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60"/>
  </p:notesMasterIdLst>
  <p:sldIdLst>
    <p:sldId id="362" r:id="rId3"/>
    <p:sldId id="334" r:id="rId4"/>
    <p:sldId id="259" r:id="rId5"/>
    <p:sldId id="395" r:id="rId6"/>
    <p:sldId id="340" r:id="rId7"/>
    <p:sldId id="351" r:id="rId8"/>
    <p:sldId id="370" r:id="rId9"/>
    <p:sldId id="392" r:id="rId10"/>
    <p:sldId id="265" r:id="rId11"/>
    <p:sldId id="319" r:id="rId12"/>
    <p:sldId id="375" r:id="rId13"/>
    <p:sldId id="342" r:id="rId14"/>
    <p:sldId id="381" r:id="rId15"/>
    <p:sldId id="394" r:id="rId16"/>
    <p:sldId id="271" r:id="rId17"/>
    <p:sldId id="368" r:id="rId18"/>
    <p:sldId id="390" r:id="rId19"/>
    <p:sldId id="329" r:id="rId20"/>
    <p:sldId id="371" r:id="rId21"/>
    <p:sldId id="356" r:id="rId22"/>
    <p:sldId id="277" r:id="rId23"/>
    <p:sldId id="391" r:id="rId24"/>
    <p:sldId id="354" r:id="rId25"/>
    <p:sldId id="315" r:id="rId26"/>
    <p:sldId id="314" r:id="rId27"/>
    <p:sldId id="374" r:id="rId28"/>
    <p:sldId id="283" r:id="rId29"/>
    <p:sldId id="318" r:id="rId30"/>
    <p:sldId id="373" r:id="rId31"/>
    <p:sldId id="372" r:id="rId32"/>
    <p:sldId id="355" r:id="rId33"/>
    <p:sldId id="358" r:id="rId34"/>
    <p:sldId id="289" r:id="rId35"/>
    <p:sldId id="323" r:id="rId36"/>
    <p:sldId id="326" r:id="rId37"/>
    <p:sldId id="346" r:id="rId38"/>
    <p:sldId id="378" r:id="rId39"/>
    <p:sldId id="322" r:id="rId40"/>
    <p:sldId id="295" r:id="rId41"/>
    <p:sldId id="367" r:id="rId42"/>
    <p:sldId id="345" r:id="rId43"/>
    <p:sldId id="347" r:id="rId44"/>
    <p:sldId id="361" r:id="rId45"/>
    <p:sldId id="376" r:id="rId46"/>
    <p:sldId id="301" r:id="rId47"/>
    <p:sldId id="348" r:id="rId48"/>
    <p:sldId id="383" r:id="rId49"/>
    <p:sldId id="330" r:id="rId50"/>
    <p:sldId id="325" r:id="rId51"/>
    <p:sldId id="343" r:id="rId52"/>
    <p:sldId id="307" r:id="rId53"/>
    <p:sldId id="333" r:id="rId54"/>
    <p:sldId id="393" r:id="rId55"/>
    <p:sldId id="382" r:id="rId56"/>
    <p:sldId id="339" r:id="rId57"/>
    <p:sldId id="359" r:id="rId58"/>
    <p:sldId id="398" r:id="rId59"/>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kVMHo4IQ2tXW7HyZnto19g==" hashData="jyA364xVa6K51s3zYcWrtoYy4ls="/>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70F41"/>
    <a:srgbClr val="CCFF33"/>
    <a:srgbClr val="A80038"/>
    <a:srgbClr val="123042"/>
    <a:srgbClr val="32324C"/>
    <a:srgbClr val="1B526B"/>
    <a:srgbClr val="381850"/>
    <a:srgbClr val="00CC00"/>
    <a:srgbClr val="99CC00"/>
    <a:srgbClr val="060AB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3895" autoAdjust="0"/>
  </p:normalViewPr>
  <p:slideViewPr>
    <p:cSldViewPr>
      <p:cViewPr>
        <p:scale>
          <a:sx n="78" d="100"/>
          <a:sy n="78" d="100"/>
        </p:scale>
        <p:origin x="-834" y="-954"/>
      </p:cViewPr>
      <p:guideLst>
        <p:guide orient="horz" pos="1620"/>
        <p:guide pos="2880"/>
      </p:guideLst>
    </p:cSldViewPr>
  </p:slideViewPr>
  <p:notesTextViewPr>
    <p:cViewPr>
      <p:scale>
        <a:sx n="1" d="1"/>
        <a:sy n="1" d="1"/>
      </p:scale>
      <p:origin x="0" y="0"/>
    </p:cViewPr>
  </p:notesTextViewPr>
  <p:sorterViewPr>
    <p:cViewPr>
      <p:scale>
        <a:sx n="58" d="100"/>
        <a:sy n="58"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theme" Target="theme/theme1.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5" Type="http://schemas.openxmlformats.org/officeDocument/2006/relationships/slide" Target="slides/slide3.xml"/><Relationship Id="rId61" Type="http://schemas.openxmlformats.org/officeDocument/2006/relationships/presProps" Target="presProp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tableStyles" Target="tableStyle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notesMaster" Target="notesMasters/notesMaster1.xml"/><Relationship Id="rId4" Type="http://schemas.openxmlformats.org/officeDocument/2006/relationships/slide" Target="slides/slide2.xml"/><Relationship Id="rId9"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45AECAA2-8AA9-43DF-9552-1699BFA4149B}" type="datetimeFigureOut">
              <a:rPr lang="es-ES" smtClean="0"/>
              <a:pPr/>
              <a:t>30/07/2017</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44AD73E6-1C26-44EE-9B86-2EFD840F7C4C}" type="slidenum">
              <a:rPr lang="es-ES" smtClean="0"/>
              <a:pPr/>
              <a:t>‹Nº›</a:t>
            </a:fld>
            <a:endParaRPr lang="es-ES"/>
          </a:p>
        </p:txBody>
      </p:sp>
    </p:spTree>
    <p:extLst>
      <p:ext uri="{BB962C8B-B14F-4D97-AF65-F5344CB8AC3E}">
        <p14:creationId xmlns:p14="http://schemas.microsoft.com/office/powerpoint/2010/main" val="424746347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8BD52B-A2D5-476D-A7F7-710A2FD50A77}" type="slidenum">
              <a:rPr lang="es-ES" smtClean="0"/>
              <a:pPr/>
              <a:t>2</a:t>
            </a:fld>
            <a:endParaRPr lang="es-ES"/>
          </a:p>
        </p:txBody>
      </p:sp>
    </p:spTree>
    <p:extLst>
      <p:ext uri="{BB962C8B-B14F-4D97-AF65-F5344CB8AC3E}">
        <p14:creationId xmlns:p14="http://schemas.microsoft.com/office/powerpoint/2010/main" val="93190658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7</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8</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8BD52B-A2D5-476D-A7F7-710A2FD50A77}" type="slidenum">
              <a:rPr lang="es-ES" smtClean="0"/>
              <a:pPr/>
              <a:t>10</a:t>
            </a:fld>
            <a:endParaRPr lang="es-ES"/>
          </a:p>
        </p:txBody>
      </p:sp>
    </p:spTree>
    <p:extLst>
      <p:ext uri="{BB962C8B-B14F-4D97-AF65-F5344CB8AC3E}">
        <p14:creationId xmlns:p14="http://schemas.microsoft.com/office/powerpoint/2010/main" val="93190658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44AD73E6-1C26-44EE-9B86-2EFD840F7C4C}" type="slidenum">
              <a:rPr lang="es-ES" smtClean="0"/>
              <a:pPr/>
              <a:t>14</a:t>
            </a:fld>
            <a:endParaRPr lang="es-ES"/>
          </a:p>
        </p:txBody>
      </p:sp>
    </p:spTree>
    <p:extLst>
      <p:ext uri="{BB962C8B-B14F-4D97-AF65-F5344CB8AC3E}">
        <p14:creationId xmlns:p14="http://schemas.microsoft.com/office/powerpoint/2010/main" val="369618519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8BD52B-A2D5-476D-A7F7-710A2FD50A77}" type="slidenum">
              <a:rPr lang="es-ES" smtClean="0"/>
              <a:pPr/>
              <a:t>17</a:t>
            </a:fld>
            <a:endParaRPr lang="es-ES"/>
          </a:p>
        </p:txBody>
      </p:sp>
    </p:spTree>
    <p:extLst>
      <p:ext uri="{BB962C8B-B14F-4D97-AF65-F5344CB8AC3E}">
        <p14:creationId xmlns:p14="http://schemas.microsoft.com/office/powerpoint/2010/main" val="93190658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7B1C03F-6C4F-4FF8-AE18-4B3D0B746E46}" type="slidenum">
              <a:rPr lang="es-ES" smtClean="0"/>
              <a:pPr/>
              <a:t>20</a:t>
            </a:fld>
            <a:endParaRPr lang="es-ES"/>
          </a:p>
        </p:txBody>
      </p:sp>
    </p:spTree>
    <p:extLst>
      <p:ext uri="{BB962C8B-B14F-4D97-AF65-F5344CB8AC3E}">
        <p14:creationId xmlns:p14="http://schemas.microsoft.com/office/powerpoint/2010/main" val="79494724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44AD73E6-1C26-44EE-9B86-2EFD840F7C4C}" type="slidenum">
              <a:rPr lang="es-ES" smtClean="0"/>
              <a:pPr/>
              <a:t>22</a:t>
            </a:fld>
            <a:endParaRPr lang="es-ES"/>
          </a:p>
        </p:txBody>
      </p:sp>
    </p:spTree>
    <p:extLst>
      <p:ext uri="{BB962C8B-B14F-4D97-AF65-F5344CB8AC3E}">
        <p14:creationId xmlns:p14="http://schemas.microsoft.com/office/powerpoint/2010/main" val="330991384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23</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26</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8BD52B-A2D5-476D-A7F7-710A2FD50A77}" type="slidenum">
              <a:rPr lang="es-ES" smtClean="0"/>
              <a:pPr/>
              <a:t>28</a:t>
            </a:fld>
            <a:endParaRPr lang="es-ES"/>
          </a:p>
        </p:txBody>
      </p:sp>
    </p:spTree>
    <p:extLst>
      <p:ext uri="{BB962C8B-B14F-4D97-AF65-F5344CB8AC3E}">
        <p14:creationId xmlns:p14="http://schemas.microsoft.com/office/powerpoint/2010/main" val="93190658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8BD52B-A2D5-476D-A7F7-710A2FD50A77}" type="slidenum">
              <a:rPr lang="es-ES" smtClean="0"/>
              <a:pPr/>
              <a:t>31</a:t>
            </a:fld>
            <a:endParaRPr lang="es-ES"/>
          </a:p>
        </p:txBody>
      </p:sp>
    </p:spTree>
    <p:extLst>
      <p:ext uri="{BB962C8B-B14F-4D97-AF65-F5344CB8AC3E}">
        <p14:creationId xmlns:p14="http://schemas.microsoft.com/office/powerpoint/2010/main" val="9319065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32</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8BD52B-A2D5-476D-A7F7-710A2FD50A77}" type="slidenum">
              <a:rPr lang="es-ES" smtClean="0"/>
              <a:pPr/>
              <a:t>34</a:t>
            </a:fld>
            <a:endParaRPr lang="es-ES"/>
          </a:p>
        </p:txBody>
      </p:sp>
    </p:spTree>
    <p:extLst>
      <p:ext uri="{BB962C8B-B14F-4D97-AF65-F5344CB8AC3E}">
        <p14:creationId xmlns:p14="http://schemas.microsoft.com/office/powerpoint/2010/main" val="93190658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36</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8BD52B-A2D5-476D-A7F7-710A2FD50A77}" type="slidenum">
              <a:rPr lang="es-ES" smtClean="0"/>
              <a:pPr/>
              <a:t>38</a:t>
            </a:fld>
            <a:endParaRPr lang="es-ES"/>
          </a:p>
        </p:txBody>
      </p:sp>
    </p:spTree>
    <p:extLst>
      <p:ext uri="{BB962C8B-B14F-4D97-AF65-F5344CB8AC3E}">
        <p14:creationId xmlns:p14="http://schemas.microsoft.com/office/powerpoint/2010/main" val="93190658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44AD73E6-1C26-44EE-9B86-2EFD840F7C4C}" type="slidenum">
              <a:rPr lang="es-ES" smtClean="0"/>
              <a:pPr/>
              <a:t>39</a:t>
            </a:fld>
            <a:endParaRPr lang="es-ES"/>
          </a:p>
        </p:txBody>
      </p:sp>
    </p:spTree>
    <p:extLst>
      <p:ext uri="{BB962C8B-B14F-4D97-AF65-F5344CB8AC3E}">
        <p14:creationId xmlns:p14="http://schemas.microsoft.com/office/powerpoint/2010/main" val="173490323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40</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8BD52B-A2D5-476D-A7F7-710A2FD50A77}" type="slidenum">
              <a:rPr lang="es-ES" smtClean="0"/>
              <a:pPr/>
              <a:t>41</a:t>
            </a:fld>
            <a:endParaRPr lang="es-ES"/>
          </a:p>
        </p:txBody>
      </p:sp>
    </p:spTree>
    <p:extLst>
      <p:ext uri="{BB962C8B-B14F-4D97-AF65-F5344CB8AC3E}">
        <p14:creationId xmlns:p14="http://schemas.microsoft.com/office/powerpoint/2010/main" val="93190658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43</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7B1C03F-6C4F-4FF8-AE18-4B3D0B746E46}" type="slidenum">
              <a:rPr lang="es-ES" smtClean="0"/>
              <a:pPr/>
              <a:t>46</a:t>
            </a:fld>
            <a:endParaRPr lang="es-ES"/>
          </a:p>
        </p:txBody>
      </p:sp>
    </p:spTree>
    <p:extLst>
      <p:ext uri="{BB962C8B-B14F-4D97-AF65-F5344CB8AC3E}">
        <p14:creationId xmlns:p14="http://schemas.microsoft.com/office/powerpoint/2010/main" val="79494724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47</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49</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54</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55</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8BD52B-A2D5-476D-A7F7-710A2FD50A77}" type="slidenum">
              <a:rPr lang="es-ES" smtClean="0"/>
              <a:pPr/>
              <a:t>56</a:t>
            </a:fld>
            <a:endParaRPr lang="es-ES"/>
          </a:p>
        </p:txBody>
      </p:sp>
    </p:spTree>
    <p:extLst>
      <p:ext uri="{BB962C8B-B14F-4D97-AF65-F5344CB8AC3E}">
        <p14:creationId xmlns:p14="http://schemas.microsoft.com/office/powerpoint/2010/main" val="93190658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F23A5C38-6023-4294-8D38-1943A2568B50}" type="datetimeFigureOut">
              <a:rPr lang="es-ES" smtClean="0"/>
              <a:pPr/>
              <a:t>30/07/2017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3A4BB20D-6CCF-4BFA-9E35-1633BD88DD5D}" type="slidenum">
              <a:rPr lang="es-ES" smtClean="0"/>
              <a:pPr/>
              <a:t>‹Nº›</a:t>
            </a:fld>
            <a:endParaRPr lang="es-ES"/>
          </a:p>
        </p:txBody>
      </p:sp>
    </p:spTree>
    <p:extLst>
      <p:ext uri="{BB962C8B-B14F-4D97-AF65-F5344CB8AC3E}">
        <p14:creationId xmlns:p14="http://schemas.microsoft.com/office/powerpoint/2010/main" val="243132773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23A5C38-6023-4294-8D38-1943A2568B50}" type="datetimeFigureOut">
              <a:rPr lang="es-ES" smtClean="0"/>
              <a:pPr/>
              <a:t>30/07/2017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3A4BB20D-6CCF-4BFA-9E35-1633BD88DD5D}" type="slidenum">
              <a:rPr lang="es-ES" smtClean="0"/>
              <a:pPr/>
              <a:t>‹Nº›</a:t>
            </a:fld>
            <a:endParaRPr lang="es-ES"/>
          </a:p>
        </p:txBody>
      </p:sp>
    </p:spTree>
    <p:extLst>
      <p:ext uri="{BB962C8B-B14F-4D97-AF65-F5344CB8AC3E}">
        <p14:creationId xmlns:p14="http://schemas.microsoft.com/office/powerpoint/2010/main" val="18305054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F23A5C38-6023-4294-8D38-1943A2568B50}" type="datetimeFigureOut">
              <a:rPr lang="es-ES" smtClean="0"/>
              <a:pPr/>
              <a:t>30/07/2017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3A4BB20D-6CCF-4BFA-9E35-1633BD88DD5D}" type="slidenum">
              <a:rPr lang="es-ES" smtClean="0"/>
              <a:pPr/>
              <a:t>‹Nº›</a:t>
            </a:fld>
            <a:endParaRPr lang="es-ES"/>
          </a:p>
        </p:txBody>
      </p:sp>
    </p:spTree>
    <p:extLst>
      <p:ext uri="{BB962C8B-B14F-4D97-AF65-F5344CB8AC3E}">
        <p14:creationId xmlns:p14="http://schemas.microsoft.com/office/powerpoint/2010/main" val="193705032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F23A5C38-6023-4294-8D38-1943A2568B50}" type="datetimeFigureOut">
              <a:rPr lang="es-ES" smtClean="0"/>
              <a:pPr/>
              <a:t>30/07/2017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3A4BB20D-6CCF-4BFA-9E35-1633BD88DD5D}" type="slidenum">
              <a:rPr lang="es-ES" smtClean="0"/>
              <a:pPr/>
              <a:t>‹Nº›</a:t>
            </a:fld>
            <a:endParaRPr lang="es-ES"/>
          </a:p>
        </p:txBody>
      </p:sp>
    </p:spTree>
    <p:extLst>
      <p:ext uri="{BB962C8B-B14F-4D97-AF65-F5344CB8AC3E}">
        <p14:creationId xmlns:p14="http://schemas.microsoft.com/office/powerpoint/2010/main" val="71091961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8"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8"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F23A5C38-6023-4294-8D38-1943A2568B50}" type="datetimeFigureOut">
              <a:rPr lang="es-ES" smtClean="0"/>
              <a:pPr/>
              <a:t>30/07/2017</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3A4BB20D-6CCF-4BFA-9E35-1633BD88DD5D}" type="slidenum">
              <a:rPr lang="es-ES" smtClean="0"/>
              <a:pPr/>
              <a:t>‹Nº›</a:t>
            </a:fld>
            <a:endParaRPr lang="es-ES"/>
          </a:p>
        </p:txBody>
      </p:sp>
    </p:spTree>
    <p:extLst>
      <p:ext uri="{BB962C8B-B14F-4D97-AF65-F5344CB8AC3E}">
        <p14:creationId xmlns:p14="http://schemas.microsoft.com/office/powerpoint/2010/main" val="443187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F23A5C38-6023-4294-8D38-1943A2568B50}" type="datetimeFigureOut">
              <a:rPr lang="es-ES" smtClean="0"/>
              <a:pPr/>
              <a:t>30/07/2017</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3A4BB20D-6CCF-4BFA-9E35-1633BD88DD5D}" type="slidenum">
              <a:rPr lang="es-ES" smtClean="0"/>
              <a:pPr/>
              <a:t>‹Nº›</a:t>
            </a:fld>
            <a:endParaRPr lang="es-ES"/>
          </a:p>
        </p:txBody>
      </p:sp>
    </p:spTree>
    <p:extLst>
      <p:ext uri="{BB962C8B-B14F-4D97-AF65-F5344CB8AC3E}">
        <p14:creationId xmlns:p14="http://schemas.microsoft.com/office/powerpoint/2010/main" val="164567379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F23A5C38-6023-4294-8D38-1943A2568B50}" type="datetimeFigureOut">
              <a:rPr lang="es-ES" smtClean="0"/>
              <a:pPr/>
              <a:t>30/07/2017</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3A4BB20D-6CCF-4BFA-9E35-1633BD88DD5D}" type="slidenum">
              <a:rPr lang="es-ES" smtClean="0"/>
              <a:pPr/>
              <a:t>‹Nº›</a:t>
            </a:fld>
            <a:endParaRPr lang="es-ES"/>
          </a:p>
        </p:txBody>
      </p:sp>
    </p:spTree>
    <p:extLst>
      <p:ext uri="{BB962C8B-B14F-4D97-AF65-F5344CB8AC3E}">
        <p14:creationId xmlns:p14="http://schemas.microsoft.com/office/powerpoint/2010/main" val="277076620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3"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9"/>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3" y="1076327"/>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F23A5C38-6023-4294-8D38-1943A2568B50}" type="datetimeFigureOut">
              <a:rPr lang="es-ES" smtClean="0"/>
              <a:pPr/>
              <a:t>30/07/2017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3A4BB20D-6CCF-4BFA-9E35-1633BD88DD5D}" type="slidenum">
              <a:rPr lang="es-ES" smtClean="0"/>
              <a:pPr/>
              <a:t>‹Nº›</a:t>
            </a:fld>
            <a:endParaRPr lang="es-ES"/>
          </a:p>
        </p:txBody>
      </p:sp>
    </p:spTree>
    <p:extLst>
      <p:ext uri="{BB962C8B-B14F-4D97-AF65-F5344CB8AC3E}">
        <p14:creationId xmlns:p14="http://schemas.microsoft.com/office/powerpoint/2010/main" val="374250738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1"/>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4"/>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F23A5C38-6023-4294-8D38-1943A2568B50}" type="datetimeFigureOut">
              <a:rPr lang="es-ES" smtClean="0"/>
              <a:pPr/>
              <a:t>30/07/2017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3A4BB20D-6CCF-4BFA-9E35-1633BD88DD5D}" type="slidenum">
              <a:rPr lang="es-ES" smtClean="0"/>
              <a:pPr/>
              <a:t>‹Nº›</a:t>
            </a:fld>
            <a:endParaRPr lang="es-ES"/>
          </a:p>
        </p:txBody>
      </p:sp>
    </p:spTree>
    <p:extLst>
      <p:ext uri="{BB962C8B-B14F-4D97-AF65-F5344CB8AC3E}">
        <p14:creationId xmlns:p14="http://schemas.microsoft.com/office/powerpoint/2010/main" val="156695631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23A5C38-6023-4294-8D38-1943A2568B50}" type="datetimeFigureOut">
              <a:rPr lang="es-ES" smtClean="0"/>
              <a:pPr/>
              <a:t>30/07/2017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3A4BB20D-6CCF-4BFA-9E35-1633BD88DD5D}" type="slidenum">
              <a:rPr lang="es-ES" smtClean="0"/>
              <a:pPr/>
              <a:t>‹Nº›</a:t>
            </a:fld>
            <a:endParaRPr lang="es-ES"/>
          </a:p>
        </p:txBody>
      </p:sp>
    </p:spTree>
    <p:extLst>
      <p:ext uri="{BB962C8B-B14F-4D97-AF65-F5344CB8AC3E}">
        <p14:creationId xmlns:p14="http://schemas.microsoft.com/office/powerpoint/2010/main" val="412478001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80"/>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80"/>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23A5C38-6023-4294-8D38-1943A2568B50}" type="datetimeFigureOut">
              <a:rPr lang="es-ES" smtClean="0"/>
              <a:pPr/>
              <a:t>30/07/2017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3A4BB20D-6CCF-4BFA-9E35-1633BD88DD5D}" type="slidenum">
              <a:rPr lang="es-ES" smtClean="0"/>
              <a:pPr/>
              <a:t>‹Nº›</a:t>
            </a:fld>
            <a:endParaRPr lang="es-ES"/>
          </a:p>
        </p:txBody>
      </p:sp>
    </p:spTree>
    <p:extLst>
      <p:ext uri="{BB962C8B-B14F-4D97-AF65-F5344CB8AC3E}">
        <p14:creationId xmlns:p14="http://schemas.microsoft.com/office/powerpoint/2010/main" val="114668554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1"/>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317282429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4"/>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F23A5C38-6023-4294-8D38-1943A2568B50}" type="datetimeFigureOut">
              <a:rPr lang="es-ES" smtClean="0"/>
              <a:pPr/>
              <a:t>30/07/2017</a:t>
            </a:fld>
            <a:endParaRPr lang="es-ES"/>
          </a:p>
        </p:txBody>
      </p:sp>
      <p:sp>
        <p:nvSpPr>
          <p:cNvPr id="5" name="4 Marcador de pie de página"/>
          <p:cNvSpPr>
            <a:spLocks noGrp="1"/>
          </p:cNvSpPr>
          <p:nvPr>
            <p:ph type="ftr" sz="quarter" idx="3"/>
          </p:nvPr>
        </p:nvSpPr>
        <p:spPr>
          <a:xfrm>
            <a:off x="3124200" y="4767264"/>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4"/>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3A4BB20D-6CCF-4BFA-9E35-1633BD88DD5D}" type="slidenum">
              <a:rPr lang="es-ES" smtClean="0"/>
              <a:pPr/>
              <a:t>‹Nº›</a:t>
            </a:fld>
            <a:endParaRPr lang="es-ES"/>
          </a:p>
        </p:txBody>
      </p:sp>
    </p:spTree>
    <p:extLst>
      <p:ext uri="{BB962C8B-B14F-4D97-AF65-F5344CB8AC3E}">
        <p14:creationId xmlns:p14="http://schemas.microsoft.com/office/powerpoint/2010/main" val="224975177"/>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audio" Target="../media/audio1.wav"/><Relationship Id="rId1" Type="http://schemas.openxmlformats.org/officeDocument/2006/relationships/slideLayout" Target="../slideLayouts/slideLayout7.xml"/><Relationship Id="rId6" Type="http://schemas.openxmlformats.org/officeDocument/2006/relationships/audio" Target="../media/audio1.wav"/><Relationship Id="rId5" Type="http://schemas.microsoft.com/office/2007/relationships/hdphoto" Target="../media/hdphoto1.wdp"/><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xml"/><Relationship Id="rId1" Type="http://schemas.openxmlformats.org/officeDocument/2006/relationships/slideLayout" Target="../slideLayouts/slideLayout7.xml"/><Relationship Id="rId5" Type="http://schemas.openxmlformats.org/officeDocument/2006/relationships/image" Target="../media/image5.jpeg"/><Relationship Id="rId4" Type="http://schemas.openxmlformats.org/officeDocument/2006/relationships/image" Target="../media/image4.png"/></Relationships>
</file>

<file path=ppt/slides/_rels/slide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7.jpe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8.jpe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2.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8.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3.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9.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4.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1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4.jpe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5.jpe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6.jpe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5.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15.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9.jpe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6.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1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1.jpe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2.jpe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7.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21.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8.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23.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9.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2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7.jpe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8.jpe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10.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27.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11.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29.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32.jpe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33.jpe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12.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32.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13.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33.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14.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3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38.jpe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15.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37.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0.jpe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16.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39.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18.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41.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notesSlide" Target="../notesSlides/notesSlide19.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4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5.jpe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20.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44.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jpeg"/><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45.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21.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47.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notesSlide" Target="../notesSlides/notesSlide22.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4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23.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5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54.jpe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56.jpe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57.jpe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24.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55.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notesSlide" Target="../notesSlides/notesSlide25.xml"/><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56.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26.xml"/><Relationship Id="rId1" Type="http://schemas.openxmlformats.org/officeDocument/2006/relationships/slideLayout" Target="../slideLayouts/slideLayout7.xml"/><Relationship Id="rId6" Type="http://schemas.openxmlformats.org/officeDocument/2006/relationships/image" Target="../media/image5.jpeg"/><Relationship Id="rId5" Type="http://schemas.openxmlformats.org/officeDocument/2006/relationships/image" Target="../media/image62.png"/><Relationship Id="rId4" Type="http://schemas.openxmlformats.org/officeDocument/2006/relationships/image" Target="../media/image61.png"/></Relationships>
</file>

<file path=ppt/slides/_rels/slide57.xml.rels><?xml version="1.0" encoding="UTF-8" standalone="yes"?>
<Relationships xmlns="http://schemas.openxmlformats.org/package/2006/relationships"><Relationship Id="rId8" Type="http://schemas.openxmlformats.org/officeDocument/2006/relationships/image" Target="../media/image65.png"/><Relationship Id="rId13" Type="http://schemas.openxmlformats.org/officeDocument/2006/relationships/image" Target="../media/image68.png"/><Relationship Id="rId18" Type="http://schemas.openxmlformats.org/officeDocument/2006/relationships/image" Target="../media/image71.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70.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64.png"/><Relationship Id="rId11" Type="http://schemas.openxmlformats.org/officeDocument/2006/relationships/image" Target="../media/image67.png"/><Relationship Id="rId5" Type="http://schemas.openxmlformats.org/officeDocument/2006/relationships/hyperlink" Target="http://www.mispps.com/" TargetMode="External"/><Relationship Id="rId15" Type="http://schemas.openxmlformats.org/officeDocument/2006/relationships/image" Target="../media/image69.png"/><Relationship Id="rId10" Type="http://schemas.openxmlformats.org/officeDocument/2006/relationships/hyperlink" Target="https://www.facebook.com/mispps" TargetMode="External"/><Relationship Id="rId4" Type="http://schemas.openxmlformats.org/officeDocument/2006/relationships/image" Target="../media/image63.png"/><Relationship Id="rId9" Type="http://schemas.openxmlformats.org/officeDocument/2006/relationships/image" Target="../media/image66.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1" name="90 Imagen" descr="Diapositiva1"/>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114" name="113 CuadroTexto"/>
          <p:cNvSpPr txBox="1"/>
          <p:nvPr/>
        </p:nvSpPr>
        <p:spPr>
          <a:xfrm>
            <a:off x="251520" y="4771704"/>
            <a:ext cx="720080" cy="369332"/>
          </a:xfrm>
          <a:prstGeom prst="rect">
            <a:avLst/>
          </a:prstGeom>
          <a:noFill/>
        </p:spPr>
        <p:txBody>
          <a:bodyPr wrap="square" rtlCol="0">
            <a:spAutoFit/>
            <a:scene3d>
              <a:camera prst="obliqueBottomLeft"/>
              <a:lightRig rig="threePt" dir="t"/>
            </a:scene3d>
            <a:sp3d extrusionH="63500">
              <a:extrusionClr>
                <a:schemeClr val="bg2">
                  <a:lumMod val="75000"/>
                </a:schemeClr>
              </a:extrusionClr>
            </a:sp3d>
          </a:bodyPr>
          <a:lstStyle/>
          <a:p>
            <a:pPr algn="ctr"/>
            <a:r>
              <a:rPr lang="es-ES" dirty="0" smtClean="0">
                <a:ln w="0">
                  <a:noFill/>
                </a:ln>
                <a:solidFill>
                  <a:srgbClr val="CCFF66"/>
                </a:solidFill>
                <a:effectLst>
                  <a:outerShdw dist="50800" dir="5400000" algn="ctr" rotWithShape="0">
                    <a:srgbClr val="82B000"/>
                  </a:outerShdw>
                </a:effectLst>
                <a:latin typeface="AR BERKLEY" panose="02000000000000000000" pitchFamily="2" charset="0"/>
              </a:rPr>
              <a:t>P</a:t>
            </a:r>
            <a:r>
              <a:rPr lang="es-ES" sz="1400" dirty="0" smtClean="0">
                <a:ln w="0">
                  <a:noFill/>
                </a:ln>
                <a:solidFill>
                  <a:srgbClr val="CCFF66"/>
                </a:solidFill>
                <a:effectLst>
                  <a:outerShdw dist="50800" dir="5400000" algn="ctr" rotWithShape="0">
                    <a:srgbClr val="82B000"/>
                  </a:outerShdw>
                </a:effectLst>
                <a:latin typeface="AR BERKLEY" panose="02000000000000000000" pitchFamily="2" charset="0"/>
              </a:rPr>
              <a:t>&amp;</a:t>
            </a:r>
            <a:r>
              <a:rPr lang="es-ES" dirty="0" smtClean="0">
                <a:ln w="0">
                  <a:noFill/>
                </a:ln>
                <a:solidFill>
                  <a:srgbClr val="CCFF66"/>
                </a:solidFill>
                <a:effectLst>
                  <a:outerShdw dist="50800" dir="5400000" algn="ctr" rotWithShape="0">
                    <a:srgbClr val="82B000"/>
                  </a:outerShdw>
                </a:effectLst>
                <a:latin typeface="AR BERKLEY" panose="02000000000000000000" pitchFamily="2" charset="0"/>
              </a:rPr>
              <a:t>R</a:t>
            </a:r>
            <a:endParaRPr lang="es-ES" sz="1400" dirty="0" smtClean="0">
              <a:ln w="0">
                <a:noFill/>
              </a:ln>
              <a:solidFill>
                <a:srgbClr val="CCFF66"/>
              </a:solidFill>
              <a:effectLst>
                <a:outerShdw dist="50800" dir="5400000" algn="ctr" rotWithShape="0">
                  <a:srgbClr val="82B000"/>
                </a:outerShdw>
              </a:effectLst>
              <a:latin typeface="AR BERKLEY" panose="02000000000000000000" pitchFamily="2" charset="0"/>
            </a:endParaRPr>
          </a:p>
        </p:txBody>
      </p:sp>
      <p:sp>
        <p:nvSpPr>
          <p:cNvPr id="116" name="115 CuadroTexto"/>
          <p:cNvSpPr txBox="1"/>
          <p:nvPr/>
        </p:nvSpPr>
        <p:spPr>
          <a:xfrm>
            <a:off x="7445201" y="4766475"/>
            <a:ext cx="1698801" cy="346249"/>
          </a:xfrm>
          <a:prstGeom prst="rect">
            <a:avLst/>
          </a:prstGeom>
          <a:noFill/>
          <a:ln cmpd="sng">
            <a:noFill/>
          </a:ln>
        </p:spPr>
        <p:txBody>
          <a:bodyPr wrap="square" lIns="68580" tIns="34290" rIns="68580" bIns="34290">
            <a:spAutoFit/>
            <a:scene3d>
              <a:camera prst="obliqueBottomLeft"/>
              <a:lightRig rig="threePt" dir="t"/>
            </a:scene3d>
            <a:sp3d extrusionH="44450">
              <a:extrusionClr>
                <a:srgbClr val="92D050"/>
              </a:extrusionClr>
            </a:sp3d>
          </a:bodyPr>
          <a:lstStyle/>
          <a:p>
            <a:pPr algn="ctr" fontAlgn="auto">
              <a:spcBef>
                <a:spcPts val="0"/>
              </a:spcBef>
              <a:spcAft>
                <a:spcPts val="0"/>
              </a:spcAft>
              <a:defRPr/>
            </a:pPr>
            <a:r>
              <a:rPr lang="es-ES" sz="900" b="1" dirty="0">
                <a:ln w="0">
                  <a:noFill/>
                </a:ln>
                <a:solidFill>
                  <a:schemeClr val="accent3">
                    <a:lumMod val="50000"/>
                  </a:schemeClr>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900" b="1" dirty="0">
                <a:ln w="0">
                  <a:noFill/>
                </a:ln>
                <a:solidFill>
                  <a:schemeClr val="accent3">
                    <a:lumMod val="50000"/>
                  </a:schemeClr>
                </a:solidFill>
                <a:latin typeface="Arial Black" panose="020B0A04020102020204" pitchFamily="34" charset="0"/>
                <a:ea typeface="Adobe Gothic Std B" pitchFamily="34" charset="-128"/>
                <a:cs typeface="Aharoni" pitchFamily="2" charset="-79"/>
              </a:rPr>
              <a:t> MANUAL Y MÚSICA </a:t>
            </a:r>
          </a:p>
        </p:txBody>
      </p:sp>
      <p:grpSp>
        <p:nvGrpSpPr>
          <p:cNvPr id="2" name="1 Grupo"/>
          <p:cNvGrpSpPr/>
          <p:nvPr/>
        </p:nvGrpSpPr>
        <p:grpSpPr>
          <a:xfrm>
            <a:off x="1547664" y="1923678"/>
            <a:ext cx="3960440" cy="4320480"/>
            <a:chOff x="3203848" y="-2137542"/>
            <a:chExt cx="3345785" cy="2765075"/>
          </a:xfrm>
        </p:grpSpPr>
        <p:sp>
          <p:nvSpPr>
            <p:cNvPr id="92" name="91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3" name="92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4" name="93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5" name="94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6" name="95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7" name="96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8" name="97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9" name="98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0" name="99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1" name="100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2" name="101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3" name="102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4" name="103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5" name="104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6" name="105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7" name="106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8" name="107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9" name="108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0" name="109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1" name="110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2" name="111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22" name="121 Grupo"/>
          <p:cNvGrpSpPr/>
          <p:nvPr/>
        </p:nvGrpSpPr>
        <p:grpSpPr>
          <a:xfrm flipH="1">
            <a:off x="3635896" y="1923678"/>
            <a:ext cx="3960440" cy="4300158"/>
            <a:chOff x="3203848" y="-2137542"/>
            <a:chExt cx="3345785" cy="2765075"/>
          </a:xfrm>
        </p:grpSpPr>
        <p:sp>
          <p:nvSpPr>
            <p:cNvPr id="124" name="123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5" name="124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6" name="125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7" name="126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8" name="127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9" name="128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0" name="129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1" name="130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2" name="131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3" name="132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4" name="133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5" name="134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6" name="135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7" name="136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8" name="137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9" name="138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0" name="139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1" name="140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2" name="141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3" name="142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4" name="143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45" name="144 Grupo"/>
          <p:cNvGrpSpPr/>
          <p:nvPr/>
        </p:nvGrpSpPr>
        <p:grpSpPr>
          <a:xfrm rot="10800000">
            <a:off x="3563888" y="-956641"/>
            <a:ext cx="3960440" cy="4261765"/>
            <a:chOff x="3203848" y="-2137542"/>
            <a:chExt cx="3345785" cy="2765075"/>
          </a:xfrm>
        </p:grpSpPr>
        <p:sp>
          <p:nvSpPr>
            <p:cNvPr id="146" name="145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7" name="146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8" name="147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9" name="148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0" name="149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1" name="150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2" name="151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3" name="152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4" name="153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5" name="154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6" name="155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7" name="156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8" name="157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9" name="158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0" name="159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1" name="160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2" name="161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3" name="162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4" name="163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5" name="164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6" name="165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67" name="166 Grupo"/>
          <p:cNvGrpSpPr/>
          <p:nvPr/>
        </p:nvGrpSpPr>
        <p:grpSpPr>
          <a:xfrm rot="10800000" flipH="1">
            <a:off x="1547664" y="-1100658"/>
            <a:ext cx="3960440" cy="4405781"/>
            <a:chOff x="3203848" y="-2137542"/>
            <a:chExt cx="3345785" cy="2765075"/>
          </a:xfrm>
        </p:grpSpPr>
        <p:sp>
          <p:nvSpPr>
            <p:cNvPr id="168" name="167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9" name="168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0" name="169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1" name="170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2" name="171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3" name="172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4" name="173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5" name="174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6" name="175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7" name="176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8" name="177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9" name="178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0" name="179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1" name="180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2" name="181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3" name="182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4" name="183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5" name="184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6" name="185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7" name="186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8" name="187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pic>
        <p:nvPicPr>
          <p:cNvPr id="117" name="116 Imagen" descr="Diapositiva1"/>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0" y="9177"/>
            <a:ext cx="9144000" cy="5143500"/>
          </a:xfrm>
          <a:prstGeom prst="rect">
            <a:avLst/>
          </a:prstGeom>
          <a:noFill/>
          <a:ln>
            <a:noFill/>
          </a:ln>
        </p:spPr>
      </p:pic>
      <p:pic>
        <p:nvPicPr>
          <p:cNvPr id="115" name="Picture 6"/>
          <p:cNvPicPr>
            <a:picLocks noChangeAspect="1" noChangeArrowheads="1"/>
          </p:cNvPicPr>
          <p:nvPr/>
        </p:nvPicPr>
        <p:blipFill rotWithShape="1">
          <a:blip r:embed="rId4" cstate="print">
            <a:extLst>
              <a:ext uri="{BEBA8EAE-BF5A-486C-A8C5-ECC9F3942E4B}">
                <a14:imgProps xmlns:a14="http://schemas.microsoft.com/office/drawing/2010/main">
                  <a14:imgLayer r:embed="rId5">
                    <a14:imgEffect>
                      <a14:colorTemperature colorTemp="6200"/>
                    </a14:imgEffect>
                  </a14:imgLayer>
                </a14:imgProps>
              </a:ext>
              <a:ext uri="{28A0092B-C50C-407E-A947-70E740481C1C}">
                <a14:useLocalDpi xmlns:a14="http://schemas.microsoft.com/office/drawing/2010/main" val="0"/>
              </a:ext>
            </a:extLst>
          </a:blip>
          <a:srcRect l="6291" t="5824" r="5182" b="65044"/>
          <a:stretch/>
        </p:blipFill>
        <p:spPr bwMode="auto">
          <a:xfrm>
            <a:off x="4518211" y="195486"/>
            <a:ext cx="4636542" cy="12961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3" name="Picture 6"/>
          <p:cNvPicPr>
            <a:picLocks noChangeAspect="1" noChangeArrowheads="1"/>
          </p:cNvPicPr>
          <p:nvPr/>
        </p:nvPicPr>
        <p:blipFill rotWithShape="1">
          <a:blip r:embed="rId4" cstate="print">
            <a:extLst>
              <a:ext uri="{BEBA8EAE-BF5A-486C-A8C5-ECC9F3942E4B}">
                <a14:imgProps xmlns:a14="http://schemas.microsoft.com/office/drawing/2010/main">
                  <a14:imgLayer r:embed="rId5">
                    <a14:imgEffect>
                      <a14:colorTemperature colorTemp="6200"/>
                    </a14:imgEffect>
                  </a14:imgLayer>
                </a14:imgProps>
              </a:ext>
              <a:ext uri="{28A0092B-C50C-407E-A947-70E740481C1C}">
                <a14:useLocalDpi xmlns:a14="http://schemas.microsoft.com/office/drawing/2010/main" val="0"/>
              </a:ext>
            </a:extLst>
          </a:blip>
          <a:srcRect l="17908" t="33587" r="15062" b="7953"/>
          <a:stretch/>
        </p:blipFill>
        <p:spPr bwMode="auto">
          <a:xfrm>
            <a:off x="4824248" y="1779663"/>
            <a:ext cx="3780200" cy="26099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63144299"/>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2" name="Armik - Alone With You.wav"/>
          </p:stSnd>
        </p:sndAc>
      </p:transition>
    </mc:Choice>
    <mc:Fallback xmlns="">
      <p:transition spd="slow">
        <p:sndAc>
          <p:stSnd loop="1">
            <p:snd r:embed="rId6" name="Armik - Alone With You.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117"/>
                                        </p:tgtEl>
                                        <p:attrNameLst>
                                          <p:attrName>style.opacity</p:attrName>
                                        </p:attrNameLst>
                                      </p:cBhvr>
                                      <p:to>
                                        <p:strVal val="0"/>
                                      </p:to>
                                    </p:set>
                                    <p:animEffect filter="image" prLst="opacity: 0">
                                      <p:cBhvr rctx="IE">
                                        <p:cTn id="7" dur="indefinite"/>
                                        <p:tgtEl>
                                          <p:spTgt spid="117"/>
                                        </p:tgtEl>
                                      </p:cBhvr>
                                    </p:animEffect>
                                  </p:childTnLst>
                                </p:cTn>
                              </p:par>
                              <p:par>
                                <p:cTn id="8" presetID="2" presetClass="entr" presetSubtype="9" fill="hold" nodeType="withEffect">
                                  <p:stCondLst>
                                    <p:cond delay="0"/>
                                  </p:stCondLst>
                                  <p:childTnLst>
                                    <p:set>
                                      <p:cBhvr>
                                        <p:cTn id="9" dur="1" fill="hold">
                                          <p:stCondLst>
                                            <p:cond delay="0"/>
                                          </p:stCondLst>
                                        </p:cTn>
                                        <p:tgtEl>
                                          <p:spTgt spid="167"/>
                                        </p:tgtEl>
                                        <p:attrNameLst>
                                          <p:attrName>style.visibility</p:attrName>
                                        </p:attrNameLst>
                                      </p:cBhvr>
                                      <p:to>
                                        <p:strVal val="visible"/>
                                      </p:to>
                                    </p:set>
                                    <p:anim calcmode="lin" valueType="num">
                                      <p:cBhvr additive="base">
                                        <p:cTn id="10" dur="3000" fill="hold"/>
                                        <p:tgtEl>
                                          <p:spTgt spid="167"/>
                                        </p:tgtEl>
                                        <p:attrNameLst>
                                          <p:attrName>ppt_x</p:attrName>
                                        </p:attrNameLst>
                                      </p:cBhvr>
                                      <p:tavLst>
                                        <p:tav tm="0">
                                          <p:val>
                                            <p:strVal val="0-#ppt_w/2"/>
                                          </p:val>
                                        </p:tav>
                                        <p:tav tm="100000">
                                          <p:val>
                                            <p:strVal val="#ppt_x"/>
                                          </p:val>
                                        </p:tav>
                                      </p:tavLst>
                                    </p:anim>
                                    <p:anim calcmode="lin" valueType="num">
                                      <p:cBhvr additive="base">
                                        <p:cTn id="11" dur="3000" fill="hold"/>
                                        <p:tgtEl>
                                          <p:spTgt spid="167"/>
                                        </p:tgtEl>
                                        <p:attrNameLst>
                                          <p:attrName>ppt_y</p:attrName>
                                        </p:attrNameLst>
                                      </p:cBhvr>
                                      <p:tavLst>
                                        <p:tav tm="0">
                                          <p:val>
                                            <p:strVal val="0-#ppt_h/2"/>
                                          </p:val>
                                        </p:tav>
                                        <p:tav tm="100000">
                                          <p:val>
                                            <p:strVal val="#ppt_y"/>
                                          </p:val>
                                        </p:tav>
                                      </p:tavLst>
                                    </p:anim>
                                  </p:childTnLst>
                                </p:cTn>
                              </p:par>
                              <p:par>
                                <p:cTn id="12" presetID="2" presetClass="exit" presetSubtype="6" fill="hold" nodeType="withEffect">
                                  <p:stCondLst>
                                    <p:cond delay="0"/>
                                  </p:stCondLst>
                                  <p:childTnLst>
                                    <p:anim calcmode="lin" valueType="num">
                                      <p:cBhvr additive="base">
                                        <p:cTn id="13" dur="4500"/>
                                        <p:tgtEl>
                                          <p:spTgt spid="167"/>
                                        </p:tgtEl>
                                        <p:attrNameLst>
                                          <p:attrName>ppt_x</p:attrName>
                                        </p:attrNameLst>
                                      </p:cBhvr>
                                      <p:tavLst>
                                        <p:tav tm="0">
                                          <p:val>
                                            <p:strVal val="ppt_x"/>
                                          </p:val>
                                        </p:tav>
                                        <p:tav tm="100000">
                                          <p:val>
                                            <p:strVal val="1+ppt_w/2"/>
                                          </p:val>
                                        </p:tav>
                                      </p:tavLst>
                                    </p:anim>
                                    <p:anim calcmode="lin" valueType="num">
                                      <p:cBhvr additive="base">
                                        <p:cTn id="14" dur="4500"/>
                                        <p:tgtEl>
                                          <p:spTgt spid="167"/>
                                        </p:tgtEl>
                                        <p:attrNameLst>
                                          <p:attrName>ppt_y</p:attrName>
                                        </p:attrNameLst>
                                      </p:cBhvr>
                                      <p:tavLst>
                                        <p:tav tm="0">
                                          <p:val>
                                            <p:strVal val="ppt_y"/>
                                          </p:val>
                                        </p:tav>
                                        <p:tav tm="100000">
                                          <p:val>
                                            <p:strVal val="1+ppt_h/2"/>
                                          </p:val>
                                        </p:tav>
                                      </p:tavLst>
                                    </p:anim>
                                    <p:set>
                                      <p:cBhvr>
                                        <p:cTn id="15" dur="1" fill="hold">
                                          <p:stCondLst>
                                            <p:cond delay="4499"/>
                                          </p:stCondLst>
                                        </p:cTn>
                                        <p:tgtEl>
                                          <p:spTgt spid="167"/>
                                        </p:tgtEl>
                                        <p:attrNameLst>
                                          <p:attrName>style.visibility</p:attrName>
                                        </p:attrNameLst>
                                      </p:cBhvr>
                                      <p:to>
                                        <p:strVal val="hidden"/>
                                      </p:to>
                                    </p:set>
                                  </p:childTnLst>
                                </p:cTn>
                              </p:par>
                              <p:par>
                                <p:cTn id="16" presetID="2" presetClass="entr" presetSubtype="3" fill="hold" nodeType="withEffect">
                                  <p:stCondLst>
                                    <p:cond delay="0"/>
                                  </p:stCondLst>
                                  <p:childTnLst>
                                    <p:set>
                                      <p:cBhvr>
                                        <p:cTn id="17" dur="1" fill="hold">
                                          <p:stCondLst>
                                            <p:cond delay="0"/>
                                          </p:stCondLst>
                                        </p:cTn>
                                        <p:tgtEl>
                                          <p:spTgt spid="145"/>
                                        </p:tgtEl>
                                        <p:attrNameLst>
                                          <p:attrName>style.visibility</p:attrName>
                                        </p:attrNameLst>
                                      </p:cBhvr>
                                      <p:to>
                                        <p:strVal val="visible"/>
                                      </p:to>
                                    </p:set>
                                    <p:anim calcmode="lin" valueType="num">
                                      <p:cBhvr additive="base">
                                        <p:cTn id="18" dur="3000" fill="hold"/>
                                        <p:tgtEl>
                                          <p:spTgt spid="145"/>
                                        </p:tgtEl>
                                        <p:attrNameLst>
                                          <p:attrName>ppt_x</p:attrName>
                                        </p:attrNameLst>
                                      </p:cBhvr>
                                      <p:tavLst>
                                        <p:tav tm="0">
                                          <p:val>
                                            <p:strVal val="1+#ppt_w/2"/>
                                          </p:val>
                                        </p:tav>
                                        <p:tav tm="100000">
                                          <p:val>
                                            <p:strVal val="#ppt_x"/>
                                          </p:val>
                                        </p:tav>
                                      </p:tavLst>
                                    </p:anim>
                                    <p:anim calcmode="lin" valueType="num">
                                      <p:cBhvr additive="base">
                                        <p:cTn id="19" dur="3000" fill="hold"/>
                                        <p:tgtEl>
                                          <p:spTgt spid="145"/>
                                        </p:tgtEl>
                                        <p:attrNameLst>
                                          <p:attrName>ppt_y</p:attrName>
                                        </p:attrNameLst>
                                      </p:cBhvr>
                                      <p:tavLst>
                                        <p:tav tm="0">
                                          <p:val>
                                            <p:strVal val="0-#ppt_h/2"/>
                                          </p:val>
                                        </p:tav>
                                        <p:tav tm="100000">
                                          <p:val>
                                            <p:strVal val="#ppt_y"/>
                                          </p:val>
                                        </p:tav>
                                      </p:tavLst>
                                    </p:anim>
                                  </p:childTnLst>
                                </p:cTn>
                              </p:par>
                              <p:par>
                                <p:cTn id="20" presetID="2" presetClass="exit" presetSubtype="12" fill="hold" nodeType="withEffect">
                                  <p:stCondLst>
                                    <p:cond delay="0"/>
                                  </p:stCondLst>
                                  <p:childTnLst>
                                    <p:anim calcmode="lin" valueType="num">
                                      <p:cBhvr additive="base">
                                        <p:cTn id="21" dur="4500"/>
                                        <p:tgtEl>
                                          <p:spTgt spid="145"/>
                                        </p:tgtEl>
                                        <p:attrNameLst>
                                          <p:attrName>ppt_x</p:attrName>
                                        </p:attrNameLst>
                                      </p:cBhvr>
                                      <p:tavLst>
                                        <p:tav tm="0">
                                          <p:val>
                                            <p:strVal val="ppt_x"/>
                                          </p:val>
                                        </p:tav>
                                        <p:tav tm="100000">
                                          <p:val>
                                            <p:strVal val="0-ppt_w/2"/>
                                          </p:val>
                                        </p:tav>
                                      </p:tavLst>
                                    </p:anim>
                                    <p:anim calcmode="lin" valueType="num">
                                      <p:cBhvr additive="base">
                                        <p:cTn id="22" dur="4500"/>
                                        <p:tgtEl>
                                          <p:spTgt spid="145"/>
                                        </p:tgtEl>
                                        <p:attrNameLst>
                                          <p:attrName>ppt_y</p:attrName>
                                        </p:attrNameLst>
                                      </p:cBhvr>
                                      <p:tavLst>
                                        <p:tav tm="0">
                                          <p:val>
                                            <p:strVal val="ppt_y"/>
                                          </p:val>
                                        </p:tav>
                                        <p:tav tm="100000">
                                          <p:val>
                                            <p:strVal val="1+ppt_h/2"/>
                                          </p:val>
                                        </p:tav>
                                      </p:tavLst>
                                    </p:anim>
                                    <p:set>
                                      <p:cBhvr>
                                        <p:cTn id="23" dur="1" fill="hold">
                                          <p:stCondLst>
                                            <p:cond delay="4499"/>
                                          </p:stCondLst>
                                        </p:cTn>
                                        <p:tgtEl>
                                          <p:spTgt spid="145"/>
                                        </p:tgtEl>
                                        <p:attrNameLst>
                                          <p:attrName>style.visibility</p:attrName>
                                        </p:attrNameLst>
                                      </p:cBhvr>
                                      <p:to>
                                        <p:strVal val="hidden"/>
                                      </p:to>
                                    </p:set>
                                  </p:childTnLst>
                                </p:cTn>
                              </p:par>
                              <p:par>
                                <p:cTn id="24" presetID="2" presetClass="entr" presetSubtype="12" fill="hold" nodeType="with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3000" fill="hold"/>
                                        <p:tgtEl>
                                          <p:spTgt spid="2"/>
                                        </p:tgtEl>
                                        <p:attrNameLst>
                                          <p:attrName>ppt_x</p:attrName>
                                        </p:attrNameLst>
                                      </p:cBhvr>
                                      <p:tavLst>
                                        <p:tav tm="0">
                                          <p:val>
                                            <p:strVal val="0-#ppt_w/2"/>
                                          </p:val>
                                        </p:tav>
                                        <p:tav tm="100000">
                                          <p:val>
                                            <p:strVal val="#ppt_x"/>
                                          </p:val>
                                        </p:tav>
                                      </p:tavLst>
                                    </p:anim>
                                    <p:anim calcmode="lin" valueType="num">
                                      <p:cBhvr additive="base">
                                        <p:cTn id="27" dur="3000" fill="hold"/>
                                        <p:tgtEl>
                                          <p:spTgt spid="2"/>
                                        </p:tgtEl>
                                        <p:attrNameLst>
                                          <p:attrName>ppt_y</p:attrName>
                                        </p:attrNameLst>
                                      </p:cBhvr>
                                      <p:tavLst>
                                        <p:tav tm="0">
                                          <p:val>
                                            <p:strVal val="1+#ppt_h/2"/>
                                          </p:val>
                                        </p:tav>
                                        <p:tav tm="100000">
                                          <p:val>
                                            <p:strVal val="#ppt_y"/>
                                          </p:val>
                                        </p:tav>
                                      </p:tavLst>
                                    </p:anim>
                                  </p:childTnLst>
                                </p:cTn>
                              </p:par>
                              <p:par>
                                <p:cTn id="28" presetID="2" presetClass="exit" presetSubtype="3" fill="hold" nodeType="withEffect">
                                  <p:stCondLst>
                                    <p:cond delay="0"/>
                                  </p:stCondLst>
                                  <p:childTnLst>
                                    <p:anim calcmode="lin" valueType="num">
                                      <p:cBhvr additive="base">
                                        <p:cTn id="29" dur="4500"/>
                                        <p:tgtEl>
                                          <p:spTgt spid="2"/>
                                        </p:tgtEl>
                                        <p:attrNameLst>
                                          <p:attrName>ppt_x</p:attrName>
                                        </p:attrNameLst>
                                      </p:cBhvr>
                                      <p:tavLst>
                                        <p:tav tm="0">
                                          <p:val>
                                            <p:strVal val="ppt_x"/>
                                          </p:val>
                                        </p:tav>
                                        <p:tav tm="100000">
                                          <p:val>
                                            <p:strVal val="1+ppt_w/2"/>
                                          </p:val>
                                        </p:tav>
                                      </p:tavLst>
                                    </p:anim>
                                    <p:anim calcmode="lin" valueType="num">
                                      <p:cBhvr additive="base">
                                        <p:cTn id="30" dur="4500"/>
                                        <p:tgtEl>
                                          <p:spTgt spid="2"/>
                                        </p:tgtEl>
                                        <p:attrNameLst>
                                          <p:attrName>ppt_y</p:attrName>
                                        </p:attrNameLst>
                                      </p:cBhvr>
                                      <p:tavLst>
                                        <p:tav tm="0">
                                          <p:val>
                                            <p:strVal val="ppt_y"/>
                                          </p:val>
                                        </p:tav>
                                        <p:tav tm="100000">
                                          <p:val>
                                            <p:strVal val="0-ppt_h/2"/>
                                          </p:val>
                                        </p:tav>
                                      </p:tavLst>
                                    </p:anim>
                                    <p:set>
                                      <p:cBhvr>
                                        <p:cTn id="31" dur="1" fill="hold">
                                          <p:stCondLst>
                                            <p:cond delay="4499"/>
                                          </p:stCondLst>
                                        </p:cTn>
                                        <p:tgtEl>
                                          <p:spTgt spid="2"/>
                                        </p:tgtEl>
                                        <p:attrNameLst>
                                          <p:attrName>style.visibility</p:attrName>
                                        </p:attrNameLst>
                                      </p:cBhvr>
                                      <p:to>
                                        <p:strVal val="hidden"/>
                                      </p:to>
                                    </p:set>
                                  </p:childTnLst>
                                </p:cTn>
                              </p:par>
                              <p:par>
                                <p:cTn id="32" presetID="2" presetClass="entr" presetSubtype="6" fill="hold" nodeType="with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additive="base">
                                        <p:cTn id="34" dur="3000" fill="hold"/>
                                        <p:tgtEl>
                                          <p:spTgt spid="122"/>
                                        </p:tgtEl>
                                        <p:attrNameLst>
                                          <p:attrName>ppt_x</p:attrName>
                                        </p:attrNameLst>
                                      </p:cBhvr>
                                      <p:tavLst>
                                        <p:tav tm="0">
                                          <p:val>
                                            <p:strVal val="1+#ppt_w/2"/>
                                          </p:val>
                                        </p:tav>
                                        <p:tav tm="100000">
                                          <p:val>
                                            <p:strVal val="#ppt_x"/>
                                          </p:val>
                                        </p:tav>
                                      </p:tavLst>
                                    </p:anim>
                                    <p:anim calcmode="lin" valueType="num">
                                      <p:cBhvr additive="base">
                                        <p:cTn id="35" dur="3000" fill="hold"/>
                                        <p:tgtEl>
                                          <p:spTgt spid="122"/>
                                        </p:tgtEl>
                                        <p:attrNameLst>
                                          <p:attrName>ppt_y</p:attrName>
                                        </p:attrNameLst>
                                      </p:cBhvr>
                                      <p:tavLst>
                                        <p:tav tm="0">
                                          <p:val>
                                            <p:strVal val="1+#ppt_h/2"/>
                                          </p:val>
                                        </p:tav>
                                        <p:tav tm="100000">
                                          <p:val>
                                            <p:strVal val="#ppt_y"/>
                                          </p:val>
                                        </p:tav>
                                      </p:tavLst>
                                    </p:anim>
                                  </p:childTnLst>
                                </p:cTn>
                              </p:par>
                              <p:par>
                                <p:cTn id="36" presetID="2" presetClass="exit" presetSubtype="9" fill="hold" nodeType="withEffect">
                                  <p:stCondLst>
                                    <p:cond delay="0"/>
                                  </p:stCondLst>
                                  <p:childTnLst>
                                    <p:anim calcmode="lin" valueType="num">
                                      <p:cBhvr additive="base">
                                        <p:cTn id="37" dur="4500"/>
                                        <p:tgtEl>
                                          <p:spTgt spid="122"/>
                                        </p:tgtEl>
                                        <p:attrNameLst>
                                          <p:attrName>ppt_x</p:attrName>
                                        </p:attrNameLst>
                                      </p:cBhvr>
                                      <p:tavLst>
                                        <p:tav tm="0">
                                          <p:val>
                                            <p:strVal val="ppt_x"/>
                                          </p:val>
                                        </p:tav>
                                        <p:tav tm="100000">
                                          <p:val>
                                            <p:strVal val="0-ppt_w/2"/>
                                          </p:val>
                                        </p:tav>
                                      </p:tavLst>
                                    </p:anim>
                                    <p:anim calcmode="lin" valueType="num">
                                      <p:cBhvr additive="base">
                                        <p:cTn id="38" dur="4500"/>
                                        <p:tgtEl>
                                          <p:spTgt spid="122"/>
                                        </p:tgtEl>
                                        <p:attrNameLst>
                                          <p:attrName>ppt_y</p:attrName>
                                        </p:attrNameLst>
                                      </p:cBhvr>
                                      <p:tavLst>
                                        <p:tav tm="0">
                                          <p:val>
                                            <p:strVal val="ppt_y"/>
                                          </p:val>
                                        </p:tav>
                                        <p:tav tm="100000">
                                          <p:val>
                                            <p:strVal val="0-ppt_h/2"/>
                                          </p:val>
                                        </p:tav>
                                      </p:tavLst>
                                    </p:anim>
                                    <p:set>
                                      <p:cBhvr>
                                        <p:cTn id="39" dur="1" fill="hold">
                                          <p:stCondLst>
                                            <p:cond delay="4499"/>
                                          </p:stCondLst>
                                        </p:cTn>
                                        <p:tgtEl>
                                          <p:spTgt spid="122"/>
                                        </p:tgtEl>
                                        <p:attrNameLst>
                                          <p:attrName>style.visibility</p:attrName>
                                        </p:attrNameLst>
                                      </p:cBhvr>
                                      <p:to>
                                        <p:strVal val="hidden"/>
                                      </p:to>
                                    </p:set>
                                  </p:childTnLst>
                                </p:cTn>
                              </p:par>
                              <p:par>
                                <p:cTn id="40" presetID="23" presetClass="entr" presetSubtype="528" fill="hold" nodeType="withEffect">
                                  <p:stCondLst>
                                    <p:cond delay="1500"/>
                                  </p:stCondLst>
                                  <p:childTnLst>
                                    <p:set>
                                      <p:cBhvr>
                                        <p:cTn id="41" dur="1" fill="hold">
                                          <p:stCondLst>
                                            <p:cond delay="0"/>
                                          </p:stCondLst>
                                        </p:cTn>
                                        <p:tgtEl>
                                          <p:spTgt spid="115"/>
                                        </p:tgtEl>
                                        <p:attrNameLst>
                                          <p:attrName>style.visibility</p:attrName>
                                        </p:attrNameLst>
                                      </p:cBhvr>
                                      <p:to>
                                        <p:strVal val="visible"/>
                                      </p:to>
                                    </p:set>
                                    <p:anim calcmode="lin" valueType="num">
                                      <p:cBhvr>
                                        <p:cTn id="42" dur="2500" fill="hold"/>
                                        <p:tgtEl>
                                          <p:spTgt spid="115"/>
                                        </p:tgtEl>
                                        <p:attrNameLst>
                                          <p:attrName>ppt_w</p:attrName>
                                        </p:attrNameLst>
                                      </p:cBhvr>
                                      <p:tavLst>
                                        <p:tav tm="0">
                                          <p:val>
                                            <p:fltVal val="0"/>
                                          </p:val>
                                        </p:tav>
                                        <p:tav tm="100000">
                                          <p:val>
                                            <p:strVal val="#ppt_w"/>
                                          </p:val>
                                        </p:tav>
                                      </p:tavLst>
                                    </p:anim>
                                    <p:anim calcmode="lin" valueType="num">
                                      <p:cBhvr>
                                        <p:cTn id="43" dur="2500" fill="hold"/>
                                        <p:tgtEl>
                                          <p:spTgt spid="115"/>
                                        </p:tgtEl>
                                        <p:attrNameLst>
                                          <p:attrName>ppt_h</p:attrName>
                                        </p:attrNameLst>
                                      </p:cBhvr>
                                      <p:tavLst>
                                        <p:tav tm="0">
                                          <p:val>
                                            <p:fltVal val="0"/>
                                          </p:val>
                                        </p:tav>
                                        <p:tav tm="100000">
                                          <p:val>
                                            <p:strVal val="#ppt_h"/>
                                          </p:val>
                                        </p:tav>
                                      </p:tavLst>
                                    </p:anim>
                                    <p:anim calcmode="lin" valueType="num">
                                      <p:cBhvr>
                                        <p:cTn id="44" dur="2500" fill="hold"/>
                                        <p:tgtEl>
                                          <p:spTgt spid="115"/>
                                        </p:tgtEl>
                                        <p:attrNameLst>
                                          <p:attrName>ppt_x</p:attrName>
                                        </p:attrNameLst>
                                      </p:cBhvr>
                                      <p:tavLst>
                                        <p:tav tm="0">
                                          <p:val>
                                            <p:fltVal val="0.5"/>
                                          </p:val>
                                        </p:tav>
                                        <p:tav tm="100000">
                                          <p:val>
                                            <p:strVal val="#ppt_x"/>
                                          </p:val>
                                        </p:tav>
                                      </p:tavLst>
                                    </p:anim>
                                    <p:anim calcmode="lin" valueType="num">
                                      <p:cBhvr>
                                        <p:cTn id="45" dur="2500" fill="hold"/>
                                        <p:tgtEl>
                                          <p:spTgt spid="115"/>
                                        </p:tgtEl>
                                        <p:attrNameLst>
                                          <p:attrName>ppt_y</p:attrName>
                                        </p:attrNameLst>
                                      </p:cBhvr>
                                      <p:tavLst>
                                        <p:tav tm="0">
                                          <p:val>
                                            <p:fltVal val="0.5"/>
                                          </p:val>
                                        </p:tav>
                                        <p:tav tm="100000">
                                          <p:val>
                                            <p:strVal val="#ppt_y"/>
                                          </p:val>
                                        </p:tav>
                                      </p:tavLst>
                                    </p:anim>
                                  </p:childTnLst>
                                </p:cTn>
                              </p:par>
                              <p:par>
                                <p:cTn id="46" presetID="23" presetClass="entr" presetSubtype="288" fill="hold" nodeType="withEffect">
                                  <p:stCondLst>
                                    <p:cond delay="1000"/>
                                  </p:stCondLst>
                                  <p:childTnLst>
                                    <p:set>
                                      <p:cBhvr>
                                        <p:cTn id="47" dur="1" fill="hold">
                                          <p:stCondLst>
                                            <p:cond delay="0"/>
                                          </p:stCondLst>
                                        </p:cTn>
                                        <p:tgtEl>
                                          <p:spTgt spid="91"/>
                                        </p:tgtEl>
                                        <p:attrNameLst>
                                          <p:attrName>style.visibility</p:attrName>
                                        </p:attrNameLst>
                                      </p:cBhvr>
                                      <p:to>
                                        <p:strVal val="visible"/>
                                      </p:to>
                                    </p:set>
                                    <p:anim calcmode="lin" valueType="num">
                                      <p:cBhvr>
                                        <p:cTn id="48" dur="2750" fill="hold"/>
                                        <p:tgtEl>
                                          <p:spTgt spid="91"/>
                                        </p:tgtEl>
                                        <p:attrNameLst>
                                          <p:attrName>ppt_w</p:attrName>
                                        </p:attrNameLst>
                                      </p:cBhvr>
                                      <p:tavLst>
                                        <p:tav tm="0">
                                          <p:val>
                                            <p:strVal val="4/3*#ppt_w"/>
                                          </p:val>
                                        </p:tav>
                                        <p:tav tm="100000">
                                          <p:val>
                                            <p:strVal val="#ppt_w"/>
                                          </p:val>
                                        </p:tav>
                                      </p:tavLst>
                                    </p:anim>
                                    <p:anim calcmode="lin" valueType="num">
                                      <p:cBhvr>
                                        <p:cTn id="49" dur="2750" fill="hold"/>
                                        <p:tgtEl>
                                          <p:spTgt spid="91"/>
                                        </p:tgtEl>
                                        <p:attrNameLst>
                                          <p:attrName>ppt_h</p:attrName>
                                        </p:attrNameLst>
                                      </p:cBhvr>
                                      <p:tavLst>
                                        <p:tav tm="0">
                                          <p:val>
                                            <p:strVal val="4/3*#ppt_h"/>
                                          </p:val>
                                        </p:tav>
                                        <p:tav tm="100000">
                                          <p:val>
                                            <p:strVal val="#ppt_h"/>
                                          </p:val>
                                        </p:tav>
                                      </p:tavLst>
                                    </p:anim>
                                  </p:childTnLst>
                                </p:cTn>
                              </p:par>
                              <p:par>
                                <p:cTn id="50" presetID="4" presetClass="entr" presetSubtype="32" fill="hold" nodeType="withEffect">
                                  <p:stCondLst>
                                    <p:cond delay="1000"/>
                                  </p:stCondLst>
                                  <p:childTnLst>
                                    <p:set>
                                      <p:cBhvr>
                                        <p:cTn id="51" dur="1" fill="hold">
                                          <p:stCondLst>
                                            <p:cond delay="0"/>
                                          </p:stCondLst>
                                        </p:cTn>
                                        <p:tgtEl>
                                          <p:spTgt spid="91"/>
                                        </p:tgtEl>
                                        <p:attrNameLst>
                                          <p:attrName>style.visibility</p:attrName>
                                        </p:attrNameLst>
                                      </p:cBhvr>
                                      <p:to>
                                        <p:strVal val="visible"/>
                                      </p:to>
                                    </p:set>
                                    <p:animEffect transition="in" filter="box(out)">
                                      <p:cBhvr>
                                        <p:cTn id="52" dur="2750"/>
                                        <p:tgtEl>
                                          <p:spTgt spid="91"/>
                                        </p:tgtEl>
                                      </p:cBhvr>
                                    </p:animEffect>
                                  </p:childTnLst>
                                </p:cTn>
                              </p:par>
                              <p:par>
                                <p:cTn id="53" presetID="23" presetClass="entr" presetSubtype="528" fill="hold" nodeType="withEffect">
                                  <p:stCondLst>
                                    <p:cond delay="1500"/>
                                  </p:stCondLst>
                                  <p:childTnLst>
                                    <p:set>
                                      <p:cBhvr>
                                        <p:cTn id="54" dur="1" fill="hold">
                                          <p:stCondLst>
                                            <p:cond delay="0"/>
                                          </p:stCondLst>
                                        </p:cTn>
                                        <p:tgtEl>
                                          <p:spTgt spid="113"/>
                                        </p:tgtEl>
                                        <p:attrNameLst>
                                          <p:attrName>style.visibility</p:attrName>
                                        </p:attrNameLst>
                                      </p:cBhvr>
                                      <p:to>
                                        <p:strVal val="visible"/>
                                      </p:to>
                                    </p:set>
                                    <p:anim calcmode="lin" valueType="num">
                                      <p:cBhvr>
                                        <p:cTn id="55" dur="2500" fill="hold"/>
                                        <p:tgtEl>
                                          <p:spTgt spid="113"/>
                                        </p:tgtEl>
                                        <p:attrNameLst>
                                          <p:attrName>ppt_w</p:attrName>
                                        </p:attrNameLst>
                                      </p:cBhvr>
                                      <p:tavLst>
                                        <p:tav tm="0">
                                          <p:val>
                                            <p:fltVal val="0"/>
                                          </p:val>
                                        </p:tav>
                                        <p:tav tm="100000">
                                          <p:val>
                                            <p:strVal val="#ppt_w"/>
                                          </p:val>
                                        </p:tav>
                                      </p:tavLst>
                                    </p:anim>
                                    <p:anim calcmode="lin" valueType="num">
                                      <p:cBhvr>
                                        <p:cTn id="56" dur="2500" fill="hold"/>
                                        <p:tgtEl>
                                          <p:spTgt spid="113"/>
                                        </p:tgtEl>
                                        <p:attrNameLst>
                                          <p:attrName>ppt_h</p:attrName>
                                        </p:attrNameLst>
                                      </p:cBhvr>
                                      <p:tavLst>
                                        <p:tav tm="0">
                                          <p:val>
                                            <p:fltVal val="0"/>
                                          </p:val>
                                        </p:tav>
                                        <p:tav tm="100000">
                                          <p:val>
                                            <p:strVal val="#ppt_h"/>
                                          </p:val>
                                        </p:tav>
                                      </p:tavLst>
                                    </p:anim>
                                    <p:anim calcmode="lin" valueType="num">
                                      <p:cBhvr>
                                        <p:cTn id="57" dur="2500" fill="hold"/>
                                        <p:tgtEl>
                                          <p:spTgt spid="113"/>
                                        </p:tgtEl>
                                        <p:attrNameLst>
                                          <p:attrName>ppt_x</p:attrName>
                                        </p:attrNameLst>
                                      </p:cBhvr>
                                      <p:tavLst>
                                        <p:tav tm="0">
                                          <p:val>
                                            <p:fltVal val="0.5"/>
                                          </p:val>
                                        </p:tav>
                                        <p:tav tm="100000">
                                          <p:val>
                                            <p:strVal val="#ppt_x"/>
                                          </p:val>
                                        </p:tav>
                                      </p:tavLst>
                                    </p:anim>
                                    <p:anim calcmode="lin" valueType="num">
                                      <p:cBhvr>
                                        <p:cTn id="58" dur="2500" fill="hold"/>
                                        <p:tgtEl>
                                          <p:spTgt spid="113"/>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0" name="99 Grupo"/>
          <p:cNvGrpSpPr/>
          <p:nvPr/>
        </p:nvGrpSpPr>
        <p:grpSpPr>
          <a:xfrm>
            <a:off x="0" y="-4833"/>
            <a:ext cx="9144000" cy="5143500"/>
            <a:chOff x="0" y="0"/>
            <a:chExt cx="9144000" cy="5143500"/>
          </a:xfrm>
        </p:grpSpPr>
        <p:sp>
          <p:nvSpPr>
            <p:cNvPr id="101" name="100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10800000">
              <a:off x="4556246" y="2560138"/>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10800000" flipH="1">
              <a:off x="0" y="257175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8" name="97 Imagen" descr="Diapositiva2"/>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t="-104650"/>
          <a:stretch/>
        </p:blipFill>
        <p:spPr>
          <a:xfrm>
            <a:off x="-24036" y="-5359400"/>
            <a:ext cx="9168036" cy="10502900"/>
          </a:xfrm>
          <a:prstGeom prst="rect">
            <a:avLst/>
          </a:prstGeom>
          <a:noFill/>
          <a:ln>
            <a:noFill/>
          </a:ln>
        </p:spPr>
      </p:pic>
      <p:sp>
        <p:nvSpPr>
          <p:cNvPr id="42" name="41 Rombo"/>
          <p:cNvSpPr/>
          <p:nvPr/>
        </p:nvSpPr>
        <p:spPr>
          <a:xfrm rot="5400000">
            <a:off x="8484830" y="-635877"/>
            <a:ext cx="441728"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5400000">
            <a:off x="8124790" y="-275837"/>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rot="5400000">
            <a:off x="7836758" y="300230"/>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ombo"/>
          <p:cNvSpPr/>
          <p:nvPr/>
        </p:nvSpPr>
        <p:spPr>
          <a:xfrm rot="5400000">
            <a:off x="7476718" y="660270"/>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ombo"/>
          <p:cNvSpPr/>
          <p:nvPr/>
        </p:nvSpPr>
        <p:spPr>
          <a:xfrm rot="5400000">
            <a:off x="7188685" y="1236334"/>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ombo"/>
          <p:cNvSpPr/>
          <p:nvPr/>
        </p:nvSpPr>
        <p:spPr>
          <a:xfrm rot="5400000">
            <a:off x="6828645" y="1740389"/>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ombo"/>
          <p:cNvSpPr/>
          <p:nvPr/>
        </p:nvSpPr>
        <p:spPr>
          <a:xfrm rot="5400000">
            <a:off x="6468605" y="2172437"/>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ombo"/>
          <p:cNvSpPr/>
          <p:nvPr/>
        </p:nvSpPr>
        <p:spPr>
          <a:xfrm rot="5400000">
            <a:off x="6108565" y="2676493"/>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5400000">
            <a:off x="5820533" y="3218587"/>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5400000">
            <a:off x="5460493" y="3756613"/>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5400000">
            <a:off x="5028445" y="4332677"/>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5400000">
            <a:off x="4624926" y="4808204"/>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6200000" flipH="1">
            <a:off x="379273" y="-708013"/>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6200000" flipH="1">
            <a:off x="739313" y="-347973"/>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6200000" flipH="1">
            <a:off x="1027345" y="228093"/>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6200000" flipH="1">
            <a:off x="1387385" y="588132"/>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6200000" flipH="1">
            <a:off x="1675417" y="1164198"/>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6200000" flipH="1">
            <a:off x="2035457" y="1668254"/>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6200000" flipH="1">
            <a:off x="2395496" y="2100301"/>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6200000" flipH="1">
            <a:off x="2755536" y="2604357"/>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6200000" flipH="1">
            <a:off x="3043568" y="3146451"/>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6200000" flipH="1">
            <a:off x="3403609" y="3684478"/>
            <a:ext cx="441726"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16200000" flipH="1">
            <a:off x="3835656" y="4260541"/>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6200000" flipH="1">
            <a:off x="4239175" y="4736068"/>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16200000" flipH="1">
            <a:off x="-1852979" y="-664537"/>
            <a:ext cx="441730"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16200000" flipH="1">
            <a:off x="-1492938" y="-304496"/>
            <a:ext cx="441728"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16200000" flipH="1">
            <a:off x="-1204906" y="271569"/>
            <a:ext cx="441728"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rot="16200000" flipH="1">
            <a:off x="-844864" y="631610"/>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rot="16200000" flipH="1">
            <a:off x="-556831" y="1207676"/>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6200000" flipH="1">
            <a:off x="-196791" y="1711732"/>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6200000" flipH="1">
            <a:off x="163251" y="2143780"/>
            <a:ext cx="441726"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6200000" flipH="1">
            <a:off x="523291" y="2647836"/>
            <a:ext cx="441726"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6200000" flipH="1">
            <a:off x="811323" y="3189929"/>
            <a:ext cx="441728"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ombo"/>
          <p:cNvSpPr/>
          <p:nvPr/>
        </p:nvSpPr>
        <p:spPr>
          <a:xfrm rot="16200000" flipH="1">
            <a:off x="1171363" y="3727956"/>
            <a:ext cx="441726"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ombo"/>
          <p:cNvSpPr/>
          <p:nvPr/>
        </p:nvSpPr>
        <p:spPr>
          <a:xfrm rot="16200000" flipH="1">
            <a:off x="1603411" y="4304019"/>
            <a:ext cx="441728"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ombo"/>
          <p:cNvSpPr/>
          <p:nvPr/>
        </p:nvSpPr>
        <p:spPr>
          <a:xfrm rot="16200000" flipH="1">
            <a:off x="2006930" y="4779546"/>
            <a:ext cx="441728"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5400000">
            <a:off x="10745607" y="-629505"/>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5400000">
            <a:off x="10385567" y="-269465"/>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5400000">
            <a:off x="10097535" y="306601"/>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rot="5400000">
            <a:off x="9737495" y="666641"/>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rot="5400000">
            <a:off x="9449462" y="1242705"/>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rot="5400000">
            <a:off x="9089422" y="1746760"/>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rot="5400000">
            <a:off x="8729382" y="2178808"/>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rot="5400000">
            <a:off x="8369342" y="2682864"/>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rot="5400000">
            <a:off x="8081310" y="3224958"/>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ombo"/>
          <p:cNvSpPr/>
          <p:nvPr/>
        </p:nvSpPr>
        <p:spPr>
          <a:xfrm rot="5400000">
            <a:off x="7721270" y="3762984"/>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ombo"/>
          <p:cNvSpPr/>
          <p:nvPr/>
        </p:nvSpPr>
        <p:spPr>
          <a:xfrm rot="5400000">
            <a:off x="7289222" y="4339048"/>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ombo"/>
          <p:cNvSpPr/>
          <p:nvPr/>
        </p:nvSpPr>
        <p:spPr>
          <a:xfrm rot="5400000">
            <a:off x="6885703" y="4814575"/>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rot="5400000">
            <a:off x="13133320" y="-670164"/>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rot="5400000">
            <a:off x="12773280" y="-310124"/>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rot="5400000">
            <a:off x="12485248" y="265942"/>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rot="5400000">
            <a:off x="12125208" y="625982"/>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rot="5400000">
            <a:off x="11837175" y="1202046"/>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rot="5400000">
            <a:off x="11477135" y="1706102"/>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ombo"/>
          <p:cNvSpPr/>
          <p:nvPr/>
        </p:nvSpPr>
        <p:spPr>
          <a:xfrm rot="5400000">
            <a:off x="11117095" y="2138149"/>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ombo"/>
          <p:cNvSpPr/>
          <p:nvPr/>
        </p:nvSpPr>
        <p:spPr>
          <a:xfrm rot="5400000">
            <a:off x="10757055" y="2642205"/>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ombo"/>
          <p:cNvSpPr/>
          <p:nvPr/>
        </p:nvSpPr>
        <p:spPr>
          <a:xfrm rot="5400000">
            <a:off x="10469023" y="3184299"/>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ombo"/>
          <p:cNvSpPr/>
          <p:nvPr/>
        </p:nvSpPr>
        <p:spPr>
          <a:xfrm rot="5400000">
            <a:off x="10108983" y="3722325"/>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ombo"/>
          <p:cNvSpPr/>
          <p:nvPr/>
        </p:nvSpPr>
        <p:spPr>
          <a:xfrm rot="5400000">
            <a:off x="9676935" y="4298389"/>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ombo"/>
          <p:cNvSpPr/>
          <p:nvPr/>
        </p:nvSpPr>
        <p:spPr>
          <a:xfrm rot="5400000">
            <a:off x="9273416" y="4773916"/>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ombo"/>
          <p:cNvSpPr/>
          <p:nvPr/>
        </p:nvSpPr>
        <p:spPr>
          <a:xfrm rot="5400000">
            <a:off x="15394097" y="-663794"/>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ombo"/>
          <p:cNvSpPr/>
          <p:nvPr/>
        </p:nvSpPr>
        <p:spPr>
          <a:xfrm rot="5400000">
            <a:off x="15034057" y="-303753"/>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ombo"/>
          <p:cNvSpPr/>
          <p:nvPr/>
        </p:nvSpPr>
        <p:spPr>
          <a:xfrm rot="5400000">
            <a:off x="14746025" y="272313"/>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ombo"/>
          <p:cNvSpPr/>
          <p:nvPr/>
        </p:nvSpPr>
        <p:spPr>
          <a:xfrm rot="5400000">
            <a:off x="14385985" y="632353"/>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ombo"/>
          <p:cNvSpPr/>
          <p:nvPr/>
        </p:nvSpPr>
        <p:spPr>
          <a:xfrm rot="5400000">
            <a:off x="14097952" y="1208417"/>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ombo"/>
          <p:cNvSpPr/>
          <p:nvPr/>
        </p:nvSpPr>
        <p:spPr>
          <a:xfrm rot="5400000">
            <a:off x="13737912" y="1712473"/>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ombo"/>
          <p:cNvSpPr/>
          <p:nvPr/>
        </p:nvSpPr>
        <p:spPr>
          <a:xfrm rot="5400000">
            <a:off x="13377872" y="2144520"/>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ombo"/>
          <p:cNvSpPr/>
          <p:nvPr/>
        </p:nvSpPr>
        <p:spPr>
          <a:xfrm rot="5400000">
            <a:off x="13017832" y="2648576"/>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ombo"/>
          <p:cNvSpPr/>
          <p:nvPr/>
        </p:nvSpPr>
        <p:spPr>
          <a:xfrm rot="5400000">
            <a:off x="12729800" y="3190670"/>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ombo"/>
          <p:cNvSpPr/>
          <p:nvPr/>
        </p:nvSpPr>
        <p:spPr>
          <a:xfrm rot="5400000">
            <a:off x="12369760" y="3728696"/>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ombo"/>
          <p:cNvSpPr/>
          <p:nvPr/>
        </p:nvSpPr>
        <p:spPr>
          <a:xfrm rot="5400000">
            <a:off x="11937712" y="4304760"/>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ombo"/>
          <p:cNvSpPr/>
          <p:nvPr/>
        </p:nvSpPr>
        <p:spPr>
          <a:xfrm rot="5400000">
            <a:off x="11534193" y="4780287"/>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ombo"/>
          <p:cNvSpPr/>
          <p:nvPr/>
        </p:nvSpPr>
        <p:spPr>
          <a:xfrm rot="16200000" flipH="1">
            <a:off x="-4192732" y="-633408"/>
            <a:ext cx="441730"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ombo"/>
          <p:cNvSpPr/>
          <p:nvPr/>
        </p:nvSpPr>
        <p:spPr>
          <a:xfrm rot="16200000" flipH="1">
            <a:off x="-3832692" y="-273367"/>
            <a:ext cx="441730"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ombo"/>
          <p:cNvSpPr/>
          <p:nvPr/>
        </p:nvSpPr>
        <p:spPr>
          <a:xfrm rot="16200000" flipH="1">
            <a:off x="-3544659" y="302699"/>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ombo"/>
          <p:cNvSpPr/>
          <p:nvPr/>
        </p:nvSpPr>
        <p:spPr>
          <a:xfrm rot="16200000" flipH="1">
            <a:off x="-3184619" y="662739"/>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ombo"/>
          <p:cNvSpPr/>
          <p:nvPr/>
        </p:nvSpPr>
        <p:spPr>
          <a:xfrm rot="16200000" flipH="1">
            <a:off x="-2896586" y="1238805"/>
            <a:ext cx="441728"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ombo"/>
          <p:cNvSpPr/>
          <p:nvPr/>
        </p:nvSpPr>
        <p:spPr>
          <a:xfrm rot="16200000" flipH="1">
            <a:off x="-2536547" y="1742860"/>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ombo"/>
          <p:cNvSpPr/>
          <p:nvPr/>
        </p:nvSpPr>
        <p:spPr>
          <a:xfrm rot="16200000" flipH="1">
            <a:off x="-2176506" y="2174907"/>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ombo"/>
          <p:cNvSpPr/>
          <p:nvPr/>
        </p:nvSpPr>
        <p:spPr>
          <a:xfrm rot="16200000" flipH="1">
            <a:off x="-1816468" y="2678963"/>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ombo"/>
          <p:cNvSpPr/>
          <p:nvPr/>
        </p:nvSpPr>
        <p:spPr>
          <a:xfrm rot="16200000" flipH="1">
            <a:off x="-1528436" y="3221057"/>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ombo"/>
          <p:cNvSpPr/>
          <p:nvPr/>
        </p:nvSpPr>
        <p:spPr>
          <a:xfrm rot="16200000" flipH="1">
            <a:off x="-1168395" y="3759084"/>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ombo"/>
          <p:cNvSpPr/>
          <p:nvPr/>
        </p:nvSpPr>
        <p:spPr>
          <a:xfrm rot="16200000" flipH="1">
            <a:off x="-736345" y="4335149"/>
            <a:ext cx="441726"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ombo"/>
          <p:cNvSpPr/>
          <p:nvPr/>
        </p:nvSpPr>
        <p:spPr>
          <a:xfrm rot="16200000" flipH="1">
            <a:off x="-332826" y="4810676"/>
            <a:ext cx="441726"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ombo"/>
          <p:cNvSpPr/>
          <p:nvPr/>
        </p:nvSpPr>
        <p:spPr>
          <a:xfrm rot="16200000" flipH="1">
            <a:off x="-6424981" y="-589930"/>
            <a:ext cx="441730"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ombo"/>
          <p:cNvSpPr/>
          <p:nvPr/>
        </p:nvSpPr>
        <p:spPr>
          <a:xfrm rot="16200000" flipH="1">
            <a:off x="-6064941" y="-229891"/>
            <a:ext cx="441730"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ombo"/>
          <p:cNvSpPr/>
          <p:nvPr/>
        </p:nvSpPr>
        <p:spPr>
          <a:xfrm rot="16200000" flipH="1">
            <a:off x="-5776908" y="346176"/>
            <a:ext cx="441728"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ombo"/>
          <p:cNvSpPr/>
          <p:nvPr/>
        </p:nvSpPr>
        <p:spPr>
          <a:xfrm rot="16200000" flipH="1">
            <a:off x="-5416868" y="706216"/>
            <a:ext cx="441728"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ombo"/>
          <p:cNvSpPr/>
          <p:nvPr/>
        </p:nvSpPr>
        <p:spPr>
          <a:xfrm rot="16200000" flipH="1">
            <a:off x="-5128835" y="1282282"/>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ombo"/>
          <p:cNvSpPr/>
          <p:nvPr/>
        </p:nvSpPr>
        <p:spPr>
          <a:xfrm rot="16200000" flipH="1">
            <a:off x="-4768795" y="1786338"/>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ombo"/>
          <p:cNvSpPr/>
          <p:nvPr/>
        </p:nvSpPr>
        <p:spPr>
          <a:xfrm rot="16200000" flipH="1">
            <a:off x="-4408755" y="2218385"/>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ombo"/>
          <p:cNvSpPr/>
          <p:nvPr/>
        </p:nvSpPr>
        <p:spPr>
          <a:xfrm rot="16200000" flipH="1">
            <a:off x="-4048714" y="2722441"/>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ombo"/>
          <p:cNvSpPr/>
          <p:nvPr/>
        </p:nvSpPr>
        <p:spPr>
          <a:xfrm rot="16200000" flipH="1">
            <a:off x="-3760681" y="3264536"/>
            <a:ext cx="441728"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ombo"/>
          <p:cNvSpPr/>
          <p:nvPr/>
        </p:nvSpPr>
        <p:spPr>
          <a:xfrm rot="16200000" flipH="1">
            <a:off x="-3400640" y="3802562"/>
            <a:ext cx="441728"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ombo"/>
          <p:cNvSpPr/>
          <p:nvPr/>
        </p:nvSpPr>
        <p:spPr>
          <a:xfrm rot="16200000" flipH="1">
            <a:off x="-2968594" y="4378625"/>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ombo"/>
          <p:cNvSpPr/>
          <p:nvPr/>
        </p:nvSpPr>
        <p:spPr>
          <a:xfrm rot="16200000" flipH="1">
            <a:off x="-2565074" y="4854153"/>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76000" endPos="90000" dir="5400000" sy="-100000" algn="bl" rotWithShape="0"/>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9"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123730" y="33235"/>
            <a:ext cx="4310063" cy="166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7" name="106 Imagen" descr="LAS UVAS - PROTECCION PARA TU CUERPO"/>
          <p:cNvPicPr>
            <a:picLocks noGrp="1" noChangeAspect="1"/>
          </p:cNvPicPr>
          <p:nvPr isPhoto="1"/>
        </p:nvPicPr>
        <p:blipFill>
          <a:blip r:embed="rId5" cstate="print">
            <a:lum/>
            <a:extLst>
              <a:ext uri="{28A0092B-C50C-407E-A947-70E740481C1C}">
                <a14:useLocalDpi xmlns:a14="http://schemas.microsoft.com/office/drawing/2010/main" val="0"/>
              </a:ext>
            </a:extLst>
          </a:blip>
          <a:stretch>
            <a:fillRect/>
          </a:stretch>
        </p:blipFill>
        <p:spPr>
          <a:xfrm>
            <a:off x="-6877272" y="-1100658"/>
            <a:ext cx="22682520" cy="7016320"/>
          </a:xfrm>
          <a:prstGeom prst="rect">
            <a:avLst/>
          </a:prstGeom>
          <a:noFill/>
          <a:ln>
            <a:noFill/>
          </a:ln>
        </p:spPr>
      </p:pic>
    </p:spTree>
    <p:extLst>
      <p:ext uri="{BB962C8B-B14F-4D97-AF65-F5344CB8AC3E}">
        <p14:creationId xmlns:p14="http://schemas.microsoft.com/office/powerpoint/2010/main" val="41699475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4500" fill="hold"/>
                                        <p:tgtEl>
                                          <p:spTgt spid="42"/>
                                        </p:tgtEl>
                                        <p:attrNameLst>
                                          <p:attrName>ppt_w</p:attrName>
                                        </p:attrNameLst>
                                      </p:cBhvr>
                                      <p:tavLst>
                                        <p:tav tm="0">
                                          <p:val>
                                            <p:strVal val="#ppt_w"/>
                                          </p:val>
                                        </p:tav>
                                        <p:tav tm="100000">
                                          <p:val>
                                            <p:strVal val="#ppt_w"/>
                                          </p:val>
                                        </p:tav>
                                      </p:tavLst>
                                    </p:anim>
                                    <p:anim calcmode="lin" valueType="num">
                                      <p:cBhvr>
                                        <p:cTn id="8" dur="4500" fill="hold"/>
                                        <p:tgtEl>
                                          <p:spTgt spid="4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42"/>
                                        </p:tgtEl>
                                        <p:attrNameLst>
                                          <p:attrName>r</p:attrName>
                                        </p:attrNameLst>
                                      </p:cBhvr>
                                    </p:animRot>
                                  </p:childTnLst>
                                </p:cTn>
                              </p:par>
                              <p:par>
                                <p:cTn id="11" presetID="2" presetClass="exit" presetSubtype="12" fill="hold" grpId="2" nodeType="withEffect">
                                  <p:stCondLst>
                                    <p:cond delay="0"/>
                                  </p:stCondLst>
                                  <p:childTnLst>
                                    <p:anim calcmode="lin" valueType="num">
                                      <p:cBhvr additive="base">
                                        <p:cTn id="12" dur="5500"/>
                                        <p:tgtEl>
                                          <p:spTgt spid="42"/>
                                        </p:tgtEl>
                                        <p:attrNameLst>
                                          <p:attrName>ppt_x</p:attrName>
                                        </p:attrNameLst>
                                      </p:cBhvr>
                                      <p:tavLst>
                                        <p:tav tm="0">
                                          <p:val>
                                            <p:strVal val="ppt_x"/>
                                          </p:val>
                                        </p:tav>
                                        <p:tav tm="100000">
                                          <p:val>
                                            <p:strVal val="0-ppt_w/2"/>
                                          </p:val>
                                        </p:tav>
                                      </p:tavLst>
                                    </p:anim>
                                    <p:anim calcmode="lin" valueType="num">
                                      <p:cBhvr additive="base">
                                        <p:cTn id="13" dur="5500"/>
                                        <p:tgtEl>
                                          <p:spTgt spid="42"/>
                                        </p:tgtEl>
                                        <p:attrNameLst>
                                          <p:attrName>ppt_y</p:attrName>
                                        </p:attrNameLst>
                                      </p:cBhvr>
                                      <p:tavLst>
                                        <p:tav tm="0">
                                          <p:val>
                                            <p:strVal val="ppt_y"/>
                                          </p:val>
                                        </p:tav>
                                        <p:tav tm="100000">
                                          <p:val>
                                            <p:strVal val="1+ppt_h/2"/>
                                          </p:val>
                                        </p:tav>
                                      </p:tavLst>
                                    </p:anim>
                                    <p:set>
                                      <p:cBhvr>
                                        <p:cTn id="14" dur="1" fill="hold">
                                          <p:stCondLst>
                                            <p:cond delay="5499"/>
                                          </p:stCondLst>
                                        </p:cTn>
                                        <p:tgtEl>
                                          <p:spTgt spid="4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p:cTn id="17" dur="4500" fill="hold"/>
                                        <p:tgtEl>
                                          <p:spTgt spid="43"/>
                                        </p:tgtEl>
                                        <p:attrNameLst>
                                          <p:attrName>ppt_w</p:attrName>
                                        </p:attrNameLst>
                                      </p:cBhvr>
                                      <p:tavLst>
                                        <p:tav tm="0">
                                          <p:val>
                                            <p:strVal val="#ppt_w"/>
                                          </p:val>
                                        </p:tav>
                                        <p:tav tm="100000">
                                          <p:val>
                                            <p:strVal val="#ppt_w"/>
                                          </p:val>
                                        </p:tav>
                                      </p:tavLst>
                                    </p:anim>
                                    <p:anim calcmode="lin" valueType="num">
                                      <p:cBhvr>
                                        <p:cTn id="18" dur="4500" fill="hold"/>
                                        <p:tgtEl>
                                          <p:spTgt spid="4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43"/>
                                        </p:tgtEl>
                                        <p:attrNameLst>
                                          <p:attrName>r</p:attrName>
                                        </p:attrNameLst>
                                      </p:cBhvr>
                                    </p:animRot>
                                  </p:childTnLst>
                                </p:cTn>
                              </p:par>
                              <p:par>
                                <p:cTn id="21" presetID="2" presetClass="exit" presetSubtype="12" fill="hold" grpId="2" nodeType="withEffect">
                                  <p:stCondLst>
                                    <p:cond delay="0"/>
                                  </p:stCondLst>
                                  <p:childTnLst>
                                    <p:anim calcmode="lin" valueType="num">
                                      <p:cBhvr additive="base">
                                        <p:cTn id="22" dur="5500"/>
                                        <p:tgtEl>
                                          <p:spTgt spid="43"/>
                                        </p:tgtEl>
                                        <p:attrNameLst>
                                          <p:attrName>ppt_x</p:attrName>
                                        </p:attrNameLst>
                                      </p:cBhvr>
                                      <p:tavLst>
                                        <p:tav tm="0">
                                          <p:val>
                                            <p:strVal val="ppt_x"/>
                                          </p:val>
                                        </p:tav>
                                        <p:tav tm="100000">
                                          <p:val>
                                            <p:strVal val="0-ppt_w/2"/>
                                          </p:val>
                                        </p:tav>
                                      </p:tavLst>
                                    </p:anim>
                                    <p:anim calcmode="lin" valueType="num">
                                      <p:cBhvr additive="base">
                                        <p:cTn id="23" dur="5500"/>
                                        <p:tgtEl>
                                          <p:spTgt spid="43"/>
                                        </p:tgtEl>
                                        <p:attrNameLst>
                                          <p:attrName>ppt_y</p:attrName>
                                        </p:attrNameLst>
                                      </p:cBhvr>
                                      <p:tavLst>
                                        <p:tav tm="0">
                                          <p:val>
                                            <p:strVal val="ppt_y"/>
                                          </p:val>
                                        </p:tav>
                                        <p:tav tm="100000">
                                          <p:val>
                                            <p:strVal val="1+ppt_h/2"/>
                                          </p:val>
                                        </p:tav>
                                      </p:tavLst>
                                    </p:anim>
                                    <p:set>
                                      <p:cBhvr>
                                        <p:cTn id="24" dur="1" fill="hold">
                                          <p:stCondLst>
                                            <p:cond delay="5499"/>
                                          </p:stCondLst>
                                        </p:cTn>
                                        <p:tgtEl>
                                          <p:spTgt spid="4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p:cTn id="27" dur="4500" fill="hold"/>
                                        <p:tgtEl>
                                          <p:spTgt spid="44"/>
                                        </p:tgtEl>
                                        <p:attrNameLst>
                                          <p:attrName>ppt_w</p:attrName>
                                        </p:attrNameLst>
                                      </p:cBhvr>
                                      <p:tavLst>
                                        <p:tav tm="0">
                                          <p:val>
                                            <p:strVal val="#ppt_w"/>
                                          </p:val>
                                        </p:tav>
                                        <p:tav tm="100000">
                                          <p:val>
                                            <p:strVal val="#ppt_w"/>
                                          </p:val>
                                        </p:tav>
                                      </p:tavLst>
                                    </p:anim>
                                    <p:anim calcmode="lin" valueType="num">
                                      <p:cBhvr>
                                        <p:cTn id="28" dur="4500" fill="hold"/>
                                        <p:tgtEl>
                                          <p:spTgt spid="44"/>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44"/>
                                        </p:tgtEl>
                                        <p:attrNameLst>
                                          <p:attrName>r</p:attrName>
                                        </p:attrNameLst>
                                      </p:cBhvr>
                                    </p:animRot>
                                  </p:childTnLst>
                                </p:cTn>
                              </p:par>
                              <p:par>
                                <p:cTn id="31" presetID="2" presetClass="exit" presetSubtype="12" fill="hold" grpId="2" nodeType="withEffect">
                                  <p:stCondLst>
                                    <p:cond delay="0"/>
                                  </p:stCondLst>
                                  <p:childTnLst>
                                    <p:anim calcmode="lin" valueType="num">
                                      <p:cBhvr additive="base">
                                        <p:cTn id="32" dur="5500"/>
                                        <p:tgtEl>
                                          <p:spTgt spid="44"/>
                                        </p:tgtEl>
                                        <p:attrNameLst>
                                          <p:attrName>ppt_x</p:attrName>
                                        </p:attrNameLst>
                                      </p:cBhvr>
                                      <p:tavLst>
                                        <p:tav tm="0">
                                          <p:val>
                                            <p:strVal val="ppt_x"/>
                                          </p:val>
                                        </p:tav>
                                        <p:tav tm="100000">
                                          <p:val>
                                            <p:strVal val="0-ppt_w/2"/>
                                          </p:val>
                                        </p:tav>
                                      </p:tavLst>
                                    </p:anim>
                                    <p:anim calcmode="lin" valueType="num">
                                      <p:cBhvr additive="base">
                                        <p:cTn id="33" dur="5500"/>
                                        <p:tgtEl>
                                          <p:spTgt spid="44"/>
                                        </p:tgtEl>
                                        <p:attrNameLst>
                                          <p:attrName>ppt_y</p:attrName>
                                        </p:attrNameLst>
                                      </p:cBhvr>
                                      <p:tavLst>
                                        <p:tav tm="0">
                                          <p:val>
                                            <p:strVal val="ppt_y"/>
                                          </p:val>
                                        </p:tav>
                                        <p:tav tm="100000">
                                          <p:val>
                                            <p:strVal val="1+ppt_h/2"/>
                                          </p:val>
                                        </p:tav>
                                      </p:tavLst>
                                    </p:anim>
                                    <p:set>
                                      <p:cBhvr>
                                        <p:cTn id="34" dur="1" fill="hold">
                                          <p:stCondLst>
                                            <p:cond delay="5499"/>
                                          </p:stCondLst>
                                        </p:cTn>
                                        <p:tgtEl>
                                          <p:spTgt spid="44"/>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anim calcmode="lin" valueType="num">
                                      <p:cBhvr>
                                        <p:cTn id="37" dur="4500" fill="hold"/>
                                        <p:tgtEl>
                                          <p:spTgt spid="45"/>
                                        </p:tgtEl>
                                        <p:attrNameLst>
                                          <p:attrName>ppt_w</p:attrName>
                                        </p:attrNameLst>
                                      </p:cBhvr>
                                      <p:tavLst>
                                        <p:tav tm="0">
                                          <p:val>
                                            <p:strVal val="#ppt_w"/>
                                          </p:val>
                                        </p:tav>
                                        <p:tav tm="100000">
                                          <p:val>
                                            <p:strVal val="#ppt_w"/>
                                          </p:val>
                                        </p:tav>
                                      </p:tavLst>
                                    </p:anim>
                                    <p:anim calcmode="lin" valueType="num">
                                      <p:cBhvr>
                                        <p:cTn id="38" dur="4500" fill="hold"/>
                                        <p:tgtEl>
                                          <p:spTgt spid="45"/>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45"/>
                                        </p:tgtEl>
                                        <p:attrNameLst>
                                          <p:attrName>r</p:attrName>
                                        </p:attrNameLst>
                                      </p:cBhvr>
                                    </p:animRot>
                                  </p:childTnLst>
                                </p:cTn>
                              </p:par>
                              <p:par>
                                <p:cTn id="41" presetID="2" presetClass="exit" presetSubtype="12" fill="hold" grpId="2" nodeType="withEffect">
                                  <p:stCondLst>
                                    <p:cond delay="0"/>
                                  </p:stCondLst>
                                  <p:childTnLst>
                                    <p:anim calcmode="lin" valueType="num">
                                      <p:cBhvr additive="base">
                                        <p:cTn id="42" dur="5500"/>
                                        <p:tgtEl>
                                          <p:spTgt spid="45"/>
                                        </p:tgtEl>
                                        <p:attrNameLst>
                                          <p:attrName>ppt_x</p:attrName>
                                        </p:attrNameLst>
                                      </p:cBhvr>
                                      <p:tavLst>
                                        <p:tav tm="0">
                                          <p:val>
                                            <p:strVal val="ppt_x"/>
                                          </p:val>
                                        </p:tav>
                                        <p:tav tm="100000">
                                          <p:val>
                                            <p:strVal val="0-ppt_w/2"/>
                                          </p:val>
                                        </p:tav>
                                      </p:tavLst>
                                    </p:anim>
                                    <p:anim calcmode="lin" valueType="num">
                                      <p:cBhvr additive="base">
                                        <p:cTn id="43" dur="5500"/>
                                        <p:tgtEl>
                                          <p:spTgt spid="45"/>
                                        </p:tgtEl>
                                        <p:attrNameLst>
                                          <p:attrName>ppt_y</p:attrName>
                                        </p:attrNameLst>
                                      </p:cBhvr>
                                      <p:tavLst>
                                        <p:tav tm="0">
                                          <p:val>
                                            <p:strVal val="ppt_y"/>
                                          </p:val>
                                        </p:tav>
                                        <p:tav tm="100000">
                                          <p:val>
                                            <p:strVal val="1+ppt_h/2"/>
                                          </p:val>
                                        </p:tav>
                                      </p:tavLst>
                                    </p:anim>
                                    <p:set>
                                      <p:cBhvr>
                                        <p:cTn id="44" dur="1" fill="hold">
                                          <p:stCondLst>
                                            <p:cond delay="5499"/>
                                          </p:stCondLst>
                                        </p:cTn>
                                        <p:tgtEl>
                                          <p:spTgt spid="45"/>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p:cTn id="47" dur="4500" fill="hold"/>
                                        <p:tgtEl>
                                          <p:spTgt spid="46"/>
                                        </p:tgtEl>
                                        <p:attrNameLst>
                                          <p:attrName>ppt_w</p:attrName>
                                        </p:attrNameLst>
                                      </p:cBhvr>
                                      <p:tavLst>
                                        <p:tav tm="0">
                                          <p:val>
                                            <p:strVal val="#ppt_w"/>
                                          </p:val>
                                        </p:tav>
                                        <p:tav tm="100000">
                                          <p:val>
                                            <p:strVal val="#ppt_w"/>
                                          </p:val>
                                        </p:tav>
                                      </p:tavLst>
                                    </p:anim>
                                    <p:anim calcmode="lin" valueType="num">
                                      <p:cBhvr>
                                        <p:cTn id="48" dur="4500" fill="hold"/>
                                        <p:tgtEl>
                                          <p:spTgt spid="46"/>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46"/>
                                        </p:tgtEl>
                                        <p:attrNameLst>
                                          <p:attrName>r</p:attrName>
                                        </p:attrNameLst>
                                      </p:cBhvr>
                                    </p:animRot>
                                  </p:childTnLst>
                                </p:cTn>
                              </p:par>
                              <p:par>
                                <p:cTn id="51" presetID="2" presetClass="exit" presetSubtype="12" fill="hold" grpId="2" nodeType="withEffect">
                                  <p:stCondLst>
                                    <p:cond delay="0"/>
                                  </p:stCondLst>
                                  <p:childTnLst>
                                    <p:anim calcmode="lin" valueType="num">
                                      <p:cBhvr additive="base">
                                        <p:cTn id="52" dur="5500"/>
                                        <p:tgtEl>
                                          <p:spTgt spid="46"/>
                                        </p:tgtEl>
                                        <p:attrNameLst>
                                          <p:attrName>ppt_x</p:attrName>
                                        </p:attrNameLst>
                                      </p:cBhvr>
                                      <p:tavLst>
                                        <p:tav tm="0">
                                          <p:val>
                                            <p:strVal val="ppt_x"/>
                                          </p:val>
                                        </p:tav>
                                        <p:tav tm="100000">
                                          <p:val>
                                            <p:strVal val="0-ppt_w/2"/>
                                          </p:val>
                                        </p:tav>
                                      </p:tavLst>
                                    </p:anim>
                                    <p:anim calcmode="lin" valueType="num">
                                      <p:cBhvr additive="base">
                                        <p:cTn id="53" dur="5500"/>
                                        <p:tgtEl>
                                          <p:spTgt spid="46"/>
                                        </p:tgtEl>
                                        <p:attrNameLst>
                                          <p:attrName>ppt_y</p:attrName>
                                        </p:attrNameLst>
                                      </p:cBhvr>
                                      <p:tavLst>
                                        <p:tav tm="0">
                                          <p:val>
                                            <p:strVal val="ppt_y"/>
                                          </p:val>
                                        </p:tav>
                                        <p:tav tm="100000">
                                          <p:val>
                                            <p:strVal val="1+ppt_h/2"/>
                                          </p:val>
                                        </p:tav>
                                      </p:tavLst>
                                    </p:anim>
                                    <p:set>
                                      <p:cBhvr>
                                        <p:cTn id="54" dur="1" fill="hold">
                                          <p:stCondLst>
                                            <p:cond delay="5499"/>
                                          </p:stCondLst>
                                        </p:cTn>
                                        <p:tgtEl>
                                          <p:spTgt spid="46"/>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p:cTn id="57" dur="4500" fill="hold"/>
                                        <p:tgtEl>
                                          <p:spTgt spid="47"/>
                                        </p:tgtEl>
                                        <p:attrNameLst>
                                          <p:attrName>ppt_w</p:attrName>
                                        </p:attrNameLst>
                                      </p:cBhvr>
                                      <p:tavLst>
                                        <p:tav tm="0">
                                          <p:val>
                                            <p:strVal val="#ppt_w"/>
                                          </p:val>
                                        </p:tav>
                                        <p:tav tm="100000">
                                          <p:val>
                                            <p:strVal val="#ppt_w"/>
                                          </p:val>
                                        </p:tav>
                                      </p:tavLst>
                                    </p:anim>
                                    <p:anim calcmode="lin" valueType="num">
                                      <p:cBhvr>
                                        <p:cTn id="58" dur="4500" fill="hold"/>
                                        <p:tgtEl>
                                          <p:spTgt spid="47"/>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47"/>
                                        </p:tgtEl>
                                        <p:attrNameLst>
                                          <p:attrName>r</p:attrName>
                                        </p:attrNameLst>
                                      </p:cBhvr>
                                    </p:animRot>
                                  </p:childTnLst>
                                </p:cTn>
                              </p:par>
                              <p:par>
                                <p:cTn id="61" presetID="2" presetClass="exit" presetSubtype="12" fill="hold" grpId="2" nodeType="withEffect">
                                  <p:stCondLst>
                                    <p:cond delay="0"/>
                                  </p:stCondLst>
                                  <p:childTnLst>
                                    <p:anim calcmode="lin" valueType="num">
                                      <p:cBhvr additive="base">
                                        <p:cTn id="62" dur="5500"/>
                                        <p:tgtEl>
                                          <p:spTgt spid="47"/>
                                        </p:tgtEl>
                                        <p:attrNameLst>
                                          <p:attrName>ppt_x</p:attrName>
                                        </p:attrNameLst>
                                      </p:cBhvr>
                                      <p:tavLst>
                                        <p:tav tm="0">
                                          <p:val>
                                            <p:strVal val="ppt_x"/>
                                          </p:val>
                                        </p:tav>
                                        <p:tav tm="100000">
                                          <p:val>
                                            <p:strVal val="0-ppt_w/2"/>
                                          </p:val>
                                        </p:tav>
                                      </p:tavLst>
                                    </p:anim>
                                    <p:anim calcmode="lin" valueType="num">
                                      <p:cBhvr additive="base">
                                        <p:cTn id="63" dur="5500"/>
                                        <p:tgtEl>
                                          <p:spTgt spid="47"/>
                                        </p:tgtEl>
                                        <p:attrNameLst>
                                          <p:attrName>ppt_y</p:attrName>
                                        </p:attrNameLst>
                                      </p:cBhvr>
                                      <p:tavLst>
                                        <p:tav tm="0">
                                          <p:val>
                                            <p:strVal val="ppt_y"/>
                                          </p:val>
                                        </p:tav>
                                        <p:tav tm="100000">
                                          <p:val>
                                            <p:strVal val="1+ppt_h/2"/>
                                          </p:val>
                                        </p:tav>
                                      </p:tavLst>
                                    </p:anim>
                                    <p:set>
                                      <p:cBhvr>
                                        <p:cTn id="64" dur="1" fill="hold">
                                          <p:stCondLst>
                                            <p:cond delay="5499"/>
                                          </p:stCondLst>
                                        </p:cTn>
                                        <p:tgtEl>
                                          <p:spTgt spid="47"/>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48"/>
                                        </p:tgtEl>
                                        <p:attrNameLst>
                                          <p:attrName>style.visibility</p:attrName>
                                        </p:attrNameLst>
                                      </p:cBhvr>
                                      <p:to>
                                        <p:strVal val="visible"/>
                                      </p:to>
                                    </p:set>
                                    <p:anim calcmode="lin" valueType="num">
                                      <p:cBhvr>
                                        <p:cTn id="67" dur="4500" fill="hold"/>
                                        <p:tgtEl>
                                          <p:spTgt spid="48"/>
                                        </p:tgtEl>
                                        <p:attrNameLst>
                                          <p:attrName>ppt_w</p:attrName>
                                        </p:attrNameLst>
                                      </p:cBhvr>
                                      <p:tavLst>
                                        <p:tav tm="0">
                                          <p:val>
                                            <p:strVal val="#ppt_w"/>
                                          </p:val>
                                        </p:tav>
                                        <p:tav tm="100000">
                                          <p:val>
                                            <p:strVal val="#ppt_w"/>
                                          </p:val>
                                        </p:tav>
                                      </p:tavLst>
                                    </p:anim>
                                    <p:anim calcmode="lin" valueType="num">
                                      <p:cBhvr>
                                        <p:cTn id="68" dur="4500" fill="hold"/>
                                        <p:tgtEl>
                                          <p:spTgt spid="48"/>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48"/>
                                        </p:tgtEl>
                                        <p:attrNameLst>
                                          <p:attrName>r</p:attrName>
                                        </p:attrNameLst>
                                      </p:cBhvr>
                                    </p:animRot>
                                  </p:childTnLst>
                                </p:cTn>
                              </p:par>
                              <p:par>
                                <p:cTn id="71" presetID="2" presetClass="exit" presetSubtype="12" fill="hold" grpId="2" nodeType="withEffect">
                                  <p:stCondLst>
                                    <p:cond delay="0"/>
                                  </p:stCondLst>
                                  <p:childTnLst>
                                    <p:anim calcmode="lin" valueType="num">
                                      <p:cBhvr additive="base">
                                        <p:cTn id="72" dur="5500"/>
                                        <p:tgtEl>
                                          <p:spTgt spid="48"/>
                                        </p:tgtEl>
                                        <p:attrNameLst>
                                          <p:attrName>ppt_x</p:attrName>
                                        </p:attrNameLst>
                                      </p:cBhvr>
                                      <p:tavLst>
                                        <p:tav tm="0">
                                          <p:val>
                                            <p:strVal val="ppt_x"/>
                                          </p:val>
                                        </p:tav>
                                        <p:tav tm="100000">
                                          <p:val>
                                            <p:strVal val="0-ppt_w/2"/>
                                          </p:val>
                                        </p:tav>
                                      </p:tavLst>
                                    </p:anim>
                                    <p:anim calcmode="lin" valueType="num">
                                      <p:cBhvr additive="base">
                                        <p:cTn id="73" dur="5500"/>
                                        <p:tgtEl>
                                          <p:spTgt spid="48"/>
                                        </p:tgtEl>
                                        <p:attrNameLst>
                                          <p:attrName>ppt_y</p:attrName>
                                        </p:attrNameLst>
                                      </p:cBhvr>
                                      <p:tavLst>
                                        <p:tav tm="0">
                                          <p:val>
                                            <p:strVal val="ppt_y"/>
                                          </p:val>
                                        </p:tav>
                                        <p:tav tm="100000">
                                          <p:val>
                                            <p:strVal val="1+ppt_h/2"/>
                                          </p:val>
                                        </p:tav>
                                      </p:tavLst>
                                    </p:anim>
                                    <p:set>
                                      <p:cBhvr>
                                        <p:cTn id="74" dur="1" fill="hold">
                                          <p:stCondLst>
                                            <p:cond delay="5499"/>
                                          </p:stCondLst>
                                        </p:cTn>
                                        <p:tgtEl>
                                          <p:spTgt spid="48"/>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49"/>
                                        </p:tgtEl>
                                        <p:attrNameLst>
                                          <p:attrName>style.visibility</p:attrName>
                                        </p:attrNameLst>
                                      </p:cBhvr>
                                      <p:to>
                                        <p:strVal val="visible"/>
                                      </p:to>
                                    </p:set>
                                    <p:anim calcmode="lin" valueType="num">
                                      <p:cBhvr>
                                        <p:cTn id="77" dur="4500" fill="hold"/>
                                        <p:tgtEl>
                                          <p:spTgt spid="49"/>
                                        </p:tgtEl>
                                        <p:attrNameLst>
                                          <p:attrName>ppt_w</p:attrName>
                                        </p:attrNameLst>
                                      </p:cBhvr>
                                      <p:tavLst>
                                        <p:tav tm="0">
                                          <p:val>
                                            <p:strVal val="#ppt_w"/>
                                          </p:val>
                                        </p:tav>
                                        <p:tav tm="100000">
                                          <p:val>
                                            <p:strVal val="#ppt_w"/>
                                          </p:val>
                                        </p:tav>
                                      </p:tavLst>
                                    </p:anim>
                                    <p:anim calcmode="lin" valueType="num">
                                      <p:cBhvr>
                                        <p:cTn id="78" dur="4500" fill="hold"/>
                                        <p:tgtEl>
                                          <p:spTgt spid="49"/>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49"/>
                                        </p:tgtEl>
                                        <p:attrNameLst>
                                          <p:attrName>r</p:attrName>
                                        </p:attrNameLst>
                                      </p:cBhvr>
                                    </p:animRot>
                                  </p:childTnLst>
                                </p:cTn>
                              </p:par>
                              <p:par>
                                <p:cTn id="81" presetID="2" presetClass="exit" presetSubtype="12" fill="hold" grpId="2" nodeType="withEffect">
                                  <p:stCondLst>
                                    <p:cond delay="0"/>
                                  </p:stCondLst>
                                  <p:childTnLst>
                                    <p:anim calcmode="lin" valueType="num">
                                      <p:cBhvr additive="base">
                                        <p:cTn id="82" dur="5500"/>
                                        <p:tgtEl>
                                          <p:spTgt spid="49"/>
                                        </p:tgtEl>
                                        <p:attrNameLst>
                                          <p:attrName>ppt_x</p:attrName>
                                        </p:attrNameLst>
                                      </p:cBhvr>
                                      <p:tavLst>
                                        <p:tav tm="0">
                                          <p:val>
                                            <p:strVal val="ppt_x"/>
                                          </p:val>
                                        </p:tav>
                                        <p:tav tm="100000">
                                          <p:val>
                                            <p:strVal val="0-ppt_w/2"/>
                                          </p:val>
                                        </p:tav>
                                      </p:tavLst>
                                    </p:anim>
                                    <p:anim calcmode="lin" valueType="num">
                                      <p:cBhvr additive="base">
                                        <p:cTn id="83" dur="5500"/>
                                        <p:tgtEl>
                                          <p:spTgt spid="49"/>
                                        </p:tgtEl>
                                        <p:attrNameLst>
                                          <p:attrName>ppt_y</p:attrName>
                                        </p:attrNameLst>
                                      </p:cBhvr>
                                      <p:tavLst>
                                        <p:tav tm="0">
                                          <p:val>
                                            <p:strVal val="ppt_y"/>
                                          </p:val>
                                        </p:tav>
                                        <p:tav tm="100000">
                                          <p:val>
                                            <p:strVal val="1+ppt_h/2"/>
                                          </p:val>
                                        </p:tav>
                                      </p:tavLst>
                                    </p:anim>
                                    <p:set>
                                      <p:cBhvr>
                                        <p:cTn id="84" dur="1" fill="hold">
                                          <p:stCondLst>
                                            <p:cond delay="5499"/>
                                          </p:stCondLst>
                                        </p:cTn>
                                        <p:tgtEl>
                                          <p:spTgt spid="49"/>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4500" fill="hold"/>
                                        <p:tgtEl>
                                          <p:spTgt spid="50"/>
                                        </p:tgtEl>
                                        <p:attrNameLst>
                                          <p:attrName>ppt_w</p:attrName>
                                        </p:attrNameLst>
                                      </p:cBhvr>
                                      <p:tavLst>
                                        <p:tav tm="0">
                                          <p:val>
                                            <p:strVal val="#ppt_w"/>
                                          </p:val>
                                        </p:tav>
                                        <p:tav tm="100000">
                                          <p:val>
                                            <p:strVal val="#ppt_w"/>
                                          </p:val>
                                        </p:tav>
                                      </p:tavLst>
                                    </p:anim>
                                    <p:anim calcmode="lin" valueType="num">
                                      <p:cBhvr>
                                        <p:cTn id="88" dur="4500" fill="hold"/>
                                        <p:tgtEl>
                                          <p:spTgt spid="50"/>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50"/>
                                        </p:tgtEl>
                                        <p:attrNameLst>
                                          <p:attrName>r</p:attrName>
                                        </p:attrNameLst>
                                      </p:cBhvr>
                                    </p:animRot>
                                  </p:childTnLst>
                                </p:cTn>
                              </p:par>
                              <p:par>
                                <p:cTn id="91" presetID="2" presetClass="exit" presetSubtype="12" fill="hold" grpId="2" nodeType="withEffect">
                                  <p:stCondLst>
                                    <p:cond delay="0"/>
                                  </p:stCondLst>
                                  <p:childTnLst>
                                    <p:anim calcmode="lin" valueType="num">
                                      <p:cBhvr additive="base">
                                        <p:cTn id="92" dur="5500"/>
                                        <p:tgtEl>
                                          <p:spTgt spid="50"/>
                                        </p:tgtEl>
                                        <p:attrNameLst>
                                          <p:attrName>ppt_x</p:attrName>
                                        </p:attrNameLst>
                                      </p:cBhvr>
                                      <p:tavLst>
                                        <p:tav tm="0">
                                          <p:val>
                                            <p:strVal val="ppt_x"/>
                                          </p:val>
                                        </p:tav>
                                        <p:tav tm="100000">
                                          <p:val>
                                            <p:strVal val="0-ppt_w/2"/>
                                          </p:val>
                                        </p:tav>
                                      </p:tavLst>
                                    </p:anim>
                                    <p:anim calcmode="lin" valueType="num">
                                      <p:cBhvr additive="base">
                                        <p:cTn id="93" dur="5500"/>
                                        <p:tgtEl>
                                          <p:spTgt spid="50"/>
                                        </p:tgtEl>
                                        <p:attrNameLst>
                                          <p:attrName>ppt_y</p:attrName>
                                        </p:attrNameLst>
                                      </p:cBhvr>
                                      <p:tavLst>
                                        <p:tav tm="0">
                                          <p:val>
                                            <p:strVal val="ppt_y"/>
                                          </p:val>
                                        </p:tav>
                                        <p:tav tm="100000">
                                          <p:val>
                                            <p:strVal val="1+ppt_h/2"/>
                                          </p:val>
                                        </p:tav>
                                      </p:tavLst>
                                    </p:anim>
                                    <p:set>
                                      <p:cBhvr>
                                        <p:cTn id="94" dur="1" fill="hold">
                                          <p:stCondLst>
                                            <p:cond delay="5499"/>
                                          </p:stCondLst>
                                        </p:cTn>
                                        <p:tgtEl>
                                          <p:spTgt spid="50"/>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51"/>
                                        </p:tgtEl>
                                        <p:attrNameLst>
                                          <p:attrName>style.visibility</p:attrName>
                                        </p:attrNameLst>
                                      </p:cBhvr>
                                      <p:to>
                                        <p:strVal val="visible"/>
                                      </p:to>
                                    </p:set>
                                    <p:anim calcmode="lin" valueType="num">
                                      <p:cBhvr>
                                        <p:cTn id="97" dur="4500" fill="hold"/>
                                        <p:tgtEl>
                                          <p:spTgt spid="51"/>
                                        </p:tgtEl>
                                        <p:attrNameLst>
                                          <p:attrName>ppt_w</p:attrName>
                                        </p:attrNameLst>
                                      </p:cBhvr>
                                      <p:tavLst>
                                        <p:tav tm="0">
                                          <p:val>
                                            <p:strVal val="#ppt_w"/>
                                          </p:val>
                                        </p:tav>
                                        <p:tav tm="100000">
                                          <p:val>
                                            <p:strVal val="#ppt_w"/>
                                          </p:val>
                                        </p:tav>
                                      </p:tavLst>
                                    </p:anim>
                                    <p:anim calcmode="lin" valueType="num">
                                      <p:cBhvr>
                                        <p:cTn id="98" dur="4500" fill="hold"/>
                                        <p:tgtEl>
                                          <p:spTgt spid="5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51"/>
                                        </p:tgtEl>
                                        <p:attrNameLst>
                                          <p:attrName>r</p:attrName>
                                        </p:attrNameLst>
                                      </p:cBhvr>
                                    </p:animRot>
                                  </p:childTnLst>
                                </p:cTn>
                              </p:par>
                              <p:par>
                                <p:cTn id="101" presetID="2" presetClass="exit" presetSubtype="12" fill="hold" grpId="2" nodeType="withEffect">
                                  <p:stCondLst>
                                    <p:cond delay="0"/>
                                  </p:stCondLst>
                                  <p:childTnLst>
                                    <p:anim calcmode="lin" valueType="num">
                                      <p:cBhvr additive="base">
                                        <p:cTn id="102" dur="5500"/>
                                        <p:tgtEl>
                                          <p:spTgt spid="51"/>
                                        </p:tgtEl>
                                        <p:attrNameLst>
                                          <p:attrName>ppt_x</p:attrName>
                                        </p:attrNameLst>
                                      </p:cBhvr>
                                      <p:tavLst>
                                        <p:tav tm="0">
                                          <p:val>
                                            <p:strVal val="ppt_x"/>
                                          </p:val>
                                        </p:tav>
                                        <p:tav tm="100000">
                                          <p:val>
                                            <p:strVal val="0-ppt_w/2"/>
                                          </p:val>
                                        </p:tav>
                                      </p:tavLst>
                                    </p:anim>
                                    <p:anim calcmode="lin" valueType="num">
                                      <p:cBhvr additive="base">
                                        <p:cTn id="103" dur="5500"/>
                                        <p:tgtEl>
                                          <p:spTgt spid="51"/>
                                        </p:tgtEl>
                                        <p:attrNameLst>
                                          <p:attrName>ppt_y</p:attrName>
                                        </p:attrNameLst>
                                      </p:cBhvr>
                                      <p:tavLst>
                                        <p:tav tm="0">
                                          <p:val>
                                            <p:strVal val="ppt_y"/>
                                          </p:val>
                                        </p:tav>
                                        <p:tav tm="100000">
                                          <p:val>
                                            <p:strVal val="1+ppt_h/2"/>
                                          </p:val>
                                        </p:tav>
                                      </p:tavLst>
                                    </p:anim>
                                    <p:set>
                                      <p:cBhvr>
                                        <p:cTn id="104" dur="1" fill="hold">
                                          <p:stCondLst>
                                            <p:cond delay="5499"/>
                                          </p:stCondLst>
                                        </p:cTn>
                                        <p:tgtEl>
                                          <p:spTgt spid="5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p:cTn id="107" dur="4500" fill="hold"/>
                                        <p:tgtEl>
                                          <p:spTgt spid="52"/>
                                        </p:tgtEl>
                                        <p:attrNameLst>
                                          <p:attrName>ppt_w</p:attrName>
                                        </p:attrNameLst>
                                      </p:cBhvr>
                                      <p:tavLst>
                                        <p:tav tm="0">
                                          <p:val>
                                            <p:strVal val="#ppt_w"/>
                                          </p:val>
                                        </p:tav>
                                        <p:tav tm="100000">
                                          <p:val>
                                            <p:strVal val="#ppt_w"/>
                                          </p:val>
                                        </p:tav>
                                      </p:tavLst>
                                    </p:anim>
                                    <p:anim calcmode="lin" valueType="num">
                                      <p:cBhvr>
                                        <p:cTn id="108" dur="4500" fill="hold"/>
                                        <p:tgtEl>
                                          <p:spTgt spid="52"/>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52"/>
                                        </p:tgtEl>
                                        <p:attrNameLst>
                                          <p:attrName>r</p:attrName>
                                        </p:attrNameLst>
                                      </p:cBhvr>
                                    </p:animRot>
                                  </p:childTnLst>
                                </p:cTn>
                              </p:par>
                              <p:par>
                                <p:cTn id="111" presetID="2" presetClass="exit" presetSubtype="12" fill="hold" grpId="2" nodeType="withEffect">
                                  <p:stCondLst>
                                    <p:cond delay="0"/>
                                  </p:stCondLst>
                                  <p:childTnLst>
                                    <p:anim calcmode="lin" valueType="num">
                                      <p:cBhvr additive="base">
                                        <p:cTn id="112" dur="5500"/>
                                        <p:tgtEl>
                                          <p:spTgt spid="52"/>
                                        </p:tgtEl>
                                        <p:attrNameLst>
                                          <p:attrName>ppt_x</p:attrName>
                                        </p:attrNameLst>
                                      </p:cBhvr>
                                      <p:tavLst>
                                        <p:tav tm="0">
                                          <p:val>
                                            <p:strVal val="ppt_x"/>
                                          </p:val>
                                        </p:tav>
                                        <p:tav tm="100000">
                                          <p:val>
                                            <p:strVal val="0-ppt_w/2"/>
                                          </p:val>
                                        </p:tav>
                                      </p:tavLst>
                                    </p:anim>
                                    <p:anim calcmode="lin" valueType="num">
                                      <p:cBhvr additive="base">
                                        <p:cTn id="113" dur="5500"/>
                                        <p:tgtEl>
                                          <p:spTgt spid="52"/>
                                        </p:tgtEl>
                                        <p:attrNameLst>
                                          <p:attrName>ppt_y</p:attrName>
                                        </p:attrNameLst>
                                      </p:cBhvr>
                                      <p:tavLst>
                                        <p:tav tm="0">
                                          <p:val>
                                            <p:strVal val="ppt_y"/>
                                          </p:val>
                                        </p:tav>
                                        <p:tav tm="100000">
                                          <p:val>
                                            <p:strVal val="1+ppt_h/2"/>
                                          </p:val>
                                        </p:tav>
                                      </p:tavLst>
                                    </p:anim>
                                    <p:set>
                                      <p:cBhvr>
                                        <p:cTn id="114" dur="1" fill="hold">
                                          <p:stCondLst>
                                            <p:cond delay="5499"/>
                                          </p:stCondLst>
                                        </p:cTn>
                                        <p:tgtEl>
                                          <p:spTgt spid="52"/>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p:cTn id="117" dur="4500" fill="hold"/>
                                        <p:tgtEl>
                                          <p:spTgt spid="53"/>
                                        </p:tgtEl>
                                        <p:attrNameLst>
                                          <p:attrName>ppt_w</p:attrName>
                                        </p:attrNameLst>
                                      </p:cBhvr>
                                      <p:tavLst>
                                        <p:tav tm="0">
                                          <p:val>
                                            <p:strVal val="#ppt_w"/>
                                          </p:val>
                                        </p:tav>
                                        <p:tav tm="100000">
                                          <p:val>
                                            <p:strVal val="#ppt_w"/>
                                          </p:val>
                                        </p:tav>
                                      </p:tavLst>
                                    </p:anim>
                                    <p:anim calcmode="lin" valueType="num">
                                      <p:cBhvr>
                                        <p:cTn id="118" dur="4500" fill="hold"/>
                                        <p:tgtEl>
                                          <p:spTgt spid="53"/>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53"/>
                                        </p:tgtEl>
                                        <p:attrNameLst>
                                          <p:attrName>r</p:attrName>
                                        </p:attrNameLst>
                                      </p:cBhvr>
                                    </p:animRot>
                                  </p:childTnLst>
                                </p:cTn>
                              </p:par>
                              <p:par>
                                <p:cTn id="121" presetID="2" presetClass="exit" presetSubtype="12" fill="hold" grpId="2" nodeType="withEffect">
                                  <p:stCondLst>
                                    <p:cond delay="0"/>
                                  </p:stCondLst>
                                  <p:childTnLst>
                                    <p:anim calcmode="lin" valueType="num">
                                      <p:cBhvr additive="base">
                                        <p:cTn id="122" dur="5500"/>
                                        <p:tgtEl>
                                          <p:spTgt spid="53"/>
                                        </p:tgtEl>
                                        <p:attrNameLst>
                                          <p:attrName>ppt_x</p:attrName>
                                        </p:attrNameLst>
                                      </p:cBhvr>
                                      <p:tavLst>
                                        <p:tav tm="0">
                                          <p:val>
                                            <p:strVal val="ppt_x"/>
                                          </p:val>
                                        </p:tav>
                                        <p:tav tm="100000">
                                          <p:val>
                                            <p:strVal val="0-ppt_w/2"/>
                                          </p:val>
                                        </p:tav>
                                      </p:tavLst>
                                    </p:anim>
                                    <p:anim calcmode="lin" valueType="num">
                                      <p:cBhvr additive="base">
                                        <p:cTn id="123" dur="5500"/>
                                        <p:tgtEl>
                                          <p:spTgt spid="53"/>
                                        </p:tgtEl>
                                        <p:attrNameLst>
                                          <p:attrName>ppt_y</p:attrName>
                                        </p:attrNameLst>
                                      </p:cBhvr>
                                      <p:tavLst>
                                        <p:tav tm="0">
                                          <p:val>
                                            <p:strVal val="ppt_y"/>
                                          </p:val>
                                        </p:tav>
                                        <p:tav tm="100000">
                                          <p:val>
                                            <p:strVal val="1+ppt_h/2"/>
                                          </p:val>
                                        </p:tav>
                                      </p:tavLst>
                                    </p:anim>
                                    <p:set>
                                      <p:cBhvr>
                                        <p:cTn id="124" dur="1" fill="hold">
                                          <p:stCondLst>
                                            <p:cond delay="5499"/>
                                          </p:stCondLst>
                                        </p:cTn>
                                        <p:tgtEl>
                                          <p:spTgt spid="53"/>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31"/>
                                        </p:tgtEl>
                                        <p:attrNameLst>
                                          <p:attrName>style.visibility</p:attrName>
                                        </p:attrNameLst>
                                      </p:cBhvr>
                                      <p:to>
                                        <p:strVal val="visible"/>
                                      </p:to>
                                    </p:set>
                                    <p:anim calcmode="lin" valueType="num">
                                      <p:cBhvr>
                                        <p:cTn id="127" dur="4500" fill="hold"/>
                                        <p:tgtEl>
                                          <p:spTgt spid="31"/>
                                        </p:tgtEl>
                                        <p:attrNameLst>
                                          <p:attrName>ppt_w</p:attrName>
                                        </p:attrNameLst>
                                      </p:cBhvr>
                                      <p:tavLst>
                                        <p:tav tm="0">
                                          <p:val>
                                            <p:strVal val="#ppt_w"/>
                                          </p:val>
                                        </p:tav>
                                        <p:tav tm="100000">
                                          <p:val>
                                            <p:strVal val="#ppt_w"/>
                                          </p:val>
                                        </p:tav>
                                      </p:tavLst>
                                    </p:anim>
                                    <p:anim calcmode="lin" valueType="num">
                                      <p:cBhvr>
                                        <p:cTn id="128" dur="4500" fill="hold"/>
                                        <p:tgtEl>
                                          <p:spTgt spid="31"/>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31"/>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5500"/>
                                        <p:tgtEl>
                                          <p:spTgt spid="31"/>
                                        </p:tgtEl>
                                        <p:attrNameLst>
                                          <p:attrName>ppt_x</p:attrName>
                                        </p:attrNameLst>
                                      </p:cBhvr>
                                      <p:tavLst>
                                        <p:tav tm="0">
                                          <p:val>
                                            <p:strVal val="ppt_x"/>
                                          </p:val>
                                        </p:tav>
                                        <p:tav tm="100000">
                                          <p:val>
                                            <p:strVal val="1+ppt_w/2"/>
                                          </p:val>
                                        </p:tav>
                                      </p:tavLst>
                                    </p:anim>
                                    <p:anim calcmode="lin" valueType="num">
                                      <p:cBhvr additive="base">
                                        <p:cTn id="133" dur="5500"/>
                                        <p:tgtEl>
                                          <p:spTgt spid="31"/>
                                        </p:tgtEl>
                                        <p:attrNameLst>
                                          <p:attrName>ppt_y</p:attrName>
                                        </p:attrNameLst>
                                      </p:cBhvr>
                                      <p:tavLst>
                                        <p:tav tm="0">
                                          <p:val>
                                            <p:strVal val="ppt_y"/>
                                          </p:val>
                                        </p:tav>
                                        <p:tav tm="100000">
                                          <p:val>
                                            <p:strVal val="1+ppt_h/2"/>
                                          </p:val>
                                        </p:tav>
                                      </p:tavLst>
                                    </p:anim>
                                    <p:set>
                                      <p:cBhvr>
                                        <p:cTn id="134" dur="1" fill="hold">
                                          <p:stCondLst>
                                            <p:cond delay="5499"/>
                                          </p:stCondLst>
                                        </p:cTn>
                                        <p:tgtEl>
                                          <p:spTgt spid="31"/>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54"/>
                                        </p:tgtEl>
                                        <p:attrNameLst>
                                          <p:attrName>style.visibility</p:attrName>
                                        </p:attrNameLst>
                                      </p:cBhvr>
                                      <p:to>
                                        <p:strVal val="visible"/>
                                      </p:to>
                                    </p:set>
                                    <p:anim calcmode="lin" valueType="num">
                                      <p:cBhvr>
                                        <p:cTn id="137" dur="4500" fill="hold"/>
                                        <p:tgtEl>
                                          <p:spTgt spid="54"/>
                                        </p:tgtEl>
                                        <p:attrNameLst>
                                          <p:attrName>ppt_w</p:attrName>
                                        </p:attrNameLst>
                                      </p:cBhvr>
                                      <p:tavLst>
                                        <p:tav tm="0">
                                          <p:val>
                                            <p:strVal val="#ppt_w"/>
                                          </p:val>
                                        </p:tav>
                                        <p:tav tm="100000">
                                          <p:val>
                                            <p:strVal val="#ppt_w"/>
                                          </p:val>
                                        </p:tav>
                                      </p:tavLst>
                                    </p:anim>
                                    <p:anim calcmode="lin" valueType="num">
                                      <p:cBhvr>
                                        <p:cTn id="138" dur="4500" fill="hold"/>
                                        <p:tgtEl>
                                          <p:spTgt spid="54"/>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54"/>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5500"/>
                                        <p:tgtEl>
                                          <p:spTgt spid="54"/>
                                        </p:tgtEl>
                                        <p:attrNameLst>
                                          <p:attrName>ppt_x</p:attrName>
                                        </p:attrNameLst>
                                      </p:cBhvr>
                                      <p:tavLst>
                                        <p:tav tm="0">
                                          <p:val>
                                            <p:strVal val="ppt_x"/>
                                          </p:val>
                                        </p:tav>
                                        <p:tav tm="100000">
                                          <p:val>
                                            <p:strVal val="1+ppt_w/2"/>
                                          </p:val>
                                        </p:tav>
                                      </p:tavLst>
                                    </p:anim>
                                    <p:anim calcmode="lin" valueType="num">
                                      <p:cBhvr additive="base">
                                        <p:cTn id="143" dur="5500"/>
                                        <p:tgtEl>
                                          <p:spTgt spid="54"/>
                                        </p:tgtEl>
                                        <p:attrNameLst>
                                          <p:attrName>ppt_y</p:attrName>
                                        </p:attrNameLst>
                                      </p:cBhvr>
                                      <p:tavLst>
                                        <p:tav tm="0">
                                          <p:val>
                                            <p:strVal val="ppt_y"/>
                                          </p:val>
                                        </p:tav>
                                        <p:tav tm="100000">
                                          <p:val>
                                            <p:strVal val="1+ppt_h/2"/>
                                          </p:val>
                                        </p:tav>
                                      </p:tavLst>
                                    </p:anim>
                                    <p:set>
                                      <p:cBhvr>
                                        <p:cTn id="144" dur="1" fill="hold">
                                          <p:stCondLst>
                                            <p:cond delay="5499"/>
                                          </p:stCondLst>
                                        </p:cTn>
                                        <p:tgtEl>
                                          <p:spTgt spid="54"/>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41"/>
                                        </p:tgtEl>
                                        <p:attrNameLst>
                                          <p:attrName>style.visibility</p:attrName>
                                        </p:attrNameLst>
                                      </p:cBhvr>
                                      <p:to>
                                        <p:strVal val="visible"/>
                                      </p:to>
                                    </p:set>
                                    <p:anim calcmode="lin" valueType="num">
                                      <p:cBhvr>
                                        <p:cTn id="147" dur="4500" fill="hold"/>
                                        <p:tgtEl>
                                          <p:spTgt spid="41"/>
                                        </p:tgtEl>
                                        <p:attrNameLst>
                                          <p:attrName>ppt_w</p:attrName>
                                        </p:attrNameLst>
                                      </p:cBhvr>
                                      <p:tavLst>
                                        <p:tav tm="0">
                                          <p:val>
                                            <p:strVal val="#ppt_w"/>
                                          </p:val>
                                        </p:tav>
                                        <p:tav tm="100000">
                                          <p:val>
                                            <p:strVal val="#ppt_w"/>
                                          </p:val>
                                        </p:tav>
                                      </p:tavLst>
                                    </p:anim>
                                    <p:anim calcmode="lin" valueType="num">
                                      <p:cBhvr>
                                        <p:cTn id="148" dur="4500" fill="hold"/>
                                        <p:tgtEl>
                                          <p:spTgt spid="41"/>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41"/>
                                        </p:tgtEl>
                                        <p:attrNameLst>
                                          <p:attrName>r</p:attrName>
                                        </p:attrNameLst>
                                      </p:cBhvr>
                                    </p:animRot>
                                  </p:childTnLst>
                                </p:cTn>
                              </p:par>
                              <p:par>
                                <p:cTn id="151" presetID="2" presetClass="exit" presetSubtype="6" fill="hold" grpId="2" nodeType="withEffect">
                                  <p:stCondLst>
                                    <p:cond delay="0"/>
                                  </p:stCondLst>
                                  <p:childTnLst>
                                    <p:anim calcmode="lin" valueType="num">
                                      <p:cBhvr additive="base">
                                        <p:cTn id="152" dur="5500"/>
                                        <p:tgtEl>
                                          <p:spTgt spid="41"/>
                                        </p:tgtEl>
                                        <p:attrNameLst>
                                          <p:attrName>ppt_x</p:attrName>
                                        </p:attrNameLst>
                                      </p:cBhvr>
                                      <p:tavLst>
                                        <p:tav tm="0">
                                          <p:val>
                                            <p:strVal val="ppt_x"/>
                                          </p:val>
                                        </p:tav>
                                        <p:tav tm="100000">
                                          <p:val>
                                            <p:strVal val="1+ppt_w/2"/>
                                          </p:val>
                                        </p:tav>
                                      </p:tavLst>
                                    </p:anim>
                                    <p:anim calcmode="lin" valueType="num">
                                      <p:cBhvr additive="base">
                                        <p:cTn id="153" dur="5500"/>
                                        <p:tgtEl>
                                          <p:spTgt spid="41"/>
                                        </p:tgtEl>
                                        <p:attrNameLst>
                                          <p:attrName>ppt_y</p:attrName>
                                        </p:attrNameLst>
                                      </p:cBhvr>
                                      <p:tavLst>
                                        <p:tav tm="0">
                                          <p:val>
                                            <p:strVal val="ppt_y"/>
                                          </p:val>
                                        </p:tav>
                                        <p:tav tm="100000">
                                          <p:val>
                                            <p:strVal val="1+ppt_h/2"/>
                                          </p:val>
                                        </p:tav>
                                      </p:tavLst>
                                    </p:anim>
                                    <p:set>
                                      <p:cBhvr>
                                        <p:cTn id="154" dur="1" fill="hold">
                                          <p:stCondLst>
                                            <p:cond delay="5499"/>
                                          </p:stCondLst>
                                        </p:cTn>
                                        <p:tgtEl>
                                          <p:spTgt spid="41"/>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500" fill="hold"/>
                                        <p:tgtEl>
                                          <p:spTgt spid="40"/>
                                        </p:tgtEl>
                                        <p:attrNameLst>
                                          <p:attrName>ppt_w</p:attrName>
                                        </p:attrNameLst>
                                      </p:cBhvr>
                                      <p:tavLst>
                                        <p:tav tm="0">
                                          <p:val>
                                            <p:strVal val="#ppt_w"/>
                                          </p:val>
                                        </p:tav>
                                        <p:tav tm="100000">
                                          <p:val>
                                            <p:strVal val="#ppt_w"/>
                                          </p:val>
                                        </p:tav>
                                      </p:tavLst>
                                    </p:anim>
                                    <p:anim calcmode="lin" valueType="num">
                                      <p:cBhvr>
                                        <p:cTn id="158" dur="4500" fill="hold"/>
                                        <p:tgtEl>
                                          <p:spTgt spid="40"/>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40"/>
                                        </p:tgtEl>
                                        <p:attrNameLst>
                                          <p:attrName>r</p:attrName>
                                        </p:attrNameLst>
                                      </p:cBhvr>
                                    </p:animRot>
                                  </p:childTnLst>
                                </p:cTn>
                              </p:par>
                              <p:par>
                                <p:cTn id="161" presetID="2" presetClass="exit" presetSubtype="6" fill="hold" grpId="2" nodeType="withEffect">
                                  <p:stCondLst>
                                    <p:cond delay="0"/>
                                  </p:stCondLst>
                                  <p:childTnLst>
                                    <p:anim calcmode="lin" valueType="num">
                                      <p:cBhvr additive="base">
                                        <p:cTn id="162" dur="5500"/>
                                        <p:tgtEl>
                                          <p:spTgt spid="40"/>
                                        </p:tgtEl>
                                        <p:attrNameLst>
                                          <p:attrName>ppt_x</p:attrName>
                                        </p:attrNameLst>
                                      </p:cBhvr>
                                      <p:tavLst>
                                        <p:tav tm="0">
                                          <p:val>
                                            <p:strVal val="ppt_x"/>
                                          </p:val>
                                        </p:tav>
                                        <p:tav tm="100000">
                                          <p:val>
                                            <p:strVal val="1+ppt_w/2"/>
                                          </p:val>
                                        </p:tav>
                                      </p:tavLst>
                                    </p:anim>
                                    <p:anim calcmode="lin" valueType="num">
                                      <p:cBhvr additive="base">
                                        <p:cTn id="163" dur="5500"/>
                                        <p:tgtEl>
                                          <p:spTgt spid="40"/>
                                        </p:tgtEl>
                                        <p:attrNameLst>
                                          <p:attrName>ppt_y</p:attrName>
                                        </p:attrNameLst>
                                      </p:cBhvr>
                                      <p:tavLst>
                                        <p:tav tm="0">
                                          <p:val>
                                            <p:strVal val="ppt_y"/>
                                          </p:val>
                                        </p:tav>
                                        <p:tav tm="100000">
                                          <p:val>
                                            <p:strVal val="1+ppt_h/2"/>
                                          </p:val>
                                        </p:tav>
                                      </p:tavLst>
                                    </p:anim>
                                    <p:set>
                                      <p:cBhvr>
                                        <p:cTn id="164" dur="1" fill="hold">
                                          <p:stCondLst>
                                            <p:cond delay="5499"/>
                                          </p:stCondLst>
                                        </p:cTn>
                                        <p:tgtEl>
                                          <p:spTgt spid="40"/>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9"/>
                                        </p:tgtEl>
                                        <p:attrNameLst>
                                          <p:attrName>style.visibility</p:attrName>
                                        </p:attrNameLst>
                                      </p:cBhvr>
                                      <p:to>
                                        <p:strVal val="visible"/>
                                      </p:to>
                                    </p:set>
                                    <p:anim calcmode="lin" valueType="num">
                                      <p:cBhvr>
                                        <p:cTn id="167" dur="4500" fill="hold"/>
                                        <p:tgtEl>
                                          <p:spTgt spid="39"/>
                                        </p:tgtEl>
                                        <p:attrNameLst>
                                          <p:attrName>ppt_w</p:attrName>
                                        </p:attrNameLst>
                                      </p:cBhvr>
                                      <p:tavLst>
                                        <p:tav tm="0">
                                          <p:val>
                                            <p:strVal val="#ppt_w"/>
                                          </p:val>
                                        </p:tav>
                                        <p:tav tm="100000">
                                          <p:val>
                                            <p:strVal val="#ppt_w"/>
                                          </p:val>
                                        </p:tav>
                                      </p:tavLst>
                                    </p:anim>
                                    <p:anim calcmode="lin" valueType="num">
                                      <p:cBhvr>
                                        <p:cTn id="168" dur="4500" fill="hold"/>
                                        <p:tgtEl>
                                          <p:spTgt spid="3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39"/>
                                        </p:tgtEl>
                                        <p:attrNameLst>
                                          <p:attrName>r</p:attrName>
                                        </p:attrNameLst>
                                      </p:cBhvr>
                                    </p:animRot>
                                  </p:childTnLst>
                                </p:cTn>
                              </p:par>
                              <p:par>
                                <p:cTn id="171" presetID="2" presetClass="exit" presetSubtype="6" fill="hold" grpId="2" nodeType="withEffect">
                                  <p:stCondLst>
                                    <p:cond delay="0"/>
                                  </p:stCondLst>
                                  <p:childTnLst>
                                    <p:anim calcmode="lin" valueType="num">
                                      <p:cBhvr additive="base">
                                        <p:cTn id="172" dur="5500"/>
                                        <p:tgtEl>
                                          <p:spTgt spid="39"/>
                                        </p:tgtEl>
                                        <p:attrNameLst>
                                          <p:attrName>ppt_x</p:attrName>
                                        </p:attrNameLst>
                                      </p:cBhvr>
                                      <p:tavLst>
                                        <p:tav tm="0">
                                          <p:val>
                                            <p:strVal val="ppt_x"/>
                                          </p:val>
                                        </p:tav>
                                        <p:tav tm="100000">
                                          <p:val>
                                            <p:strVal val="1+ppt_w/2"/>
                                          </p:val>
                                        </p:tav>
                                      </p:tavLst>
                                    </p:anim>
                                    <p:anim calcmode="lin" valueType="num">
                                      <p:cBhvr additive="base">
                                        <p:cTn id="173" dur="5500"/>
                                        <p:tgtEl>
                                          <p:spTgt spid="39"/>
                                        </p:tgtEl>
                                        <p:attrNameLst>
                                          <p:attrName>ppt_y</p:attrName>
                                        </p:attrNameLst>
                                      </p:cBhvr>
                                      <p:tavLst>
                                        <p:tav tm="0">
                                          <p:val>
                                            <p:strVal val="ppt_y"/>
                                          </p:val>
                                        </p:tav>
                                        <p:tav tm="100000">
                                          <p:val>
                                            <p:strVal val="1+ppt_h/2"/>
                                          </p:val>
                                        </p:tav>
                                      </p:tavLst>
                                    </p:anim>
                                    <p:set>
                                      <p:cBhvr>
                                        <p:cTn id="174" dur="1" fill="hold">
                                          <p:stCondLst>
                                            <p:cond delay="5499"/>
                                          </p:stCondLst>
                                        </p:cTn>
                                        <p:tgtEl>
                                          <p:spTgt spid="3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8"/>
                                        </p:tgtEl>
                                        <p:attrNameLst>
                                          <p:attrName>style.visibility</p:attrName>
                                        </p:attrNameLst>
                                      </p:cBhvr>
                                      <p:to>
                                        <p:strVal val="visible"/>
                                      </p:to>
                                    </p:set>
                                    <p:anim calcmode="lin" valueType="num">
                                      <p:cBhvr>
                                        <p:cTn id="177" dur="4500" fill="hold"/>
                                        <p:tgtEl>
                                          <p:spTgt spid="38"/>
                                        </p:tgtEl>
                                        <p:attrNameLst>
                                          <p:attrName>ppt_w</p:attrName>
                                        </p:attrNameLst>
                                      </p:cBhvr>
                                      <p:tavLst>
                                        <p:tav tm="0">
                                          <p:val>
                                            <p:strVal val="#ppt_w"/>
                                          </p:val>
                                        </p:tav>
                                        <p:tav tm="100000">
                                          <p:val>
                                            <p:strVal val="#ppt_w"/>
                                          </p:val>
                                        </p:tav>
                                      </p:tavLst>
                                    </p:anim>
                                    <p:anim calcmode="lin" valueType="num">
                                      <p:cBhvr>
                                        <p:cTn id="178" dur="4500" fill="hold"/>
                                        <p:tgtEl>
                                          <p:spTgt spid="38"/>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38"/>
                                        </p:tgtEl>
                                        <p:attrNameLst>
                                          <p:attrName>r</p:attrName>
                                        </p:attrNameLst>
                                      </p:cBhvr>
                                    </p:animRot>
                                  </p:childTnLst>
                                </p:cTn>
                              </p:par>
                              <p:par>
                                <p:cTn id="181" presetID="2" presetClass="exit" presetSubtype="6" fill="hold" grpId="2" nodeType="withEffect">
                                  <p:stCondLst>
                                    <p:cond delay="0"/>
                                  </p:stCondLst>
                                  <p:childTnLst>
                                    <p:anim calcmode="lin" valueType="num">
                                      <p:cBhvr additive="base">
                                        <p:cTn id="182" dur="5500"/>
                                        <p:tgtEl>
                                          <p:spTgt spid="38"/>
                                        </p:tgtEl>
                                        <p:attrNameLst>
                                          <p:attrName>ppt_x</p:attrName>
                                        </p:attrNameLst>
                                      </p:cBhvr>
                                      <p:tavLst>
                                        <p:tav tm="0">
                                          <p:val>
                                            <p:strVal val="ppt_x"/>
                                          </p:val>
                                        </p:tav>
                                        <p:tav tm="100000">
                                          <p:val>
                                            <p:strVal val="1+ppt_w/2"/>
                                          </p:val>
                                        </p:tav>
                                      </p:tavLst>
                                    </p:anim>
                                    <p:anim calcmode="lin" valueType="num">
                                      <p:cBhvr additive="base">
                                        <p:cTn id="183" dur="5500"/>
                                        <p:tgtEl>
                                          <p:spTgt spid="38"/>
                                        </p:tgtEl>
                                        <p:attrNameLst>
                                          <p:attrName>ppt_y</p:attrName>
                                        </p:attrNameLst>
                                      </p:cBhvr>
                                      <p:tavLst>
                                        <p:tav tm="0">
                                          <p:val>
                                            <p:strVal val="ppt_y"/>
                                          </p:val>
                                        </p:tav>
                                        <p:tav tm="100000">
                                          <p:val>
                                            <p:strVal val="1+ppt_h/2"/>
                                          </p:val>
                                        </p:tav>
                                      </p:tavLst>
                                    </p:anim>
                                    <p:set>
                                      <p:cBhvr>
                                        <p:cTn id="184" dur="1" fill="hold">
                                          <p:stCondLst>
                                            <p:cond delay="5499"/>
                                          </p:stCondLst>
                                        </p:cTn>
                                        <p:tgtEl>
                                          <p:spTgt spid="38"/>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7"/>
                                        </p:tgtEl>
                                        <p:attrNameLst>
                                          <p:attrName>style.visibility</p:attrName>
                                        </p:attrNameLst>
                                      </p:cBhvr>
                                      <p:to>
                                        <p:strVal val="visible"/>
                                      </p:to>
                                    </p:set>
                                    <p:anim calcmode="lin" valueType="num">
                                      <p:cBhvr>
                                        <p:cTn id="187" dur="4500" fill="hold"/>
                                        <p:tgtEl>
                                          <p:spTgt spid="37"/>
                                        </p:tgtEl>
                                        <p:attrNameLst>
                                          <p:attrName>ppt_w</p:attrName>
                                        </p:attrNameLst>
                                      </p:cBhvr>
                                      <p:tavLst>
                                        <p:tav tm="0">
                                          <p:val>
                                            <p:strVal val="#ppt_w"/>
                                          </p:val>
                                        </p:tav>
                                        <p:tav tm="100000">
                                          <p:val>
                                            <p:strVal val="#ppt_w"/>
                                          </p:val>
                                        </p:tav>
                                      </p:tavLst>
                                    </p:anim>
                                    <p:anim calcmode="lin" valueType="num">
                                      <p:cBhvr>
                                        <p:cTn id="188" dur="4500" fill="hold"/>
                                        <p:tgtEl>
                                          <p:spTgt spid="3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37"/>
                                        </p:tgtEl>
                                        <p:attrNameLst>
                                          <p:attrName>r</p:attrName>
                                        </p:attrNameLst>
                                      </p:cBhvr>
                                    </p:animRot>
                                  </p:childTnLst>
                                </p:cTn>
                              </p:par>
                              <p:par>
                                <p:cTn id="191" presetID="2" presetClass="exit" presetSubtype="6" fill="hold" grpId="2" nodeType="withEffect">
                                  <p:stCondLst>
                                    <p:cond delay="0"/>
                                  </p:stCondLst>
                                  <p:childTnLst>
                                    <p:anim calcmode="lin" valueType="num">
                                      <p:cBhvr additive="base">
                                        <p:cTn id="192" dur="5500"/>
                                        <p:tgtEl>
                                          <p:spTgt spid="37"/>
                                        </p:tgtEl>
                                        <p:attrNameLst>
                                          <p:attrName>ppt_x</p:attrName>
                                        </p:attrNameLst>
                                      </p:cBhvr>
                                      <p:tavLst>
                                        <p:tav tm="0">
                                          <p:val>
                                            <p:strVal val="ppt_x"/>
                                          </p:val>
                                        </p:tav>
                                        <p:tav tm="100000">
                                          <p:val>
                                            <p:strVal val="1+ppt_w/2"/>
                                          </p:val>
                                        </p:tav>
                                      </p:tavLst>
                                    </p:anim>
                                    <p:anim calcmode="lin" valueType="num">
                                      <p:cBhvr additive="base">
                                        <p:cTn id="193" dur="5500"/>
                                        <p:tgtEl>
                                          <p:spTgt spid="37"/>
                                        </p:tgtEl>
                                        <p:attrNameLst>
                                          <p:attrName>ppt_y</p:attrName>
                                        </p:attrNameLst>
                                      </p:cBhvr>
                                      <p:tavLst>
                                        <p:tav tm="0">
                                          <p:val>
                                            <p:strVal val="ppt_y"/>
                                          </p:val>
                                        </p:tav>
                                        <p:tav tm="100000">
                                          <p:val>
                                            <p:strVal val="1+ppt_h/2"/>
                                          </p:val>
                                        </p:tav>
                                      </p:tavLst>
                                    </p:anim>
                                    <p:set>
                                      <p:cBhvr>
                                        <p:cTn id="194" dur="1" fill="hold">
                                          <p:stCondLst>
                                            <p:cond delay="5499"/>
                                          </p:stCondLst>
                                        </p:cTn>
                                        <p:tgtEl>
                                          <p:spTgt spid="37"/>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6"/>
                                        </p:tgtEl>
                                        <p:attrNameLst>
                                          <p:attrName>style.visibility</p:attrName>
                                        </p:attrNameLst>
                                      </p:cBhvr>
                                      <p:to>
                                        <p:strVal val="visible"/>
                                      </p:to>
                                    </p:set>
                                    <p:anim calcmode="lin" valueType="num">
                                      <p:cBhvr>
                                        <p:cTn id="197" dur="4500" fill="hold"/>
                                        <p:tgtEl>
                                          <p:spTgt spid="36"/>
                                        </p:tgtEl>
                                        <p:attrNameLst>
                                          <p:attrName>ppt_w</p:attrName>
                                        </p:attrNameLst>
                                      </p:cBhvr>
                                      <p:tavLst>
                                        <p:tav tm="0">
                                          <p:val>
                                            <p:strVal val="#ppt_w"/>
                                          </p:val>
                                        </p:tav>
                                        <p:tav tm="100000">
                                          <p:val>
                                            <p:strVal val="#ppt_w"/>
                                          </p:val>
                                        </p:tav>
                                      </p:tavLst>
                                    </p:anim>
                                    <p:anim calcmode="lin" valueType="num">
                                      <p:cBhvr>
                                        <p:cTn id="198" dur="4500" fill="hold"/>
                                        <p:tgtEl>
                                          <p:spTgt spid="36"/>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36"/>
                                        </p:tgtEl>
                                        <p:attrNameLst>
                                          <p:attrName>r</p:attrName>
                                        </p:attrNameLst>
                                      </p:cBhvr>
                                    </p:animRot>
                                  </p:childTnLst>
                                </p:cTn>
                              </p:par>
                              <p:par>
                                <p:cTn id="201" presetID="2" presetClass="exit" presetSubtype="6" fill="hold" grpId="2" nodeType="withEffect">
                                  <p:stCondLst>
                                    <p:cond delay="0"/>
                                  </p:stCondLst>
                                  <p:childTnLst>
                                    <p:anim calcmode="lin" valueType="num">
                                      <p:cBhvr additive="base">
                                        <p:cTn id="202" dur="5500"/>
                                        <p:tgtEl>
                                          <p:spTgt spid="36"/>
                                        </p:tgtEl>
                                        <p:attrNameLst>
                                          <p:attrName>ppt_x</p:attrName>
                                        </p:attrNameLst>
                                      </p:cBhvr>
                                      <p:tavLst>
                                        <p:tav tm="0">
                                          <p:val>
                                            <p:strVal val="ppt_x"/>
                                          </p:val>
                                        </p:tav>
                                        <p:tav tm="100000">
                                          <p:val>
                                            <p:strVal val="1+ppt_w/2"/>
                                          </p:val>
                                        </p:tav>
                                      </p:tavLst>
                                    </p:anim>
                                    <p:anim calcmode="lin" valueType="num">
                                      <p:cBhvr additive="base">
                                        <p:cTn id="203" dur="5500"/>
                                        <p:tgtEl>
                                          <p:spTgt spid="36"/>
                                        </p:tgtEl>
                                        <p:attrNameLst>
                                          <p:attrName>ppt_y</p:attrName>
                                        </p:attrNameLst>
                                      </p:cBhvr>
                                      <p:tavLst>
                                        <p:tav tm="0">
                                          <p:val>
                                            <p:strVal val="ppt_y"/>
                                          </p:val>
                                        </p:tav>
                                        <p:tav tm="100000">
                                          <p:val>
                                            <p:strVal val="1+ppt_h/2"/>
                                          </p:val>
                                        </p:tav>
                                      </p:tavLst>
                                    </p:anim>
                                    <p:set>
                                      <p:cBhvr>
                                        <p:cTn id="204" dur="1" fill="hold">
                                          <p:stCondLst>
                                            <p:cond delay="5499"/>
                                          </p:stCondLst>
                                        </p:cTn>
                                        <p:tgtEl>
                                          <p:spTgt spid="36"/>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35"/>
                                        </p:tgtEl>
                                        <p:attrNameLst>
                                          <p:attrName>style.visibility</p:attrName>
                                        </p:attrNameLst>
                                      </p:cBhvr>
                                      <p:to>
                                        <p:strVal val="visible"/>
                                      </p:to>
                                    </p:set>
                                    <p:anim calcmode="lin" valueType="num">
                                      <p:cBhvr>
                                        <p:cTn id="207" dur="4500" fill="hold"/>
                                        <p:tgtEl>
                                          <p:spTgt spid="35"/>
                                        </p:tgtEl>
                                        <p:attrNameLst>
                                          <p:attrName>ppt_w</p:attrName>
                                        </p:attrNameLst>
                                      </p:cBhvr>
                                      <p:tavLst>
                                        <p:tav tm="0">
                                          <p:val>
                                            <p:strVal val="#ppt_w"/>
                                          </p:val>
                                        </p:tav>
                                        <p:tav tm="100000">
                                          <p:val>
                                            <p:strVal val="#ppt_w"/>
                                          </p:val>
                                        </p:tav>
                                      </p:tavLst>
                                    </p:anim>
                                    <p:anim calcmode="lin" valueType="num">
                                      <p:cBhvr>
                                        <p:cTn id="208" dur="4500" fill="hold"/>
                                        <p:tgtEl>
                                          <p:spTgt spid="3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35"/>
                                        </p:tgtEl>
                                        <p:attrNameLst>
                                          <p:attrName>r</p:attrName>
                                        </p:attrNameLst>
                                      </p:cBhvr>
                                    </p:animRot>
                                  </p:childTnLst>
                                </p:cTn>
                              </p:par>
                              <p:par>
                                <p:cTn id="211" presetID="2" presetClass="exit" presetSubtype="6" fill="hold" grpId="2" nodeType="withEffect">
                                  <p:stCondLst>
                                    <p:cond delay="0"/>
                                  </p:stCondLst>
                                  <p:childTnLst>
                                    <p:anim calcmode="lin" valueType="num">
                                      <p:cBhvr additive="base">
                                        <p:cTn id="212" dur="5500"/>
                                        <p:tgtEl>
                                          <p:spTgt spid="35"/>
                                        </p:tgtEl>
                                        <p:attrNameLst>
                                          <p:attrName>ppt_x</p:attrName>
                                        </p:attrNameLst>
                                      </p:cBhvr>
                                      <p:tavLst>
                                        <p:tav tm="0">
                                          <p:val>
                                            <p:strVal val="ppt_x"/>
                                          </p:val>
                                        </p:tav>
                                        <p:tav tm="100000">
                                          <p:val>
                                            <p:strVal val="1+ppt_w/2"/>
                                          </p:val>
                                        </p:tav>
                                      </p:tavLst>
                                    </p:anim>
                                    <p:anim calcmode="lin" valueType="num">
                                      <p:cBhvr additive="base">
                                        <p:cTn id="213" dur="5500"/>
                                        <p:tgtEl>
                                          <p:spTgt spid="35"/>
                                        </p:tgtEl>
                                        <p:attrNameLst>
                                          <p:attrName>ppt_y</p:attrName>
                                        </p:attrNameLst>
                                      </p:cBhvr>
                                      <p:tavLst>
                                        <p:tav tm="0">
                                          <p:val>
                                            <p:strVal val="ppt_y"/>
                                          </p:val>
                                        </p:tav>
                                        <p:tav tm="100000">
                                          <p:val>
                                            <p:strVal val="1+ppt_h/2"/>
                                          </p:val>
                                        </p:tav>
                                      </p:tavLst>
                                    </p:anim>
                                    <p:set>
                                      <p:cBhvr>
                                        <p:cTn id="214" dur="1" fill="hold">
                                          <p:stCondLst>
                                            <p:cond delay="5499"/>
                                          </p:stCondLst>
                                        </p:cTn>
                                        <p:tgtEl>
                                          <p:spTgt spid="3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34"/>
                                        </p:tgtEl>
                                        <p:attrNameLst>
                                          <p:attrName>style.visibility</p:attrName>
                                        </p:attrNameLst>
                                      </p:cBhvr>
                                      <p:to>
                                        <p:strVal val="visible"/>
                                      </p:to>
                                    </p:set>
                                    <p:anim calcmode="lin" valueType="num">
                                      <p:cBhvr>
                                        <p:cTn id="217" dur="4500" fill="hold"/>
                                        <p:tgtEl>
                                          <p:spTgt spid="34"/>
                                        </p:tgtEl>
                                        <p:attrNameLst>
                                          <p:attrName>ppt_w</p:attrName>
                                        </p:attrNameLst>
                                      </p:cBhvr>
                                      <p:tavLst>
                                        <p:tav tm="0">
                                          <p:val>
                                            <p:strVal val="#ppt_w"/>
                                          </p:val>
                                        </p:tav>
                                        <p:tav tm="100000">
                                          <p:val>
                                            <p:strVal val="#ppt_w"/>
                                          </p:val>
                                        </p:tav>
                                      </p:tavLst>
                                    </p:anim>
                                    <p:anim calcmode="lin" valueType="num">
                                      <p:cBhvr>
                                        <p:cTn id="218" dur="4500" fill="hold"/>
                                        <p:tgtEl>
                                          <p:spTgt spid="3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34"/>
                                        </p:tgtEl>
                                        <p:attrNameLst>
                                          <p:attrName>r</p:attrName>
                                        </p:attrNameLst>
                                      </p:cBhvr>
                                    </p:animRot>
                                  </p:childTnLst>
                                </p:cTn>
                              </p:par>
                              <p:par>
                                <p:cTn id="221" presetID="2" presetClass="exit" presetSubtype="6" fill="hold" grpId="2" nodeType="withEffect">
                                  <p:stCondLst>
                                    <p:cond delay="0"/>
                                  </p:stCondLst>
                                  <p:childTnLst>
                                    <p:anim calcmode="lin" valueType="num">
                                      <p:cBhvr additive="base">
                                        <p:cTn id="222" dur="5500"/>
                                        <p:tgtEl>
                                          <p:spTgt spid="34"/>
                                        </p:tgtEl>
                                        <p:attrNameLst>
                                          <p:attrName>ppt_x</p:attrName>
                                        </p:attrNameLst>
                                      </p:cBhvr>
                                      <p:tavLst>
                                        <p:tav tm="0">
                                          <p:val>
                                            <p:strVal val="ppt_x"/>
                                          </p:val>
                                        </p:tav>
                                        <p:tav tm="100000">
                                          <p:val>
                                            <p:strVal val="1+ppt_w/2"/>
                                          </p:val>
                                        </p:tav>
                                      </p:tavLst>
                                    </p:anim>
                                    <p:anim calcmode="lin" valueType="num">
                                      <p:cBhvr additive="base">
                                        <p:cTn id="223" dur="5500"/>
                                        <p:tgtEl>
                                          <p:spTgt spid="34"/>
                                        </p:tgtEl>
                                        <p:attrNameLst>
                                          <p:attrName>ppt_y</p:attrName>
                                        </p:attrNameLst>
                                      </p:cBhvr>
                                      <p:tavLst>
                                        <p:tav tm="0">
                                          <p:val>
                                            <p:strVal val="ppt_y"/>
                                          </p:val>
                                        </p:tav>
                                        <p:tav tm="100000">
                                          <p:val>
                                            <p:strVal val="1+ppt_h/2"/>
                                          </p:val>
                                        </p:tav>
                                      </p:tavLst>
                                    </p:anim>
                                    <p:set>
                                      <p:cBhvr>
                                        <p:cTn id="224" dur="1" fill="hold">
                                          <p:stCondLst>
                                            <p:cond delay="5499"/>
                                          </p:stCondLst>
                                        </p:cTn>
                                        <p:tgtEl>
                                          <p:spTgt spid="3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33"/>
                                        </p:tgtEl>
                                        <p:attrNameLst>
                                          <p:attrName>style.visibility</p:attrName>
                                        </p:attrNameLst>
                                      </p:cBhvr>
                                      <p:to>
                                        <p:strVal val="visible"/>
                                      </p:to>
                                    </p:set>
                                    <p:anim calcmode="lin" valueType="num">
                                      <p:cBhvr>
                                        <p:cTn id="227" dur="4500" fill="hold"/>
                                        <p:tgtEl>
                                          <p:spTgt spid="33"/>
                                        </p:tgtEl>
                                        <p:attrNameLst>
                                          <p:attrName>ppt_w</p:attrName>
                                        </p:attrNameLst>
                                      </p:cBhvr>
                                      <p:tavLst>
                                        <p:tav tm="0">
                                          <p:val>
                                            <p:strVal val="#ppt_w"/>
                                          </p:val>
                                        </p:tav>
                                        <p:tav tm="100000">
                                          <p:val>
                                            <p:strVal val="#ppt_w"/>
                                          </p:val>
                                        </p:tav>
                                      </p:tavLst>
                                    </p:anim>
                                    <p:anim calcmode="lin" valueType="num">
                                      <p:cBhvr>
                                        <p:cTn id="228" dur="4500" fill="hold"/>
                                        <p:tgtEl>
                                          <p:spTgt spid="33"/>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33"/>
                                        </p:tgtEl>
                                        <p:attrNameLst>
                                          <p:attrName>r</p:attrName>
                                        </p:attrNameLst>
                                      </p:cBhvr>
                                    </p:animRot>
                                  </p:childTnLst>
                                </p:cTn>
                              </p:par>
                              <p:par>
                                <p:cTn id="231" presetID="2" presetClass="exit" presetSubtype="6" fill="hold" grpId="2" nodeType="withEffect">
                                  <p:stCondLst>
                                    <p:cond delay="0"/>
                                  </p:stCondLst>
                                  <p:childTnLst>
                                    <p:anim calcmode="lin" valueType="num">
                                      <p:cBhvr additive="base">
                                        <p:cTn id="232" dur="5500"/>
                                        <p:tgtEl>
                                          <p:spTgt spid="33"/>
                                        </p:tgtEl>
                                        <p:attrNameLst>
                                          <p:attrName>ppt_x</p:attrName>
                                        </p:attrNameLst>
                                      </p:cBhvr>
                                      <p:tavLst>
                                        <p:tav tm="0">
                                          <p:val>
                                            <p:strVal val="ppt_x"/>
                                          </p:val>
                                        </p:tav>
                                        <p:tav tm="100000">
                                          <p:val>
                                            <p:strVal val="1+ppt_w/2"/>
                                          </p:val>
                                        </p:tav>
                                      </p:tavLst>
                                    </p:anim>
                                    <p:anim calcmode="lin" valueType="num">
                                      <p:cBhvr additive="base">
                                        <p:cTn id="233" dur="5500"/>
                                        <p:tgtEl>
                                          <p:spTgt spid="33"/>
                                        </p:tgtEl>
                                        <p:attrNameLst>
                                          <p:attrName>ppt_y</p:attrName>
                                        </p:attrNameLst>
                                      </p:cBhvr>
                                      <p:tavLst>
                                        <p:tav tm="0">
                                          <p:val>
                                            <p:strVal val="ppt_y"/>
                                          </p:val>
                                        </p:tav>
                                        <p:tav tm="100000">
                                          <p:val>
                                            <p:strVal val="1+ppt_h/2"/>
                                          </p:val>
                                        </p:tav>
                                      </p:tavLst>
                                    </p:anim>
                                    <p:set>
                                      <p:cBhvr>
                                        <p:cTn id="234" dur="1" fill="hold">
                                          <p:stCondLst>
                                            <p:cond delay="5499"/>
                                          </p:stCondLst>
                                        </p:cTn>
                                        <p:tgtEl>
                                          <p:spTgt spid="33"/>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32"/>
                                        </p:tgtEl>
                                        <p:attrNameLst>
                                          <p:attrName>style.visibility</p:attrName>
                                        </p:attrNameLst>
                                      </p:cBhvr>
                                      <p:to>
                                        <p:strVal val="visible"/>
                                      </p:to>
                                    </p:set>
                                    <p:anim calcmode="lin" valueType="num">
                                      <p:cBhvr>
                                        <p:cTn id="237" dur="4500" fill="hold"/>
                                        <p:tgtEl>
                                          <p:spTgt spid="32"/>
                                        </p:tgtEl>
                                        <p:attrNameLst>
                                          <p:attrName>ppt_w</p:attrName>
                                        </p:attrNameLst>
                                      </p:cBhvr>
                                      <p:tavLst>
                                        <p:tav tm="0">
                                          <p:val>
                                            <p:strVal val="#ppt_w"/>
                                          </p:val>
                                        </p:tav>
                                        <p:tav tm="100000">
                                          <p:val>
                                            <p:strVal val="#ppt_w"/>
                                          </p:val>
                                        </p:tav>
                                      </p:tavLst>
                                    </p:anim>
                                    <p:anim calcmode="lin" valueType="num">
                                      <p:cBhvr>
                                        <p:cTn id="238" dur="4500" fill="hold"/>
                                        <p:tgtEl>
                                          <p:spTgt spid="32"/>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32"/>
                                        </p:tgtEl>
                                        <p:attrNameLst>
                                          <p:attrName>r</p:attrName>
                                        </p:attrNameLst>
                                      </p:cBhvr>
                                    </p:animRot>
                                  </p:childTnLst>
                                </p:cTn>
                              </p:par>
                              <p:par>
                                <p:cTn id="241" presetID="2" presetClass="exit" presetSubtype="6" fill="hold" grpId="2" nodeType="withEffect">
                                  <p:stCondLst>
                                    <p:cond delay="0"/>
                                  </p:stCondLst>
                                  <p:childTnLst>
                                    <p:anim calcmode="lin" valueType="num">
                                      <p:cBhvr additive="base">
                                        <p:cTn id="242" dur="5500"/>
                                        <p:tgtEl>
                                          <p:spTgt spid="32"/>
                                        </p:tgtEl>
                                        <p:attrNameLst>
                                          <p:attrName>ppt_x</p:attrName>
                                        </p:attrNameLst>
                                      </p:cBhvr>
                                      <p:tavLst>
                                        <p:tav tm="0">
                                          <p:val>
                                            <p:strVal val="ppt_x"/>
                                          </p:val>
                                        </p:tav>
                                        <p:tav tm="100000">
                                          <p:val>
                                            <p:strVal val="1+ppt_w/2"/>
                                          </p:val>
                                        </p:tav>
                                      </p:tavLst>
                                    </p:anim>
                                    <p:anim calcmode="lin" valueType="num">
                                      <p:cBhvr additive="base">
                                        <p:cTn id="243" dur="5500"/>
                                        <p:tgtEl>
                                          <p:spTgt spid="32"/>
                                        </p:tgtEl>
                                        <p:attrNameLst>
                                          <p:attrName>ppt_y</p:attrName>
                                        </p:attrNameLst>
                                      </p:cBhvr>
                                      <p:tavLst>
                                        <p:tav tm="0">
                                          <p:val>
                                            <p:strVal val="ppt_y"/>
                                          </p:val>
                                        </p:tav>
                                        <p:tav tm="100000">
                                          <p:val>
                                            <p:strVal val="1+ppt_h/2"/>
                                          </p:val>
                                        </p:tav>
                                      </p:tavLst>
                                    </p:anim>
                                    <p:set>
                                      <p:cBhvr>
                                        <p:cTn id="244" dur="1" fill="hold">
                                          <p:stCondLst>
                                            <p:cond delay="5499"/>
                                          </p:stCondLst>
                                        </p:cTn>
                                        <p:tgtEl>
                                          <p:spTgt spid="32"/>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6"/>
                                        </p:tgtEl>
                                        <p:attrNameLst>
                                          <p:attrName>style.visibility</p:attrName>
                                        </p:attrNameLst>
                                      </p:cBhvr>
                                      <p:to>
                                        <p:strVal val="visible"/>
                                      </p:to>
                                    </p:set>
                                    <p:anim calcmode="lin" valueType="num">
                                      <p:cBhvr>
                                        <p:cTn id="247" dur="4500" fill="hold"/>
                                        <p:tgtEl>
                                          <p:spTgt spid="26"/>
                                        </p:tgtEl>
                                        <p:attrNameLst>
                                          <p:attrName>ppt_w</p:attrName>
                                        </p:attrNameLst>
                                      </p:cBhvr>
                                      <p:tavLst>
                                        <p:tav tm="0">
                                          <p:val>
                                            <p:strVal val="#ppt_w"/>
                                          </p:val>
                                        </p:tav>
                                        <p:tav tm="100000">
                                          <p:val>
                                            <p:strVal val="#ppt_w"/>
                                          </p:val>
                                        </p:tav>
                                      </p:tavLst>
                                    </p:anim>
                                    <p:anim calcmode="lin" valueType="num">
                                      <p:cBhvr>
                                        <p:cTn id="248" dur="4500" fill="hold"/>
                                        <p:tgtEl>
                                          <p:spTgt spid="26"/>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250" fill="hold"/>
                                        <p:tgtEl>
                                          <p:spTgt spid="26"/>
                                        </p:tgtEl>
                                        <p:attrNameLst>
                                          <p:attrName>r</p:attrName>
                                        </p:attrNameLst>
                                      </p:cBhvr>
                                    </p:animRot>
                                  </p:childTnLst>
                                </p:cTn>
                              </p:par>
                              <p:par>
                                <p:cTn id="251" presetID="2" presetClass="exit" presetSubtype="6" fill="hold" grpId="2" nodeType="withEffect">
                                  <p:stCondLst>
                                    <p:cond delay="0"/>
                                  </p:stCondLst>
                                  <p:childTnLst>
                                    <p:anim calcmode="lin" valueType="num">
                                      <p:cBhvr additive="base">
                                        <p:cTn id="252" dur="5500"/>
                                        <p:tgtEl>
                                          <p:spTgt spid="26"/>
                                        </p:tgtEl>
                                        <p:attrNameLst>
                                          <p:attrName>ppt_x</p:attrName>
                                        </p:attrNameLst>
                                      </p:cBhvr>
                                      <p:tavLst>
                                        <p:tav tm="0">
                                          <p:val>
                                            <p:strVal val="ppt_x"/>
                                          </p:val>
                                        </p:tav>
                                        <p:tav tm="100000">
                                          <p:val>
                                            <p:strVal val="1+ppt_w/2"/>
                                          </p:val>
                                        </p:tav>
                                      </p:tavLst>
                                    </p:anim>
                                    <p:anim calcmode="lin" valueType="num">
                                      <p:cBhvr additive="base">
                                        <p:cTn id="253" dur="5500"/>
                                        <p:tgtEl>
                                          <p:spTgt spid="26"/>
                                        </p:tgtEl>
                                        <p:attrNameLst>
                                          <p:attrName>ppt_y</p:attrName>
                                        </p:attrNameLst>
                                      </p:cBhvr>
                                      <p:tavLst>
                                        <p:tav tm="0">
                                          <p:val>
                                            <p:strVal val="ppt_y"/>
                                          </p:val>
                                        </p:tav>
                                        <p:tav tm="100000">
                                          <p:val>
                                            <p:strVal val="1+ppt_h/2"/>
                                          </p:val>
                                        </p:tav>
                                      </p:tavLst>
                                    </p:anim>
                                    <p:set>
                                      <p:cBhvr>
                                        <p:cTn id="254" dur="1" fill="hold">
                                          <p:stCondLst>
                                            <p:cond delay="5499"/>
                                          </p:stCondLst>
                                        </p:cTn>
                                        <p:tgtEl>
                                          <p:spTgt spid="26"/>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61"/>
                                        </p:tgtEl>
                                        <p:attrNameLst>
                                          <p:attrName>style.visibility</p:attrName>
                                        </p:attrNameLst>
                                      </p:cBhvr>
                                      <p:to>
                                        <p:strVal val="visible"/>
                                      </p:to>
                                    </p:set>
                                    <p:anim calcmode="lin" valueType="num">
                                      <p:cBhvr>
                                        <p:cTn id="257" dur="4500" fill="hold"/>
                                        <p:tgtEl>
                                          <p:spTgt spid="61"/>
                                        </p:tgtEl>
                                        <p:attrNameLst>
                                          <p:attrName>ppt_w</p:attrName>
                                        </p:attrNameLst>
                                      </p:cBhvr>
                                      <p:tavLst>
                                        <p:tav tm="0">
                                          <p:val>
                                            <p:strVal val="#ppt_w"/>
                                          </p:val>
                                        </p:tav>
                                        <p:tav tm="100000">
                                          <p:val>
                                            <p:strVal val="#ppt_w"/>
                                          </p:val>
                                        </p:tav>
                                      </p:tavLst>
                                    </p:anim>
                                    <p:anim calcmode="lin" valueType="num">
                                      <p:cBhvr>
                                        <p:cTn id="258" dur="4500" fill="hold"/>
                                        <p:tgtEl>
                                          <p:spTgt spid="61"/>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250" fill="hold"/>
                                        <p:tgtEl>
                                          <p:spTgt spid="61"/>
                                        </p:tgtEl>
                                        <p:attrNameLst>
                                          <p:attrName>r</p:attrName>
                                        </p:attrNameLst>
                                      </p:cBhvr>
                                    </p:animRot>
                                  </p:childTnLst>
                                </p:cTn>
                              </p:par>
                              <p:par>
                                <p:cTn id="261" presetID="2" presetClass="exit" presetSubtype="6" fill="hold" grpId="2" nodeType="withEffect">
                                  <p:stCondLst>
                                    <p:cond delay="0"/>
                                  </p:stCondLst>
                                  <p:childTnLst>
                                    <p:anim calcmode="lin" valueType="num">
                                      <p:cBhvr additive="base">
                                        <p:cTn id="262" dur="5500"/>
                                        <p:tgtEl>
                                          <p:spTgt spid="61"/>
                                        </p:tgtEl>
                                        <p:attrNameLst>
                                          <p:attrName>ppt_x</p:attrName>
                                        </p:attrNameLst>
                                      </p:cBhvr>
                                      <p:tavLst>
                                        <p:tav tm="0">
                                          <p:val>
                                            <p:strVal val="ppt_x"/>
                                          </p:val>
                                        </p:tav>
                                        <p:tav tm="100000">
                                          <p:val>
                                            <p:strVal val="1+ppt_w/2"/>
                                          </p:val>
                                        </p:tav>
                                      </p:tavLst>
                                    </p:anim>
                                    <p:anim calcmode="lin" valueType="num">
                                      <p:cBhvr additive="base">
                                        <p:cTn id="263" dur="5500"/>
                                        <p:tgtEl>
                                          <p:spTgt spid="61"/>
                                        </p:tgtEl>
                                        <p:attrNameLst>
                                          <p:attrName>ppt_y</p:attrName>
                                        </p:attrNameLst>
                                      </p:cBhvr>
                                      <p:tavLst>
                                        <p:tav tm="0">
                                          <p:val>
                                            <p:strVal val="ppt_y"/>
                                          </p:val>
                                        </p:tav>
                                        <p:tav tm="100000">
                                          <p:val>
                                            <p:strVal val="1+ppt_h/2"/>
                                          </p:val>
                                        </p:tav>
                                      </p:tavLst>
                                    </p:anim>
                                    <p:set>
                                      <p:cBhvr>
                                        <p:cTn id="264" dur="1" fill="hold">
                                          <p:stCondLst>
                                            <p:cond delay="5499"/>
                                          </p:stCondLst>
                                        </p:cTn>
                                        <p:tgtEl>
                                          <p:spTgt spid="61"/>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60"/>
                                        </p:tgtEl>
                                        <p:attrNameLst>
                                          <p:attrName>style.visibility</p:attrName>
                                        </p:attrNameLst>
                                      </p:cBhvr>
                                      <p:to>
                                        <p:strVal val="visible"/>
                                      </p:to>
                                    </p:set>
                                    <p:anim calcmode="lin" valueType="num">
                                      <p:cBhvr>
                                        <p:cTn id="267" dur="4500" fill="hold"/>
                                        <p:tgtEl>
                                          <p:spTgt spid="60"/>
                                        </p:tgtEl>
                                        <p:attrNameLst>
                                          <p:attrName>ppt_w</p:attrName>
                                        </p:attrNameLst>
                                      </p:cBhvr>
                                      <p:tavLst>
                                        <p:tav tm="0">
                                          <p:val>
                                            <p:strVal val="#ppt_w"/>
                                          </p:val>
                                        </p:tav>
                                        <p:tav tm="100000">
                                          <p:val>
                                            <p:strVal val="#ppt_w"/>
                                          </p:val>
                                        </p:tav>
                                      </p:tavLst>
                                    </p:anim>
                                    <p:anim calcmode="lin" valueType="num">
                                      <p:cBhvr>
                                        <p:cTn id="268" dur="4500" fill="hold"/>
                                        <p:tgtEl>
                                          <p:spTgt spid="60"/>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250" fill="hold"/>
                                        <p:tgtEl>
                                          <p:spTgt spid="60"/>
                                        </p:tgtEl>
                                        <p:attrNameLst>
                                          <p:attrName>r</p:attrName>
                                        </p:attrNameLst>
                                      </p:cBhvr>
                                    </p:animRot>
                                  </p:childTnLst>
                                </p:cTn>
                              </p:par>
                              <p:par>
                                <p:cTn id="271" presetID="2" presetClass="exit" presetSubtype="6" fill="hold" grpId="2" nodeType="withEffect">
                                  <p:stCondLst>
                                    <p:cond delay="0"/>
                                  </p:stCondLst>
                                  <p:childTnLst>
                                    <p:anim calcmode="lin" valueType="num">
                                      <p:cBhvr additive="base">
                                        <p:cTn id="272" dur="5500"/>
                                        <p:tgtEl>
                                          <p:spTgt spid="60"/>
                                        </p:tgtEl>
                                        <p:attrNameLst>
                                          <p:attrName>ppt_x</p:attrName>
                                        </p:attrNameLst>
                                      </p:cBhvr>
                                      <p:tavLst>
                                        <p:tav tm="0">
                                          <p:val>
                                            <p:strVal val="ppt_x"/>
                                          </p:val>
                                        </p:tav>
                                        <p:tav tm="100000">
                                          <p:val>
                                            <p:strVal val="1+ppt_w/2"/>
                                          </p:val>
                                        </p:tav>
                                      </p:tavLst>
                                    </p:anim>
                                    <p:anim calcmode="lin" valueType="num">
                                      <p:cBhvr additive="base">
                                        <p:cTn id="273" dur="5500"/>
                                        <p:tgtEl>
                                          <p:spTgt spid="60"/>
                                        </p:tgtEl>
                                        <p:attrNameLst>
                                          <p:attrName>ppt_y</p:attrName>
                                        </p:attrNameLst>
                                      </p:cBhvr>
                                      <p:tavLst>
                                        <p:tav tm="0">
                                          <p:val>
                                            <p:strVal val="ppt_y"/>
                                          </p:val>
                                        </p:tav>
                                        <p:tav tm="100000">
                                          <p:val>
                                            <p:strVal val="1+ppt_h/2"/>
                                          </p:val>
                                        </p:tav>
                                      </p:tavLst>
                                    </p:anim>
                                    <p:set>
                                      <p:cBhvr>
                                        <p:cTn id="274" dur="1" fill="hold">
                                          <p:stCondLst>
                                            <p:cond delay="5499"/>
                                          </p:stCondLst>
                                        </p:cTn>
                                        <p:tgtEl>
                                          <p:spTgt spid="60"/>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59"/>
                                        </p:tgtEl>
                                        <p:attrNameLst>
                                          <p:attrName>style.visibility</p:attrName>
                                        </p:attrNameLst>
                                      </p:cBhvr>
                                      <p:to>
                                        <p:strVal val="visible"/>
                                      </p:to>
                                    </p:set>
                                    <p:anim calcmode="lin" valueType="num">
                                      <p:cBhvr>
                                        <p:cTn id="277" dur="4500" fill="hold"/>
                                        <p:tgtEl>
                                          <p:spTgt spid="59"/>
                                        </p:tgtEl>
                                        <p:attrNameLst>
                                          <p:attrName>ppt_w</p:attrName>
                                        </p:attrNameLst>
                                      </p:cBhvr>
                                      <p:tavLst>
                                        <p:tav tm="0">
                                          <p:val>
                                            <p:strVal val="#ppt_w"/>
                                          </p:val>
                                        </p:tav>
                                        <p:tav tm="100000">
                                          <p:val>
                                            <p:strVal val="#ppt_w"/>
                                          </p:val>
                                        </p:tav>
                                      </p:tavLst>
                                    </p:anim>
                                    <p:anim calcmode="lin" valueType="num">
                                      <p:cBhvr>
                                        <p:cTn id="278" dur="4500" fill="hold"/>
                                        <p:tgtEl>
                                          <p:spTgt spid="59"/>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250" fill="hold"/>
                                        <p:tgtEl>
                                          <p:spTgt spid="59"/>
                                        </p:tgtEl>
                                        <p:attrNameLst>
                                          <p:attrName>r</p:attrName>
                                        </p:attrNameLst>
                                      </p:cBhvr>
                                    </p:animRot>
                                  </p:childTnLst>
                                </p:cTn>
                              </p:par>
                              <p:par>
                                <p:cTn id="281" presetID="2" presetClass="exit" presetSubtype="6" fill="hold" grpId="2" nodeType="withEffect">
                                  <p:stCondLst>
                                    <p:cond delay="0"/>
                                  </p:stCondLst>
                                  <p:childTnLst>
                                    <p:anim calcmode="lin" valueType="num">
                                      <p:cBhvr additive="base">
                                        <p:cTn id="282" dur="5500"/>
                                        <p:tgtEl>
                                          <p:spTgt spid="59"/>
                                        </p:tgtEl>
                                        <p:attrNameLst>
                                          <p:attrName>ppt_x</p:attrName>
                                        </p:attrNameLst>
                                      </p:cBhvr>
                                      <p:tavLst>
                                        <p:tav tm="0">
                                          <p:val>
                                            <p:strVal val="ppt_x"/>
                                          </p:val>
                                        </p:tav>
                                        <p:tav tm="100000">
                                          <p:val>
                                            <p:strVal val="1+ppt_w/2"/>
                                          </p:val>
                                        </p:tav>
                                      </p:tavLst>
                                    </p:anim>
                                    <p:anim calcmode="lin" valueType="num">
                                      <p:cBhvr additive="base">
                                        <p:cTn id="283" dur="5500"/>
                                        <p:tgtEl>
                                          <p:spTgt spid="59"/>
                                        </p:tgtEl>
                                        <p:attrNameLst>
                                          <p:attrName>ppt_y</p:attrName>
                                        </p:attrNameLst>
                                      </p:cBhvr>
                                      <p:tavLst>
                                        <p:tav tm="0">
                                          <p:val>
                                            <p:strVal val="ppt_y"/>
                                          </p:val>
                                        </p:tav>
                                        <p:tav tm="100000">
                                          <p:val>
                                            <p:strVal val="1+ppt_h/2"/>
                                          </p:val>
                                        </p:tav>
                                      </p:tavLst>
                                    </p:anim>
                                    <p:set>
                                      <p:cBhvr>
                                        <p:cTn id="284" dur="1" fill="hold">
                                          <p:stCondLst>
                                            <p:cond delay="5499"/>
                                          </p:stCondLst>
                                        </p:cTn>
                                        <p:tgtEl>
                                          <p:spTgt spid="59"/>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58"/>
                                        </p:tgtEl>
                                        <p:attrNameLst>
                                          <p:attrName>style.visibility</p:attrName>
                                        </p:attrNameLst>
                                      </p:cBhvr>
                                      <p:to>
                                        <p:strVal val="visible"/>
                                      </p:to>
                                    </p:set>
                                    <p:anim calcmode="lin" valueType="num">
                                      <p:cBhvr>
                                        <p:cTn id="287" dur="4500" fill="hold"/>
                                        <p:tgtEl>
                                          <p:spTgt spid="58"/>
                                        </p:tgtEl>
                                        <p:attrNameLst>
                                          <p:attrName>ppt_w</p:attrName>
                                        </p:attrNameLst>
                                      </p:cBhvr>
                                      <p:tavLst>
                                        <p:tav tm="0">
                                          <p:val>
                                            <p:strVal val="#ppt_w"/>
                                          </p:val>
                                        </p:tav>
                                        <p:tav tm="100000">
                                          <p:val>
                                            <p:strVal val="#ppt_w"/>
                                          </p:val>
                                        </p:tav>
                                      </p:tavLst>
                                    </p:anim>
                                    <p:anim calcmode="lin" valueType="num">
                                      <p:cBhvr>
                                        <p:cTn id="288" dur="4500" fill="hold"/>
                                        <p:tgtEl>
                                          <p:spTgt spid="58"/>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4250" fill="hold"/>
                                        <p:tgtEl>
                                          <p:spTgt spid="58"/>
                                        </p:tgtEl>
                                        <p:attrNameLst>
                                          <p:attrName>r</p:attrName>
                                        </p:attrNameLst>
                                      </p:cBhvr>
                                    </p:animRot>
                                  </p:childTnLst>
                                </p:cTn>
                              </p:par>
                              <p:par>
                                <p:cTn id="291" presetID="2" presetClass="exit" presetSubtype="6" fill="hold" grpId="2" nodeType="withEffect">
                                  <p:stCondLst>
                                    <p:cond delay="0"/>
                                  </p:stCondLst>
                                  <p:childTnLst>
                                    <p:anim calcmode="lin" valueType="num">
                                      <p:cBhvr additive="base">
                                        <p:cTn id="292" dur="5500"/>
                                        <p:tgtEl>
                                          <p:spTgt spid="58"/>
                                        </p:tgtEl>
                                        <p:attrNameLst>
                                          <p:attrName>ppt_x</p:attrName>
                                        </p:attrNameLst>
                                      </p:cBhvr>
                                      <p:tavLst>
                                        <p:tav tm="0">
                                          <p:val>
                                            <p:strVal val="ppt_x"/>
                                          </p:val>
                                        </p:tav>
                                        <p:tav tm="100000">
                                          <p:val>
                                            <p:strVal val="1+ppt_w/2"/>
                                          </p:val>
                                        </p:tav>
                                      </p:tavLst>
                                    </p:anim>
                                    <p:anim calcmode="lin" valueType="num">
                                      <p:cBhvr additive="base">
                                        <p:cTn id="293" dur="5500"/>
                                        <p:tgtEl>
                                          <p:spTgt spid="58"/>
                                        </p:tgtEl>
                                        <p:attrNameLst>
                                          <p:attrName>ppt_y</p:attrName>
                                        </p:attrNameLst>
                                      </p:cBhvr>
                                      <p:tavLst>
                                        <p:tav tm="0">
                                          <p:val>
                                            <p:strVal val="ppt_y"/>
                                          </p:val>
                                        </p:tav>
                                        <p:tav tm="100000">
                                          <p:val>
                                            <p:strVal val="1+ppt_h/2"/>
                                          </p:val>
                                        </p:tav>
                                      </p:tavLst>
                                    </p:anim>
                                    <p:set>
                                      <p:cBhvr>
                                        <p:cTn id="294" dur="1" fill="hold">
                                          <p:stCondLst>
                                            <p:cond delay="5499"/>
                                          </p:stCondLst>
                                        </p:cTn>
                                        <p:tgtEl>
                                          <p:spTgt spid="58"/>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57"/>
                                        </p:tgtEl>
                                        <p:attrNameLst>
                                          <p:attrName>style.visibility</p:attrName>
                                        </p:attrNameLst>
                                      </p:cBhvr>
                                      <p:to>
                                        <p:strVal val="visible"/>
                                      </p:to>
                                    </p:set>
                                    <p:anim calcmode="lin" valueType="num">
                                      <p:cBhvr>
                                        <p:cTn id="297" dur="4500" fill="hold"/>
                                        <p:tgtEl>
                                          <p:spTgt spid="57"/>
                                        </p:tgtEl>
                                        <p:attrNameLst>
                                          <p:attrName>ppt_w</p:attrName>
                                        </p:attrNameLst>
                                      </p:cBhvr>
                                      <p:tavLst>
                                        <p:tav tm="0">
                                          <p:val>
                                            <p:strVal val="#ppt_w"/>
                                          </p:val>
                                        </p:tav>
                                        <p:tav tm="100000">
                                          <p:val>
                                            <p:strVal val="#ppt_w"/>
                                          </p:val>
                                        </p:tav>
                                      </p:tavLst>
                                    </p:anim>
                                    <p:anim calcmode="lin" valueType="num">
                                      <p:cBhvr>
                                        <p:cTn id="298" dur="4500" fill="hold"/>
                                        <p:tgtEl>
                                          <p:spTgt spid="57"/>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4250" fill="hold"/>
                                        <p:tgtEl>
                                          <p:spTgt spid="57"/>
                                        </p:tgtEl>
                                        <p:attrNameLst>
                                          <p:attrName>r</p:attrName>
                                        </p:attrNameLst>
                                      </p:cBhvr>
                                    </p:animRot>
                                  </p:childTnLst>
                                </p:cTn>
                              </p:par>
                              <p:par>
                                <p:cTn id="301" presetID="2" presetClass="exit" presetSubtype="6" fill="hold" grpId="2" nodeType="withEffect">
                                  <p:stCondLst>
                                    <p:cond delay="0"/>
                                  </p:stCondLst>
                                  <p:childTnLst>
                                    <p:anim calcmode="lin" valueType="num">
                                      <p:cBhvr additive="base">
                                        <p:cTn id="302" dur="5500"/>
                                        <p:tgtEl>
                                          <p:spTgt spid="57"/>
                                        </p:tgtEl>
                                        <p:attrNameLst>
                                          <p:attrName>ppt_x</p:attrName>
                                        </p:attrNameLst>
                                      </p:cBhvr>
                                      <p:tavLst>
                                        <p:tav tm="0">
                                          <p:val>
                                            <p:strVal val="ppt_x"/>
                                          </p:val>
                                        </p:tav>
                                        <p:tav tm="100000">
                                          <p:val>
                                            <p:strVal val="1+ppt_w/2"/>
                                          </p:val>
                                        </p:tav>
                                      </p:tavLst>
                                    </p:anim>
                                    <p:anim calcmode="lin" valueType="num">
                                      <p:cBhvr additive="base">
                                        <p:cTn id="303" dur="5500"/>
                                        <p:tgtEl>
                                          <p:spTgt spid="57"/>
                                        </p:tgtEl>
                                        <p:attrNameLst>
                                          <p:attrName>ppt_y</p:attrName>
                                        </p:attrNameLst>
                                      </p:cBhvr>
                                      <p:tavLst>
                                        <p:tav tm="0">
                                          <p:val>
                                            <p:strVal val="ppt_y"/>
                                          </p:val>
                                        </p:tav>
                                        <p:tav tm="100000">
                                          <p:val>
                                            <p:strVal val="1+ppt_h/2"/>
                                          </p:val>
                                        </p:tav>
                                      </p:tavLst>
                                    </p:anim>
                                    <p:set>
                                      <p:cBhvr>
                                        <p:cTn id="304" dur="1" fill="hold">
                                          <p:stCondLst>
                                            <p:cond delay="5499"/>
                                          </p:stCondLst>
                                        </p:cTn>
                                        <p:tgtEl>
                                          <p:spTgt spid="57"/>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56"/>
                                        </p:tgtEl>
                                        <p:attrNameLst>
                                          <p:attrName>style.visibility</p:attrName>
                                        </p:attrNameLst>
                                      </p:cBhvr>
                                      <p:to>
                                        <p:strVal val="visible"/>
                                      </p:to>
                                    </p:set>
                                    <p:anim calcmode="lin" valueType="num">
                                      <p:cBhvr>
                                        <p:cTn id="307" dur="4500" fill="hold"/>
                                        <p:tgtEl>
                                          <p:spTgt spid="56"/>
                                        </p:tgtEl>
                                        <p:attrNameLst>
                                          <p:attrName>ppt_w</p:attrName>
                                        </p:attrNameLst>
                                      </p:cBhvr>
                                      <p:tavLst>
                                        <p:tav tm="0">
                                          <p:val>
                                            <p:strVal val="#ppt_w"/>
                                          </p:val>
                                        </p:tav>
                                        <p:tav tm="100000">
                                          <p:val>
                                            <p:strVal val="#ppt_w"/>
                                          </p:val>
                                        </p:tav>
                                      </p:tavLst>
                                    </p:anim>
                                    <p:anim calcmode="lin" valueType="num">
                                      <p:cBhvr>
                                        <p:cTn id="308" dur="4500" fill="hold"/>
                                        <p:tgtEl>
                                          <p:spTgt spid="56"/>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4250" fill="hold"/>
                                        <p:tgtEl>
                                          <p:spTgt spid="56"/>
                                        </p:tgtEl>
                                        <p:attrNameLst>
                                          <p:attrName>r</p:attrName>
                                        </p:attrNameLst>
                                      </p:cBhvr>
                                    </p:animRot>
                                  </p:childTnLst>
                                </p:cTn>
                              </p:par>
                              <p:par>
                                <p:cTn id="311" presetID="2" presetClass="exit" presetSubtype="6" fill="hold" grpId="2" nodeType="withEffect">
                                  <p:stCondLst>
                                    <p:cond delay="0"/>
                                  </p:stCondLst>
                                  <p:childTnLst>
                                    <p:anim calcmode="lin" valueType="num">
                                      <p:cBhvr additive="base">
                                        <p:cTn id="312" dur="5500"/>
                                        <p:tgtEl>
                                          <p:spTgt spid="56"/>
                                        </p:tgtEl>
                                        <p:attrNameLst>
                                          <p:attrName>ppt_x</p:attrName>
                                        </p:attrNameLst>
                                      </p:cBhvr>
                                      <p:tavLst>
                                        <p:tav tm="0">
                                          <p:val>
                                            <p:strVal val="ppt_x"/>
                                          </p:val>
                                        </p:tav>
                                        <p:tav tm="100000">
                                          <p:val>
                                            <p:strVal val="1+ppt_w/2"/>
                                          </p:val>
                                        </p:tav>
                                      </p:tavLst>
                                    </p:anim>
                                    <p:anim calcmode="lin" valueType="num">
                                      <p:cBhvr additive="base">
                                        <p:cTn id="313" dur="5500"/>
                                        <p:tgtEl>
                                          <p:spTgt spid="56"/>
                                        </p:tgtEl>
                                        <p:attrNameLst>
                                          <p:attrName>ppt_y</p:attrName>
                                        </p:attrNameLst>
                                      </p:cBhvr>
                                      <p:tavLst>
                                        <p:tav tm="0">
                                          <p:val>
                                            <p:strVal val="ppt_y"/>
                                          </p:val>
                                        </p:tav>
                                        <p:tav tm="100000">
                                          <p:val>
                                            <p:strVal val="1+ppt_h/2"/>
                                          </p:val>
                                        </p:tav>
                                      </p:tavLst>
                                    </p:anim>
                                    <p:set>
                                      <p:cBhvr>
                                        <p:cTn id="314" dur="1" fill="hold">
                                          <p:stCondLst>
                                            <p:cond delay="5499"/>
                                          </p:stCondLst>
                                        </p:cTn>
                                        <p:tgtEl>
                                          <p:spTgt spid="56"/>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55"/>
                                        </p:tgtEl>
                                        <p:attrNameLst>
                                          <p:attrName>style.visibility</p:attrName>
                                        </p:attrNameLst>
                                      </p:cBhvr>
                                      <p:to>
                                        <p:strVal val="visible"/>
                                      </p:to>
                                    </p:set>
                                    <p:anim calcmode="lin" valueType="num">
                                      <p:cBhvr>
                                        <p:cTn id="317" dur="4500" fill="hold"/>
                                        <p:tgtEl>
                                          <p:spTgt spid="55"/>
                                        </p:tgtEl>
                                        <p:attrNameLst>
                                          <p:attrName>ppt_w</p:attrName>
                                        </p:attrNameLst>
                                      </p:cBhvr>
                                      <p:tavLst>
                                        <p:tav tm="0">
                                          <p:val>
                                            <p:strVal val="#ppt_w"/>
                                          </p:val>
                                        </p:tav>
                                        <p:tav tm="100000">
                                          <p:val>
                                            <p:strVal val="#ppt_w"/>
                                          </p:val>
                                        </p:tav>
                                      </p:tavLst>
                                    </p:anim>
                                    <p:anim calcmode="lin" valueType="num">
                                      <p:cBhvr>
                                        <p:cTn id="318" dur="4500" fill="hold"/>
                                        <p:tgtEl>
                                          <p:spTgt spid="55"/>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4250" fill="hold"/>
                                        <p:tgtEl>
                                          <p:spTgt spid="55"/>
                                        </p:tgtEl>
                                        <p:attrNameLst>
                                          <p:attrName>r</p:attrName>
                                        </p:attrNameLst>
                                      </p:cBhvr>
                                    </p:animRot>
                                  </p:childTnLst>
                                </p:cTn>
                              </p:par>
                              <p:par>
                                <p:cTn id="321" presetID="2" presetClass="exit" presetSubtype="6" fill="hold" grpId="2" nodeType="withEffect">
                                  <p:stCondLst>
                                    <p:cond delay="0"/>
                                  </p:stCondLst>
                                  <p:childTnLst>
                                    <p:anim calcmode="lin" valueType="num">
                                      <p:cBhvr additive="base">
                                        <p:cTn id="322" dur="5500"/>
                                        <p:tgtEl>
                                          <p:spTgt spid="55"/>
                                        </p:tgtEl>
                                        <p:attrNameLst>
                                          <p:attrName>ppt_x</p:attrName>
                                        </p:attrNameLst>
                                      </p:cBhvr>
                                      <p:tavLst>
                                        <p:tav tm="0">
                                          <p:val>
                                            <p:strVal val="ppt_x"/>
                                          </p:val>
                                        </p:tav>
                                        <p:tav tm="100000">
                                          <p:val>
                                            <p:strVal val="1+ppt_w/2"/>
                                          </p:val>
                                        </p:tav>
                                      </p:tavLst>
                                    </p:anim>
                                    <p:anim calcmode="lin" valueType="num">
                                      <p:cBhvr additive="base">
                                        <p:cTn id="323" dur="5500"/>
                                        <p:tgtEl>
                                          <p:spTgt spid="55"/>
                                        </p:tgtEl>
                                        <p:attrNameLst>
                                          <p:attrName>ppt_y</p:attrName>
                                        </p:attrNameLst>
                                      </p:cBhvr>
                                      <p:tavLst>
                                        <p:tav tm="0">
                                          <p:val>
                                            <p:strVal val="ppt_y"/>
                                          </p:val>
                                        </p:tav>
                                        <p:tav tm="100000">
                                          <p:val>
                                            <p:strVal val="1+ppt_h/2"/>
                                          </p:val>
                                        </p:tav>
                                      </p:tavLst>
                                    </p:anim>
                                    <p:set>
                                      <p:cBhvr>
                                        <p:cTn id="324" dur="1" fill="hold">
                                          <p:stCondLst>
                                            <p:cond delay="5499"/>
                                          </p:stCondLst>
                                        </p:cTn>
                                        <p:tgtEl>
                                          <p:spTgt spid="55"/>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4500" fill="hold"/>
                                        <p:tgtEl>
                                          <p:spTgt spid="30"/>
                                        </p:tgtEl>
                                        <p:attrNameLst>
                                          <p:attrName>ppt_w</p:attrName>
                                        </p:attrNameLst>
                                      </p:cBhvr>
                                      <p:tavLst>
                                        <p:tav tm="0">
                                          <p:val>
                                            <p:strVal val="#ppt_w"/>
                                          </p:val>
                                        </p:tav>
                                        <p:tav tm="100000">
                                          <p:val>
                                            <p:strVal val="#ppt_w"/>
                                          </p:val>
                                        </p:tav>
                                      </p:tavLst>
                                    </p:anim>
                                    <p:anim calcmode="lin" valueType="num">
                                      <p:cBhvr>
                                        <p:cTn id="328" dur="4500" fill="hold"/>
                                        <p:tgtEl>
                                          <p:spTgt spid="30"/>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4250" fill="hold"/>
                                        <p:tgtEl>
                                          <p:spTgt spid="30"/>
                                        </p:tgtEl>
                                        <p:attrNameLst>
                                          <p:attrName>r</p:attrName>
                                        </p:attrNameLst>
                                      </p:cBhvr>
                                    </p:animRot>
                                  </p:childTnLst>
                                </p:cTn>
                              </p:par>
                              <p:par>
                                <p:cTn id="331" presetID="2" presetClass="exit" presetSubtype="6" fill="hold" grpId="2" nodeType="withEffect">
                                  <p:stCondLst>
                                    <p:cond delay="0"/>
                                  </p:stCondLst>
                                  <p:childTnLst>
                                    <p:anim calcmode="lin" valueType="num">
                                      <p:cBhvr additive="base">
                                        <p:cTn id="332" dur="5500"/>
                                        <p:tgtEl>
                                          <p:spTgt spid="30"/>
                                        </p:tgtEl>
                                        <p:attrNameLst>
                                          <p:attrName>ppt_x</p:attrName>
                                        </p:attrNameLst>
                                      </p:cBhvr>
                                      <p:tavLst>
                                        <p:tav tm="0">
                                          <p:val>
                                            <p:strVal val="ppt_x"/>
                                          </p:val>
                                        </p:tav>
                                        <p:tav tm="100000">
                                          <p:val>
                                            <p:strVal val="1+ppt_w/2"/>
                                          </p:val>
                                        </p:tav>
                                      </p:tavLst>
                                    </p:anim>
                                    <p:anim calcmode="lin" valueType="num">
                                      <p:cBhvr additive="base">
                                        <p:cTn id="333" dur="5500"/>
                                        <p:tgtEl>
                                          <p:spTgt spid="30"/>
                                        </p:tgtEl>
                                        <p:attrNameLst>
                                          <p:attrName>ppt_y</p:attrName>
                                        </p:attrNameLst>
                                      </p:cBhvr>
                                      <p:tavLst>
                                        <p:tav tm="0">
                                          <p:val>
                                            <p:strVal val="ppt_y"/>
                                          </p:val>
                                        </p:tav>
                                        <p:tav tm="100000">
                                          <p:val>
                                            <p:strVal val="1+ppt_h/2"/>
                                          </p:val>
                                        </p:tav>
                                      </p:tavLst>
                                    </p:anim>
                                    <p:set>
                                      <p:cBhvr>
                                        <p:cTn id="334" dur="1" fill="hold">
                                          <p:stCondLst>
                                            <p:cond delay="5499"/>
                                          </p:stCondLst>
                                        </p:cTn>
                                        <p:tgtEl>
                                          <p:spTgt spid="30"/>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29"/>
                                        </p:tgtEl>
                                        <p:attrNameLst>
                                          <p:attrName>style.visibility</p:attrName>
                                        </p:attrNameLst>
                                      </p:cBhvr>
                                      <p:to>
                                        <p:strVal val="visible"/>
                                      </p:to>
                                    </p:set>
                                    <p:anim calcmode="lin" valueType="num">
                                      <p:cBhvr>
                                        <p:cTn id="337" dur="4500" fill="hold"/>
                                        <p:tgtEl>
                                          <p:spTgt spid="29"/>
                                        </p:tgtEl>
                                        <p:attrNameLst>
                                          <p:attrName>ppt_w</p:attrName>
                                        </p:attrNameLst>
                                      </p:cBhvr>
                                      <p:tavLst>
                                        <p:tav tm="0">
                                          <p:val>
                                            <p:strVal val="#ppt_w"/>
                                          </p:val>
                                        </p:tav>
                                        <p:tav tm="100000">
                                          <p:val>
                                            <p:strVal val="#ppt_w"/>
                                          </p:val>
                                        </p:tav>
                                      </p:tavLst>
                                    </p:anim>
                                    <p:anim calcmode="lin" valueType="num">
                                      <p:cBhvr>
                                        <p:cTn id="338" dur="4500" fill="hold"/>
                                        <p:tgtEl>
                                          <p:spTgt spid="29"/>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4250" fill="hold"/>
                                        <p:tgtEl>
                                          <p:spTgt spid="29"/>
                                        </p:tgtEl>
                                        <p:attrNameLst>
                                          <p:attrName>r</p:attrName>
                                        </p:attrNameLst>
                                      </p:cBhvr>
                                    </p:animRot>
                                  </p:childTnLst>
                                </p:cTn>
                              </p:par>
                              <p:par>
                                <p:cTn id="341" presetID="2" presetClass="exit" presetSubtype="6" fill="hold" grpId="2" nodeType="withEffect">
                                  <p:stCondLst>
                                    <p:cond delay="0"/>
                                  </p:stCondLst>
                                  <p:childTnLst>
                                    <p:anim calcmode="lin" valueType="num">
                                      <p:cBhvr additive="base">
                                        <p:cTn id="342" dur="5500"/>
                                        <p:tgtEl>
                                          <p:spTgt spid="29"/>
                                        </p:tgtEl>
                                        <p:attrNameLst>
                                          <p:attrName>ppt_x</p:attrName>
                                        </p:attrNameLst>
                                      </p:cBhvr>
                                      <p:tavLst>
                                        <p:tav tm="0">
                                          <p:val>
                                            <p:strVal val="ppt_x"/>
                                          </p:val>
                                        </p:tav>
                                        <p:tav tm="100000">
                                          <p:val>
                                            <p:strVal val="1+ppt_w/2"/>
                                          </p:val>
                                        </p:tav>
                                      </p:tavLst>
                                    </p:anim>
                                    <p:anim calcmode="lin" valueType="num">
                                      <p:cBhvr additive="base">
                                        <p:cTn id="343" dur="5500"/>
                                        <p:tgtEl>
                                          <p:spTgt spid="29"/>
                                        </p:tgtEl>
                                        <p:attrNameLst>
                                          <p:attrName>ppt_y</p:attrName>
                                        </p:attrNameLst>
                                      </p:cBhvr>
                                      <p:tavLst>
                                        <p:tav tm="0">
                                          <p:val>
                                            <p:strVal val="ppt_y"/>
                                          </p:val>
                                        </p:tav>
                                        <p:tav tm="100000">
                                          <p:val>
                                            <p:strVal val="1+ppt_h/2"/>
                                          </p:val>
                                        </p:tav>
                                      </p:tavLst>
                                    </p:anim>
                                    <p:set>
                                      <p:cBhvr>
                                        <p:cTn id="344" dur="1" fill="hold">
                                          <p:stCondLst>
                                            <p:cond delay="5499"/>
                                          </p:stCondLst>
                                        </p:cTn>
                                        <p:tgtEl>
                                          <p:spTgt spid="29"/>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28"/>
                                        </p:tgtEl>
                                        <p:attrNameLst>
                                          <p:attrName>style.visibility</p:attrName>
                                        </p:attrNameLst>
                                      </p:cBhvr>
                                      <p:to>
                                        <p:strVal val="visible"/>
                                      </p:to>
                                    </p:set>
                                    <p:anim calcmode="lin" valueType="num">
                                      <p:cBhvr>
                                        <p:cTn id="347" dur="4500" fill="hold"/>
                                        <p:tgtEl>
                                          <p:spTgt spid="28"/>
                                        </p:tgtEl>
                                        <p:attrNameLst>
                                          <p:attrName>ppt_w</p:attrName>
                                        </p:attrNameLst>
                                      </p:cBhvr>
                                      <p:tavLst>
                                        <p:tav tm="0">
                                          <p:val>
                                            <p:strVal val="#ppt_w"/>
                                          </p:val>
                                        </p:tav>
                                        <p:tav tm="100000">
                                          <p:val>
                                            <p:strVal val="#ppt_w"/>
                                          </p:val>
                                        </p:tav>
                                      </p:tavLst>
                                    </p:anim>
                                    <p:anim calcmode="lin" valueType="num">
                                      <p:cBhvr>
                                        <p:cTn id="348" dur="4500" fill="hold"/>
                                        <p:tgtEl>
                                          <p:spTgt spid="28"/>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4250" fill="hold"/>
                                        <p:tgtEl>
                                          <p:spTgt spid="28"/>
                                        </p:tgtEl>
                                        <p:attrNameLst>
                                          <p:attrName>r</p:attrName>
                                        </p:attrNameLst>
                                      </p:cBhvr>
                                    </p:animRot>
                                  </p:childTnLst>
                                </p:cTn>
                              </p:par>
                              <p:par>
                                <p:cTn id="351" presetID="2" presetClass="exit" presetSubtype="6" fill="hold" grpId="2" nodeType="withEffect">
                                  <p:stCondLst>
                                    <p:cond delay="0"/>
                                  </p:stCondLst>
                                  <p:childTnLst>
                                    <p:anim calcmode="lin" valueType="num">
                                      <p:cBhvr additive="base">
                                        <p:cTn id="352" dur="5500"/>
                                        <p:tgtEl>
                                          <p:spTgt spid="28"/>
                                        </p:tgtEl>
                                        <p:attrNameLst>
                                          <p:attrName>ppt_x</p:attrName>
                                        </p:attrNameLst>
                                      </p:cBhvr>
                                      <p:tavLst>
                                        <p:tav tm="0">
                                          <p:val>
                                            <p:strVal val="ppt_x"/>
                                          </p:val>
                                        </p:tav>
                                        <p:tav tm="100000">
                                          <p:val>
                                            <p:strVal val="1+ppt_w/2"/>
                                          </p:val>
                                        </p:tav>
                                      </p:tavLst>
                                    </p:anim>
                                    <p:anim calcmode="lin" valueType="num">
                                      <p:cBhvr additive="base">
                                        <p:cTn id="353" dur="5500"/>
                                        <p:tgtEl>
                                          <p:spTgt spid="28"/>
                                        </p:tgtEl>
                                        <p:attrNameLst>
                                          <p:attrName>ppt_y</p:attrName>
                                        </p:attrNameLst>
                                      </p:cBhvr>
                                      <p:tavLst>
                                        <p:tav tm="0">
                                          <p:val>
                                            <p:strVal val="ppt_y"/>
                                          </p:val>
                                        </p:tav>
                                        <p:tav tm="100000">
                                          <p:val>
                                            <p:strVal val="1+ppt_h/2"/>
                                          </p:val>
                                        </p:tav>
                                      </p:tavLst>
                                    </p:anim>
                                    <p:set>
                                      <p:cBhvr>
                                        <p:cTn id="354" dur="1" fill="hold">
                                          <p:stCondLst>
                                            <p:cond delay="5499"/>
                                          </p:stCondLst>
                                        </p:cTn>
                                        <p:tgtEl>
                                          <p:spTgt spid="28"/>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27"/>
                                        </p:tgtEl>
                                        <p:attrNameLst>
                                          <p:attrName>style.visibility</p:attrName>
                                        </p:attrNameLst>
                                      </p:cBhvr>
                                      <p:to>
                                        <p:strVal val="visible"/>
                                      </p:to>
                                    </p:set>
                                    <p:anim calcmode="lin" valueType="num">
                                      <p:cBhvr>
                                        <p:cTn id="357" dur="4500" fill="hold"/>
                                        <p:tgtEl>
                                          <p:spTgt spid="27"/>
                                        </p:tgtEl>
                                        <p:attrNameLst>
                                          <p:attrName>ppt_w</p:attrName>
                                        </p:attrNameLst>
                                      </p:cBhvr>
                                      <p:tavLst>
                                        <p:tav tm="0">
                                          <p:val>
                                            <p:strVal val="#ppt_w"/>
                                          </p:val>
                                        </p:tav>
                                        <p:tav tm="100000">
                                          <p:val>
                                            <p:strVal val="#ppt_w"/>
                                          </p:val>
                                        </p:tav>
                                      </p:tavLst>
                                    </p:anim>
                                    <p:anim calcmode="lin" valueType="num">
                                      <p:cBhvr>
                                        <p:cTn id="358" dur="4500" fill="hold"/>
                                        <p:tgtEl>
                                          <p:spTgt spid="27"/>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4250" fill="hold"/>
                                        <p:tgtEl>
                                          <p:spTgt spid="27"/>
                                        </p:tgtEl>
                                        <p:attrNameLst>
                                          <p:attrName>r</p:attrName>
                                        </p:attrNameLst>
                                      </p:cBhvr>
                                    </p:animRot>
                                  </p:childTnLst>
                                </p:cTn>
                              </p:par>
                              <p:par>
                                <p:cTn id="361" presetID="2" presetClass="exit" presetSubtype="6" fill="hold" grpId="2" nodeType="withEffect">
                                  <p:stCondLst>
                                    <p:cond delay="0"/>
                                  </p:stCondLst>
                                  <p:childTnLst>
                                    <p:anim calcmode="lin" valueType="num">
                                      <p:cBhvr additive="base">
                                        <p:cTn id="362" dur="5500"/>
                                        <p:tgtEl>
                                          <p:spTgt spid="27"/>
                                        </p:tgtEl>
                                        <p:attrNameLst>
                                          <p:attrName>ppt_x</p:attrName>
                                        </p:attrNameLst>
                                      </p:cBhvr>
                                      <p:tavLst>
                                        <p:tav tm="0">
                                          <p:val>
                                            <p:strVal val="ppt_x"/>
                                          </p:val>
                                        </p:tav>
                                        <p:tav tm="100000">
                                          <p:val>
                                            <p:strVal val="1+ppt_w/2"/>
                                          </p:val>
                                        </p:tav>
                                      </p:tavLst>
                                    </p:anim>
                                    <p:anim calcmode="lin" valueType="num">
                                      <p:cBhvr additive="base">
                                        <p:cTn id="363" dur="5500"/>
                                        <p:tgtEl>
                                          <p:spTgt spid="27"/>
                                        </p:tgtEl>
                                        <p:attrNameLst>
                                          <p:attrName>ppt_y</p:attrName>
                                        </p:attrNameLst>
                                      </p:cBhvr>
                                      <p:tavLst>
                                        <p:tav tm="0">
                                          <p:val>
                                            <p:strVal val="ppt_y"/>
                                          </p:val>
                                        </p:tav>
                                        <p:tav tm="100000">
                                          <p:val>
                                            <p:strVal val="1+ppt_h/2"/>
                                          </p:val>
                                        </p:tav>
                                      </p:tavLst>
                                    </p:anim>
                                    <p:set>
                                      <p:cBhvr>
                                        <p:cTn id="364" dur="1" fill="hold">
                                          <p:stCondLst>
                                            <p:cond delay="5499"/>
                                          </p:stCondLst>
                                        </p:cTn>
                                        <p:tgtEl>
                                          <p:spTgt spid="27"/>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62"/>
                                        </p:tgtEl>
                                        <p:attrNameLst>
                                          <p:attrName>style.visibility</p:attrName>
                                        </p:attrNameLst>
                                      </p:cBhvr>
                                      <p:to>
                                        <p:strVal val="visible"/>
                                      </p:to>
                                    </p:set>
                                    <p:anim calcmode="lin" valueType="num">
                                      <p:cBhvr>
                                        <p:cTn id="367" dur="4500" fill="hold"/>
                                        <p:tgtEl>
                                          <p:spTgt spid="62"/>
                                        </p:tgtEl>
                                        <p:attrNameLst>
                                          <p:attrName>ppt_w</p:attrName>
                                        </p:attrNameLst>
                                      </p:cBhvr>
                                      <p:tavLst>
                                        <p:tav tm="0">
                                          <p:val>
                                            <p:strVal val="#ppt_w"/>
                                          </p:val>
                                        </p:tav>
                                        <p:tav tm="100000">
                                          <p:val>
                                            <p:strVal val="#ppt_w"/>
                                          </p:val>
                                        </p:tav>
                                      </p:tavLst>
                                    </p:anim>
                                    <p:anim calcmode="lin" valueType="num">
                                      <p:cBhvr>
                                        <p:cTn id="368" dur="4500" fill="hold"/>
                                        <p:tgtEl>
                                          <p:spTgt spid="62"/>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4250" fill="hold"/>
                                        <p:tgtEl>
                                          <p:spTgt spid="62"/>
                                        </p:tgtEl>
                                        <p:attrNameLst>
                                          <p:attrName>r</p:attrName>
                                        </p:attrNameLst>
                                      </p:cBhvr>
                                    </p:animRot>
                                  </p:childTnLst>
                                </p:cTn>
                              </p:par>
                              <p:par>
                                <p:cTn id="371" presetID="2" presetClass="exit" presetSubtype="12" fill="hold" grpId="2" nodeType="withEffect">
                                  <p:stCondLst>
                                    <p:cond delay="0"/>
                                  </p:stCondLst>
                                  <p:childTnLst>
                                    <p:anim calcmode="lin" valueType="num">
                                      <p:cBhvr additive="base">
                                        <p:cTn id="372" dur="5500"/>
                                        <p:tgtEl>
                                          <p:spTgt spid="62"/>
                                        </p:tgtEl>
                                        <p:attrNameLst>
                                          <p:attrName>ppt_x</p:attrName>
                                        </p:attrNameLst>
                                      </p:cBhvr>
                                      <p:tavLst>
                                        <p:tav tm="0">
                                          <p:val>
                                            <p:strVal val="ppt_x"/>
                                          </p:val>
                                        </p:tav>
                                        <p:tav tm="100000">
                                          <p:val>
                                            <p:strVal val="0-ppt_w/2"/>
                                          </p:val>
                                        </p:tav>
                                      </p:tavLst>
                                    </p:anim>
                                    <p:anim calcmode="lin" valueType="num">
                                      <p:cBhvr additive="base">
                                        <p:cTn id="373" dur="5500"/>
                                        <p:tgtEl>
                                          <p:spTgt spid="62"/>
                                        </p:tgtEl>
                                        <p:attrNameLst>
                                          <p:attrName>ppt_y</p:attrName>
                                        </p:attrNameLst>
                                      </p:cBhvr>
                                      <p:tavLst>
                                        <p:tav tm="0">
                                          <p:val>
                                            <p:strVal val="ppt_y"/>
                                          </p:val>
                                        </p:tav>
                                        <p:tav tm="100000">
                                          <p:val>
                                            <p:strVal val="1+ppt_h/2"/>
                                          </p:val>
                                        </p:tav>
                                      </p:tavLst>
                                    </p:anim>
                                    <p:set>
                                      <p:cBhvr>
                                        <p:cTn id="374" dur="1" fill="hold">
                                          <p:stCondLst>
                                            <p:cond delay="5499"/>
                                          </p:stCondLst>
                                        </p:cTn>
                                        <p:tgtEl>
                                          <p:spTgt spid="62"/>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63"/>
                                        </p:tgtEl>
                                        <p:attrNameLst>
                                          <p:attrName>style.visibility</p:attrName>
                                        </p:attrNameLst>
                                      </p:cBhvr>
                                      <p:to>
                                        <p:strVal val="visible"/>
                                      </p:to>
                                    </p:set>
                                    <p:anim calcmode="lin" valueType="num">
                                      <p:cBhvr>
                                        <p:cTn id="377" dur="4500" fill="hold"/>
                                        <p:tgtEl>
                                          <p:spTgt spid="63"/>
                                        </p:tgtEl>
                                        <p:attrNameLst>
                                          <p:attrName>ppt_w</p:attrName>
                                        </p:attrNameLst>
                                      </p:cBhvr>
                                      <p:tavLst>
                                        <p:tav tm="0">
                                          <p:val>
                                            <p:strVal val="#ppt_w"/>
                                          </p:val>
                                        </p:tav>
                                        <p:tav tm="100000">
                                          <p:val>
                                            <p:strVal val="#ppt_w"/>
                                          </p:val>
                                        </p:tav>
                                      </p:tavLst>
                                    </p:anim>
                                    <p:anim calcmode="lin" valueType="num">
                                      <p:cBhvr>
                                        <p:cTn id="378" dur="4500" fill="hold"/>
                                        <p:tgtEl>
                                          <p:spTgt spid="63"/>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4250" fill="hold"/>
                                        <p:tgtEl>
                                          <p:spTgt spid="63"/>
                                        </p:tgtEl>
                                        <p:attrNameLst>
                                          <p:attrName>r</p:attrName>
                                        </p:attrNameLst>
                                      </p:cBhvr>
                                    </p:animRot>
                                  </p:childTnLst>
                                </p:cTn>
                              </p:par>
                              <p:par>
                                <p:cTn id="381" presetID="2" presetClass="exit" presetSubtype="12" fill="hold" grpId="2" nodeType="withEffect">
                                  <p:stCondLst>
                                    <p:cond delay="0"/>
                                  </p:stCondLst>
                                  <p:childTnLst>
                                    <p:anim calcmode="lin" valueType="num">
                                      <p:cBhvr additive="base">
                                        <p:cTn id="382" dur="5500"/>
                                        <p:tgtEl>
                                          <p:spTgt spid="63"/>
                                        </p:tgtEl>
                                        <p:attrNameLst>
                                          <p:attrName>ppt_x</p:attrName>
                                        </p:attrNameLst>
                                      </p:cBhvr>
                                      <p:tavLst>
                                        <p:tav tm="0">
                                          <p:val>
                                            <p:strVal val="ppt_x"/>
                                          </p:val>
                                        </p:tav>
                                        <p:tav tm="100000">
                                          <p:val>
                                            <p:strVal val="0-ppt_w/2"/>
                                          </p:val>
                                        </p:tav>
                                      </p:tavLst>
                                    </p:anim>
                                    <p:anim calcmode="lin" valueType="num">
                                      <p:cBhvr additive="base">
                                        <p:cTn id="383" dur="5500"/>
                                        <p:tgtEl>
                                          <p:spTgt spid="63"/>
                                        </p:tgtEl>
                                        <p:attrNameLst>
                                          <p:attrName>ppt_y</p:attrName>
                                        </p:attrNameLst>
                                      </p:cBhvr>
                                      <p:tavLst>
                                        <p:tav tm="0">
                                          <p:val>
                                            <p:strVal val="ppt_y"/>
                                          </p:val>
                                        </p:tav>
                                        <p:tav tm="100000">
                                          <p:val>
                                            <p:strVal val="1+ppt_h/2"/>
                                          </p:val>
                                        </p:tav>
                                      </p:tavLst>
                                    </p:anim>
                                    <p:set>
                                      <p:cBhvr>
                                        <p:cTn id="384" dur="1" fill="hold">
                                          <p:stCondLst>
                                            <p:cond delay="5499"/>
                                          </p:stCondLst>
                                        </p:cTn>
                                        <p:tgtEl>
                                          <p:spTgt spid="63"/>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64"/>
                                        </p:tgtEl>
                                        <p:attrNameLst>
                                          <p:attrName>style.visibility</p:attrName>
                                        </p:attrNameLst>
                                      </p:cBhvr>
                                      <p:to>
                                        <p:strVal val="visible"/>
                                      </p:to>
                                    </p:set>
                                    <p:anim calcmode="lin" valueType="num">
                                      <p:cBhvr>
                                        <p:cTn id="387" dur="4500" fill="hold"/>
                                        <p:tgtEl>
                                          <p:spTgt spid="64"/>
                                        </p:tgtEl>
                                        <p:attrNameLst>
                                          <p:attrName>ppt_w</p:attrName>
                                        </p:attrNameLst>
                                      </p:cBhvr>
                                      <p:tavLst>
                                        <p:tav tm="0">
                                          <p:val>
                                            <p:strVal val="#ppt_w"/>
                                          </p:val>
                                        </p:tav>
                                        <p:tav tm="100000">
                                          <p:val>
                                            <p:strVal val="#ppt_w"/>
                                          </p:val>
                                        </p:tav>
                                      </p:tavLst>
                                    </p:anim>
                                    <p:anim calcmode="lin" valueType="num">
                                      <p:cBhvr>
                                        <p:cTn id="388" dur="4500" fill="hold"/>
                                        <p:tgtEl>
                                          <p:spTgt spid="64"/>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4250" fill="hold"/>
                                        <p:tgtEl>
                                          <p:spTgt spid="64"/>
                                        </p:tgtEl>
                                        <p:attrNameLst>
                                          <p:attrName>r</p:attrName>
                                        </p:attrNameLst>
                                      </p:cBhvr>
                                    </p:animRot>
                                  </p:childTnLst>
                                </p:cTn>
                              </p:par>
                              <p:par>
                                <p:cTn id="391" presetID="2" presetClass="exit" presetSubtype="12" fill="hold" grpId="2" nodeType="withEffect">
                                  <p:stCondLst>
                                    <p:cond delay="0"/>
                                  </p:stCondLst>
                                  <p:childTnLst>
                                    <p:anim calcmode="lin" valueType="num">
                                      <p:cBhvr additive="base">
                                        <p:cTn id="392" dur="5500"/>
                                        <p:tgtEl>
                                          <p:spTgt spid="64"/>
                                        </p:tgtEl>
                                        <p:attrNameLst>
                                          <p:attrName>ppt_x</p:attrName>
                                        </p:attrNameLst>
                                      </p:cBhvr>
                                      <p:tavLst>
                                        <p:tav tm="0">
                                          <p:val>
                                            <p:strVal val="ppt_x"/>
                                          </p:val>
                                        </p:tav>
                                        <p:tav tm="100000">
                                          <p:val>
                                            <p:strVal val="0-ppt_w/2"/>
                                          </p:val>
                                        </p:tav>
                                      </p:tavLst>
                                    </p:anim>
                                    <p:anim calcmode="lin" valueType="num">
                                      <p:cBhvr additive="base">
                                        <p:cTn id="393" dur="5500"/>
                                        <p:tgtEl>
                                          <p:spTgt spid="64"/>
                                        </p:tgtEl>
                                        <p:attrNameLst>
                                          <p:attrName>ppt_y</p:attrName>
                                        </p:attrNameLst>
                                      </p:cBhvr>
                                      <p:tavLst>
                                        <p:tav tm="0">
                                          <p:val>
                                            <p:strVal val="ppt_y"/>
                                          </p:val>
                                        </p:tav>
                                        <p:tav tm="100000">
                                          <p:val>
                                            <p:strVal val="1+ppt_h/2"/>
                                          </p:val>
                                        </p:tav>
                                      </p:tavLst>
                                    </p:anim>
                                    <p:set>
                                      <p:cBhvr>
                                        <p:cTn id="394" dur="1" fill="hold">
                                          <p:stCondLst>
                                            <p:cond delay="5499"/>
                                          </p:stCondLst>
                                        </p:cTn>
                                        <p:tgtEl>
                                          <p:spTgt spid="64"/>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65"/>
                                        </p:tgtEl>
                                        <p:attrNameLst>
                                          <p:attrName>style.visibility</p:attrName>
                                        </p:attrNameLst>
                                      </p:cBhvr>
                                      <p:to>
                                        <p:strVal val="visible"/>
                                      </p:to>
                                    </p:set>
                                    <p:anim calcmode="lin" valueType="num">
                                      <p:cBhvr>
                                        <p:cTn id="397" dur="4500" fill="hold"/>
                                        <p:tgtEl>
                                          <p:spTgt spid="65"/>
                                        </p:tgtEl>
                                        <p:attrNameLst>
                                          <p:attrName>ppt_w</p:attrName>
                                        </p:attrNameLst>
                                      </p:cBhvr>
                                      <p:tavLst>
                                        <p:tav tm="0">
                                          <p:val>
                                            <p:strVal val="#ppt_w"/>
                                          </p:val>
                                        </p:tav>
                                        <p:tav tm="100000">
                                          <p:val>
                                            <p:strVal val="#ppt_w"/>
                                          </p:val>
                                        </p:tav>
                                      </p:tavLst>
                                    </p:anim>
                                    <p:anim calcmode="lin" valueType="num">
                                      <p:cBhvr>
                                        <p:cTn id="398" dur="4500" fill="hold"/>
                                        <p:tgtEl>
                                          <p:spTgt spid="65"/>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4250" fill="hold"/>
                                        <p:tgtEl>
                                          <p:spTgt spid="65"/>
                                        </p:tgtEl>
                                        <p:attrNameLst>
                                          <p:attrName>r</p:attrName>
                                        </p:attrNameLst>
                                      </p:cBhvr>
                                    </p:animRot>
                                  </p:childTnLst>
                                </p:cTn>
                              </p:par>
                              <p:par>
                                <p:cTn id="401" presetID="2" presetClass="exit" presetSubtype="12" fill="hold" grpId="2" nodeType="withEffect">
                                  <p:stCondLst>
                                    <p:cond delay="0"/>
                                  </p:stCondLst>
                                  <p:childTnLst>
                                    <p:anim calcmode="lin" valueType="num">
                                      <p:cBhvr additive="base">
                                        <p:cTn id="402" dur="5500"/>
                                        <p:tgtEl>
                                          <p:spTgt spid="65"/>
                                        </p:tgtEl>
                                        <p:attrNameLst>
                                          <p:attrName>ppt_x</p:attrName>
                                        </p:attrNameLst>
                                      </p:cBhvr>
                                      <p:tavLst>
                                        <p:tav tm="0">
                                          <p:val>
                                            <p:strVal val="ppt_x"/>
                                          </p:val>
                                        </p:tav>
                                        <p:tav tm="100000">
                                          <p:val>
                                            <p:strVal val="0-ppt_w/2"/>
                                          </p:val>
                                        </p:tav>
                                      </p:tavLst>
                                    </p:anim>
                                    <p:anim calcmode="lin" valueType="num">
                                      <p:cBhvr additive="base">
                                        <p:cTn id="403" dur="5500"/>
                                        <p:tgtEl>
                                          <p:spTgt spid="65"/>
                                        </p:tgtEl>
                                        <p:attrNameLst>
                                          <p:attrName>ppt_y</p:attrName>
                                        </p:attrNameLst>
                                      </p:cBhvr>
                                      <p:tavLst>
                                        <p:tav tm="0">
                                          <p:val>
                                            <p:strVal val="ppt_y"/>
                                          </p:val>
                                        </p:tav>
                                        <p:tav tm="100000">
                                          <p:val>
                                            <p:strVal val="1+ppt_h/2"/>
                                          </p:val>
                                        </p:tav>
                                      </p:tavLst>
                                    </p:anim>
                                    <p:set>
                                      <p:cBhvr>
                                        <p:cTn id="404" dur="1" fill="hold">
                                          <p:stCondLst>
                                            <p:cond delay="5499"/>
                                          </p:stCondLst>
                                        </p:cTn>
                                        <p:tgtEl>
                                          <p:spTgt spid="65"/>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66"/>
                                        </p:tgtEl>
                                        <p:attrNameLst>
                                          <p:attrName>style.visibility</p:attrName>
                                        </p:attrNameLst>
                                      </p:cBhvr>
                                      <p:to>
                                        <p:strVal val="visible"/>
                                      </p:to>
                                    </p:set>
                                    <p:anim calcmode="lin" valueType="num">
                                      <p:cBhvr>
                                        <p:cTn id="407" dur="4500" fill="hold"/>
                                        <p:tgtEl>
                                          <p:spTgt spid="66"/>
                                        </p:tgtEl>
                                        <p:attrNameLst>
                                          <p:attrName>ppt_w</p:attrName>
                                        </p:attrNameLst>
                                      </p:cBhvr>
                                      <p:tavLst>
                                        <p:tav tm="0">
                                          <p:val>
                                            <p:strVal val="#ppt_w"/>
                                          </p:val>
                                        </p:tav>
                                        <p:tav tm="100000">
                                          <p:val>
                                            <p:strVal val="#ppt_w"/>
                                          </p:val>
                                        </p:tav>
                                      </p:tavLst>
                                    </p:anim>
                                    <p:anim calcmode="lin" valueType="num">
                                      <p:cBhvr>
                                        <p:cTn id="408" dur="4500" fill="hold"/>
                                        <p:tgtEl>
                                          <p:spTgt spid="66"/>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4250" fill="hold"/>
                                        <p:tgtEl>
                                          <p:spTgt spid="66"/>
                                        </p:tgtEl>
                                        <p:attrNameLst>
                                          <p:attrName>r</p:attrName>
                                        </p:attrNameLst>
                                      </p:cBhvr>
                                    </p:animRot>
                                  </p:childTnLst>
                                </p:cTn>
                              </p:par>
                              <p:par>
                                <p:cTn id="411" presetID="2" presetClass="exit" presetSubtype="12" fill="hold" grpId="2" nodeType="withEffect">
                                  <p:stCondLst>
                                    <p:cond delay="0"/>
                                  </p:stCondLst>
                                  <p:childTnLst>
                                    <p:anim calcmode="lin" valueType="num">
                                      <p:cBhvr additive="base">
                                        <p:cTn id="412" dur="5500"/>
                                        <p:tgtEl>
                                          <p:spTgt spid="66"/>
                                        </p:tgtEl>
                                        <p:attrNameLst>
                                          <p:attrName>ppt_x</p:attrName>
                                        </p:attrNameLst>
                                      </p:cBhvr>
                                      <p:tavLst>
                                        <p:tav tm="0">
                                          <p:val>
                                            <p:strVal val="ppt_x"/>
                                          </p:val>
                                        </p:tav>
                                        <p:tav tm="100000">
                                          <p:val>
                                            <p:strVal val="0-ppt_w/2"/>
                                          </p:val>
                                        </p:tav>
                                      </p:tavLst>
                                    </p:anim>
                                    <p:anim calcmode="lin" valueType="num">
                                      <p:cBhvr additive="base">
                                        <p:cTn id="413" dur="5500"/>
                                        <p:tgtEl>
                                          <p:spTgt spid="66"/>
                                        </p:tgtEl>
                                        <p:attrNameLst>
                                          <p:attrName>ppt_y</p:attrName>
                                        </p:attrNameLst>
                                      </p:cBhvr>
                                      <p:tavLst>
                                        <p:tav tm="0">
                                          <p:val>
                                            <p:strVal val="ppt_y"/>
                                          </p:val>
                                        </p:tav>
                                        <p:tav tm="100000">
                                          <p:val>
                                            <p:strVal val="1+ppt_h/2"/>
                                          </p:val>
                                        </p:tav>
                                      </p:tavLst>
                                    </p:anim>
                                    <p:set>
                                      <p:cBhvr>
                                        <p:cTn id="414" dur="1" fill="hold">
                                          <p:stCondLst>
                                            <p:cond delay="5499"/>
                                          </p:stCondLst>
                                        </p:cTn>
                                        <p:tgtEl>
                                          <p:spTgt spid="66"/>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67"/>
                                        </p:tgtEl>
                                        <p:attrNameLst>
                                          <p:attrName>style.visibility</p:attrName>
                                        </p:attrNameLst>
                                      </p:cBhvr>
                                      <p:to>
                                        <p:strVal val="visible"/>
                                      </p:to>
                                    </p:set>
                                    <p:anim calcmode="lin" valueType="num">
                                      <p:cBhvr>
                                        <p:cTn id="417" dur="4500" fill="hold"/>
                                        <p:tgtEl>
                                          <p:spTgt spid="67"/>
                                        </p:tgtEl>
                                        <p:attrNameLst>
                                          <p:attrName>ppt_w</p:attrName>
                                        </p:attrNameLst>
                                      </p:cBhvr>
                                      <p:tavLst>
                                        <p:tav tm="0">
                                          <p:val>
                                            <p:strVal val="#ppt_w"/>
                                          </p:val>
                                        </p:tav>
                                        <p:tav tm="100000">
                                          <p:val>
                                            <p:strVal val="#ppt_w"/>
                                          </p:val>
                                        </p:tav>
                                      </p:tavLst>
                                    </p:anim>
                                    <p:anim calcmode="lin" valueType="num">
                                      <p:cBhvr>
                                        <p:cTn id="418" dur="4500" fill="hold"/>
                                        <p:tgtEl>
                                          <p:spTgt spid="67"/>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4250" fill="hold"/>
                                        <p:tgtEl>
                                          <p:spTgt spid="67"/>
                                        </p:tgtEl>
                                        <p:attrNameLst>
                                          <p:attrName>r</p:attrName>
                                        </p:attrNameLst>
                                      </p:cBhvr>
                                    </p:animRot>
                                  </p:childTnLst>
                                </p:cTn>
                              </p:par>
                              <p:par>
                                <p:cTn id="421" presetID="2" presetClass="exit" presetSubtype="12" fill="hold" grpId="2" nodeType="withEffect">
                                  <p:stCondLst>
                                    <p:cond delay="0"/>
                                  </p:stCondLst>
                                  <p:childTnLst>
                                    <p:anim calcmode="lin" valueType="num">
                                      <p:cBhvr additive="base">
                                        <p:cTn id="422" dur="5500"/>
                                        <p:tgtEl>
                                          <p:spTgt spid="67"/>
                                        </p:tgtEl>
                                        <p:attrNameLst>
                                          <p:attrName>ppt_x</p:attrName>
                                        </p:attrNameLst>
                                      </p:cBhvr>
                                      <p:tavLst>
                                        <p:tav tm="0">
                                          <p:val>
                                            <p:strVal val="ppt_x"/>
                                          </p:val>
                                        </p:tav>
                                        <p:tav tm="100000">
                                          <p:val>
                                            <p:strVal val="0-ppt_w/2"/>
                                          </p:val>
                                        </p:tav>
                                      </p:tavLst>
                                    </p:anim>
                                    <p:anim calcmode="lin" valueType="num">
                                      <p:cBhvr additive="base">
                                        <p:cTn id="423" dur="5500"/>
                                        <p:tgtEl>
                                          <p:spTgt spid="67"/>
                                        </p:tgtEl>
                                        <p:attrNameLst>
                                          <p:attrName>ppt_y</p:attrName>
                                        </p:attrNameLst>
                                      </p:cBhvr>
                                      <p:tavLst>
                                        <p:tav tm="0">
                                          <p:val>
                                            <p:strVal val="ppt_y"/>
                                          </p:val>
                                        </p:tav>
                                        <p:tav tm="100000">
                                          <p:val>
                                            <p:strVal val="1+ppt_h/2"/>
                                          </p:val>
                                        </p:tav>
                                      </p:tavLst>
                                    </p:anim>
                                    <p:set>
                                      <p:cBhvr>
                                        <p:cTn id="424" dur="1" fill="hold">
                                          <p:stCondLst>
                                            <p:cond delay="5499"/>
                                          </p:stCondLst>
                                        </p:cTn>
                                        <p:tgtEl>
                                          <p:spTgt spid="67"/>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68"/>
                                        </p:tgtEl>
                                        <p:attrNameLst>
                                          <p:attrName>style.visibility</p:attrName>
                                        </p:attrNameLst>
                                      </p:cBhvr>
                                      <p:to>
                                        <p:strVal val="visible"/>
                                      </p:to>
                                    </p:set>
                                    <p:anim calcmode="lin" valueType="num">
                                      <p:cBhvr>
                                        <p:cTn id="427" dur="4500" fill="hold"/>
                                        <p:tgtEl>
                                          <p:spTgt spid="68"/>
                                        </p:tgtEl>
                                        <p:attrNameLst>
                                          <p:attrName>ppt_w</p:attrName>
                                        </p:attrNameLst>
                                      </p:cBhvr>
                                      <p:tavLst>
                                        <p:tav tm="0">
                                          <p:val>
                                            <p:strVal val="#ppt_w"/>
                                          </p:val>
                                        </p:tav>
                                        <p:tav tm="100000">
                                          <p:val>
                                            <p:strVal val="#ppt_w"/>
                                          </p:val>
                                        </p:tav>
                                      </p:tavLst>
                                    </p:anim>
                                    <p:anim calcmode="lin" valueType="num">
                                      <p:cBhvr>
                                        <p:cTn id="428" dur="4500" fill="hold"/>
                                        <p:tgtEl>
                                          <p:spTgt spid="68"/>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4250" fill="hold"/>
                                        <p:tgtEl>
                                          <p:spTgt spid="68"/>
                                        </p:tgtEl>
                                        <p:attrNameLst>
                                          <p:attrName>r</p:attrName>
                                        </p:attrNameLst>
                                      </p:cBhvr>
                                    </p:animRot>
                                  </p:childTnLst>
                                </p:cTn>
                              </p:par>
                              <p:par>
                                <p:cTn id="431" presetID="2" presetClass="exit" presetSubtype="12" fill="hold" grpId="2" nodeType="withEffect">
                                  <p:stCondLst>
                                    <p:cond delay="0"/>
                                  </p:stCondLst>
                                  <p:childTnLst>
                                    <p:anim calcmode="lin" valueType="num">
                                      <p:cBhvr additive="base">
                                        <p:cTn id="432" dur="5500"/>
                                        <p:tgtEl>
                                          <p:spTgt spid="68"/>
                                        </p:tgtEl>
                                        <p:attrNameLst>
                                          <p:attrName>ppt_x</p:attrName>
                                        </p:attrNameLst>
                                      </p:cBhvr>
                                      <p:tavLst>
                                        <p:tav tm="0">
                                          <p:val>
                                            <p:strVal val="ppt_x"/>
                                          </p:val>
                                        </p:tav>
                                        <p:tav tm="100000">
                                          <p:val>
                                            <p:strVal val="0-ppt_w/2"/>
                                          </p:val>
                                        </p:tav>
                                      </p:tavLst>
                                    </p:anim>
                                    <p:anim calcmode="lin" valueType="num">
                                      <p:cBhvr additive="base">
                                        <p:cTn id="433" dur="5500"/>
                                        <p:tgtEl>
                                          <p:spTgt spid="68"/>
                                        </p:tgtEl>
                                        <p:attrNameLst>
                                          <p:attrName>ppt_y</p:attrName>
                                        </p:attrNameLst>
                                      </p:cBhvr>
                                      <p:tavLst>
                                        <p:tav tm="0">
                                          <p:val>
                                            <p:strVal val="ppt_y"/>
                                          </p:val>
                                        </p:tav>
                                        <p:tav tm="100000">
                                          <p:val>
                                            <p:strVal val="1+ppt_h/2"/>
                                          </p:val>
                                        </p:tav>
                                      </p:tavLst>
                                    </p:anim>
                                    <p:set>
                                      <p:cBhvr>
                                        <p:cTn id="434" dur="1" fill="hold">
                                          <p:stCondLst>
                                            <p:cond delay="5499"/>
                                          </p:stCondLst>
                                        </p:cTn>
                                        <p:tgtEl>
                                          <p:spTgt spid="68"/>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69"/>
                                        </p:tgtEl>
                                        <p:attrNameLst>
                                          <p:attrName>style.visibility</p:attrName>
                                        </p:attrNameLst>
                                      </p:cBhvr>
                                      <p:to>
                                        <p:strVal val="visible"/>
                                      </p:to>
                                    </p:set>
                                    <p:anim calcmode="lin" valueType="num">
                                      <p:cBhvr>
                                        <p:cTn id="437" dur="4500" fill="hold"/>
                                        <p:tgtEl>
                                          <p:spTgt spid="69"/>
                                        </p:tgtEl>
                                        <p:attrNameLst>
                                          <p:attrName>ppt_w</p:attrName>
                                        </p:attrNameLst>
                                      </p:cBhvr>
                                      <p:tavLst>
                                        <p:tav tm="0">
                                          <p:val>
                                            <p:strVal val="#ppt_w"/>
                                          </p:val>
                                        </p:tav>
                                        <p:tav tm="100000">
                                          <p:val>
                                            <p:strVal val="#ppt_w"/>
                                          </p:val>
                                        </p:tav>
                                      </p:tavLst>
                                    </p:anim>
                                    <p:anim calcmode="lin" valueType="num">
                                      <p:cBhvr>
                                        <p:cTn id="438" dur="4500" fill="hold"/>
                                        <p:tgtEl>
                                          <p:spTgt spid="69"/>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4250" fill="hold"/>
                                        <p:tgtEl>
                                          <p:spTgt spid="69"/>
                                        </p:tgtEl>
                                        <p:attrNameLst>
                                          <p:attrName>r</p:attrName>
                                        </p:attrNameLst>
                                      </p:cBhvr>
                                    </p:animRot>
                                  </p:childTnLst>
                                </p:cTn>
                              </p:par>
                              <p:par>
                                <p:cTn id="441" presetID="2" presetClass="exit" presetSubtype="12" fill="hold" grpId="2" nodeType="withEffect">
                                  <p:stCondLst>
                                    <p:cond delay="0"/>
                                  </p:stCondLst>
                                  <p:childTnLst>
                                    <p:anim calcmode="lin" valueType="num">
                                      <p:cBhvr additive="base">
                                        <p:cTn id="442" dur="5500"/>
                                        <p:tgtEl>
                                          <p:spTgt spid="69"/>
                                        </p:tgtEl>
                                        <p:attrNameLst>
                                          <p:attrName>ppt_x</p:attrName>
                                        </p:attrNameLst>
                                      </p:cBhvr>
                                      <p:tavLst>
                                        <p:tav tm="0">
                                          <p:val>
                                            <p:strVal val="ppt_x"/>
                                          </p:val>
                                        </p:tav>
                                        <p:tav tm="100000">
                                          <p:val>
                                            <p:strVal val="0-ppt_w/2"/>
                                          </p:val>
                                        </p:tav>
                                      </p:tavLst>
                                    </p:anim>
                                    <p:anim calcmode="lin" valueType="num">
                                      <p:cBhvr additive="base">
                                        <p:cTn id="443" dur="5500"/>
                                        <p:tgtEl>
                                          <p:spTgt spid="69"/>
                                        </p:tgtEl>
                                        <p:attrNameLst>
                                          <p:attrName>ppt_y</p:attrName>
                                        </p:attrNameLst>
                                      </p:cBhvr>
                                      <p:tavLst>
                                        <p:tav tm="0">
                                          <p:val>
                                            <p:strVal val="ppt_y"/>
                                          </p:val>
                                        </p:tav>
                                        <p:tav tm="100000">
                                          <p:val>
                                            <p:strVal val="1+ppt_h/2"/>
                                          </p:val>
                                        </p:tav>
                                      </p:tavLst>
                                    </p:anim>
                                    <p:set>
                                      <p:cBhvr>
                                        <p:cTn id="444" dur="1" fill="hold">
                                          <p:stCondLst>
                                            <p:cond delay="5499"/>
                                          </p:stCondLst>
                                        </p:cTn>
                                        <p:tgtEl>
                                          <p:spTgt spid="69"/>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70"/>
                                        </p:tgtEl>
                                        <p:attrNameLst>
                                          <p:attrName>style.visibility</p:attrName>
                                        </p:attrNameLst>
                                      </p:cBhvr>
                                      <p:to>
                                        <p:strVal val="visible"/>
                                      </p:to>
                                    </p:set>
                                    <p:anim calcmode="lin" valueType="num">
                                      <p:cBhvr>
                                        <p:cTn id="447" dur="4500" fill="hold"/>
                                        <p:tgtEl>
                                          <p:spTgt spid="70"/>
                                        </p:tgtEl>
                                        <p:attrNameLst>
                                          <p:attrName>ppt_w</p:attrName>
                                        </p:attrNameLst>
                                      </p:cBhvr>
                                      <p:tavLst>
                                        <p:tav tm="0">
                                          <p:val>
                                            <p:strVal val="#ppt_w"/>
                                          </p:val>
                                        </p:tav>
                                        <p:tav tm="100000">
                                          <p:val>
                                            <p:strVal val="#ppt_w"/>
                                          </p:val>
                                        </p:tav>
                                      </p:tavLst>
                                    </p:anim>
                                    <p:anim calcmode="lin" valueType="num">
                                      <p:cBhvr>
                                        <p:cTn id="448" dur="4500" fill="hold"/>
                                        <p:tgtEl>
                                          <p:spTgt spid="70"/>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4250" fill="hold"/>
                                        <p:tgtEl>
                                          <p:spTgt spid="70"/>
                                        </p:tgtEl>
                                        <p:attrNameLst>
                                          <p:attrName>r</p:attrName>
                                        </p:attrNameLst>
                                      </p:cBhvr>
                                    </p:animRot>
                                  </p:childTnLst>
                                </p:cTn>
                              </p:par>
                              <p:par>
                                <p:cTn id="451" presetID="2" presetClass="exit" presetSubtype="12" fill="hold" grpId="2" nodeType="withEffect">
                                  <p:stCondLst>
                                    <p:cond delay="0"/>
                                  </p:stCondLst>
                                  <p:childTnLst>
                                    <p:anim calcmode="lin" valueType="num">
                                      <p:cBhvr additive="base">
                                        <p:cTn id="452" dur="5500"/>
                                        <p:tgtEl>
                                          <p:spTgt spid="70"/>
                                        </p:tgtEl>
                                        <p:attrNameLst>
                                          <p:attrName>ppt_x</p:attrName>
                                        </p:attrNameLst>
                                      </p:cBhvr>
                                      <p:tavLst>
                                        <p:tav tm="0">
                                          <p:val>
                                            <p:strVal val="ppt_x"/>
                                          </p:val>
                                        </p:tav>
                                        <p:tav tm="100000">
                                          <p:val>
                                            <p:strVal val="0-ppt_w/2"/>
                                          </p:val>
                                        </p:tav>
                                      </p:tavLst>
                                    </p:anim>
                                    <p:anim calcmode="lin" valueType="num">
                                      <p:cBhvr additive="base">
                                        <p:cTn id="453" dur="5500"/>
                                        <p:tgtEl>
                                          <p:spTgt spid="70"/>
                                        </p:tgtEl>
                                        <p:attrNameLst>
                                          <p:attrName>ppt_y</p:attrName>
                                        </p:attrNameLst>
                                      </p:cBhvr>
                                      <p:tavLst>
                                        <p:tav tm="0">
                                          <p:val>
                                            <p:strVal val="ppt_y"/>
                                          </p:val>
                                        </p:tav>
                                        <p:tav tm="100000">
                                          <p:val>
                                            <p:strVal val="1+ppt_h/2"/>
                                          </p:val>
                                        </p:tav>
                                      </p:tavLst>
                                    </p:anim>
                                    <p:set>
                                      <p:cBhvr>
                                        <p:cTn id="454" dur="1" fill="hold">
                                          <p:stCondLst>
                                            <p:cond delay="5499"/>
                                          </p:stCondLst>
                                        </p:cTn>
                                        <p:tgtEl>
                                          <p:spTgt spid="70"/>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71"/>
                                        </p:tgtEl>
                                        <p:attrNameLst>
                                          <p:attrName>style.visibility</p:attrName>
                                        </p:attrNameLst>
                                      </p:cBhvr>
                                      <p:to>
                                        <p:strVal val="visible"/>
                                      </p:to>
                                    </p:set>
                                    <p:anim calcmode="lin" valueType="num">
                                      <p:cBhvr>
                                        <p:cTn id="457" dur="4500" fill="hold"/>
                                        <p:tgtEl>
                                          <p:spTgt spid="71"/>
                                        </p:tgtEl>
                                        <p:attrNameLst>
                                          <p:attrName>ppt_w</p:attrName>
                                        </p:attrNameLst>
                                      </p:cBhvr>
                                      <p:tavLst>
                                        <p:tav tm="0">
                                          <p:val>
                                            <p:strVal val="#ppt_w"/>
                                          </p:val>
                                        </p:tav>
                                        <p:tav tm="100000">
                                          <p:val>
                                            <p:strVal val="#ppt_w"/>
                                          </p:val>
                                        </p:tav>
                                      </p:tavLst>
                                    </p:anim>
                                    <p:anim calcmode="lin" valueType="num">
                                      <p:cBhvr>
                                        <p:cTn id="458" dur="4500" fill="hold"/>
                                        <p:tgtEl>
                                          <p:spTgt spid="71"/>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4250" fill="hold"/>
                                        <p:tgtEl>
                                          <p:spTgt spid="71"/>
                                        </p:tgtEl>
                                        <p:attrNameLst>
                                          <p:attrName>r</p:attrName>
                                        </p:attrNameLst>
                                      </p:cBhvr>
                                    </p:animRot>
                                  </p:childTnLst>
                                </p:cTn>
                              </p:par>
                              <p:par>
                                <p:cTn id="461" presetID="2" presetClass="exit" presetSubtype="12" fill="hold" grpId="2" nodeType="withEffect">
                                  <p:stCondLst>
                                    <p:cond delay="0"/>
                                  </p:stCondLst>
                                  <p:childTnLst>
                                    <p:anim calcmode="lin" valueType="num">
                                      <p:cBhvr additive="base">
                                        <p:cTn id="462" dur="5500"/>
                                        <p:tgtEl>
                                          <p:spTgt spid="71"/>
                                        </p:tgtEl>
                                        <p:attrNameLst>
                                          <p:attrName>ppt_x</p:attrName>
                                        </p:attrNameLst>
                                      </p:cBhvr>
                                      <p:tavLst>
                                        <p:tav tm="0">
                                          <p:val>
                                            <p:strVal val="ppt_x"/>
                                          </p:val>
                                        </p:tav>
                                        <p:tav tm="100000">
                                          <p:val>
                                            <p:strVal val="0-ppt_w/2"/>
                                          </p:val>
                                        </p:tav>
                                      </p:tavLst>
                                    </p:anim>
                                    <p:anim calcmode="lin" valueType="num">
                                      <p:cBhvr additive="base">
                                        <p:cTn id="463" dur="5500"/>
                                        <p:tgtEl>
                                          <p:spTgt spid="71"/>
                                        </p:tgtEl>
                                        <p:attrNameLst>
                                          <p:attrName>ppt_y</p:attrName>
                                        </p:attrNameLst>
                                      </p:cBhvr>
                                      <p:tavLst>
                                        <p:tav tm="0">
                                          <p:val>
                                            <p:strVal val="ppt_y"/>
                                          </p:val>
                                        </p:tav>
                                        <p:tav tm="100000">
                                          <p:val>
                                            <p:strVal val="1+ppt_h/2"/>
                                          </p:val>
                                        </p:tav>
                                      </p:tavLst>
                                    </p:anim>
                                    <p:set>
                                      <p:cBhvr>
                                        <p:cTn id="464" dur="1" fill="hold">
                                          <p:stCondLst>
                                            <p:cond delay="5499"/>
                                          </p:stCondLst>
                                        </p:cTn>
                                        <p:tgtEl>
                                          <p:spTgt spid="71"/>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72"/>
                                        </p:tgtEl>
                                        <p:attrNameLst>
                                          <p:attrName>style.visibility</p:attrName>
                                        </p:attrNameLst>
                                      </p:cBhvr>
                                      <p:to>
                                        <p:strVal val="visible"/>
                                      </p:to>
                                    </p:set>
                                    <p:anim calcmode="lin" valueType="num">
                                      <p:cBhvr>
                                        <p:cTn id="467" dur="4500" fill="hold"/>
                                        <p:tgtEl>
                                          <p:spTgt spid="72"/>
                                        </p:tgtEl>
                                        <p:attrNameLst>
                                          <p:attrName>ppt_w</p:attrName>
                                        </p:attrNameLst>
                                      </p:cBhvr>
                                      <p:tavLst>
                                        <p:tav tm="0">
                                          <p:val>
                                            <p:strVal val="#ppt_w"/>
                                          </p:val>
                                        </p:tav>
                                        <p:tav tm="100000">
                                          <p:val>
                                            <p:strVal val="#ppt_w"/>
                                          </p:val>
                                        </p:tav>
                                      </p:tavLst>
                                    </p:anim>
                                    <p:anim calcmode="lin" valueType="num">
                                      <p:cBhvr>
                                        <p:cTn id="468" dur="4500" fill="hold"/>
                                        <p:tgtEl>
                                          <p:spTgt spid="72"/>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4250" fill="hold"/>
                                        <p:tgtEl>
                                          <p:spTgt spid="72"/>
                                        </p:tgtEl>
                                        <p:attrNameLst>
                                          <p:attrName>r</p:attrName>
                                        </p:attrNameLst>
                                      </p:cBhvr>
                                    </p:animRot>
                                  </p:childTnLst>
                                </p:cTn>
                              </p:par>
                              <p:par>
                                <p:cTn id="471" presetID="2" presetClass="exit" presetSubtype="12" fill="hold" grpId="2" nodeType="withEffect">
                                  <p:stCondLst>
                                    <p:cond delay="0"/>
                                  </p:stCondLst>
                                  <p:childTnLst>
                                    <p:anim calcmode="lin" valueType="num">
                                      <p:cBhvr additive="base">
                                        <p:cTn id="472" dur="5500"/>
                                        <p:tgtEl>
                                          <p:spTgt spid="72"/>
                                        </p:tgtEl>
                                        <p:attrNameLst>
                                          <p:attrName>ppt_x</p:attrName>
                                        </p:attrNameLst>
                                      </p:cBhvr>
                                      <p:tavLst>
                                        <p:tav tm="0">
                                          <p:val>
                                            <p:strVal val="ppt_x"/>
                                          </p:val>
                                        </p:tav>
                                        <p:tav tm="100000">
                                          <p:val>
                                            <p:strVal val="0-ppt_w/2"/>
                                          </p:val>
                                        </p:tav>
                                      </p:tavLst>
                                    </p:anim>
                                    <p:anim calcmode="lin" valueType="num">
                                      <p:cBhvr additive="base">
                                        <p:cTn id="473" dur="5500"/>
                                        <p:tgtEl>
                                          <p:spTgt spid="72"/>
                                        </p:tgtEl>
                                        <p:attrNameLst>
                                          <p:attrName>ppt_y</p:attrName>
                                        </p:attrNameLst>
                                      </p:cBhvr>
                                      <p:tavLst>
                                        <p:tav tm="0">
                                          <p:val>
                                            <p:strVal val="ppt_y"/>
                                          </p:val>
                                        </p:tav>
                                        <p:tav tm="100000">
                                          <p:val>
                                            <p:strVal val="1+ppt_h/2"/>
                                          </p:val>
                                        </p:tav>
                                      </p:tavLst>
                                    </p:anim>
                                    <p:set>
                                      <p:cBhvr>
                                        <p:cTn id="474" dur="1" fill="hold">
                                          <p:stCondLst>
                                            <p:cond delay="5499"/>
                                          </p:stCondLst>
                                        </p:cTn>
                                        <p:tgtEl>
                                          <p:spTgt spid="72"/>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73"/>
                                        </p:tgtEl>
                                        <p:attrNameLst>
                                          <p:attrName>style.visibility</p:attrName>
                                        </p:attrNameLst>
                                      </p:cBhvr>
                                      <p:to>
                                        <p:strVal val="visible"/>
                                      </p:to>
                                    </p:set>
                                    <p:anim calcmode="lin" valueType="num">
                                      <p:cBhvr>
                                        <p:cTn id="477" dur="4500" fill="hold"/>
                                        <p:tgtEl>
                                          <p:spTgt spid="73"/>
                                        </p:tgtEl>
                                        <p:attrNameLst>
                                          <p:attrName>ppt_w</p:attrName>
                                        </p:attrNameLst>
                                      </p:cBhvr>
                                      <p:tavLst>
                                        <p:tav tm="0">
                                          <p:val>
                                            <p:strVal val="#ppt_w"/>
                                          </p:val>
                                        </p:tav>
                                        <p:tav tm="100000">
                                          <p:val>
                                            <p:strVal val="#ppt_w"/>
                                          </p:val>
                                        </p:tav>
                                      </p:tavLst>
                                    </p:anim>
                                    <p:anim calcmode="lin" valueType="num">
                                      <p:cBhvr>
                                        <p:cTn id="478" dur="4500" fill="hold"/>
                                        <p:tgtEl>
                                          <p:spTgt spid="73"/>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4250" fill="hold"/>
                                        <p:tgtEl>
                                          <p:spTgt spid="73"/>
                                        </p:tgtEl>
                                        <p:attrNameLst>
                                          <p:attrName>r</p:attrName>
                                        </p:attrNameLst>
                                      </p:cBhvr>
                                    </p:animRot>
                                  </p:childTnLst>
                                </p:cTn>
                              </p:par>
                              <p:par>
                                <p:cTn id="481" presetID="2" presetClass="exit" presetSubtype="12" fill="hold" grpId="2" nodeType="withEffect">
                                  <p:stCondLst>
                                    <p:cond delay="0"/>
                                  </p:stCondLst>
                                  <p:childTnLst>
                                    <p:anim calcmode="lin" valueType="num">
                                      <p:cBhvr additive="base">
                                        <p:cTn id="482" dur="5500"/>
                                        <p:tgtEl>
                                          <p:spTgt spid="73"/>
                                        </p:tgtEl>
                                        <p:attrNameLst>
                                          <p:attrName>ppt_x</p:attrName>
                                        </p:attrNameLst>
                                      </p:cBhvr>
                                      <p:tavLst>
                                        <p:tav tm="0">
                                          <p:val>
                                            <p:strVal val="ppt_x"/>
                                          </p:val>
                                        </p:tav>
                                        <p:tav tm="100000">
                                          <p:val>
                                            <p:strVal val="0-ppt_w/2"/>
                                          </p:val>
                                        </p:tav>
                                      </p:tavLst>
                                    </p:anim>
                                    <p:anim calcmode="lin" valueType="num">
                                      <p:cBhvr additive="base">
                                        <p:cTn id="483" dur="5500"/>
                                        <p:tgtEl>
                                          <p:spTgt spid="73"/>
                                        </p:tgtEl>
                                        <p:attrNameLst>
                                          <p:attrName>ppt_y</p:attrName>
                                        </p:attrNameLst>
                                      </p:cBhvr>
                                      <p:tavLst>
                                        <p:tav tm="0">
                                          <p:val>
                                            <p:strVal val="ppt_y"/>
                                          </p:val>
                                        </p:tav>
                                        <p:tav tm="100000">
                                          <p:val>
                                            <p:strVal val="1+ppt_h/2"/>
                                          </p:val>
                                        </p:tav>
                                      </p:tavLst>
                                    </p:anim>
                                    <p:set>
                                      <p:cBhvr>
                                        <p:cTn id="484" dur="1" fill="hold">
                                          <p:stCondLst>
                                            <p:cond delay="5499"/>
                                          </p:stCondLst>
                                        </p:cTn>
                                        <p:tgtEl>
                                          <p:spTgt spid="73"/>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74"/>
                                        </p:tgtEl>
                                        <p:attrNameLst>
                                          <p:attrName>style.visibility</p:attrName>
                                        </p:attrNameLst>
                                      </p:cBhvr>
                                      <p:to>
                                        <p:strVal val="visible"/>
                                      </p:to>
                                    </p:set>
                                    <p:anim calcmode="lin" valueType="num">
                                      <p:cBhvr>
                                        <p:cTn id="487" dur="4500" fill="hold"/>
                                        <p:tgtEl>
                                          <p:spTgt spid="74"/>
                                        </p:tgtEl>
                                        <p:attrNameLst>
                                          <p:attrName>ppt_w</p:attrName>
                                        </p:attrNameLst>
                                      </p:cBhvr>
                                      <p:tavLst>
                                        <p:tav tm="0">
                                          <p:val>
                                            <p:strVal val="#ppt_w"/>
                                          </p:val>
                                        </p:tav>
                                        <p:tav tm="100000">
                                          <p:val>
                                            <p:strVal val="#ppt_w"/>
                                          </p:val>
                                        </p:tav>
                                      </p:tavLst>
                                    </p:anim>
                                    <p:anim calcmode="lin" valueType="num">
                                      <p:cBhvr>
                                        <p:cTn id="488" dur="4500" fill="hold"/>
                                        <p:tgtEl>
                                          <p:spTgt spid="74"/>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4250" fill="hold"/>
                                        <p:tgtEl>
                                          <p:spTgt spid="74"/>
                                        </p:tgtEl>
                                        <p:attrNameLst>
                                          <p:attrName>r</p:attrName>
                                        </p:attrNameLst>
                                      </p:cBhvr>
                                    </p:animRot>
                                  </p:childTnLst>
                                </p:cTn>
                              </p:par>
                              <p:par>
                                <p:cTn id="491" presetID="2" presetClass="exit" presetSubtype="12" fill="hold" grpId="2" nodeType="withEffect">
                                  <p:stCondLst>
                                    <p:cond delay="0"/>
                                  </p:stCondLst>
                                  <p:childTnLst>
                                    <p:anim calcmode="lin" valueType="num">
                                      <p:cBhvr additive="base">
                                        <p:cTn id="492" dur="5500"/>
                                        <p:tgtEl>
                                          <p:spTgt spid="74"/>
                                        </p:tgtEl>
                                        <p:attrNameLst>
                                          <p:attrName>ppt_x</p:attrName>
                                        </p:attrNameLst>
                                      </p:cBhvr>
                                      <p:tavLst>
                                        <p:tav tm="0">
                                          <p:val>
                                            <p:strVal val="ppt_x"/>
                                          </p:val>
                                        </p:tav>
                                        <p:tav tm="100000">
                                          <p:val>
                                            <p:strVal val="0-ppt_w/2"/>
                                          </p:val>
                                        </p:tav>
                                      </p:tavLst>
                                    </p:anim>
                                    <p:anim calcmode="lin" valueType="num">
                                      <p:cBhvr additive="base">
                                        <p:cTn id="493" dur="5500"/>
                                        <p:tgtEl>
                                          <p:spTgt spid="74"/>
                                        </p:tgtEl>
                                        <p:attrNameLst>
                                          <p:attrName>ppt_y</p:attrName>
                                        </p:attrNameLst>
                                      </p:cBhvr>
                                      <p:tavLst>
                                        <p:tav tm="0">
                                          <p:val>
                                            <p:strVal val="ppt_y"/>
                                          </p:val>
                                        </p:tav>
                                        <p:tav tm="100000">
                                          <p:val>
                                            <p:strVal val="1+ppt_h/2"/>
                                          </p:val>
                                        </p:tav>
                                      </p:tavLst>
                                    </p:anim>
                                    <p:set>
                                      <p:cBhvr>
                                        <p:cTn id="494" dur="1" fill="hold">
                                          <p:stCondLst>
                                            <p:cond delay="5499"/>
                                          </p:stCondLst>
                                        </p:cTn>
                                        <p:tgtEl>
                                          <p:spTgt spid="74"/>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75"/>
                                        </p:tgtEl>
                                        <p:attrNameLst>
                                          <p:attrName>style.visibility</p:attrName>
                                        </p:attrNameLst>
                                      </p:cBhvr>
                                      <p:to>
                                        <p:strVal val="visible"/>
                                      </p:to>
                                    </p:set>
                                    <p:anim calcmode="lin" valueType="num">
                                      <p:cBhvr>
                                        <p:cTn id="497" dur="4500" fill="hold"/>
                                        <p:tgtEl>
                                          <p:spTgt spid="75"/>
                                        </p:tgtEl>
                                        <p:attrNameLst>
                                          <p:attrName>ppt_w</p:attrName>
                                        </p:attrNameLst>
                                      </p:cBhvr>
                                      <p:tavLst>
                                        <p:tav tm="0">
                                          <p:val>
                                            <p:strVal val="#ppt_w"/>
                                          </p:val>
                                        </p:tav>
                                        <p:tav tm="100000">
                                          <p:val>
                                            <p:strVal val="#ppt_w"/>
                                          </p:val>
                                        </p:tav>
                                      </p:tavLst>
                                    </p:anim>
                                    <p:anim calcmode="lin" valueType="num">
                                      <p:cBhvr>
                                        <p:cTn id="498" dur="4500" fill="hold"/>
                                        <p:tgtEl>
                                          <p:spTgt spid="75"/>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4250" fill="hold"/>
                                        <p:tgtEl>
                                          <p:spTgt spid="75"/>
                                        </p:tgtEl>
                                        <p:attrNameLst>
                                          <p:attrName>r</p:attrName>
                                        </p:attrNameLst>
                                      </p:cBhvr>
                                    </p:animRot>
                                  </p:childTnLst>
                                </p:cTn>
                              </p:par>
                              <p:par>
                                <p:cTn id="501" presetID="2" presetClass="exit" presetSubtype="12" fill="hold" grpId="2" nodeType="withEffect">
                                  <p:stCondLst>
                                    <p:cond delay="0"/>
                                  </p:stCondLst>
                                  <p:childTnLst>
                                    <p:anim calcmode="lin" valueType="num">
                                      <p:cBhvr additive="base">
                                        <p:cTn id="502" dur="5500"/>
                                        <p:tgtEl>
                                          <p:spTgt spid="75"/>
                                        </p:tgtEl>
                                        <p:attrNameLst>
                                          <p:attrName>ppt_x</p:attrName>
                                        </p:attrNameLst>
                                      </p:cBhvr>
                                      <p:tavLst>
                                        <p:tav tm="0">
                                          <p:val>
                                            <p:strVal val="ppt_x"/>
                                          </p:val>
                                        </p:tav>
                                        <p:tav tm="100000">
                                          <p:val>
                                            <p:strVal val="0-ppt_w/2"/>
                                          </p:val>
                                        </p:tav>
                                      </p:tavLst>
                                    </p:anim>
                                    <p:anim calcmode="lin" valueType="num">
                                      <p:cBhvr additive="base">
                                        <p:cTn id="503" dur="5500"/>
                                        <p:tgtEl>
                                          <p:spTgt spid="75"/>
                                        </p:tgtEl>
                                        <p:attrNameLst>
                                          <p:attrName>ppt_y</p:attrName>
                                        </p:attrNameLst>
                                      </p:cBhvr>
                                      <p:tavLst>
                                        <p:tav tm="0">
                                          <p:val>
                                            <p:strVal val="ppt_y"/>
                                          </p:val>
                                        </p:tav>
                                        <p:tav tm="100000">
                                          <p:val>
                                            <p:strVal val="1+ppt_h/2"/>
                                          </p:val>
                                        </p:tav>
                                      </p:tavLst>
                                    </p:anim>
                                    <p:set>
                                      <p:cBhvr>
                                        <p:cTn id="504" dur="1" fill="hold">
                                          <p:stCondLst>
                                            <p:cond delay="5499"/>
                                          </p:stCondLst>
                                        </p:cTn>
                                        <p:tgtEl>
                                          <p:spTgt spid="75"/>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76"/>
                                        </p:tgtEl>
                                        <p:attrNameLst>
                                          <p:attrName>style.visibility</p:attrName>
                                        </p:attrNameLst>
                                      </p:cBhvr>
                                      <p:to>
                                        <p:strVal val="visible"/>
                                      </p:to>
                                    </p:set>
                                    <p:anim calcmode="lin" valueType="num">
                                      <p:cBhvr>
                                        <p:cTn id="507" dur="4500" fill="hold"/>
                                        <p:tgtEl>
                                          <p:spTgt spid="76"/>
                                        </p:tgtEl>
                                        <p:attrNameLst>
                                          <p:attrName>ppt_w</p:attrName>
                                        </p:attrNameLst>
                                      </p:cBhvr>
                                      <p:tavLst>
                                        <p:tav tm="0">
                                          <p:val>
                                            <p:strVal val="#ppt_w"/>
                                          </p:val>
                                        </p:tav>
                                        <p:tav tm="100000">
                                          <p:val>
                                            <p:strVal val="#ppt_w"/>
                                          </p:val>
                                        </p:tav>
                                      </p:tavLst>
                                    </p:anim>
                                    <p:anim calcmode="lin" valueType="num">
                                      <p:cBhvr>
                                        <p:cTn id="508" dur="4500" fill="hold"/>
                                        <p:tgtEl>
                                          <p:spTgt spid="76"/>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4250" fill="hold"/>
                                        <p:tgtEl>
                                          <p:spTgt spid="76"/>
                                        </p:tgtEl>
                                        <p:attrNameLst>
                                          <p:attrName>r</p:attrName>
                                        </p:attrNameLst>
                                      </p:cBhvr>
                                    </p:animRot>
                                  </p:childTnLst>
                                </p:cTn>
                              </p:par>
                              <p:par>
                                <p:cTn id="511" presetID="2" presetClass="exit" presetSubtype="12" fill="hold" grpId="2" nodeType="withEffect">
                                  <p:stCondLst>
                                    <p:cond delay="0"/>
                                  </p:stCondLst>
                                  <p:childTnLst>
                                    <p:anim calcmode="lin" valueType="num">
                                      <p:cBhvr additive="base">
                                        <p:cTn id="512" dur="5500"/>
                                        <p:tgtEl>
                                          <p:spTgt spid="76"/>
                                        </p:tgtEl>
                                        <p:attrNameLst>
                                          <p:attrName>ppt_x</p:attrName>
                                        </p:attrNameLst>
                                      </p:cBhvr>
                                      <p:tavLst>
                                        <p:tav tm="0">
                                          <p:val>
                                            <p:strVal val="ppt_x"/>
                                          </p:val>
                                        </p:tav>
                                        <p:tav tm="100000">
                                          <p:val>
                                            <p:strVal val="0-ppt_w/2"/>
                                          </p:val>
                                        </p:tav>
                                      </p:tavLst>
                                    </p:anim>
                                    <p:anim calcmode="lin" valueType="num">
                                      <p:cBhvr additive="base">
                                        <p:cTn id="513" dur="5500"/>
                                        <p:tgtEl>
                                          <p:spTgt spid="76"/>
                                        </p:tgtEl>
                                        <p:attrNameLst>
                                          <p:attrName>ppt_y</p:attrName>
                                        </p:attrNameLst>
                                      </p:cBhvr>
                                      <p:tavLst>
                                        <p:tav tm="0">
                                          <p:val>
                                            <p:strVal val="ppt_y"/>
                                          </p:val>
                                        </p:tav>
                                        <p:tav tm="100000">
                                          <p:val>
                                            <p:strVal val="1+ppt_h/2"/>
                                          </p:val>
                                        </p:tav>
                                      </p:tavLst>
                                    </p:anim>
                                    <p:set>
                                      <p:cBhvr>
                                        <p:cTn id="514" dur="1" fill="hold">
                                          <p:stCondLst>
                                            <p:cond delay="5499"/>
                                          </p:stCondLst>
                                        </p:cTn>
                                        <p:tgtEl>
                                          <p:spTgt spid="76"/>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77"/>
                                        </p:tgtEl>
                                        <p:attrNameLst>
                                          <p:attrName>style.visibility</p:attrName>
                                        </p:attrNameLst>
                                      </p:cBhvr>
                                      <p:to>
                                        <p:strVal val="visible"/>
                                      </p:to>
                                    </p:set>
                                    <p:anim calcmode="lin" valueType="num">
                                      <p:cBhvr>
                                        <p:cTn id="517" dur="4500" fill="hold"/>
                                        <p:tgtEl>
                                          <p:spTgt spid="77"/>
                                        </p:tgtEl>
                                        <p:attrNameLst>
                                          <p:attrName>ppt_w</p:attrName>
                                        </p:attrNameLst>
                                      </p:cBhvr>
                                      <p:tavLst>
                                        <p:tav tm="0">
                                          <p:val>
                                            <p:strVal val="#ppt_w"/>
                                          </p:val>
                                        </p:tav>
                                        <p:tav tm="100000">
                                          <p:val>
                                            <p:strVal val="#ppt_w"/>
                                          </p:val>
                                        </p:tav>
                                      </p:tavLst>
                                    </p:anim>
                                    <p:anim calcmode="lin" valueType="num">
                                      <p:cBhvr>
                                        <p:cTn id="518" dur="4500" fill="hold"/>
                                        <p:tgtEl>
                                          <p:spTgt spid="77"/>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4250" fill="hold"/>
                                        <p:tgtEl>
                                          <p:spTgt spid="77"/>
                                        </p:tgtEl>
                                        <p:attrNameLst>
                                          <p:attrName>r</p:attrName>
                                        </p:attrNameLst>
                                      </p:cBhvr>
                                    </p:animRot>
                                  </p:childTnLst>
                                </p:cTn>
                              </p:par>
                              <p:par>
                                <p:cTn id="521" presetID="2" presetClass="exit" presetSubtype="12" fill="hold" grpId="2" nodeType="withEffect">
                                  <p:stCondLst>
                                    <p:cond delay="0"/>
                                  </p:stCondLst>
                                  <p:childTnLst>
                                    <p:anim calcmode="lin" valueType="num">
                                      <p:cBhvr additive="base">
                                        <p:cTn id="522" dur="5500"/>
                                        <p:tgtEl>
                                          <p:spTgt spid="77"/>
                                        </p:tgtEl>
                                        <p:attrNameLst>
                                          <p:attrName>ppt_x</p:attrName>
                                        </p:attrNameLst>
                                      </p:cBhvr>
                                      <p:tavLst>
                                        <p:tav tm="0">
                                          <p:val>
                                            <p:strVal val="ppt_x"/>
                                          </p:val>
                                        </p:tav>
                                        <p:tav tm="100000">
                                          <p:val>
                                            <p:strVal val="0-ppt_w/2"/>
                                          </p:val>
                                        </p:tav>
                                      </p:tavLst>
                                    </p:anim>
                                    <p:anim calcmode="lin" valueType="num">
                                      <p:cBhvr additive="base">
                                        <p:cTn id="523" dur="5500"/>
                                        <p:tgtEl>
                                          <p:spTgt spid="77"/>
                                        </p:tgtEl>
                                        <p:attrNameLst>
                                          <p:attrName>ppt_y</p:attrName>
                                        </p:attrNameLst>
                                      </p:cBhvr>
                                      <p:tavLst>
                                        <p:tav tm="0">
                                          <p:val>
                                            <p:strVal val="ppt_y"/>
                                          </p:val>
                                        </p:tav>
                                        <p:tav tm="100000">
                                          <p:val>
                                            <p:strVal val="1+ppt_h/2"/>
                                          </p:val>
                                        </p:tav>
                                      </p:tavLst>
                                    </p:anim>
                                    <p:set>
                                      <p:cBhvr>
                                        <p:cTn id="524" dur="1" fill="hold">
                                          <p:stCondLst>
                                            <p:cond delay="5499"/>
                                          </p:stCondLst>
                                        </p:cTn>
                                        <p:tgtEl>
                                          <p:spTgt spid="77"/>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78"/>
                                        </p:tgtEl>
                                        <p:attrNameLst>
                                          <p:attrName>style.visibility</p:attrName>
                                        </p:attrNameLst>
                                      </p:cBhvr>
                                      <p:to>
                                        <p:strVal val="visible"/>
                                      </p:to>
                                    </p:set>
                                    <p:anim calcmode="lin" valueType="num">
                                      <p:cBhvr>
                                        <p:cTn id="527" dur="4500" fill="hold"/>
                                        <p:tgtEl>
                                          <p:spTgt spid="78"/>
                                        </p:tgtEl>
                                        <p:attrNameLst>
                                          <p:attrName>ppt_w</p:attrName>
                                        </p:attrNameLst>
                                      </p:cBhvr>
                                      <p:tavLst>
                                        <p:tav tm="0">
                                          <p:val>
                                            <p:strVal val="#ppt_w"/>
                                          </p:val>
                                        </p:tav>
                                        <p:tav tm="100000">
                                          <p:val>
                                            <p:strVal val="#ppt_w"/>
                                          </p:val>
                                        </p:tav>
                                      </p:tavLst>
                                    </p:anim>
                                    <p:anim calcmode="lin" valueType="num">
                                      <p:cBhvr>
                                        <p:cTn id="528" dur="4500" fill="hold"/>
                                        <p:tgtEl>
                                          <p:spTgt spid="78"/>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4250" fill="hold"/>
                                        <p:tgtEl>
                                          <p:spTgt spid="78"/>
                                        </p:tgtEl>
                                        <p:attrNameLst>
                                          <p:attrName>r</p:attrName>
                                        </p:attrNameLst>
                                      </p:cBhvr>
                                    </p:animRot>
                                  </p:childTnLst>
                                </p:cTn>
                              </p:par>
                              <p:par>
                                <p:cTn id="531" presetID="2" presetClass="exit" presetSubtype="12" fill="hold" grpId="2" nodeType="withEffect">
                                  <p:stCondLst>
                                    <p:cond delay="0"/>
                                  </p:stCondLst>
                                  <p:childTnLst>
                                    <p:anim calcmode="lin" valueType="num">
                                      <p:cBhvr additive="base">
                                        <p:cTn id="532" dur="5500"/>
                                        <p:tgtEl>
                                          <p:spTgt spid="78"/>
                                        </p:tgtEl>
                                        <p:attrNameLst>
                                          <p:attrName>ppt_x</p:attrName>
                                        </p:attrNameLst>
                                      </p:cBhvr>
                                      <p:tavLst>
                                        <p:tav tm="0">
                                          <p:val>
                                            <p:strVal val="ppt_x"/>
                                          </p:val>
                                        </p:tav>
                                        <p:tav tm="100000">
                                          <p:val>
                                            <p:strVal val="0-ppt_w/2"/>
                                          </p:val>
                                        </p:tav>
                                      </p:tavLst>
                                    </p:anim>
                                    <p:anim calcmode="lin" valueType="num">
                                      <p:cBhvr additive="base">
                                        <p:cTn id="533" dur="5500"/>
                                        <p:tgtEl>
                                          <p:spTgt spid="78"/>
                                        </p:tgtEl>
                                        <p:attrNameLst>
                                          <p:attrName>ppt_y</p:attrName>
                                        </p:attrNameLst>
                                      </p:cBhvr>
                                      <p:tavLst>
                                        <p:tav tm="0">
                                          <p:val>
                                            <p:strVal val="ppt_y"/>
                                          </p:val>
                                        </p:tav>
                                        <p:tav tm="100000">
                                          <p:val>
                                            <p:strVal val="1+ppt_h/2"/>
                                          </p:val>
                                        </p:tav>
                                      </p:tavLst>
                                    </p:anim>
                                    <p:set>
                                      <p:cBhvr>
                                        <p:cTn id="534" dur="1" fill="hold">
                                          <p:stCondLst>
                                            <p:cond delay="5499"/>
                                          </p:stCondLst>
                                        </p:cTn>
                                        <p:tgtEl>
                                          <p:spTgt spid="78"/>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79"/>
                                        </p:tgtEl>
                                        <p:attrNameLst>
                                          <p:attrName>style.visibility</p:attrName>
                                        </p:attrNameLst>
                                      </p:cBhvr>
                                      <p:to>
                                        <p:strVal val="visible"/>
                                      </p:to>
                                    </p:set>
                                    <p:anim calcmode="lin" valueType="num">
                                      <p:cBhvr>
                                        <p:cTn id="537" dur="4500" fill="hold"/>
                                        <p:tgtEl>
                                          <p:spTgt spid="79"/>
                                        </p:tgtEl>
                                        <p:attrNameLst>
                                          <p:attrName>ppt_w</p:attrName>
                                        </p:attrNameLst>
                                      </p:cBhvr>
                                      <p:tavLst>
                                        <p:tav tm="0">
                                          <p:val>
                                            <p:strVal val="#ppt_w"/>
                                          </p:val>
                                        </p:tav>
                                        <p:tav tm="100000">
                                          <p:val>
                                            <p:strVal val="#ppt_w"/>
                                          </p:val>
                                        </p:tav>
                                      </p:tavLst>
                                    </p:anim>
                                    <p:anim calcmode="lin" valueType="num">
                                      <p:cBhvr>
                                        <p:cTn id="538" dur="4500" fill="hold"/>
                                        <p:tgtEl>
                                          <p:spTgt spid="79"/>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4250" fill="hold"/>
                                        <p:tgtEl>
                                          <p:spTgt spid="79"/>
                                        </p:tgtEl>
                                        <p:attrNameLst>
                                          <p:attrName>r</p:attrName>
                                        </p:attrNameLst>
                                      </p:cBhvr>
                                    </p:animRot>
                                  </p:childTnLst>
                                </p:cTn>
                              </p:par>
                              <p:par>
                                <p:cTn id="541" presetID="2" presetClass="exit" presetSubtype="12" fill="hold" grpId="2" nodeType="withEffect">
                                  <p:stCondLst>
                                    <p:cond delay="0"/>
                                  </p:stCondLst>
                                  <p:childTnLst>
                                    <p:anim calcmode="lin" valueType="num">
                                      <p:cBhvr additive="base">
                                        <p:cTn id="542" dur="5500"/>
                                        <p:tgtEl>
                                          <p:spTgt spid="79"/>
                                        </p:tgtEl>
                                        <p:attrNameLst>
                                          <p:attrName>ppt_x</p:attrName>
                                        </p:attrNameLst>
                                      </p:cBhvr>
                                      <p:tavLst>
                                        <p:tav tm="0">
                                          <p:val>
                                            <p:strVal val="ppt_x"/>
                                          </p:val>
                                        </p:tav>
                                        <p:tav tm="100000">
                                          <p:val>
                                            <p:strVal val="0-ppt_w/2"/>
                                          </p:val>
                                        </p:tav>
                                      </p:tavLst>
                                    </p:anim>
                                    <p:anim calcmode="lin" valueType="num">
                                      <p:cBhvr additive="base">
                                        <p:cTn id="543" dur="5500"/>
                                        <p:tgtEl>
                                          <p:spTgt spid="79"/>
                                        </p:tgtEl>
                                        <p:attrNameLst>
                                          <p:attrName>ppt_y</p:attrName>
                                        </p:attrNameLst>
                                      </p:cBhvr>
                                      <p:tavLst>
                                        <p:tav tm="0">
                                          <p:val>
                                            <p:strVal val="ppt_y"/>
                                          </p:val>
                                        </p:tav>
                                        <p:tav tm="100000">
                                          <p:val>
                                            <p:strVal val="1+ppt_h/2"/>
                                          </p:val>
                                        </p:tav>
                                      </p:tavLst>
                                    </p:anim>
                                    <p:set>
                                      <p:cBhvr>
                                        <p:cTn id="544" dur="1" fill="hold">
                                          <p:stCondLst>
                                            <p:cond delay="5499"/>
                                          </p:stCondLst>
                                        </p:cTn>
                                        <p:tgtEl>
                                          <p:spTgt spid="79"/>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80"/>
                                        </p:tgtEl>
                                        <p:attrNameLst>
                                          <p:attrName>style.visibility</p:attrName>
                                        </p:attrNameLst>
                                      </p:cBhvr>
                                      <p:to>
                                        <p:strVal val="visible"/>
                                      </p:to>
                                    </p:set>
                                    <p:anim calcmode="lin" valueType="num">
                                      <p:cBhvr>
                                        <p:cTn id="547" dur="4500" fill="hold"/>
                                        <p:tgtEl>
                                          <p:spTgt spid="80"/>
                                        </p:tgtEl>
                                        <p:attrNameLst>
                                          <p:attrName>ppt_w</p:attrName>
                                        </p:attrNameLst>
                                      </p:cBhvr>
                                      <p:tavLst>
                                        <p:tav tm="0">
                                          <p:val>
                                            <p:strVal val="#ppt_w"/>
                                          </p:val>
                                        </p:tav>
                                        <p:tav tm="100000">
                                          <p:val>
                                            <p:strVal val="#ppt_w"/>
                                          </p:val>
                                        </p:tav>
                                      </p:tavLst>
                                    </p:anim>
                                    <p:anim calcmode="lin" valueType="num">
                                      <p:cBhvr>
                                        <p:cTn id="548" dur="4500" fill="hold"/>
                                        <p:tgtEl>
                                          <p:spTgt spid="80"/>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4250" fill="hold"/>
                                        <p:tgtEl>
                                          <p:spTgt spid="80"/>
                                        </p:tgtEl>
                                        <p:attrNameLst>
                                          <p:attrName>r</p:attrName>
                                        </p:attrNameLst>
                                      </p:cBhvr>
                                    </p:animRot>
                                  </p:childTnLst>
                                </p:cTn>
                              </p:par>
                              <p:par>
                                <p:cTn id="551" presetID="2" presetClass="exit" presetSubtype="12" fill="hold" grpId="2" nodeType="withEffect">
                                  <p:stCondLst>
                                    <p:cond delay="0"/>
                                  </p:stCondLst>
                                  <p:childTnLst>
                                    <p:anim calcmode="lin" valueType="num">
                                      <p:cBhvr additive="base">
                                        <p:cTn id="552" dur="5500"/>
                                        <p:tgtEl>
                                          <p:spTgt spid="80"/>
                                        </p:tgtEl>
                                        <p:attrNameLst>
                                          <p:attrName>ppt_x</p:attrName>
                                        </p:attrNameLst>
                                      </p:cBhvr>
                                      <p:tavLst>
                                        <p:tav tm="0">
                                          <p:val>
                                            <p:strVal val="ppt_x"/>
                                          </p:val>
                                        </p:tav>
                                        <p:tav tm="100000">
                                          <p:val>
                                            <p:strVal val="0-ppt_w/2"/>
                                          </p:val>
                                        </p:tav>
                                      </p:tavLst>
                                    </p:anim>
                                    <p:anim calcmode="lin" valueType="num">
                                      <p:cBhvr additive="base">
                                        <p:cTn id="553" dur="5500"/>
                                        <p:tgtEl>
                                          <p:spTgt spid="80"/>
                                        </p:tgtEl>
                                        <p:attrNameLst>
                                          <p:attrName>ppt_y</p:attrName>
                                        </p:attrNameLst>
                                      </p:cBhvr>
                                      <p:tavLst>
                                        <p:tav tm="0">
                                          <p:val>
                                            <p:strVal val="ppt_y"/>
                                          </p:val>
                                        </p:tav>
                                        <p:tav tm="100000">
                                          <p:val>
                                            <p:strVal val="1+ppt_h/2"/>
                                          </p:val>
                                        </p:tav>
                                      </p:tavLst>
                                    </p:anim>
                                    <p:set>
                                      <p:cBhvr>
                                        <p:cTn id="554" dur="1" fill="hold">
                                          <p:stCondLst>
                                            <p:cond delay="5499"/>
                                          </p:stCondLst>
                                        </p:cTn>
                                        <p:tgtEl>
                                          <p:spTgt spid="80"/>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81"/>
                                        </p:tgtEl>
                                        <p:attrNameLst>
                                          <p:attrName>style.visibility</p:attrName>
                                        </p:attrNameLst>
                                      </p:cBhvr>
                                      <p:to>
                                        <p:strVal val="visible"/>
                                      </p:to>
                                    </p:set>
                                    <p:anim calcmode="lin" valueType="num">
                                      <p:cBhvr>
                                        <p:cTn id="557" dur="4500" fill="hold"/>
                                        <p:tgtEl>
                                          <p:spTgt spid="81"/>
                                        </p:tgtEl>
                                        <p:attrNameLst>
                                          <p:attrName>ppt_w</p:attrName>
                                        </p:attrNameLst>
                                      </p:cBhvr>
                                      <p:tavLst>
                                        <p:tav tm="0">
                                          <p:val>
                                            <p:strVal val="#ppt_w"/>
                                          </p:val>
                                        </p:tav>
                                        <p:tav tm="100000">
                                          <p:val>
                                            <p:strVal val="#ppt_w"/>
                                          </p:val>
                                        </p:tav>
                                      </p:tavLst>
                                    </p:anim>
                                    <p:anim calcmode="lin" valueType="num">
                                      <p:cBhvr>
                                        <p:cTn id="558" dur="4500" fill="hold"/>
                                        <p:tgtEl>
                                          <p:spTgt spid="81"/>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4250" fill="hold"/>
                                        <p:tgtEl>
                                          <p:spTgt spid="81"/>
                                        </p:tgtEl>
                                        <p:attrNameLst>
                                          <p:attrName>r</p:attrName>
                                        </p:attrNameLst>
                                      </p:cBhvr>
                                    </p:animRot>
                                  </p:childTnLst>
                                </p:cTn>
                              </p:par>
                              <p:par>
                                <p:cTn id="561" presetID="2" presetClass="exit" presetSubtype="12" fill="hold" grpId="2" nodeType="withEffect">
                                  <p:stCondLst>
                                    <p:cond delay="0"/>
                                  </p:stCondLst>
                                  <p:childTnLst>
                                    <p:anim calcmode="lin" valueType="num">
                                      <p:cBhvr additive="base">
                                        <p:cTn id="562" dur="5500"/>
                                        <p:tgtEl>
                                          <p:spTgt spid="81"/>
                                        </p:tgtEl>
                                        <p:attrNameLst>
                                          <p:attrName>ppt_x</p:attrName>
                                        </p:attrNameLst>
                                      </p:cBhvr>
                                      <p:tavLst>
                                        <p:tav tm="0">
                                          <p:val>
                                            <p:strVal val="ppt_x"/>
                                          </p:val>
                                        </p:tav>
                                        <p:tav tm="100000">
                                          <p:val>
                                            <p:strVal val="0-ppt_w/2"/>
                                          </p:val>
                                        </p:tav>
                                      </p:tavLst>
                                    </p:anim>
                                    <p:anim calcmode="lin" valueType="num">
                                      <p:cBhvr additive="base">
                                        <p:cTn id="563" dur="5500"/>
                                        <p:tgtEl>
                                          <p:spTgt spid="81"/>
                                        </p:tgtEl>
                                        <p:attrNameLst>
                                          <p:attrName>ppt_y</p:attrName>
                                        </p:attrNameLst>
                                      </p:cBhvr>
                                      <p:tavLst>
                                        <p:tav tm="0">
                                          <p:val>
                                            <p:strVal val="ppt_y"/>
                                          </p:val>
                                        </p:tav>
                                        <p:tav tm="100000">
                                          <p:val>
                                            <p:strVal val="1+ppt_h/2"/>
                                          </p:val>
                                        </p:tav>
                                      </p:tavLst>
                                    </p:anim>
                                    <p:set>
                                      <p:cBhvr>
                                        <p:cTn id="564" dur="1" fill="hold">
                                          <p:stCondLst>
                                            <p:cond delay="5499"/>
                                          </p:stCondLst>
                                        </p:cTn>
                                        <p:tgtEl>
                                          <p:spTgt spid="81"/>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82"/>
                                        </p:tgtEl>
                                        <p:attrNameLst>
                                          <p:attrName>style.visibility</p:attrName>
                                        </p:attrNameLst>
                                      </p:cBhvr>
                                      <p:to>
                                        <p:strVal val="visible"/>
                                      </p:to>
                                    </p:set>
                                    <p:anim calcmode="lin" valueType="num">
                                      <p:cBhvr>
                                        <p:cTn id="567" dur="4500" fill="hold"/>
                                        <p:tgtEl>
                                          <p:spTgt spid="82"/>
                                        </p:tgtEl>
                                        <p:attrNameLst>
                                          <p:attrName>ppt_w</p:attrName>
                                        </p:attrNameLst>
                                      </p:cBhvr>
                                      <p:tavLst>
                                        <p:tav tm="0">
                                          <p:val>
                                            <p:strVal val="#ppt_w"/>
                                          </p:val>
                                        </p:tav>
                                        <p:tav tm="100000">
                                          <p:val>
                                            <p:strVal val="#ppt_w"/>
                                          </p:val>
                                        </p:tav>
                                      </p:tavLst>
                                    </p:anim>
                                    <p:anim calcmode="lin" valueType="num">
                                      <p:cBhvr>
                                        <p:cTn id="568" dur="4500" fill="hold"/>
                                        <p:tgtEl>
                                          <p:spTgt spid="82"/>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4250" fill="hold"/>
                                        <p:tgtEl>
                                          <p:spTgt spid="82"/>
                                        </p:tgtEl>
                                        <p:attrNameLst>
                                          <p:attrName>r</p:attrName>
                                        </p:attrNameLst>
                                      </p:cBhvr>
                                    </p:animRot>
                                  </p:childTnLst>
                                </p:cTn>
                              </p:par>
                              <p:par>
                                <p:cTn id="571" presetID="2" presetClass="exit" presetSubtype="12" fill="hold" grpId="2" nodeType="withEffect">
                                  <p:stCondLst>
                                    <p:cond delay="0"/>
                                  </p:stCondLst>
                                  <p:childTnLst>
                                    <p:anim calcmode="lin" valueType="num">
                                      <p:cBhvr additive="base">
                                        <p:cTn id="572" dur="5500"/>
                                        <p:tgtEl>
                                          <p:spTgt spid="82"/>
                                        </p:tgtEl>
                                        <p:attrNameLst>
                                          <p:attrName>ppt_x</p:attrName>
                                        </p:attrNameLst>
                                      </p:cBhvr>
                                      <p:tavLst>
                                        <p:tav tm="0">
                                          <p:val>
                                            <p:strVal val="ppt_x"/>
                                          </p:val>
                                        </p:tav>
                                        <p:tav tm="100000">
                                          <p:val>
                                            <p:strVal val="0-ppt_w/2"/>
                                          </p:val>
                                        </p:tav>
                                      </p:tavLst>
                                    </p:anim>
                                    <p:anim calcmode="lin" valueType="num">
                                      <p:cBhvr additive="base">
                                        <p:cTn id="573" dur="5500"/>
                                        <p:tgtEl>
                                          <p:spTgt spid="82"/>
                                        </p:tgtEl>
                                        <p:attrNameLst>
                                          <p:attrName>ppt_y</p:attrName>
                                        </p:attrNameLst>
                                      </p:cBhvr>
                                      <p:tavLst>
                                        <p:tav tm="0">
                                          <p:val>
                                            <p:strVal val="ppt_y"/>
                                          </p:val>
                                        </p:tav>
                                        <p:tav tm="100000">
                                          <p:val>
                                            <p:strVal val="1+ppt_h/2"/>
                                          </p:val>
                                        </p:tav>
                                      </p:tavLst>
                                    </p:anim>
                                    <p:set>
                                      <p:cBhvr>
                                        <p:cTn id="574" dur="1" fill="hold">
                                          <p:stCondLst>
                                            <p:cond delay="5499"/>
                                          </p:stCondLst>
                                        </p:cTn>
                                        <p:tgtEl>
                                          <p:spTgt spid="82"/>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83"/>
                                        </p:tgtEl>
                                        <p:attrNameLst>
                                          <p:attrName>style.visibility</p:attrName>
                                        </p:attrNameLst>
                                      </p:cBhvr>
                                      <p:to>
                                        <p:strVal val="visible"/>
                                      </p:to>
                                    </p:set>
                                    <p:anim calcmode="lin" valueType="num">
                                      <p:cBhvr>
                                        <p:cTn id="577" dur="4500" fill="hold"/>
                                        <p:tgtEl>
                                          <p:spTgt spid="83"/>
                                        </p:tgtEl>
                                        <p:attrNameLst>
                                          <p:attrName>ppt_w</p:attrName>
                                        </p:attrNameLst>
                                      </p:cBhvr>
                                      <p:tavLst>
                                        <p:tav tm="0">
                                          <p:val>
                                            <p:strVal val="#ppt_w"/>
                                          </p:val>
                                        </p:tav>
                                        <p:tav tm="100000">
                                          <p:val>
                                            <p:strVal val="#ppt_w"/>
                                          </p:val>
                                        </p:tav>
                                      </p:tavLst>
                                    </p:anim>
                                    <p:anim calcmode="lin" valueType="num">
                                      <p:cBhvr>
                                        <p:cTn id="578" dur="4500" fill="hold"/>
                                        <p:tgtEl>
                                          <p:spTgt spid="83"/>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4250" fill="hold"/>
                                        <p:tgtEl>
                                          <p:spTgt spid="83"/>
                                        </p:tgtEl>
                                        <p:attrNameLst>
                                          <p:attrName>r</p:attrName>
                                        </p:attrNameLst>
                                      </p:cBhvr>
                                    </p:animRot>
                                  </p:childTnLst>
                                </p:cTn>
                              </p:par>
                              <p:par>
                                <p:cTn id="581" presetID="2" presetClass="exit" presetSubtype="12" fill="hold" grpId="2" nodeType="withEffect">
                                  <p:stCondLst>
                                    <p:cond delay="0"/>
                                  </p:stCondLst>
                                  <p:childTnLst>
                                    <p:anim calcmode="lin" valueType="num">
                                      <p:cBhvr additive="base">
                                        <p:cTn id="582" dur="5500"/>
                                        <p:tgtEl>
                                          <p:spTgt spid="83"/>
                                        </p:tgtEl>
                                        <p:attrNameLst>
                                          <p:attrName>ppt_x</p:attrName>
                                        </p:attrNameLst>
                                      </p:cBhvr>
                                      <p:tavLst>
                                        <p:tav tm="0">
                                          <p:val>
                                            <p:strVal val="ppt_x"/>
                                          </p:val>
                                        </p:tav>
                                        <p:tav tm="100000">
                                          <p:val>
                                            <p:strVal val="0-ppt_w/2"/>
                                          </p:val>
                                        </p:tav>
                                      </p:tavLst>
                                    </p:anim>
                                    <p:anim calcmode="lin" valueType="num">
                                      <p:cBhvr additive="base">
                                        <p:cTn id="583" dur="5500"/>
                                        <p:tgtEl>
                                          <p:spTgt spid="83"/>
                                        </p:tgtEl>
                                        <p:attrNameLst>
                                          <p:attrName>ppt_y</p:attrName>
                                        </p:attrNameLst>
                                      </p:cBhvr>
                                      <p:tavLst>
                                        <p:tav tm="0">
                                          <p:val>
                                            <p:strVal val="ppt_y"/>
                                          </p:val>
                                        </p:tav>
                                        <p:tav tm="100000">
                                          <p:val>
                                            <p:strVal val="1+ppt_h/2"/>
                                          </p:val>
                                        </p:tav>
                                      </p:tavLst>
                                    </p:anim>
                                    <p:set>
                                      <p:cBhvr>
                                        <p:cTn id="584" dur="1" fill="hold">
                                          <p:stCondLst>
                                            <p:cond delay="5499"/>
                                          </p:stCondLst>
                                        </p:cTn>
                                        <p:tgtEl>
                                          <p:spTgt spid="83"/>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84"/>
                                        </p:tgtEl>
                                        <p:attrNameLst>
                                          <p:attrName>style.visibility</p:attrName>
                                        </p:attrNameLst>
                                      </p:cBhvr>
                                      <p:to>
                                        <p:strVal val="visible"/>
                                      </p:to>
                                    </p:set>
                                    <p:anim calcmode="lin" valueType="num">
                                      <p:cBhvr>
                                        <p:cTn id="587" dur="4500" fill="hold"/>
                                        <p:tgtEl>
                                          <p:spTgt spid="84"/>
                                        </p:tgtEl>
                                        <p:attrNameLst>
                                          <p:attrName>ppt_w</p:attrName>
                                        </p:attrNameLst>
                                      </p:cBhvr>
                                      <p:tavLst>
                                        <p:tav tm="0">
                                          <p:val>
                                            <p:strVal val="#ppt_w"/>
                                          </p:val>
                                        </p:tav>
                                        <p:tav tm="100000">
                                          <p:val>
                                            <p:strVal val="#ppt_w"/>
                                          </p:val>
                                        </p:tav>
                                      </p:tavLst>
                                    </p:anim>
                                    <p:anim calcmode="lin" valueType="num">
                                      <p:cBhvr>
                                        <p:cTn id="588" dur="4500" fill="hold"/>
                                        <p:tgtEl>
                                          <p:spTgt spid="84"/>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4250" fill="hold"/>
                                        <p:tgtEl>
                                          <p:spTgt spid="84"/>
                                        </p:tgtEl>
                                        <p:attrNameLst>
                                          <p:attrName>r</p:attrName>
                                        </p:attrNameLst>
                                      </p:cBhvr>
                                    </p:animRot>
                                  </p:childTnLst>
                                </p:cTn>
                              </p:par>
                              <p:par>
                                <p:cTn id="591" presetID="2" presetClass="exit" presetSubtype="12" fill="hold" grpId="2" nodeType="withEffect">
                                  <p:stCondLst>
                                    <p:cond delay="0"/>
                                  </p:stCondLst>
                                  <p:childTnLst>
                                    <p:anim calcmode="lin" valueType="num">
                                      <p:cBhvr additive="base">
                                        <p:cTn id="592" dur="5500"/>
                                        <p:tgtEl>
                                          <p:spTgt spid="84"/>
                                        </p:tgtEl>
                                        <p:attrNameLst>
                                          <p:attrName>ppt_x</p:attrName>
                                        </p:attrNameLst>
                                      </p:cBhvr>
                                      <p:tavLst>
                                        <p:tav tm="0">
                                          <p:val>
                                            <p:strVal val="ppt_x"/>
                                          </p:val>
                                        </p:tav>
                                        <p:tav tm="100000">
                                          <p:val>
                                            <p:strVal val="0-ppt_w/2"/>
                                          </p:val>
                                        </p:tav>
                                      </p:tavLst>
                                    </p:anim>
                                    <p:anim calcmode="lin" valueType="num">
                                      <p:cBhvr additive="base">
                                        <p:cTn id="593" dur="5500"/>
                                        <p:tgtEl>
                                          <p:spTgt spid="84"/>
                                        </p:tgtEl>
                                        <p:attrNameLst>
                                          <p:attrName>ppt_y</p:attrName>
                                        </p:attrNameLst>
                                      </p:cBhvr>
                                      <p:tavLst>
                                        <p:tav tm="0">
                                          <p:val>
                                            <p:strVal val="ppt_y"/>
                                          </p:val>
                                        </p:tav>
                                        <p:tav tm="100000">
                                          <p:val>
                                            <p:strVal val="1+ppt_h/2"/>
                                          </p:val>
                                        </p:tav>
                                      </p:tavLst>
                                    </p:anim>
                                    <p:set>
                                      <p:cBhvr>
                                        <p:cTn id="594" dur="1" fill="hold">
                                          <p:stCondLst>
                                            <p:cond delay="5499"/>
                                          </p:stCondLst>
                                        </p:cTn>
                                        <p:tgtEl>
                                          <p:spTgt spid="84"/>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85"/>
                                        </p:tgtEl>
                                        <p:attrNameLst>
                                          <p:attrName>style.visibility</p:attrName>
                                        </p:attrNameLst>
                                      </p:cBhvr>
                                      <p:to>
                                        <p:strVal val="visible"/>
                                      </p:to>
                                    </p:set>
                                    <p:anim calcmode="lin" valueType="num">
                                      <p:cBhvr>
                                        <p:cTn id="597" dur="4500" fill="hold"/>
                                        <p:tgtEl>
                                          <p:spTgt spid="85"/>
                                        </p:tgtEl>
                                        <p:attrNameLst>
                                          <p:attrName>ppt_w</p:attrName>
                                        </p:attrNameLst>
                                      </p:cBhvr>
                                      <p:tavLst>
                                        <p:tav tm="0">
                                          <p:val>
                                            <p:strVal val="#ppt_w"/>
                                          </p:val>
                                        </p:tav>
                                        <p:tav tm="100000">
                                          <p:val>
                                            <p:strVal val="#ppt_w"/>
                                          </p:val>
                                        </p:tav>
                                      </p:tavLst>
                                    </p:anim>
                                    <p:anim calcmode="lin" valueType="num">
                                      <p:cBhvr>
                                        <p:cTn id="598" dur="4500" fill="hold"/>
                                        <p:tgtEl>
                                          <p:spTgt spid="85"/>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4250" fill="hold"/>
                                        <p:tgtEl>
                                          <p:spTgt spid="85"/>
                                        </p:tgtEl>
                                        <p:attrNameLst>
                                          <p:attrName>r</p:attrName>
                                        </p:attrNameLst>
                                      </p:cBhvr>
                                    </p:animRot>
                                  </p:childTnLst>
                                </p:cTn>
                              </p:par>
                              <p:par>
                                <p:cTn id="601" presetID="2" presetClass="exit" presetSubtype="12" fill="hold" grpId="2" nodeType="withEffect">
                                  <p:stCondLst>
                                    <p:cond delay="0"/>
                                  </p:stCondLst>
                                  <p:childTnLst>
                                    <p:anim calcmode="lin" valueType="num">
                                      <p:cBhvr additive="base">
                                        <p:cTn id="602" dur="5500"/>
                                        <p:tgtEl>
                                          <p:spTgt spid="85"/>
                                        </p:tgtEl>
                                        <p:attrNameLst>
                                          <p:attrName>ppt_x</p:attrName>
                                        </p:attrNameLst>
                                      </p:cBhvr>
                                      <p:tavLst>
                                        <p:tav tm="0">
                                          <p:val>
                                            <p:strVal val="ppt_x"/>
                                          </p:val>
                                        </p:tav>
                                        <p:tav tm="100000">
                                          <p:val>
                                            <p:strVal val="0-ppt_w/2"/>
                                          </p:val>
                                        </p:tav>
                                      </p:tavLst>
                                    </p:anim>
                                    <p:anim calcmode="lin" valueType="num">
                                      <p:cBhvr additive="base">
                                        <p:cTn id="603" dur="5500"/>
                                        <p:tgtEl>
                                          <p:spTgt spid="85"/>
                                        </p:tgtEl>
                                        <p:attrNameLst>
                                          <p:attrName>ppt_y</p:attrName>
                                        </p:attrNameLst>
                                      </p:cBhvr>
                                      <p:tavLst>
                                        <p:tav tm="0">
                                          <p:val>
                                            <p:strVal val="ppt_y"/>
                                          </p:val>
                                        </p:tav>
                                        <p:tav tm="100000">
                                          <p:val>
                                            <p:strVal val="1+ppt_h/2"/>
                                          </p:val>
                                        </p:tav>
                                      </p:tavLst>
                                    </p:anim>
                                    <p:set>
                                      <p:cBhvr>
                                        <p:cTn id="604" dur="1" fill="hold">
                                          <p:stCondLst>
                                            <p:cond delay="5499"/>
                                          </p:stCondLst>
                                        </p:cTn>
                                        <p:tgtEl>
                                          <p:spTgt spid="85"/>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86"/>
                                        </p:tgtEl>
                                        <p:attrNameLst>
                                          <p:attrName>style.visibility</p:attrName>
                                        </p:attrNameLst>
                                      </p:cBhvr>
                                      <p:to>
                                        <p:strVal val="visible"/>
                                      </p:to>
                                    </p:set>
                                    <p:anim calcmode="lin" valueType="num">
                                      <p:cBhvr>
                                        <p:cTn id="607" dur="4500" fill="hold"/>
                                        <p:tgtEl>
                                          <p:spTgt spid="86"/>
                                        </p:tgtEl>
                                        <p:attrNameLst>
                                          <p:attrName>ppt_w</p:attrName>
                                        </p:attrNameLst>
                                      </p:cBhvr>
                                      <p:tavLst>
                                        <p:tav tm="0">
                                          <p:val>
                                            <p:strVal val="#ppt_w"/>
                                          </p:val>
                                        </p:tav>
                                        <p:tav tm="100000">
                                          <p:val>
                                            <p:strVal val="#ppt_w"/>
                                          </p:val>
                                        </p:tav>
                                      </p:tavLst>
                                    </p:anim>
                                    <p:anim calcmode="lin" valueType="num">
                                      <p:cBhvr>
                                        <p:cTn id="608" dur="4500" fill="hold"/>
                                        <p:tgtEl>
                                          <p:spTgt spid="86"/>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4250" fill="hold"/>
                                        <p:tgtEl>
                                          <p:spTgt spid="86"/>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5500"/>
                                        <p:tgtEl>
                                          <p:spTgt spid="86"/>
                                        </p:tgtEl>
                                        <p:attrNameLst>
                                          <p:attrName>ppt_x</p:attrName>
                                        </p:attrNameLst>
                                      </p:cBhvr>
                                      <p:tavLst>
                                        <p:tav tm="0">
                                          <p:val>
                                            <p:strVal val="ppt_x"/>
                                          </p:val>
                                        </p:tav>
                                        <p:tav tm="100000">
                                          <p:val>
                                            <p:strVal val="0-ppt_w/2"/>
                                          </p:val>
                                        </p:tav>
                                      </p:tavLst>
                                    </p:anim>
                                    <p:anim calcmode="lin" valueType="num">
                                      <p:cBhvr additive="base">
                                        <p:cTn id="613" dur="5500"/>
                                        <p:tgtEl>
                                          <p:spTgt spid="86"/>
                                        </p:tgtEl>
                                        <p:attrNameLst>
                                          <p:attrName>ppt_y</p:attrName>
                                        </p:attrNameLst>
                                      </p:cBhvr>
                                      <p:tavLst>
                                        <p:tav tm="0">
                                          <p:val>
                                            <p:strVal val="ppt_y"/>
                                          </p:val>
                                        </p:tav>
                                        <p:tav tm="100000">
                                          <p:val>
                                            <p:strVal val="1+ppt_h/2"/>
                                          </p:val>
                                        </p:tav>
                                      </p:tavLst>
                                    </p:anim>
                                    <p:set>
                                      <p:cBhvr>
                                        <p:cTn id="614" dur="1" fill="hold">
                                          <p:stCondLst>
                                            <p:cond delay="5499"/>
                                          </p:stCondLst>
                                        </p:cTn>
                                        <p:tgtEl>
                                          <p:spTgt spid="86"/>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87"/>
                                        </p:tgtEl>
                                        <p:attrNameLst>
                                          <p:attrName>style.visibility</p:attrName>
                                        </p:attrNameLst>
                                      </p:cBhvr>
                                      <p:to>
                                        <p:strVal val="visible"/>
                                      </p:to>
                                    </p:set>
                                    <p:anim calcmode="lin" valueType="num">
                                      <p:cBhvr>
                                        <p:cTn id="617" dur="4500" fill="hold"/>
                                        <p:tgtEl>
                                          <p:spTgt spid="87"/>
                                        </p:tgtEl>
                                        <p:attrNameLst>
                                          <p:attrName>ppt_w</p:attrName>
                                        </p:attrNameLst>
                                      </p:cBhvr>
                                      <p:tavLst>
                                        <p:tav tm="0">
                                          <p:val>
                                            <p:strVal val="#ppt_w"/>
                                          </p:val>
                                        </p:tav>
                                        <p:tav tm="100000">
                                          <p:val>
                                            <p:strVal val="#ppt_w"/>
                                          </p:val>
                                        </p:tav>
                                      </p:tavLst>
                                    </p:anim>
                                    <p:anim calcmode="lin" valueType="num">
                                      <p:cBhvr>
                                        <p:cTn id="618" dur="4500" fill="hold"/>
                                        <p:tgtEl>
                                          <p:spTgt spid="87"/>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4250" fill="hold"/>
                                        <p:tgtEl>
                                          <p:spTgt spid="87"/>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5500"/>
                                        <p:tgtEl>
                                          <p:spTgt spid="87"/>
                                        </p:tgtEl>
                                        <p:attrNameLst>
                                          <p:attrName>ppt_x</p:attrName>
                                        </p:attrNameLst>
                                      </p:cBhvr>
                                      <p:tavLst>
                                        <p:tav tm="0">
                                          <p:val>
                                            <p:strVal val="ppt_x"/>
                                          </p:val>
                                        </p:tav>
                                        <p:tav tm="100000">
                                          <p:val>
                                            <p:strVal val="0-ppt_w/2"/>
                                          </p:val>
                                        </p:tav>
                                      </p:tavLst>
                                    </p:anim>
                                    <p:anim calcmode="lin" valueType="num">
                                      <p:cBhvr additive="base">
                                        <p:cTn id="623" dur="5500"/>
                                        <p:tgtEl>
                                          <p:spTgt spid="87"/>
                                        </p:tgtEl>
                                        <p:attrNameLst>
                                          <p:attrName>ppt_y</p:attrName>
                                        </p:attrNameLst>
                                      </p:cBhvr>
                                      <p:tavLst>
                                        <p:tav tm="0">
                                          <p:val>
                                            <p:strVal val="ppt_y"/>
                                          </p:val>
                                        </p:tav>
                                        <p:tav tm="100000">
                                          <p:val>
                                            <p:strVal val="1+ppt_h/2"/>
                                          </p:val>
                                        </p:tav>
                                      </p:tavLst>
                                    </p:anim>
                                    <p:set>
                                      <p:cBhvr>
                                        <p:cTn id="624" dur="1" fill="hold">
                                          <p:stCondLst>
                                            <p:cond delay="5499"/>
                                          </p:stCondLst>
                                        </p:cTn>
                                        <p:tgtEl>
                                          <p:spTgt spid="87"/>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88"/>
                                        </p:tgtEl>
                                        <p:attrNameLst>
                                          <p:attrName>style.visibility</p:attrName>
                                        </p:attrNameLst>
                                      </p:cBhvr>
                                      <p:to>
                                        <p:strVal val="visible"/>
                                      </p:to>
                                    </p:set>
                                    <p:anim calcmode="lin" valueType="num">
                                      <p:cBhvr>
                                        <p:cTn id="627" dur="4500" fill="hold"/>
                                        <p:tgtEl>
                                          <p:spTgt spid="88"/>
                                        </p:tgtEl>
                                        <p:attrNameLst>
                                          <p:attrName>ppt_w</p:attrName>
                                        </p:attrNameLst>
                                      </p:cBhvr>
                                      <p:tavLst>
                                        <p:tav tm="0">
                                          <p:val>
                                            <p:strVal val="#ppt_w"/>
                                          </p:val>
                                        </p:tav>
                                        <p:tav tm="100000">
                                          <p:val>
                                            <p:strVal val="#ppt_w"/>
                                          </p:val>
                                        </p:tav>
                                      </p:tavLst>
                                    </p:anim>
                                    <p:anim calcmode="lin" valueType="num">
                                      <p:cBhvr>
                                        <p:cTn id="628" dur="4500" fill="hold"/>
                                        <p:tgtEl>
                                          <p:spTgt spid="88"/>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4250" fill="hold"/>
                                        <p:tgtEl>
                                          <p:spTgt spid="88"/>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5500"/>
                                        <p:tgtEl>
                                          <p:spTgt spid="88"/>
                                        </p:tgtEl>
                                        <p:attrNameLst>
                                          <p:attrName>ppt_x</p:attrName>
                                        </p:attrNameLst>
                                      </p:cBhvr>
                                      <p:tavLst>
                                        <p:tav tm="0">
                                          <p:val>
                                            <p:strVal val="ppt_x"/>
                                          </p:val>
                                        </p:tav>
                                        <p:tav tm="100000">
                                          <p:val>
                                            <p:strVal val="0-ppt_w/2"/>
                                          </p:val>
                                        </p:tav>
                                      </p:tavLst>
                                    </p:anim>
                                    <p:anim calcmode="lin" valueType="num">
                                      <p:cBhvr additive="base">
                                        <p:cTn id="633" dur="5500"/>
                                        <p:tgtEl>
                                          <p:spTgt spid="88"/>
                                        </p:tgtEl>
                                        <p:attrNameLst>
                                          <p:attrName>ppt_y</p:attrName>
                                        </p:attrNameLst>
                                      </p:cBhvr>
                                      <p:tavLst>
                                        <p:tav tm="0">
                                          <p:val>
                                            <p:strVal val="ppt_y"/>
                                          </p:val>
                                        </p:tav>
                                        <p:tav tm="100000">
                                          <p:val>
                                            <p:strVal val="1+ppt_h/2"/>
                                          </p:val>
                                        </p:tav>
                                      </p:tavLst>
                                    </p:anim>
                                    <p:set>
                                      <p:cBhvr>
                                        <p:cTn id="634" dur="1" fill="hold">
                                          <p:stCondLst>
                                            <p:cond delay="5499"/>
                                          </p:stCondLst>
                                        </p:cTn>
                                        <p:tgtEl>
                                          <p:spTgt spid="88"/>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89"/>
                                        </p:tgtEl>
                                        <p:attrNameLst>
                                          <p:attrName>style.visibility</p:attrName>
                                        </p:attrNameLst>
                                      </p:cBhvr>
                                      <p:to>
                                        <p:strVal val="visible"/>
                                      </p:to>
                                    </p:set>
                                    <p:anim calcmode="lin" valueType="num">
                                      <p:cBhvr>
                                        <p:cTn id="637" dur="4500" fill="hold"/>
                                        <p:tgtEl>
                                          <p:spTgt spid="89"/>
                                        </p:tgtEl>
                                        <p:attrNameLst>
                                          <p:attrName>ppt_w</p:attrName>
                                        </p:attrNameLst>
                                      </p:cBhvr>
                                      <p:tavLst>
                                        <p:tav tm="0">
                                          <p:val>
                                            <p:strVal val="#ppt_w"/>
                                          </p:val>
                                        </p:tav>
                                        <p:tav tm="100000">
                                          <p:val>
                                            <p:strVal val="#ppt_w"/>
                                          </p:val>
                                        </p:tav>
                                      </p:tavLst>
                                    </p:anim>
                                    <p:anim calcmode="lin" valueType="num">
                                      <p:cBhvr>
                                        <p:cTn id="638" dur="4500" fill="hold"/>
                                        <p:tgtEl>
                                          <p:spTgt spid="89"/>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4250" fill="hold"/>
                                        <p:tgtEl>
                                          <p:spTgt spid="89"/>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5500"/>
                                        <p:tgtEl>
                                          <p:spTgt spid="89"/>
                                        </p:tgtEl>
                                        <p:attrNameLst>
                                          <p:attrName>ppt_x</p:attrName>
                                        </p:attrNameLst>
                                      </p:cBhvr>
                                      <p:tavLst>
                                        <p:tav tm="0">
                                          <p:val>
                                            <p:strVal val="ppt_x"/>
                                          </p:val>
                                        </p:tav>
                                        <p:tav tm="100000">
                                          <p:val>
                                            <p:strVal val="0-ppt_w/2"/>
                                          </p:val>
                                        </p:tav>
                                      </p:tavLst>
                                    </p:anim>
                                    <p:anim calcmode="lin" valueType="num">
                                      <p:cBhvr additive="base">
                                        <p:cTn id="643" dur="5500"/>
                                        <p:tgtEl>
                                          <p:spTgt spid="89"/>
                                        </p:tgtEl>
                                        <p:attrNameLst>
                                          <p:attrName>ppt_y</p:attrName>
                                        </p:attrNameLst>
                                      </p:cBhvr>
                                      <p:tavLst>
                                        <p:tav tm="0">
                                          <p:val>
                                            <p:strVal val="ppt_y"/>
                                          </p:val>
                                        </p:tav>
                                        <p:tav tm="100000">
                                          <p:val>
                                            <p:strVal val="1+ppt_h/2"/>
                                          </p:val>
                                        </p:tav>
                                      </p:tavLst>
                                    </p:anim>
                                    <p:set>
                                      <p:cBhvr>
                                        <p:cTn id="644" dur="1" fill="hold">
                                          <p:stCondLst>
                                            <p:cond delay="5499"/>
                                          </p:stCondLst>
                                        </p:cTn>
                                        <p:tgtEl>
                                          <p:spTgt spid="89"/>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90"/>
                                        </p:tgtEl>
                                        <p:attrNameLst>
                                          <p:attrName>style.visibility</p:attrName>
                                        </p:attrNameLst>
                                      </p:cBhvr>
                                      <p:to>
                                        <p:strVal val="visible"/>
                                      </p:to>
                                    </p:set>
                                    <p:anim calcmode="lin" valueType="num">
                                      <p:cBhvr>
                                        <p:cTn id="647" dur="4500" fill="hold"/>
                                        <p:tgtEl>
                                          <p:spTgt spid="90"/>
                                        </p:tgtEl>
                                        <p:attrNameLst>
                                          <p:attrName>ppt_w</p:attrName>
                                        </p:attrNameLst>
                                      </p:cBhvr>
                                      <p:tavLst>
                                        <p:tav tm="0">
                                          <p:val>
                                            <p:strVal val="#ppt_w"/>
                                          </p:val>
                                        </p:tav>
                                        <p:tav tm="100000">
                                          <p:val>
                                            <p:strVal val="#ppt_w"/>
                                          </p:val>
                                        </p:tav>
                                      </p:tavLst>
                                    </p:anim>
                                    <p:anim calcmode="lin" valueType="num">
                                      <p:cBhvr>
                                        <p:cTn id="648" dur="4500" fill="hold"/>
                                        <p:tgtEl>
                                          <p:spTgt spid="90"/>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4250" fill="hold"/>
                                        <p:tgtEl>
                                          <p:spTgt spid="90"/>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5500"/>
                                        <p:tgtEl>
                                          <p:spTgt spid="90"/>
                                        </p:tgtEl>
                                        <p:attrNameLst>
                                          <p:attrName>ppt_x</p:attrName>
                                        </p:attrNameLst>
                                      </p:cBhvr>
                                      <p:tavLst>
                                        <p:tav tm="0">
                                          <p:val>
                                            <p:strVal val="ppt_x"/>
                                          </p:val>
                                        </p:tav>
                                        <p:tav tm="100000">
                                          <p:val>
                                            <p:strVal val="0-ppt_w/2"/>
                                          </p:val>
                                        </p:tav>
                                      </p:tavLst>
                                    </p:anim>
                                    <p:anim calcmode="lin" valueType="num">
                                      <p:cBhvr additive="base">
                                        <p:cTn id="653" dur="5500"/>
                                        <p:tgtEl>
                                          <p:spTgt spid="90"/>
                                        </p:tgtEl>
                                        <p:attrNameLst>
                                          <p:attrName>ppt_y</p:attrName>
                                        </p:attrNameLst>
                                      </p:cBhvr>
                                      <p:tavLst>
                                        <p:tav tm="0">
                                          <p:val>
                                            <p:strVal val="ppt_y"/>
                                          </p:val>
                                        </p:tav>
                                        <p:tav tm="100000">
                                          <p:val>
                                            <p:strVal val="1+ppt_h/2"/>
                                          </p:val>
                                        </p:tav>
                                      </p:tavLst>
                                    </p:anim>
                                    <p:set>
                                      <p:cBhvr>
                                        <p:cTn id="654" dur="1" fill="hold">
                                          <p:stCondLst>
                                            <p:cond delay="5499"/>
                                          </p:stCondLst>
                                        </p:cTn>
                                        <p:tgtEl>
                                          <p:spTgt spid="90"/>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91"/>
                                        </p:tgtEl>
                                        <p:attrNameLst>
                                          <p:attrName>style.visibility</p:attrName>
                                        </p:attrNameLst>
                                      </p:cBhvr>
                                      <p:to>
                                        <p:strVal val="visible"/>
                                      </p:to>
                                    </p:set>
                                    <p:anim calcmode="lin" valueType="num">
                                      <p:cBhvr>
                                        <p:cTn id="657" dur="4500" fill="hold"/>
                                        <p:tgtEl>
                                          <p:spTgt spid="91"/>
                                        </p:tgtEl>
                                        <p:attrNameLst>
                                          <p:attrName>ppt_w</p:attrName>
                                        </p:attrNameLst>
                                      </p:cBhvr>
                                      <p:tavLst>
                                        <p:tav tm="0">
                                          <p:val>
                                            <p:strVal val="#ppt_w"/>
                                          </p:val>
                                        </p:tav>
                                        <p:tav tm="100000">
                                          <p:val>
                                            <p:strVal val="#ppt_w"/>
                                          </p:val>
                                        </p:tav>
                                      </p:tavLst>
                                    </p:anim>
                                    <p:anim calcmode="lin" valueType="num">
                                      <p:cBhvr>
                                        <p:cTn id="658" dur="4500" fill="hold"/>
                                        <p:tgtEl>
                                          <p:spTgt spid="91"/>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4250" fill="hold"/>
                                        <p:tgtEl>
                                          <p:spTgt spid="91"/>
                                        </p:tgtEl>
                                        <p:attrNameLst>
                                          <p:attrName>r</p:attrName>
                                        </p:attrNameLst>
                                      </p:cBhvr>
                                    </p:animRot>
                                  </p:childTnLst>
                                </p:cTn>
                              </p:par>
                              <p:par>
                                <p:cTn id="661" presetID="2" presetClass="exit" presetSubtype="12" fill="hold" grpId="2" nodeType="withEffect">
                                  <p:stCondLst>
                                    <p:cond delay="0"/>
                                  </p:stCondLst>
                                  <p:childTnLst>
                                    <p:anim calcmode="lin" valueType="num">
                                      <p:cBhvr additive="base">
                                        <p:cTn id="662" dur="5500"/>
                                        <p:tgtEl>
                                          <p:spTgt spid="91"/>
                                        </p:tgtEl>
                                        <p:attrNameLst>
                                          <p:attrName>ppt_x</p:attrName>
                                        </p:attrNameLst>
                                      </p:cBhvr>
                                      <p:tavLst>
                                        <p:tav tm="0">
                                          <p:val>
                                            <p:strVal val="ppt_x"/>
                                          </p:val>
                                        </p:tav>
                                        <p:tav tm="100000">
                                          <p:val>
                                            <p:strVal val="0-ppt_w/2"/>
                                          </p:val>
                                        </p:tav>
                                      </p:tavLst>
                                    </p:anim>
                                    <p:anim calcmode="lin" valueType="num">
                                      <p:cBhvr additive="base">
                                        <p:cTn id="663" dur="5500"/>
                                        <p:tgtEl>
                                          <p:spTgt spid="91"/>
                                        </p:tgtEl>
                                        <p:attrNameLst>
                                          <p:attrName>ppt_y</p:attrName>
                                        </p:attrNameLst>
                                      </p:cBhvr>
                                      <p:tavLst>
                                        <p:tav tm="0">
                                          <p:val>
                                            <p:strVal val="ppt_y"/>
                                          </p:val>
                                        </p:tav>
                                        <p:tav tm="100000">
                                          <p:val>
                                            <p:strVal val="1+ppt_h/2"/>
                                          </p:val>
                                        </p:tav>
                                      </p:tavLst>
                                    </p:anim>
                                    <p:set>
                                      <p:cBhvr>
                                        <p:cTn id="664" dur="1" fill="hold">
                                          <p:stCondLst>
                                            <p:cond delay="5499"/>
                                          </p:stCondLst>
                                        </p:cTn>
                                        <p:tgtEl>
                                          <p:spTgt spid="91"/>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92"/>
                                        </p:tgtEl>
                                        <p:attrNameLst>
                                          <p:attrName>style.visibility</p:attrName>
                                        </p:attrNameLst>
                                      </p:cBhvr>
                                      <p:to>
                                        <p:strVal val="visible"/>
                                      </p:to>
                                    </p:set>
                                    <p:anim calcmode="lin" valueType="num">
                                      <p:cBhvr>
                                        <p:cTn id="667" dur="4500" fill="hold"/>
                                        <p:tgtEl>
                                          <p:spTgt spid="92"/>
                                        </p:tgtEl>
                                        <p:attrNameLst>
                                          <p:attrName>ppt_w</p:attrName>
                                        </p:attrNameLst>
                                      </p:cBhvr>
                                      <p:tavLst>
                                        <p:tav tm="0">
                                          <p:val>
                                            <p:strVal val="#ppt_w"/>
                                          </p:val>
                                        </p:tav>
                                        <p:tav tm="100000">
                                          <p:val>
                                            <p:strVal val="#ppt_w"/>
                                          </p:val>
                                        </p:tav>
                                      </p:tavLst>
                                    </p:anim>
                                    <p:anim calcmode="lin" valueType="num">
                                      <p:cBhvr>
                                        <p:cTn id="668" dur="4500" fill="hold"/>
                                        <p:tgtEl>
                                          <p:spTgt spid="92"/>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4250" fill="hold"/>
                                        <p:tgtEl>
                                          <p:spTgt spid="92"/>
                                        </p:tgtEl>
                                        <p:attrNameLst>
                                          <p:attrName>r</p:attrName>
                                        </p:attrNameLst>
                                      </p:cBhvr>
                                    </p:animRot>
                                  </p:childTnLst>
                                </p:cTn>
                              </p:par>
                              <p:par>
                                <p:cTn id="671" presetID="2" presetClass="exit" presetSubtype="12" fill="hold" grpId="2" nodeType="withEffect">
                                  <p:stCondLst>
                                    <p:cond delay="0"/>
                                  </p:stCondLst>
                                  <p:childTnLst>
                                    <p:anim calcmode="lin" valueType="num">
                                      <p:cBhvr additive="base">
                                        <p:cTn id="672" dur="5500"/>
                                        <p:tgtEl>
                                          <p:spTgt spid="92"/>
                                        </p:tgtEl>
                                        <p:attrNameLst>
                                          <p:attrName>ppt_x</p:attrName>
                                        </p:attrNameLst>
                                      </p:cBhvr>
                                      <p:tavLst>
                                        <p:tav tm="0">
                                          <p:val>
                                            <p:strVal val="ppt_x"/>
                                          </p:val>
                                        </p:tav>
                                        <p:tav tm="100000">
                                          <p:val>
                                            <p:strVal val="0-ppt_w/2"/>
                                          </p:val>
                                        </p:tav>
                                      </p:tavLst>
                                    </p:anim>
                                    <p:anim calcmode="lin" valueType="num">
                                      <p:cBhvr additive="base">
                                        <p:cTn id="673" dur="5500"/>
                                        <p:tgtEl>
                                          <p:spTgt spid="92"/>
                                        </p:tgtEl>
                                        <p:attrNameLst>
                                          <p:attrName>ppt_y</p:attrName>
                                        </p:attrNameLst>
                                      </p:cBhvr>
                                      <p:tavLst>
                                        <p:tav tm="0">
                                          <p:val>
                                            <p:strVal val="ppt_y"/>
                                          </p:val>
                                        </p:tav>
                                        <p:tav tm="100000">
                                          <p:val>
                                            <p:strVal val="1+ppt_h/2"/>
                                          </p:val>
                                        </p:tav>
                                      </p:tavLst>
                                    </p:anim>
                                    <p:set>
                                      <p:cBhvr>
                                        <p:cTn id="674" dur="1" fill="hold">
                                          <p:stCondLst>
                                            <p:cond delay="5499"/>
                                          </p:stCondLst>
                                        </p:cTn>
                                        <p:tgtEl>
                                          <p:spTgt spid="92"/>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93"/>
                                        </p:tgtEl>
                                        <p:attrNameLst>
                                          <p:attrName>style.visibility</p:attrName>
                                        </p:attrNameLst>
                                      </p:cBhvr>
                                      <p:to>
                                        <p:strVal val="visible"/>
                                      </p:to>
                                    </p:set>
                                    <p:anim calcmode="lin" valueType="num">
                                      <p:cBhvr>
                                        <p:cTn id="677" dur="4500" fill="hold"/>
                                        <p:tgtEl>
                                          <p:spTgt spid="93"/>
                                        </p:tgtEl>
                                        <p:attrNameLst>
                                          <p:attrName>ppt_w</p:attrName>
                                        </p:attrNameLst>
                                      </p:cBhvr>
                                      <p:tavLst>
                                        <p:tav tm="0">
                                          <p:val>
                                            <p:strVal val="#ppt_w"/>
                                          </p:val>
                                        </p:tav>
                                        <p:tav tm="100000">
                                          <p:val>
                                            <p:strVal val="#ppt_w"/>
                                          </p:val>
                                        </p:tav>
                                      </p:tavLst>
                                    </p:anim>
                                    <p:anim calcmode="lin" valueType="num">
                                      <p:cBhvr>
                                        <p:cTn id="678" dur="4500" fill="hold"/>
                                        <p:tgtEl>
                                          <p:spTgt spid="93"/>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4250" fill="hold"/>
                                        <p:tgtEl>
                                          <p:spTgt spid="93"/>
                                        </p:tgtEl>
                                        <p:attrNameLst>
                                          <p:attrName>r</p:attrName>
                                        </p:attrNameLst>
                                      </p:cBhvr>
                                    </p:animRot>
                                  </p:childTnLst>
                                </p:cTn>
                              </p:par>
                              <p:par>
                                <p:cTn id="681" presetID="2" presetClass="exit" presetSubtype="12" fill="hold" grpId="2" nodeType="withEffect">
                                  <p:stCondLst>
                                    <p:cond delay="0"/>
                                  </p:stCondLst>
                                  <p:childTnLst>
                                    <p:anim calcmode="lin" valueType="num">
                                      <p:cBhvr additive="base">
                                        <p:cTn id="682" dur="5500"/>
                                        <p:tgtEl>
                                          <p:spTgt spid="93"/>
                                        </p:tgtEl>
                                        <p:attrNameLst>
                                          <p:attrName>ppt_x</p:attrName>
                                        </p:attrNameLst>
                                      </p:cBhvr>
                                      <p:tavLst>
                                        <p:tav tm="0">
                                          <p:val>
                                            <p:strVal val="ppt_x"/>
                                          </p:val>
                                        </p:tav>
                                        <p:tav tm="100000">
                                          <p:val>
                                            <p:strVal val="0-ppt_w/2"/>
                                          </p:val>
                                        </p:tav>
                                      </p:tavLst>
                                    </p:anim>
                                    <p:anim calcmode="lin" valueType="num">
                                      <p:cBhvr additive="base">
                                        <p:cTn id="683" dur="5500"/>
                                        <p:tgtEl>
                                          <p:spTgt spid="93"/>
                                        </p:tgtEl>
                                        <p:attrNameLst>
                                          <p:attrName>ppt_y</p:attrName>
                                        </p:attrNameLst>
                                      </p:cBhvr>
                                      <p:tavLst>
                                        <p:tav tm="0">
                                          <p:val>
                                            <p:strVal val="ppt_y"/>
                                          </p:val>
                                        </p:tav>
                                        <p:tav tm="100000">
                                          <p:val>
                                            <p:strVal val="1+ppt_h/2"/>
                                          </p:val>
                                        </p:tav>
                                      </p:tavLst>
                                    </p:anim>
                                    <p:set>
                                      <p:cBhvr>
                                        <p:cTn id="684" dur="1" fill="hold">
                                          <p:stCondLst>
                                            <p:cond delay="5499"/>
                                          </p:stCondLst>
                                        </p:cTn>
                                        <p:tgtEl>
                                          <p:spTgt spid="93"/>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94"/>
                                        </p:tgtEl>
                                        <p:attrNameLst>
                                          <p:attrName>style.visibility</p:attrName>
                                        </p:attrNameLst>
                                      </p:cBhvr>
                                      <p:to>
                                        <p:strVal val="visible"/>
                                      </p:to>
                                    </p:set>
                                    <p:anim calcmode="lin" valueType="num">
                                      <p:cBhvr>
                                        <p:cTn id="687" dur="4500" fill="hold"/>
                                        <p:tgtEl>
                                          <p:spTgt spid="94"/>
                                        </p:tgtEl>
                                        <p:attrNameLst>
                                          <p:attrName>ppt_w</p:attrName>
                                        </p:attrNameLst>
                                      </p:cBhvr>
                                      <p:tavLst>
                                        <p:tav tm="0">
                                          <p:val>
                                            <p:strVal val="#ppt_w"/>
                                          </p:val>
                                        </p:tav>
                                        <p:tav tm="100000">
                                          <p:val>
                                            <p:strVal val="#ppt_w"/>
                                          </p:val>
                                        </p:tav>
                                      </p:tavLst>
                                    </p:anim>
                                    <p:anim calcmode="lin" valueType="num">
                                      <p:cBhvr>
                                        <p:cTn id="688" dur="4500" fill="hold"/>
                                        <p:tgtEl>
                                          <p:spTgt spid="94"/>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4250" fill="hold"/>
                                        <p:tgtEl>
                                          <p:spTgt spid="94"/>
                                        </p:tgtEl>
                                        <p:attrNameLst>
                                          <p:attrName>r</p:attrName>
                                        </p:attrNameLst>
                                      </p:cBhvr>
                                    </p:animRot>
                                  </p:childTnLst>
                                </p:cTn>
                              </p:par>
                              <p:par>
                                <p:cTn id="691" presetID="2" presetClass="exit" presetSubtype="12" fill="hold" grpId="2" nodeType="withEffect">
                                  <p:stCondLst>
                                    <p:cond delay="0"/>
                                  </p:stCondLst>
                                  <p:childTnLst>
                                    <p:anim calcmode="lin" valueType="num">
                                      <p:cBhvr additive="base">
                                        <p:cTn id="692" dur="5500"/>
                                        <p:tgtEl>
                                          <p:spTgt spid="94"/>
                                        </p:tgtEl>
                                        <p:attrNameLst>
                                          <p:attrName>ppt_x</p:attrName>
                                        </p:attrNameLst>
                                      </p:cBhvr>
                                      <p:tavLst>
                                        <p:tav tm="0">
                                          <p:val>
                                            <p:strVal val="ppt_x"/>
                                          </p:val>
                                        </p:tav>
                                        <p:tav tm="100000">
                                          <p:val>
                                            <p:strVal val="0-ppt_w/2"/>
                                          </p:val>
                                        </p:tav>
                                      </p:tavLst>
                                    </p:anim>
                                    <p:anim calcmode="lin" valueType="num">
                                      <p:cBhvr additive="base">
                                        <p:cTn id="693" dur="5500"/>
                                        <p:tgtEl>
                                          <p:spTgt spid="94"/>
                                        </p:tgtEl>
                                        <p:attrNameLst>
                                          <p:attrName>ppt_y</p:attrName>
                                        </p:attrNameLst>
                                      </p:cBhvr>
                                      <p:tavLst>
                                        <p:tav tm="0">
                                          <p:val>
                                            <p:strVal val="ppt_y"/>
                                          </p:val>
                                        </p:tav>
                                        <p:tav tm="100000">
                                          <p:val>
                                            <p:strVal val="1+ppt_h/2"/>
                                          </p:val>
                                        </p:tav>
                                      </p:tavLst>
                                    </p:anim>
                                    <p:set>
                                      <p:cBhvr>
                                        <p:cTn id="694" dur="1" fill="hold">
                                          <p:stCondLst>
                                            <p:cond delay="5499"/>
                                          </p:stCondLst>
                                        </p:cTn>
                                        <p:tgtEl>
                                          <p:spTgt spid="94"/>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95"/>
                                        </p:tgtEl>
                                        <p:attrNameLst>
                                          <p:attrName>style.visibility</p:attrName>
                                        </p:attrNameLst>
                                      </p:cBhvr>
                                      <p:to>
                                        <p:strVal val="visible"/>
                                      </p:to>
                                    </p:set>
                                    <p:anim calcmode="lin" valueType="num">
                                      <p:cBhvr>
                                        <p:cTn id="697" dur="4500" fill="hold"/>
                                        <p:tgtEl>
                                          <p:spTgt spid="95"/>
                                        </p:tgtEl>
                                        <p:attrNameLst>
                                          <p:attrName>ppt_w</p:attrName>
                                        </p:attrNameLst>
                                      </p:cBhvr>
                                      <p:tavLst>
                                        <p:tav tm="0">
                                          <p:val>
                                            <p:strVal val="#ppt_w"/>
                                          </p:val>
                                        </p:tav>
                                        <p:tav tm="100000">
                                          <p:val>
                                            <p:strVal val="#ppt_w"/>
                                          </p:val>
                                        </p:tav>
                                      </p:tavLst>
                                    </p:anim>
                                    <p:anim calcmode="lin" valueType="num">
                                      <p:cBhvr>
                                        <p:cTn id="698" dur="4500" fill="hold"/>
                                        <p:tgtEl>
                                          <p:spTgt spid="95"/>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4250" fill="hold"/>
                                        <p:tgtEl>
                                          <p:spTgt spid="95"/>
                                        </p:tgtEl>
                                        <p:attrNameLst>
                                          <p:attrName>r</p:attrName>
                                        </p:attrNameLst>
                                      </p:cBhvr>
                                    </p:animRot>
                                  </p:childTnLst>
                                </p:cTn>
                              </p:par>
                              <p:par>
                                <p:cTn id="701" presetID="2" presetClass="exit" presetSubtype="12" fill="hold" grpId="2" nodeType="withEffect">
                                  <p:stCondLst>
                                    <p:cond delay="0"/>
                                  </p:stCondLst>
                                  <p:childTnLst>
                                    <p:anim calcmode="lin" valueType="num">
                                      <p:cBhvr additive="base">
                                        <p:cTn id="702" dur="5500"/>
                                        <p:tgtEl>
                                          <p:spTgt spid="95"/>
                                        </p:tgtEl>
                                        <p:attrNameLst>
                                          <p:attrName>ppt_x</p:attrName>
                                        </p:attrNameLst>
                                      </p:cBhvr>
                                      <p:tavLst>
                                        <p:tav tm="0">
                                          <p:val>
                                            <p:strVal val="ppt_x"/>
                                          </p:val>
                                        </p:tav>
                                        <p:tav tm="100000">
                                          <p:val>
                                            <p:strVal val="0-ppt_w/2"/>
                                          </p:val>
                                        </p:tav>
                                      </p:tavLst>
                                    </p:anim>
                                    <p:anim calcmode="lin" valueType="num">
                                      <p:cBhvr additive="base">
                                        <p:cTn id="703" dur="5500"/>
                                        <p:tgtEl>
                                          <p:spTgt spid="95"/>
                                        </p:tgtEl>
                                        <p:attrNameLst>
                                          <p:attrName>ppt_y</p:attrName>
                                        </p:attrNameLst>
                                      </p:cBhvr>
                                      <p:tavLst>
                                        <p:tav tm="0">
                                          <p:val>
                                            <p:strVal val="ppt_y"/>
                                          </p:val>
                                        </p:tav>
                                        <p:tav tm="100000">
                                          <p:val>
                                            <p:strVal val="1+ppt_h/2"/>
                                          </p:val>
                                        </p:tav>
                                      </p:tavLst>
                                    </p:anim>
                                    <p:set>
                                      <p:cBhvr>
                                        <p:cTn id="704" dur="1" fill="hold">
                                          <p:stCondLst>
                                            <p:cond delay="5499"/>
                                          </p:stCondLst>
                                        </p:cTn>
                                        <p:tgtEl>
                                          <p:spTgt spid="95"/>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96"/>
                                        </p:tgtEl>
                                        <p:attrNameLst>
                                          <p:attrName>style.visibility</p:attrName>
                                        </p:attrNameLst>
                                      </p:cBhvr>
                                      <p:to>
                                        <p:strVal val="visible"/>
                                      </p:to>
                                    </p:set>
                                    <p:anim calcmode="lin" valueType="num">
                                      <p:cBhvr>
                                        <p:cTn id="707" dur="4500" fill="hold"/>
                                        <p:tgtEl>
                                          <p:spTgt spid="96"/>
                                        </p:tgtEl>
                                        <p:attrNameLst>
                                          <p:attrName>ppt_w</p:attrName>
                                        </p:attrNameLst>
                                      </p:cBhvr>
                                      <p:tavLst>
                                        <p:tav tm="0">
                                          <p:val>
                                            <p:strVal val="#ppt_w"/>
                                          </p:val>
                                        </p:tav>
                                        <p:tav tm="100000">
                                          <p:val>
                                            <p:strVal val="#ppt_w"/>
                                          </p:val>
                                        </p:tav>
                                      </p:tavLst>
                                    </p:anim>
                                    <p:anim calcmode="lin" valueType="num">
                                      <p:cBhvr>
                                        <p:cTn id="708" dur="4500" fill="hold"/>
                                        <p:tgtEl>
                                          <p:spTgt spid="96"/>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4250" fill="hold"/>
                                        <p:tgtEl>
                                          <p:spTgt spid="96"/>
                                        </p:tgtEl>
                                        <p:attrNameLst>
                                          <p:attrName>r</p:attrName>
                                        </p:attrNameLst>
                                      </p:cBhvr>
                                    </p:animRot>
                                  </p:childTnLst>
                                </p:cTn>
                              </p:par>
                              <p:par>
                                <p:cTn id="711" presetID="2" presetClass="exit" presetSubtype="12" fill="hold" grpId="2" nodeType="withEffect">
                                  <p:stCondLst>
                                    <p:cond delay="0"/>
                                  </p:stCondLst>
                                  <p:childTnLst>
                                    <p:anim calcmode="lin" valueType="num">
                                      <p:cBhvr additive="base">
                                        <p:cTn id="712" dur="5500"/>
                                        <p:tgtEl>
                                          <p:spTgt spid="96"/>
                                        </p:tgtEl>
                                        <p:attrNameLst>
                                          <p:attrName>ppt_x</p:attrName>
                                        </p:attrNameLst>
                                      </p:cBhvr>
                                      <p:tavLst>
                                        <p:tav tm="0">
                                          <p:val>
                                            <p:strVal val="ppt_x"/>
                                          </p:val>
                                        </p:tav>
                                        <p:tav tm="100000">
                                          <p:val>
                                            <p:strVal val="0-ppt_w/2"/>
                                          </p:val>
                                        </p:tav>
                                      </p:tavLst>
                                    </p:anim>
                                    <p:anim calcmode="lin" valueType="num">
                                      <p:cBhvr additive="base">
                                        <p:cTn id="713" dur="5500"/>
                                        <p:tgtEl>
                                          <p:spTgt spid="96"/>
                                        </p:tgtEl>
                                        <p:attrNameLst>
                                          <p:attrName>ppt_y</p:attrName>
                                        </p:attrNameLst>
                                      </p:cBhvr>
                                      <p:tavLst>
                                        <p:tav tm="0">
                                          <p:val>
                                            <p:strVal val="ppt_y"/>
                                          </p:val>
                                        </p:tav>
                                        <p:tav tm="100000">
                                          <p:val>
                                            <p:strVal val="1+ppt_h/2"/>
                                          </p:val>
                                        </p:tav>
                                      </p:tavLst>
                                    </p:anim>
                                    <p:set>
                                      <p:cBhvr>
                                        <p:cTn id="714" dur="1" fill="hold">
                                          <p:stCondLst>
                                            <p:cond delay="5499"/>
                                          </p:stCondLst>
                                        </p:cTn>
                                        <p:tgtEl>
                                          <p:spTgt spid="96"/>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97"/>
                                        </p:tgtEl>
                                        <p:attrNameLst>
                                          <p:attrName>style.visibility</p:attrName>
                                        </p:attrNameLst>
                                      </p:cBhvr>
                                      <p:to>
                                        <p:strVal val="visible"/>
                                      </p:to>
                                    </p:set>
                                    <p:anim calcmode="lin" valueType="num">
                                      <p:cBhvr>
                                        <p:cTn id="717" dur="4500" fill="hold"/>
                                        <p:tgtEl>
                                          <p:spTgt spid="97"/>
                                        </p:tgtEl>
                                        <p:attrNameLst>
                                          <p:attrName>ppt_w</p:attrName>
                                        </p:attrNameLst>
                                      </p:cBhvr>
                                      <p:tavLst>
                                        <p:tav tm="0">
                                          <p:val>
                                            <p:strVal val="#ppt_w"/>
                                          </p:val>
                                        </p:tav>
                                        <p:tav tm="100000">
                                          <p:val>
                                            <p:strVal val="#ppt_w"/>
                                          </p:val>
                                        </p:tav>
                                      </p:tavLst>
                                    </p:anim>
                                    <p:anim calcmode="lin" valueType="num">
                                      <p:cBhvr>
                                        <p:cTn id="718" dur="4500" fill="hold"/>
                                        <p:tgtEl>
                                          <p:spTgt spid="97"/>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4250" fill="hold"/>
                                        <p:tgtEl>
                                          <p:spTgt spid="97"/>
                                        </p:tgtEl>
                                        <p:attrNameLst>
                                          <p:attrName>r</p:attrName>
                                        </p:attrNameLst>
                                      </p:cBhvr>
                                    </p:animRot>
                                  </p:childTnLst>
                                </p:cTn>
                              </p:par>
                              <p:par>
                                <p:cTn id="721" presetID="2" presetClass="exit" presetSubtype="12" fill="hold" grpId="2" nodeType="withEffect">
                                  <p:stCondLst>
                                    <p:cond delay="0"/>
                                  </p:stCondLst>
                                  <p:childTnLst>
                                    <p:anim calcmode="lin" valueType="num">
                                      <p:cBhvr additive="base">
                                        <p:cTn id="722" dur="5500"/>
                                        <p:tgtEl>
                                          <p:spTgt spid="97"/>
                                        </p:tgtEl>
                                        <p:attrNameLst>
                                          <p:attrName>ppt_x</p:attrName>
                                        </p:attrNameLst>
                                      </p:cBhvr>
                                      <p:tavLst>
                                        <p:tav tm="0">
                                          <p:val>
                                            <p:strVal val="ppt_x"/>
                                          </p:val>
                                        </p:tav>
                                        <p:tav tm="100000">
                                          <p:val>
                                            <p:strVal val="0-ppt_w/2"/>
                                          </p:val>
                                        </p:tav>
                                      </p:tavLst>
                                    </p:anim>
                                    <p:anim calcmode="lin" valueType="num">
                                      <p:cBhvr additive="base">
                                        <p:cTn id="723" dur="5500"/>
                                        <p:tgtEl>
                                          <p:spTgt spid="97"/>
                                        </p:tgtEl>
                                        <p:attrNameLst>
                                          <p:attrName>ppt_y</p:attrName>
                                        </p:attrNameLst>
                                      </p:cBhvr>
                                      <p:tavLst>
                                        <p:tav tm="0">
                                          <p:val>
                                            <p:strVal val="ppt_y"/>
                                          </p:val>
                                        </p:tav>
                                        <p:tav tm="100000">
                                          <p:val>
                                            <p:strVal val="1+ppt_h/2"/>
                                          </p:val>
                                        </p:tav>
                                      </p:tavLst>
                                    </p:anim>
                                    <p:set>
                                      <p:cBhvr>
                                        <p:cTn id="724" dur="1" fill="hold">
                                          <p:stCondLst>
                                            <p:cond delay="5499"/>
                                          </p:stCondLst>
                                        </p:cTn>
                                        <p:tgtEl>
                                          <p:spTgt spid="97"/>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122"/>
                                        </p:tgtEl>
                                        <p:attrNameLst>
                                          <p:attrName>style.visibility</p:attrName>
                                        </p:attrNameLst>
                                      </p:cBhvr>
                                      <p:to>
                                        <p:strVal val="visible"/>
                                      </p:to>
                                    </p:set>
                                    <p:anim calcmode="lin" valueType="num">
                                      <p:cBhvr>
                                        <p:cTn id="727" dur="4500" fill="hold"/>
                                        <p:tgtEl>
                                          <p:spTgt spid="122"/>
                                        </p:tgtEl>
                                        <p:attrNameLst>
                                          <p:attrName>ppt_w</p:attrName>
                                        </p:attrNameLst>
                                      </p:cBhvr>
                                      <p:tavLst>
                                        <p:tav tm="0">
                                          <p:val>
                                            <p:strVal val="#ppt_w"/>
                                          </p:val>
                                        </p:tav>
                                        <p:tav tm="100000">
                                          <p:val>
                                            <p:strVal val="#ppt_w"/>
                                          </p:val>
                                        </p:tav>
                                      </p:tavLst>
                                    </p:anim>
                                    <p:anim calcmode="lin" valueType="num">
                                      <p:cBhvr>
                                        <p:cTn id="728" dur="4500" fill="hold"/>
                                        <p:tgtEl>
                                          <p:spTgt spid="122"/>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4250" fill="hold"/>
                                        <p:tgtEl>
                                          <p:spTgt spid="122"/>
                                        </p:tgtEl>
                                        <p:attrNameLst>
                                          <p:attrName>r</p:attrName>
                                        </p:attrNameLst>
                                      </p:cBhvr>
                                    </p:animRot>
                                  </p:childTnLst>
                                </p:cTn>
                              </p:par>
                              <p:par>
                                <p:cTn id="731" presetID="2" presetClass="exit" presetSubtype="6" fill="hold" grpId="2" nodeType="withEffect">
                                  <p:stCondLst>
                                    <p:cond delay="0"/>
                                  </p:stCondLst>
                                  <p:childTnLst>
                                    <p:anim calcmode="lin" valueType="num">
                                      <p:cBhvr additive="base">
                                        <p:cTn id="732" dur="5500"/>
                                        <p:tgtEl>
                                          <p:spTgt spid="122"/>
                                        </p:tgtEl>
                                        <p:attrNameLst>
                                          <p:attrName>ppt_x</p:attrName>
                                        </p:attrNameLst>
                                      </p:cBhvr>
                                      <p:tavLst>
                                        <p:tav tm="0">
                                          <p:val>
                                            <p:strVal val="ppt_x"/>
                                          </p:val>
                                        </p:tav>
                                        <p:tav tm="100000">
                                          <p:val>
                                            <p:strVal val="1+ppt_w/2"/>
                                          </p:val>
                                        </p:tav>
                                      </p:tavLst>
                                    </p:anim>
                                    <p:anim calcmode="lin" valueType="num">
                                      <p:cBhvr additive="base">
                                        <p:cTn id="733" dur="5500"/>
                                        <p:tgtEl>
                                          <p:spTgt spid="122"/>
                                        </p:tgtEl>
                                        <p:attrNameLst>
                                          <p:attrName>ppt_y</p:attrName>
                                        </p:attrNameLst>
                                      </p:cBhvr>
                                      <p:tavLst>
                                        <p:tav tm="0">
                                          <p:val>
                                            <p:strVal val="ppt_y"/>
                                          </p:val>
                                        </p:tav>
                                        <p:tav tm="100000">
                                          <p:val>
                                            <p:strVal val="1+ppt_h/2"/>
                                          </p:val>
                                        </p:tav>
                                      </p:tavLst>
                                    </p:anim>
                                    <p:set>
                                      <p:cBhvr>
                                        <p:cTn id="734" dur="1" fill="hold">
                                          <p:stCondLst>
                                            <p:cond delay="5499"/>
                                          </p:stCondLst>
                                        </p:cTn>
                                        <p:tgtEl>
                                          <p:spTgt spid="122"/>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133"/>
                                        </p:tgtEl>
                                        <p:attrNameLst>
                                          <p:attrName>style.visibility</p:attrName>
                                        </p:attrNameLst>
                                      </p:cBhvr>
                                      <p:to>
                                        <p:strVal val="visible"/>
                                      </p:to>
                                    </p:set>
                                    <p:anim calcmode="lin" valueType="num">
                                      <p:cBhvr>
                                        <p:cTn id="737" dur="4500" fill="hold"/>
                                        <p:tgtEl>
                                          <p:spTgt spid="133"/>
                                        </p:tgtEl>
                                        <p:attrNameLst>
                                          <p:attrName>ppt_w</p:attrName>
                                        </p:attrNameLst>
                                      </p:cBhvr>
                                      <p:tavLst>
                                        <p:tav tm="0">
                                          <p:val>
                                            <p:strVal val="#ppt_w"/>
                                          </p:val>
                                        </p:tav>
                                        <p:tav tm="100000">
                                          <p:val>
                                            <p:strVal val="#ppt_w"/>
                                          </p:val>
                                        </p:tav>
                                      </p:tavLst>
                                    </p:anim>
                                    <p:anim calcmode="lin" valueType="num">
                                      <p:cBhvr>
                                        <p:cTn id="738" dur="4500" fill="hold"/>
                                        <p:tgtEl>
                                          <p:spTgt spid="133"/>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4250" fill="hold"/>
                                        <p:tgtEl>
                                          <p:spTgt spid="133"/>
                                        </p:tgtEl>
                                        <p:attrNameLst>
                                          <p:attrName>r</p:attrName>
                                        </p:attrNameLst>
                                      </p:cBhvr>
                                    </p:animRot>
                                  </p:childTnLst>
                                </p:cTn>
                              </p:par>
                              <p:par>
                                <p:cTn id="741" presetID="2" presetClass="exit" presetSubtype="6" fill="hold" grpId="2" nodeType="withEffect">
                                  <p:stCondLst>
                                    <p:cond delay="0"/>
                                  </p:stCondLst>
                                  <p:childTnLst>
                                    <p:anim calcmode="lin" valueType="num">
                                      <p:cBhvr additive="base">
                                        <p:cTn id="742" dur="5500"/>
                                        <p:tgtEl>
                                          <p:spTgt spid="133"/>
                                        </p:tgtEl>
                                        <p:attrNameLst>
                                          <p:attrName>ppt_x</p:attrName>
                                        </p:attrNameLst>
                                      </p:cBhvr>
                                      <p:tavLst>
                                        <p:tav tm="0">
                                          <p:val>
                                            <p:strVal val="ppt_x"/>
                                          </p:val>
                                        </p:tav>
                                        <p:tav tm="100000">
                                          <p:val>
                                            <p:strVal val="1+ppt_w/2"/>
                                          </p:val>
                                        </p:tav>
                                      </p:tavLst>
                                    </p:anim>
                                    <p:anim calcmode="lin" valueType="num">
                                      <p:cBhvr additive="base">
                                        <p:cTn id="743" dur="5500"/>
                                        <p:tgtEl>
                                          <p:spTgt spid="133"/>
                                        </p:tgtEl>
                                        <p:attrNameLst>
                                          <p:attrName>ppt_y</p:attrName>
                                        </p:attrNameLst>
                                      </p:cBhvr>
                                      <p:tavLst>
                                        <p:tav tm="0">
                                          <p:val>
                                            <p:strVal val="ppt_y"/>
                                          </p:val>
                                        </p:tav>
                                        <p:tav tm="100000">
                                          <p:val>
                                            <p:strVal val="1+ppt_h/2"/>
                                          </p:val>
                                        </p:tav>
                                      </p:tavLst>
                                    </p:anim>
                                    <p:set>
                                      <p:cBhvr>
                                        <p:cTn id="744" dur="1" fill="hold">
                                          <p:stCondLst>
                                            <p:cond delay="5499"/>
                                          </p:stCondLst>
                                        </p:cTn>
                                        <p:tgtEl>
                                          <p:spTgt spid="133"/>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132"/>
                                        </p:tgtEl>
                                        <p:attrNameLst>
                                          <p:attrName>style.visibility</p:attrName>
                                        </p:attrNameLst>
                                      </p:cBhvr>
                                      <p:to>
                                        <p:strVal val="visible"/>
                                      </p:to>
                                    </p:set>
                                    <p:anim calcmode="lin" valueType="num">
                                      <p:cBhvr>
                                        <p:cTn id="747" dur="4500" fill="hold"/>
                                        <p:tgtEl>
                                          <p:spTgt spid="132"/>
                                        </p:tgtEl>
                                        <p:attrNameLst>
                                          <p:attrName>ppt_w</p:attrName>
                                        </p:attrNameLst>
                                      </p:cBhvr>
                                      <p:tavLst>
                                        <p:tav tm="0">
                                          <p:val>
                                            <p:strVal val="#ppt_w"/>
                                          </p:val>
                                        </p:tav>
                                        <p:tav tm="100000">
                                          <p:val>
                                            <p:strVal val="#ppt_w"/>
                                          </p:val>
                                        </p:tav>
                                      </p:tavLst>
                                    </p:anim>
                                    <p:anim calcmode="lin" valueType="num">
                                      <p:cBhvr>
                                        <p:cTn id="748" dur="4500" fill="hold"/>
                                        <p:tgtEl>
                                          <p:spTgt spid="132"/>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4250" fill="hold"/>
                                        <p:tgtEl>
                                          <p:spTgt spid="132"/>
                                        </p:tgtEl>
                                        <p:attrNameLst>
                                          <p:attrName>r</p:attrName>
                                        </p:attrNameLst>
                                      </p:cBhvr>
                                    </p:animRot>
                                  </p:childTnLst>
                                </p:cTn>
                              </p:par>
                              <p:par>
                                <p:cTn id="751" presetID="2" presetClass="exit" presetSubtype="6" fill="hold" grpId="2" nodeType="withEffect">
                                  <p:stCondLst>
                                    <p:cond delay="0"/>
                                  </p:stCondLst>
                                  <p:childTnLst>
                                    <p:anim calcmode="lin" valueType="num">
                                      <p:cBhvr additive="base">
                                        <p:cTn id="752" dur="5500"/>
                                        <p:tgtEl>
                                          <p:spTgt spid="132"/>
                                        </p:tgtEl>
                                        <p:attrNameLst>
                                          <p:attrName>ppt_x</p:attrName>
                                        </p:attrNameLst>
                                      </p:cBhvr>
                                      <p:tavLst>
                                        <p:tav tm="0">
                                          <p:val>
                                            <p:strVal val="ppt_x"/>
                                          </p:val>
                                        </p:tav>
                                        <p:tav tm="100000">
                                          <p:val>
                                            <p:strVal val="1+ppt_w/2"/>
                                          </p:val>
                                        </p:tav>
                                      </p:tavLst>
                                    </p:anim>
                                    <p:anim calcmode="lin" valueType="num">
                                      <p:cBhvr additive="base">
                                        <p:cTn id="753" dur="5500"/>
                                        <p:tgtEl>
                                          <p:spTgt spid="132"/>
                                        </p:tgtEl>
                                        <p:attrNameLst>
                                          <p:attrName>ppt_y</p:attrName>
                                        </p:attrNameLst>
                                      </p:cBhvr>
                                      <p:tavLst>
                                        <p:tav tm="0">
                                          <p:val>
                                            <p:strVal val="ppt_y"/>
                                          </p:val>
                                        </p:tav>
                                        <p:tav tm="100000">
                                          <p:val>
                                            <p:strVal val="1+ppt_h/2"/>
                                          </p:val>
                                        </p:tav>
                                      </p:tavLst>
                                    </p:anim>
                                    <p:set>
                                      <p:cBhvr>
                                        <p:cTn id="754" dur="1" fill="hold">
                                          <p:stCondLst>
                                            <p:cond delay="5499"/>
                                          </p:stCondLst>
                                        </p:cTn>
                                        <p:tgtEl>
                                          <p:spTgt spid="132"/>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131"/>
                                        </p:tgtEl>
                                        <p:attrNameLst>
                                          <p:attrName>style.visibility</p:attrName>
                                        </p:attrNameLst>
                                      </p:cBhvr>
                                      <p:to>
                                        <p:strVal val="visible"/>
                                      </p:to>
                                    </p:set>
                                    <p:anim calcmode="lin" valueType="num">
                                      <p:cBhvr>
                                        <p:cTn id="757" dur="4500" fill="hold"/>
                                        <p:tgtEl>
                                          <p:spTgt spid="131"/>
                                        </p:tgtEl>
                                        <p:attrNameLst>
                                          <p:attrName>ppt_w</p:attrName>
                                        </p:attrNameLst>
                                      </p:cBhvr>
                                      <p:tavLst>
                                        <p:tav tm="0">
                                          <p:val>
                                            <p:strVal val="#ppt_w"/>
                                          </p:val>
                                        </p:tav>
                                        <p:tav tm="100000">
                                          <p:val>
                                            <p:strVal val="#ppt_w"/>
                                          </p:val>
                                        </p:tav>
                                      </p:tavLst>
                                    </p:anim>
                                    <p:anim calcmode="lin" valueType="num">
                                      <p:cBhvr>
                                        <p:cTn id="758" dur="4500" fill="hold"/>
                                        <p:tgtEl>
                                          <p:spTgt spid="131"/>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4250" fill="hold"/>
                                        <p:tgtEl>
                                          <p:spTgt spid="131"/>
                                        </p:tgtEl>
                                        <p:attrNameLst>
                                          <p:attrName>r</p:attrName>
                                        </p:attrNameLst>
                                      </p:cBhvr>
                                    </p:animRot>
                                  </p:childTnLst>
                                </p:cTn>
                              </p:par>
                              <p:par>
                                <p:cTn id="761" presetID="2" presetClass="exit" presetSubtype="6" fill="hold" grpId="2" nodeType="withEffect">
                                  <p:stCondLst>
                                    <p:cond delay="0"/>
                                  </p:stCondLst>
                                  <p:childTnLst>
                                    <p:anim calcmode="lin" valueType="num">
                                      <p:cBhvr additive="base">
                                        <p:cTn id="762" dur="5500"/>
                                        <p:tgtEl>
                                          <p:spTgt spid="131"/>
                                        </p:tgtEl>
                                        <p:attrNameLst>
                                          <p:attrName>ppt_x</p:attrName>
                                        </p:attrNameLst>
                                      </p:cBhvr>
                                      <p:tavLst>
                                        <p:tav tm="0">
                                          <p:val>
                                            <p:strVal val="ppt_x"/>
                                          </p:val>
                                        </p:tav>
                                        <p:tav tm="100000">
                                          <p:val>
                                            <p:strVal val="1+ppt_w/2"/>
                                          </p:val>
                                        </p:tav>
                                      </p:tavLst>
                                    </p:anim>
                                    <p:anim calcmode="lin" valueType="num">
                                      <p:cBhvr additive="base">
                                        <p:cTn id="763" dur="5500"/>
                                        <p:tgtEl>
                                          <p:spTgt spid="131"/>
                                        </p:tgtEl>
                                        <p:attrNameLst>
                                          <p:attrName>ppt_y</p:attrName>
                                        </p:attrNameLst>
                                      </p:cBhvr>
                                      <p:tavLst>
                                        <p:tav tm="0">
                                          <p:val>
                                            <p:strVal val="ppt_y"/>
                                          </p:val>
                                        </p:tav>
                                        <p:tav tm="100000">
                                          <p:val>
                                            <p:strVal val="1+ppt_h/2"/>
                                          </p:val>
                                        </p:tav>
                                      </p:tavLst>
                                    </p:anim>
                                    <p:set>
                                      <p:cBhvr>
                                        <p:cTn id="764" dur="1" fill="hold">
                                          <p:stCondLst>
                                            <p:cond delay="5499"/>
                                          </p:stCondLst>
                                        </p:cTn>
                                        <p:tgtEl>
                                          <p:spTgt spid="131"/>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130"/>
                                        </p:tgtEl>
                                        <p:attrNameLst>
                                          <p:attrName>style.visibility</p:attrName>
                                        </p:attrNameLst>
                                      </p:cBhvr>
                                      <p:to>
                                        <p:strVal val="visible"/>
                                      </p:to>
                                    </p:set>
                                    <p:anim calcmode="lin" valueType="num">
                                      <p:cBhvr>
                                        <p:cTn id="767" dur="4500" fill="hold"/>
                                        <p:tgtEl>
                                          <p:spTgt spid="130"/>
                                        </p:tgtEl>
                                        <p:attrNameLst>
                                          <p:attrName>ppt_w</p:attrName>
                                        </p:attrNameLst>
                                      </p:cBhvr>
                                      <p:tavLst>
                                        <p:tav tm="0">
                                          <p:val>
                                            <p:strVal val="#ppt_w"/>
                                          </p:val>
                                        </p:tav>
                                        <p:tav tm="100000">
                                          <p:val>
                                            <p:strVal val="#ppt_w"/>
                                          </p:val>
                                        </p:tav>
                                      </p:tavLst>
                                    </p:anim>
                                    <p:anim calcmode="lin" valueType="num">
                                      <p:cBhvr>
                                        <p:cTn id="768" dur="4500" fill="hold"/>
                                        <p:tgtEl>
                                          <p:spTgt spid="130"/>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4250" fill="hold"/>
                                        <p:tgtEl>
                                          <p:spTgt spid="130"/>
                                        </p:tgtEl>
                                        <p:attrNameLst>
                                          <p:attrName>r</p:attrName>
                                        </p:attrNameLst>
                                      </p:cBhvr>
                                    </p:animRot>
                                  </p:childTnLst>
                                </p:cTn>
                              </p:par>
                              <p:par>
                                <p:cTn id="771" presetID="2" presetClass="exit" presetSubtype="6" fill="hold" grpId="2" nodeType="withEffect">
                                  <p:stCondLst>
                                    <p:cond delay="0"/>
                                  </p:stCondLst>
                                  <p:childTnLst>
                                    <p:anim calcmode="lin" valueType="num">
                                      <p:cBhvr additive="base">
                                        <p:cTn id="772" dur="5500"/>
                                        <p:tgtEl>
                                          <p:spTgt spid="130"/>
                                        </p:tgtEl>
                                        <p:attrNameLst>
                                          <p:attrName>ppt_x</p:attrName>
                                        </p:attrNameLst>
                                      </p:cBhvr>
                                      <p:tavLst>
                                        <p:tav tm="0">
                                          <p:val>
                                            <p:strVal val="ppt_x"/>
                                          </p:val>
                                        </p:tav>
                                        <p:tav tm="100000">
                                          <p:val>
                                            <p:strVal val="1+ppt_w/2"/>
                                          </p:val>
                                        </p:tav>
                                      </p:tavLst>
                                    </p:anim>
                                    <p:anim calcmode="lin" valueType="num">
                                      <p:cBhvr additive="base">
                                        <p:cTn id="773" dur="5500"/>
                                        <p:tgtEl>
                                          <p:spTgt spid="130"/>
                                        </p:tgtEl>
                                        <p:attrNameLst>
                                          <p:attrName>ppt_y</p:attrName>
                                        </p:attrNameLst>
                                      </p:cBhvr>
                                      <p:tavLst>
                                        <p:tav tm="0">
                                          <p:val>
                                            <p:strVal val="ppt_y"/>
                                          </p:val>
                                        </p:tav>
                                        <p:tav tm="100000">
                                          <p:val>
                                            <p:strVal val="1+ppt_h/2"/>
                                          </p:val>
                                        </p:tav>
                                      </p:tavLst>
                                    </p:anim>
                                    <p:set>
                                      <p:cBhvr>
                                        <p:cTn id="774" dur="1" fill="hold">
                                          <p:stCondLst>
                                            <p:cond delay="5499"/>
                                          </p:stCondLst>
                                        </p:cTn>
                                        <p:tgtEl>
                                          <p:spTgt spid="130"/>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129"/>
                                        </p:tgtEl>
                                        <p:attrNameLst>
                                          <p:attrName>style.visibility</p:attrName>
                                        </p:attrNameLst>
                                      </p:cBhvr>
                                      <p:to>
                                        <p:strVal val="visible"/>
                                      </p:to>
                                    </p:set>
                                    <p:anim calcmode="lin" valueType="num">
                                      <p:cBhvr>
                                        <p:cTn id="777" dur="4500" fill="hold"/>
                                        <p:tgtEl>
                                          <p:spTgt spid="129"/>
                                        </p:tgtEl>
                                        <p:attrNameLst>
                                          <p:attrName>ppt_w</p:attrName>
                                        </p:attrNameLst>
                                      </p:cBhvr>
                                      <p:tavLst>
                                        <p:tav tm="0">
                                          <p:val>
                                            <p:strVal val="#ppt_w"/>
                                          </p:val>
                                        </p:tav>
                                        <p:tav tm="100000">
                                          <p:val>
                                            <p:strVal val="#ppt_w"/>
                                          </p:val>
                                        </p:tav>
                                      </p:tavLst>
                                    </p:anim>
                                    <p:anim calcmode="lin" valueType="num">
                                      <p:cBhvr>
                                        <p:cTn id="778" dur="4500" fill="hold"/>
                                        <p:tgtEl>
                                          <p:spTgt spid="129"/>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4250" fill="hold"/>
                                        <p:tgtEl>
                                          <p:spTgt spid="129"/>
                                        </p:tgtEl>
                                        <p:attrNameLst>
                                          <p:attrName>r</p:attrName>
                                        </p:attrNameLst>
                                      </p:cBhvr>
                                    </p:animRot>
                                  </p:childTnLst>
                                </p:cTn>
                              </p:par>
                              <p:par>
                                <p:cTn id="781" presetID="2" presetClass="exit" presetSubtype="6" fill="hold" grpId="2" nodeType="withEffect">
                                  <p:stCondLst>
                                    <p:cond delay="0"/>
                                  </p:stCondLst>
                                  <p:childTnLst>
                                    <p:anim calcmode="lin" valueType="num">
                                      <p:cBhvr additive="base">
                                        <p:cTn id="782" dur="5500"/>
                                        <p:tgtEl>
                                          <p:spTgt spid="129"/>
                                        </p:tgtEl>
                                        <p:attrNameLst>
                                          <p:attrName>ppt_x</p:attrName>
                                        </p:attrNameLst>
                                      </p:cBhvr>
                                      <p:tavLst>
                                        <p:tav tm="0">
                                          <p:val>
                                            <p:strVal val="ppt_x"/>
                                          </p:val>
                                        </p:tav>
                                        <p:tav tm="100000">
                                          <p:val>
                                            <p:strVal val="1+ppt_w/2"/>
                                          </p:val>
                                        </p:tav>
                                      </p:tavLst>
                                    </p:anim>
                                    <p:anim calcmode="lin" valueType="num">
                                      <p:cBhvr additive="base">
                                        <p:cTn id="783" dur="5500"/>
                                        <p:tgtEl>
                                          <p:spTgt spid="129"/>
                                        </p:tgtEl>
                                        <p:attrNameLst>
                                          <p:attrName>ppt_y</p:attrName>
                                        </p:attrNameLst>
                                      </p:cBhvr>
                                      <p:tavLst>
                                        <p:tav tm="0">
                                          <p:val>
                                            <p:strVal val="ppt_y"/>
                                          </p:val>
                                        </p:tav>
                                        <p:tav tm="100000">
                                          <p:val>
                                            <p:strVal val="1+ppt_h/2"/>
                                          </p:val>
                                        </p:tav>
                                      </p:tavLst>
                                    </p:anim>
                                    <p:set>
                                      <p:cBhvr>
                                        <p:cTn id="784" dur="1" fill="hold">
                                          <p:stCondLst>
                                            <p:cond delay="5499"/>
                                          </p:stCondLst>
                                        </p:cTn>
                                        <p:tgtEl>
                                          <p:spTgt spid="129"/>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128"/>
                                        </p:tgtEl>
                                        <p:attrNameLst>
                                          <p:attrName>style.visibility</p:attrName>
                                        </p:attrNameLst>
                                      </p:cBhvr>
                                      <p:to>
                                        <p:strVal val="visible"/>
                                      </p:to>
                                    </p:set>
                                    <p:anim calcmode="lin" valueType="num">
                                      <p:cBhvr>
                                        <p:cTn id="787" dur="4500" fill="hold"/>
                                        <p:tgtEl>
                                          <p:spTgt spid="128"/>
                                        </p:tgtEl>
                                        <p:attrNameLst>
                                          <p:attrName>ppt_w</p:attrName>
                                        </p:attrNameLst>
                                      </p:cBhvr>
                                      <p:tavLst>
                                        <p:tav tm="0">
                                          <p:val>
                                            <p:strVal val="#ppt_w"/>
                                          </p:val>
                                        </p:tav>
                                        <p:tav tm="100000">
                                          <p:val>
                                            <p:strVal val="#ppt_w"/>
                                          </p:val>
                                        </p:tav>
                                      </p:tavLst>
                                    </p:anim>
                                    <p:anim calcmode="lin" valueType="num">
                                      <p:cBhvr>
                                        <p:cTn id="788" dur="4500" fill="hold"/>
                                        <p:tgtEl>
                                          <p:spTgt spid="128"/>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4250" fill="hold"/>
                                        <p:tgtEl>
                                          <p:spTgt spid="128"/>
                                        </p:tgtEl>
                                        <p:attrNameLst>
                                          <p:attrName>r</p:attrName>
                                        </p:attrNameLst>
                                      </p:cBhvr>
                                    </p:animRot>
                                  </p:childTnLst>
                                </p:cTn>
                              </p:par>
                              <p:par>
                                <p:cTn id="791" presetID="2" presetClass="exit" presetSubtype="6" fill="hold" grpId="2" nodeType="withEffect">
                                  <p:stCondLst>
                                    <p:cond delay="0"/>
                                  </p:stCondLst>
                                  <p:childTnLst>
                                    <p:anim calcmode="lin" valueType="num">
                                      <p:cBhvr additive="base">
                                        <p:cTn id="792" dur="5500"/>
                                        <p:tgtEl>
                                          <p:spTgt spid="128"/>
                                        </p:tgtEl>
                                        <p:attrNameLst>
                                          <p:attrName>ppt_x</p:attrName>
                                        </p:attrNameLst>
                                      </p:cBhvr>
                                      <p:tavLst>
                                        <p:tav tm="0">
                                          <p:val>
                                            <p:strVal val="ppt_x"/>
                                          </p:val>
                                        </p:tav>
                                        <p:tav tm="100000">
                                          <p:val>
                                            <p:strVal val="1+ppt_w/2"/>
                                          </p:val>
                                        </p:tav>
                                      </p:tavLst>
                                    </p:anim>
                                    <p:anim calcmode="lin" valueType="num">
                                      <p:cBhvr additive="base">
                                        <p:cTn id="793" dur="5500"/>
                                        <p:tgtEl>
                                          <p:spTgt spid="128"/>
                                        </p:tgtEl>
                                        <p:attrNameLst>
                                          <p:attrName>ppt_y</p:attrName>
                                        </p:attrNameLst>
                                      </p:cBhvr>
                                      <p:tavLst>
                                        <p:tav tm="0">
                                          <p:val>
                                            <p:strVal val="ppt_y"/>
                                          </p:val>
                                        </p:tav>
                                        <p:tav tm="100000">
                                          <p:val>
                                            <p:strVal val="1+ppt_h/2"/>
                                          </p:val>
                                        </p:tav>
                                      </p:tavLst>
                                    </p:anim>
                                    <p:set>
                                      <p:cBhvr>
                                        <p:cTn id="794" dur="1" fill="hold">
                                          <p:stCondLst>
                                            <p:cond delay="5499"/>
                                          </p:stCondLst>
                                        </p:cTn>
                                        <p:tgtEl>
                                          <p:spTgt spid="128"/>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127"/>
                                        </p:tgtEl>
                                        <p:attrNameLst>
                                          <p:attrName>style.visibility</p:attrName>
                                        </p:attrNameLst>
                                      </p:cBhvr>
                                      <p:to>
                                        <p:strVal val="visible"/>
                                      </p:to>
                                    </p:set>
                                    <p:anim calcmode="lin" valueType="num">
                                      <p:cBhvr>
                                        <p:cTn id="797" dur="4500" fill="hold"/>
                                        <p:tgtEl>
                                          <p:spTgt spid="127"/>
                                        </p:tgtEl>
                                        <p:attrNameLst>
                                          <p:attrName>ppt_w</p:attrName>
                                        </p:attrNameLst>
                                      </p:cBhvr>
                                      <p:tavLst>
                                        <p:tav tm="0">
                                          <p:val>
                                            <p:strVal val="#ppt_w"/>
                                          </p:val>
                                        </p:tav>
                                        <p:tav tm="100000">
                                          <p:val>
                                            <p:strVal val="#ppt_w"/>
                                          </p:val>
                                        </p:tav>
                                      </p:tavLst>
                                    </p:anim>
                                    <p:anim calcmode="lin" valueType="num">
                                      <p:cBhvr>
                                        <p:cTn id="798" dur="4500" fill="hold"/>
                                        <p:tgtEl>
                                          <p:spTgt spid="127"/>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4250" fill="hold"/>
                                        <p:tgtEl>
                                          <p:spTgt spid="127"/>
                                        </p:tgtEl>
                                        <p:attrNameLst>
                                          <p:attrName>r</p:attrName>
                                        </p:attrNameLst>
                                      </p:cBhvr>
                                    </p:animRot>
                                  </p:childTnLst>
                                </p:cTn>
                              </p:par>
                              <p:par>
                                <p:cTn id="801" presetID="2" presetClass="exit" presetSubtype="6" fill="hold" grpId="2" nodeType="withEffect">
                                  <p:stCondLst>
                                    <p:cond delay="0"/>
                                  </p:stCondLst>
                                  <p:childTnLst>
                                    <p:anim calcmode="lin" valueType="num">
                                      <p:cBhvr additive="base">
                                        <p:cTn id="802" dur="5500"/>
                                        <p:tgtEl>
                                          <p:spTgt spid="127"/>
                                        </p:tgtEl>
                                        <p:attrNameLst>
                                          <p:attrName>ppt_x</p:attrName>
                                        </p:attrNameLst>
                                      </p:cBhvr>
                                      <p:tavLst>
                                        <p:tav tm="0">
                                          <p:val>
                                            <p:strVal val="ppt_x"/>
                                          </p:val>
                                        </p:tav>
                                        <p:tav tm="100000">
                                          <p:val>
                                            <p:strVal val="1+ppt_w/2"/>
                                          </p:val>
                                        </p:tav>
                                      </p:tavLst>
                                    </p:anim>
                                    <p:anim calcmode="lin" valueType="num">
                                      <p:cBhvr additive="base">
                                        <p:cTn id="803" dur="5500"/>
                                        <p:tgtEl>
                                          <p:spTgt spid="127"/>
                                        </p:tgtEl>
                                        <p:attrNameLst>
                                          <p:attrName>ppt_y</p:attrName>
                                        </p:attrNameLst>
                                      </p:cBhvr>
                                      <p:tavLst>
                                        <p:tav tm="0">
                                          <p:val>
                                            <p:strVal val="ppt_y"/>
                                          </p:val>
                                        </p:tav>
                                        <p:tav tm="100000">
                                          <p:val>
                                            <p:strVal val="1+ppt_h/2"/>
                                          </p:val>
                                        </p:tav>
                                      </p:tavLst>
                                    </p:anim>
                                    <p:set>
                                      <p:cBhvr>
                                        <p:cTn id="804" dur="1" fill="hold">
                                          <p:stCondLst>
                                            <p:cond delay="5499"/>
                                          </p:stCondLst>
                                        </p:cTn>
                                        <p:tgtEl>
                                          <p:spTgt spid="127"/>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126"/>
                                        </p:tgtEl>
                                        <p:attrNameLst>
                                          <p:attrName>style.visibility</p:attrName>
                                        </p:attrNameLst>
                                      </p:cBhvr>
                                      <p:to>
                                        <p:strVal val="visible"/>
                                      </p:to>
                                    </p:set>
                                    <p:anim calcmode="lin" valueType="num">
                                      <p:cBhvr>
                                        <p:cTn id="807" dur="4500" fill="hold"/>
                                        <p:tgtEl>
                                          <p:spTgt spid="126"/>
                                        </p:tgtEl>
                                        <p:attrNameLst>
                                          <p:attrName>ppt_w</p:attrName>
                                        </p:attrNameLst>
                                      </p:cBhvr>
                                      <p:tavLst>
                                        <p:tav tm="0">
                                          <p:val>
                                            <p:strVal val="#ppt_w"/>
                                          </p:val>
                                        </p:tav>
                                        <p:tav tm="100000">
                                          <p:val>
                                            <p:strVal val="#ppt_w"/>
                                          </p:val>
                                        </p:tav>
                                      </p:tavLst>
                                    </p:anim>
                                    <p:anim calcmode="lin" valueType="num">
                                      <p:cBhvr>
                                        <p:cTn id="808" dur="4500" fill="hold"/>
                                        <p:tgtEl>
                                          <p:spTgt spid="126"/>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4250" fill="hold"/>
                                        <p:tgtEl>
                                          <p:spTgt spid="126"/>
                                        </p:tgtEl>
                                        <p:attrNameLst>
                                          <p:attrName>r</p:attrName>
                                        </p:attrNameLst>
                                      </p:cBhvr>
                                    </p:animRot>
                                  </p:childTnLst>
                                </p:cTn>
                              </p:par>
                              <p:par>
                                <p:cTn id="811" presetID="2" presetClass="exit" presetSubtype="6" fill="hold" grpId="2" nodeType="withEffect">
                                  <p:stCondLst>
                                    <p:cond delay="0"/>
                                  </p:stCondLst>
                                  <p:childTnLst>
                                    <p:anim calcmode="lin" valueType="num">
                                      <p:cBhvr additive="base">
                                        <p:cTn id="812" dur="5500"/>
                                        <p:tgtEl>
                                          <p:spTgt spid="126"/>
                                        </p:tgtEl>
                                        <p:attrNameLst>
                                          <p:attrName>ppt_x</p:attrName>
                                        </p:attrNameLst>
                                      </p:cBhvr>
                                      <p:tavLst>
                                        <p:tav tm="0">
                                          <p:val>
                                            <p:strVal val="ppt_x"/>
                                          </p:val>
                                        </p:tav>
                                        <p:tav tm="100000">
                                          <p:val>
                                            <p:strVal val="1+ppt_w/2"/>
                                          </p:val>
                                        </p:tav>
                                      </p:tavLst>
                                    </p:anim>
                                    <p:anim calcmode="lin" valueType="num">
                                      <p:cBhvr additive="base">
                                        <p:cTn id="813" dur="5500"/>
                                        <p:tgtEl>
                                          <p:spTgt spid="126"/>
                                        </p:tgtEl>
                                        <p:attrNameLst>
                                          <p:attrName>ppt_y</p:attrName>
                                        </p:attrNameLst>
                                      </p:cBhvr>
                                      <p:tavLst>
                                        <p:tav tm="0">
                                          <p:val>
                                            <p:strVal val="ppt_y"/>
                                          </p:val>
                                        </p:tav>
                                        <p:tav tm="100000">
                                          <p:val>
                                            <p:strVal val="1+ppt_h/2"/>
                                          </p:val>
                                        </p:tav>
                                      </p:tavLst>
                                    </p:anim>
                                    <p:set>
                                      <p:cBhvr>
                                        <p:cTn id="814" dur="1" fill="hold">
                                          <p:stCondLst>
                                            <p:cond delay="5499"/>
                                          </p:stCondLst>
                                        </p:cTn>
                                        <p:tgtEl>
                                          <p:spTgt spid="126"/>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125"/>
                                        </p:tgtEl>
                                        <p:attrNameLst>
                                          <p:attrName>style.visibility</p:attrName>
                                        </p:attrNameLst>
                                      </p:cBhvr>
                                      <p:to>
                                        <p:strVal val="visible"/>
                                      </p:to>
                                    </p:set>
                                    <p:anim calcmode="lin" valueType="num">
                                      <p:cBhvr>
                                        <p:cTn id="817" dur="4500" fill="hold"/>
                                        <p:tgtEl>
                                          <p:spTgt spid="125"/>
                                        </p:tgtEl>
                                        <p:attrNameLst>
                                          <p:attrName>ppt_w</p:attrName>
                                        </p:attrNameLst>
                                      </p:cBhvr>
                                      <p:tavLst>
                                        <p:tav tm="0">
                                          <p:val>
                                            <p:strVal val="#ppt_w"/>
                                          </p:val>
                                        </p:tav>
                                        <p:tav tm="100000">
                                          <p:val>
                                            <p:strVal val="#ppt_w"/>
                                          </p:val>
                                        </p:tav>
                                      </p:tavLst>
                                    </p:anim>
                                    <p:anim calcmode="lin" valueType="num">
                                      <p:cBhvr>
                                        <p:cTn id="818" dur="4500" fill="hold"/>
                                        <p:tgtEl>
                                          <p:spTgt spid="125"/>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4250" fill="hold"/>
                                        <p:tgtEl>
                                          <p:spTgt spid="125"/>
                                        </p:tgtEl>
                                        <p:attrNameLst>
                                          <p:attrName>r</p:attrName>
                                        </p:attrNameLst>
                                      </p:cBhvr>
                                    </p:animRot>
                                  </p:childTnLst>
                                </p:cTn>
                              </p:par>
                              <p:par>
                                <p:cTn id="821" presetID="2" presetClass="exit" presetSubtype="6" fill="hold" grpId="2" nodeType="withEffect">
                                  <p:stCondLst>
                                    <p:cond delay="0"/>
                                  </p:stCondLst>
                                  <p:childTnLst>
                                    <p:anim calcmode="lin" valueType="num">
                                      <p:cBhvr additive="base">
                                        <p:cTn id="822" dur="5500"/>
                                        <p:tgtEl>
                                          <p:spTgt spid="125"/>
                                        </p:tgtEl>
                                        <p:attrNameLst>
                                          <p:attrName>ppt_x</p:attrName>
                                        </p:attrNameLst>
                                      </p:cBhvr>
                                      <p:tavLst>
                                        <p:tav tm="0">
                                          <p:val>
                                            <p:strVal val="ppt_x"/>
                                          </p:val>
                                        </p:tav>
                                        <p:tav tm="100000">
                                          <p:val>
                                            <p:strVal val="1+ppt_w/2"/>
                                          </p:val>
                                        </p:tav>
                                      </p:tavLst>
                                    </p:anim>
                                    <p:anim calcmode="lin" valueType="num">
                                      <p:cBhvr additive="base">
                                        <p:cTn id="823" dur="5500"/>
                                        <p:tgtEl>
                                          <p:spTgt spid="125"/>
                                        </p:tgtEl>
                                        <p:attrNameLst>
                                          <p:attrName>ppt_y</p:attrName>
                                        </p:attrNameLst>
                                      </p:cBhvr>
                                      <p:tavLst>
                                        <p:tav tm="0">
                                          <p:val>
                                            <p:strVal val="ppt_y"/>
                                          </p:val>
                                        </p:tav>
                                        <p:tav tm="100000">
                                          <p:val>
                                            <p:strVal val="1+ppt_h/2"/>
                                          </p:val>
                                        </p:tav>
                                      </p:tavLst>
                                    </p:anim>
                                    <p:set>
                                      <p:cBhvr>
                                        <p:cTn id="824" dur="1" fill="hold">
                                          <p:stCondLst>
                                            <p:cond delay="5499"/>
                                          </p:stCondLst>
                                        </p:cTn>
                                        <p:tgtEl>
                                          <p:spTgt spid="125"/>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124"/>
                                        </p:tgtEl>
                                        <p:attrNameLst>
                                          <p:attrName>style.visibility</p:attrName>
                                        </p:attrNameLst>
                                      </p:cBhvr>
                                      <p:to>
                                        <p:strVal val="visible"/>
                                      </p:to>
                                    </p:set>
                                    <p:anim calcmode="lin" valueType="num">
                                      <p:cBhvr>
                                        <p:cTn id="827" dur="4500" fill="hold"/>
                                        <p:tgtEl>
                                          <p:spTgt spid="124"/>
                                        </p:tgtEl>
                                        <p:attrNameLst>
                                          <p:attrName>ppt_w</p:attrName>
                                        </p:attrNameLst>
                                      </p:cBhvr>
                                      <p:tavLst>
                                        <p:tav tm="0">
                                          <p:val>
                                            <p:strVal val="#ppt_w"/>
                                          </p:val>
                                        </p:tav>
                                        <p:tav tm="100000">
                                          <p:val>
                                            <p:strVal val="#ppt_w"/>
                                          </p:val>
                                        </p:tav>
                                      </p:tavLst>
                                    </p:anim>
                                    <p:anim calcmode="lin" valueType="num">
                                      <p:cBhvr>
                                        <p:cTn id="828" dur="4500" fill="hold"/>
                                        <p:tgtEl>
                                          <p:spTgt spid="124"/>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4250" fill="hold"/>
                                        <p:tgtEl>
                                          <p:spTgt spid="124"/>
                                        </p:tgtEl>
                                        <p:attrNameLst>
                                          <p:attrName>r</p:attrName>
                                        </p:attrNameLst>
                                      </p:cBhvr>
                                    </p:animRot>
                                  </p:childTnLst>
                                </p:cTn>
                              </p:par>
                              <p:par>
                                <p:cTn id="831" presetID="2" presetClass="exit" presetSubtype="6" fill="hold" grpId="2" nodeType="withEffect">
                                  <p:stCondLst>
                                    <p:cond delay="0"/>
                                  </p:stCondLst>
                                  <p:childTnLst>
                                    <p:anim calcmode="lin" valueType="num">
                                      <p:cBhvr additive="base">
                                        <p:cTn id="832" dur="5500"/>
                                        <p:tgtEl>
                                          <p:spTgt spid="124"/>
                                        </p:tgtEl>
                                        <p:attrNameLst>
                                          <p:attrName>ppt_x</p:attrName>
                                        </p:attrNameLst>
                                      </p:cBhvr>
                                      <p:tavLst>
                                        <p:tav tm="0">
                                          <p:val>
                                            <p:strVal val="ppt_x"/>
                                          </p:val>
                                        </p:tav>
                                        <p:tav tm="100000">
                                          <p:val>
                                            <p:strVal val="1+ppt_w/2"/>
                                          </p:val>
                                        </p:tav>
                                      </p:tavLst>
                                    </p:anim>
                                    <p:anim calcmode="lin" valueType="num">
                                      <p:cBhvr additive="base">
                                        <p:cTn id="833" dur="5500"/>
                                        <p:tgtEl>
                                          <p:spTgt spid="124"/>
                                        </p:tgtEl>
                                        <p:attrNameLst>
                                          <p:attrName>ppt_y</p:attrName>
                                        </p:attrNameLst>
                                      </p:cBhvr>
                                      <p:tavLst>
                                        <p:tav tm="0">
                                          <p:val>
                                            <p:strVal val="ppt_y"/>
                                          </p:val>
                                        </p:tav>
                                        <p:tav tm="100000">
                                          <p:val>
                                            <p:strVal val="1+ppt_h/2"/>
                                          </p:val>
                                        </p:tav>
                                      </p:tavLst>
                                    </p:anim>
                                    <p:set>
                                      <p:cBhvr>
                                        <p:cTn id="834" dur="1" fill="hold">
                                          <p:stCondLst>
                                            <p:cond delay="5499"/>
                                          </p:stCondLst>
                                        </p:cTn>
                                        <p:tgtEl>
                                          <p:spTgt spid="124"/>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123"/>
                                        </p:tgtEl>
                                        <p:attrNameLst>
                                          <p:attrName>style.visibility</p:attrName>
                                        </p:attrNameLst>
                                      </p:cBhvr>
                                      <p:to>
                                        <p:strVal val="visible"/>
                                      </p:to>
                                    </p:set>
                                    <p:anim calcmode="lin" valueType="num">
                                      <p:cBhvr>
                                        <p:cTn id="837" dur="4500" fill="hold"/>
                                        <p:tgtEl>
                                          <p:spTgt spid="123"/>
                                        </p:tgtEl>
                                        <p:attrNameLst>
                                          <p:attrName>ppt_w</p:attrName>
                                        </p:attrNameLst>
                                      </p:cBhvr>
                                      <p:tavLst>
                                        <p:tav tm="0">
                                          <p:val>
                                            <p:strVal val="#ppt_w"/>
                                          </p:val>
                                        </p:tav>
                                        <p:tav tm="100000">
                                          <p:val>
                                            <p:strVal val="#ppt_w"/>
                                          </p:val>
                                        </p:tav>
                                      </p:tavLst>
                                    </p:anim>
                                    <p:anim calcmode="lin" valueType="num">
                                      <p:cBhvr>
                                        <p:cTn id="838" dur="4500" fill="hold"/>
                                        <p:tgtEl>
                                          <p:spTgt spid="123"/>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4250" fill="hold"/>
                                        <p:tgtEl>
                                          <p:spTgt spid="123"/>
                                        </p:tgtEl>
                                        <p:attrNameLst>
                                          <p:attrName>r</p:attrName>
                                        </p:attrNameLst>
                                      </p:cBhvr>
                                    </p:animRot>
                                  </p:childTnLst>
                                </p:cTn>
                              </p:par>
                              <p:par>
                                <p:cTn id="841" presetID="2" presetClass="exit" presetSubtype="6" fill="hold" grpId="2" nodeType="withEffect">
                                  <p:stCondLst>
                                    <p:cond delay="0"/>
                                  </p:stCondLst>
                                  <p:childTnLst>
                                    <p:anim calcmode="lin" valueType="num">
                                      <p:cBhvr additive="base">
                                        <p:cTn id="842" dur="5500"/>
                                        <p:tgtEl>
                                          <p:spTgt spid="123"/>
                                        </p:tgtEl>
                                        <p:attrNameLst>
                                          <p:attrName>ppt_x</p:attrName>
                                        </p:attrNameLst>
                                      </p:cBhvr>
                                      <p:tavLst>
                                        <p:tav tm="0">
                                          <p:val>
                                            <p:strVal val="ppt_x"/>
                                          </p:val>
                                        </p:tav>
                                        <p:tav tm="100000">
                                          <p:val>
                                            <p:strVal val="1+ppt_w/2"/>
                                          </p:val>
                                        </p:tav>
                                      </p:tavLst>
                                    </p:anim>
                                    <p:anim calcmode="lin" valueType="num">
                                      <p:cBhvr additive="base">
                                        <p:cTn id="843" dur="5500"/>
                                        <p:tgtEl>
                                          <p:spTgt spid="123"/>
                                        </p:tgtEl>
                                        <p:attrNameLst>
                                          <p:attrName>ppt_y</p:attrName>
                                        </p:attrNameLst>
                                      </p:cBhvr>
                                      <p:tavLst>
                                        <p:tav tm="0">
                                          <p:val>
                                            <p:strVal val="ppt_y"/>
                                          </p:val>
                                        </p:tav>
                                        <p:tav tm="100000">
                                          <p:val>
                                            <p:strVal val="1+ppt_h/2"/>
                                          </p:val>
                                        </p:tav>
                                      </p:tavLst>
                                    </p:anim>
                                    <p:set>
                                      <p:cBhvr>
                                        <p:cTn id="844" dur="1" fill="hold">
                                          <p:stCondLst>
                                            <p:cond delay="5499"/>
                                          </p:stCondLst>
                                        </p:cTn>
                                        <p:tgtEl>
                                          <p:spTgt spid="123"/>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134"/>
                                        </p:tgtEl>
                                        <p:attrNameLst>
                                          <p:attrName>style.visibility</p:attrName>
                                        </p:attrNameLst>
                                      </p:cBhvr>
                                      <p:to>
                                        <p:strVal val="visible"/>
                                      </p:to>
                                    </p:set>
                                    <p:anim calcmode="lin" valueType="num">
                                      <p:cBhvr>
                                        <p:cTn id="847" dur="4500" fill="hold"/>
                                        <p:tgtEl>
                                          <p:spTgt spid="134"/>
                                        </p:tgtEl>
                                        <p:attrNameLst>
                                          <p:attrName>ppt_w</p:attrName>
                                        </p:attrNameLst>
                                      </p:cBhvr>
                                      <p:tavLst>
                                        <p:tav tm="0">
                                          <p:val>
                                            <p:strVal val="#ppt_w"/>
                                          </p:val>
                                        </p:tav>
                                        <p:tav tm="100000">
                                          <p:val>
                                            <p:strVal val="#ppt_w"/>
                                          </p:val>
                                        </p:tav>
                                      </p:tavLst>
                                    </p:anim>
                                    <p:anim calcmode="lin" valueType="num">
                                      <p:cBhvr>
                                        <p:cTn id="848" dur="4500" fill="hold"/>
                                        <p:tgtEl>
                                          <p:spTgt spid="134"/>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4250" fill="hold"/>
                                        <p:tgtEl>
                                          <p:spTgt spid="134"/>
                                        </p:tgtEl>
                                        <p:attrNameLst>
                                          <p:attrName>r</p:attrName>
                                        </p:attrNameLst>
                                      </p:cBhvr>
                                    </p:animRot>
                                  </p:childTnLst>
                                </p:cTn>
                              </p:par>
                              <p:par>
                                <p:cTn id="851" presetID="2" presetClass="exit" presetSubtype="6" fill="hold" grpId="2" nodeType="withEffect">
                                  <p:stCondLst>
                                    <p:cond delay="0"/>
                                  </p:stCondLst>
                                  <p:childTnLst>
                                    <p:anim calcmode="lin" valueType="num">
                                      <p:cBhvr additive="base">
                                        <p:cTn id="852" dur="5500"/>
                                        <p:tgtEl>
                                          <p:spTgt spid="134"/>
                                        </p:tgtEl>
                                        <p:attrNameLst>
                                          <p:attrName>ppt_x</p:attrName>
                                        </p:attrNameLst>
                                      </p:cBhvr>
                                      <p:tavLst>
                                        <p:tav tm="0">
                                          <p:val>
                                            <p:strVal val="ppt_x"/>
                                          </p:val>
                                        </p:tav>
                                        <p:tav tm="100000">
                                          <p:val>
                                            <p:strVal val="1+ppt_w/2"/>
                                          </p:val>
                                        </p:tav>
                                      </p:tavLst>
                                    </p:anim>
                                    <p:anim calcmode="lin" valueType="num">
                                      <p:cBhvr additive="base">
                                        <p:cTn id="853" dur="5500"/>
                                        <p:tgtEl>
                                          <p:spTgt spid="134"/>
                                        </p:tgtEl>
                                        <p:attrNameLst>
                                          <p:attrName>ppt_y</p:attrName>
                                        </p:attrNameLst>
                                      </p:cBhvr>
                                      <p:tavLst>
                                        <p:tav tm="0">
                                          <p:val>
                                            <p:strVal val="ppt_y"/>
                                          </p:val>
                                        </p:tav>
                                        <p:tav tm="100000">
                                          <p:val>
                                            <p:strVal val="1+ppt_h/2"/>
                                          </p:val>
                                        </p:tav>
                                      </p:tavLst>
                                    </p:anim>
                                    <p:set>
                                      <p:cBhvr>
                                        <p:cTn id="854" dur="1" fill="hold">
                                          <p:stCondLst>
                                            <p:cond delay="5499"/>
                                          </p:stCondLst>
                                        </p:cTn>
                                        <p:tgtEl>
                                          <p:spTgt spid="134"/>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145"/>
                                        </p:tgtEl>
                                        <p:attrNameLst>
                                          <p:attrName>style.visibility</p:attrName>
                                        </p:attrNameLst>
                                      </p:cBhvr>
                                      <p:to>
                                        <p:strVal val="visible"/>
                                      </p:to>
                                    </p:set>
                                    <p:anim calcmode="lin" valueType="num">
                                      <p:cBhvr>
                                        <p:cTn id="857" dur="4500" fill="hold"/>
                                        <p:tgtEl>
                                          <p:spTgt spid="145"/>
                                        </p:tgtEl>
                                        <p:attrNameLst>
                                          <p:attrName>ppt_w</p:attrName>
                                        </p:attrNameLst>
                                      </p:cBhvr>
                                      <p:tavLst>
                                        <p:tav tm="0">
                                          <p:val>
                                            <p:strVal val="#ppt_w"/>
                                          </p:val>
                                        </p:tav>
                                        <p:tav tm="100000">
                                          <p:val>
                                            <p:strVal val="#ppt_w"/>
                                          </p:val>
                                        </p:tav>
                                      </p:tavLst>
                                    </p:anim>
                                    <p:anim calcmode="lin" valueType="num">
                                      <p:cBhvr>
                                        <p:cTn id="858" dur="4500" fill="hold"/>
                                        <p:tgtEl>
                                          <p:spTgt spid="145"/>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4250" fill="hold"/>
                                        <p:tgtEl>
                                          <p:spTgt spid="145"/>
                                        </p:tgtEl>
                                        <p:attrNameLst>
                                          <p:attrName>r</p:attrName>
                                        </p:attrNameLst>
                                      </p:cBhvr>
                                    </p:animRot>
                                  </p:childTnLst>
                                </p:cTn>
                              </p:par>
                              <p:par>
                                <p:cTn id="861" presetID="2" presetClass="exit" presetSubtype="6" fill="hold" grpId="2" nodeType="withEffect">
                                  <p:stCondLst>
                                    <p:cond delay="0"/>
                                  </p:stCondLst>
                                  <p:childTnLst>
                                    <p:anim calcmode="lin" valueType="num">
                                      <p:cBhvr additive="base">
                                        <p:cTn id="862" dur="5500"/>
                                        <p:tgtEl>
                                          <p:spTgt spid="145"/>
                                        </p:tgtEl>
                                        <p:attrNameLst>
                                          <p:attrName>ppt_x</p:attrName>
                                        </p:attrNameLst>
                                      </p:cBhvr>
                                      <p:tavLst>
                                        <p:tav tm="0">
                                          <p:val>
                                            <p:strVal val="ppt_x"/>
                                          </p:val>
                                        </p:tav>
                                        <p:tav tm="100000">
                                          <p:val>
                                            <p:strVal val="1+ppt_w/2"/>
                                          </p:val>
                                        </p:tav>
                                      </p:tavLst>
                                    </p:anim>
                                    <p:anim calcmode="lin" valueType="num">
                                      <p:cBhvr additive="base">
                                        <p:cTn id="863" dur="5500"/>
                                        <p:tgtEl>
                                          <p:spTgt spid="145"/>
                                        </p:tgtEl>
                                        <p:attrNameLst>
                                          <p:attrName>ppt_y</p:attrName>
                                        </p:attrNameLst>
                                      </p:cBhvr>
                                      <p:tavLst>
                                        <p:tav tm="0">
                                          <p:val>
                                            <p:strVal val="ppt_y"/>
                                          </p:val>
                                        </p:tav>
                                        <p:tav tm="100000">
                                          <p:val>
                                            <p:strVal val="1+ppt_h/2"/>
                                          </p:val>
                                        </p:tav>
                                      </p:tavLst>
                                    </p:anim>
                                    <p:set>
                                      <p:cBhvr>
                                        <p:cTn id="864" dur="1" fill="hold">
                                          <p:stCondLst>
                                            <p:cond delay="5499"/>
                                          </p:stCondLst>
                                        </p:cTn>
                                        <p:tgtEl>
                                          <p:spTgt spid="145"/>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144"/>
                                        </p:tgtEl>
                                        <p:attrNameLst>
                                          <p:attrName>style.visibility</p:attrName>
                                        </p:attrNameLst>
                                      </p:cBhvr>
                                      <p:to>
                                        <p:strVal val="visible"/>
                                      </p:to>
                                    </p:set>
                                    <p:anim calcmode="lin" valueType="num">
                                      <p:cBhvr>
                                        <p:cTn id="867" dur="4500" fill="hold"/>
                                        <p:tgtEl>
                                          <p:spTgt spid="144"/>
                                        </p:tgtEl>
                                        <p:attrNameLst>
                                          <p:attrName>ppt_w</p:attrName>
                                        </p:attrNameLst>
                                      </p:cBhvr>
                                      <p:tavLst>
                                        <p:tav tm="0">
                                          <p:val>
                                            <p:strVal val="#ppt_w"/>
                                          </p:val>
                                        </p:tav>
                                        <p:tav tm="100000">
                                          <p:val>
                                            <p:strVal val="#ppt_w"/>
                                          </p:val>
                                        </p:tav>
                                      </p:tavLst>
                                    </p:anim>
                                    <p:anim calcmode="lin" valueType="num">
                                      <p:cBhvr>
                                        <p:cTn id="868" dur="4500" fill="hold"/>
                                        <p:tgtEl>
                                          <p:spTgt spid="144"/>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4250" fill="hold"/>
                                        <p:tgtEl>
                                          <p:spTgt spid="144"/>
                                        </p:tgtEl>
                                        <p:attrNameLst>
                                          <p:attrName>r</p:attrName>
                                        </p:attrNameLst>
                                      </p:cBhvr>
                                    </p:animRot>
                                  </p:childTnLst>
                                </p:cTn>
                              </p:par>
                              <p:par>
                                <p:cTn id="871" presetID="2" presetClass="exit" presetSubtype="6" fill="hold" grpId="2" nodeType="withEffect">
                                  <p:stCondLst>
                                    <p:cond delay="0"/>
                                  </p:stCondLst>
                                  <p:childTnLst>
                                    <p:anim calcmode="lin" valueType="num">
                                      <p:cBhvr additive="base">
                                        <p:cTn id="872" dur="5500"/>
                                        <p:tgtEl>
                                          <p:spTgt spid="144"/>
                                        </p:tgtEl>
                                        <p:attrNameLst>
                                          <p:attrName>ppt_x</p:attrName>
                                        </p:attrNameLst>
                                      </p:cBhvr>
                                      <p:tavLst>
                                        <p:tav tm="0">
                                          <p:val>
                                            <p:strVal val="ppt_x"/>
                                          </p:val>
                                        </p:tav>
                                        <p:tav tm="100000">
                                          <p:val>
                                            <p:strVal val="1+ppt_w/2"/>
                                          </p:val>
                                        </p:tav>
                                      </p:tavLst>
                                    </p:anim>
                                    <p:anim calcmode="lin" valueType="num">
                                      <p:cBhvr additive="base">
                                        <p:cTn id="873" dur="5500"/>
                                        <p:tgtEl>
                                          <p:spTgt spid="144"/>
                                        </p:tgtEl>
                                        <p:attrNameLst>
                                          <p:attrName>ppt_y</p:attrName>
                                        </p:attrNameLst>
                                      </p:cBhvr>
                                      <p:tavLst>
                                        <p:tav tm="0">
                                          <p:val>
                                            <p:strVal val="ppt_y"/>
                                          </p:val>
                                        </p:tav>
                                        <p:tav tm="100000">
                                          <p:val>
                                            <p:strVal val="1+ppt_h/2"/>
                                          </p:val>
                                        </p:tav>
                                      </p:tavLst>
                                    </p:anim>
                                    <p:set>
                                      <p:cBhvr>
                                        <p:cTn id="874" dur="1" fill="hold">
                                          <p:stCondLst>
                                            <p:cond delay="5499"/>
                                          </p:stCondLst>
                                        </p:cTn>
                                        <p:tgtEl>
                                          <p:spTgt spid="144"/>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143"/>
                                        </p:tgtEl>
                                        <p:attrNameLst>
                                          <p:attrName>style.visibility</p:attrName>
                                        </p:attrNameLst>
                                      </p:cBhvr>
                                      <p:to>
                                        <p:strVal val="visible"/>
                                      </p:to>
                                    </p:set>
                                    <p:anim calcmode="lin" valueType="num">
                                      <p:cBhvr>
                                        <p:cTn id="877" dur="4500" fill="hold"/>
                                        <p:tgtEl>
                                          <p:spTgt spid="143"/>
                                        </p:tgtEl>
                                        <p:attrNameLst>
                                          <p:attrName>ppt_w</p:attrName>
                                        </p:attrNameLst>
                                      </p:cBhvr>
                                      <p:tavLst>
                                        <p:tav tm="0">
                                          <p:val>
                                            <p:strVal val="#ppt_w"/>
                                          </p:val>
                                        </p:tav>
                                        <p:tav tm="100000">
                                          <p:val>
                                            <p:strVal val="#ppt_w"/>
                                          </p:val>
                                        </p:tav>
                                      </p:tavLst>
                                    </p:anim>
                                    <p:anim calcmode="lin" valueType="num">
                                      <p:cBhvr>
                                        <p:cTn id="878" dur="4500" fill="hold"/>
                                        <p:tgtEl>
                                          <p:spTgt spid="143"/>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4250" fill="hold"/>
                                        <p:tgtEl>
                                          <p:spTgt spid="143"/>
                                        </p:tgtEl>
                                        <p:attrNameLst>
                                          <p:attrName>r</p:attrName>
                                        </p:attrNameLst>
                                      </p:cBhvr>
                                    </p:animRot>
                                  </p:childTnLst>
                                </p:cTn>
                              </p:par>
                              <p:par>
                                <p:cTn id="881" presetID="2" presetClass="exit" presetSubtype="6" fill="hold" grpId="2" nodeType="withEffect">
                                  <p:stCondLst>
                                    <p:cond delay="0"/>
                                  </p:stCondLst>
                                  <p:childTnLst>
                                    <p:anim calcmode="lin" valueType="num">
                                      <p:cBhvr additive="base">
                                        <p:cTn id="882" dur="5500"/>
                                        <p:tgtEl>
                                          <p:spTgt spid="143"/>
                                        </p:tgtEl>
                                        <p:attrNameLst>
                                          <p:attrName>ppt_x</p:attrName>
                                        </p:attrNameLst>
                                      </p:cBhvr>
                                      <p:tavLst>
                                        <p:tav tm="0">
                                          <p:val>
                                            <p:strVal val="ppt_x"/>
                                          </p:val>
                                        </p:tav>
                                        <p:tav tm="100000">
                                          <p:val>
                                            <p:strVal val="1+ppt_w/2"/>
                                          </p:val>
                                        </p:tav>
                                      </p:tavLst>
                                    </p:anim>
                                    <p:anim calcmode="lin" valueType="num">
                                      <p:cBhvr additive="base">
                                        <p:cTn id="883" dur="5500"/>
                                        <p:tgtEl>
                                          <p:spTgt spid="143"/>
                                        </p:tgtEl>
                                        <p:attrNameLst>
                                          <p:attrName>ppt_y</p:attrName>
                                        </p:attrNameLst>
                                      </p:cBhvr>
                                      <p:tavLst>
                                        <p:tav tm="0">
                                          <p:val>
                                            <p:strVal val="ppt_y"/>
                                          </p:val>
                                        </p:tav>
                                        <p:tav tm="100000">
                                          <p:val>
                                            <p:strVal val="1+ppt_h/2"/>
                                          </p:val>
                                        </p:tav>
                                      </p:tavLst>
                                    </p:anim>
                                    <p:set>
                                      <p:cBhvr>
                                        <p:cTn id="884" dur="1" fill="hold">
                                          <p:stCondLst>
                                            <p:cond delay="5499"/>
                                          </p:stCondLst>
                                        </p:cTn>
                                        <p:tgtEl>
                                          <p:spTgt spid="143"/>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142"/>
                                        </p:tgtEl>
                                        <p:attrNameLst>
                                          <p:attrName>style.visibility</p:attrName>
                                        </p:attrNameLst>
                                      </p:cBhvr>
                                      <p:to>
                                        <p:strVal val="visible"/>
                                      </p:to>
                                    </p:set>
                                    <p:anim calcmode="lin" valueType="num">
                                      <p:cBhvr>
                                        <p:cTn id="887" dur="4500" fill="hold"/>
                                        <p:tgtEl>
                                          <p:spTgt spid="142"/>
                                        </p:tgtEl>
                                        <p:attrNameLst>
                                          <p:attrName>ppt_w</p:attrName>
                                        </p:attrNameLst>
                                      </p:cBhvr>
                                      <p:tavLst>
                                        <p:tav tm="0">
                                          <p:val>
                                            <p:strVal val="#ppt_w"/>
                                          </p:val>
                                        </p:tav>
                                        <p:tav tm="100000">
                                          <p:val>
                                            <p:strVal val="#ppt_w"/>
                                          </p:val>
                                        </p:tav>
                                      </p:tavLst>
                                    </p:anim>
                                    <p:anim calcmode="lin" valueType="num">
                                      <p:cBhvr>
                                        <p:cTn id="888" dur="4500" fill="hold"/>
                                        <p:tgtEl>
                                          <p:spTgt spid="142"/>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4250" fill="hold"/>
                                        <p:tgtEl>
                                          <p:spTgt spid="142"/>
                                        </p:tgtEl>
                                        <p:attrNameLst>
                                          <p:attrName>r</p:attrName>
                                        </p:attrNameLst>
                                      </p:cBhvr>
                                    </p:animRot>
                                  </p:childTnLst>
                                </p:cTn>
                              </p:par>
                              <p:par>
                                <p:cTn id="891" presetID="2" presetClass="exit" presetSubtype="6" fill="hold" grpId="2" nodeType="withEffect">
                                  <p:stCondLst>
                                    <p:cond delay="0"/>
                                  </p:stCondLst>
                                  <p:childTnLst>
                                    <p:anim calcmode="lin" valueType="num">
                                      <p:cBhvr additive="base">
                                        <p:cTn id="892" dur="5500"/>
                                        <p:tgtEl>
                                          <p:spTgt spid="142"/>
                                        </p:tgtEl>
                                        <p:attrNameLst>
                                          <p:attrName>ppt_x</p:attrName>
                                        </p:attrNameLst>
                                      </p:cBhvr>
                                      <p:tavLst>
                                        <p:tav tm="0">
                                          <p:val>
                                            <p:strVal val="ppt_x"/>
                                          </p:val>
                                        </p:tav>
                                        <p:tav tm="100000">
                                          <p:val>
                                            <p:strVal val="1+ppt_w/2"/>
                                          </p:val>
                                        </p:tav>
                                      </p:tavLst>
                                    </p:anim>
                                    <p:anim calcmode="lin" valueType="num">
                                      <p:cBhvr additive="base">
                                        <p:cTn id="893" dur="5500"/>
                                        <p:tgtEl>
                                          <p:spTgt spid="142"/>
                                        </p:tgtEl>
                                        <p:attrNameLst>
                                          <p:attrName>ppt_y</p:attrName>
                                        </p:attrNameLst>
                                      </p:cBhvr>
                                      <p:tavLst>
                                        <p:tav tm="0">
                                          <p:val>
                                            <p:strVal val="ppt_y"/>
                                          </p:val>
                                        </p:tav>
                                        <p:tav tm="100000">
                                          <p:val>
                                            <p:strVal val="1+ppt_h/2"/>
                                          </p:val>
                                        </p:tav>
                                      </p:tavLst>
                                    </p:anim>
                                    <p:set>
                                      <p:cBhvr>
                                        <p:cTn id="894" dur="1" fill="hold">
                                          <p:stCondLst>
                                            <p:cond delay="5499"/>
                                          </p:stCondLst>
                                        </p:cTn>
                                        <p:tgtEl>
                                          <p:spTgt spid="142"/>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141"/>
                                        </p:tgtEl>
                                        <p:attrNameLst>
                                          <p:attrName>style.visibility</p:attrName>
                                        </p:attrNameLst>
                                      </p:cBhvr>
                                      <p:to>
                                        <p:strVal val="visible"/>
                                      </p:to>
                                    </p:set>
                                    <p:anim calcmode="lin" valueType="num">
                                      <p:cBhvr>
                                        <p:cTn id="897" dur="4500" fill="hold"/>
                                        <p:tgtEl>
                                          <p:spTgt spid="141"/>
                                        </p:tgtEl>
                                        <p:attrNameLst>
                                          <p:attrName>ppt_w</p:attrName>
                                        </p:attrNameLst>
                                      </p:cBhvr>
                                      <p:tavLst>
                                        <p:tav tm="0">
                                          <p:val>
                                            <p:strVal val="#ppt_w"/>
                                          </p:val>
                                        </p:tav>
                                        <p:tav tm="100000">
                                          <p:val>
                                            <p:strVal val="#ppt_w"/>
                                          </p:val>
                                        </p:tav>
                                      </p:tavLst>
                                    </p:anim>
                                    <p:anim calcmode="lin" valueType="num">
                                      <p:cBhvr>
                                        <p:cTn id="898" dur="4500" fill="hold"/>
                                        <p:tgtEl>
                                          <p:spTgt spid="141"/>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4250" fill="hold"/>
                                        <p:tgtEl>
                                          <p:spTgt spid="141"/>
                                        </p:tgtEl>
                                        <p:attrNameLst>
                                          <p:attrName>r</p:attrName>
                                        </p:attrNameLst>
                                      </p:cBhvr>
                                    </p:animRot>
                                  </p:childTnLst>
                                </p:cTn>
                              </p:par>
                              <p:par>
                                <p:cTn id="901" presetID="2" presetClass="exit" presetSubtype="6" fill="hold" grpId="2" nodeType="withEffect">
                                  <p:stCondLst>
                                    <p:cond delay="0"/>
                                  </p:stCondLst>
                                  <p:childTnLst>
                                    <p:anim calcmode="lin" valueType="num">
                                      <p:cBhvr additive="base">
                                        <p:cTn id="902" dur="5500"/>
                                        <p:tgtEl>
                                          <p:spTgt spid="141"/>
                                        </p:tgtEl>
                                        <p:attrNameLst>
                                          <p:attrName>ppt_x</p:attrName>
                                        </p:attrNameLst>
                                      </p:cBhvr>
                                      <p:tavLst>
                                        <p:tav tm="0">
                                          <p:val>
                                            <p:strVal val="ppt_x"/>
                                          </p:val>
                                        </p:tav>
                                        <p:tav tm="100000">
                                          <p:val>
                                            <p:strVal val="1+ppt_w/2"/>
                                          </p:val>
                                        </p:tav>
                                      </p:tavLst>
                                    </p:anim>
                                    <p:anim calcmode="lin" valueType="num">
                                      <p:cBhvr additive="base">
                                        <p:cTn id="903" dur="5500"/>
                                        <p:tgtEl>
                                          <p:spTgt spid="141"/>
                                        </p:tgtEl>
                                        <p:attrNameLst>
                                          <p:attrName>ppt_y</p:attrName>
                                        </p:attrNameLst>
                                      </p:cBhvr>
                                      <p:tavLst>
                                        <p:tav tm="0">
                                          <p:val>
                                            <p:strVal val="ppt_y"/>
                                          </p:val>
                                        </p:tav>
                                        <p:tav tm="100000">
                                          <p:val>
                                            <p:strVal val="1+ppt_h/2"/>
                                          </p:val>
                                        </p:tav>
                                      </p:tavLst>
                                    </p:anim>
                                    <p:set>
                                      <p:cBhvr>
                                        <p:cTn id="904" dur="1" fill="hold">
                                          <p:stCondLst>
                                            <p:cond delay="5499"/>
                                          </p:stCondLst>
                                        </p:cTn>
                                        <p:tgtEl>
                                          <p:spTgt spid="141"/>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140"/>
                                        </p:tgtEl>
                                        <p:attrNameLst>
                                          <p:attrName>style.visibility</p:attrName>
                                        </p:attrNameLst>
                                      </p:cBhvr>
                                      <p:to>
                                        <p:strVal val="visible"/>
                                      </p:to>
                                    </p:set>
                                    <p:anim calcmode="lin" valueType="num">
                                      <p:cBhvr>
                                        <p:cTn id="907" dur="4500" fill="hold"/>
                                        <p:tgtEl>
                                          <p:spTgt spid="140"/>
                                        </p:tgtEl>
                                        <p:attrNameLst>
                                          <p:attrName>ppt_w</p:attrName>
                                        </p:attrNameLst>
                                      </p:cBhvr>
                                      <p:tavLst>
                                        <p:tav tm="0">
                                          <p:val>
                                            <p:strVal val="#ppt_w"/>
                                          </p:val>
                                        </p:tav>
                                        <p:tav tm="100000">
                                          <p:val>
                                            <p:strVal val="#ppt_w"/>
                                          </p:val>
                                        </p:tav>
                                      </p:tavLst>
                                    </p:anim>
                                    <p:anim calcmode="lin" valueType="num">
                                      <p:cBhvr>
                                        <p:cTn id="908" dur="4500" fill="hold"/>
                                        <p:tgtEl>
                                          <p:spTgt spid="140"/>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4250" fill="hold"/>
                                        <p:tgtEl>
                                          <p:spTgt spid="140"/>
                                        </p:tgtEl>
                                        <p:attrNameLst>
                                          <p:attrName>r</p:attrName>
                                        </p:attrNameLst>
                                      </p:cBhvr>
                                    </p:animRot>
                                  </p:childTnLst>
                                </p:cTn>
                              </p:par>
                              <p:par>
                                <p:cTn id="911" presetID="2" presetClass="exit" presetSubtype="6" fill="hold" grpId="2" nodeType="withEffect">
                                  <p:stCondLst>
                                    <p:cond delay="0"/>
                                  </p:stCondLst>
                                  <p:childTnLst>
                                    <p:anim calcmode="lin" valueType="num">
                                      <p:cBhvr additive="base">
                                        <p:cTn id="912" dur="5500"/>
                                        <p:tgtEl>
                                          <p:spTgt spid="140"/>
                                        </p:tgtEl>
                                        <p:attrNameLst>
                                          <p:attrName>ppt_x</p:attrName>
                                        </p:attrNameLst>
                                      </p:cBhvr>
                                      <p:tavLst>
                                        <p:tav tm="0">
                                          <p:val>
                                            <p:strVal val="ppt_x"/>
                                          </p:val>
                                        </p:tav>
                                        <p:tav tm="100000">
                                          <p:val>
                                            <p:strVal val="1+ppt_w/2"/>
                                          </p:val>
                                        </p:tav>
                                      </p:tavLst>
                                    </p:anim>
                                    <p:anim calcmode="lin" valueType="num">
                                      <p:cBhvr additive="base">
                                        <p:cTn id="913" dur="5500"/>
                                        <p:tgtEl>
                                          <p:spTgt spid="140"/>
                                        </p:tgtEl>
                                        <p:attrNameLst>
                                          <p:attrName>ppt_y</p:attrName>
                                        </p:attrNameLst>
                                      </p:cBhvr>
                                      <p:tavLst>
                                        <p:tav tm="0">
                                          <p:val>
                                            <p:strVal val="ppt_y"/>
                                          </p:val>
                                        </p:tav>
                                        <p:tav tm="100000">
                                          <p:val>
                                            <p:strVal val="1+ppt_h/2"/>
                                          </p:val>
                                        </p:tav>
                                      </p:tavLst>
                                    </p:anim>
                                    <p:set>
                                      <p:cBhvr>
                                        <p:cTn id="914" dur="1" fill="hold">
                                          <p:stCondLst>
                                            <p:cond delay="5499"/>
                                          </p:stCondLst>
                                        </p:cTn>
                                        <p:tgtEl>
                                          <p:spTgt spid="140"/>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139"/>
                                        </p:tgtEl>
                                        <p:attrNameLst>
                                          <p:attrName>style.visibility</p:attrName>
                                        </p:attrNameLst>
                                      </p:cBhvr>
                                      <p:to>
                                        <p:strVal val="visible"/>
                                      </p:to>
                                    </p:set>
                                    <p:anim calcmode="lin" valueType="num">
                                      <p:cBhvr>
                                        <p:cTn id="917" dur="4500" fill="hold"/>
                                        <p:tgtEl>
                                          <p:spTgt spid="139"/>
                                        </p:tgtEl>
                                        <p:attrNameLst>
                                          <p:attrName>ppt_w</p:attrName>
                                        </p:attrNameLst>
                                      </p:cBhvr>
                                      <p:tavLst>
                                        <p:tav tm="0">
                                          <p:val>
                                            <p:strVal val="#ppt_w"/>
                                          </p:val>
                                        </p:tav>
                                        <p:tav tm="100000">
                                          <p:val>
                                            <p:strVal val="#ppt_w"/>
                                          </p:val>
                                        </p:tav>
                                      </p:tavLst>
                                    </p:anim>
                                    <p:anim calcmode="lin" valueType="num">
                                      <p:cBhvr>
                                        <p:cTn id="918" dur="4500" fill="hold"/>
                                        <p:tgtEl>
                                          <p:spTgt spid="139"/>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4250" fill="hold"/>
                                        <p:tgtEl>
                                          <p:spTgt spid="139"/>
                                        </p:tgtEl>
                                        <p:attrNameLst>
                                          <p:attrName>r</p:attrName>
                                        </p:attrNameLst>
                                      </p:cBhvr>
                                    </p:animRot>
                                  </p:childTnLst>
                                </p:cTn>
                              </p:par>
                              <p:par>
                                <p:cTn id="921" presetID="2" presetClass="exit" presetSubtype="6" fill="hold" grpId="2" nodeType="withEffect">
                                  <p:stCondLst>
                                    <p:cond delay="0"/>
                                  </p:stCondLst>
                                  <p:childTnLst>
                                    <p:anim calcmode="lin" valueType="num">
                                      <p:cBhvr additive="base">
                                        <p:cTn id="922" dur="5500"/>
                                        <p:tgtEl>
                                          <p:spTgt spid="139"/>
                                        </p:tgtEl>
                                        <p:attrNameLst>
                                          <p:attrName>ppt_x</p:attrName>
                                        </p:attrNameLst>
                                      </p:cBhvr>
                                      <p:tavLst>
                                        <p:tav tm="0">
                                          <p:val>
                                            <p:strVal val="ppt_x"/>
                                          </p:val>
                                        </p:tav>
                                        <p:tav tm="100000">
                                          <p:val>
                                            <p:strVal val="1+ppt_w/2"/>
                                          </p:val>
                                        </p:tav>
                                      </p:tavLst>
                                    </p:anim>
                                    <p:anim calcmode="lin" valueType="num">
                                      <p:cBhvr additive="base">
                                        <p:cTn id="923" dur="5500"/>
                                        <p:tgtEl>
                                          <p:spTgt spid="139"/>
                                        </p:tgtEl>
                                        <p:attrNameLst>
                                          <p:attrName>ppt_y</p:attrName>
                                        </p:attrNameLst>
                                      </p:cBhvr>
                                      <p:tavLst>
                                        <p:tav tm="0">
                                          <p:val>
                                            <p:strVal val="ppt_y"/>
                                          </p:val>
                                        </p:tav>
                                        <p:tav tm="100000">
                                          <p:val>
                                            <p:strVal val="1+ppt_h/2"/>
                                          </p:val>
                                        </p:tav>
                                      </p:tavLst>
                                    </p:anim>
                                    <p:set>
                                      <p:cBhvr>
                                        <p:cTn id="924" dur="1" fill="hold">
                                          <p:stCondLst>
                                            <p:cond delay="5499"/>
                                          </p:stCondLst>
                                        </p:cTn>
                                        <p:tgtEl>
                                          <p:spTgt spid="139"/>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138"/>
                                        </p:tgtEl>
                                        <p:attrNameLst>
                                          <p:attrName>style.visibility</p:attrName>
                                        </p:attrNameLst>
                                      </p:cBhvr>
                                      <p:to>
                                        <p:strVal val="visible"/>
                                      </p:to>
                                    </p:set>
                                    <p:anim calcmode="lin" valueType="num">
                                      <p:cBhvr>
                                        <p:cTn id="927" dur="4500" fill="hold"/>
                                        <p:tgtEl>
                                          <p:spTgt spid="138"/>
                                        </p:tgtEl>
                                        <p:attrNameLst>
                                          <p:attrName>ppt_w</p:attrName>
                                        </p:attrNameLst>
                                      </p:cBhvr>
                                      <p:tavLst>
                                        <p:tav tm="0">
                                          <p:val>
                                            <p:strVal val="#ppt_w"/>
                                          </p:val>
                                        </p:tav>
                                        <p:tav tm="100000">
                                          <p:val>
                                            <p:strVal val="#ppt_w"/>
                                          </p:val>
                                        </p:tav>
                                      </p:tavLst>
                                    </p:anim>
                                    <p:anim calcmode="lin" valueType="num">
                                      <p:cBhvr>
                                        <p:cTn id="928" dur="4500" fill="hold"/>
                                        <p:tgtEl>
                                          <p:spTgt spid="138"/>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4250" fill="hold"/>
                                        <p:tgtEl>
                                          <p:spTgt spid="138"/>
                                        </p:tgtEl>
                                        <p:attrNameLst>
                                          <p:attrName>r</p:attrName>
                                        </p:attrNameLst>
                                      </p:cBhvr>
                                    </p:animRot>
                                  </p:childTnLst>
                                </p:cTn>
                              </p:par>
                              <p:par>
                                <p:cTn id="931" presetID="2" presetClass="exit" presetSubtype="6" fill="hold" grpId="2" nodeType="withEffect">
                                  <p:stCondLst>
                                    <p:cond delay="0"/>
                                  </p:stCondLst>
                                  <p:childTnLst>
                                    <p:anim calcmode="lin" valueType="num">
                                      <p:cBhvr additive="base">
                                        <p:cTn id="932" dur="5500"/>
                                        <p:tgtEl>
                                          <p:spTgt spid="138"/>
                                        </p:tgtEl>
                                        <p:attrNameLst>
                                          <p:attrName>ppt_x</p:attrName>
                                        </p:attrNameLst>
                                      </p:cBhvr>
                                      <p:tavLst>
                                        <p:tav tm="0">
                                          <p:val>
                                            <p:strVal val="ppt_x"/>
                                          </p:val>
                                        </p:tav>
                                        <p:tav tm="100000">
                                          <p:val>
                                            <p:strVal val="1+ppt_w/2"/>
                                          </p:val>
                                        </p:tav>
                                      </p:tavLst>
                                    </p:anim>
                                    <p:anim calcmode="lin" valueType="num">
                                      <p:cBhvr additive="base">
                                        <p:cTn id="933" dur="5500"/>
                                        <p:tgtEl>
                                          <p:spTgt spid="138"/>
                                        </p:tgtEl>
                                        <p:attrNameLst>
                                          <p:attrName>ppt_y</p:attrName>
                                        </p:attrNameLst>
                                      </p:cBhvr>
                                      <p:tavLst>
                                        <p:tav tm="0">
                                          <p:val>
                                            <p:strVal val="ppt_y"/>
                                          </p:val>
                                        </p:tav>
                                        <p:tav tm="100000">
                                          <p:val>
                                            <p:strVal val="1+ppt_h/2"/>
                                          </p:val>
                                        </p:tav>
                                      </p:tavLst>
                                    </p:anim>
                                    <p:set>
                                      <p:cBhvr>
                                        <p:cTn id="934" dur="1" fill="hold">
                                          <p:stCondLst>
                                            <p:cond delay="5499"/>
                                          </p:stCondLst>
                                        </p:cTn>
                                        <p:tgtEl>
                                          <p:spTgt spid="138"/>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137"/>
                                        </p:tgtEl>
                                        <p:attrNameLst>
                                          <p:attrName>style.visibility</p:attrName>
                                        </p:attrNameLst>
                                      </p:cBhvr>
                                      <p:to>
                                        <p:strVal val="visible"/>
                                      </p:to>
                                    </p:set>
                                    <p:anim calcmode="lin" valueType="num">
                                      <p:cBhvr>
                                        <p:cTn id="937" dur="4500" fill="hold"/>
                                        <p:tgtEl>
                                          <p:spTgt spid="137"/>
                                        </p:tgtEl>
                                        <p:attrNameLst>
                                          <p:attrName>ppt_w</p:attrName>
                                        </p:attrNameLst>
                                      </p:cBhvr>
                                      <p:tavLst>
                                        <p:tav tm="0">
                                          <p:val>
                                            <p:strVal val="#ppt_w"/>
                                          </p:val>
                                        </p:tav>
                                        <p:tav tm="100000">
                                          <p:val>
                                            <p:strVal val="#ppt_w"/>
                                          </p:val>
                                        </p:tav>
                                      </p:tavLst>
                                    </p:anim>
                                    <p:anim calcmode="lin" valueType="num">
                                      <p:cBhvr>
                                        <p:cTn id="938" dur="4500" fill="hold"/>
                                        <p:tgtEl>
                                          <p:spTgt spid="137"/>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4250" fill="hold"/>
                                        <p:tgtEl>
                                          <p:spTgt spid="137"/>
                                        </p:tgtEl>
                                        <p:attrNameLst>
                                          <p:attrName>r</p:attrName>
                                        </p:attrNameLst>
                                      </p:cBhvr>
                                    </p:animRot>
                                  </p:childTnLst>
                                </p:cTn>
                              </p:par>
                              <p:par>
                                <p:cTn id="941" presetID="2" presetClass="exit" presetSubtype="6" fill="hold" grpId="2" nodeType="withEffect">
                                  <p:stCondLst>
                                    <p:cond delay="0"/>
                                  </p:stCondLst>
                                  <p:childTnLst>
                                    <p:anim calcmode="lin" valueType="num">
                                      <p:cBhvr additive="base">
                                        <p:cTn id="942" dur="5500"/>
                                        <p:tgtEl>
                                          <p:spTgt spid="137"/>
                                        </p:tgtEl>
                                        <p:attrNameLst>
                                          <p:attrName>ppt_x</p:attrName>
                                        </p:attrNameLst>
                                      </p:cBhvr>
                                      <p:tavLst>
                                        <p:tav tm="0">
                                          <p:val>
                                            <p:strVal val="ppt_x"/>
                                          </p:val>
                                        </p:tav>
                                        <p:tav tm="100000">
                                          <p:val>
                                            <p:strVal val="1+ppt_w/2"/>
                                          </p:val>
                                        </p:tav>
                                      </p:tavLst>
                                    </p:anim>
                                    <p:anim calcmode="lin" valueType="num">
                                      <p:cBhvr additive="base">
                                        <p:cTn id="943" dur="5500"/>
                                        <p:tgtEl>
                                          <p:spTgt spid="137"/>
                                        </p:tgtEl>
                                        <p:attrNameLst>
                                          <p:attrName>ppt_y</p:attrName>
                                        </p:attrNameLst>
                                      </p:cBhvr>
                                      <p:tavLst>
                                        <p:tav tm="0">
                                          <p:val>
                                            <p:strVal val="ppt_y"/>
                                          </p:val>
                                        </p:tav>
                                        <p:tav tm="100000">
                                          <p:val>
                                            <p:strVal val="1+ppt_h/2"/>
                                          </p:val>
                                        </p:tav>
                                      </p:tavLst>
                                    </p:anim>
                                    <p:set>
                                      <p:cBhvr>
                                        <p:cTn id="944" dur="1" fill="hold">
                                          <p:stCondLst>
                                            <p:cond delay="5499"/>
                                          </p:stCondLst>
                                        </p:cTn>
                                        <p:tgtEl>
                                          <p:spTgt spid="137"/>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136"/>
                                        </p:tgtEl>
                                        <p:attrNameLst>
                                          <p:attrName>style.visibility</p:attrName>
                                        </p:attrNameLst>
                                      </p:cBhvr>
                                      <p:to>
                                        <p:strVal val="visible"/>
                                      </p:to>
                                    </p:set>
                                    <p:anim calcmode="lin" valueType="num">
                                      <p:cBhvr>
                                        <p:cTn id="947" dur="4500" fill="hold"/>
                                        <p:tgtEl>
                                          <p:spTgt spid="136"/>
                                        </p:tgtEl>
                                        <p:attrNameLst>
                                          <p:attrName>ppt_w</p:attrName>
                                        </p:attrNameLst>
                                      </p:cBhvr>
                                      <p:tavLst>
                                        <p:tav tm="0">
                                          <p:val>
                                            <p:strVal val="#ppt_w"/>
                                          </p:val>
                                        </p:tav>
                                        <p:tav tm="100000">
                                          <p:val>
                                            <p:strVal val="#ppt_w"/>
                                          </p:val>
                                        </p:tav>
                                      </p:tavLst>
                                    </p:anim>
                                    <p:anim calcmode="lin" valueType="num">
                                      <p:cBhvr>
                                        <p:cTn id="948" dur="4500" fill="hold"/>
                                        <p:tgtEl>
                                          <p:spTgt spid="136"/>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4250" fill="hold"/>
                                        <p:tgtEl>
                                          <p:spTgt spid="136"/>
                                        </p:tgtEl>
                                        <p:attrNameLst>
                                          <p:attrName>r</p:attrName>
                                        </p:attrNameLst>
                                      </p:cBhvr>
                                    </p:animRot>
                                  </p:childTnLst>
                                </p:cTn>
                              </p:par>
                              <p:par>
                                <p:cTn id="951" presetID="2" presetClass="exit" presetSubtype="6" fill="hold" grpId="2" nodeType="withEffect">
                                  <p:stCondLst>
                                    <p:cond delay="0"/>
                                  </p:stCondLst>
                                  <p:childTnLst>
                                    <p:anim calcmode="lin" valueType="num">
                                      <p:cBhvr additive="base">
                                        <p:cTn id="952" dur="5500"/>
                                        <p:tgtEl>
                                          <p:spTgt spid="136"/>
                                        </p:tgtEl>
                                        <p:attrNameLst>
                                          <p:attrName>ppt_x</p:attrName>
                                        </p:attrNameLst>
                                      </p:cBhvr>
                                      <p:tavLst>
                                        <p:tav tm="0">
                                          <p:val>
                                            <p:strVal val="ppt_x"/>
                                          </p:val>
                                        </p:tav>
                                        <p:tav tm="100000">
                                          <p:val>
                                            <p:strVal val="1+ppt_w/2"/>
                                          </p:val>
                                        </p:tav>
                                      </p:tavLst>
                                    </p:anim>
                                    <p:anim calcmode="lin" valueType="num">
                                      <p:cBhvr additive="base">
                                        <p:cTn id="953" dur="5500"/>
                                        <p:tgtEl>
                                          <p:spTgt spid="136"/>
                                        </p:tgtEl>
                                        <p:attrNameLst>
                                          <p:attrName>ppt_y</p:attrName>
                                        </p:attrNameLst>
                                      </p:cBhvr>
                                      <p:tavLst>
                                        <p:tav tm="0">
                                          <p:val>
                                            <p:strVal val="ppt_y"/>
                                          </p:val>
                                        </p:tav>
                                        <p:tav tm="100000">
                                          <p:val>
                                            <p:strVal val="1+ppt_h/2"/>
                                          </p:val>
                                        </p:tav>
                                      </p:tavLst>
                                    </p:anim>
                                    <p:set>
                                      <p:cBhvr>
                                        <p:cTn id="954" dur="1" fill="hold">
                                          <p:stCondLst>
                                            <p:cond delay="5499"/>
                                          </p:stCondLst>
                                        </p:cTn>
                                        <p:tgtEl>
                                          <p:spTgt spid="136"/>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135"/>
                                        </p:tgtEl>
                                        <p:attrNameLst>
                                          <p:attrName>style.visibility</p:attrName>
                                        </p:attrNameLst>
                                      </p:cBhvr>
                                      <p:to>
                                        <p:strVal val="visible"/>
                                      </p:to>
                                    </p:set>
                                    <p:anim calcmode="lin" valueType="num">
                                      <p:cBhvr>
                                        <p:cTn id="957" dur="4500" fill="hold"/>
                                        <p:tgtEl>
                                          <p:spTgt spid="135"/>
                                        </p:tgtEl>
                                        <p:attrNameLst>
                                          <p:attrName>ppt_w</p:attrName>
                                        </p:attrNameLst>
                                      </p:cBhvr>
                                      <p:tavLst>
                                        <p:tav tm="0">
                                          <p:val>
                                            <p:strVal val="#ppt_w"/>
                                          </p:val>
                                        </p:tav>
                                        <p:tav tm="100000">
                                          <p:val>
                                            <p:strVal val="#ppt_w"/>
                                          </p:val>
                                        </p:tav>
                                      </p:tavLst>
                                    </p:anim>
                                    <p:anim calcmode="lin" valueType="num">
                                      <p:cBhvr>
                                        <p:cTn id="958" dur="4500" fill="hold"/>
                                        <p:tgtEl>
                                          <p:spTgt spid="135"/>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4250" fill="hold"/>
                                        <p:tgtEl>
                                          <p:spTgt spid="135"/>
                                        </p:tgtEl>
                                        <p:attrNameLst>
                                          <p:attrName>r</p:attrName>
                                        </p:attrNameLst>
                                      </p:cBhvr>
                                    </p:animRot>
                                  </p:childTnLst>
                                </p:cTn>
                              </p:par>
                              <p:par>
                                <p:cTn id="961" presetID="2" presetClass="exit" presetSubtype="6" fill="hold" grpId="2" nodeType="withEffect">
                                  <p:stCondLst>
                                    <p:cond delay="0"/>
                                  </p:stCondLst>
                                  <p:childTnLst>
                                    <p:anim calcmode="lin" valueType="num">
                                      <p:cBhvr additive="base">
                                        <p:cTn id="962" dur="5500"/>
                                        <p:tgtEl>
                                          <p:spTgt spid="135"/>
                                        </p:tgtEl>
                                        <p:attrNameLst>
                                          <p:attrName>ppt_x</p:attrName>
                                        </p:attrNameLst>
                                      </p:cBhvr>
                                      <p:tavLst>
                                        <p:tav tm="0">
                                          <p:val>
                                            <p:strVal val="ppt_x"/>
                                          </p:val>
                                        </p:tav>
                                        <p:tav tm="100000">
                                          <p:val>
                                            <p:strVal val="1+ppt_w/2"/>
                                          </p:val>
                                        </p:tav>
                                      </p:tavLst>
                                    </p:anim>
                                    <p:anim calcmode="lin" valueType="num">
                                      <p:cBhvr additive="base">
                                        <p:cTn id="963" dur="5500"/>
                                        <p:tgtEl>
                                          <p:spTgt spid="135"/>
                                        </p:tgtEl>
                                        <p:attrNameLst>
                                          <p:attrName>ppt_y</p:attrName>
                                        </p:attrNameLst>
                                      </p:cBhvr>
                                      <p:tavLst>
                                        <p:tav tm="0">
                                          <p:val>
                                            <p:strVal val="ppt_y"/>
                                          </p:val>
                                        </p:tav>
                                        <p:tav tm="100000">
                                          <p:val>
                                            <p:strVal val="1+ppt_h/2"/>
                                          </p:val>
                                        </p:tav>
                                      </p:tavLst>
                                    </p:anim>
                                    <p:set>
                                      <p:cBhvr>
                                        <p:cTn id="964" dur="1" fill="hold">
                                          <p:stCondLst>
                                            <p:cond delay="5499"/>
                                          </p:stCondLst>
                                        </p:cTn>
                                        <p:tgtEl>
                                          <p:spTgt spid="135"/>
                                        </p:tgtEl>
                                        <p:attrNameLst>
                                          <p:attrName>style.visibility</p:attrName>
                                        </p:attrNameLst>
                                      </p:cBhvr>
                                      <p:to>
                                        <p:strVal val="hidden"/>
                                      </p:to>
                                    </p:set>
                                  </p:childTnLst>
                                </p:cTn>
                              </p:par>
                              <p:par>
                                <p:cTn id="965" presetID="16" presetClass="entr" presetSubtype="42" fill="hold" nodeType="withEffect">
                                  <p:stCondLst>
                                    <p:cond delay="750"/>
                                  </p:stCondLst>
                                  <p:childTnLst>
                                    <p:set>
                                      <p:cBhvr>
                                        <p:cTn id="966" dur="1" fill="hold">
                                          <p:stCondLst>
                                            <p:cond delay="0"/>
                                          </p:stCondLst>
                                        </p:cTn>
                                        <p:tgtEl>
                                          <p:spTgt spid="98"/>
                                        </p:tgtEl>
                                        <p:attrNameLst>
                                          <p:attrName>style.visibility</p:attrName>
                                        </p:attrNameLst>
                                      </p:cBhvr>
                                      <p:to>
                                        <p:strVal val="visible"/>
                                      </p:to>
                                    </p:set>
                                    <p:animEffect transition="in" filter="barn(outHorizontal)">
                                      <p:cBhvr>
                                        <p:cTn id="967" dur="4500"/>
                                        <p:tgtEl>
                                          <p:spTgt spid="98"/>
                                        </p:tgtEl>
                                      </p:cBhvr>
                                    </p:animEffect>
                                  </p:childTnLst>
                                </p:cTn>
                              </p:par>
                              <p:par>
                                <p:cTn id="968" presetID="23" presetClass="entr" presetSubtype="272" fill="hold" nodeType="withEffect">
                                  <p:stCondLst>
                                    <p:cond delay="750"/>
                                  </p:stCondLst>
                                  <p:childTnLst>
                                    <p:set>
                                      <p:cBhvr>
                                        <p:cTn id="969" dur="1" fill="hold">
                                          <p:stCondLst>
                                            <p:cond delay="0"/>
                                          </p:stCondLst>
                                        </p:cTn>
                                        <p:tgtEl>
                                          <p:spTgt spid="98"/>
                                        </p:tgtEl>
                                        <p:attrNameLst>
                                          <p:attrName>style.visibility</p:attrName>
                                        </p:attrNameLst>
                                      </p:cBhvr>
                                      <p:to>
                                        <p:strVal val="visible"/>
                                      </p:to>
                                    </p:set>
                                    <p:anim calcmode="lin" valueType="num">
                                      <p:cBhvr>
                                        <p:cTn id="970" dur="4500" fill="hold"/>
                                        <p:tgtEl>
                                          <p:spTgt spid="98"/>
                                        </p:tgtEl>
                                        <p:attrNameLst>
                                          <p:attrName>ppt_w</p:attrName>
                                        </p:attrNameLst>
                                      </p:cBhvr>
                                      <p:tavLst>
                                        <p:tav tm="0">
                                          <p:val>
                                            <p:strVal val="2/3*#ppt_w"/>
                                          </p:val>
                                        </p:tav>
                                        <p:tav tm="100000">
                                          <p:val>
                                            <p:strVal val="#ppt_w"/>
                                          </p:val>
                                        </p:tav>
                                      </p:tavLst>
                                    </p:anim>
                                    <p:anim calcmode="lin" valueType="num">
                                      <p:cBhvr>
                                        <p:cTn id="971" dur="4500" fill="hold"/>
                                        <p:tgtEl>
                                          <p:spTgt spid="98"/>
                                        </p:tgtEl>
                                        <p:attrNameLst>
                                          <p:attrName>ppt_h</p:attrName>
                                        </p:attrNameLst>
                                      </p:cBhvr>
                                      <p:tavLst>
                                        <p:tav tm="0">
                                          <p:val>
                                            <p:strVal val="2/3*#ppt_h"/>
                                          </p:val>
                                        </p:tav>
                                        <p:tav tm="100000">
                                          <p:val>
                                            <p:strVal val="#ppt_h"/>
                                          </p:val>
                                        </p:tav>
                                      </p:tavLst>
                                    </p:anim>
                                  </p:childTnLst>
                                </p:cTn>
                              </p:par>
                              <p:par>
                                <p:cTn id="972" presetID="23" presetClass="entr" presetSubtype="16" fill="hold" nodeType="withEffect">
                                  <p:stCondLst>
                                    <p:cond delay="1500"/>
                                  </p:stCondLst>
                                  <p:childTnLst>
                                    <p:set>
                                      <p:cBhvr>
                                        <p:cTn id="973" dur="1" fill="hold">
                                          <p:stCondLst>
                                            <p:cond delay="0"/>
                                          </p:stCondLst>
                                        </p:cTn>
                                        <p:tgtEl>
                                          <p:spTgt spid="99"/>
                                        </p:tgtEl>
                                        <p:attrNameLst>
                                          <p:attrName>style.visibility</p:attrName>
                                        </p:attrNameLst>
                                      </p:cBhvr>
                                      <p:to>
                                        <p:strVal val="visible"/>
                                      </p:to>
                                    </p:set>
                                    <p:anim calcmode="lin" valueType="num">
                                      <p:cBhvr>
                                        <p:cTn id="974" dur="3750" fill="hold"/>
                                        <p:tgtEl>
                                          <p:spTgt spid="99"/>
                                        </p:tgtEl>
                                        <p:attrNameLst>
                                          <p:attrName>ppt_w</p:attrName>
                                        </p:attrNameLst>
                                      </p:cBhvr>
                                      <p:tavLst>
                                        <p:tav tm="0">
                                          <p:val>
                                            <p:fltVal val="0"/>
                                          </p:val>
                                        </p:tav>
                                        <p:tav tm="100000">
                                          <p:val>
                                            <p:strVal val="#ppt_w"/>
                                          </p:val>
                                        </p:tav>
                                      </p:tavLst>
                                    </p:anim>
                                    <p:anim calcmode="lin" valueType="num">
                                      <p:cBhvr>
                                        <p:cTn id="975" dur="3750" fill="hold"/>
                                        <p:tgtEl>
                                          <p:spTgt spid="99"/>
                                        </p:tgtEl>
                                        <p:attrNameLst>
                                          <p:attrName>ppt_h</p:attrName>
                                        </p:attrNameLst>
                                      </p:cBhvr>
                                      <p:tavLst>
                                        <p:tav tm="0">
                                          <p:val>
                                            <p:fltVal val="0"/>
                                          </p:val>
                                        </p:tav>
                                        <p:tav tm="100000">
                                          <p:val>
                                            <p:strVal val="#ppt_h"/>
                                          </p:val>
                                        </p:tav>
                                      </p:tavLst>
                                    </p:anim>
                                  </p:childTnLst>
                                </p:cTn>
                              </p:par>
                              <p:par>
                                <p:cTn id="976" presetID="9" presetClass="emph" presetSubtype="0" nodeType="withEffect">
                                  <p:stCondLst>
                                    <p:cond delay="0"/>
                                  </p:stCondLst>
                                  <p:childTnLst>
                                    <p:set>
                                      <p:cBhvr rctx="PPT">
                                        <p:cTn id="977" dur="indefinite"/>
                                        <p:tgtEl>
                                          <p:spTgt spid="107"/>
                                        </p:tgtEl>
                                        <p:attrNameLst>
                                          <p:attrName>style.opacity</p:attrName>
                                        </p:attrNameLst>
                                      </p:cBhvr>
                                      <p:to>
                                        <p:strVal val="0"/>
                                      </p:to>
                                    </p:set>
                                    <p:animEffect filter="image" prLst="opacity: 0">
                                      <p:cBhvr rctx="IE">
                                        <p:cTn id="978" dur="indefinite"/>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54" grpId="0" animBg="1"/>
      <p:bldP spid="54" grpId="1" animBg="1"/>
      <p:bldP spid="54"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descr="LAS UVAS"/>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4697" y="0"/>
            <a:ext cx="9144000" cy="5143500"/>
          </a:xfrm>
          <a:prstGeom prst="rect">
            <a:avLst/>
          </a:prstGeom>
          <a:noFill/>
          <a:ln>
            <a:noFill/>
          </a:ln>
        </p:spPr>
      </p:pic>
      <p:sp>
        <p:nvSpPr>
          <p:cNvPr id="3" name="2 Rectángulo"/>
          <p:cNvSpPr/>
          <p:nvPr/>
        </p:nvSpPr>
        <p:spPr>
          <a:xfrm>
            <a:off x="1043608" y="1059582"/>
            <a:ext cx="5256584" cy="2893100"/>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400" dirty="0" smtClean="0">
                <a:solidFill>
                  <a:srgbClr val="003300"/>
                </a:solidFill>
                <a:latin typeface="Hobo Std" pitchFamily="34" charset="0"/>
              </a:rPr>
              <a:t>Los </a:t>
            </a:r>
            <a:r>
              <a:rPr lang="es-ES" sz="1400" dirty="0">
                <a:solidFill>
                  <a:srgbClr val="003300"/>
                </a:solidFill>
                <a:latin typeface="Hobo Std" pitchFamily="34" charset="0"/>
              </a:rPr>
              <a:t>beneficios de las uvas para la salud son muy variados, estas frutas exquisitas encierran en sus pequeños granos todo un tesoro de dulzura y beneficios que bien merece la pena conocer. Poder anti-cancerígeno, para la fatiga, enfermedades renales… Propiedades que pueden variar según el tipo de uva. ¿Te gustaría saber más?</a:t>
            </a:r>
          </a:p>
          <a:p>
            <a:pPr algn="ctr"/>
            <a:r>
              <a:rPr lang="es-ES" sz="1400" dirty="0" smtClean="0">
                <a:solidFill>
                  <a:srgbClr val="003300"/>
                </a:solidFill>
                <a:latin typeface="Hobo Std" pitchFamily="34" charset="0"/>
              </a:rPr>
              <a:t>Tanto </a:t>
            </a:r>
            <a:r>
              <a:rPr lang="es-ES" sz="1400" dirty="0">
                <a:solidFill>
                  <a:srgbClr val="003300"/>
                </a:solidFill>
                <a:latin typeface="Hobo Std" pitchFamily="34" charset="0"/>
              </a:rPr>
              <a:t>las uvas rojas como las verdes disponen de grandes virtudes, pero cada una de ellas nos va a ayudar para una determinada cosa que, sin lugar a </a:t>
            </a:r>
            <a:r>
              <a:rPr lang="es-ES" sz="1400" dirty="0" smtClean="0">
                <a:solidFill>
                  <a:srgbClr val="003300"/>
                </a:solidFill>
                <a:latin typeface="Hobo Std" pitchFamily="34" charset="0"/>
              </a:rPr>
              <a:t>dudas, siempre </a:t>
            </a:r>
            <a:r>
              <a:rPr lang="es-ES" sz="1400" dirty="0">
                <a:solidFill>
                  <a:srgbClr val="003300"/>
                </a:solidFill>
                <a:latin typeface="Hobo Std" pitchFamily="34" charset="0"/>
              </a:rPr>
              <a:t>es bueno saber. Si tienes la oportunidad de encontrarlas en cada temporada en tus mercados, no pierdas la oportunidad de llevarte un buen racimo para que los tuyos y tú </a:t>
            </a:r>
            <a:r>
              <a:rPr lang="es-ES" sz="1400" dirty="0" smtClean="0">
                <a:solidFill>
                  <a:srgbClr val="003300"/>
                </a:solidFill>
                <a:latin typeface="Hobo Std" pitchFamily="34" charset="0"/>
              </a:rPr>
              <a:t>os</a:t>
            </a:r>
          </a:p>
          <a:p>
            <a:pPr algn="ctr"/>
            <a:r>
              <a:rPr lang="es-ES" sz="1400" dirty="0" smtClean="0">
                <a:solidFill>
                  <a:srgbClr val="003300"/>
                </a:solidFill>
                <a:latin typeface="Hobo Std" pitchFamily="34" charset="0"/>
              </a:rPr>
              <a:t>podáis </a:t>
            </a:r>
            <a:r>
              <a:rPr lang="es-ES" sz="1400" dirty="0">
                <a:solidFill>
                  <a:srgbClr val="003300"/>
                </a:solidFill>
                <a:latin typeface="Hobo Std" pitchFamily="34" charset="0"/>
              </a:rPr>
              <a:t>beneficiar.</a:t>
            </a:r>
            <a:endParaRPr lang="es-ES" dirty="0">
              <a:solidFill>
                <a:srgbClr val="003300"/>
              </a:solidFill>
              <a:latin typeface="Hobo Std" pitchFamily="34" charset="0"/>
            </a:endParaRPr>
          </a:p>
        </p:txBody>
      </p:sp>
    </p:spTree>
    <p:extLst>
      <p:ext uri="{BB962C8B-B14F-4D97-AF65-F5344CB8AC3E}">
        <p14:creationId xmlns:p14="http://schemas.microsoft.com/office/powerpoint/2010/main" val="28661787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41 Grupo"/>
          <p:cNvGrpSpPr/>
          <p:nvPr/>
        </p:nvGrpSpPr>
        <p:grpSpPr>
          <a:xfrm>
            <a:off x="-30057" y="-17409"/>
            <a:ext cx="9174057" cy="5143500"/>
            <a:chOff x="-33680" y="-1194"/>
            <a:chExt cx="9166782" cy="5143500"/>
          </a:xfrm>
        </p:grpSpPr>
        <p:sp>
          <p:nvSpPr>
            <p:cNvPr id="43" name="42 Rectángulo"/>
            <p:cNvSpPr/>
            <p:nvPr/>
          </p:nvSpPr>
          <p:spPr>
            <a:xfrm rot="10800000">
              <a:off x="4485856" y="2554806"/>
              <a:ext cx="4644008" cy="2587500"/>
            </a:xfrm>
            <a:prstGeom prst="rect">
              <a:avLst/>
            </a:prstGeom>
            <a:gradFill flip="none" rotWithShape="1">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0800000" flipH="1">
              <a:off x="-33680" y="2570556"/>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0800000" flipV="1">
              <a:off x="4489094" y="0"/>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0800000" flipH="1" flipV="1">
              <a:off x="-10898" y="-1194"/>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87" name="86 Imagen" descr="Diapositiva4"/>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0" y="1"/>
            <a:ext cx="9144000" cy="5142374"/>
          </a:xfrm>
          <a:prstGeom prst="rect">
            <a:avLst/>
          </a:prstGeom>
          <a:noFill/>
          <a:ln>
            <a:noFill/>
          </a:ln>
        </p:spPr>
      </p:pic>
      <p:grpSp>
        <p:nvGrpSpPr>
          <p:cNvPr id="2" name="1 Grupo"/>
          <p:cNvGrpSpPr/>
          <p:nvPr/>
        </p:nvGrpSpPr>
        <p:grpSpPr>
          <a:xfrm flipH="1" flipV="1">
            <a:off x="3995936" y="339502"/>
            <a:ext cx="4680520" cy="3240360"/>
            <a:chOff x="467543" y="-524593"/>
            <a:chExt cx="8424938" cy="5565696"/>
          </a:xfrm>
        </p:grpSpPr>
        <p:grpSp>
          <p:nvGrpSpPr>
            <p:cNvPr id="3" name="2 Grupo"/>
            <p:cNvGrpSpPr/>
            <p:nvPr/>
          </p:nvGrpSpPr>
          <p:grpSpPr>
            <a:xfrm rot="5400000" flipH="1">
              <a:off x="1897164" y="-1954214"/>
              <a:ext cx="5565696" cy="8424938"/>
              <a:chOff x="1485716" y="42599"/>
              <a:chExt cx="2829392" cy="4058641"/>
            </a:xfrm>
            <a:effectLst>
              <a:outerShdw blurRad="241300" dist="50800" dir="5400000" algn="ctr" rotWithShape="0">
                <a:srgbClr val="FFC000"/>
              </a:outerShdw>
            </a:effectLst>
          </p:grpSpPr>
          <p:sp>
            <p:nvSpPr>
              <p:cNvPr id="13" name="12 Cerrar llave"/>
              <p:cNvSpPr/>
              <p:nvPr/>
            </p:nvSpPr>
            <p:spPr>
              <a:xfrm rot="8751112">
                <a:off x="1485716" y="42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 name="13 Cerrar llave"/>
              <p:cNvSpPr/>
              <p:nvPr/>
            </p:nvSpPr>
            <p:spPr>
              <a:xfrm rot="8751112">
                <a:off x="1638116" y="194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 name="14 Cerrar llave"/>
              <p:cNvSpPr/>
              <p:nvPr/>
            </p:nvSpPr>
            <p:spPr>
              <a:xfrm rot="8751112">
                <a:off x="1790516" y="347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 name="15 Cerrar llave"/>
              <p:cNvSpPr/>
              <p:nvPr/>
            </p:nvSpPr>
            <p:spPr>
              <a:xfrm rot="8751112">
                <a:off x="1942916" y="499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 name="16 Cerrar llave"/>
              <p:cNvSpPr/>
              <p:nvPr/>
            </p:nvSpPr>
            <p:spPr>
              <a:xfrm rot="8751112">
                <a:off x="2095316" y="6521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 name="17 Cerrar llave"/>
              <p:cNvSpPr/>
              <p:nvPr/>
            </p:nvSpPr>
            <p:spPr>
              <a:xfrm rot="8751112">
                <a:off x="2247716" y="804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 name="18 Cerrar llave"/>
              <p:cNvSpPr/>
              <p:nvPr/>
            </p:nvSpPr>
            <p:spPr>
              <a:xfrm rot="8751112">
                <a:off x="2400116" y="956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0" name="19 Cerrar llave"/>
              <p:cNvSpPr/>
              <p:nvPr/>
            </p:nvSpPr>
            <p:spPr>
              <a:xfrm rot="8751112">
                <a:off x="2552516" y="1109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1" name="20 Cerrar llave"/>
              <p:cNvSpPr/>
              <p:nvPr/>
            </p:nvSpPr>
            <p:spPr>
              <a:xfrm rot="8751112">
                <a:off x="2704916" y="1261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4" name="3 Elipse"/>
            <p:cNvSpPr/>
            <p:nvPr/>
          </p:nvSpPr>
          <p:spPr>
            <a:xfrm>
              <a:off x="2195736" y="2355726"/>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a:off x="2555776" y="2643758"/>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a:off x="2880000" y="2931790"/>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3203848" y="3219822"/>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a:off x="3491880" y="3507854"/>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3851920" y="3795886"/>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4140000" y="4104000"/>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4499992" y="4371950"/>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4788024" y="4659982"/>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flipV="1">
            <a:off x="467544" y="339502"/>
            <a:ext cx="4680520" cy="3240360"/>
            <a:chOff x="467543" y="-524593"/>
            <a:chExt cx="8424938" cy="5565696"/>
          </a:xfrm>
        </p:grpSpPr>
        <p:grpSp>
          <p:nvGrpSpPr>
            <p:cNvPr id="23" name="22 Grupo"/>
            <p:cNvGrpSpPr/>
            <p:nvPr/>
          </p:nvGrpSpPr>
          <p:grpSpPr>
            <a:xfrm rot="5400000" flipH="1">
              <a:off x="1897164" y="-1954214"/>
              <a:ext cx="5565696" cy="8424938"/>
              <a:chOff x="1485716" y="42599"/>
              <a:chExt cx="2829392" cy="4058641"/>
            </a:xfrm>
            <a:effectLst>
              <a:outerShdw blurRad="241300" dist="50800" dir="5400000" algn="ctr" rotWithShape="0">
                <a:srgbClr val="FFC000"/>
              </a:outerShdw>
            </a:effectLst>
          </p:grpSpPr>
          <p:sp>
            <p:nvSpPr>
              <p:cNvPr id="33" name="32 Cerrar llave"/>
              <p:cNvSpPr/>
              <p:nvPr/>
            </p:nvSpPr>
            <p:spPr>
              <a:xfrm rot="8751112">
                <a:off x="1485716" y="42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4" name="33 Cerrar llave"/>
              <p:cNvSpPr/>
              <p:nvPr/>
            </p:nvSpPr>
            <p:spPr>
              <a:xfrm rot="8751112">
                <a:off x="1638116" y="194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5" name="34 Cerrar llave"/>
              <p:cNvSpPr/>
              <p:nvPr/>
            </p:nvSpPr>
            <p:spPr>
              <a:xfrm rot="8751112">
                <a:off x="1790516" y="347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6" name="35 Cerrar llave"/>
              <p:cNvSpPr/>
              <p:nvPr/>
            </p:nvSpPr>
            <p:spPr>
              <a:xfrm rot="8751112">
                <a:off x="1942916" y="499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7" name="36 Cerrar llave"/>
              <p:cNvSpPr/>
              <p:nvPr/>
            </p:nvSpPr>
            <p:spPr>
              <a:xfrm rot="8751112">
                <a:off x="2095316" y="6521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8" name="37 Cerrar llave"/>
              <p:cNvSpPr/>
              <p:nvPr/>
            </p:nvSpPr>
            <p:spPr>
              <a:xfrm rot="8751112">
                <a:off x="2247716" y="804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9" name="38 Cerrar llave"/>
              <p:cNvSpPr/>
              <p:nvPr/>
            </p:nvSpPr>
            <p:spPr>
              <a:xfrm rot="8751112">
                <a:off x="2400116" y="956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0" name="39 Cerrar llave"/>
              <p:cNvSpPr/>
              <p:nvPr/>
            </p:nvSpPr>
            <p:spPr>
              <a:xfrm rot="8751112">
                <a:off x="2552516" y="1109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1" name="40 Cerrar llave"/>
              <p:cNvSpPr/>
              <p:nvPr/>
            </p:nvSpPr>
            <p:spPr>
              <a:xfrm rot="8751112">
                <a:off x="2704916" y="1261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24" name="23 Elipse"/>
            <p:cNvSpPr/>
            <p:nvPr/>
          </p:nvSpPr>
          <p:spPr>
            <a:xfrm>
              <a:off x="2195736" y="2355726"/>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2555776" y="2643758"/>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2880000" y="2931790"/>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3203848" y="3219822"/>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491880" y="3507854"/>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3851920" y="3795886"/>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4140000" y="4104000"/>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4499992" y="4371950"/>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4788024" y="4659982"/>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flipH="1">
            <a:off x="3995936" y="1419622"/>
            <a:ext cx="4680520" cy="3240360"/>
            <a:chOff x="467543" y="-524593"/>
            <a:chExt cx="8424938" cy="5565696"/>
          </a:xfrm>
        </p:grpSpPr>
        <p:grpSp>
          <p:nvGrpSpPr>
            <p:cNvPr id="48" name="47 Grupo"/>
            <p:cNvGrpSpPr/>
            <p:nvPr/>
          </p:nvGrpSpPr>
          <p:grpSpPr>
            <a:xfrm rot="5400000" flipH="1">
              <a:off x="1897164" y="-1954214"/>
              <a:ext cx="5565696" cy="8424938"/>
              <a:chOff x="1485716" y="42599"/>
              <a:chExt cx="2829392" cy="4058641"/>
            </a:xfrm>
            <a:effectLst>
              <a:outerShdw blurRad="241300" dist="50800" dir="5400000" algn="ctr" rotWithShape="0">
                <a:srgbClr val="FFC000"/>
              </a:outerShdw>
            </a:effectLst>
          </p:grpSpPr>
          <p:sp>
            <p:nvSpPr>
              <p:cNvPr id="58" name="57 Cerrar llave"/>
              <p:cNvSpPr/>
              <p:nvPr/>
            </p:nvSpPr>
            <p:spPr>
              <a:xfrm rot="8751112">
                <a:off x="1485716" y="42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9" name="58 Cerrar llave"/>
              <p:cNvSpPr/>
              <p:nvPr/>
            </p:nvSpPr>
            <p:spPr>
              <a:xfrm rot="8751112">
                <a:off x="1638116" y="194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0" name="59 Cerrar llave"/>
              <p:cNvSpPr/>
              <p:nvPr/>
            </p:nvSpPr>
            <p:spPr>
              <a:xfrm rot="8751112">
                <a:off x="1790516" y="347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1" name="60 Cerrar llave"/>
              <p:cNvSpPr/>
              <p:nvPr/>
            </p:nvSpPr>
            <p:spPr>
              <a:xfrm rot="8751112">
                <a:off x="1942916" y="499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2" name="61 Cerrar llave"/>
              <p:cNvSpPr/>
              <p:nvPr/>
            </p:nvSpPr>
            <p:spPr>
              <a:xfrm rot="8751112">
                <a:off x="2095316" y="6521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3" name="62 Cerrar llave"/>
              <p:cNvSpPr/>
              <p:nvPr/>
            </p:nvSpPr>
            <p:spPr>
              <a:xfrm rot="8751112">
                <a:off x="2247716" y="804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4" name="63 Cerrar llave"/>
              <p:cNvSpPr/>
              <p:nvPr/>
            </p:nvSpPr>
            <p:spPr>
              <a:xfrm rot="8751112">
                <a:off x="2400116" y="956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5" name="64 Cerrar llave"/>
              <p:cNvSpPr/>
              <p:nvPr/>
            </p:nvSpPr>
            <p:spPr>
              <a:xfrm rot="8751112">
                <a:off x="2552516" y="1109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6" name="65 Cerrar llave"/>
              <p:cNvSpPr/>
              <p:nvPr/>
            </p:nvSpPr>
            <p:spPr>
              <a:xfrm rot="8751112">
                <a:off x="2704916" y="1261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49" name="48 Elipse"/>
            <p:cNvSpPr/>
            <p:nvPr/>
          </p:nvSpPr>
          <p:spPr>
            <a:xfrm>
              <a:off x="2195736" y="2355726"/>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2555776" y="2643758"/>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2880000" y="2931790"/>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3203848" y="3219822"/>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3491880" y="3507854"/>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3851920" y="3795886"/>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4140000" y="4104000"/>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4499992" y="4371950"/>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4788024" y="4659982"/>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7" name="66 Grupo"/>
          <p:cNvGrpSpPr/>
          <p:nvPr/>
        </p:nvGrpSpPr>
        <p:grpSpPr>
          <a:xfrm>
            <a:off x="467544" y="1419622"/>
            <a:ext cx="4680520" cy="3240360"/>
            <a:chOff x="467543" y="-524593"/>
            <a:chExt cx="8424938" cy="5565696"/>
          </a:xfrm>
        </p:grpSpPr>
        <p:grpSp>
          <p:nvGrpSpPr>
            <p:cNvPr id="68" name="67 Grupo"/>
            <p:cNvGrpSpPr/>
            <p:nvPr/>
          </p:nvGrpSpPr>
          <p:grpSpPr>
            <a:xfrm rot="5400000" flipH="1">
              <a:off x="1897164" y="-1954214"/>
              <a:ext cx="5565696" cy="8424938"/>
              <a:chOff x="1485716" y="42599"/>
              <a:chExt cx="2829392" cy="4058641"/>
            </a:xfrm>
            <a:effectLst>
              <a:outerShdw blurRad="241300" dist="50800" dir="5400000" algn="ctr" rotWithShape="0">
                <a:srgbClr val="FFC000"/>
              </a:outerShdw>
            </a:effectLst>
          </p:grpSpPr>
          <p:sp>
            <p:nvSpPr>
              <p:cNvPr id="78" name="77 Cerrar llave"/>
              <p:cNvSpPr/>
              <p:nvPr/>
            </p:nvSpPr>
            <p:spPr>
              <a:xfrm rot="8751112">
                <a:off x="1485716" y="42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9" name="78 Cerrar llave"/>
              <p:cNvSpPr/>
              <p:nvPr/>
            </p:nvSpPr>
            <p:spPr>
              <a:xfrm rot="8751112">
                <a:off x="1638116" y="194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0" name="79 Cerrar llave"/>
              <p:cNvSpPr/>
              <p:nvPr/>
            </p:nvSpPr>
            <p:spPr>
              <a:xfrm rot="8751112">
                <a:off x="1790516" y="347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1" name="80 Cerrar llave"/>
              <p:cNvSpPr/>
              <p:nvPr/>
            </p:nvSpPr>
            <p:spPr>
              <a:xfrm rot="8751112">
                <a:off x="1942916" y="499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2" name="81 Cerrar llave"/>
              <p:cNvSpPr/>
              <p:nvPr/>
            </p:nvSpPr>
            <p:spPr>
              <a:xfrm rot="8751112">
                <a:off x="2095316" y="6521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3" name="82 Cerrar llave"/>
              <p:cNvSpPr/>
              <p:nvPr/>
            </p:nvSpPr>
            <p:spPr>
              <a:xfrm rot="8751112">
                <a:off x="2247716" y="804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4" name="83 Cerrar llave"/>
              <p:cNvSpPr/>
              <p:nvPr/>
            </p:nvSpPr>
            <p:spPr>
              <a:xfrm rot="8751112">
                <a:off x="2400116" y="956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5" name="84 Cerrar llave"/>
              <p:cNvSpPr/>
              <p:nvPr/>
            </p:nvSpPr>
            <p:spPr>
              <a:xfrm rot="8751112">
                <a:off x="2552516" y="1109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6" name="85 Cerrar llave"/>
              <p:cNvSpPr/>
              <p:nvPr/>
            </p:nvSpPr>
            <p:spPr>
              <a:xfrm rot="8751112">
                <a:off x="2704916" y="1261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69" name="68 Elipse"/>
            <p:cNvSpPr/>
            <p:nvPr/>
          </p:nvSpPr>
          <p:spPr>
            <a:xfrm>
              <a:off x="2195736" y="2355726"/>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555776" y="2643758"/>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2880000" y="2931790"/>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3203848" y="3219822"/>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3491880" y="3507854"/>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3851920" y="3795886"/>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4140000" y="4104000"/>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4499992" y="4371950"/>
              <a:ext cx="360040" cy="360040"/>
            </a:xfrm>
            <a:prstGeom prst="ellipse">
              <a:avLst/>
            </a:prstGeom>
            <a:solidFill>
              <a:schemeClr val="accent2"/>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4788024" y="4659982"/>
              <a:ext cx="360040" cy="360040"/>
            </a:xfrm>
            <a:prstGeom prst="ellipse">
              <a:avLst/>
            </a:prstGeom>
            <a:solidFill>
              <a:srgbClr val="270F41"/>
            </a:solidFill>
            <a:ln>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88" name="87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23837" y="-65793"/>
            <a:ext cx="9324528" cy="5181600"/>
          </a:xfrm>
          <a:prstGeom prst="rect">
            <a:avLst/>
          </a:prstGeom>
          <a:noFill/>
          <a:ln>
            <a:noFill/>
          </a:ln>
        </p:spPr>
      </p:pic>
    </p:spTree>
    <p:extLst>
      <p:ext uri="{BB962C8B-B14F-4D97-AF65-F5344CB8AC3E}">
        <p14:creationId xmlns:p14="http://schemas.microsoft.com/office/powerpoint/2010/main" val="159437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0-#ppt_h/2"/>
                                          </p:val>
                                        </p:tav>
                                        <p:tav tm="100000">
                                          <p:val>
                                            <p:strVal val="#ppt_y"/>
                                          </p:val>
                                        </p:tav>
                                      </p:tavLst>
                                    </p:anim>
                                  </p:childTnLst>
                                </p:cTn>
                              </p:par>
                              <p:par>
                                <p:cTn id="9" presetID="2" presetClass="exit" presetSubtype="12" fill="hold" nodeType="withEffect">
                                  <p:stCondLst>
                                    <p:cond delay="0"/>
                                  </p:stCondLst>
                                  <p:childTnLst>
                                    <p:anim calcmode="lin" valueType="num">
                                      <p:cBhvr additive="base">
                                        <p:cTn id="10" dur="4500"/>
                                        <p:tgtEl>
                                          <p:spTgt spid="2"/>
                                        </p:tgtEl>
                                        <p:attrNameLst>
                                          <p:attrName>ppt_x</p:attrName>
                                        </p:attrNameLst>
                                      </p:cBhvr>
                                      <p:tavLst>
                                        <p:tav tm="0">
                                          <p:val>
                                            <p:strVal val="ppt_x"/>
                                          </p:val>
                                        </p:tav>
                                        <p:tav tm="100000">
                                          <p:val>
                                            <p:strVal val="0-ppt_w/2"/>
                                          </p:val>
                                        </p:tav>
                                      </p:tavLst>
                                    </p:anim>
                                    <p:anim calcmode="lin" valueType="num">
                                      <p:cBhvr additive="base">
                                        <p:cTn id="11" dur="4500"/>
                                        <p:tgtEl>
                                          <p:spTgt spid="2"/>
                                        </p:tgtEl>
                                        <p:attrNameLst>
                                          <p:attrName>ppt_y</p:attrName>
                                        </p:attrNameLst>
                                      </p:cBhvr>
                                      <p:tavLst>
                                        <p:tav tm="0">
                                          <p:val>
                                            <p:strVal val="ppt_y"/>
                                          </p:val>
                                        </p:tav>
                                        <p:tav tm="100000">
                                          <p:val>
                                            <p:strVal val="1+ppt_h/2"/>
                                          </p:val>
                                        </p:tav>
                                      </p:tavLst>
                                    </p:anim>
                                    <p:set>
                                      <p:cBhvr>
                                        <p:cTn id="12" dur="1" fill="hold">
                                          <p:stCondLst>
                                            <p:cond delay="4499"/>
                                          </p:stCondLst>
                                        </p:cTn>
                                        <p:tgtEl>
                                          <p:spTgt spid="2"/>
                                        </p:tgtEl>
                                        <p:attrNameLst>
                                          <p:attrName>style.visibility</p:attrName>
                                        </p:attrNameLst>
                                      </p:cBhvr>
                                      <p:to>
                                        <p:strVal val="hidden"/>
                                      </p:to>
                                    </p:set>
                                  </p:childTnLst>
                                </p:cTn>
                              </p:par>
                              <p:par>
                                <p:cTn id="13" presetID="2" presetClass="entr" presetSubtype="9" fill="hold"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3000" fill="hold"/>
                                        <p:tgtEl>
                                          <p:spTgt spid="22"/>
                                        </p:tgtEl>
                                        <p:attrNameLst>
                                          <p:attrName>ppt_x</p:attrName>
                                        </p:attrNameLst>
                                      </p:cBhvr>
                                      <p:tavLst>
                                        <p:tav tm="0">
                                          <p:val>
                                            <p:strVal val="0-#ppt_w/2"/>
                                          </p:val>
                                        </p:tav>
                                        <p:tav tm="100000">
                                          <p:val>
                                            <p:strVal val="#ppt_x"/>
                                          </p:val>
                                        </p:tav>
                                      </p:tavLst>
                                    </p:anim>
                                    <p:anim calcmode="lin" valueType="num">
                                      <p:cBhvr additive="base">
                                        <p:cTn id="16" dur="3000" fill="hold"/>
                                        <p:tgtEl>
                                          <p:spTgt spid="22"/>
                                        </p:tgtEl>
                                        <p:attrNameLst>
                                          <p:attrName>ppt_y</p:attrName>
                                        </p:attrNameLst>
                                      </p:cBhvr>
                                      <p:tavLst>
                                        <p:tav tm="0">
                                          <p:val>
                                            <p:strVal val="0-#ppt_h/2"/>
                                          </p:val>
                                        </p:tav>
                                        <p:tav tm="100000">
                                          <p:val>
                                            <p:strVal val="#ppt_y"/>
                                          </p:val>
                                        </p:tav>
                                      </p:tavLst>
                                    </p:anim>
                                  </p:childTnLst>
                                </p:cTn>
                              </p:par>
                              <p:par>
                                <p:cTn id="17" presetID="2" presetClass="exit" presetSubtype="6" fill="hold" nodeType="withEffect">
                                  <p:stCondLst>
                                    <p:cond delay="0"/>
                                  </p:stCondLst>
                                  <p:childTnLst>
                                    <p:anim calcmode="lin" valueType="num">
                                      <p:cBhvr additive="base">
                                        <p:cTn id="18" dur="4500"/>
                                        <p:tgtEl>
                                          <p:spTgt spid="22"/>
                                        </p:tgtEl>
                                        <p:attrNameLst>
                                          <p:attrName>ppt_x</p:attrName>
                                        </p:attrNameLst>
                                      </p:cBhvr>
                                      <p:tavLst>
                                        <p:tav tm="0">
                                          <p:val>
                                            <p:strVal val="ppt_x"/>
                                          </p:val>
                                        </p:tav>
                                        <p:tav tm="100000">
                                          <p:val>
                                            <p:strVal val="1+ppt_w/2"/>
                                          </p:val>
                                        </p:tav>
                                      </p:tavLst>
                                    </p:anim>
                                    <p:anim calcmode="lin" valueType="num">
                                      <p:cBhvr additive="base">
                                        <p:cTn id="19" dur="4500"/>
                                        <p:tgtEl>
                                          <p:spTgt spid="22"/>
                                        </p:tgtEl>
                                        <p:attrNameLst>
                                          <p:attrName>ppt_y</p:attrName>
                                        </p:attrNameLst>
                                      </p:cBhvr>
                                      <p:tavLst>
                                        <p:tav tm="0">
                                          <p:val>
                                            <p:strVal val="ppt_y"/>
                                          </p:val>
                                        </p:tav>
                                        <p:tav tm="100000">
                                          <p:val>
                                            <p:strVal val="1+ppt_h/2"/>
                                          </p:val>
                                        </p:tav>
                                      </p:tavLst>
                                    </p:anim>
                                    <p:set>
                                      <p:cBhvr>
                                        <p:cTn id="20" dur="1" fill="hold">
                                          <p:stCondLst>
                                            <p:cond delay="4499"/>
                                          </p:stCondLst>
                                        </p:cTn>
                                        <p:tgtEl>
                                          <p:spTgt spid="22"/>
                                        </p:tgtEl>
                                        <p:attrNameLst>
                                          <p:attrName>style.visibility</p:attrName>
                                        </p:attrNameLst>
                                      </p:cBhvr>
                                      <p:to>
                                        <p:strVal val="hidden"/>
                                      </p:to>
                                    </p:set>
                                  </p:childTnLst>
                                </p:cTn>
                              </p:par>
                              <p:par>
                                <p:cTn id="21" presetID="2" presetClass="entr" presetSubtype="12" fill="hold" nodeType="withEffect">
                                  <p:stCondLst>
                                    <p:cond delay="0"/>
                                  </p:stCondLst>
                                  <p:childTnLst>
                                    <p:set>
                                      <p:cBhvr>
                                        <p:cTn id="22" dur="1" fill="hold">
                                          <p:stCondLst>
                                            <p:cond delay="0"/>
                                          </p:stCondLst>
                                        </p:cTn>
                                        <p:tgtEl>
                                          <p:spTgt spid="67"/>
                                        </p:tgtEl>
                                        <p:attrNameLst>
                                          <p:attrName>style.visibility</p:attrName>
                                        </p:attrNameLst>
                                      </p:cBhvr>
                                      <p:to>
                                        <p:strVal val="visible"/>
                                      </p:to>
                                    </p:set>
                                    <p:anim calcmode="lin" valueType="num">
                                      <p:cBhvr additive="base">
                                        <p:cTn id="23" dur="3000" fill="hold"/>
                                        <p:tgtEl>
                                          <p:spTgt spid="67"/>
                                        </p:tgtEl>
                                        <p:attrNameLst>
                                          <p:attrName>ppt_x</p:attrName>
                                        </p:attrNameLst>
                                      </p:cBhvr>
                                      <p:tavLst>
                                        <p:tav tm="0">
                                          <p:val>
                                            <p:strVal val="0-#ppt_w/2"/>
                                          </p:val>
                                        </p:tav>
                                        <p:tav tm="100000">
                                          <p:val>
                                            <p:strVal val="#ppt_x"/>
                                          </p:val>
                                        </p:tav>
                                      </p:tavLst>
                                    </p:anim>
                                    <p:anim calcmode="lin" valueType="num">
                                      <p:cBhvr additive="base">
                                        <p:cTn id="24" dur="3000" fill="hold"/>
                                        <p:tgtEl>
                                          <p:spTgt spid="67"/>
                                        </p:tgtEl>
                                        <p:attrNameLst>
                                          <p:attrName>ppt_y</p:attrName>
                                        </p:attrNameLst>
                                      </p:cBhvr>
                                      <p:tavLst>
                                        <p:tav tm="0">
                                          <p:val>
                                            <p:strVal val="1+#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4500"/>
                                        <p:tgtEl>
                                          <p:spTgt spid="67"/>
                                        </p:tgtEl>
                                        <p:attrNameLst>
                                          <p:attrName>ppt_x</p:attrName>
                                        </p:attrNameLst>
                                      </p:cBhvr>
                                      <p:tavLst>
                                        <p:tav tm="0">
                                          <p:val>
                                            <p:strVal val="ppt_x"/>
                                          </p:val>
                                        </p:tav>
                                        <p:tav tm="100000">
                                          <p:val>
                                            <p:strVal val="1+ppt_w/2"/>
                                          </p:val>
                                        </p:tav>
                                      </p:tavLst>
                                    </p:anim>
                                    <p:anim calcmode="lin" valueType="num">
                                      <p:cBhvr additive="base">
                                        <p:cTn id="27" dur="4500"/>
                                        <p:tgtEl>
                                          <p:spTgt spid="67"/>
                                        </p:tgtEl>
                                        <p:attrNameLst>
                                          <p:attrName>ppt_y</p:attrName>
                                        </p:attrNameLst>
                                      </p:cBhvr>
                                      <p:tavLst>
                                        <p:tav tm="0">
                                          <p:val>
                                            <p:strVal val="ppt_y"/>
                                          </p:val>
                                        </p:tav>
                                        <p:tav tm="100000">
                                          <p:val>
                                            <p:strVal val="0-ppt_h/2"/>
                                          </p:val>
                                        </p:tav>
                                      </p:tavLst>
                                    </p:anim>
                                    <p:set>
                                      <p:cBhvr>
                                        <p:cTn id="28" dur="1" fill="hold">
                                          <p:stCondLst>
                                            <p:cond delay="4499"/>
                                          </p:stCondLst>
                                        </p:cTn>
                                        <p:tgtEl>
                                          <p:spTgt spid="67"/>
                                        </p:tgtEl>
                                        <p:attrNameLst>
                                          <p:attrName>style.visibility</p:attrName>
                                        </p:attrNameLst>
                                      </p:cBhvr>
                                      <p:to>
                                        <p:strVal val="hidden"/>
                                      </p:to>
                                    </p:set>
                                  </p:childTnLst>
                                </p:cTn>
                              </p:par>
                              <p:par>
                                <p:cTn id="29" presetID="2" presetClass="entr" presetSubtype="6" fill="hold" nodeType="withEffect">
                                  <p:stCondLst>
                                    <p:cond delay="0"/>
                                  </p:stCondLst>
                                  <p:childTnLst>
                                    <p:set>
                                      <p:cBhvr>
                                        <p:cTn id="30" dur="1" fill="hold">
                                          <p:stCondLst>
                                            <p:cond delay="0"/>
                                          </p:stCondLst>
                                        </p:cTn>
                                        <p:tgtEl>
                                          <p:spTgt spid="47"/>
                                        </p:tgtEl>
                                        <p:attrNameLst>
                                          <p:attrName>style.visibility</p:attrName>
                                        </p:attrNameLst>
                                      </p:cBhvr>
                                      <p:to>
                                        <p:strVal val="visible"/>
                                      </p:to>
                                    </p:set>
                                    <p:anim calcmode="lin" valueType="num">
                                      <p:cBhvr additive="base">
                                        <p:cTn id="31" dur="3000" fill="hold"/>
                                        <p:tgtEl>
                                          <p:spTgt spid="47"/>
                                        </p:tgtEl>
                                        <p:attrNameLst>
                                          <p:attrName>ppt_x</p:attrName>
                                        </p:attrNameLst>
                                      </p:cBhvr>
                                      <p:tavLst>
                                        <p:tav tm="0">
                                          <p:val>
                                            <p:strVal val="1+#ppt_w/2"/>
                                          </p:val>
                                        </p:tav>
                                        <p:tav tm="100000">
                                          <p:val>
                                            <p:strVal val="#ppt_x"/>
                                          </p:val>
                                        </p:tav>
                                      </p:tavLst>
                                    </p:anim>
                                    <p:anim calcmode="lin" valueType="num">
                                      <p:cBhvr additive="base">
                                        <p:cTn id="32" dur="3000" fill="hold"/>
                                        <p:tgtEl>
                                          <p:spTgt spid="47"/>
                                        </p:tgtEl>
                                        <p:attrNameLst>
                                          <p:attrName>ppt_y</p:attrName>
                                        </p:attrNameLst>
                                      </p:cBhvr>
                                      <p:tavLst>
                                        <p:tav tm="0">
                                          <p:val>
                                            <p:strVal val="1+#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4500"/>
                                        <p:tgtEl>
                                          <p:spTgt spid="47"/>
                                        </p:tgtEl>
                                        <p:attrNameLst>
                                          <p:attrName>ppt_x</p:attrName>
                                        </p:attrNameLst>
                                      </p:cBhvr>
                                      <p:tavLst>
                                        <p:tav tm="0">
                                          <p:val>
                                            <p:strVal val="ppt_x"/>
                                          </p:val>
                                        </p:tav>
                                        <p:tav tm="100000">
                                          <p:val>
                                            <p:strVal val="0-ppt_w/2"/>
                                          </p:val>
                                        </p:tav>
                                      </p:tavLst>
                                    </p:anim>
                                    <p:anim calcmode="lin" valueType="num">
                                      <p:cBhvr additive="base">
                                        <p:cTn id="35" dur="4500"/>
                                        <p:tgtEl>
                                          <p:spTgt spid="47"/>
                                        </p:tgtEl>
                                        <p:attrNameLst>
                                          <p:attrName>ppt_y</p:attrName>
                                        </p:attrNameLst>
                                      </p:cBhvr>
                                      <p:tavLst>
                                        <p:tav tm="0">
                                          <p:val>
                                            <p:strVal val="ppt_y"/>
                                          </p:val>
                                        </p:tav>
                                        <p:tav tm="100000">
                                          <p:val>
                                            <p:strVal val="0-ppt_h/2"/>
                                          </p:val>
                                        </p:tav>
                                      </p:tavLst>
                                    </p:anim>
                                    <p:set>
                                      <p:cBhvr>
                                        <p:cTn id="36" dur="1" fill="hold">
                                          <p:stCondLst>
                                            <p:cond delay="4499"/>
                                          </p:stCondLst>
                                        </p:cTn>
                                        <p:tgtEl>
                                          <p:spTgt spid="47"/>
                                        </p:tgtEl>
                                        <p:attrNameLst>
                                          <p:attrName>style.visibility</p:attrName>
                                        </p:attrNameLst>
                                      </p:cBhvr>
                                      <p:to>
                                        <p:strVal val="hidden"/>
                                      </p:to>
                                    </p:set>
                                  </p:childTnLst>
                                </p:cTn>
                              </p:par>
                              <p:par>
                                <p:cTn id="37" presetID="23" presetClass="entr" presetSubtype="288" fill="hold" nodeType="withEffect">
                                  <p:stCondLst>
                                    <p:cond delay="1000"/>
                                  </p:stCondLst>
                                  <p:childTnLst>
                                    <p:set>
                                      <p:cBhvr>
                                        <p:cTn id="38" dur="1" fill="hold">
                                          <p:stCondLst>
                                            <p:cond delay="0"/>
                                          </p:stCondLst>
                                        </p:cTn>
                                        <p:tgtEl>
                                          <p:spTgt spid="87"/>
                                        </p:tgtEl>
                                        <p:attrNameLst>
                                          <p:attrName>style.visibility</p:attrName>
                                        </p:attrNameLst>
                                      </p:cBhvr>
                                      <p:to>
                                        <p:strVal val="visible"/>
                                      </p:to>
                                    </p:set>
                                    <p:anim calcmode="lin" valueType="num">
                                      <p:cBhvr>
                                        <p:cTn id="39" dur="2750" fill="hold"/>
                                        <p:tgtEl>
                                          <p:spTgt spid="87"/>
                                        </p:tgtEl>
                                        <p:attrNameLst>
                                          <p:attrName>ppt_w</p:attrName>
                                        </p:attrNameLst>
                                      </p:cBhvr>
                                      <p:tavLst>
                                        <p:tav tm="0">
                                          <p:val>
                                            <p:strVal val="4/3*#ppt_w"/>
                                          </p:val>
                                        </p:tav>
                                        <p:tav tm="100000">
                                          <p:val>
                                            <p:strVal val="#ppt_w"/>
                                          </p:val>
                                        </p:tav>
                                      </p:tavLst>
                                    </p:anim>
                                    <p:anim calcmode="lin" valueType="num">
                                      <p:cBhvr>
                                        <p:cTn id="40" dur="2750" fill="hold"/>
                                        <p:tgtEl>
                                          <p:spTgt spid="87"/>
                                        </p:tgtEl>
                                        <p:attrNameLst>
                                          <p:attrName>ppt_h</p:attrName>
                                        </p:attrNameLst>
                                      </p:cBhvr>
                                      <p:tavLst>
                                        <p:tav tm="0">
                                          <p:val>
                                            <p:strVal val="4/3*#ppt_h"/>
                                          </p:val>
                                        </p:tav>
                                        <p:tav tm="100000">
                                          <p:val>
                                            <p:strVal val="#ppt_h"/>
                                          </p:val>
                                        </p:tav>
                                      </p:tavLst>
                                    </p:anim>
                                  </p:childTnLst>
                                </p:cTn>
                              </p:par>
                              <p:par>
                                <p:cTn id="41" presetID="8" presetClass="entr" presetSubtype="32" fill="hold" nodeType="withEffect">
                                  <p:stCondLst>
                                    <p:cond delay="1000"/>
                                  </p:stCondLst>
                                  <p:childTnLst>
                                    <p:set>
                                      <p:cBhvr>
                                        <p:cTn id="42" dur="1" fill="hold">
                                          <p:stCondLst>
                                            <p:cond delay="0"/>
                                          </p:stCondLst>
                                        </p:cTn>
                                        <p:tgtEl>
                                          <p:spTgt spid="87"/>
                                        </p:tgtEl>
                                        <p:attrNameLst>
                                          <p:attrName>style.visibility</p:attrName>
                                        </p:attrNameLst>
                                      </p:cBhvr>
                                      <p:to>
                                        <p:strVal val="visible"/>
                                      </p:to>
                                    </p:set>
                                    <p:animEffect transition="in" filter="diamond(out)">
                                      <p:cBhvr>
                                        <p:cTn id="43" dur="2750"/>
                                        <p:tgtEl>
                                          <p:spTgt spid="87"/>
                                        </p:tgtEl>
                                      </p:cBhvr>
                                    </p:animEffect>
                                  </p:childTnLst>
                                </p:cTn>
                              </p:par>
                              <p:par>
                                <p:cTn id="44" presetID="9" presetClass="emph" presetSubtype="0" nodeType="withEffect">
                                  <p:stCondLst>
                                    <p:cond delay="0"/>
                                  </p:stCondLst>
                                  <p:childTnLst>
                                    <p:set>
                                      <p:cBhvr rctx="PPT">
                                        <p:cTn id="45" dur="indefinite"/>
                                        <p:tgtEl>
                                          <p:spTgt spid="88"/>
                                        </p:tgtEl>
                                        <p:attrNameLst>
                                          <p:attrName>style.opacity</p:attrName>
                                        </p:attrNameLst>
                                      </p:cBhvr>
                                      <p:to>
                                        <p:strVal val="0"/>
                                      </p:to>
                                    </p:set>
                                    <p:animEffect filter="image" prLst="opacity: 0">
                                      <p:cBhvr rctx="IE">
                                        <p:cTn id="46" dur="indefinite"/>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27 Imagen" descr="Diapositiva53"/>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88889" b="-1"/>
          <a:stretch/>
        </p:blipFill>
        <p:spPr>
          <a:xfrm>
            <a:off x="0" y="-4572000"/>
            <a:ext cx="9144000" cy="9715500"/>
          </a:xfrm>
          <a:prstGeom prst="rect">
            <a:avLst/>
          </a:prstGeom>
          <a:noFill/>
          <a:ln>
            <a:noFill/>
          </a:ln>
        </p:spPr>
      </p:pic>
      <p:sp>
        <p:nvSpPr>
          <p:cNvPr id="24" name="23 Rombo"/>
          <p:cNvSpPr/>
          <p:nvPr/>
        </p:nvSpPr>
        <p:spPr>
          <a:xfrm rot="5400000">
            <a:off x="9449970" y="-2047349"/>
            <a:ext cx="1304134" cy="2765466"/>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rot="5400000">
            <a:off x="9089937" y="-1571817"/>
            <a:ext cx="1304133" cy="2765465"/>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5400000">
            <a:off x="8701368" y="-1111239"/>
            <a:ext cx="1304133" cy="2765465"/>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5400000">
            <a:off x="8333969" y="-635712"/>
            <a:ext cx="1304133" cy="2765465"/>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ombo"/>
          <p:cNvSpPr/>
          <p:nvPr/>
        </p:nvSpPr>
        <p:spPr>
          <a:xfrm rot="5400000">
            <a:off x="7973969" y="-247143"/>
            <a:ext cx="1304133" cy="2765465"/>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5400000">
            <a:off x="7613937" y="228384"/>
            <a:ext cx="1304133" cy="2765465"/>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5400000">
            <a:off x="7225368" y="688961"/>
            <a:ext cx="1304133" cy="2765465"/>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5400000">
            <a:off x="6857969" y="1164488"/>
            <a:ext cx="1304133" cy="2765465"/>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ombo"/>
          <p:cNvSpPr/>
          <p:nvPr/>
        </p:nvSpPr>
        <p:spPr>
          <a:xfrm rot="5400000">
            <a:off x="6490674" y="1697073"/>
            <a:ext cx="1304133" cy="2765465"/>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ombo"/>
          <p:cNvSpPr/>
          <p:nvPr/>
        </p:nvSpPr>
        <p:spPr>
          <a:xfrm rot="5400000">
            <a:off x="6130642" y="2172600"/>
            <a:ext cx="1304133" cy="2765465"/>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ombo"/>
          <p:cNvSpPr/>
          <p:nvPr/>
        </p:nvSpPr>
        <p:spPr>
          <a:xfrm rot="5400000">
            <a:off x="5742073" y="2633177"/>
            <a:ext cx="1304133" cy="2765465"/>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ombo"/>
          <p:cNvSpPr/>
          <p:nvPr/>
        </p:nvSpPr>
        <p:spPr>
          <a:xfrm rot="5400000">
            <a:off x="5374671" y="3108703"/>
            <a:ext cx="1304135" cy="2765465"/>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rot="16200000" flipH="1">
            <a:off x="-1646108" y="-2098559"/>
            <a:ext cx="1304134" cy="2837474"/>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rot="16200000" flipH="1">
            <a:off x="-1286072" y="-1623031"/>
            <a:ext cx="1304134" cy="2837473"/>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6200000" flipH="1">
            <a:off x="-897503" y="-1162453"/>
            <a:ext cx="1304134" cy="2837473"/>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6200000" flipH="1">
            <a:off x="-530104" y="-686924"/>
            <a:ext cx="1304134" cy="2837473"/>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6200000" flipH="1">
            <a:off x="-170104" y="-298355"/>
            <a:ext cx="1304134" cy="2837473"/>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6200000" flipH="1">
            <a:off x="189928" y="177172"/>
            <a:ext cx="1304134" cy="2837473"/>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6200000" flipH="1">
            <a:off x="578498" y="637749"/>
            <a:ext cx="1304134" cy="2837473"/>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6200000" flipH="1">
            <a:off x="945897" y="1113276"/>
            <a:ext cx="1304134" cy="2837473"/>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6200000" flipH="1">
            <a:off x="1313192" y="1645861"/>
            <a:ext cx="1304134" cy="2837473"/>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6200000" flipH="1">
            <a:off x="1673224" y="2121388"/>
            <a:ext cx="1304134" cy="2837473"/>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6200000" flipH="1">
            <a:off x="2061792" y="2581966"/>
            <a:ext cx="1304135" cy="2837473"/>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6200000" flipH="1">
            <a:off x="2429191" y="3057493"/>
            <a:ext cx="1304135" cy="2837473"/>
          </a:xfrm>
          <a:prstGeom prst="diamond">
            <a:avLst/>
          </a:prstGeom>
          <a:gradFill flip="none" rotWithShape="1">
            <a:gsLst>
              <a:gs pos="14000">
                <a:schemeClr val="tx2">
                  <a:lumMod val="10000"/>
                </a:schemeClr>
              </a:gs>
              <a:gs pos="70000">
                <a:srgbClr val="FFFF00">
                  <a:alpha val="66000"/>
                </a:srgbClr>
              </a:gs>
              <a:gs pos="3000">
                <a:srgbClr val="FFC000"/>
              </a:gs>
              <a:gs pos="10000">
                <a:srgbClr val="FFC000">
                  <a:alpha val="0"/>
                </a:srgbClr>
              </a:gs>
              <a:gs pos="45000">
                <a:srgbClr val="FFEDE4">
                  <a:alpha val="0"/>
                </a:srgbClr>
              </a:gs>
              <a:gs pos="16000">
                <a:srgbClr val="FFEBFA">
                  <a:alpha val="0"/>
                </a:srgbClr>
              </a:gs>
            </a:gsLst>
            <a:path path="circle">
              <a:fillToRect l="50000" t="50000" r="50000" b="50000"/>
            </a:path>
            <a:tileRect/>
          </a:gradFill>
          <a:ln>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1" name="40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2340768" y="-1676722"/>
            <a:ext cx="14257584" cy="8050766"/>
          </a:xfrm>
          <a:prstGeom prst="rect">
            <a:avLst/>
          </a:prstGeom>
          <a:noFill/>
          <a:ln>
            <a:noFill/>
          </a:ln>
        </p:spPr>
      </p:pic>
    </p:spTree>
    <p:extLst>
      <p:ext uri="{BB962C8B-B14F-4D97-AF65-F5344CB8AC3E}">
        <p14:creationId xmlns:p14="http://schemas.microsoft.com/office/powerpoint/2010/main" val="3889396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4500" fill="hold"/>
                                        <p:tgtEl>
                                          <p:spTgt spid="29"/>
                                        </p:tgtEl>
                                        <p:attrNameLst>
                                          <p:attrName>ppt_w</p:attrName>
                                        </p:attrNameLst>
                                      </p:cBhvr>
                                      <p:tavLst>
                                        <p:tav tm="0">
                                          <p:val>
                                            <p:strVal val="#ppt_w"/>
                                          </p:val>
                                        </p:tav>
                                        <p:tav tm="100000">
                                          <p:val>
                                            <p:strVal val="#ppt_w"/>
                                          </p:val>
                                        </p:tav>
                                      </p:tavLst>
                                    </p:anim>
                                    <p:anim calcmode="lin" valueType="num">
                                      <p:cBhvr>
                                        <p:cTn id="8" dur="4500" fill="hold"/>
                                        <p:tgtEl>
                                          <p:spTgt spid="29"/>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500" fill="hold"/>
                                        <p:tgtEl>
                                          <p:spTgt spid="29"/>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4500"/>
                                        <p:tgtEl>
                                          <p:spTgt spid="29"/>
                                        </p:tgtEl>
                                        <p:attrNameLst>
                                          <p:attrName>ppt_x</p:attrName>
                                        </p:attrNameLst>
                                      </p:cBhvr>
                                      <p:tavLst>
                                        <p:tav tm="0">
                                          <p:val>
                                            <p:strVal val="ppt_x"/>
                                          </p:val>
                                        </p:tav>
                                        <p:tav tm="100000">
                                          <p:val>
                                            <p:strVal val="1+ppt_w/2"/>
                                          </p:val>
                                        </p:tav>
                                      </p:tavLst>
                                    </p:anim>
                                    <p:anim calcmode="lin" valueType="num">
                                      <p:cBhvr additive="base">
                                        <p:cTn id="13" dur="4500"/>
                                        <p:tgtEl>
                                          <p:spTgt spid="29"/>
                                        </p:tgtEl>
                                        <p:attrNameLst>
                                          <p:attrName>ppt_y</p:attrName>
                                        </p:attrNameLst>
                                      </p:cBhvr>
                                      <p:tavLst>
                                        <p:tav tm="0">
                                          <p:val>
                                            <p:strVal val="ppt_y"/>
                                          </p:val>
                                        </p:tav>
                                        <p:tav tm="100000">
                                          <p:val>
                                            <p:strVal val="1+ppt_h/2"/>
                                          </p:val>
                                        </p:tav>
                                      </p:tavLst>
                                    </p:anim>
                                    <p:set>
                                      <p:cBhvr>
                                        <p:cTn id="14" dur="1" fill="hold">
                                          <p:stCondLst>
                                            <p:cond delay="4499"/>
                                          </p:stCondLst>
                                        </p:cTn>
                                        <p:tgtEl>
                                          <p:spTgt spid="29"/>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p:cTn id="17" dur="4500" fill="hold"/>
                                        <p:tgtEl>
                                          <p:spTgt spid="30"/>
                                        </p:tgtEl>
                                        <p:attrNameLst>
                                          <p:attrName>ppt_w</p:attrName>
                                        </p:attrNameLst>
                                      </p:cBhvr>
                                      <p:tavLst>
                                        <p:tav tm="0">
                                          <p:val>
                                            <p:strVal val="#ppt_w"/>
                                          </p:val>
                                        </p:tav>
                                        <p:tav tm="100000">
                                          <p:val>
                                            <p:strVal val="#ppt_w"/>
                                          </p:val>
                                        </p:tav>
                                      </p:tavLst>
                                    </p:anim>
                                    <p:anim calcmode="lin" valueType="num">
                                      <p:cBhvr>
                                        <p:cTn id="18" dur="4500" fill="hold"/>
                                        <p:tgtEl>
                                          <p:spTgt spid="30"/>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500" fill="hold"/>
                                        <p:tgtEl>
                                          <p:spTgt spid="30"/>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4500"/>
                                        <p:tgtEl>
                                          <p:spTgt spid="30"/>
                                        </p:tgtEl>
                                        <p:attrNameLst>
                                          <p:attrName>ppt_x</p:attrName>
                                        </p:attrNameLst>
                                      </p:cBhvr>
                                      <p:tavLst>
                                        <p:tav tm="0">
                                          <p:val>
                                            <p:strVal val="ppt_x"/>
                                          </p:val>
                                        </p:tav>
                                        <p:tav tm="100000">
                                          <p:val>
                                            <p:strVal val="1+ppt_w/2"/>
                                          </p:val>
                                        </p:tav>
                                      </p:tavLst>
                                    </p:anim>
                                    <p:anim calcmode="lin" valueType="num">
                                      <p:cBhvr additive="base">
                                        <p:cTn id="23" dur="4500"/>
                                        <p:tgtEl>
                                          <p:spTgt spid="30"/>
                                        </p:tgtEl>
                                        <p:attrNameLst>
                                          <p:attrName>ppt_y</p:attrName>
                                        </p:attrNameLst>
                                      </p:cBhvr>
                                      <p:tavLst>
                                        <p:tav tm="0">
                                          <p:val>
                                            <p:strVal val="ppt_y"/>
                                          </p:val>
                                        </p:tav>
                                        <p:tav tm="100000">
                                          <p:val>
                                            <p:strVal val="1+ppt_h/2"/>
                                          </p:val>
                                        </p:tav>
                                      </p:tavLst>
                                    </p:anim>
                                    <p:set>
                                      <p:cBhvr>
                                        <p:cTn id="24" dur="1" fill="hold">
                                          <p:stCondLst>
                                            <p:cond delay="4499"/>
                                          </p:stCondLst>
                                        </p:cTn>
                                        <p:tgtEl>
                                          <p:spTgt spid="30"/>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 calcmode="lin" valueType="num">
                                      <p:cBhvr>
                                        <p:cTn id="27" dur="4500" fill="hold"/>
                                        <p:tgtEl>
                                          <p:spTgt spid="31"/>
                                        </p:tgtEl>
                                        <p:attrNameLst>
                                          <p:attrName>ppt_w</p:attrName>
                                        </p:attrNameLst>
                                      </p:cBhvr>
                                      <p:tavLst>
                                        <p:tav tm="0">
                                          <p:val>
                                            <p:strVal val="#ppt_w"/>
                                          </p:val>
                                        </p:tav>
                                        <p:tav tm="100000">
                                          <p:val>
                                            <p:strVal val="#ppt_w"/>
                                          </p:val>
                                        </p:tav>
                                      </p:tavLst>
                                    </p:anim>
                                    <p:anim calcmode="lin" valueType="num">
                                      <p:cBhvr>
                                        <p:cTn id="28" dur="4500" fill="hold"/>
                                        <p:tgtEl>
                                          <p:spTgt spid="31"/>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500" fill="hold"/>
                                        <p:tgtEl>
                                          <p:spTgt spid="31"/>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4500"/>
                                        <p:tgtEl>
                                          <p:spTgt spid="31"/>
                                        </p:tgtEl>
                                        <p:attrNameLst>
                                          <p:attrName>ppt_x</p:attrName>
                                        </p:attrNameLst>
                                      </p:cBhvr>
                                      <p:tavLst>
                                        <p:tav tm="0">
                                          <p:val>
                                            <p:strVal val="ppt_x"/>
                                          </p:val>
                                        </p:tav>
                                        <p:tav tm="100000">
                                          <p:val>
                                            <p:strVal val="1+ppt_w/2"/>
                                          </p:val>
                                        </p:tav>
                                      </p:tavLst>
                                    </p:anim>
                                    <p:anim calcmode="lin" valueType="num">
                                      <p:cBhvr additive="base">
                                        <p:cTn id="33" dur="4500"/>
                                        <p:tgtEl>
                                          <p:spTgt spid="31"/>
                                        </p:tgtEl>
                                        <p:attrNameLst>
                                          <p:attrName>ppt_y</p:attrName>
                                        </p:attrNameLst>
                                      </p:cBhvr>
                                      <p:tavLst>
                                        <p:tav tm="0">
                                          <p:val>
                                            <p:strVal val="ppt_y"/>
                                          </p:val>
                                        </p:tav>
                                        <p:tav tm="100000">
                                          <p:val>
                                            <p:strVal val="1+ppt_h/2"/>
                                          </p:val>
                                        </p:tav>
                                      </p:tavLst>
                                    </p:anim>
                                    <p:set>
                                      <p:cBhvr>
                                        <p:cTn id="34" dur="1" fill="hold">
                                          <p:stCondLst>
                                            <p:cond delay="4499"/>
                                          </p:stCondLst>
                                        </p:cTn>
                                        <p:tgtEl>
                                          <p:spTgt spid="31"/>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p:cTn id="37" dur="4500" fill="hold"/>
                                        <p:tgtEl>
                                          <p:spTgt spid="32"/>
                                        </p:tgtEl>
                                        <p:attrNameLst>
                                          <p:attrName>ppt_w</p:attrName>
                                        </p:attrNameLst>
                                      </p:cBhvr>
                                      <p:tavLst>
                                        <p:tav tm="0">
                                          <p:val>
                                            <p:strVal val="#ppt_w"/>
                                          </p:val>
                                        </p:tav>
                                        <p:tav tm="100000">
                                          <p:val>
                                            <p:strVal val="#ppt_w"/>
                                          </p:val>
                                        </p:tav>
                                      </p:tavLst>
                                    </p:anim>
                                    <p:anim calcmode="lin" valueType="num">
                                      <p:cBhvr>
                                        <p:cTn id="38" dur="4500" fill="hold"/>
                                        <p:tgtEl>
                                          <p:spTgt spid="32"/>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500" fill="hold"/>
                                        <p:tgtEl>
                                          <p:spTgt spid="32"/>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4500"/>
                                        <p:tgtEl>
                                          <p:spTgt spid="32"/>
                                        </p:tgtEl>
                                        <p:attrNameLst>
                                          <p:attrName>ppt_x</p:attrName>
                                        </p:attrNameLst>
                                      </p:cBhvr>
                                      <p:tavLst>
                                        <p:tav tm="0">
                                          <p:val>
                                            <p:strVal val="ppt_x"/>
                                          </p:val>
                                        </p:tav>
                                        <p:tav tm="100000">
                                          <p:val>
                                            <p:strVal val="1+ppt_w/2"/>
                                          </p:val>
                                        </p:tav>
                                      </p:tavLst>
                                    </p:anim>
                                    <p:anim calcmode="lin" valueType="num">
                                      <p:cBhvr additive="base">
                                        <p:cTn id="43" dur="4500"/>
                                        <p:tgtEl>
                                          <p:spTgt spid="32"/>
                                        </p:tgtEl>
                                        <p:attrNameLst>
                                          <p:attrName>ppt_y</p:attrName>
                                        </p:attrNameLst>
                                      </p:cBhvr>
                                      <p:tavLst>
                                        <p:tav tm="0">
                                          <p:val>
                                            <p:strVal val="ppt_y"/>
                                          </p:val>
                                        </p:tav>
                                        <p:tav tm="100000">
                                          <p:val>
                                            <p:strVal val="1+ppt_h/2"/>
                                          </p:val>
                                        </p:tav>
                                      </p:tavLst>
                                    </p:anim>
                                    <p:set>
                                      <p:cBhvr>
                                        <p:cTn id="44" dur="1" fill="hold">
                                          <p:stCondLst>
                                            <p:cond delay="4499"/>
                                          </p:stCondLst>
                                        </p:cTn>
                                        <p:tgtEl>
                                          <p:spTgt spid="32"/>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p:cTn id="47" dur="4500" fill="hold"/>
                                        <p:tgtEl>
                                          <p:spTgt spid="33"/>
                                        </p:tgtEl>
                                        <p:attrNameLst>
                                          <p:attrName>ppt_w</p:attrName>
                                        </p:attrNameLst>
                                      </p:cBhvr>
                                      <p:tavLst>
                                        <p:tav tm="0">
                                          <p:val>
                                            <p:strVal val="#ppt_w"/>
                                          </p:val>
                                        </p:tav>
                                        <p:tav tm="100000">
                                          <p:val>
                                            <p:strVal val="#ppt_w"/>
                                          </p:val>
                                        </p:tav>
                                      </p:tavLst>
                                    </p:anim>
                                    <p:anim calcmode="lin" valueType="num">
                                      <p:cBhvr>
                                        <p:cTn id="48" dur="4500" fill="hold"/>
                                        <p:tgtEl>
                                          <p:spTgt spid="33"/>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500" fill="hold"/>
                                        <p:tgtEl>
                                          <p:spTgt spid="33"/>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4500"/>
                                        <p:tgtEl>
                                          <p:spTgt spid="33"/>
                                        </p:tgtEl>
                                        <p:attrNameLst>
                                          <p:attrName>ppt_x</p:attrName>
                                        </p:attrNameLst>
                                      </p:cBhvr>
                                      <p:tavLst>
                                        <p:tav tm="0">
                                          <p:val>
                                            <p:strVal val="ppt_x"/>
                                          </p:val>
                                        </p:tav>
                                        <p:tav tm="100000">
                                          <p:val>
                                            <p:strVal val="1+ppt_w/2"/>
                                          </p:val>
                                        </p:tav>
                                      </p:tavLst>
                                    </p:anim>
                                    <p:anim calcmode="lin" valueType="num">
                                      <p:cBhvr additive="base">
                                        <p:cTn id="53" dur="4500"/>
                                        <p:tgtEl>
                                          <p:spTgt spid="33"/>
                                        </p:tgtEl>
                                        <p:attrNameLst>
                                          <p:attrName>ppt_y</p:attrName>
                                        </p:attrNameLst>
                                      </p:cBhvr>
                                      <p:tavLst>
                                        <p:tav tm="0">
                                          <p:val>
                                            <p:strVal val="ppt_y"/>
                                          </p:val>
                                        </p:tav>
                                        <p:tav tm="100000">
                                          <p:val>
                                            <p:strVal val="1+ppt_h/2"/>
                                          </p:val>
                                        </p:tav>
                                      </p:tavLst>
                                    </p:anim>
                                    <p:set>
                                      <p:cBhvr>
                                        <p:cTn id="54" dur="1" fill="hold">
                                          <p:stCondLst>
                                            <p:cond delay="4499"/>
                                          </p:stCondLst>
                                        </p:cTn>
                                        <p:tgtEl>
                                          <p:spTgt spid="33"/>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p:cTn id="57" dur="4500" fill="hold"/>
                                        <p:tgtEl>
                                          <p:spTgt spid="34"/>
                                        </p:tgtEl>
                                        <p:attrNameLst>
                                          <p:attrName>ppt_w</p:attrName>
                                        </p:attrNameLst>
                                      </p:cBhvr>
                                      <p:tavLst>
                                        <p:tav tm="0">
                                          <p:val>
                                            <p:strVal val="#ppt_w"/>
                                          </p:val>
                                        </p:tav>
                                        <p:tav tm="100000">
                                          <p:val>
                                            <p:strVal val="#ppt_w"/>
                                          </p:val>
                                        </p:tav>
                                      </p:tavLst>
                                    </p:anim>
                                    <p:anim calcmode="lin" valueType="num">
                                      <p:cBhvr>
                                        <p:cTn id="58" dur="4500" fill="hold"/>
                                        <p:tgtEl>
                                          <p:spTgt spid="34"/>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500" fill="hold"/>
                                        <p:tgtEl>
                                          <p:spTgt spid="34"/>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4500"/>
                                        <p:tgtEl>
                                          <p:spTgt spid="34"/>
                                        </p:tgtEl>
                                        <p:attrNameLst>
                                          <p:attrName>ppt_x</p:attrName>
                                        </p:attrNameLst>
                                      </p:cBhvr>
                                      <p:tavLst>
                                        <p:tav tm="0">
                                          <p:val>
                                            <p:strVal val="ppt_x"/>
                                          </p:val>
                                        </p:tav>
                                        <p:tav tm="100000">
                                          <p:val>
                                            <p:strVal val="1+ppt_w/2"/>
                                          </p:val>
                                        </p:tav>
                                      </p:tavLst>
                                    </p:anim>
                                    <p:anim calcmode="lin" valueType="num">
                                      <p:cBhvr additive="base">
                                        <p:cTn id="63" dur="4500"/>
                                        <p:tgtEl>
                                          <p:spTgt spid="34"/>
                                        </p:tgtEl>
                                        <p:attrNameLst>
                                          <p:attrName>ppt_y</p:attrName>
                                        </p:attrNameLst>
                                      </p:cBhvr>
                                      <p:tavLst>
                                        <p:tav tm="0">
                                          <p:val>
                                            <p:strVal val="ppt_y"/>
                                          </p:val>
                                        </p:tav>
                                        <p:tav tm="100000">
                                          <p:val>
                                            <p:strVal val="1+ppt_h/2"/>
                                          </p:val>
                                        </p:tav>
                                      </p:tavLst>
                                    </p:anim>
                                    <p:set>
                                      <p:cBhvr>
                                        <p:cTn id="64" dur="1" fill="hold">
                                          <p:stCondLst>
                                            <p:cond delay="4499"/>
                                          </p:stCondLst>
                                        </p:cTn>
                                        <p:tgtEl>
                                          <p:spTgt spid="34"/>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35"/>
                                        </p:tgtEl>
                                        <p:attrNameLst>
                                          <p:attrName>style.visibility</p:attrName>
                                        </p:attrNameLst>
                                      </p:cBhvr>
                                      <p:to>
                                        <p:strVal val="visible"/>
                                      </p:to>
                                    </p:set>
                                    <p:anim calcmode="lin" valueType="num">
                                      <p:cBhvr>
                                        <p:cTn id="67" dur="4500" fill="hold"/>
                                        <p:tgtEl>
                                          <p:spTgt spid="35"/>
                                        </p:tgtEl>
                                        <p:attrNameLst>
                                          <p:attrName>ppt_w</p:attrName>
                                        </p:attrNameLst>
                                      </p:cBhvr>
                                      <p:tavLst>
                                        <p:tav tm="0">
                                          <p:val>
                                            <p:strVal val="#ppt_w"/>
                                          </p:val>
                                        </p:tav>
                                        <p:tav tm="100000">
                                          <p:val>
                                            <p:strVal val="#ppt_w"/>
                                          </p:val>
                                        </p:tav>
                                      </p:tavLst>
                                    </p:anim>
                                    <p:anim calcmode="lin" valueType="num">
                                      <p:cBhvr>
                                        <p:cTn id="68" dur="4500" fill="hold"/>
                                        <p:tgtEl>
                                          <p:spTgt spid="35"/>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500" fill="hold"/>
                                        <p:tgtEl>
                                          <p:spTgt spid="35"/>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4500"/>
                                        <p:tgtEl>
                                          <p:spTgt spid="35"/>
                                        </p:tgtEl>
                                        <p:attrNameLst>
                                          <p:attrName>ppt_x</p:attrName>
                                        </p:attrNameLst>
                                      </p:cBhvr>
                                      <p:tavLst>
                                        <p:tav tm="0">
                                          <p:val>
                                            <p:strVal val="ppt_x"/>
                                          </p:val>
                                        </p:tav>
                                        <p:tav tm="100000">
                                          <p:val>
                                            <p:strVal val="1+ppt_w/2"/>
                                          </p:val>
                                        </p:tav>
                                      </p:tavLst>
                                    </p:anim>
                                    <p:anim calcmode="lin" valueType="num">
                                      <p:cBhvr additive="base">
                                        <p:cTn id="73" dur="4500"/>
                                        <p:tgtEl>
                                          <p:spTgt spid="35"/>
                                        </p:tgtEl>
                                        <p:attrNameLst>
                                          <p:attrName>ppt_y</p:attrName>
                                        </p:attrNameLst>
                                      </p:cBhvr>
                                      <p:tavLst>
                                        <p:tav tm="0">
                                          <p:val>
                                            <p:strVal val="ppt_y"/>
                                          </p:val>
                                        </p:tav>
                                        <p:tav tm="100000">
                                          <p:val>
                                            <p:strVal val="1+ppt_h/2"/>
                                          </p:val>
                                        </p:tav>
                                      </p:tavLst>
                                    </p:anim>
                                    <p:set>
                                      <p:cBhvr>
                                        <p:cTn id="74" dur="1" fill="hold">
                                          <p:stCondLst>
                                            <p:cond delay="4499"/>
                                          </p:stCondLst>
                                        </p:cTn>
                                        <p:tgtEl>
                                          <p:spTgt spid="35"/>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36"/>
                                        </p:tgtEl>
                                        <p:attrNameLst>
                                          <p:attrName>style.visibility</p:attrName>
                                        </p:attrNameLst>
                                      </p:cBhvr>
                                      <p:to>
                                        <p:strVal val="visible"/>
                                      </p:to>
                                    </p:set>
                                    <p:anim calcmode="lin" valueType="num">
                                      <p:cBhvr>
                                        <p:cTn id="77" dur="4500" fill="hold"/>
                                        <p:tgtEl>
                                          <p:spTgt spid="36"/>
                                        </p:tgtEl>
                                        <p:attrNameLst>
                                          <p:attrName>ppt_w</p:attrName>
                                        </p:attrNameLst>
                                      </p:cBhvr>
                                      <p:tavLst>
                                        <p:tav tm="0">
                                          <p:val>
                                            <p:strVal val="#ppt_w"/>
                                          </p:val>
                                        </p:tav>
                                        <p:tav tm="100000">
                                          <p:val>
                                            <p:strVal val="#ppt_w"/>
                                          </p:val>
                                        </p:tav>
                                      </p:tavLst>
                                    </p:anim>
                                    <p:anim calcmode="lin" valueType="num">
                                      <p:cBhvr>
                                        <p:cTn id="78" dur="4500" fill="hold"/>
                                        <p:tgtEl>
                                          <p:spTgt spid="36"/>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500" fill="hold"/>
                                        <p:tgtEl>
                                          <p:spTgt spid="36"/>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4500"/>
                                        <p:tgtEl>
                                          <p:spTgt spid="36"/>
                                        </p:tgtEl>
                                        <p:attrNameLst>
                                          <p:attrName>ppt_x</p:attrName>
                                        </p:attrNameLst>
                                      </p:cBhvr>
                                      <p:tavLst>
                                        <p:tav tm="0">
                                          <p:val>
                                            <p:strVal val="ppt_x"/>
                                          </p:val>
                                        </p:tav>
                                        <p:tav tm="100000">
                                          <p:val>
                                            <p:strVal val="1+ppt_w/2"/>
                                          </p:val>
                                        </p:tav>
                                      </p:tavLst>
                                    </p:anim>
                                    <p:anim calcmode="lin" valueType="num">
                                      <p:cBhvr additive="base">
                                        <p:cTn id="83" dur="4500"/>
                                        <p:tgtEl>
                                          <p:spTgt spid="36"/>
                                        </p:tgtEl>
                                        <p:attrNameLst>
                                          <p:attrName>ppt_y</p:attrName>
                                        </p:attrNameLst>
                                      </p:cBhvr>
                                      <p:tavLst>
                                        <p:tav tm="0">
                                          <p:val>
                                            <p:strVal val="ppt_y"/>
                                          </p:val>
                                        </p:tav>
                                        <p:tav tm="100000">
                                          <p:val>
                                            <p:strVal val="1+ppt_h/2"/>
                                          </p:val>
                                        </p:tav>
                                      </p:tavLst>
                                    </p:anim>
                                    <p:set>
                                      <p:cBhvr>
                                        <p:cTn id="84" dur="1" fill="hold">
                                          <p:stCondLst>
                                            <p:cond delay="4499"/>
                                          </p:stCondLst>
                                        </p:cTn>
                                        <p:tgtEl>
                                          <p:spTgt spid="36"/>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37"/>
                                        </p:tgtEl>
                                        <p:attrNameLst>
                                          <p:attrName>style.visibility</p:attrName>
                                        </p:attrNameLst>
                                      </p:cBhvr>
                                      <p:to>
                                        <p:strVal val="visible"/>
                                      </p:to>
                                    </p:set>
                                    <p:anim calcmode="lin" valueType="num">
                                      <p:cBhvr>
                                        <p:cTn id="87" dur="4500" fill="hold"/>
                                        <p:tgtEl>
                                          <p:spTgt spid="37"/>
                                        </p:tgtEl>
                                        <p:attrNameLst>
                                          <p:attrName>ppt_w</p:attrName>
                                        </p:attrNameLst>
                                      </p:cBhvr>
                                      <p:tavLst>
                                        <p:tav tm="0">
                                          <p:val>
                                            <p:strVal val="#ppt_w"/>
                                          </p:val>
                                        </p:tav>
                                        <p:tav tm="100000">
                                          <p:val>
                                            <p:strVal val="#ppt_w"/>
                                          </p:val>
                                        </p:tav>
                                      </p:tavLst>
                                    </p:anim>
                                    <p:anim calcmode="lin" valueType="num">
                                      <p:cBhvr>
                                        <p:cTn id="88" dur="4500" fill="hold"/>
                                        <p:tgtEl>
                                          <p:spTgt spid="37"/>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500" fill="hold"/>
                                        <p:tgtEl>
                                          <p:spTgt spid="37"/>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4500"/>
                                        <p:tgtEl>
                                          <p:spTgt spid="37"/>
                                        </p:tgtEl>
                                        <p:attrNameLst>
                                          <p:attrName>ppt_x</p:attrName>
                                        </p:attrNameLst>
                                      </p:cBhvr>
                                      <p:tavLst>
                                        <p:tav tm="0">
                                          <p:val>
                                            <p:strVal val="ppt_x"/>
                                          </p:val>
                                        </p:tav>
                                        <p:tav tm="100000">
                                          <p:val>
                                            <p:strVal val="1+ppt_w/2"/>
                                          </p:val>
                                        </p:tav>
                                      </p:tavLst>
                                    </p:anim>
                                    <p:anim calcmode="lin" valueType="num">
                                      <p:cBhvr additive="base">
                                        <p:cTn id="93" dur="4500"/>
                                        <p:tgtEl>
                                          <p:spTgt spid="37"/>
                                        </p:tgtEl>
                                        <p:attrNameLst>
                                          <p:attrName>ppt_y</p:attrName>
                                        </p:attrNameLst>
                                      </p:cBhvr>
                                      <p:tavLst>
                                        <p:tav tm="0">
                                          <p:val>
                                            <p:strVal val="ppt_y"/>
                                          </p:val>
                                        </p:tav>
                                        <p:tav tm="100000">
                                          <p:val>
                                            <p:strVal val="1+ppt_h/2"/>
                                          </p:val>
                                        </p:tav>
                                      </p:tavLst>
                                    </p:anim>
                                    <p:set>
                                      <p:cBhvr>
                                        <p:cTn id="94" dur="1" fill="hold">
                                          <p:stCondLst>
                                            <p:cond delay="4499"/>
                                          </p:stCondLst>
                                        </p:cTn>
                                        <p:tgtEl>
                                          <p:spTgt spid="37"/>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38"/>
                                        </p:tgtEl>
                                        <p:attrNameLst>
                                          <p:attrName>style.visibility</p:attrName>
                                        </p:attrNameLst>
                                      </p:cBhvr>
                                      <p:to>
                                        <p:strVal val="visible"/>
                                      </p:to>
                                    </p:set>
                                    <p:anim calcmode="lin" valueType="num">
                                      <p:cBhvr>
                                        <p:cTn id="97" dur="4500" fill="hold"/>
                                        <p:tgtEl>
                                          <p:spTgt spid="38"/>
                                        </p:tgtEl>
                                        <p:attrNameLst>
                                          <p:attrName>ppt_w</p:attrName>
                                        </p:attrNameLst>
                                      </p:cBhvr>
                                      <p:tavLst>
                                        <p:tav tm="0">
                                          <p:val>
                                            <p:strVal val="#ppt_w"/>
                                          </p:val>
                                        </p:tav>
                                        <p:tav tm="100000">
                                          <p:val>
                                            <p:strVal val="#ppt_w"/>
                                          </p:val>
                                        </p:tav>
                                      </p:tavLst>
                                    </p:anim>
                                    <p:anim calcmode="lin" valueType="num">
                                      <p:cBhvr>
                                        <p:cTn id="98" dur="4500" fill="hold"/>
                                        <p:tgtEl>
                                          <p:spTgt spid="38"/>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500" fill="hold"/>
                                        <p:tgtEl>
                                          <p:spTgt spid="38"/>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4500"/>
                                        <p:tgtEl>
                                          <p:spTgt spid="38"/>
                                        </p:tgtEl>
                                        <p:attrNameLst>
                                          <p:attrName>ppt_x</p:attrName>
                                        </p:attrNameLst>
                                      </p:cBhvr>
                                      <p:tavLst>
                                        <p:tav tm="0">
                                          <p:val>
                                            <p:strVal val="ppt_x"/>
                                          </p:val>
                                        </p:tav>
                                        <p:tav tm="100000">
                                          <p:val>
                                            <p:strVal val="1+ppt_w/2"/>
                                          </p:val>
                                        </p:tav>
                                      </p:tavLst>
                                    </p:anim>
                                    <p:anim calcmode="lin" valueType="num">
                                      <p:cBhvr additive="base">
                                        <p:cTn id="103" dur="4500"/>
                                        <p:tgtEl>
                                          <p:spTgt spid="38"/>
                                        </p:tgtEl>
                                        <p:attrNameLst>
                                          <p:attrName>ppt_y</p:attrName>
                                        </p:attrNameLst>
                                      </p:cBhvr>
                                      <p:tavLst>
                                        <p:tav tm="0">
                                          <p:val>
                                            <p:strVal val="ppt_y"/>
                                          </p:val>
                                        </p:tav>
                                        <p:tav tm="100000">
                                          <p:val>
                                            <p:strVal val="1+ppt_h/2"/>
                                          </p:val>
                                        </p:tav>
                                      </p:tavLst>
                                    </p:anim>
                                    <p:set>
                                      <p:cBhvr>
                                        <p:cTn id="104" dur="1" fill="hold">
                                          <p:stCondLst>
                                            <p:cond delay="4499"/>
                                          </p:stCondLst>
                                        </p:cTn>
                                        <p:tgtEl>
                                          <p:spTgt spid="38"/>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39"/>
                                        </p:tgtEl>
                                        <p:attrNameLst>
                                          <p:attrName>style.visibility</p:attrName>
                                        </p:attrNameLst>
                                      </p:cBhvr>
                                      <p:to>
                                        <p:strVal val="visible"/>
                                      </p:to>
                                    </p:set>
                                    <p:anim calcmode="lin" valueType="num">
                                      <p:cBhvr>
                                        <p:cTn id="107" dur="4500" fill="hold"/>
                                        <p:tgtEl>
                                          <p:spTgt spid="39"/>
                                        </p:tgtEl>
                                        <p:attrNameLst>
                                          <p:attrName>ppt_w</p:attrName>
                                        </p:attrNameLst>
                                      </p:cBhvr>
                                      <p:tavLst>
                                        <p:tav tm="0">
                                          <p:val>
                                            <p:strVal val="#ppt_w"/>
                                          </p:val>
                                        </p:tav>
                                        <p:tav tm="100000">
                                          <p:val>
                                            <p:strVal val="#ppt_w"/>
                                          </p:val>
                                        </p:tav>
                                      </p:tavLst>
                                    </p:anim>
                                    <p:anim calcmode="lin" valueType="num">
                                      <p:cBhvr>
                                        <p:cTn id="108" dur="4500" fill="hold"/>
                                        <p:tgtEl>
                                          <p:spTgt spid="39"/>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500" fill="hold"/>
                                        <p:tgtEl>
                                          <p:spTgt spid="39"/>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4500"/>
                                        <p:tgtEl>
                                          <p:spTgt spid="39"/>
                                        </p:tgtEl>
                                        <p:attrNameLst>
                                          <p:attrName>ppt_x</p:attrName>
                                        </p:attrNameLst>
                                      </p:cBhvr>
                                      <p:tavLst>
                                        <p:tav tm="0">
                                          <p:val>
                                            <p:strVal val="ppt_x"/>
                                          </p:val>
                                        </p:tav>
                                        <p:tav tm="100000">
                                          <p:val>
                                            <p:strVal val="1+ppt_w/2"/>
                                          </p:val>
                                        </p:tav>
                                      </p:tavLst>
                                    </p:anim>
                                    <p:anim calcmode="lin" valueType="num">
                                      <p:cBhvr additive="base">
                                        <p:cTn id="113" dur="4500"/>
                                        <p:tgtEl>
                                          <p:spTgt spid="39"/>
                                        </p:tgtEl>
                                        <p:attrNameLst>
                                          <p:attrName>ppt_y</p:attrName>
                                        </p:attrNameLst>
                                      </p:cBhvr>
                                      <p:tavLst>
                                        <p:tav tm="0">
                                          <p:val>
                                            <p:strVal val="ppt_y"/>
                                          </p:val>
                                        </p:tav>
                                        <p:tav tm="100000">
                                          <p:val>
                                            <p:strVal val="1+ppt_h/2"/>
                                          </p:val>
                                        </p:tav>
                                      </p:tavLst>
                                    </p:anim>
                                    <p:set>
                                      <p:cBhvr>
                                        <p:cTn id="114" dur="1" fill="hold">
                                          <p:stCondLst>
                                            <p:cond delay="4499"/>
                                          </p:stCondLst>
                                        </p:cTn>
                                        <p:tgtEl>
                                          <p:spTgt spid="39"/>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40"/>
                                        </p:tgtEl>
                                        <p:attrNameLst>
                                          <p:attrName>style.visibility</p:attrName>
                                        </p:attrNameLst>
                                      </p:cBhvr>
                                      <p:to>
                                        <p:strVal val="visible"/>
                                      </p:to>
                                    </p:set>
                                    <p:anim calcmode="lin" valueType="num">
                                      <p:cBhvr>
                                        <p:cTn id="117" dur="4500" fill="hold"/>
                                        <p:tgtEl>
                                          <p:spTgt spid="40"/>
                                        </p:tgtEl>
                                        <p:attrNameLst>
                                          <p:attrName>ppt_w</p:attrName>
                                        </p:attrNameLst>
                                      </p:cBhvr>
                                      <p:tavLst>
                                        <p:tav tm="0">
                                          <p:val>
                                            <p:strVal val="#ppt_w"/>
                                          </p:val>
                                        </p:tav>
                                        <p:tav tm="100000">
                                          <p:val>
                                            <p:strVal val="#ppt_w"/>
                                          </p:val>
                                        </p:tav>
                                      </p:tavLst>
                                    </p:anim>
                                    <p:anim calcmode="lin" valueType="num">
                                      <p:cBhvr>
                                        <p:cTn id="118" dur="4500" fill="hold"/>
                                        <p:tgtEl>
                                          <p:spTgt spid="40"/>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500" fill="hold"/>
                                        <p:tgtEl>
                                          <p:spTgt spid="40"/>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4500"/>
                                        <p:tgtEl>
                                          <p:spTgt spid="40"/>
                                        </p:tgtEl>
                                        <p:attrNameLst>
                                          <p:attrName>ppt_x</p:attrName>
                                        </p:attrNameLst>
                                      </p:cBhvr>
                                      <p:tavLst>
                                        <p:tav tm="0">
                                          <p:val>
                                            <p:strVal val="ppt_x"/>
                                          </p:val>
                                        </p:tav>
                                        <p:tav tm="100000">
                                          <p:val>
                                            <p:strVal val="1+ppt_w/2"/>
                                          </p:val>
                                        </p:tav>
                                      </p:tavLst>
                                    </p:anim>
                                    <p:anim calcmode="lin" valueType="num">
                                      <p:cBhvr additive="base">
                                        <p:cTn id="123" dur="4500"/>
                                        <p:tgtEl>
                                          <p:spTgt spid="40"/>
                                        </p:tgtEl>
                                        <p:attrNameLst>
                                          <p:attrName>ppt_y</p:attrName>
                                        </p:attrNameLst>
                                      </p:cBhvr>
                                      <p:tavLst>
                                        <p:tav tm="0">
                                          <p:val>
                                            <p:strVal val="ppt_y"/>
                                          </p:val>
                                        </p:tav>
                                        <p:tav tm="100000">
                                          <p:val>
                                            <p:strVal val="1+ppt_h/2"/>
                                          </p:val>
                                        </p:tav>
                                      </p:tavLst>
                                    </p:anim>
                                    <p:set>
                                      <p:cBhvr>
                                        <p:cTn id="124" dur="1" fill="hold">
                                          <p:stCondLst>
                                            <p:cond delay="4499"/>
                                          </p:stCondLst>
                                        </p:cTn>
                                        <p:tgtEl>
                                          <p:spTgt spid="40"/>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24"/>
                                        </p:tgtEl>
                                        <p:attrNameLst>
                                          <p:attrName>style.visibility</p:attrName>
                                        </p:attrNameLst>
                                      </p:cBhvr>
                                      <p:to>
                                        <p:strVal val="visible"/>
                                      </p:to>
                                    </p:set>
                                    <p:anim calcmode="lin" valueType="num">
                                      <p:cBhvr>
                                        <p:cTn id="127" dur="4500" fill="hold"/>
                                        <p:tgtEl>
                                          <p:spTgt spid="24"/>
                                        </p:tgtEl>
                                        <p:attrNameLst>
                                          <p:attrName>ppt_w</p:attrName>
                                        </p:attrNameLst>
                                      </p:cBhvr>
                                      <p:tavLst>
                                        <p:tav tm="0">
                                          <p:val>
                                            <p:strVal val="#ppt_w"/>
                                          </p:val>
                                        </p:tav>
                                        <p:tav tm="100000">
                                          <p:val>
                                            <p:strVal val="#ppt_w"/>
                                          </p:val>
                                        </p:tav>
                                      </p:tavLst>
                                    </p:anim>
                                    <p:anim calcmode="lin" valueType="num">
                                      <p:cBhvr>
                                        <p:cTn id="128" dur="4500" fill="hold"/>
                                        <p:tgtEl>
                                          <p:spTgt spid="24"/>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500" fill="hold"/>
                                        <p:tgtEl>
                                          <p:spTgt spid="24"/>
                                        </p:tgtEl>
                                        <p:attrNameLst>
                                          <p:attrName>r</p:attrName>
                                        </p:attrNameLst>
                                      </p:cBhvr>
                                    </p:animRot>
                                  </p:childTnLst>
                                </p:cTn>
                              </p:par>
                              <p:par>
                                <p:cTn id="131" presetID="2" presetClass="exit" presetSubtype="12" fill="hold" grpId="2" nodeType="withEffect">
                                  <p:stCondLst>
                                    <p:cond delay="0"/>
                                  </p:stCondLst>
                                  <p:childTnLst>
                                    <p:anim calcmode="lin" valueType="num">
                                      <p:cBhvr additive="base">
                                        <p:cTn id="132" dur="4500"/>
                                        <p:tgtEl>
                                          <p:spTgt spid="24"/>
                                        </p:tgtEl>
                                        <p:attrNameLst>
                                          <p:attrName>ppt_x</p:attrName>
                                        </p:attrNameLst>
                                      </p:cBhvr>
                                      <p:tavLst>
                                        <p:tav tm="0">
                                          <p:val>
                                            <p:strVal val="ppt_x"/>
                                          </p:val>
                                        </p:tav>
                                        <p:tav tm="100000">
                                          <p:val>
                                            <p:strVal val="0-ppt_w/2"/>
                                          </p:val>
                                        </p:tav>
                                      </p:tavLst>
                                    </p:anim>
                                    <p:anim calcmode="lin" valueType="num">
                                      <p:cBhvr additive="base">
                                        <p:cTn id="133" dur="4500"/>
                                        <p:tgtEl>
                                          <p:spTgt spid="24"/>
                                        </p:tgtEl>
                                        <p:attrNameLst>
                                          <p:attrName>ppt_y</p:attrName>
                                        </p:attrNameLst>
                                      </p:cBhvr>
                                      <p:tavLst>
                                        <p:tav tm="0">
                                          <p:val>
                                            <p:strVal val="ppt_y"/>
                                          </p:val>
                                        </p:tav>
                                        <p:tav tm="100000">
                                          <p:val>
                                            <p:strVal val="1+ppt_h/2"/>
                                          </p:val>
                                        </p:tav>
                                      </p:tavLst>
                                    </p:anim>
                                    <p:set>
                                      <p:cBhvr>
                                        <p:cTn id="134" dur="1" fill="hold">
                                          <p:stCondLst>
                                            <p:cond delay="4499"/>
                                          </p:stCondLst>
                                        </p:cTn>
                                        <p:tgtEl>
                                          <p:spTgt spid="24"/>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25"/>
                                        </p:tgtEl>
                                        <p:attrNameLst>
                                          <p:attrName>style.visibility</p:attrName>
                                        </p:attrNameLst>
                                      </p:cBhvr>
                                      <p:to>
                                        <p:strVal val="visible"/>
                                      </p:to>
                                    </p:set>
                                    <p:anim calcmode="lin" valueType="num">
                                      <p:cBhvr>
                                        <p:cTn id="137" dur="4500" fill="hold"/>
                                        <p:tgtEl>
                                          <p:spTgt spid="25"/>
                                        </p:tgtEl>
                                        <p:attrNameLst>
                                          <p:attrName>ppt_w</p:attrName>
                                        </p:attrNameLst>
                                      </p:cBhvr>
                                      <p:tavLst>
                                        <p:tav tm="0">
                                          <p:val>
                                            <p:strVal val="#ppt_w"/>
                                          </p:val>
                                        </p:tav>
                                        <p:tav tm="100000">
                                          <p:val>
                                            <p:strVal val="#ppt_w"/>
                                          </p:val>
                                        </p:tav>
                                      </p:tavLst>
                                    </p:anim>
                                    <p:anim calcmode="lin" valueType="num">
                                      <p:cBhvr>
                                        <p:cTn id="138" dur="4500" fill="hold"/>
                                        <p:tgtEl>
                                          <p:spTgt spid="25"/>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500" fill="hold"/>
                                        <p:tgtEl>
                                          <p:spTgt spid="25"/>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4500"/>
                                        <p:tgtEl>
                                          <p:spTgt spid="25"/>
                                        </p:tgtEl>
                                        <p:attrNameLst>
                                          <p:attrName>ppt_x</p:attrName>
                                        </p:attrNameLst>
                                      </p:cBhvr>
                                      <p:tavLst>
                                        <p:tav tm="0">
                                          <p:val>
                                            <p:strVal val="ppt_x"/>
                                          </p:val>
                                        </p:tav>
                                        <p:tav tm="100000">
                                          <p:val>
                                            <p:strVal val="0-ppt_w/2"/>
                                          </p:val>
                                        </p:tav>
                                      </p:tavLst>
                                    </p:anim>
                                    <p:anim calcmode="lin" valueType="num">
                                      <p:cBhvr additive="base">
                                        <p:cTn id="143" dur="4500"/>
                                        <p:tgtEl>
                                          <p:spTgt spid="25"/>
                                        </p:tgtEl>
                                        <p:attrNameLst>
                                          <p:attrName>ppt_y</p:attrName>
                                        </p:attrNameLst>
                                      </p:cBhvr>
                                      <p:tavLst>
                                        <p:tav tm="0">
                                          <p:val>
                                            <p:strVal val="ppt_y"/>
                                          </p:val>
                                        </p:tav>
                                        <p:tav tm="100000">
                                          <p:val>
                                            <p:strVal val="1+ppt_h/2"/>
                                          </p:val>
                                        </p:tav>
                                      </p:tavLst>
                                    </p:anim>
                                    <p:set>
                                      <p:cBhvr>
                                        <p:cTn id="144" dur="1" fill="hold">
                                          <p:stCondLst>
                                            <p:cond delay="4499"/>
                                          </p:stCondLst>
                                        </p:cTn>
                                        <p:tgtEl>
                                          <p:spTgt spid="25"/>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26"/>
                                        </p:tgtEl>
                                        <p:attrNameLst>
                                          <p:attrName>style.visibility</p:attrName>
                                        </p:attrNameLst>
                                      </p:cBhvr>
                                      <p:to>
                                        <p:strVal val="visible"/>
                                      </p:to>
                                    </p:set>
                                    <p:anim calcmode="lin" valueType="num">
                                      <p:cBhvr>
                                        <p:cTn id="147" dur="4500" fill="hold"/>
                                        <p:tgtEl>
                                          <p:spTgt spid="26"/>
                                        </p:tgtEl>
                                        <p:attrNameLst>
                                          <p:attrName>ppt_w</p:attrName>
                                        </p:attrNameLst>
                                      </p:cBhvr>
                                      <p:tavLst>
                                        <p:tav tm="0">
                                          <p:val>
                                            <p:strVal val="#ppt_w"/>
                                          </p:val>
                                        </p:tav>
                                        <p:tav tm="100000">
                                          <p:val>
                                            <p:strVal val="#ppt_w"/>
                                          </p:val>
                                        </p:tav>
                                      </p:tavLst>
                                    </p:anim>
                                    <p:anim calcmode="lin" valueType="num">
                                      <p:cBhvr>
                                        <p:cTn id="148" dur="4500" fill="hold"/>
                                        <p:tgtEl>
                                          <p:spTgt spid="26"/>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500" fill="hold"/>
                                        <p:tgtEl>
                                          <p:spTgt spid="26"/>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4500"/>
                                        <p:tgtEl>
                                          <p:spTgt spid="26"/>
                                        </p:tgtEl>
                                        <p:attrNameLst>
                                          <p:attrName>ppt_x</p:attrName>
                                        </p:attrNameLst>
                                      </p:cBhvr>
                                      <p:tavLst>
                                        <p:tav tm="0">
                                          <p:val>
                                            <p:strVal val="ppt_x"/>
                                          </p:val>
                                        </p:tav>
                                        <p:tav tm="100000">
                                          <p:val>
                                            <p:strVal val="0-ppt_w/2"/>
                                          </p:val>
                                        </p:tav>
                                      </p:tavLst>
                                    </p:anim>
                                    <p:anim calcmode="lin" valueType="num">
                                      <p:cBhvr additive="base">
                                        <p:cTn id="153" dur="4500"/>
                                        <p:tgtEl>
                                          <p:spTgt spid="26"/>
                                        </p:tgtEl>
                                        <p:attrNameLst>
                                          <p:attrName>ppt_y</p:attrName>
                                        </p:attrNameLst>
                                      </p:cBhvr>
                                      <p:tavLst>
                                        <p:tav tm="0">
                                          <p:val>
                                            <p:strVal val="ppt_y"/>
                                          </p:val>
                                        </p:tav>
                                        <p:tav tm="100000">
                                          <p:val>
                                            <p:strVal val="1+ppt_h/2"/>
                                          </p:val>
                                        </p:tav>
                                      </p:tavLst>
                                    </p:anim>
                                    <p:set>
                                      <p:cBhvr>
                                        <p:cTn id="154" dur="1" fill="hold">
                                          <p:stCondLst>
                                            <p:cond delay="4499"/>
                                          </p:stCondLst>
                                        </p:cTn>
                                        <p:tgtEl>
                                          <p:spTgt spid="26"/>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p:cTn id="157" dur="4500" fill="hold"/>
                                        <p:tgtEl>
                                          <p:spTgt spid="27"/>
                                        </p:tgtEl>
                                        <p:attrNameLst>
                                          <p:attrName>ppt_w</p:attrName>
                                        </p:attrNameLst>
                                      </p:cBhvr>
                                      <p:tavLst>
                                        <p:tav tm="0">
                                          <p:val>
                                            <p:strVal val="#ppt_w"/>
                                          </p:val>
                                        </p:tav>
                                        <p:tav tm="100000">
                                          <p:val>
                                            <p:strVal val="#ppt_w"/>
                                          </p:val>
                                        </p:tav>
                                      </p:tavLst>
                                    </p:anim>
                                    <p:anim calcmode="lin" valueType="num">
                                      <p:cBhvr>
                                        <p:cTn id="158" dur="4500" fill="hold"/>
                                        <p:tgtEl>
                                          <p:spTgt spid="27"/>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500" fill="hold"/>
                                        <p:tgtEl>
                                          <p:spTgt spid="27"/>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4500"/>
                                        <p:tgtEl>
                                          <p:spTgt spid="27"/>
                                        </p:tgtEl>
                                        <p:attrNameLst>
                                          <p:attrName>ppt_x</p:attrName>
                                        </p:attrNameLst>
                                      </p:cBhvr>
                                      <p:tavLst>
                                        <p:tav tm="0">
                                          <p:val>
                                            <p:strVal val="ppt_x"/>
                                          </p:val>
                                        </p:tav>
                                        <p:tav tm="100000">
                                          <p:val>
                                            <p:strVal val="0-ppt_w/2"/>
                                          </p:val>
                                        </p:tav>
                                      </p:tavLst>
                                    </p:anim>
                                    <p:anim calcmode="lin" valueType="num">
                                      <p:cBhvr additive="base">
                                        <p:cTn id="163" dur="4500"/>
                                        <p:tgtEl>
                                          <p:spTgt spid="27"/>
                                        </p:tgtEl>
                                        <p:attrNameLst>
                                          <p:attrName>ppt_y</p:attrName>
                                        </p:attrNameLst>
                                      </p:cBhvr>
                                      <p:tavLst>
                                        <p:tav tm="0">
                                          <p:val>
                                            <p:strVal val="ppt_y"/>
                                          </p:val>
                                        </p:tav>
                                        <p:tav tm="100000">
                                          <p:val>
                                            <p:strVal val="1+ppt_h/2"/>
                                          </p:val>
                                        </p:tav>
                                      </p:tavLst>
                                    </p:anim>
                                    <p:set>
                                      <p:cBhvr>
                                        <p:cTn id="164" dur="1" fill="hold">
                                          <p:stCondLst>
                                            <p:cond delay="4499"/>
                                          </p:stCondLst>
                                        </p:cTn>
                                        <p:tgtEl>
                                          <p:spTgt spid="27"/>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4500" fill="hold"/>
                                        <p:tgtEl>
                                          <p:spTgt spid="19"/>
                                        </p:tgtEl>
                                        <p:attrNameLst>
                                          <p:attrName>ppt_w</p:attrName>
                                        </p:attrNameLst>
                                      </p:cBhvr>
                                      <p:tavLst>
                                        <p:tav tm="0">
                                          <p:val>
                                            <p:strVal val="#ppt_w"/>
                                          </p:val>
                                        </p:tav>
                                        <p:tav tm="100000">
                                          <p:val>
                                            <p:strVal val="#ppt_w"/>
                                          </p:val>
                                        </p:tav>
                                      </p:tavLst>
                                    </p:anim>
                                    <p:anim calcmode="lin" valueType="num">
                                      <p:cBhvr>
                                        <p:cTn id="168" dur="4500" fill="hold"/>
                                        <p:tgtEl>
                                          <p:spTgt spid="1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500" fill="hold"/>
                                        <p:tgtEl>
                                          <p:spTgt spid="19"/>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4500"/>
                                        <p:tgtEl>
                                          <p:spTgt spid="19"/>
                                        </p:tgtEl>
                                        <p:attrNameLst>
                                          <p:attrName>ppt_x</p:attrName>
                                        </p:attrNameLst>
                                      </p:cBhvr>
                                      <p:tavLst>
                                        <p:tav tm="0">
                                          <p:val>
                                            <p:strVal val="ppt_x"/>
                                          </p:val>
                                        </p:tav>
                                        <p:tav tm="100000">
                                          <p:val>
                                            <p:strVal val="0-ppt_w/2"/>
                                          </p:val>
                                        </p:tav>
                                      </p:tavLst>
                                    </p:anim>
                                    <p:anim calcmode="lin" valueType="num">
                                      <p:cBhvr additive="base">
                                        <p:cTn id="173" dur="4500"/>
                                        <p:tgtEl>
                                          <p:spTgt spid="19"/>
                                        </p:tgtEl>
                                        <p:attrNameLst>
                                          <p:attrName>ppt_y</p:attrName>
                                        </p:attrNameLst>
                                      </p:cBhvr>
                                      <p:tavLst>
                                        <p:tav tm="0">
                                          <p:val>
                                            <p:strVal val="ppt_y"/>
                                          </p:val>
                                        </p:tav>
                                        <p:tav tm="100000">
                                          <p:val>
                                            <p:strVal val="1+ppt_h/2"/>
                                          </p:val>
                                        </p:tav>
                                      </p:tavLst>
                                    </p:anim>
                                    <p:set>
                                      <p:cBhvr>
                                        <p:cTn id="174" dur="1" fill="hold">
                                          <p:stCondLst>
                                            <p:cond delay="4499"/>
                                          </p:stCondLst>
                                        </p:cTn>
                                        <p:tgtEl>
                                          <p:spTgt spid="1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p:cTn id="177" dur="4500" fill="hold"/>
                                        <p:tgtEl>
                                          <p:spTgt spid="20"/>
                                        </p:tgtEl>
                                        <p:attrNameLst>
                                          <p:attrName>ppt_w</p:attrName>
                                        </p:attrNameLst>
                                      </p:cBhvr>
                                      <p:tavLst>
                                        <p:tav tm="0">
                                          <p:val>
                                            <p:strVal val="#ppt_w"/>
                                          </p:val>
                                        </p:tav>
                                        <p:tav tm="100000">
                                          <p:val>
                                            <p:strVal val="#ppt_w"/>
                                          </p:val>
                                        </p:tav>
                                      </p:tavLst>
                                    </p:anim>
                                    <p:anim calcmode="lin" valueType="num">
                                      <p:cBhvr>
                                        <p:cTn id="178" dur="4500" fill="hold"/>
                                        <p:tgtEl>
                                          <p:spTgt spid="2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500" fill="hold"/>
                                        <p:tgtEl>
                                          <p:spTgt spid="20"/>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4500"/>
                                        <p:tgtEl>
                                          <p:spTgt spid="20"/>
                                        </p:tgtEl>
                                        <p:attrNameLst>
                                          <p:attrName>ppt_x</p:attrName>
                                        </p:attrNameLst>
                                      </p:cBhvr>
                                      <p:tavLst>
                                        <p:tav tm="0">
                                          <p:val>
                                            <p:strVal val="ppt_x"/>
                                          </p:val>
                                        </p:tav>
                                        <p:tav tm="100000">
                                          <p:val>
                                            <p:strVal val="0-ppt_w/2"/>
                                          </p:val>
                                        </p:tav>
                                      </p:tavLst>
                                    </p:anim>
                                    <p:anim calcmode="lin" valueType="num">
                                      <p:cBhvr additive="base">
                                        <p:cTn id="183" dur="4500"/>
                                        <p:tgtEl>
                                          <p:spTgt spid="20"/>
                                        </p:tgtEl>
                                        <p:attrNameLst>
                                          <p:attrName>ppt_y</p:attrName>
                                        </p:attrNameLst>
                                      </p:cBhvr>
                                      <p:tavLst>
                                        <p:tav tm="0">
                                          <p:val>
                                            <p:strVal val="ppt_y"/>
                                          </p:val>
                                        </p:tav>
                                        <p:tav tm="100000">
                                          <p:val>
                                            <p:strVal val="1+ppt_h/2"/>
                                          </p:val>
                                        </p:tav>
                                      </p:tavLst>
                                    </p:anim>
                                    <p:set>
                                      <p:cBhvr>
                                        <p:cTn id="184" dur="1" fill="hold">
                                          <p:stCondLst>
                                            <p:cond delay="4499"/>
                                          </p:stCondLst>
                                        </p:cTn>
                                        <p:tgtEl>
                                          <p:spTgt spid="20"/>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4500" fill="hold"/>
                                        <p:tgtEl>
                                          <p:spTgt spid="21"/>
                                        </p:tgtEl>
                                        <p:attrNameLst>
                                          <p:attrName>ppt_w</p:attrName>
                                        </p:attrNameLst>
                                      </p:cBhvr>
                                      <p:tavLst>
                                        <p:tav tm="0">
                                          <p:val>
                                            <p:strVal val="#ppt_w"/>
                                          </p:val>
                                        </p:tav>
                                        <p:tav tm="100000">
                                          <p:val>
                                            <p:strVal val="#ppt_w"/>
                                          </p:val>
                                        </p:tav>
                                      </p:tavLst>
                                    </p:anim>
                                    <p:anim calcmode="lin" valueType="num">
                                      <p:cBhvr>
                                        <p:cTn id="188" dur="4500" fill="hold"/>
                                        <p:tgtEl>
                                          <p:spTgt spid="21"/>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500" fill="hold"/>
                                        <p:tgtEl>
                                          <p:spTgt spid="21"/>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4500"/>
                                        <p:tgtEl>
                                          <p:spTgt spid="21"/>
                                        </p:tgtEl>
                                        <p:attrNameLst>
                                          <p:attrName>ppt_x</p:attrName>
                                        </p:attrNameLst>
                                      </p:cBhvr>
                                      <p:tavLst>
                                        <p:tav tm="0">
                                          <p:val>
                                            <p:strVal val="ppt_x"/>
                                          </p:val>
                                        </p:tav>
                                        <p:tav tm="100000">
                                          <p:val>
                                            <p:strVal val="0-ppt_w/2"/>
                                          </p:val>
                                        </p:tav>
                                      </p:tavLst>
                                    </p:anim>
                                    <p:anim calcmode="lin" valueType="num">
                                      <p:cBhvr additive="base">
                                        <p:cTn id="193" dur="4500"/>
                                        <p:tgtEl>
                                          <p:spTgt spid="21"/>
                                        </p:tgtEl>
                                        <p:attrNameLst>
                                          <p:attrName>ppt_y</p:attrName>
                                        </p:attrNameLst>
                                      </p:cBhvr>
                                      <p:tavLst>
                                        <p:tav tm="0">
                                          <p:val>
                                            <p:strVal val="ppt_y"/>
                                          </p:val>
                                        </p:tav>
                                        <p:tav tm="100000">
                                          <p:val>
                                            <p:strVal val="1+ppt_h/2"/>
                                          </p:val>
                                        </p:tav>
                                      </p:tavLst>
                                    </p:anim>
                                    <p:set>
                                      <p:cBhvr>
                                        <p:cTn id="194" dur="1" fill="hold">
                                          <p:stCondLst>
                                            <p:cond delay="4499"/>
                                          </p:stCondLst>
                                        </p:cTn>
                                        <p:tgtEl>
                                          <p:spTgt spid="21"/>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2"/>
                                        </p:tgtEl>
                                        <p:attrNameLst>
                                          <p:attrName>style.visibility</p:attrName>
                                        </p:attrNameLst>
                                      </p:cBhvr>
                                      <p:to>
                                        <p:strVal val="visible"/>
                                      </p:to>
                                    </p:set>
                                    <p:anim calcmode="lin" valueType="num">
                                      <p:cBhvr>
                                        <p:cTn id="197" dur="4500" fill="hold"/>
                                        <p:tgtEl>
                                          <p:spTgt spid="22"/>
                                        </p:tgtEl>
                                        <p:attrNameLst>
                                          <p:attrName>ppt_w</p:attrName>
                                        </p:attrNameLst>
                                      </p:cBhvr>
                                      <p:tavLst>
                                        <p:tav tm="0">
                                          <p:val>
                                            <p:strVal val="#ppt_w"/>
                                          </p:val>
                                        </p:tav>
                                        <p:tav tm="100000">
                                          <p:val>
                                            <p:strVal val="#ppt_w"/>
                                          </p:val>
                                        </p:tav>
                                      </p:tavLst>
                                    </p:anim>
                                    <p:anim calcmode="lin" valueType="num">
                                      <p:cBhvr>
                                        <p:cTn id="198" dur="4500" fill="hold"/>
                                        <p:tgtEl>
                                          <p:spTgt spid="22"/>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500" fill="hold"/>
                                        <p:tgtEl>
                                          <p:spTgt spid="22"/>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4500"/>
                                        <p:tgtEl>
                                          <p:spTgt spid="22"/>
                                        </p:tgtEl>
                                        <p:attrNameLst>
                                          <p:attrName>ppt_x</p:attrName>
                                        </p:attrNameLst>
                                      </p:cBhvr>
                                      <p:tavLst>
                                        <p:tav tm="0">
                                          <p:val>
                                            <p:strVal val="ppt_x"/>
                                          </p:val>
                                        </p:tav>
                                        <p:tav tm="100000">
                                          <p:val>
                                            <p:strVal val="0-ppt_w/2"/>
                                          </p:val>
                                        </p:tav>
                                      </p:tavLst>
                                    </p:anim>
                                    <p:anim calcmode="lin" valueType="num">
                                      <p:cBhvr additive="base">
                                        <p:cTn id="203" dur="4500"/>
                                        <p:tgtEl>
                                          <p:spTgt spid="22"/>
                                        </p:tgtEl>
                                        <p:attrNameLst>
                                          <p:attrName>ppt_y</p:attrName>
                                        </p:attrNameLst>
                                      </p:cBhvr>
                                      <p:tavLst>
                                        <p:tav tm="0">
                                          <p:val>
                                            <p:strVal val="ppt_y"/>
                                          </p:val>
                                        </p:tav>
                                        <p:tav tm="100000">
                                          <p:val>
                                            <p:strVal val="1+ppt_h/2"/>
                                          </p:val>
                                        </p:tav>
                                      </p:tavLst>
                                    </p:anim>
                                    <p:set>
                                      <p:cBhvr>
                                        <p:cTn id="204" dur="1" fill="hold">
                                          <p:stCondLst>
                                            <p:cond delay="4499"/>
                                          </p:stCondLst>
                                        </p:cTn>
                                        <p:tgtEl>
                                          <p:spTgt spid="22"/>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15"/>
                                        </p:tgtEl>
                                        <p:attrNameLst>
                                          <p:attrName>style.visibility</p:attrName>
                                        </p:attrNameLst>
                                      </p:cBhvr>
                                      <p:to>
                                        <p:strVal val="visible"/>
                                      </p:to>
                                    </p:set>
                                    <p:anim calcmode="lin" valueType="num">
                                      <p:cBhvr>
                                        <p:cTn id="207" dur="4500" fill="hold"/>
                                        <p:tgtEl>
                                          <p:spTgt spid="15"/>
                                        </p:tgtEl>
                                        <p:attrNameLst>
                                          <p:attrName>ppt_w</p:attrName>
                                        </p:attrNameLst>
                                      </p:cBhvr>
                                      <p:tavLst>
                                        <p:tav tm="0">
                                          <p:val>
                                            <p:strVal val="#ppt_w"/>
                                          </p:val>
                                        </p:tav>
                                        <p:tav tm="100000">
                                          <p:val>
                                            <p:strVal val="#ppt_w"/>
                                          </p:val>
                                        </p:tav>
                                      </p:tavLst>
                                    </p:anim>
                                    <p:anim calcmode="lin" valueType="num">
                                      <p:cBhvr>
                                        <p:cTn id="208" dur="4500" fill="hold"/>
                                        <p:tgtEl>
                                          <p:spTgt spid="1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500" fill="hold"/>
                                        <p:tgtEl>
                                          <p:spTgt spid="15"/>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4500"/>
                                        <p:tgtEl>
                                          <p:spTgt spid="15"/>
                                        </p:tgtEl>
                                        <p:attrNameLst>
                                          <p:attrName>ppt_x</p:attrName>
                                        </p:attrNameLst>
                                      </p:cBhvr>
                                      <p:tavLst>
                                        <p:tav tm="0">
                                          <p:val>
                                            <p:strVal val="ppt_x"/>
                                          </p:val>
                                        </p:tav>
                                        <p:tav tm="100000">
                                          <p:val>
                                            <p:strVal val="0-ppt_w/2"/>
                                          </p:val>
                                        </p:tav>
                                      </p:tavLst>
                                    </p:anim>
                                    <p:anim calcmode="lin" valueType="num">
                                      <p:cBhvr additive="base">
                                        <p:cTn id="213" dur="4500"/>
                                        <p:tgtEl>
                                          <p:spTgt spid="15"/>
                                        </p:tgtEl>
                                        <p:attrNameLst>
                                          <p:attrName>ppt_y</p:attrName>
                                        </p:attrNameLst>
                                      </p:cBhvr>
                                      <p:tavLst>
                                        <p:tav tm="0">
                                          <p:val>
                                            <p:strVal val="ppt_y"/>
                                          </p:val>
                                        </p:tav>
                                        <p:tav tm="100000">
                                          <p:val>
                                            <p:strVal val="1+ppt_h/2"/>
                                          </p:val>
                                        </p:tav>
                                      </p:tavLst>
                                    </p:anim>
                                    <p:set>
                                      <p:cBhvr>
                                        <p:cTn id="214" dur="1" fill="hold">
                                          <p:stCondLst>
                                            <p:cond delay="4499"/>
                                          </p:stCondLst>
                                        </p:cTn>
                                        <p:tgtEl>
                                          <p:spTgt spid="1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16"/>
                                        </p:tgtEl>
                                        <p:attrNameLst>
                                          <p:attrName>style.visibility</p:attrName>
                                        </p:attrNameLst>
                                      </p:cBhvr>
                                      <p:to>
                                        <p:strVal val="visible"/>
                                      </p:to>
                                    </p:set>
                                    <p:anim calcmode="lin" valueType="num">
                                      <p:cBhvr>
                                        <p:cTn id="217" dur="4500" fill="hold"/>
                                        <p:tgtEl>
                                          <p:spTgt spid="16"/>
                                        </p:tgtEl>
                                        <p:attrNameLst>
                                          <p:attrName>ppt_w</p:attrName>
                                        </p:attrNameLst>
                                      </p:cBhvr>
                                      <p:tavLst>
                                        <p:tav tm="0">
                                          <p:val>
                                            <p:strVal val="#ppt_w"/>
                                          </p:val>
                                        </p:tav>
                                        <p:tav tm="100000">
                                          <p:val>
                                            <p:strVal val="#ppt_w"/>
                                          </p:val>
                                        </p:tav>
                                      </p:tavLst>
                                    </p:anim>
                                    <p:anim calcmode="lin" valueType="num">
                                      <p:cBhvr>
                                        <p:cTn id="218" dur="4500" fill="hold"/>
                                        <p:tgtEl>
                                          <p:spTgt spid="16"/>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500" fill="hold"/>
                                        <p:tgtEl>
                                          <p:spTgt spid="16"/>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4500"/>
                                        <p:tgtEl>
                                          <p:spTgt spid="16"/>
                                        </p:tgtEl>
                                        <p:attrNameLst>
                                          <p:attrName>ppt_x</p:attrName>
                                        </p:attrNameLst>
                                      </p:cBhvr>
                                      <p:tavLst>
                                        <p:tav tm="0">
                                          <p:val>
                                            <p:strVal val="ppt_x"/>
                                          </p:val>
                                        </p:tav>
                                        <p:tav tm="100000">
                                          <p:val>
                                            <p:strVal val="0-ppt_w/2"/>
                                          </p:val>
                                        </p:tav>
                                      </p:tavLst>
                                    </p:anim>
                                    <p:anim calcmode="lin" valueType="num">
                                      <p:cBhvr additive="base">
                                        <p:cTn id="223" dur="4500"/>
                                        <p:tgtEl>
                                          <p:spTgt spid="16"/>
                                        </p:tgtEl>
                                        <p:attrNameLst>
                                          <p:attrName>ppt_y</p:attrName>
                                        </p:attrNameLst>
                                      </p:cBhvr>
                                      <p:tavLst>
                                        <p:tav tm="0">
                                          <p:val>
                                            <p:strVal val="ppt_y"/>
                                          </p:val>
                                        </p:tav>
                                        <p:tav tm="100000">
                                          <p:val>
                                            <p:strVal val="1+ppt_h/2"/>
                                          </p:val>
                                        </p:tav>
                                      </p:tavLst>
                                    </p:anim>
                                    <p:set>
                                      <p:cBhvr>
                                        <p:cTn id="224" dur="1" fill="hold">
                                          <p:stCondLst>
                                            <p:cond delay="4499"/>
                                          </p:stCondLst>
                                        </p:cTn>
                                        <p:tgtEl>
                                          <p:spTgt spid="16"/>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12"/>
                                        </p:tgtEl>
                                        <p:attrNameLst>
                                          <p:attrName>style.visibility</p:attrName>
                                        </p:attrNameLst>
                                      </p:cBhvr>
                                      <p:to>
                                        <p:strVal val="visible"/>
                                      </p:to>
                                    </p:set>
                                    <p:anim calcmode="lin" valueType="num">
                                      <p:cBhvr>
                                        <p:cTn id="227" dur="4500" fill="hold"/>
                                        <p:tgtEl>
                                          <p:spTgt spid="12"/>
                                        </p:tgtEl>
                                        <p:attrNameLst>
                                          <p:attrName>ppt_w</p:attrName>
                                        </p:attrNameLst>
                                      </p:cBhvr>
                                      <p:tavLst>
                                        <p:tav tm="0">
                                          <p:val>
                                            <p:strVal val="#ppt_w"/>
                                          </p:val>
                                        </p:tav>
                                        <p:tav tm="100000">
                                          <p:val>
                                            <p:strVal val="#ppt_w"/>
                                          </p:val>
                                        </p:tav>
                                      </p:tavLst>
                                    </p:anim>
                                    <p:anim calcmode="lin" valueType="num">
                                      <p:cBhvr>
                                        <p:cTn id="228" dur="4500" fill="hold"/>
                                        <p:tgtEl>
                                          <p:spTgt spid="12"/>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500" fill="hold"/>
                                        <p:tgtEl>
                                          <p:spTgt spid="12"/>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4500"/>
                                        <p:tgtEl>
                                          <p:spTgt spid="12"/>
                                        </p:tgtEl>
                                        <p:attrNameLst>
                                          <p:attrName>ppt_x</p:attrName>
                                        </p:attrNameLst>
                                      </p:cBhvr>
                                      <p:tavLst>
                                        <p:tav tm="0">
                                          <p:val>
                                            <p:strVal val="ppt_x"/>
                                          </p:val>
                                        </p:tav>
                                        <p:tav tm="100000">
                                          <p:val>
                                            <p:strVal val="0-ppt_w/2"/>
                                          </p:val>
                                        </p:tav>
                                      </p:tavLst>
                                    </p:anim>
                                    <p:anim calcmode="lin" valueType="num">
                                      <p:cBhvr additive="base">
                                        <p:cTn id="233" dur="4500"/>
                                        <p:tgtEl>
                                          <p:spTgt spid="12"/>
                                        </p:tgtEl>
                                        <p:attrNameLst>
                                          <p:attrName>ppt_y</p:attrName>
                                        </p:attrNameLst>
                                      </p:cBhvr>
                                      <p:tavLst>
                                        <p:tav tm="0">
                                          <p:val>
                                            <p:strVal val="ppt_y"/>
                                          </p:val>
                                        </p:tav>
                                        <p:tav tm="100000">
                                          <p:val>
                                            <p:strVal val="1+ppt_h/2"/>
                                          </p:val>
                                        </p:tav>
                                      </p:tavLst>
                                    </p:anim>
                                    <p:set>
                                      <p:cBhvr>
                                        <p:cTn id="234" dur="1" fill="hold">
                                          <p:stCondLst>
                                            <p:cond delay="4499"/>
                                          </p:stCondLst>
                                        </p:cTn>
                                        <p:tgtEl>
                                          <p:spTgt spid="12"/>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13"/>
                                        </p:tgtEl>
                                        <p:attrNameLst>
                                          <p:attrName>style.visibility</p:attrName>
                                        </p:attrNameLst>
                                      </p:cBhvr>
                                      <p:to>
                                        <p:strVal val="visible"/>
                                      </p:to>
                                    </p:set>
                                    <p:anim calcmode="lin" valueType="num">
                                      <p:cBhvr>
                                        <p:cTn id="237" dur="4500" fill="hold"/>
                                        <p:tgtEl>
                                          <p:spTgt spid="13"/>
                                        </p:tgtEl>
                                        <p:attrNameLst>
                                          <p:attrName>ppt_w</p:attrName>
                                        </p:attrNameLst>
                                      </p:cBhvr>
                                      <p:tavLst>
                                        <p:tav tm="0">
                                          <p:val>
                                            <p:strVal val="#ppt_w"/>
                                          </p:val>
                                        </p:tav>
                                        <p:tav tm="100000">
                                          <p:val>
                                            <p:strVal val="#ppt_w"/>
                                          </p:val>
                                        </p:tav>
                                      </p:tavLst>
                                    </p:anim>
                                    <p:anim calcmode="lin" valueType="num">
                                      <p:cBhvr>
                                        <p:cTn id="238" dur="4500" fill="hold"/>
                                        <p:tgtEl>
                                          <p:spTgt spid="13"/>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500" fill="hold"/>
                                        <p:tgtEl>
                                          <p:spTgt spid="13"/>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4500"/>
                                        <p:tgtEl>
                                          <p:spTgt spid="13"/>
                                        </p:tgtEl>
                                        <p:attrNameLst>
                                          <p:attrName>ppt_x</p:attrName>
                                        </p:attrNameLst>
                                      </p:cBhvr>
                                      <p:tavLst>
                                        <p:tav tm="0">
                                          <p:val>
                                            <p:strVal val="ppt_x"/>
                                          </p:val>
                                        </p:tav>
                                        <p:tav tm="100000">
                                          <p:val>
                                            <p:strVal val="0-ppt_w/2"/>
                                          </p:val>
                                        </p:tav>
                                      </p:tavLst>
                                    </p:anim>
                                    <p:anim calcmode="lin" valueType="num">
                                      <p:cBhvr additive="base">
                                        <p:cTn id="243" dur="4500"/>
                                        <p:tgtEl>
                                          <p:spTgt spid="13"/>
                                        </p:tgtEl>
                                        <p:attrNameLst>
                                          <p:attrName>ppt_y</p:attrName>
                                        </p:attrNameLst>
                                      </p:cBhvr>
                                      <p:tavLst>
                                        <p:tav tm="0">
                                          <p:val>
                                            <p:strVal val="ppt_y"/>
                                          </p:val>
                                        </p:tav>
                                        <p:tav tm="100000">
                                          <p:val>
                                            <p:strVal val="1+ppt_h/2"/>
                                          </p:val>
                                        </p:tav>
                                      </p:tavLst>
                                    </p:anim>
                                    <p:set>
                                      <p:cBhvr>
                                        <p:cTn id="244" dur="1" fill="hold">
                                          <p:stCondLst>
                                            <p:cond delay="4499"/>
                                          </p:stCondLst>
                                        </p:cTn>
                                        <p:tgtEl>
                                          <p:spTgt spid="13"/>
                                        </p:tgtEl>
                                        <p:attrNameLst>
                                          <p:attrName>style.visibility</p:attrName>
                                        </p:attrNameLst>
                                      </p:cBhvr>
                                      <p:to>
                                        <p:strVal val="hidden"/>
                                      </p:to>
                                    </p:set>
                                  </p:childTnLst>
                                </p:cTn>
                              </p:par>
                              <p:par>
                                <p:cTn id="245" presetID="16" presetClass="entr" presetSubtype="37" fill="hold" nodeType="withEffect">
                                  <p:stCondLst>
                                    <p:cond delay="500"/>
                                  </p:stCondLst>
                                  <p:childTnLst>
                                    <p:set>
                                      <p:cBhvr>
                                        <p:cTn id="246" dur="1" fill="hold">
                                          <p:stCondLst>
                                            <p:cond delay="0"/>
                                          </p:stCondLst>
                                        </p:cTn>
                                        <p:tgtEl>
                                          <p:spTgt spid="28"/>
                                        </p:tgtEl>
                                        <p:attrNameLst>
                                          <p:attrName>style.visibility</p:attrName>
                                        </p:attrNameLst>
                                      </p:cBhvr>
                                      <p:to>
                                        <p:strVal val="visible"/>
                                      </p:to>
                                    </p:set>
                                    <p:animEffect transition="in" filter="barn(outVertical)">
                                      <p:cBhvr>
                                        <p:cTn id="247" dur="3500"/>
                                        <p:tgtEl>
                                          <p:spTgt spid="28"/>
                                        </p:tgtEl>
                                      </p:cBhvr>
                                    </p:animEffect>
                                  </p:childTnLst>
                                </p:cTn>
                              </p:par>
                              <p:par>
                                <p:cTn id="248" presetID="23" presetClass="entr" presetSubtype="272" fill="hold" nodeType="withEffect">
                                  <p:stCondLst>
                                    <p:cond delay="500"/>
                                  </p:stCondLst>
                                  <p:childTnLst>
                                    <p:set>
                                      <p:cBhvr>
                                        <p:cTn id="249" dur="1" fill="hold">
                                          <p:stCondLst>
                                            <p:cond delay="0"/>
                                          </p:stCondLst>
                                        </p:cTn>
                                        <p:tgtEl>
                                          <p:spTgt spid="28"/>
                                        </p:tgtEl>
                                        <p:attrNameLst>
                                          <p:attrName>style.visibility</p:attrName>
                                        </p:attrNameLst>
                                      </p:cBhvr>
                                      <p:to>
                                        <p:strVal val="visible"/>
                                      </p:to>
                                    </p:set>
                                    <p:anim calcmode="lin" valueType="num">
                                      <p:cBhvr>
                                        <p:cTn id="250" dur="3500" fill="hold"/>
                                        <p:tgtEl>
                                          <p:spTgt spid="28"/>
                                        </p:tgtEl>
                                        <p:attrNameLst>
                                          <p:attrName>ppt_w</p:attrName>
                                        </p:attrNameLst>
                                      </p:cBhvr>
                                      <p:tavLst>
                                        <p:tav tm="0">
                                          <p:val>
                                            <p:strVal val="2/3*#ppt_w"/>
                                          </p:val>
                                        </p:tav>
                                        <p:tav tm="100000">
                                          <p:val>
                                            <p:strVal val="#ppt_w"/>
                                          </p:val>
                                        </p:tav>
                                      </p:tavLst>
                                    </p:anim>
                                    <p:anim calcmode="lin" valueType="num">
                                      <p:cBhvr>
                                        <p:cTn id="251" dur="3500" fill="hold"/>
                                        <p:tgtEl>
                                          <p:spTgt spid="28"/>
                                        </p:tgtEl>
                                        <p:attrNameLst>
                                          <p:attrName>ppt_h</p:attrName>
                                        </p:attrNameLst>
                                      </p:cBhvr>
                                      <p:tavLst>
                                        <p:tav tm="0">
                                          <p:val>
                                            <p:strVal val="2/3*#ppt_h"/>
                                          </p:val>
                                        </p:tav>
                                        <p:tav tm="100000">
                                          <p:val>
                                            <p:strVal val="#ppt_h"/>
                                          </p:val>
                                        </p:tav>
                                      </p:tavLst>
                                    </p:anim>
                                  </p:childTnLst>
                                </p:cTn>
                              </p:par>
                              <p:par>
                                <p:cTn id="252" presetID="9" presetClass="emph" presetSubtype="0" nodeType="withEffect">
                                  <p:stCondLst>
                                    <p:cond delay="0"/>
                                  </p:stCondLst>
                                  <p:childTnLst>
                                    <p:set>
                                      <p:cBhvr rctx="PPT">
                                        <p:cTn id="253" dur="indefinite"/>
                                        <p:tgtEl>
                                          <p:spTgt spid="41"/>
                                        </p:tgtEl>
                                        <p:attrNameLst>
                                          <p:attrName>style.opacity</p:attrName>
                                        </p:attrNameLst>
                                      </p:cBhvr>
                                      <p:to>
                                        <p:strVal val="0"/>
                                      </p:to>
                                    </p:set>
                                    <p:animEffect filter="image" prLst="opacity: 0">
                                      <p:cBhvr rctx="IE">
                                        <p:cTn id="254" dur="indefinite"/>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15" grpId="0" animBg="1"/>
      <p:bldP spid="15" grpId="1" animBg="1"/>
      <p:bldP spid="15" grpId="2" animBg="1"/>
      <p:bldP spid="16" grpId="0" animBg="1"/>
      <p:bldP spid="16" grpId="1" animBg="1"/>
      <p:bldP spid="16" grpId="2" animBg="1"/>
      <p:bldP spid="12" grpId="0" animBg="1"/>
      <p:bldP spid="12" grpId="1" animBg="1"/>
      <p:bldP spid="12" grpId="2" animBg="1"/>
      <p:bldP spid="13" grpId="0" animBg="1"/>
      <p:bldP spid="13" grpId="1" animBg="1"/>
      <p:bldP spid="13"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14 Imagen" descr="Diapositiva6"/>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0" y="-12606"/>
            <a:ext cx="9144000" cy="5122934"/>
          </a:xfrm>
          <a:prstGeom prst="rect">
            <a:avLst/>
          </a:prstGeom>
          <a:noFill/>
          <a:ln>
            <a:noFill/>
          </a:ln>
        </p:spPr>
      </p:pic>
      <p:sp>
        <p:nvSpPr>
          <p:cNvPr id="2" name="1 Forma libre"/>
          <p:cNvSpPr/>
          <p:nvPr/>
        </p:nvSpPr>
        <p:spPr>
          <a:xfrm rot="8592725" flipH="1" flipV="1">
            <a:off x="3888863"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3" name="2 Forma libre"/>
          <p:cNvSpPr/>
          <p:nvPr/>
        </p:nvSpPr>
        <p:spPr>
          <a:xfrm rot="8592725" flipH="1" flipV="1">
            <a:off x="2304687" y="981945"/>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4" name="3 Forma libre"/>
          <p:cNvSpPr/>
          <p:nvPr/>
        </p:nvSpPr>
        <p:spPr>
          <a:xfrm rot="8592725" flipH="1" flipV="1">
            <a:off x="864525" y="135998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5" name="4 Forma libre"/>
          <p:cNvSpPr/>
          <p:nvPr/>
        </p:nvSpPr>
        <p:spPr>
          <a:xfrm rot="13007275" flipV="1">
            <a:off x="4968984"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6" name="5 Forma libre"/>
          <p:cNvSpPr/>
          <p:nvPr/>
        </p:nvSpPr>
        <p:spPr>
          <a:xfrm rot="13007275" flipV="1">
            <a:off x="6553160" y="92793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7" name="6 Forma libre"/>
          <p:cNvSpPr/>
          <p:nvPr/>
        </p:nvSpPr>
        <p:spPr>
          <a:xfrm rot="13007275" flipV="1">
            <a:off x="8100824" y="130597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8" name="7 Forma libre"/>
          <p:cNvSpPr/>
          <p:nvPr/>
        </p:nvSpPr>
        <p:spPr>
          <a:xfrm rot="8592725">
            <a:off x="4968984" y="271013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9" name="8 Forma libre"/>
          <p:cNvSpPr/>
          <p:nvPr/>
        </p:nvSpPr>
        <p:spPr>
          <a:xfrm rot="13007275" flipH="1">
            <a:off x="3816856" y="271013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0" name="9 Forma libre"/>
          <p:cNvSpPr/>
          <p:nvPr/>
        </p:nvSpPr>
        <p:spPr>
          <a:xfrm rot="13007275" flipH="1">
            <a:off x="2304687" y="222408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1" name="10 Forma libre"/>
          <p:cNvSpPr/>
          <p:nvPr/>
        </p:nvSpPr>
        <p:spPr>
          <a:xfrm rot="13007275" flipH="1">
            <a:off x="767937" y="184603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2" name="11 Forma libre"/>
          <p:cNvSpPr/>
          <p:nvPr/>
        </p:nvSpPr>
        <p:spPr>
          <a:xfrm rot="8592725">
            <a:off x="6553159" y="217007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3" name="12 Forma libre"/>
          <p:cNvSpPr/>
          <p:nvPr/>
        </p:nvSpPr>
        <p:spPr>
          <a:xfrm rot="8592725">
            <a:off x="8075622" y="190004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pic>
        <p:nvPicPr>
          <p:cNvPr id="16" name="15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23837" y="-71932"/>
            <a:ext cx="9324528" cy="5181600"/>
          </a:xfrm>
          <a:prstGeom prst="rect">
            <a:avLst/>
          </a:prstGeom>
          <a:noFill/>
          <a:ln>
            <a:noFill/>
          </a:ln>
        </p:spPr>
      </p:pic>
    </p:spTree>
    <p:extLst>
      <p:ext uri="{BB962C8B-B14F-4D97-AF65-F5344CB8AC3E}">
        <p14:creationId xmlns:p14="http://schemas.microsoft.com/office/powerpoint/2010/main" val="2737467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ppt_x</p:attrName>
                                        </p:attrNameLst>
                                      </p:cBhvr>
                                      <p:tavLst>
                                        <p:tav tm="0">
                                          <p:val>
                                            <p:strVal val="#ppt_x"/>
                                          </p:val>
                                        </p:tav>
                                        <p:tav tm="100000">
                                          <p:val>
                                            <p:strVal val="#ppt_x"/>
                                          </p:val>
                                        </p:tav>
                                      </p:tavLst>
                                    </p:anim>
                                    <p:anim calcmode="lin" valueType="num">
                                      <p:cBhvr>
                                        <p:cTn id="8" dur="3000" fill="hold"/>
                                        <p:tgtEl>
                                          <p:spTgt spid="2"/>
                                        </p:tgtEl>
                                        <p:attrNameLst>
                                          <p:attrName>ppt_y</p:attrName>
                                        </p:attrNameLst>
                                      </p:cBhvr>
                                      <p:tavLst>
                                        <p:tav tm="0">
                                          <p:val>
                                            <p:strVal val="#ppt_y+#ppt_h/2"/>
                                          </p:val>
                                        </p:tav>
                                        <p:tav tm="100000">
                                          <p:val>
                                            <p:strVal val="#ppt_y"/>
                                          </p:val>
                                        </p:tav>
                                      </p:tavLst>
                                    </p:anim>
                                    <p:anim calcmode="lin" valueType="num">
                                      <p:cBhvr>
                                        <p:cTn id="9" dur="3000" fill="hold"/>
                                        <p:tgtEl>
                                          <p:spTgt spid="2"/>
                                        </p:tgtEl>
                                        <p:attrNameLst>
                                          <p:attrName>ppt_w</p:attrName>
                                        </p:attrNameLst>
                                      </p:cBhvr>
                                      <p:tavLst>
                                        <p:tav tm="0">
                                          <p:val>
                                            <p:strVal val="#ppt_w"/>
                                          </p:val>
                                        </p:tav>
                                        <p:tav tm="100000">
                                          <p:val>
                                            <p:strVal val="#ppt_w"/>
                                          </p:val>
                                        </p:tav>
                                      </p:tavLst>
                                    </p:anim>
                                    <p:anim calcmode="lin" valueType="num">
                                      <p:cBhvr>
                                        <p:cTn id="10" dur="3000" fill="hold"/>
                                        <p:tgtEl>
                                          <p:spTgt spid="2"/>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2"/>
                                        </p:tgtEl>
                                      </p:cBhvr>
                                      <p:by x="400000" y="100000"/>
                                    </p:animScale>
                                  </p:childTnLst>
                                </p:cTn>
                              </p:par>
                              <p:par>
                                <p:cTn id="13" presetID="2" presetClass="exit" presetSubtype="6" fill="hold" grpId="2" nodeType="withEffect">
                                  <p:stCondLst>
                                    <p:cond delay="0"/>
                                  </p:stCondLst>
                                  <p:childTnLst>
                                    <p:anim calcmode="lin" valueType="num">
                                      <p:cBhvr additive="base">
                                        <p:cTn id="14" dur="3500"/>
                                        <p:tgtEl>
                                          <p:spTgt spid="2"/>
                                        </p:tgtEl>
                                        <p:attrNameLst>
                                          <p:attrName>ppt_x</p:attrName>
                                        </p:attrNameLst>
                                      </p:cBhvr>
                                      <p:tavLst>
                                        <p:tav tm="0">
                                          <p:val>
                                            <p:strVal val="ppt_x"/>
                                          </p:val>
                                        </p:tav>
                                        <p:tav tm="100000">
                                          <p:val>
                                            <p:strVal val="1+ppt_w/2"/>
                                          </p:val>
                                        </p:tav>
                                      </p:tavLst>
                                    </p:anim>
                                    <p:anim calcmode="lin" valueType="num">
                                      <p:cBhvr additive="base">
                                        <p:cTn id="15" dur="3500"/>
                                        <p:tgtEl>
                                          <p:spTgt spid="2"/>
                                        </p:tgtEl>
                                        <p:attrNameLst>
                                          <p:attrName>ppt_y</p:attrName>
                                        </p:attrNameLst>
                                      </p:cBhvr>
                                      <p:tavLst>
                                        <p:tav tm="0">
                                          <p:val>
                                            <p:strVal val="ppt_y"/>
                                          </p:val>
                                        </p:tav>
                                        <p:tav tm="100000">
                                          <p:val>
                                            <p:strVal val="1+ppt_h/2"/>
                                          </p:val>
                                        </p:tav>
                                      </p:tavLst>
                                    </p:anim>
                                    <p:set>
                                      <p:cBhvr>
                                        <p:cTn id="16" dur="1" fill="hold">
                                          <p:stCondLst>
                                            <p:cond delay="3499"/>
                                          </p:stCondLst>
                                        </p:cTn>
                                        <p:tgtEl>
                                          <p:spTgt spid="2"/>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3000" fill="hold"/>
                                        <p:tgtEl>
                                          <p:spTgt spid="3"/>
                                        </p:tgtEl>
                                        <p:attrNameLst>
                                          <p:attrName>ppt_x</p:attrName>
                                        </p:attrNameLst>
                                      </p:cBhvr>
                                      <p:tavLst>
                                        <p:tav tm="0">
                                          <p:val>
                                            <p:strVal val="#ppt_x"/>
                                          </p:val>
                                        </p:tav>
                                        <p:tav tm="100000">
                                          <p:val>
                                            <p:strVal val="#ppt_x"/>
                                          </p:val>
                                        </p:tav>
                                      </p:tavLst>
                                    </p:anim>
                                    <p:anim calcmode="lin" valueType="num">
                                      <p:cBhvr>
                                        <p:cTn id="20" dur="3000" fill="hold"/>
                                        <p:tgtEl>
                                          <p:spTgt spid="3"/>
                                        </p:tgtEl>
                                        <p:attrNameLst>
                                          <p:attrName>ppt_y</p:attrName>
                                        </p:attrNameLst>
                                      </p:cBhvr>
                                      <p:tavLst>
                                        <p:tav tm="0">
                                          <p:val>
                                            <p:strVal val="#ppt_y+#ppt_h/2"/>
                                          </p:val>
                                        </p:tav>
                                        <p:tav tm="100000">
                                          <p:val>
                                            <p:strVal val="#ppt_y"/>
                                          </p:val>
                                        </p:tav>
                                      </p:tavLst>
                                    </p:anim>
                                    <p:anim calcmode="lin" valueType="num">
                                      <p:cBhvr>
                                        <p:cTn id="21" dur="3000" fill="hold"/>
                                        <p:tgtEl>
                                          <p:spTgt spid="3"/>
                                        </p:tgtEl>
                                        <p:attrNameLst>
                                          <p:attrName>ppt_w</p:attrName>
                                        </p:attrNameLst>
                                      </p:cBhvr>
                                      <p:tavLst>
                                        <p:tav tm="0">
                                          <p:val>
                                            <p:strVal val="#ppt_w"/>
                                          </p:val>
                                        </p:tav>
                                        <p:tav tm="100000">
                                          <p:val>
                                            <p:strVal val="#ppt_w"/>
                                          </p:val>
                                        </p:tav>
                                      </p:tavLst>
                                    </p:anim>
                                    <p:anim calcmode="lin" valueType="num">
                                      <p:cBhvr>
                                        <p:cTn id="22" dur="3000" fill="hold"/>
                                        <p:tgtEl>
                                          <p:spTgt spid="3"/>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3"/>
                                        </p:tgtEl>
                                      </p:cBhvr>
                                      <p:by x="400000" y="100000"/>
                                    </p:animScale>
                                  </p:childTnLst>
                                </p:cTn>
                              </p:par>
                              <p:par>
                                <p:cTn id="25" presetID="2" presetClass="exit" presetSubtype="6" fill="hold" grpId="2" nodeType="withEffect">
                                  <p:stCondLst>
                                    <p:cond delay="0"/>
                                  </p:stCondLst>
                                  <p:childTnLst>
                                    <p:anim calcmode="lin" valueType="num">
                                      <p:cBhvr additive="base">
                                        <p:cTn id="26" dur="3500"/>
                                        <p:tgtEl>
                                          <p:spTgt spid="3"/>
                                        </p:tgtEl>
                                        <p:attrNameLst>
                                          <p:attrName>ppt_x</p:attrName>
                                        </p:attrNameLst>
                                      </p:cBhvr>
                                      <p:tavLst>
                                        <p:tav tm="0">
                                          <p:val>
                                            <p:strVal val="ppt_x"/>
                                          </p:val>
                                        </p:tav>
                                        <p:tav tm="100000">
                                          <p:val>
                                            <p:strVal val="1+ppt_w/2"/>
                                          </p:val>
                                        </p:tav>
                                      </p:tavLst>
                                    </p:anim>
                                    <p:anim calcmode="lin" valueType="num">
                                      <p:cBhvr additive="base">
                                        <p:cTn id="27" dur="3500"/>
                                        <p:tgtEl>
                                          <p:spTgt spid="3"/>
                                        </p:tgtEl>
                                        <p:attrNameLst>
                                          <p:attrName>ppt_y</p:attrName>
                                        </p:attrNameLst>
                                      </p:cBhvr>
                                      <p:tavLst>
                                        <p:tav tm="0">
                                          <p:val>
                                            <p:strVal val="ppt_y"/>
                                          </p:val>
                                        </p:tav>
                                        <p:tav tm="100000">
                                          <p:val>
                                            <p:strVal val="1+ppt_h/2"/>
                                          </p:val>
                                        </p:tav>
                                      </p:tavLst>
                                    </p:anim>
                                    <p:set>
                                      <p:cBhvr>
                                        <p:cTn id="28" dur="1" fill="hold">
                                          <p:stCondLst>
                                            <p:cond delay="3499"/>
                                          </p:stCondLst>
                                        </p:cTn>
                                        <p:tgtEl>
                                          <p:spTgt spid="3"/>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p:cTn id="31" dur="3000" fill="hold"/>
                                        <p:tgtEl>
                                          <p:spTgt spid="4"/>
                                        </p:tgtEl>
                                        <p:attrNameLst>
                                          <p:attrName>ppt_x</p:attrName>
                                        </p:attrNameLst>
                                      </p:cBhvr>
                                      <p:tavLst>
                                        <p:tav tm="0">
                                          <p:val>
                                            <p:strVal val="#ppt_x"/>
                                          </p:val>
                                        </p:tav>
                                        <p:tav tm="100000">
                                          <p:val>
                                            <p:strVal val="#ppt_x"/>
                                          </p:val>
                                        </p:tav>
                                      </p:tavLst>
                                    </p:anim>
                                    <p:anim calcmode="lin" valueType="num">
                                      <p:cBhvr>
                                        <p:cTn id="32" dur="3000" fill="hold"/>
                                        <p:tgtEl>
                                          <p:spTgt spid="4"/>
                                        </p:tgtEl>
                                        <p:attrNameLst>
                                          <p:attrName>ppt_y</p:attrName>
                                        </p:attrNameLst>
                                      </p:cBhvr>
                                      <p:tavLst>
                                        <p:tav tm="0">
                                          <p:val>
                                            <p:strVal val="#ppt_y+#ppt_h/2"/>
                                          </p:val>
                                        </p:tav>
                                        <p:tav tm="100000">
                                          <p:val>
                                            <p:strVal val="#ppt_y"/>
                                          </p:val>
                                        </p:tav>
                                      </p:tavLst>
                                    </p:anim>
                                    <p:anim calcmode="lin" valueType="num">
                                      <p:cBhvr>
                                        <p:cTn id="33" dur="3000" fill="hold"/>
                                        <p:tgtEl>
                                          <p:spTgt spid="4"/>
                                        </p:tgtEl>
                                        <p:attrNameLst>
                                          <p:attrName>ppt_w</p:attrName>
                                        </p:attrNameLst>
                                      </p:cBhvr>
                                      <p:tavLst>
                                        <p:tav tm="0">
                                          <p:val>
                                            <p:strVal val="#ppt_w"/>
                                          </p:val>
                                        </p:tav>
                                        <p:tav tm="100000">
                                          <p:val>
                                            <p:strVal val="#ppt_w"/>
                                          </p:val>
                                        </p:tav>
                                      </p:tavLst>
                                    </p:anim>
                                    <p:anim calcmode="lin" valueType="num">
                                      <p:cBhvr>
                                        <p:cTn id="34" dur="3000" fill="hold"/>
                                        <p:tgtEl>
                                          <p:spTgt spid="4"/>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4"/>
                                        </p:tgtEl>
                                      </p:cBhvr>
                                      <p:by x="400000" y="100000"/>
                                    </p:animScale>
                                  </p:childTnLst>
                                </p:cTn>
                              </p:par>
                              <p:par>
                                <p:cTn id="37" presetID="2" presetClass="exit" presetSubtype="6" fill="hold" grpId="2" nodeType="withEffect">
                                  <p:stCondLst>
                                    <p:cond delay="0"/>
                                  </p:stCondLst>
                                  <p:childTnLst>
                                    <p:anim calcmode="lin" valueType="num">
                                      <p:cBhvr additive="base">
                                        <p:cTn id="38" dur="3500"/>
                                        <p:tgtEl>
                                          <p:spTgt spid="4"/>
                                        </p:tgtEl>
                                        <p:attrNameLst>
                                          <p:attrName>ppt_x</p:attrName>
                                        </p:attrNameLst>
                                      </p:cBhvr>
                                      <p:tavLst>
                                        <p:tav tm="0">
                                          <p:val>
                                            <p:strVal val="ppt_x"/>
                                          </p:val>
                                        </p:tav>
                                        <p:tav tm="100000">
                                          <p:val>
                                            <p:strVal val="1+ppt_w/2"/>
                                          </p:val>
                                        </p:tav>
                                      </p:tavLst>
                                    </p:anim>
                                    <p:anim calcmode="lin" valueType="num">
                                      <p:cBhvr additive="base">
                                        <p:cTn id="39" dur="3500"/>
                                        <p:tgtEl>
                                          <p:spTgt spid="4"/>
                                        </p:tgtEl>
                                        <p:attrNameLst>
                                          <p:attrName>ppt_y</p:attrName>
                                        </p:attrNameLst>
                                      </p:cBhvr>
                                      <p:tavLst>
                                        <p:tav tm="0">
                                          <p:val>
                                            <p:strVal val="ppt_y"/>
                                          </p:val>
                                        </p:tav>
                                        <p:tav tm="100000">
                                          <p:val>
                                            <p:strVal val="1+ppt_h/2"/>
                                          </p:val>
                                        </p:tav>
                                      </p:tavLst>
                                    </p:anim>
                                    <p:set>
                                      <p:cBhvr>
                                        <p:cTn id="40" dur="1" fill="hold">
                                          <p:stCondLst>
                                            <p:cond delay="3499"/>
                                          </p:stCondLst>
                                        </p:cTn>
                                        <p:tgtEl>
                                          <p:spTgt spid="4"/>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p:cTn id="43" dur="3000" fill="hold"/>
                                        <p:tgtEl>
                                          <p:spTgt spid="5"/>
                                        </p:tgtEl>
                                        <p:attrNameLst>
                                          <p:attrName>ppt_x</p:attrName>
                                        </p:attrNameLst>
                                      </p:cBhvr>
                                      <p:tavLst>
                                        <p:tav tm="0">
                                          <p:val>
                                            <p:strVal val="#ppt_x"/>
                                          </p:val>
                                        </p:tav>
                                        <p:tav tm="100000">
                                          <p:val>
                                            <p:strVal val="#ppt_x"/>
                                          </p:val>
                                        </p:tav>
                                      </p:tavLst>
                                    </p:anim>
                                    <p:anim calcmode="lin" valueType="num">
                                      <p:cBhvr>
                                        <p:cTn id="44" dur="3000" fill="hold"/>
                                        <p:tgtEl>
                                          <p:spTgt spid="5"/>
                                        </p:tgtEl>
                                        <p:attrNameLst>
                                          <p:attrName>ppt_y</p:attrName>
                                        </p:attrNameLst>
                                      </p:cBhvr>
                                      <p:tavLst>
                                        <p:tav tm="0">
                                          <p:val>
                                            <p:strVal val="#ppt_y+#ppt_h/2"/>
                                          </p:val>
                                        </p:tav>
                                        <p:tav tm="100000">
                                          <p:val>
                                            <p:strVal val="#ppt_y"/>
                                          </p:val>
                                        </p:tav>
                                      </p:tavLst>
                                    </p:anim>
                                    <p:anim calcmode="lin" valueType="num">
                                      <p:cBhvr>
                                        <p:cTn id="45" dur="3000" fill="hold"/>
                                        <p:tgtEl>
                                          <p:spTgt spid="5"/>
                                        </p:tgtEl>
                                        <p:attrNameLst>
                                          <p:attrName>ppt_w</p:attrName>
                                        </p:attrNameLst>
                                      </p:cBhvr>
                                      <p:tavLst>
                                        <p:tav tm="0">
                                          <p:val>
                                            <p:strVal val="#ppt_w"/>
                                          </p:val>
                                        </p:tav>
                                        <p:tav tm="100000">
                                          <p:val>
                                            <p:strVal val="#ppt_w"/>
                                          </p:val>
                                        </p:tav>
                                      </p:tavLst>
                                    </p:anim>
                                    <p:anim calcmode="lin" valueType="num">
                                      <p:cBhvr>
                                        <p:cTn id="46" dur="3000" fill="hold"/>
                                        <p:tgtEl>
                                          <p:spTgt spid="5"/>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5"/>
                                        </p:tgtEl>
                                      </p:cBhvr>
                                      <p:by x="400000" y="100000"/>
                                    </p:animScale>
                                  </p:childTnLst>
                                </p:cTn>
                              </p:par>
                              <p:par>
                                <p:cTn id="49" presetID="2" presetClass="exit" presetSubtype="12" fill="hold" grpId="2" nodeType="withEffect">
                                  <p:stCondLst>
                                    <p:cond delay="0"/>
                                  </p:stCondLst>
                                  <p:childTnLst>
                                    <p:anim calcmode="lin" valueType="num">
                                      <p:cBhvr additive="base">
                                        <p:cTn id="50" dur="3500"/>
                                        <p:tgtEl>
                                          <p:spTgt spid="5"/>
                                        </p:tgtEl>
                                        <p:attrNameLst>
                                          <p:attrName>ppt_x</p:attrName>
                                        </p:attrNameLst>
                                      </p:cBhvr>
                                      <p:tavLst>
                                        <p:tav tm="0">
                                          <p:val>
                                            <p:strVal val="ppt_x"/>
                                          </p:val>
                                        </p:tav>
                                        <p:tav tm="100000">
                                          <p:val>
                                            <p:strVal val="0-ppt_w/2"/>
                                          </p:val>
                                        </p:tav>
                                      </p:tavLst>
                                    </p:anim>
                                    <p:anim calcmode="lin" valueType="num">
                                      <p:cBhvr additive="base">
                                        <p:cTn id="51" dur="3500"/>
                                        <p:tgtEl>
                                          <p:spTgt spid="5"/>
                                        </p:tgtEl>
                                        <p:attrNameLst>
                                          <p:attrName>ppt_y</p:attrName>
                                        </p:attrNameLst>
                                      </p:cBhvr>
                                      <p:tavLst>
                                        <p:tav tm="0">
                                          <p:val>
                                            <p:strVal val="ppt_y"/>
                                          </p:val>
                                        </p:tav>
                                        <p:tav tm="100000">
                                          <p:val>
                                            <p:strVal val="1+ppt_h/2"/>
                                          </p:val>
                                        </p:tav>
                                      </p:tavLst>
                                    </p:anim>
                                    <p:set>
                                      <p:cBhvr>
                                        <p:cTn id="52" dur="1" fill="hold">
                                          <p:stCondLst>
                                            <p:cond delay="3499"/>
                                          </p:stCondLst>
                                        </p:cTn>
                                        <p:tgtEl>
                                          <p:spTgt spid="5"/>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p:cTn id="55" dur="3000" fill="hold"/>
                                        <p:tgtEl>
                                          <p:spTgt spid="6"/>
                                        </p:tgtEl>
                                        <p:attrNameLst>
                                          <p:attrName>ppt_x</p:attrName>
                                        </p:attrNameLst>
                                      </p:cBhvr>
                                      <p:tavLst>
                                        <p:tav tm="0">
                                          <p:val>
                                            <p:strVal val="#ppt_x"/>
                                          </p:val>
                                        </p:tav>
                                        <p:tav tm="100000">
                                          <p:val>
                                            <p:strVal val="#ppt_x"/>
                                          </p:val>
                                        </p:tav>
                                      </p:tavLst>
                                    </p:anim>
                                    <p:anim calcmode="lin" valueType="num">
                                      <p:cBhvr>
                                        <p:cTn id="56" dur="3000" fill="hold"/>
                                        <p:tgtEl>
                                          <p:spTgt spid="6"/>
                                        </p:tgtEl>
                                        <p:attrNameLst>
                                          <p:attrName>ppt_y</p:attrName>
                                        </p:attrNameLst>
                                      </p:cBhvr>
                                      <p:tavLst>
                                        <p:tav tm="0">
                                          <p:val>
                                            <p:strVal val="#ppt_y+#ppt_h/2"/>
                                          </p:val>
                                        </p:tav>
                                        <p:tav tm="100000">
                                          <p:val>
                                            <p:strVal val="#ppt_y"/>
                                          </p:val>
                                        </p:tav>
                                      </p:tavLst>
                                    </p:anim>
                                    <p:anim calcmode="lin" valueType="num">
                                      <p:cBhvr>
                                        <p:cTn id="57" dur="3000" fill="hold"/>
                                        <p:tgtEl>
                                          <p:spTgt spid="6"/>
                                        </p:tgtEl>
                                        <p:attrNameLst>
                                          <p:attrName>ppt_w</p:attrName>
                                        </p:attrNameLst>
                                      </p:cBhvr>
                                      <p:tavLst>
                                        <p:tav tm="0">
                                          <p:val>
                                            <p:strVal val="#ppt_w"/>
                                          </p:val>
                                        </p:tav>
                                        <p:tav tm="100000">
                                          <p:val>
                                            <p:strVal val="#ppt_w"/>
                                          </p:val>
                                        </p:tav>
                                      </p:tavLst>
                                    </p:anim>
                                    <p:anim calcmode="lin" valueType="num">
                                      <p:cBhvr>
                                        <p:cTn id="58" dur="3000" fill="hold"/>
                                        <p:tgtEl>
                                          <p:spTgt spid="6"/>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6"/>
                                        </p:tgtEl>
                                      </p:cBhvr>
                                      <p:by x="400000" y="100000"/>
                                    </p:animScale>
                                  </p:childTnLst>
                                </p:cTn>
                              </p:par>
                              <p:par>
                                <p:cTn id="61" presetID="2" presetClass="exit" presetSubtype="12" fill="hold" grpId="2" nodeType="withEffect">
                                  <p:stCondLst>
                                    <p:cond delay="0"/>
                                  </p:stCondLst>
                                  <p:childTnLst>
                                    <p:anim calcmode="lin" valueType="num">
                                      <p:cBhvr additive="base">
                                        <p:cTn id="62" dur="3500"/>
                                        <p:tgtEl>
                                          <p:spTgt spid="6"/>
                                        </p:tgtEl>
                                        <p:attrNameLst>
                                          <p:attrName>ppt_x</p:attrName>
                                        </p:attrNameLst>
                                      </p:cBhvr>
                                      <p:tavLst>
                                        <p:tav tm="0">
                                          <p:val>
                                            <p:strVal val="ppt_x"/>
                                          </p:val>
                                        </p:tav>
                                        <p:tav tm="100000">
                                          <p:val>
                                            <p:strVal val="0-ppt_w/2"/>
                                          </p:val>
                                        </p:tav>
                                      </p:tavLst>
                                    </p:anim>
                                    <p:anim calcmode="lin" valueType="num">
                                      <p:cBhvr additive="base">
                                        <p:cTn id="63" dur="3500"/>
                                        <p:tgtEl>
                                          <p:spTgt spid="6"/>
                                        </p:tgtEl>
                                        <p:attrNameLst>
                                          <p:attrName>ppt_y</p:attrName>
                                        </p:attrNameLst>
                                      </p:cBhvr>
                                      <p:tavLst>
                                        <p:tav tm="0">
                                          <p:val>
                                            <p:strVal val="ppt_y"/>
                                          </p:val>
                                        </p:tav>
                                        <p:tav tm="100000">
                                          <p:val>
                                            <p:strVal val="1+ppt_h/2"/>
                                          </p:val>
                                        </p:tav>
                                      </p:tavLst>
                                    </p:anim>
                                    <p:set>
                                      <p:cBhvr>
                                        <p:cTn id="64" dur="1" fill="hold">
                                          <p:stCondLst>
                                            <p:cond delay="3499"/>
                                          </p:stCondLst>
                                        </p:cTn>
                                        <p:tgtEl>
                                          <p:spTgt spid="6"/>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p:cTn id="67" dur="3000" fill="hold"/>
                                        <p:tgtEl>
                                          <p:spTgt spid="7"/>
                                        </p:tgtEl>
                                        <p:attrNameLst>
                                          <p:attrName>ppt_x</p:attrName>
                                        </p:attrNameLst>
                                      </p:cBhvr>
                                      <p:tavLst>
                                        <p:tav tm="0">
                                          <p:val>
                                            <p:strVal val="#ppt_x"/>
                                          </p:val>
                                        </p:tav>
                                        <p:tav tm="100000">
                                          <p:val>
                                            <p:strVal val="#ppt_x"/>
                                          </p:val>
                                        </p:tav>
                                      </p:tavLst>
                                    </p:anim>
                                    <p:anim calcmode="lin" valueType="num">
                                      <p:cBhvr>
                                        <p:cTn id="68" dur="3000" fill="hold"/>
                                        <p:tgtEl>
                                          <p:spTgt spid="7"/>
                                        </p:tgtEl>
                                        <p:attrNameLst>
                                          <p:attrName>ppt_y</p:attrName>
                                        </p:attrNameLst>
                                      </p:cBhvr>
                                      <p:tavLst>
                                        <p:tav tm="0">
                                          <p:val>
                                            <p:strVal val="#ppt_y+#ppt_h/2"/>
                                          </p:val>
                                        </p:tav>
                                        <p:tav tm="100000">
                                          <p:val>
                                            <p:strVal val="#ppt_y"/>
                                          </p:val>
                                        </p:tav>
                                      </p:tavLst>
                                    </p:anim>
                                    <p:anim calcmode="lin" valueType="num">
                                      <p:cBhvr>
                                        <p:cTn id="69" dur="3000" fill="hold"/>
                                        <p:tgtEl>
                                          <p:spTgt spid="7"/>
                                        </p:tgtEl>
                                        <p:attrNameLst>
                                          <p:attrName>ppt_w</p:attrName>
                                        </p:attrNameLst>
                                      </p:cBhvr>
                                      <p:tavLst>
                                        <p:tav tm="0">
                                          <p:val>
                                            <p:strVal val="#ppt_w"/>
                                          </p:val>
                                        </p:tav>
                                        <p:tav tm="100000">
                                          <p:val>
                                            <p:strVal val="#ppt_w"/>
                                          </p:val>
                                        </p:tav>
                                      </p:tavLst>
                                    </p:anim>
                                    <p:anim calcmode="lin" valueType="num">
                                      <p:cBhvr>
                                        <p:cTn id="70" dur="3000" fill="hold"/>
                                        <p:tgtEl>
                                          <p:spTgt spid="7"/>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7"/>
                                        </p:tgtEl>
                                      </p:cBhvr>
                                      <p:by x="400000" y="100000"/>
                                    </p:animScale>
                                  </p:childTnLst>
                                </p:cTn>
                              </p:par>
                              <p:par>
                                <p:cTn id="73" presetID="2" presetClass="exit" presetSubtype="12" fill="hold" grpId="2" nodeType="withEffect">
                                  <p:stCondLst>
                                    <p:cond delay="0"/>
                                  </p:stCondLst>
                                  <p:childTnLst>
                                    <p:anim calcmode="lin" valueType="num">
                                      <p:cBhvr additive="base">
                                        <p:cTn id="74" dur="3500"/>
                                        <p:tgtEl>
                                          <p:spTgt spid="7"/>
                                        </p:tgtEl>
                                        <p:attrNameLst>
                                          <p:attrName>ppt_x</p:attrName>
                                        </p:attrNameLst>
                                      </p:cBhvr>
                                      <p:tavLst>
                                        <p:tav tm="0">
                                          <p:val>
                                            <p:strVal val="ppt_x"/>
                                          </p:val>
                                        </p:tav>
                                        <p:tav tm="100000">
                                          <p:val>
                                            <p:strVal val="0-ppt_w/2"/>
                                          </p:val>
                                        </p:tav>
                                      </p:tavLst>
                                    </p:anim>
                                    <p:anim calcmode="lin" valueType="num">
                                      <p:cBhvr additive="base">
                                        <p:cTn id="75" dur="3500"/>
                                        <p:tgtEl>
                                          <p:spTgt spid="7"/>
                                        </p:tgtEl>
                                        <p:attrNameLst>
                                          <p:attrName>ppt_y</p:attrName>
                                        </p:attrNameLst>
                                      </p:cBhvr>
                                      <p:tavLst>
                                        <p:tav tm="0">
                                          <p:val>
                                            <p:strVal val="ppt_y"/>
                                          </p:val>
                                        </p:tav>
                                        <p:tav tm="100000">
                                          <p:val>
                                            <p:strVal val="1+ppt_h/2"/>
                                          </p:val>
                                        </p:tav>
                                      </p:tavLst>
                                    </p:anim>
                                    <p:set>
                                      <p:cBhvr>
                                        <p:cTn id="76" dur="1" fill="hold">
                                          <p:stCondLst>
                                            <p:cond delay="3499"/>
                                          </p:stCondLst>
                                        </p:cTn>
                                        <p:tgtEl>
                                          <p:spTgt spid="7"/>
                                        </p:tgtEl>
                                        <p:attrNameLst>
                                          <p:attrName>style.visibility</p:attrName>
                                        </p:attrNameLst>
                                      </p:cBhvr>
                                      <p:to>
                                        <p:strVal val="hidden"/>
                                      </p:to>
                                    </p:set>
                                  </p:childTnLst>
                                </p:cTn>
                              </p:par>
                              <p:par>
                                <p:cTn id="77" presetID="17" presetClass="entr" presetSubtype="1" fill="hold" grpId="0" nodeType="withEffect">
                                  <p:stCondLst>
                                    <p:cond delay="0"/>
                                  </p:stCondLst>
                                  <p:childTnLst>
                                    <p:set>
                                      <p:cBhvr>
                                        <p:cTn id="78" dur="1" fill="hold">
                                          <p:stCondLst>
                                            <p:cond delay="0"/>
                                          </p:stCondLst>
                                        </p:cTn>
                                        <p:tgtEl>
                                          <p:spTgt spid="8"/>
                                        </p:tgtEl>
                                        <p:attrNameLst>
                                          <p:attrName>style.visibility</p:attrName>
                                        </p:attrNameLst>
                                      </p:cBhvr>
                                      <p:to>
                                        <p:strVal val="visible"/>
                                      </p:to>
                                    </p:set>
                                    <p:anim calcmode="lin" valueType="num">
                                      <p:cBhvr>
                                        <p:cTn id="79" dur="3000" fill="hold"/>
                                        <p:tgtEl>
                                          <p:spTgt spid="8"/>
                                        </p:tgtEl>
                                        <p:attrNameLst>
                                          <p:attrName>ppt_x</p:attrName>
                                        </p:attrNameLst>
                                      </p:cBhvr>
                                      <p:tavLst>
                                        <p:tav tm="0">
                                          <p:val>
                                            <p:strVal val="#ppt_x"/>
                                          </p:val>
                                        </p:tav>
                                        <p:tav tm="100000">
                                          <p:val>
                                            <p:strVal val="#ppt_x"/>
                                          </p:val>
                                        </p:tav>
                                      </p:tavLst>
                                    </p:anim>
                                    <p:anim calcmode="lin" valueType="num">
                                      <p:cBhvr>
                                        <p:cTn id="80" dur="3000" fill="hold"/>
                                        <p:tgtEl>
                                          <p:spTgt spid="8"/>
                                        </p:tgtEl>
                                        <p:attrNameLst>
                                          <p:attrName>ppt_y</p:attrName>
                                        </p:attrNameLst>
                                      </p:cBhvr>
                                      <p:tavLst>
                                        <p:tav tm="0">
                                          <p:val>
                                            <p:strVal val="#ppt_y-#ppt_h/2"/>
                                          </p:val>
                                        </p:tav>
                                        <p:tav tm="100000">
                                          <p:val>
                                            <p:strVal val="#ppt_y"/>
                                          </p:val>
                                        </p:tav>
                                      </p:tavLst>
                                    </p:anim>
                                    <p:anim calcmode="lin" valueType="num">
                                      <p:cBhvr>
                                        <p:cTn id="81" dur="3000" fill="hold"/>
                                        <p:tgtEl>
                                          <p:spTgt spid="8"/>
                                        </p:tgtEl>
                                        <p:attrNameLst>
                                          <p:attrName>ppt_w</p:attrName>
                                        </p:attrNameLst>
                                      </p:cBhvr>
                                      <p:tavLst>
                                        <p:tav tm="0">
                                          <p:val>
                                            <p:strVal val="#ppt_w"/>
                                          </p:val>
                                        </p:tav>
                                        <p:tav tm="100000">
                                          <p:val>
                                            <p:strVal val="#ppt_w"/>
                                          </p:val>
                                        </p:tav>
                                      </p:tavLst>
                                    </p:anim>
                                    <p:anim calcmode="lin" valueType="num">
                                      <p:cBhvr>
                                        <p:cTn id="82" dur="3000" fill="hold"/>
                                        <p:tgtEl>
                                          <p:spTgt spid="8"/>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8"/>
                                        </p:tgtEl>
                                      </p:cBhvr>
                                      <p:by x="400000" y="100000"/>
                                    </p:animScale>
                                  </p:childTnLst>
                                </p:cTn>
                              </p:par>
                              <p:par>
                                <p:cTn id="85" presetID="2" presetClass="exit" presetSubtype="9" fill="hold" grpId="2" nodeType="withEffect">
                                  <p:stCondLst>
                                    <p:cond delay="0"/>
                                  </p:stCondLst>
                                  <p:childTnLst>
                                    <p:anim calcmode="lin" valueType="num">
                                      <p:cBhvr additive="base">
                                        <p:cTn id="86" dur="3500"/>
                                        <p:tgtEl>
                                          <p:spTgt spid="8"/>
                                        </p:tgtEl>
                                        <p:attrNameLst>
                                          <p:attrName>ppt_x</p:attrName>
                                        </p:attrNameLst>
                                      </p:cBhvr>
                                      <p:tavLst>
                                        <p:tav tm="0">
                                          <p:val>
                                            <p:strVal val="ppt_x"/>
                                          </p:val>
                                        </p:tav>
                                        <p:tav tm="100000">
                                          <p:val>
                                            <p:strVal val="0-ppt_w/2"/>
                                          </p:val>
                                        </p:tav>
                                      </p:tavLst>
                                    </p:anim>
                                    <p:anim calcmode="lin" valueType="num">
                                      <p:cBhvr additive="base">
                                        <p:cTn id="87" dur="3500"/>
                                        <p:tgtEl>
                                          <p:spTgt spid="8"/>
                                        </p:tgtEl>
                                        <p:attrNameLst>
                                          <p:attrName>ppt_y</p:attrName>
                                        </p:attrNameLst>
                                      </p:cBhvr>
                                      <p:tavLst>
                                        <p:tav tm="0">
                                          <p:val>
                                            <p:strVal val="ppt_y"/>
                                          </p:val>
                                        </p:tav>
                                        <p:tav tm="100000">
                                          <p:val>
                                            <p:strVal val="0-ppt_h/2"/>
                                          </p:val>
                                        </p:tav>
                                      </p:tavLst>
                                    </p:anim>
                                    <p:set>
                                      <p:cBhvr>
                                        <p:cTn id="88" dur="1" fill="hold">
                                          <p:stCondLst>
                                            <p:cond delay="3499"/>
                                          </p:stCondLst>
                                        </p:cTn>
                                        <p:tgtEl>
                                          <p:spTgt spid="8"/>
                                        </p:tgtEl>
                                        <p:attrNameLst>
                                          <p:attrName>style.visibility</p:attrName>
                                        </p:attrNameLst>
                                      </p:cBhvr>
                                      <p:to>
                                        <p:strVal val="hidden"/>
                                      </p:to>
                                    </p:set>
                                  </p:childTnLst>
                                </p:cTn>
                              </p:par>
                              <p:par>
                                <p:cTn id="89" presetID="17" presetClass="entr" presetSubtype="1" fill="hold" grpId="0"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p:cTn id="91" dur="3000" fill="hold"/>
                                        <p:tgtEl>
                                          <p:spTgt spid="9"/>
                                        </p:tgtEl>
                                        <p:attrNameLst>
                                          <p:attrName>ppt_x</p:attrName>
                                        </p:attrNameLst>
                                      </p:cBhvr>
                                      <p:tavLst>
                                        <p:tav tm="0">
                                          <p:val>
                                            <p:strVal val="#ppt_x"/>
                                          </p:val>
                                        </p:tav>
                                        <p:tav tm="100000">
                                          <p:val>
                                            <p:strVal val="#ppt_x"/>
                                          </p:val>
                                        </p:tav>
                                      </p:tavLst>
                                    </p:anim>
                                    <p:anim calcmode="lin" valueType="num">
                                      <p:cBhvr>
                                        <p:cTn id="92" dur="3000" fill="hold"/>
                                        <p:tgtEl>
                                          <p:spTgt spid="9"/>
                                        </p:tgtEl>
                                        <p:attrNameLst>
                                          <p:attrName>ppt_y</p:attrName>
                                        </p:attrNameLst>
                                      </p:cBhvr>
                                      <p:tavLst>
                                        <p:tav tm="0">
                                          <p:val>
                                            <p:strVal val="#ppt_y-#ppt_h/2"/>
                                          </p:val>
                                        </p:tav>
                                        <p:tav tm="100000">
                                          <p:val>
                                            <p:strVal val="#ppt_y"/>
                                          </p:val>
                                        </p:tav>
                                      </p:tavLst>
                                    </p:anim>
                                    <p:anim calcmode="lin" valueType="num">
                                      <p:cBhvr>
                                        <p:cTn id="93" dur="3000" fill="hold"/>
                                        <p:tgtEl>
                                          <p:spTgt spid="9"/>
                                        </p:tgtEl>
                                        <p:attrNameLst>
                                          <p:attrName>ppt_w</p:attrName>
                                        </p:attrNameLst>
                                      </p:cBhvr>
                                      <p:tavLst>
                                        <p:tav tm="0">
                                          <p:val>
                                            <p:strVal val="#ppt_w"/>
                                          </p:val>
                                        </p:tav>
                                        <p:tav tm="100000">
                                          <p:val>
                                            <p:strVal val="#ppt_w"/>
                                          </p:val>
                                        </p:tav>
                                      </p:tavLst>
                                    </p:anim>
                                    <p:anim calcmode="lin" valueType="num">
                                      <p:cBhvr>
                                        <p:cTn id="94" dur="3000" fill="hold"/>
                                        <p:tgtEl>
                                          <p:spTgt spid="9"/>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9"/>
                                        </p:tgtEl>
                                      </p:cBhvr>
                                      <p:by x="400000" y="100000"/>
                                    </p:animScale>
                                  </p:childTnLst>
                                </p:cTn>
                              </p:par>
                              <p:par>
                                <p:cTn id="97" presetID="2" presetClass="exit" presetSubtype="3" fill="hold" grpId="2" nodeType="withEffect">
                                  <p:stCondLst>
                                    <p:cond delay="0"/>
                                  </p:stCondLst>
                                  <p:childTnLst>
                                    <p:anim calcmode="lin" valueType="num">
                                      <p:cBhvr additive="base">
                                        <p:cTn id="98" dur="3500"/>
                                        <p:tgtEl>
                                          <p:spTgt spid="9"/>
                                        </p:tgtEl>
                                        <p:attrNameLst>
                                          <p:attrName>ppt_x</p:attrName>
                                        </p:attrNameLst>
                                      </p:cBhvr>
                                      <p:tavLst>
                                        <p:tav tm="0">
                                          <p:val>
                                            <p:strVal val="ppt_x"/>
                                          </p:val>
                                        </p:tav>
                                        <p:tav tm="100000">
                                          <p:val>
                                            <p:strVal val="1+ppt_w/2"/>
                                          </p:val>
                                        </p:tav>
                                      </p:tavLst>
                                    </p:anim>
                                    <p:anim calcmode="lin" valueType="num">
                                      <p:cBhvr additive="base">
                                        <p:cTn id="99" dur="3500"/>
                                        <p:tgtEl>
                                          <p:spTgt spid="9"/>
                                        </p:tgtEl>
                                        <p:attrNameLst>
                                          <p:attrName>ppt_y</p:attrName>
                                        </p:attrNameLst>
                                      </p:cBhvr>
                                      <p:tavLst>
                                        <p:tav tm="0">
                                          <p:val>
                                            <p:strVal val="ppt_y"/>
                                          </p:val>
                                        </p:tav>
                                        <p:tav tm="100000">
                                          <p:val>
                                            <p:strVal val="0-ppt_h/2"/>
                                          </p:val>
                                        </p:tav>
                                      </p:tavLst>
                                    </p:anim>
                                    <p:set>
                                      <p:cBhvr>
                                        <p:cTn id="100" dur="1" fill="hold">
                                          <p:stCondLst>
                                            <p:cond delay="3499"/>
                                          </p:stCondLst>
                                        </p:cTn>
                                        <p:tgtEl>
                                          <p:spTgt spid="9"/>
                                        </p:tgtEl>
                                        <p:attrNameLst>
                                          <p:attrName>style.visibility</p:attrName>
                                        </p:attrNameLst>
                                      </p:cBhvr>
                                      <p:to>
                                        <p:strVal val="hidden"/>
                                      </p:to>
                                    </p:set>
                                  </p:childTnLst>
                                </p:cTn>
                              </p:par>
                              <p:par>
                                <p:cTn id="101" presetID="17" presetClass="entr" presetSubtype="1" fill="hold" grpId="0" nodeType="withEffect">
                                  <p:stCondLst>
                                    <p:cond delay="0"/>
                                  </p:stCondLst>
                                  <p:childTnLst>
                                    <p:set>
                                      <p:cBhvr>
                                        <p:cTn id="102" dur="1" fill="hold">
                                          <p:stCondLst>
                                            <p:cond delay="0"/>
                                          </p:stCondLst>
                                        </p:cTn>
                                        <p:tgtEl>
                                          <p:spTgt spid="10"/>
                                        </p:tgtEl>
                                        <p:attrNameLst>
                                          <p:attrName>style.visibility</p:attrName>
                                        </p:attrNameLst>
                                      </p:cBhvr>
                                      <p:to>
                                        <p:strVal val="visible"/>
                                      </p:to>
                                    </p:set>
                                    <p:anim calcmode="lin" valueType="num">
                                      <p:cBhvr>
                                        <p:cTn id="103" dur="3000" fill="hold"/>
                                        <p:tgtEl>
                                          <p:spTgt spid="10"/>
                                        </p:tgtEl>
                                        <p:attrNameLst>
                                          <p:attrName>ppt_x</p:attrName>
                                        </p:attrNameLst>
                                      </p:cBhvr>
                                      <p:tavLst>
                                        <p:tav tm="0">
                                          <p:val>
                                            <p:strVal val="#ppt_x"/>
                                          </p:val>
                                        </p:tav>
                                        <p:tav tm="100000">
                                          <p:val>
                                            <p:strVal val="#ppt_x"/>
                                          </p:val>
                                        </p:tav>
                                      </p:tavLst>
                                    </p:anim>
                                    <p:anim calcmode="lin" valueType="num">
                                      <p:cBhvr>
                                        <p:cTn id="104" dur="3000" fill="hold"/>
                                        <p:tgtEl>
                                          <p:spTgt spid="10"/>
                                        </p:tgtEl>
                                        <p:attrNameLst>
                                          <p:attrName>ppt_y</p:attrName>
                                        </p:attrNameLst>
                                      </p:cBhvr>
                                      <p:tavLst>
                                        <p:tav tm="0">
                                          <p:val>
                                            <p:strVal val="#ppt_y-#ppt_h/2"/>
                                          </p:val>
                                        </p:tav>
                                        <p:tav tm="100000">
                                          <p:val>
                                            <p:strVal val="#ppt_y"/>
                                          </p:val>
                                        </p:tav>
                                      </p:tavLst>
                                    </p:anim>
                                    <p:anim calcmode="lin" valueType="num">
                                      <p:cBhvr>
                                        <p:cTn id="105" dur="3000" fill="hold"/>
                                        <p:tgtEl>
                                          <p:spTgt spid="10"/>
                                        </p:tgtEl>
                                        <p:attrNameLst>
                                          <p:attrName>ppt_w</p:attrName>
                                        </p:attrNameLst>
                                      </p:cBhvr>
                                      <p:tavLst>
                                        <p:tav tm="0">
                                          <p:val>
                                            <p:strVal val="#ppt_w"/>
                                          </p:val>
                                        </p:tav>
                                        <p:tav tm="100000">
                                          <p:val>
                                            <p:strVal val="#ppt_w"/>
                                          </p:val>
                                        </p:tav>
                                      </p:tavLst>
                                    </p:anim>
                                    <p:anim calcmode="lin" valueType="num">
                                      <p:cBhvr>
                                        <p:cTn id="106" dur="3000" fill="hold"/>
                                        <p:tgtEl>
                                          <p:spTgt spid="10"/>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10"/>
                                        </p:tgtEl>
                                      </p:cBhvr>
                                      <p:by x="400000" y="100000"/>
                                    </p:animScale>
                                  </p:childTnLst>
                                </p:cTn>
                              </p:par>
                              <p:par>
                                <p:cTn id="109" presetID="2" presetClass="exit" presetSubtype="3" fill="hold" grpId="2" nodeType="withEffect">
                                  <p:stCondLst>
                                    <p:cond delay="0"/>
                                  </p:stCondLst>
                                  <p:childTnLst>
                                    <p:anim calcmode="lin" valueType="num">
                                      <p:cBhvr additive="base">
                                        <p:cTn id="110" dur="3500"/>
                                        <p:tgtEl>
                                          <p:spTgt spid="10"/>
                                        </p:tgtEl>
                                        <p:attrNameLst>
                                          <p:attrName>ppt_x</p:attrName>
                                        </p:attrNameLst>
                                      </p:cBhvr>
                                      <p:tavLst>
                                        <p:tav tm="0">
                                          <p:val>
                                            <p:strVal val="ppt_x"/>
                                          </p:val>
                                        </p:tav>
                                        <p:tav tm="100000">
                                          <p:val>
                                            <p:strVal val="1+ppt_w/2"/>
                                          </p:val>
                                        </p:tav>
                                      </p:tavLst>
                                    </p:anim>
                                    <p:anim calcmode="lin" valueType="num">
                                      <p:cBhvr additive="base">
                                        <p:cTn id="111" dur="3500"/>
                                        <p:tgtEl>
                                          <p:spTgt spid="10"/>
                                        </p:tgtEl>
                                        <p:attrNameLst>
                                          <p:attrName>ppt_y</p:attrName>
                                        </p:attrNameLst>
                                      </p:cBhvr>
                                      <p:tavLst>
                                        <p:tav tm="0">
                                          <p:val>
                                            <p:strVal val="ppt_y"/>
                                          </p:val>
                                        </p:tav>
                                        <p:tav tm="100000">
                                          <p:val>
                                            <p:strVal val="0-ppt_h/2"/>
                                          </p:val>
                                        </p:tav>
                                      </p:tavLst>
                                    </p:anim>
                                    <p:set>
                                      <p:cBhvr>
                                        <p:cTn id="112" dur="1" fill="hold">
                                          <p:stCondLst>
                                            <p:cond delay="3499"/>
                                          </p:stCondLst>
                                        </p:cTn>
                                        <p:tgtEl>
                                          <p:spTgt spid="10"/>
                                        </p:tgtEl>
                                        <p:attrNameLst>
                                          <p:attrName>style.visibility</p:attrName>
                                        </p:attrNameLst>
                                      </p:cBhvr>
                                      <p:to>
                                        <p:strVal val="hidden"/>
                                      </p:to>
                                    </p:set>
                                  </p:childTnLst>
                                </p:cTn>
                              </p:par>
                              <p:par>
                                <p:cTn id="113" presetID="17" presetClass="entr" presetSubtype="1" fill="hold" grpId="0" nodeType="withEffect">
                                  <p:stCondLst>
                                    <p:cond delay="0"/>
                                  </p:stCondLst>
                                  <p:childTnLst>
                                    <p:set>
                                      <p:cBhvr>
                                        <p:cTn id="114" dur="1" fill="hold">
                                          <p:stCondLst>
                                            <p:cond delay="0"/>
                                          </p:stCondLst>
                                        </p:cTn>
                                        <p:tgtEl>
                                          <p:spTgt spid="11"/>
                                        </p:tgtEl>
                                        <p:attrNameLst>
                                          <p:attrName>style.visibility</p:attrName>
                                        </p:attrNameLst>
                                      </p:cBhvr>
                                      <p:to>
                                        <p:strVal val="visible"/>
                                      </p:to>
                                    </p:set>
                                    <p:anim calcmode="lin" valueType="num">
                                      <p:cBhvr>
                                        <p:cTn id="115" dur="3000" fill="hold"/>
                                        <p:tgtEl>
                                          <p:spTgt spid="11"/>
                                        </p:tgtEl>
                                        <p:attrNameLst>
                                          <p:attrName>ppt_x</p:attrName>
                                        </p:attrNameLst>
                                      </p:cBhvr>
                                      <p:tavLst>
                                        <p:tav tm="0">
                                          <p:val>
                                            <p:strVal val="#ppt_x"/>
                                          </p:val>
                                        </p:tav>
                                        <p:tav tm="100000">
                                          <p:val>
                                            <p:strVal val="#ppt_x"/>
                                          </p:val>
                                        </p:tav>
                                      </p:tavLst>
                                    </p:anim>
                                    <p:anim calcmode="lin" valueType="num">
                                      <p:cBhvr>
                                        <p:cTn id="116" dur="3000" fill="hold"/>
                                        <p:tgtEl>
                                          <p:spTgt spid="11"/>
                                        </p:tgtEl>
                                        <p:attrNameLst>
                                          <p:attrName>ppt_y</p:attrName>
                                        </p:attrNameLst>
                                      </p:cBhvr>
                                      <p:tavLst>
                                        <p:tav tm="0">
                                          <p:val>
                                            <p:strVal val="#ppt_y-#ppt_h/2"/>
                                          </p:val>
                                        </p:tav>
                                        <p:tav tm="100000">
                                          <p:val>
                                            <p:strVal val="#ppt_y"/>
                                          </p:val>
                                        </p:tav>
                                      </p:tavLst>
                                    </p:anim>
                                    <p:anim calcmode="lin" valueType="num">
                                      <p:cBhvr>
                                        <p:cTn id="117" dur="3000" fill="hold"/>
                                        <p:tgtEl>
                                          <p:spTgt spid="11"/>
                                        </p:tgtEl>
                                        <p:attrNameLst>
                                          <p:attrName>ppt_w</p:attrName>
                                        </p:attrNameLst>
                                      </p:cBhvr>
                                      <p:tavLst>
                                        <p:tav tm="0">
                                          <p:val>
                                            <p:strVal val="#ppt_w"/>
                                          </p:val>
                                        </p:tav>
                                        <p:tav tm="100000">
                                          <p:val>
                                            <p:strVal val="#ppt_w"/>
                                          </p:val>
                                        </p:tav>
                                      </p:tavLst>
                                    </p:anim>
                                    <p:anim calcmode="lin" valueType="num">
                                      <p:cBhvr>
                                        <p:cTn id="118" dur="3000" fill="hold"/>
                                        <p:tgtEl>
                                          <p:spTgt spid="11"/>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11"/>
                                        </p:tgtEl>
                                      </p:cBhvr>
                                      <p:by x="400000" y="100000"/>
                                    </p:animScale>
                                  </p:childTnLst>
                                </p:cTn>
                              </p:par>
                              <p:par>
                                <p:cTn id="121" presetID="2" presetClass="exit" presetSubtype="3" fill="hold" grpId="2" nodeType="withEffect">
                                  <p:stCondLst>
                                    <p:cond delay="0"/>
                                  </p:stCondLst>
                                  <p:childTnLst>
                                    <p:anim calcmode="lin" valueType="num">
                                      <p:cBhvr additive="base">
                                        <p:cTn id="122" dur="3500"/>
                                        <p:tgtEl>
                                          <p:spTgt spid="11"/>
                                        </p:tgtEl>
                                        <p:attrNameLst>
                                          <p:attrName>ppt_x</p:attrName>
                                        </p:attrNameLst>
                                      </p:cBhvr>
                                      <p:tavLst>
                                        <p:tav tm="0">
                                          <p:val>
                                            <p:strVal val="ppt_x"/>
                                          </p:val>
                                        </p:tav>
                                        <p:tav tm="100000">
                                          <p:val>
                                            <p:strVal val="1+ppt_w/2"/>
                                          </p:val>
                                        </p:tav>
                                      </p:tavLst>
                                    </p:anim>
                                    <p:anim calcmode="lin" valueType="num">
                                      <p:cBhvr additive="base">
                                        <p:cTn id="123" dur="3500"/>
                                        <p:tgtEl>
                                          <p:spTgt spid="11"/>
                                        </p:tgtEl>
                                        <p:attrNameLst>
                                          <p:attrName>ppt_y</p:attrName>
                                        </p:attrNameLst>
                                      </p:cBhvr>
                                      <p:tavLst>
                                        <p:tav tm="0">
                                          <p:val>
                                            <p:strVal val="ppt_y"/>
                                          </p:val>
                                        </p:tav>
                                        <p:tav tm="100000">
                                          <p:val>
                                            <p:strVal val="0-ppt_h/2"/>
                                          </p:val>
                                        </p:tav>
                                      </p:tavLst>
                                    </p:anim>
                                    <p:set>
                                      <p:cBhvr>
                                        <p:cTn id="124" dur="1" fill="hold">
                                          <p:stCondLst>
                                            <p:cond delay="3499"/>
                                          </p:stCondLst>
                                        </p:cTn>
                                        <p:tgtEl>
                                          <p:spTgt spid="11"/>
                                        </p:tgtEl>
                                        <p:attrNameLst>
                                          <p:attrName>style.visibility</p:attrName>
                                        </p:attrNameLst>
                                      </p:cBhvr>
                                      <p:to>
                                        <p:strVal val="hidden"/>
                                      </p:to>
                                    </p:set>
                                  </p:childTnLst>
                                </p:cTn>
                              </p:par>
                              <p:par>
                                <p:cTn id="125" presetID="17" presetClass="entr" presetSubtype="1" fill="hold" grpId="0" nodeType="withEffect">
                                  <p:stCondLst>
                                    <p:cond delay="0"/>
                                  </p:stCondLst>
                                  <p:childTnLst>
                                    <p:set>
                                      <p:cBhvr>
                                        <p:cTn id="126" dur="1" fill="hold">
                                          <p:stCondLst>
                                            <p:cond delay="0"/>
                                          </p:stCondLst>
                                        </p:cTn>
                                        <p:tgtEl>
                                          <p:spTgt spid="12"/>
                                        </p:tgtEl>
                                        <p:attrNameLst>
                                          <p:attrName>style.visibility</p:attrName>
                                        </p:attrNameLst>
                                      </p:cBhvr>
                                      <p:to>
                                        <p:strVal val="visible"/>
                                      </p:to>
                                    </p:set>
                                    <p:anim calcmode="lin" valueType="num">
                                      <p:cBhvr>
                                        <p:cTn id="127" dur="3000" fill="hold"/>
                                        <p:tgtEl>
                                          <p:spTgt spid="12"/>
                                        </p:tgtEl>
                                        <p:attrNameLst>
                                          <p:attrName>ppt_x</p:attrName>
                                        </p:attrNameLst>
                                      </p:cBhvr>
                                      <p:tavLst>
                                        <p:tav tm="0">
                                          <p:val>
                                            <p:strVal val="#ppt_x"/>
                                          </p:val>
                                        </p:tav>
                                        <p:tav tm="100000">
                                          <p:val>
                                            <p:strVal val="#ppt_x"/>
                                          </p:val>
                                        </p:tav>
                                      </p:tavLst>
                                    </p:anim>
                                    <p:anim calcmode="lin" valueType="num">
                                      <p:cBhvr>
                                        <p:cTn id="128" dur="3000" fill="hold"/>
                                        <p:tgtEl>
                                          <p:spTgt spid="12"/>
                                        </p:tgtEl>
                                        <p:attrNameLst>
                                          <p:attrName>ppt_y</p:attrName>
                                        </p:attrNameLst>
                                      </p:cBhvr>
                                      <p:tavLst>
                                        <p:tav tm="0">
                                          <p:val>
                                            <p:strVal val="#ppt_y-#ppt_h/2"/>
                                          </p:val>
                                        </p:tav>
                                        <p:tav tm="100000">
                                          <p:val>
                                            <p:strVal val="#ppt_y"/>
                                          </p:val>
                                        </p:tav>
                                      </p:tavLst>
                                    </p:anim>
                                    <p:anim calcmode="lin" valueType="num">
                                      <p:cBhvr>
                                        <p:cTn id="129" dur="3000" fill="hold"/>
                                        <p:tgtEl>
                                          <p:spTgt spid="12"/>
                                        </p:tgtEl>
                                        <p:attrNameLst>
                                          <p:attrName>ppt_w</p:attrName>
                                        </p:attrNameLst>
                                      </p:cBhvr>
                                      <p:tavLst>
                                        <p:tav tm="0">
                                          <p:val>
                                            <p:strVal val="#ppt_w"/>
                                          </p:val>
                                        </p:tav>
                                        <p:tav tm="100000">
                                          <p:val>
                                            <p:strVal val="#ppt_w"/>
                                          </p:val>
                                        </p:tav>
                                      </p:tavLst>
                                    </p:anim>
                                    <p:anim calcmode="lin" valueType="num">
                                      <p:cBhvr>
                                        <p:cTn id="130" dur="3000" fill="hold"/>
                                        <p:tgtEl>
                                          <p:spTgt spid="12"/>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12"/>
                                        </p:tgtEl>
                                      </p:cBhvr>
                                      <p:by x="400000" y="100000"/>
                                    </p:animScale>
                                  </p:childTnLst>
                                </p:cTn>
                              </p:par>
                              <p:par>
                                <p:cTn id="133" presetID="2" presetClass="exit" presetSubtype="9" fill="hold" grpId="2" nodeType="withEffect">
                                  <p:stCondLst>
                                    <p:cond delay="0"/>
                                  </p:stCondLst>
                                  <p:childTnLst>
                                    <p:anim calcmode="lin" valueType="num">
                                      <p:cBhvr additive="base">
                                        <p:cTn id="134" dur="3500"/>
                                        <p:tgtEl>
                                          <p:spTgt spid="12"/>
                                        </p:tgtEl>
                                        <p:attrNameLst>
                                          <p:attrName>ppt_x</p:attrName>
                                        </p:attrNameLst>
                                      </p:cBhvr>
                                      <p:tavLst>
                                        <p:tav tm="0">
                                          <p:val>
                                            <p:strVal val="ppt_x"/>
                                          </p:val>
                                        </p:tav>
                                        <p:tav tm="100000">
                                          <p:val>
                                            <p:strVal val="0-ppt_w/2"/>
                                          </p:val>
                                        </p:tav>
                                      </p:tavLst>
                                    </p:anim>
                                    <p:anim calcmode="lin" valueType="num">
                                      <p:cBhvr additive="base">
                                        <p:cTn id="135" dur="3500"/>
                                        <p:tgtEl>
                                          <p:spTgt spid="12"/>
                                        </p:tgtEl>
                                        <p:attrNameLst>
                                          <p:attrName>ppt_y</p:attrName>
                                        </p:attrNameLst>
                                      </p:cBhvr>
                                      <p:tavLst>
                                        <p:tav tm="0">
                                          <p:val>
                                            <p:strVal val="ppt_y"/>
                                          </p:val>
                                        </p:tav>
                                        <p:tav tm="100000">
                                          <p:val>
                                            <p:strVal val="0-ppt_h/2"/>
                                          </p:val>
                                        </p:tav>
                                      </p:tavLst>
                                    </p:anim>
                                    <p:set>
                                      <p:cBhvr>
                                        <p:cTn id="136" dur="1" fill="hold">
                                          <p:stCondLst>
                                            <p:cond delay="3499"/>
                                          </p:stCondLst>
                                        </p:cTn>
                                        <p:tgtEl>
                                          <p:spTgt spid="12"/>
                                        </p:tgtEl>
                                        <p:attrNameLst>
                                          <p:attrName>style.visibility</p:attrName>
                                        </p:attrNameLst>
                                      </p:cBhvr>
                                      <p:to>
                                        <p:strVal val="hidden"/>
                                      </p:to>
                                    </p:set>
                                  </p:childTnLst>
                                </p:cTn>
                              </p:par>
                              <p:par>
                                <p:cTn id="137" presetID="17" presetClass="entr" presetSubtype="1" fill="hold" grpId="0" nodeType="withEffect">
                                  <p:stCondLst>
                                    <p:cond delay="0"/>
                                  </p:stCondLst>
                                  <p:childTnLst>
                                    <p:set>
                                      <p:cBhvr>
                                        <p:cTn id="138" dur="1" fill="hold">
                                          <p:stCondLst>
                                            <p:cond delay="0"/>
                                          </p:stCondLst>
                                        </p:cTn>
                                        <p:tgtEl>
                                          <p:spTgt spid="13"/>
                                        </p:tgtEl>
                                        <p:attrNameLst>
                                          <p:attrName>style.visibility</p:attrName>
                                        </p:attrNameLst>
                                      </p:cBhvr>
                                      <p:to>
                                        <p:strVal val="visible"/>
                                      </p:to>
                                    </p:set>
                                    <p:anim calcmode="lin" valueType="num">
                                      <p:cBhvr>
                                        <p:cTn id="139" dur="3000" fill="hold"/>
                                        <p:tgtEl>
                                          <p:spTgt spid="13"/>
                                        </p:tgtEl>
                                        <p:attrNameLst>
                                          <p:attrName>ppt_x</p:attrName>
                                        </p:attrNameLst>
                                      </p:cBhvr>
                                      <p:tavLst>
                                        <p:tav tm="0">
                                          <p:val>
                                            <p:strVal val="#ppt_x"/>
                                          </p:val>
                                        </p:tav>
                                        <p:tav tm="100000">
                                          <p:val>
                                            <p:strVal val="#ppt_x"/>
                                          </p:val>
                                        </p:tav>
                                      </p:tavLst>
                                    </p:anim>
                                    <p:anim calcmode="lin" valueType="num">
                                      <p:cBhvr>
                                        <p:cTn id="140" dur="3000" fill="hold"/>
                                        <p:tgtEl>
                                          <p:spTgt spid="13"/>
                                        </p:tgtEl>
                                        <p:attrNameLst>
                                          <p:attrName>ppt_y</p:attrName>
                                        </p:attrNameLst>
                                      </p:cBhvr>
                                      <p:tavLst>
                                        <p:tav tm="0">
                                          <p:val>
                                            <p:strVal val="#ppt_y-#ppt_h/2"/>
                                          </p:val>
                                        </p:tav>
                                        <p:tav tm="100000">
                                          <p:val>
                                            <p:strVal val="#ppt_y"/>
                                          </p:val>
                                        </p:tav>
                                      </p:tavLst>
                                    </p:anim>
                                    <p:anim calcmode="lin" valueType="num">
                                      <p:cBhvr>
                                        <p:cTn id="141" dur="3000" fill="hold"/>
                                        <p:tgtEl>
                                          <p:spTgt spid="13"/>
                                        </p:tgtEl>
                                        <p:attrNameLst>
                                          <p:attrName>ppt_w</p:attrName>
                                        </p:attrNameLst>
                                      </p:cBhvr>
                                      <p:tavLst>
                                        <p:tav tm="0">
                                          <p:val>
                                            <p:strVal val="#ppt_w"/>
                                          </p:val>
                                        </p:tav>
                                        <p:tav tm="100000">
                                          <p:val>
                                            <p:strVal val="#ppt_w"/>
                                          </p:val>
                                        </p:tav>
                                      </p:tavLst>
                                    </p:anim>
                                    <p:anim calcmode="lin" valueType="num">
                                      <p:cBhvr>
                                        <p:cTn id="142" dur="3000" fill="hold"/>
                                        <p:tgtEl>
                                          <p:spTgt spid="13"/>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13"/>
                                        </p:tgtEl>
                                      </p:cBhvr>
                                      <p:by x="400000" y="100000"/>
                                    </p:animScale>
                                  </p:childTnLst>
                                </p:cTn>
                              </p:par>
                              <p:par>
                                <p:cTn id="145" presetID="2" presetClass="exit" presetSubtype="9" fill="hold" grpId="2" nodeType="withEffect">
                                  <p:stCondLst>
                                    <p:cond delay="0"/>
                                  </p:stCondLst>
                                  <p:childTnLst>
                                    <p:anim calcmode="lin" valueType="num">
                                      <p:cBhvr additive="base">
                                        <p:cTn id="146" dur="3500"/>
                                        <p:tgtEl>
                                          <p:spTgt spid="13"/>
                                        </p:tgtEl>
                                        <p:attrNameLst>
                                          <p:attrName>ppt_x</p:attrName>
                                        </p:attrNameLst>
                                      </p:cBhvr>
                                      <p:tavLst>
                                        <p:tav tm="0">
                                          <p:val>
                                            <p:strVal val="ppt_x"/>
                                          </p:val>
                                        </p:tav>
                                        <p:tav tm="100000">
                                          <p:val>
                                            <p:strVal val="0-ppt_w/2"/>
                                          </p:val>
                                        </p:tav>
                                      </p:tavLst>
                                    </p:anim>
                                    <p:anim calcmode="lin" valueType="num">
                                      <p:cBhvr additive="base">
                                        <p:cTn id="147" dur="3500"/>
                                        <p:tgtEl>
                                          <p:spTgt spid="13"/>
                                        </p:tgtEl>
                                        <p:attrNameLst>
                                          <p:attrName>ppt_y</p:attrName>
                                        </p:attrNameLst>
                                      </p:cBhvr>
                                      <p:tavLst>
                                        <p:tav tm="0">
                                          <p:val>
                                            <p:strVal val="ppt_y"/>
                                          </p:val>
                                        </p:tav>
                                        <p:tav tm="100000">
                                          <p:val>
                                            <p:strVal val="0-ppt_h/2"/>
                                          </p:val>
                                        </p:tav>
                                      </p:tavLst>
                                    </p:anim>
                                    <p:set>
                                      <p:cBhvr>
                                        <p:cTn id="148" dur="1" fill="hold">
                                          <p:stCondLst>
                                            <p:cond delay="3499"/>
                                          </p:stCondLst>
                                        </p:cTn>
                                        <p:tgtEl>
                                          <p:spTgt spid="13"/>
                                        </p:tgtEl>
                                        <p:attrNameLst>
                                          <p:attrName>style.visibility</p:attrName>
                                        </p:attrNameLst>
                                      </p:cBhvr>
                                      <p:to>
                                        <p:strVal val="hidden"/>
                                      </p:to>
                                    </p:set>
                                  </p:childTnLst>
                                </p:cTn>
                              </p:par>
                              <p:par>
                                <p:cTn id="149" presetID="23" presetClass="entr" presetSubtype="528" fill="hold" nodeType="withEffect">
                                  <p:stCondLst>
                                    <p:cond delay="0"/>
                                  </p:stCondLst>
                                  <p:childTnLst>
                                    <p:set>
                                      <p:cBhvr>
                                        <p:cTn id="150" dur="1" fill="hold">
                                          <p:stCondLst>
                                            <p:cond delay="0"/>
                                          </p:stCondLst>
                                        </p:cTn>
                                        <p:tgtEl>
                                          <p:spTgt spid="15"/>
                                        </p:tgtEl>
                                        <p:attrNameLst>
                                          <p:attrName>style.visibility</p:attrName>
                                        </p:attrNameLst>
                                      </p:cBhvr>
                                      <p:to>
                                        <p:strVal val="visible"/>
                                      </p:to>
                                    </p:set>
                                    <p:anim calcmode="lin" valueType="num">
                                      <p:cBhvr>
                                        <p:cTn id="151" dur="3250" fill="hold"/>
                                        <p:tgtEl>
                                          <p:spTgt spid="15"/>
                                        </p:tgtEl>
                                        <p:attrNameLst>
                                          <p:attrName>ppt_w</p:attrName>
                                        </p:attrNameLst>
                                      </p:cBhvr>
                                      <p:tavLst>
                                        <p:tav tm="0">
                                          <p:val>
                                            <p:fltVal val="0"/>
                                          </p:val>
                                        </p:tav>
                                        <p:tav tm="100000">
                                          <p:val>
                                            <p:strVal val="#ppt_w"/>
                                          </p:val>
                                        </p:tav>
                                      </p:tavLst>
                                    </p:anim>
                                    <p:anim calcmode="lin" valueType="num">
                                      <p:cBhvr>
                                        <p:cTn id="152" dur="3250" fill="hold"/>
                                        <p:tgtEl>
                                          <p:spTgt spid="15"/>
                                        </p:tgtEl>
                                        <p:attrNameLst>
                                          <p:attrName>ppt_h</p:attrName>
                                        </p:attrNameLst>
                                      </p:cBhvr>
                                      <p:tavLst>
                                        <p:tav tm="0">
                                          <p:val>
                                            <p:fltVal val="0"/>
                                          </p:val>
                                        </p:tav>
                                        <p:tav tm="100000">
                                          <p:val>
                                            <p:strVal val="#ppt_h"/>
                                          </p:val>
                                        </p:tav>
                                      </p:tavLst>
                                    </p:anim>
                                    <p:anim calcmode="lin" valueType="num">
                                      <p:cBhvr>
                                        <p:cTn id="153" dur="3250" fill="hold"/>
                                        <p:tgtEl>
                                          <p:spTgt spid="15"/>
                                        </p:tgtEl>
                                        <p:attrNameLst>
                                          <p:attrName>ppt_x</p:attrName>
                                        </p:attrNameLst>
                                      </p:cBhvr>
                                      <p:tavLst>
                                        <p:tav tm="0">
                                          <p:val>
                                            <p:fltVal val="0.5"/>
                                          </p:val>
                                        </p:tav>
                                        <p:tav tm="100000">
                                          <p:val>
                                            <p:strVal val="#ppt_x"/>
                                          </p:val>
                                        </p:tav>
                                      </p:tavLst>
                                    </p:anim>
                                    <p:anim calcmode="lin" valueType="num">
                                      <p:cBhvr>
                                        <p:cTn id="154" dur="3250" fill="hold"/>
                                        <p:tgtEl>
                                          <p:spTgt spid="15"/>
                                        </p:tgtEl>
                                        <p:attrNameLst>
                                          <p:attrName>ppt_y</p:attrName>
                                        </p:attrNameLst>
                                      </p:cBhvr>
                                      <p:tavLst>
                                        <p:tav tm="0">
                                          <p:val>
                                            <p:fltVal val="0.5"/>
                                          </p:val>
                                        </p:tav>
                                        <p:tav tm="100000">
                                          <p:val>
                                            <p:strVal val="#ppt_y"/>
                                          </p:val>
                                        </p:tav>
                                      </p:tavLst>
                                    </p:anim>
                                  </p:childTnLst>
                                </p:cTn>
                              </p:par>
                              <p:par>
                                <p:cTn id="155" presetID="8" presetClass="entr" presetSubtype="32" fill="hold" nodeType="withEffect">
                                  <p:stCondLst>
                                    <p:cond delay="0"/>
                                  </p:stCondLst>
                                  <p:childTnLst>
                                    <p:set>
                                      <p:cBhvr>
                                        <p:cTn id="156" dur="1" fill="hold">
                                          <p:stCondLst>
                                            <p:cond delay="0"/>
                                          </p:stCondLst>
                                        </p:cTn>
                                        <p:tgtEl>
                                          <p:spTgt spid="15"/>
                                        </p:tgtEl>
                                        <p:attrNameLst>
                                          <p:attrName>style.visibility</p:attrName>
                                        </p:attrNameLst>
                                      </p:cBhvr>
                                      <p:to>
                                        <p:strVal val="visible"/>
                                      </p:to>
                                    </p:set>
                                    <p:animEffect transition="in" filter="diamond(out)">
                                      <p:cBhvr>
                                        <p:cTn id="157" dur="3500"/>
                                        <p:tgtEl>
                                          <p:spTgt spid="15"/>
                                        </p:tgtEl>
                                      </p:cBhvr>
                                    </p:animEffect>
                                  </p:childTnLst>
                                </p:cTn>
                              </p:par>
                              <p:par>
                                <p:cTn id="158" presetID="9" presetClass="emph" presetSubtype="0" nodeType="withEffect">
                                  <p:stCondLst>
                                    <p:cond delay="0"/>
                                  </p:stCondLst>
                                  <p:childTnLst>
                                    <p:set>
                                      <p:cBhvr rctx="PPT">
                                        <p:cTn id="159" dur="indefinite"/>
                                        <p:tgtEl>
                                          <p:spTgt spid="16"/>
                                        </p:tgtEl>
                                        <p:attrNameLst>
                                          <p:attrName>style.opacity</p:attrName>
                                        </p:attrNameLst>
                                      </p:cBhvr>
                                      <p:to>
                                        <p:strVal val="0"/>
                                      </p:to>
                                    </p:set>
                                    <p:animEffect filter="image" prLst="opacity: 0">
                                      <p:cBhvr rctx="IE">
                                        <p:cTn id="160" dur="indefinite"/>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32048" y="33687"/>
            <a:ext cx="9144000" cy="5133696"/>
          </a:xfrm>
          <a:prstGeom prst="rect">
            <a:avLst/>
          </a:prstGeom>
          <a:gradFill flip="none" rotWithShape="1">
            <a:gsLst>
              <a:gs pos="100000">
                <a:srgbClr val="0C0511"/>
              </a:gs>
              <a:gs pos="0">
                <a:srgbClr val="7030A0">
                  <a:lumMod val="13000"/>
                </a:srgbClr>
              </a:gs>
              <a:gs pos="50000">
                <a:srgbClr val="7030A0">
                  <a:lumMod val="26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9" name="88 Imagen" descr="Diapositiva7"/>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3246" y="5541"/>
            <a:ext cx="9144000" cy="5164074"/>
          </a:xfrm>
          <a:prstGeom prst="rect">
            <a:avLst/>
          </a:prstGeom>
          <a:noFill/>
          <a:ln>
            <a:noFill/>
          </a:ln>
          <a:effectLst>
            <a:reflection stA="0" dir="5400000" sy="-100000" algn="bl" rotWithShape="0"/>
          </a:effectLst>
        </p:spPr>
      </p:pic>
      <p:sp>
        <p:nvSpPr>
          <p:cNvPr id="46" name="45 Paralelogramo"/>
          <p:cNvSpPr/>
          <p:nvPr/>
        </p:nvSpPr>
        <p:spPr>
          <a:xfrm rot="2427158" flipV="1">
            <a:off x="7751785" y="433286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2427158" flipV="1">
            <a:off x="7259122" y="433286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2427158" flipV="1">
            <a:off x="6779125" y="433286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2427158" flipV="1">
            <a:off x="6286406" y="433286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2427158" flipV="1">
            <a:off x="5793688" y="433286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2427158" flipV="1">
            <a:off x="5291289" y="4322625"/>
            <a:ext cx="1560525" cy="916806"/>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2427158" flipV="1">
            <a:off x="4635262" y="4277789"/>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6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2427158" flipV="1">
            <a:off x="7742385" y="352296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2427158" flipV="1">
            <a:off x="7249721" y="352296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2427158" flipV="1">
            <a:off x="6769724" y="352296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2427158" flipV="1">
            <a:off x="6277006" y="352296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2427158" flipV="1">
            <a:off x="5784288" y="352296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2427158" flipV="1">
            <a:off x="5281888" y="3512725"/>
            <a:ext cx="1560525" cy="916806"/>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2427158" flipV="1">
            <a:off x="4625861" y="3467889"/>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6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2427158" flipV="1">
            <a:off x="7751785" y="2588697"/>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2427158" flipV="1">
            <a:off x="7259122" y="2588697"/>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2427158" flipV="1">
            <a:off x="6779125" y="2588697"/>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2427158" flipV="1">
            <a:off x="6286406" y="2588697"/>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2427158" flipV="1">
            <a:off x="5793688" y="2588697"/>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2427158" flipV="1">
            <a:off x="5291289" y="2578459"/>
            <a:ext cx="1560525" cy="916806"/>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2427158" flipV="1">
            <a:off x="4635262" y="2533622"/>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6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2427158" flipV="1">
            <a:off x="7742385" y="177879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2427158" flipV="1">
            <a:off x="7249721" y="177879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2427158" flipV="1">
            <a:off x="6769724" y="177879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2427158" flipV="1">
            <a:off x="6277006" y="177879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2427158" flipV="1">
            <a:off x="5784288" y="177879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2427158" flipV="1">
            <a:off x="5281888" y="1768559"/>
            <a:ext cx="1560525" cy="916806"/>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2427158" flipV="1">
            <a:off x="4625861" y="1723722"/>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6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2427158" flipV="1">
            <a:off x="7786305" y="89885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2427158" flipV="1">
            <a:off x="7293642" y="89885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2427158" flipV="1">
            <a:off x="6813645" y="89885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2427158" flipV="1">
            <a:off x="6320926" y="89885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2427158" flipV="1">
            <a:off x="5828208" y="89885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2427158" flipV="1">
            <a:off x="5325808" y="888618"/>
            <a:ext cx="1560525" cy="916806"/>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2427158" flipV="1">
            <a:off x="4669782" y="843782"/>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2427158" flipV="1">
            <a:off x="7776905" y="88955"/>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2427158" flipV="1">
            <a:off x="7284241" y="88955"/>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2427158" flipV="1">
            <a:off x="6804244" y="88955"/>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2427158" flipV="1">
            <a:off x="6311526" y="88955"/>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2427158" flipV="1">
            <a:off x="5818808" y="88955"/>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2427158" flipV="1">
            <a:off x="5316408" y="78717"/>
            <a:ext cx="1560525" cy="916806"/>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2427158" flipV="1">
            <a:off x="4660381" y="33881"/>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rot lat="0" lon="0" rev="9000000"/>
            </a:lightRig>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0" name="89 Paralelogramo"/>
          <p:cNvSpPr/>
          <p:nvPr/>
        </p:nvSpPr>
        <p:spPr>
          <a:xfrm rot="19172842" flipH="1" flipV="1">
            <a:off x="-290024" y="4298982"/>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1" name="90 Paralelogramo"/>
          <p:cNvSpPr/>
          <p:nvPr/>
        </p:nvSpPr>
        <p:spPr>
          <a:xfrm rot="19172842" flipH="1" flipV="1">
            <a:off x="202639" y="4298982"/>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2" name="91 Paralelogramo"/>
          <p:cNvSpPr/>
          <p:nvPr/>
        </p:nvSpPr>
        <p:spPr>
          <a:xfrm rot="19172842" flipH="1" flipV="1">
            <a:off x="682636" y="4298982"/>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3" name="92 Paralelogramo"/>
          <p:cNvSpPr/>
          <p:nvPr/>
        </p:nvSpPr>
        <p:spPr>
          <a:xfrm rot="19172842" flipH="1" flipV="1">
            <a:off x="1175355" y="4298982"/>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4" name="93 Paralelogramo"/>
          <p:cNvSpPr/>
          <p:nvPr/>
        </p:nvSpPr>
        <p:spPr>
          <a:xfrm rot="19172842" flipH="1" flipV="1">
            <a:off x="1668073" y="4298982"/>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5" name="94 Paralelogramo"/>
          <p:cNvSpPr/>
          <p:nvPr/>
        </p:nvSpPr>
        <p:spPr>
          <a:xfrm rot="19172842" flipH="1" flipV="1">
            <a:off x="2170477" y="4288745"/>
            <a:ext cx="1560525" cy="916806"/>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6" name="95 Paralelogramo"/>
          <p:cNvSpPr/>
          <p:nvPr/>
        </p:nvSpPr>
        <p:spPr>
          <a:xfrm rot="19172842" flipH="1" flipV="1">
            <a:off x="2826499" y="4243908"/>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7" name="96 Paralelogramo"/>
          <p:cNvSpPr/>
          <p:nvPr/>
        </p:nvSpPr>
        <p:spPr>
          <a:xfrm rot="19172842" flipH="1" flipV="1">
            <a:off x="-280624" y="348908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8" name="97 Paralelogramo"/>
          <p:cNvSpPr/>
          <p:nvPr/>
        </p:nvSpPr>
        <p:spPr>
          <a:xfrm rot="19172842" flipH="1" flipV="1">
            <a:off x="212040" y="348908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9" name="98 Paralelogramo"/>
          <p:cNvSpPr/>
          <p:nvPr/>
        </p:nvSpPr>
        <p:spPr>
          <a:xfrm rot="19172842" flipH="1" flipV="1">
            <a:off x="692037" y="348908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0" name="99 Paralelogramo"/>
          <p:cNvSpPr/>
          <p:nvPr/>
        </p:nvSpPr>
        <p:spPr>
          <a:xfrm rot="19172842" flipH="1" flipV="1">
            <a:off x="1184755" y="348908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1" name="100 Paralelogramo"/>
          <p:cNvSpPr/>
          <p:nvPr/>
        </p:nvSpPr>
        <p:spPr>
          <a:xfrm rot="19172842" flipH="1" flipV="1">
            <a:off x="1677473" y="3489083"/>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2" name="101 Paralelogramo"/>
          <p:cNvSpPr/>
          <p:nvPr/>
        </p:nvSpPr>
        <p:spPr>
          <a:xfrm rot="19172842" flipH="1" flipV="1">
            <a:off x="2179878" y="3478845"/>
            <a:ext cx="1560525" cy="916806"/>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3" name="102 Paralelogramo"/>
          <p:cNvSpPr/>
          <p:nvPr/>
        </p:nvSpPr>
        <p:spPr>
          <a:xfrm rot="19172842" flipH="1" flipV="1">
            <a:off x="2835900" y="3434009"/>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4" name="103 Paralelogramo"/>
          <p:cNvSpPr/>
          <p:nvPr/>
        </p:nvSpPr>
        <p:spPr>
          <a:xfrm rot="19172842" flipH="1" flipV="1">
            <a:off x="-290024" y="255481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5" name="104 Paralelogramo"/>
          <p:cNvSpPr/>
          <p:nvPr/>
        </p:nvSpPr>
        <p:spPr>
          <a:xfrm rot="19172842" flipH="1" flipV="1">
            <a:off x="202639" y="255481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6" name="105 Paralelogramo"/>
          <p:cNvSpPr/>
          <p:nvPr/>
        </p:nvSpPr>
        <p:spPr>
          <a:xfrm rot="19172842" flipH="1" flipV="1">
            <a:off x="682636" y="255481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7" name="106 Paralelogramo"/>
          <p:cNvSpPr/>
          <p:nvPr/>
        </p:nvSpPr>
        <p:spPr>
          <a:xfrm rot="19172842" flipH="1" flipV="1">
            <a:off x="1175355" y="255481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8" name="107 Paralelogramo"/>
          <p:cNvSpPr/>
          <p:nvPr/>
        </p:nvSpPr>
        <p:spPr>
          <a:xfrm rot="19172842" flipH="1" flipV="1">
            <a:off x="1668073" y="2554816"/>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9" name="108 Paralelogramo"/>
          <p:cNvSpPr/>
          <p:nvPr/>
        </p:nvSpPr>
        <p:spPr>
          <a:xfrm rot="19172842" flipH="1" flipV="1">
            <a:off x="2170477" y="2544579"/>
            <a:ext cx="1560525" cy="916806"/>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0" name="109 Paralelogramo"/>
          <p:cNvSpPr/>
          <p:nvPr/>
        </p:nvSpPr>
        <p:spPr>
          <a:xfrm rot="19172842" flipH="1" flipV="1">
            <a:off x="2826499" y="2499742"/>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1" name="110 Paralelogramo"/>
          <p:cNvSpPr/>
          <p:nvPr/>
        </p:nvSpPr>
        <p:spPr>
          <a:xfrm rot="19172842" flipH="1" flipV="1">
            <a:off x="-280624" y="1744917"/>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2" name="111 Paralelogramo"/>
          <p:cNvSpPr/>
          <p:nvPr/>
        </p:nvSpPr>
        <p:spPr>
          <a:xfrm rot="19172842" flipH="1" flipV="1">
            <a:off x="212040" y="1744917"/>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3" name="112 Paralelogramo"/>
          <p:cNvSpPr/>
          <p:nvPr/>
        </p:nvSpPr>
        <p:spPr>
          <a:xfrm rot="19172842" flipH="1" flipV="1">
            <a:off x="692037" y="1744917"/>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4" name="113 Paralelogramo"/>
          <p:cNvSpPr/>
          <p:nvPr/>
        </p:nvSpPr>
        <p:spPr>
          <a:xfrm rot="19172842" flipH="1" flipV="1">
            <a:off x="1184755" y="1744917"/>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5" name="114 Paralelogramo"/>
          <p:cNvSpPr/>
          <p:nvPr/>
        </p:nvSpPr>
        <p:spPr>
          <a:xfrm rot="19172842" flipH="1" flipV="1">
            <a:off x="1677473" y="1744917"/>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6" name="115 Paralelogramo"/>
          <p:cNvSpPr/>
          <p:nvPr/>
        </p:nvSpPr>
        <p:spPr>
          <a:xfrm rot="19172842" flipH="1" flipV="1">
            <a:off x="2179878" y="1734679"/>
            <a:ext cx="1560525" cy="916806"/>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7" name="116 Paralelogramo"/>
          <p:cNvSpPr/>
          <p:nvPr/>
        </p:nvSpPr>
        <p:spPr>
          <a:xfrm rot="19172842" flipH="1" flipV="1">
            <a:off x="2835900" y="1689842"/>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8" name="117 Paralelogramo"/>
          <p:cNvSpPr/>
          <p:nvPr/>
        </p:nvSpPr>
        <p:spPr>
          <a:xfrm rot="19172842" flipH="1" flipV="1">
            <a:off x="-324544" y="864975"/>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9" name="118 Paralelogramo"/>
          <p:cNvSpPr/>
          <p:nvPr/>
        </p:nvSpPr>
        <p:spPr>
          <a:xfrm rot="19172842" flipH="1" flipV="1">
            <a:off x="168119" y="864975"/>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0" name="119 Paralelogramo"/>
          <p:cNvSpPr/>
          <p:nvPr/>
        </p:nvSpPr>
        <p:spPr>
          <a:xfrm rot="19172842" flipH="1" flipV="1">
            <a:off x="648116" y="864975"/>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1" name="120 Paralelogramo"/>
          <p:cNvSpPr/>
          <p:nvPr/>
        </p:nvSpPr>
        <p:spPr>
          <a:xfrm rot="19172842" flipH="1" flipV="1">
            <a:off x="1140835" y="864975"/>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2" name="121 Paralelogramo"/>
          <p:cNvSpPr/>
          <p:nvPr/>
        </p:nvSpPr>
        <p:spPr>
          <a:xfrm rot="19172842" flipH="1" flipV="1">
            <a:off x="1633553" y="864975"/>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3" name="122 Paralelogramo"/>
          <p:cNvSpPr/>
          <p:nvPr/>
        </p:nvSpPr>
        <p:spPr>
          <a:xfrm rot="19172842" flipH="1" flipV="1">
            <a:off x="2135957" y="854738"/>
            <a:ext cx="1560525" cy="916806"/>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4" name="123 Paralelogramo"/>
          <p:cNvSpPr/>
          <p:nvPr/>
        </p:nvSpPr>
        <p:spPr>
          <a:xfrm rot="19172842" flipH="1" flipV="1">
            <a:off x="2791979" y="809901"/>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5" name="124 Paralelogramo"/>
          <p:cNvSpPr/>
          <p:nvPr/>
        </p:nvSpPr>
        <p:spPr>
          <a:xfrm rot="19172842" flipH="1" flipV="1">
            <a:off x="-315144" y="55074"/>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6" name="125 Paralelogramo"/>
          <p:cNvSpPr/>
          <p:nvPr/>
        </p:nvSpPr>
        <p:spPr>
          <a:xfrm rot="19172842" flipH="1" flipV="1">
            <a:off x="177520" y="55074"/>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7" name="126 Paralelogramo"/>
          <p:cNvSpPr/>
          <p:nvPr/>
        </p:nvSpPr>
        <p:spPr>
          <a:xfrm rot="19172842" flipH="1" flipV="1">
            <a:off x="657517" y="55074"/>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8" name="127 Paralelogramo"/>
          <p:cNvSpPr/>
          <p:nvPr/>
        </p:nvSpPr>
        <p:spPr>
          <a:xfrm rot="19172842" flipH="1" flipV="1">
            <a:off x="1150235" y="55074"/>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9" name="128 Paralelogramo"/>
          <p:cNvSpPr/>
          <p:nvPr/>
        </p:nvSpPr>
        <p:spPr>
          <a:xfrm rot="19172842" flipH="1" flipV="1">
            <a:off x="1642953" y="55074"/>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0" name="129 Paralelogramo"/>
          <p:cNvSpPr/>
          <p:nvPr/>
        </p:nvSpPr>
        <p:spPr>
          <a:xfrm rot="19172842" flipH="1" flipV="1">
            <a:off x="2145358" y="44837"/>
            <a:ext cx="1560525" cy="916806"/>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1" name="130 Paralelogramo"/>
          <p:cNvSpPr/>
          <p:nvPr/>
        </p:nvSpPr>
        <p:spPr>
          <a:xfrm rot="19172842" flipH="1" flipV="1">
            <a:off x="2801380" y="0"/>
            <a:ext cx="1560526" cy="909622"/>
          </a:xfrm>
          <a:prstGeom prst="parallelogram">
            <a:avLst>
              <a:gd name="adj" fmla="val 88032"/>
            </a:avLst>
          </a:prstGeom>
          <a:gradFill flip="none" rotWithShape="1">
            <a:gsLst>
              <a:gs pos="19000">
                <a:schemeClr val="tx1">
                  <a:alpha val="0"/>
                </a:schemeClr>
              </a:gs>
              <a:gs pos="4000">
                <a:srgbClr val="7030A0"/>
              </a:gs>
              <a:gs pos="55000">
                <a:schemeClr val="tx1">
                  <a:alpha val="0"/>
                </a:schemeClr>
              </a:gs>
            </a:gsLst>
            <a:path path="circle">
              <a:fillToRect l="50000" t="50000" r="50000" b="50000"/>
            </a:path>
            <a:tileRect/>
          </a:gradFill>
          <a:ln w="50800" cap="rnd" cmpd="sng">
            <a:solidFill>
              <a:schemeClr val="bg2">
                <a:lumMod val="20000"/>
                <a:lumOff val="80000"/>
                <a:alpha val="80000"/>
              </a:schemeClr>
            </a:solidFill>
            <a:prstDash val="sysDot"/>
          </a:ln>
          <a:effectLst>
            <a:outerShdw blurRad="50800" dist="50800" dir="5400000" algn="ctr" rotWithShape="0">
              <a:srgbClr val="381850"/>
            </a:outerShdw>
          </a:effectLst>
          <a:scene3d>
            <a:camera prst="obliqueBottomLeft"/>
            <a:lightRig rig="flat" dir="t"/>
          </a:scene3d>
          <a:sp3d prstMaterial="metal">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pic>
        <p:nvPicPr>
          <p:cNvPr id="88" name="87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180528" y="-452585"/>
            <a:ext cx="9324528" cy="6130535"/>
          </a:xfrm>
          <a:prstGeom prst="rect">
            <a:avLst/>
          </a:prstGeom>
          <a:noFill/>
          <a:ln>
            <a:noFill/>
          </a:ln>
        </p:spPr>
      </p:pic>
    </p:spTree>
    <p:extLst>
      <p:ext uri="{BB962C8B-B14F-4D97-AF65-F5344CB8AC3E}">
        <p14:creationId xmlns:p14="http://schemas.microsoft.com/office/powerpoint/2010/main" val="220172061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87"/>
                                        </p:tgtEl>
                                        <p:attrNameLst>
                                          <p:attrName>style.visibility</p:attrName>
                                        </p:attrNameLst>
                                      </p:cBhvr>
                                      <p:to>
                                        <p:strVal val="visible"/>
                                      </p:to>
                                    </p:set>
                                    <p:anim calcmode="lin" valueType="num">
                                      <p:cBhvr additive="base">
                                        <p:cTn id="7" dur="5000" fill="hold"/>
                                        <p:tgtEl>
                                          <p:spTgt spid="87"/>
                                        </p:tgtEl>
                                        <p:attrNameLst>
                                          <p:attrName>ppt_x</p:attrName>
                                        </p:attrNameLst>
                                      </p:cBhvr>
                                      <p:tavLst>
                                        <p:tav tm="0">
                                          <p:val>
                                            <p:strVal val="0-#ppt_w/2"/>
                                          </p:val>
                                        </p:tav>
                                        <p:tav tm="100000">
                                          <p:val>
                                            <p:strVal val="#ppt_x"/>
                                          </p:val>
                                        </p:tav>
                                      </p:tavLst>
                                    </p:anim>
                                    <p:anim calcmode="lin" valueType="num">
                                      <p:cBhvr additive="base">
                                        <p:cTn id="8" dur="5000" fill="hold"/>
                                        <p:tgtEl>
                                          <p:spTgt spid="87"/>
                                        </p:tgtEl>
                                        <p:attrNameLst>
                                          <p:attrName>ppt_y</p:attrName>
                                        </p:attrNameLst>
                                      </p:cBhvr>
                                      <p:tavLst>
                                        <p:tav tm="0">
                                          <p:val>
                                            <p:strVal val="#ppt_y"/>
                                          </p:val>
                                        </p:tav>
                                        <p:tav tm="100000">
                                          <p:val>
                                            <p:strVal val="#ppt_y"/>
                                          </p:val>
                                        </p:tav>
                                      </p:tavLst>
                                    </p:anim>
                                  </p:childTnLst>
                                </p:cTn>
                              </p:par>
                              <p:par>
                                <p:cTn id="9" presetID="2" presetClass="exit" presetSubtype="8" fill="hold" grpId="1" nodeType="withEffect">
                                  <p:stCondLst>
                                    <p:cond delay="0"/>
                                  </p:stCondLst>
                                  <p:childTnLst>
                                    <p:anim calcmode="lin" valueType="num">
                                      <p:cBhvr additive="base">
                                        <p:cTn id="10" dur="5000"/>
                                        <p:tgtEl>
                                          <p:spTgt spid="87"/>
                                        </p:tgtEl>
                                        <p:attrNameLst>
                                          <p:attrName>ppt_x</p:attrName>
                                        </p:attrNameLst>
                                      </p:cBhvr>
                                      <p:tavLst>
                                        <p:tav tm="0">
                                          <p:val>
                                            <p:strVal val="ppt_x"/>
                                          </p:val>
                                        </p:tav>
                                        <p:tav tm="100000">
                                          <p:val>
                                            <p:strVal val="0-ppt_w/2"/>
                                          </p:val>
                                        </p:tav>
                                      </p:tavLst>
                                    </p:anim>
                                    <p:anim calcmode="lin" valueType="num">
                                      <p:cBhvr additive="base">
                                        <p:cTn id="11" dur="5000"/>
                                        <p:tgtEl>
                                          <p:spTgt spid="87"/>
                                        </p:tgtEl>
                                        <p:attrNameLst>
                                          <p:attrName>ppt_y</p:attrName>
                                        </p:attrNameLst>
                                      </p:cBhvr>
                                      <p:tavLst>
                                        <p:tav tm="0">
                                          <p:val>
                                            <p:strVal val="ppt_y"/>
                                          </p:val>
                                        </p:tav>
                                        <p:tav tm="100000">
                                          <p:val>
                                            <p:strVal val="ppt_y"/>
                                          </p:val>
                                        </p:tav>
                                      </p:tavLst>
                                    </p:anim>
                                    <p:set>
                                      <p:cBhvr>
                                        <p:cTn id="12" dur="1" fill="hold">
                                          <p:stCondLst>
                                            <p:cond delay="4999"/>
                                          </p:stCondLst>
                                        </p:cTn>
                                        <p:tgtEl>
                                          <p:spTgt spid="87"/>
                                        </p:tgtEl>
                                        <p:attrNameLst>
                                          <p:attrName>style.visibility</p:attrName>
                                        </p:attrNameLst>
                                      </p:cBhvr>
                                      <p:to>
                                        <p:strVal val="hidden"/>
                                      </p:to>
                                    </p:set>
                                  </p:childTnLst>
                                </p:cTn>
                              </p:par>
                              <p:par>
                                <p:cTn id="13" presetID="3" presetClass="exit" presetSubtype="5" fill="hold" grpId="2" nodeType="withEffect">
                                  <p:stCondLst>
                                    <p:cond delay="0"/>
                                  </p:stCondLst>
                                  <p:childTnLst>
                                    <p:animEffect transition="out" filter="blinds(vertical)">
                                      <p:cBhvr>
                                        <p:cTn id="14" dur="5000"/>
                                        <p:tgtEl>
                                          <p:spTgt spid="87"/>
                                        </p:tgtEl>
                                      </p:cBhvr>
                                    </p:animEffect>
                                    <p:set>
                                      <p:cBhvr>
                                        <p:cTn id="15" dur="1" fill="hold">
                                          <p:stCondLst>
                                            <p:cond delay="4999"/>
                                          </p:stCondLst>
                                        </p:cTn>
                                        <p:tgtEl>
                                          <p:spTgt spid="87"/>
                                        </p:tgtEl>
                                        <p:attrNameLst>
                                          <p:attrName>style.visibility</p:attrName>
                                        </p:attrNameLst>
                                      </p:cBhvr>
                                      <p:to>
                                        <p:strVal val="hidden"/>
                                      </p:to>
                                    </p:set>
                                  </p:childTnLst>
                                </p:cTn>
                              </p:par>
                              <p:par>
                                <p:cTn id="16" presetID="2" presetClass="entr" presetSubtype="8" fill="hold" grpId="0" nodeType="withEffect">
                                  <p:stCondLst>
                                    <p:cond delay="0"/>
                                  </p:stCondLst>
                                  <p:childTnLst>
                                    <p:set>
                                      <p:cBhvr>
                                        <p:cTn id="17" dur="1" fill="hold">
                                          <p:stCondLst>
                                            <p:cond delay="0"/>
                                          </p:stCondLst>
                                        </p:cTn>
                                        <p:tgtEl>
                                          <p:spTgt spid="86"/>
                                        </p:tgtEl>
                                        <p:attrNameLst>
                                          <p:attrName>style.visibility</p:attrName>
                                        </p:attrNameLst>
                                      </p:cBhvr>
                                      <p:to>
                                        <p:strVal val="visible"/>
                                      </p:to>
                                    </p:set>
                                    <p:anim calcmode="lin" valueType="num">
                                      <p:cBhvr additive="base">
                                        <p:cTn id="18" dur="5000" fill="hold"/>
                                        <p:tgtEl>
                                          <p:spTgt spid="86"/>
                                        </p:tgtEl>
                                        <p:attrNameLst>
                                          <p:attrName>ppt_x</p:attrName>
                                        </p:attrNameLst>
                                      </p:cBhvr>
                                      <p:tavLst>
                                        <p:tav tm="0">
                                          <p:val>
                                            <p:strVal val="0-#ppt_w/2"/>
                                          </p:val>
                                        </p:tav>
                                        <p:tav tm="100000">
                                          <p:val>
                                            <p:strVal val="#ppt_x"/>
                                          </p:val>
                                        </p:tav>
                                      </p:tavLst>
                                    </p:anim>
                                    <p:anim calcmode="lin" valueType="num">
                                      <p:cBhvr additive="base">
                                        <p:cTn id="19" dur="5000" fill="hold"/>
                                        <p:tgtEl>
                                          <p:spTgt spid="86"/>
                                        </p:tgtEl>
                                        <p:attrNameLst>
                                          <p:attrName>ppt_y</p:attrName>
                                        </p:attrNameLst>
                                      </p:cBhvr>
                                      <p:tavLst>
                                        <p:tav tm="0">
                                          <p:val>
                                            <p:strVal val="#ppt_y"/>
                                          </p:val>
                                        </p:tav>
                                        <p:tav tm="100000">
                                          <p:val>
                                            <p:strVal val="#ppt_y"/>
                                          </p:val>
                                        </p:tav>
                                      </p:tavLst>
                                    </p:anim>
                                  </p:childTnLst>
                                </p:cTn>
                              </p:par>
                              <p:par>
                                <p:cTn id="20" presetID="2" presetClass="exit" presetSubtype="8" fill="hold" grpId="1" nodeType="withEffect">
                                  <p:stCondLst>
                                    <p:cond delay="0"/>
                                  </p:stCondLst>
                                  <p:childTnLst>
                                    <p:anim calcmode="lin" valueType="num">
                                      <p:cBhvr additive="base">
                                        <p:cTn id="21" dur="5000"/>
                                        <p:tgtEl>
                                          <p:spTgt spid="86"/>
                                        </p:tgtEl>
                                        <p:attrNameLst>
                                          <p:attrName>ppt_x</p:attrName>
                                        </p:attrNameLst>
                                      </p:cBhvr>
                                      <p:tavLst>
                                        <p:tav tm="0">
                                          <p:val>
                                            <p:strVal val="ppt_x"/>
                                          </p:val>
                                        </p:tav>
                                        <p:tav tm="100000">
                                          <p:val>
                                            <p:strVal val="0-ppt_w/2"/>
                                          </p:val>
                                        </p:tav>
                                      </p:tavLst>
                                    </p:anim>
                                    <p:anim calcmode="lin" valueType="num">
                                      <p:cBhvr additive="base">
                                        <p:cTn id="22" dur="5000"/>
                                        <p:tgtEl>
                                          <p:spTgt spid="86"/>
                                        </p:tgtEl>
                                        <p:attrNameLst>
                                          <p:attrName>ppt_y</p:attrName>
                                        </p:attrNameLst>
                                      </p:cBhvr>
                                      <p:tavLst>
                                        <p:tav tm="0">
                                          <p:val>
                                            <p:strVal val="ppt_y"/>
                                          </p:val>
                                        </p:tav>
                                        <p:tav tm="100000">
                                          <p:val>
                                            <p:strVal val="ppt_y"/>
                                          </p:val>
                                        </p:tav>
                                      </p:tavLst>
                                    </p:anim>
                                    <p:set>
                                      <p:cBhvr>
                                        <p:cTn id="23" dur="1" fill="hold">
                                          <p:stCondLst>
                                            <p:cond delay="4999"/>
                                          </p:stCondLst>
                                        </p:cTn>
                                        <p:tgtEl>
                                          <p:spTgt spid="86"/>
                                        </p:tgtEl>
                                        <p:attrNameLst>
                                          <p:attrName>style.visibility</p:attrName>
                                        </p:attrNameLst>
                                      </p:cBhvr>
                                      <p:to>
                                        <p:strVal val="hidden"/>
                                      </p:to>
                                    </p:set>
                                  </p:childTnLst>
                                </p:cTn>
                              </p:par>
                              <p:par>
                                <p:cTn id="24" presetID="3" presetClass="exit" presetSubtype="5" fill="hold" grpId="2" nodeType="withEffect">
                                  <p:stCondLst>
                                    <p:cond delay="0"/>
                                  </p:stCondLst>
                                  <p:childTnLst>
                                    <p:animEffect transition="out" filter="blinds(vertical)">
                                      <p:cBhvr>
                                        <p:cTn id="25" dur="5000"/>
                                        <p:tgtEl>
                                          <p:spTgt spid="86"/>
                                        </p:tgtEl>
                                      </p:cBhvr>
                                    </p:animEffect>
                                    <p:set>
                                      <p:cBhvr>
                                        <p:cTn id="26" dur="1" fill="hold">
                                          <p:stCondLst>
                                            <p:cond delay="4999"/>
                                          </p:stCondLst>
                                        </p:cTn>
                                        <p:tgtEl>
                                          <p:spTgt spid="86"/>
                                        </p:tgtEl>
                                        <p:attrNameLst>
                                          <p:attrName>style.visibility</p:attrName>
                                        </p:attrNameLst>
                                      </p:cBhvr>
                                      <p:to>
                                        <p:strVal val="hidden"/>
                                      </p:to>
                                    </p:set>
                                  </p:childTnLst>
                                </p:cTn>
                              </p:par>
                              <p:par>
                                <p:cTn id="27" presetID="2" presetClass="entr" presetSubtype="8" fill="hold" grpId="0" nodeType="withEffect">
                                  <p:stCondLst>
                                    <p:cond delay="0"/>
                                  </p:stCondLst>
                                  <p:childTnLst>
                                    <p:set>
                                      <p:cBhvr>
                                        <p:cTn id="28" dur="1" fill="hold">
                                          <p:stCondLst>
                                            <p:cond delay="0"/>
                                          </p:stCondLst>
                                        </p:cTn>
                                        <p:tgtEl>
                                          <p:spTgt spid="85"/>
                                        </p:tgtEl>
                                        <p:attrNameLst>
                                          <p:attrName>style.visibility</p:attrName>
                                        </p:attrNameLst>
                                      </p:cBhvr>
                                      <p:to>
                                        <p:strVal val="visible"/>
                                      </p:to>
                                    </p:set>
                                    <p:anim calcmode="lin" valueType="num">
                                      <p:cBhvr additive="base">
                                        <p:cTn id="29" dur="5000" fill="hold"/>
                                        <p:tgtEl>
                                          <p:spTgt spid="85"/>
                                        </p:tgtEl>
                                        <p:attrNameLst>
                                          <p:attrName>ppt_x</p:attrName>
                                        </p:attrNameLst>
                                      </p:cBhvr>
                                      <p:tavLst>
                                        <p:tav tm="0">
                                          <p:val>
                                            <p:strVal val="0-#ppt_w/2"/>
                                          </p:val>
                                        </p:tav>
                                        <p:tav tm="100000">
                                          <p:val>
                                            <p:strVal val="#ppt_x"/>
                                          </p:val>
                                        </p:tav>
                                      </p:tavLst>
                                    </p:anim>
                                    <p:anim calcmode="lin" valueType="num">
                                      <p:cBhvr additive="base">
                                        <p:cTn id="30" dur="5000" fill="hold"/>
                                        <p:tgtEl>
                                          <p:spTgt spid="85"/>
                                        </p:tgtEl>
                                        <p:attrNameLst>
                                          <p:attrName>ppt_y</p:attrName>
                                        </p:attrNameLst>
                                      </p:cBhvr>
                                      <p:tavLst>
                                        <p:tav tm="0">
                                          <p:val>
                                            <p:strVal val="#ppt_y"/>
                                          </p:val>
                                        </p:tav>
                                        <p:tav tm="100000">
                                          <p:val>
                                            <p:strVal val="#ppt_y"/>
                                          </p:val>
                                        </p:tav>
                                      </p:tavLst>
                                    </p:anim>
                                  </p:childTnLst>
                                </p:cTn>
                              </p:par>
                              <p:par>
                                <p:cTn id="31" presetID="2" presetClass="exit" presetSubtype="8" fill="hold" grpId="1" nodeType="withEffect">
                                  <p:stCondLst>
                                    <p:cond delay="0"/>
                                  </p:stCondLst>
                                  <p:childTnLst>
                                    <p:anim calcmode="lin" valueType="num">
                                      <p:cBhvr additive="base">
                                        <p:cTn id="32" dur="5000"/>
                                        <p:tgtEl>
                                          <p:spTgt spid="85"/>
                                        </p:tgtEl>
                                        <p:attrNameLst>
                                          <p:attrName>ppt_x</p:attrName>
                                        </p:attrNameLst>
                                      </p:cBhvr>
                                      <p:tavLst>
                                        <p:tav tm="0">
                                          <p:val>
                                            <p:strVal val="ppt_x"/>
                                          </p:val>
                                        </p:tav>
                                        <p:tav tm="100000">
                                          <p:val>
                                            <p:strVal val="0-ppt_w/2"/>
                                          </p:val>
                                        </p:tav>
                                      </p:tavLst>
                                    </p:anim>
                                    <p:anim calcmode="lin" valueType="num">
                                      <p:cBhvr additive="base">
                                        <p:cTn id="33" dur="5000"/>
                                        <p:tgtEl>
                                          <p:spTgt spid="85"/>
                                        </p:tgtEl>
                                        <p:attrNameLst>
                                          <p:attrName>ppt_y</p:attrName>
                                        </p:attrNameLst>
                                      </p:cBhvr>
                                      <p:tavLst>
                                        <p:tav tm="0">
                                          <p:val>
                                            <p:strVal val="ppt_y"/>
                                          </p:val>
                                        </p:tav>
                                        <p:tav tm="100000">
                                          <p:val>
                                            <p:strVal val="ppt_y"/>
                                          </p:val>
                                        </p:tav>
                                      </p:tavLst>
                                    </p:anim>
                                    <p:set>
                                      <p:cBhvr>
                                        <p:cTn id="34" dur="1" fill="hold">
                                          <p:stCondLst>
                                            <p:cond delay="4999"/>
                                          </p:stCondLst>
                                        </p:cTn>
                                        <p:tgtEl>
                                          <p:spTgt spid="85"/>
                                        </p:tgtEl>
                                        <p:attrNameLst>
                                          <p:attrName>style.visibility</p:attrName>
                                        </p:attrNameLst>
                                      </p:cBhvr>
                                      <p:to>
                                        <p:strVal val="hidden"/>
                                      </p:to>
                                    </p:set>
                                  </p:childTnLst>
                                </p:cTn>
                              </p:par>
                              <p:par>
                                <p:cTn id="35" presetID="3" presetClass="exit" presetSubtype="5" fill="hold" grpId="2" nodeType="withEffect">
                                  <p:stCondLst>
                                    <p:cond delay="0"/>
                                  </p:stCondLst>
                                  <p:childTnLst>
                                    <p:animEffect transition="out" filter="blinds(vertical)">
                                      <p:cBhvr>
                                        <p:cTn id="36" dur="5000"/>
                                        <p:tgtEl>
                                          <p:spTgt spid="85"/>
                                        </p:tgtEl>
                                      </p:cBhvr>
                                    </p:animEffect>
                                    <p:set>
                                      <p:cBhvr>
                                        <p:cTn id="37" dur="1" fill="hold">
                                          <p:stCondLst>
                                            <p:cond delay="4999"/>
                                          </p:stCondLst>
                                        </p:cTn>
                                        <p:tgtEl>
                                          <p:spTgt spid="85"/>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84"/>
                                        </p:tgtEl>
                                        <p:attrNameLst>
                                          <p:attrName>style.visibility</p:attrName>
                                        </p:attrNameLst>
                                      </p:cBhvr>
                                      <p:to>
                                        <p:strVal val="visible"/>
                                      </p:to>
                                    </p:set>
                                    <p:anim calcmode="lin" valueType="num">
                                      <p:cBhvr additive="base">
                                        <p:cTn id="40" dur="5000" fill="hold"/>
                                        <p:tgtEl>
                                          <p:spTgt spid="84"/>
                                        </p:tgtEl>
                                        <p:attrNameLst>
                                          <p:attrName>ppt_x</p:attrName>
                                        </p:attrNameLst>
                                      </p:cBhvr>
                                      <p:tavLst>
                                        <p:tav tm="0">
                                          <p:val>
                                            <p:strVal val="0-#ppt_w/2"/>
                                          </p:val>
                                        </p:tav>
                                        <p:tav tm="100000">
                                          <p:val>
                                            <p:strVal val="#ppt_x"/>
                                          </p:val>
                                        </p:tav>
                                      </p:tavLst>
                                    </p:anim>
                                    <p:anim calcmode="lin" valueType="num">
                                      <p:cBhvr additive="base">
                                        <p:cTn id="41" dur="5000" fill="hold"/>
                                        <p:tgtEl>
                                          <p:spTgt spid="84"/>
                                        </p:tgtEl>
                                        <p:attrNameLst>
                                          <p:attrName>ppt_y</p:attrName>
                                        </p:attrNameLst>
                                      </p:cBhvr>
                                      <p:tavLst>
                                        <p:tav tm="0">
                                          <p:val>
                                            <p:strVal val="#ppt_y"/>
                                          </p:val>
                                        </p:tav>
                                        <p:tav tm="100000">
                                          <p:val>
                                            <p:strVal val="#ppt_y"/>
                                          </p:val>
                                        </p:tav>
                                      </p:tavLst>
                                    </p:anim>
                                  </p:childTnLst>
                                </p:cTn>
                              </p:par>
                              <p:par>
                                <p:cTn id="42" presetID="2" presetClass="exit" presetSubtype="8" fill="hold" grpId="1" nodeType="withEffect">
                                  <p:stCondLst>
                                    <p:cond delay="0"/>
                                  </p:stCondLst>
                                  <p:childTnLst>
                                    <p:anim calcmode="lin" valueType="num">
                                      <p:cBhvr additive="base">
                                        <p:cTn id="43" dur="5000"/>
                                        <p:tgtEl>
                                          <p:spTgt spid="84"/>
                                        </p:tgtEl>
                                        <p:attrNameLst>
                                          <p:attrName>ppt_x</p:attrName>
                                        </p:attrNameLst>
                                      </p:cBhvr>
                                      <p:tavLst>
                                        <p:tav tm="0">
                                          <p:val>
                                            <p:strVal val="ppt_x"/>
                                          </p:val>
                                        </p:tav>
                                        <p:tav tm="100000">
                                          <p:val>
                                            <p:strVal val="0-ppt_w/2"/>
                                          </p:val>
                                        </p:tav>
                                      </p:tavLst>
                                    </p:anim>
                                    <p:anim calcmode="lin" valueType="num">
                                      <p:cBhvr additive="base">
                                        <p:cTn id="44" dur="5000"/>
                                        <p:tgtEl>
                                          <p:spTgt spid="84"/>
                                        </p:tgtEl>
                                        <p:attrNameLst>
                                          <p:attrName>ppt_y</p:attrName>
                                        </p:attrNameLst>
                                      </p:cBhvr>
                                      <p:tavLst>
                                        <p:tav tm="0">
                                          <p:val>
                                            <p:strVal val="ppt_y"/>
                                          </p:val>
                                        </p:tav>
                                        <p:tav tm="100000">
                                          <p:val>
                                            <p:strVal val="ppt_y"/>
                                          </p:val>
                                        </p:tav>
                                      </p:tavLst>
                                    </p:anim>
                                    <p:set>
                                      <p:cBhvr>
                                        <p:cTn id="45" dur="1" fill="hold">
                                          <p:stCondLst>
                                            <p:cond delay="4999"/>
                                          </p:stCondLst>
                                        </p:cTn>
                                        <p:tgtEl>
                                          <p:spTgt spid="84"/>
                                        </p:tgtEl>
                                        <p:attrNameLst>
                                          <p:attrName>style.visibility</p:attrName>
                                        </p:attrNameLst>
                                      </p:cBhvr>
                                      <p:to>
                                        <p:strVal val="hidden"/>
                                      </p:to>
                                    </p:set>
                                  </p:childTnLst>
                                </p:cTn>
                              </p:par>
                              <p:par>
                                <p:cTn id="46" presetID="3" presetClass="exit" presetSubtype="5" fill="hold" grpId="2" nodeType="withEffect">
                                  <p:stCondLst>
                                    <p:cond delay="0"/>
                                  </p:stCondLst>
                                  <p:childTnLst>
                                    <p:animEffect transition="out" filter="blinds(vertical)">
                                      <p:cBhvr>
                                        <p:cTn id="47" dur="5000"/>
                                        <p:tgtEl>
                                          <p:spTgt spid="84"/>
                                        </p:tgtEl>
                                      </p:cBhvr>
                                    </p:animEffect>
                                    <p:set>
                                      <p:cBhvr>
                                        <p:cTn id="48" dur="1" fill="hold">
                                          <p:stCondLst>
                                            <p:cond delay="4999"/>
                                          </p:stCondLst>
                                        </p:cTn>
                                        <p:tgtEl>
                                          <p:spTgt spid="84"/>
                                        </p:tgtEl>
                                        <p:attrNameLst>
                                          <p:attrName>style.visibility</p:attrName>
                                        </p:attrNameLst>
                                      </p:cBhvr>
                                      <p:to>
                                        <p:strVal val="hidden"/>
                                      </p:to>
                                    </p:set>
                                  </p:childTnLst>
                                </p:cTn>
                              </p:par>
                              <p:par>
                                <p:cTn id="49" presetID="2" presetClass="entr" presetSubtype="8" fill="hold" grpId="0" nodeType="withEffect">
                                  <p:stCondLst>
                                    <p:cond delay="0"/>
                                  </p:stCondLst>
                                  <p:childTnLst>
                                    <p:set>
                                      <p:cBhvr>
                                        <p:cTn id="50" dur="1" fill="hold">
                                          <p:stCondLst>
                                            <p:cond delay="0"/>
                                          </p:stCondLst>
                                        </p:cTn>
                                        <p:tgtEl>
                                          <p:spTgt spid="83"/>
                                        </p:tgtEl>
                                        <p:attrNameLst>
                                          <p:attrName>style.visibility</p:attrName>
                                        </p:attrNameLst>
                                      </p:cBhvr>
                                      <p:to>
                                        <p:strVal val="visible"/>
                                      </p:to>
                                    </p:set>
                                    <p:anim calcmode="lin" valueType="num">
                                      <p:cBhvr additive="base">
                                        <p:cTn id="51" dur="5000" fill="hold"/>
                                        <p:tgtEl>
                                          <p:spTgt spid="83"/>
                                        </p:tgtEl>
                                        <p:attrNameLst>
                                          <p:attrName>ppt_x</p:attrName>
                                        </p:attrNameLst>
                                      </p:cBhvr>
                                      <p:tavLst>
                                        <p:tav tm="0">
                                          <p:val>
                                            <p:strVal val="0-#ppt_w/2"/>
                                          </p:val>
                                        </p:tav>
                                        <p:tav tm="100000">
                                          <p:val>
                                            <p:strVal val="#ppt_x"/>
                                          </p:val>
                                        </p:tav>
                                      </p:tavLst>
                                    </p:anim>
                                    <p:anim calcmode="lin" valueType="num">
                                      <p:cBhvr additive="base">
                                        <p:cTn id="52" dur="5000" fill="hold"/>
                                        <p:tgtEl>
                                          <p:spTgt spid="83"/>
                                        </p:tgtEl>
                                        <p:attrNameLst>
                                          <p:attrName>ppt_y</p:attrName>
                                        </p:attrNameLst>
                                      </p:cBhvr>
                                      <p:tavLst>
                                        <p:tav tm="0">
                                          <p:val>
                                            <p:strVal val="#ppt_y"/>
                                          </p:val>
                                        </p:tav>
                                        <p:tav tm="100000">
                                          <p:val>
                                            <p:strVal val="#ppt_y"/>
                                          </p:val>
                                        </p:tav>
                                      </p:tavLst>
                                    </p:anim>
                                  </p:childTnLst>
                                </p:cTn>
                              </p:par>
                              <p:par>
                                <p:cTn id="53" presetID="2" presetClass="exit" presetSubtype="8" fill="hold" grpId="1" nodeType="withEffect">
                                  <p:stCondLst>
                                    <p:cond delay="0"/>
                                  </p:stCondLst>
                                  <p:childTnLst>
                                    <p:anim calcmode="lin" valueType="num">
                                      <p:cBhvr additive="base">
                                        <p:cTn id="54" dur="5000"/>
                                        <p:tgtEl>
                                          <p:spTgt spid="83"/>
                                        </p:tgtEl>
                                        <p:attrNameLst>
                                          <p:attrName>ppt_x</p:attrName>
                                        </p:attrNameLst>
                                      </p:cBhvr>
                                      <p:tavLst>
                                        <p:tav tm="0">
                                          <p:val>
                                            <p:strVal val="ppt_x"/>
                                          </p:val>
                                        </p:tav>
                                        <p:tav tm="100000">
                                          <p:val>
                                            <p:strVal val="0-ppt_w/2"/>
                                          </p:val>
                                        </p:tav>
                                      </p:tavLst>
                                    </p:anim>
                                    <p:anim calcmode="lin" valueType="num">
                                      <p:cBhvr additive="base">
                                        <p:cTn id="55" dur="5000"/>
                                        <p:tgtEl>
                                          <p:spTgt spid="83"/>
                                        </p:tgtEl>
                                        <p:attrNameLst>
                                          <p:attrName>ppt_y</p:attrName>
                                        </p:attrNameLst>
                                      </p:cBhvr>
                                      <p:tavLst>
                                        <p:tav tm="0">
                                          <p:val>
                                            <p:strVal val="ppt_y"/>
                                          </p:val>
                                        </p:tav>
                                        <p:tav tm="100000">
                                          <p:val>
                                            <p:strVal val="ppt_y"/>
                                          </p:val>
                                        </p:tav>
                                      </p:tavLst>
                                    </p:anim>
                                    <p:set>
                                      <p:cBhvr>
                                        <p:cTn id="56" dur="1" fill="hold">
                                          <p:stCondLst>
                                            <p:cond delay="4999"/>
                                          </p:stCondLst>
                                        </p:cTn>
                                        <p:tgtEl>
                                          <p:spTgt spid="83"/>
                                        </p:tgtEl>
                                        <p:attrNameLst>
                                          <p:attrName>style.visibility</p:attrName>
                                        </p:attrNameLst>
                                      </p:cBhvr>
                                      <p:to>
                                        <p:strVal val="hidden"/>
                                      </p:to>
                                    </p:set>
                                  </p:childTnLst>
                                </p:cTn>
                              </p:par>
                              <p:par>
                                <p:cTn id="57" presetID="3" presetClass="exit" presetSubtype="5" fill="hold" grpId="2" nodeType="withEffect">
                                  <p:stCondLst>
                                    <p:cond delay="0"/>
                                  </p:stCondLst>
                                  <p:childTnLst>
                                    <p:animEffect transition="out" filter="blinds(vertical)">
                                      <p:cBhvr>
                                        <p:cTn id="58" dur="5000"/>
                                        <p:tgtEl>
                                          <p:spTgt spid="83"/>
                                        </p:tgtEl>
                                      </p:cBhvr>
                                    </p:animEffect>
                                    <p:set>
                                      <p:cBhvr>
                                        <p:cTn id="59" dur="1" fill="hold">
                                          <p:stCondLst>
                                            <p:cond delay="4999"/>
                                          </p:stCondLst>
                                        </p:cTn>
                                        <p:tgtEl>
                                          <p:spTgt spid="83"/>
                                        </p:tgtEl>
                                        <p:attrNameLst>
                                          <p:attrName>style.visibility</p:attrName>
                                        </p:attrNameLst>
                                      </p:cBhvr>
                                      <p:to>
                                        <p:strVal val="hidden"/>
                                      </p:to>
                                    </p:set>
                                  </p:childTnLst>
                                </p:cTn>
                              </p:par>
                              <p:par>
                                <p:cTn id="60" presetID="2" presetClass="entr" presetSubtype="8" fill="hold" grpId="0" nodeType="withEffect">
                                  <p:stCondLst>
                                    <p:cond delay="0"/>
                                  </p:stCondLst>
                                  <p:childTnLst>
                                    <p:set>
                                      <p:cBhvr>
                                        <p:cTn id="61" dur="1" fill="hold">
                                          <p:stCondLst>
                                            <p:cond delay="0"/>
                                          </p:stCondLst>
                                        </p:cTn>
                                        <p:tgtEl>
                                          <p:spTgt spid="82"/>
                                        </p:tgtEl>
                                        <p:attrNameLst>
                                          <p:attrName>style.visibility</p:attrName>
                                        </p:attrNameLst>
                                      </p:cBhvr>
                                      <p:to>
                                        <p:strVal val="visible"/>
                                      </p:to>
                                    </p:set>
                                    <p:anim calcmode="lin" valueType="num">
                                      <p:cBhvr additive="base">
                                        <p:cTn id="62" dur="5000" fill="hold"/>
                                        <p:tgtEl>
                                          <p:spTgt spid="82"/>
                                        </p:tgtEl>
                                        <p:attrNameLst>
                                          <p:attrName>ppt_x</p:attrName>
                                        </p:attrNameLst>
                                      </p:cBhvr>
                                      <p:tavLst>
                                        <p:tav tm="0">
                                          <p:val>
                                            <p:strVal val="0-#ppt_w/2"/>
                                          </p:val>
                                        </p:tav>
                                        <p:tav tm="100000">
                                          <p:val>
                                            <p:strVal val="#ppt_x"/>
                                          </p:val>
                                        </p:tav>
                                      </p:tavLst>
                                    </p:anim>
                                    <p:anim calcmode="lin" valueType="num">
                                      <p:cBhvr additive="base">
                                        <p:cTn id="63" dur="5000" fill="hold"/>
                                        <p:tgtEl>
                                          <p:spTgt spid="82"/>
                                        </p:tgtEl>
                                        <p:attrNameLst>
                                          <p:attrName>ppt_y</p:attrName>
                                        </p:attrNameLst>
                                      </p:cBhvr>
                                      <p:tavLst>
                                        <p:tav tm="0">
                                          <p:val>
                                            <p:strVal val="#ppt_y"/>
                                          </p:val>
                                        </p:tav>
                                        <p:tav tm="100000">
                                          <p:val>
                                            <p:strVal val="#ppt_y"/>
                                          </p:val>
                                        </p:tav>
                                      </p:tavLst>
                                    </p:anim>
                                  </p:childTnLst>
                                </p:cTn>
                              </p:par>
                              <p:par>
                                <p:cTn id="64" presetID="2" presetClass="exit" presetSubtype="8" fill="hold" grpId="1" nodeType="withEffect">
                                  <p:stCondLst>
                                    <p:cond delay="0"/>
                                  </p:stCondLst>
                                  <p:childTnLst>
                                    <p:anim calcmode="lin" valueType="num">
                                      <p:cBhvr additive="base">
                                        <p:cTn id="65" dur="5000"/>
                                        <p:tgtEl>
                                          <p:spTgt spid="82"/>
                                        </p:tgtEl>
                                        <p:attrNameLst>
                                          <p:attrName>ppt_x</p:attrName>
                                        </p:attrNameLst>
                                      </p:cBhvr>
                                      <p:tavLst>
                                        <p:tav tm="0">
                                          <p:val>
                                            <p:strVal val="ppt_x"/>
                                          </p:val>
                                        </p:tav>
                                        <p:tav tm="100000">
                                          <p:val>
                                            <p:strVal val="0-ppt_w/2"/>
                                          </p:val>
                                        </p:tav>
                                      </p:tavLst>
                                    </p:anim>
                                    <p:anim calcmode="lin" valueType="num">
                                      <p:cBhvr additive="base">
                                        <p:cTn id="66" dur="5000"/>
                                        <p:tgtEl>
                                          <p:spTgt spid="82"/>
                                        </p:tgtEl>
                                        <p:attrNameLst>
                                          <p:attrName>ppt_y</p:attrName>
                                        </p:attrNameLst>
                                      </p:cBhvr>
                                      <p:tavLst>
                                        <p:tav tm="0">
                                          <p:val>
                                            <p:strVal val="ppt_y"/>
                                          </p:val>
                                        </p:tav>
                                        <p:tav tm="100000">
                                          <p:val>
                                            <p:strVal val="ppt_y"/>
                                          </p:val>
                                        </p:tav>
                                      </p:tavLst>
                                    </p:anim>
                                    <p:set>
                                      <p:cBhvr>
                                        <p:cTn id="67" dur="1" fill="hold">
                                          <p:stCondLst>
                                            <p:cond delay="4999"/>
                                          </p:stCondLst>
                                        </p:cTn>
                                        <p:tgtEl>
                                          <p:spTgt spid="82"/>
                                        </p:tgtEl>
                                        <p:attrNameLst>
                                          <p:attrName>style.visibility</p:attrName>
                                        </p:attrNameLst>
                                      </p:cBhvr>
                                      <p:to>
                                        <p:strVal val="hidden"/>
                                      </p:to>
                                    </p:set>
                                  </p:childTnLst>
                                </p:cTn>
                              </p:par>
                              <p:par>
                                <p:cTn id="68" presetID="3" presetClass="exit" presetSubtype="5" fill="hold" grpId="2" nodeType="withEffect">
                                  <p:stCondLst>
                                    <p:cond delay="0"/>
                                  </p:stCondLst>
                                  <p:childTnLst>
                                    <p:animEffect transition="out" filter="blinds(vertical)">
                                      <p:cBhvr>
                                        <p:cTn id="69" dur="5000"/>
                                        <p:tgtEl>
                                          <p:spTgt spid="82"/>
                                        </p:tgtEl>
                                      </p:cBhvr>
                                    </p:animEffect>
                                    <p:set>
                                      <p:cBhvr>
                                        <p:cTn id="70" dur="1" fill="hold">
                                          <p:stCondLst>
                                            <p:cond delay="4999"/>
                                          </p:stCondLst>
                                        </p:cTn>
                                        <p:tgtEl>
                                          <p:spTgt spid="82"/>
                                        </p:tgtEl>
                                        <p:attrNameLst>
                                          <p:attrName>style.visibility</p:attrName>
                                        </p:attrNameLst>
                                      </p:cBhvr>
                                      <p:to>
                                        <p:strVal val="hidden"/>
                                      </p:to>
                                    </p:set>
                                  </p:childTnLst>
                                </p:cTn>
                              </p:par>
                              <p:par>
                                <p:cTn id="71" presetID="2" presetClass="entr" presetSubtype="8" fill="hold" grpId="0" nodeType="withEffect">
                                  <p:stCondLst>
                                    <p:cond delay="0"/>
                                  </p:stCondLst>
                                  <p:childTnLst>
                                    <p:set>
                                      <p:cBhvr>
                                        <p:cTn id="72" dur="1" fill="hold">
                                          <p:stCondLst>
                                            <p:cond delay="0"/>
                                          </p:stCondLst>
                                        </p:cTn>
                                        <p:tgtEl>
                                          <p:spTgt spid="81"/>
                                        </p:tgtEl>
                                        <p:attrNameLst>
                                          <p:attrName>style.visibility</p:attrName>
                                        </p:attrNameLst>
                                      </p:cBhvr>
                                      <p:to>
                                        <p:strVal val="visible"/>
                                      </p:to>
                                    </p:set>
                                    <p:anim calcmode="lin" valueType="num">
                                      <p:cBhvr additive="base">
                                        <p:cTn id="73" dur="5000" fill="hold"/>
                                        <p:tgtEl>
                                          <p:spTgt spid="81"/>
                                        </p:tgtEl>
                                        <p:attrNameLst>
                                          <p:attrName>ppt_x</p:attrName>
                                        </p:attrNameLst>
                                      </p:cBhvr>
                                      <p:tavLst>
                                        <p:tav tm="0">
                                          <p:val>
                                            <p:strVal val="0-#ppt_w/2"/>
                                          </p:val>
                                        </p:tav>
                                        <p:tav tm="100000">
                                          <p:val>
                                            <p:strVal val="#ppt_x"/>
                                          </p:val>
                                        </p:tav>
                                      </p:tavLst>
                                    </p:anim>
                                    <p:anim calcmode="lin" valueType="num">
                                      <p:cBhvr additive="base">
                                        <p:cTn id="74" dur="5000" fill="hold"/>
                                        <p:tgtEl>
                                          <p:spTgt spid="81"/>
                                        </p:tgtEl>
                                        <p:attrNameLst>
                                          <p:attrName>ppt_y</p:attrName>
                                        </p:attrNameLst>
                                      </p:cBhvr>
                                      <p:tavLst>
                                        <p:tav tm="0">
                                          <p:val>
                                            <p:strVal val="#ppt_y"/>
                                          </p:val>
                                        </p:tav>
                                        <p:tav tm="100000">
                                          <p:val>
                                            <p:strVal val="#ppt_y"/>
                                          </p:val>
                                        </p:tav>
                                      </p:tavLst>
                                    </p:anim>
                                  </p:childTnLst>
                                </p:cTn>
                              </p:par>
                              <p:par>
                                <p:cTn id="75" presetID="2" presetClass="exit" presetSubtype="8" fill="hold" grpId="1" nodeType="withEffect">
                                  <p:stCondLst>
                                    <p:cond delay="0"/>
                                  </p:stCondLst>
                                  <p:childTnLst>
                                    <p:anim calcmode="lin" valueType="num">
                                      <p:cBhvr additive="base">
                                        <p:cTn id="76" dur="5000"/>
                                        <p:tgtEl>
                                          <p:spTgt spid="81"/>
                                        </p:tgtEl>
                                        <p:attrNameLst>
                                          <p:attrName>ppt_x</p:attrName>
                                        </p:attrNameLst>
                                      </p:cBhvr>
                                      <p:tavLst>
                                        <p:tav tm="0">
                                          <p:val>
                                            <p:strVal val="ppt_x"/>
                                          </p:val>
                                        </p:tav>
                                        <p:tav tm="100000">
                                          <p:val>
                                            <p:strVal val="0-ppt_w/2"/>
                                          </p:val>
                                        </p:tav>
                                      </p:tavLst>
                                    </p:anim>
                                    <p:anim calcmode="lin" valueType="num">
                                      <p:cBhvr additive="base">
                                        <p:cTn id="77" dur="5000"/>
                                        <p:tgtEl>
                                          <p:spTgt spid="81"/>
                                        </p:tgtEl>
                                        <p:attrNameLst>
                                          <p:attrName>ppt_y</p:attrName>
                                        </p:attrNameLst>
                                      </p:cBhvr>
                                      <p:tavLst>
                                        <p:tav tm="0">
                                          <p:val>
                                            <p:strVal val="ppt_y"/>
                                          </p:val>
                                        </p:tav>
                                        <p:tav tm="100000">
                                          <p:val>
                                            <p:strVal val="ppt_y"/>
                                          </p:val>
                                        </p:tav>
                                      </p:tavLst>
                                    </p:anim>
                                    <p:set>
                                      <p:cBhvr>
                                        <p:cTn id="78" dur="1" fill="hold">
                                          <p:stCondLst>
                                            <p:cond delay="4999"/>
                                          </p:stCondLst>
                                        </p:cTn>
                                        <p:tgtEl>
                                          <p:spTgt spid="81"/>
                                        </p:tgtEl>
                                        <p:attrNameLst>
                                          <p:attrName>style.visibility</p:attrName>
                                        </p:attrNameLst>
                                      </p:cBhvr>
                                      <p:to>
                                        <p:strVal val="hidden"/>
                                      </p:to>
                                    </p:set>
                                  </p:childTnLst>
                                </p:cTn>
                              </p:par>
                              <p:par>
                                <p:cTn id="79" presetID="3" presetClass="exit" presetSubtype="5" fill="hold" grpId="2" nodeType="withEffect">
                                  <p:stCondLst>
                                    <p:cond delay="0"/>
                                  </p:stCondLst>
                                  <p:childTnLst>
                                    <p:animEffect transition="out" filter="blinds(vertical)">
                                      <p:cBhvr>
                                        <p:cTn id="80" dur="5000"/>
                                        <p:tgtEl>
                                          <p:spTgt spid="81"/>
                                        </p:tgtEl>
                                      </p:cBhvr>
                                    </p:animEffect>
                                    <p:set>
                                      <p:cBhvr>
                                        <p:cTn id="81" dur="1" fill="hold">
                                          <p:stCondLst>
                                            <p:cond delay="4999"/>
                                          </p:stCondLst>
                                        </p:cTn>
                                        <p:tgtEl>
                                          <p:spTgt spid="81"/>
                                        </p:tgtEl>
                                        <p:attrNameLst>
                                          <p:attrName>style.visibility</p:attrName>
                                        </p:attrNameLst>
                                      </p:cBhvr>
                                      <p:to>
                                        <p:strVal val="hidden"/>
                                      </p:to>
                                    </p:set>
                                  </p:childTnLst>
                                </p:cTn>
                              </p:par>
                              <p:par>
                                <p:cTn id="82" presetID="2" presetClass="entr" presetSubtype="8" fill="hold" grpId="0" nodeType="withEffect">
                                  <p:stCondLst>
                                    <p:cond delay="0"/>
                                  </p:stCondLst>
                                  <p:childTnLst>
                                    <p:set>
                                      <p:cBhvr>
                                        <p:cTn id="83" dur="1" fill="hold">
                                          <p:stCondLst>
                                            <p:cond delay="0"/>
                                          </p:stCondLst>
                                        </p:cTn>
                                        <p:tgtEl>
                                          <p:spTgt spid="80"/>
                                        </p:tgtEl>
                                        <p:attrNameLst>
                                          <p:attrName>style.visibility</p:attrName>
                                        </p:attrNameLst>
                                      </p:cBhvr>
                                      <p:to>
                                        <p:strVal val="visible"/>
                                      </p:to>
                                    </p:set>
                                    <p:anim calcmode="lin" valueType="num">
                                      <p:cBhvr additive="base">
                                        <p:cTn id="84" dur="5000" fill="hold"/>
                                        <p:tgtEl>
                                          <p:spTgt spid="80"/>
                                        </p:tgtEl>
                                        <p:attrNameLst>
                                          <p:attrName>ppt_x</p:attrName>
                                        </p:attrNameLst>
                                      </p:cBhvr>
                                      <p:tavLst>
                                        <p:tav tm="0">
                                          <p:val>
                                            <p:strVal val="0-#ppt_w/2"/>
                                          </p:val>
                                        </p:tav>
                                        <p:tav tm="100000">
                                          <p:val>
                                            <p:strVal val="#ppt_x"/>
                                          </p:val>
                                        </p:tav>
                                      </p:tavLst>
                                    </p:anim>
                                    <p:anim calcmode="lin" valueType="num">
                                      <p:cBhvr additive="base">
                                        <p:cTn id="85" dur="5000" fill="hold"/>
                                        <p:tgtEl>
                                          <p:spTgt spid="80"/>
                                        </p:tgtEl>
                                        <p:attrNameLst>
                                          <p:attrName>ppt_y</p:attrName>
                                        </p:attrNameLst>
                                      </p:cBhvr>
                                      <p:tavLst>
                                        <p:tav tm="0">
                                          <p:val>
                                            <p:strVal val="#ppt_y"/>
                                          </p:val>
                                        </p:tav>
                                        <p:tav tm="100000">
                                          <p:val>
                                            <p:strVal val="#ppt_y"/>
                                          </p:val>
                                        </p:tav>
                                      </p:tavLst>
                                    </p:anim>
                                  </p:childTnLst>
                                </p:cTn>
                              </p:par>
                              <p:par>
                                <p:cTn id="86" presetID="2" presetClass="exit" presetSubtype="8" fill="hold" grpId="1" nodeType="withEffect">
                                  <p:stCondLst>
                                    <p:cond delay="0"/>
                                  </p:stCondLst>
                                  <p:childTnLst>
                                    <p:anim calcmode="lin" valueType="num">
                                      <p:cBhvr additive="base">
                                        <p:cTn id="87" dur="5000"/>
                                        <p:tgtEl>
                                          <p:spTgt spid="80"/>
                                        </p:tgtEl>
                                        <p:attrNameLst>
                                          <p:attrName>ppt_x</p:attrName>
                                        </p:attrNameLst>
                                      </p:cBhvr>
                                      <p:tavLst>
                                        <p:tav tm="0">
                                          <p:val>
                                            <p:strVal val="ppt_x"/>
                                          </p:val>
                                        </p:tav>
                                        <p:tav tm="100000">
                                          <p:val>
                                            <p:strVal val="0-ppt_w/2"/>
                                          </p:val>
                                        </p:tav>
                                      </p:tavLst>
                                    </p:anim>
                                    <p:anim calcmode="lin" valueType="num">
                                      <p:cBhvr additive="base">
                                        <p:cTn id="88" dur="5000"/>
                                        <p:tgtEl>
                                          <p:spTgt spid="80"/>
                                        </p:tgtEl>
                                        <p:attrNameLst>
                                          <p:attrName>ppt_y</p:attrName>
                                        </p:attrNameLst>
                                      </p:cBhvr>
                                      <p:tavLst>
                                        <p:tav tm="0">
                                          <p:val>
                                            <p:strVal val="ppt_y"/>
                                          </p:val>
                                        </p:tav>
                                        <p:tav tm="100000">
                                          <p:val>
                                            <p:strVal val="ppt_y"/>
                                          </p:val>
                                        </p:tav>
                                      </p:tavLst>
                                    </p:anim>
                                    <p:set>
                                      <p:cBhvr>
                                        <p:cTn id="89" dur="1" fill="hold">
                                          <p:stCondLst>
                                            <p:cond delay="4999"/>
                                          </p:stCondLst>
                                        </p:cTn>
                                        <p:tgtEl>
                                          <p:spTgt spid="80"/>
                                        </p:tgtEl>
                                        <p:attrNameLst>
                                          <p:attrName>style.visibility</p:attrName>
                                        </p:attrNameLst>
                                      </p:cBhvr>
                                      <p:to>
                                        <p:strVal val="hidden"/>
                                      </p:to>
                                    </p:set>
                                  </p:childTnLst>
                                </p:cTn>
                              </p:par>
                              <p:par>
                                <p:cTn id="90" presetID="3" presetClass="exit" presetSubtype="5" fill="hold" grpId="2" nodeType="withEffect">
                                  <p:stCondLst>
                                    <p:cond delay="0"/>
                                  </p:stCondLst>
                                  <p:childTnLst>
                                    <p:animEffect transition="out" filter="blinds(vertical)">
                                      <p:cBhvr>
                                        <p:cTn id="91" dur="5000"/>
                                        <p:tgtEl>
                                          <p:spTgt spid="80"/>
                                        </p:tgtEl>
                                      </p:cBhvr>
                                    </p:animEffect>
                                    <p:set>
                                      <p:cBhvr>
                                        <p:cTn id="92" dur="1" fill="hold">
                                          <p:stCondLst>
                                            <p:cond delay="4999"/>
                                          </p:stCondLst>
                                        </p:cTn>
                                        <p:tgtEl>
                                          <p:spTgt spid="80"/>
                                        </p:tgtEl>
                                        <p:attrNameLst>
                                          <p:attrName>style.visibility</p:attrName>
                                        </p:attrNameLst>
                                      </p:cBhvr>
                                      <p:to>
                                        <p:strVal val="hidden"/>
                                      </p:to>
                                    </p:set>
                                  </p:childTnLst>
                                </p:cTn>
                              </p:par>
                              <p:par>
                                <p:cTn id="93" presetID="2" presetClass="entr" presetSubtype="8" fill="hold" grpId="0" nodeType="withEffect">
                                  <p:stCondLst>
                                    <p:cond delay="0"/>
                                  </p:stCondLst>
                                  <p:childTnLst>
                                    <p:set>
                                      <p:cBhvr>
                                        <p:cTn id="94" dur="1" fill="hold">
                                          <p:stCondLst>
                                            <p:cond delay="0"/>
                                          </p:stCondLst>
                                        </p:cTn>
                                        <p:tgtEl>
                                          <p:spTgt spid="79"/>
                                        </p:tgtEl>
                                        <p:attrNameLst>
                                          <p:attrName>style.visibility</p:attrName>
                                        </p:attrNameLst>
                                      </p:cBhvr>
                                      <p:to>
                                        <p:strVal val="visible"/>
                                      </p:to>
                                    </p:set>
                                    <p:anim calcmode="lin" valueType="num">
                                      <p:cBhvr additive="base">
                                        <p:cTn id="95" dur="5000" fill="hold"/>
                                        <p:tgtEl>
                                          <p:spTgt spid="79"/>
                                        </p:tgtEl>
                                        <p:attrNameLst>
                                          <p:attrName>ppt_x</p:attrName>
                                        </p:attrNameLst>
                                      </p:cBhvr>
                                      <p:tavLst>
                                        <p:tav tm="0">
                                          <p:val>
                                            <p:strVal val="0-#ppt_w/2"/>
                                          </p:val>
                                        </p:tav>
                                        <p:tav tm="100000">
                                          <p:val>
                                            <p:strVal val="#ppt_x"/>
                                          </p:val>
                                        </p:tav>
                                      </p:tavLst>
                                    </p:anim>
                                    <p:anim calcmode="lin" valueType="num">
                                      <p:cBhvr additive="base">
                                        <p:cTn id="96" dur="5000" fill="hold"/>
                                        <p:tgtEl>
                                          <p:spTgt spid="79"/>
                                        </p:tgtEl>
                                        <p:attrNameLst>
                                          <p:attrName>ppt_y</p:attrName>
                                        </p:attrNameLst>
                                      </p:cBhvr>
                                      <p:tavLst>
                                        <p:tav tm="0">
                                          <p:val>
                                            <p:strVal val="#ppt_y"/>
                                          </p:val>
                                        </p:tav>
                                        <p:tav tm="100000">
                                          <p:val>
                                            <p:strVal val="#ppt_y"/>
                                          </p:val>
                                        </p:tav>
                                      </p:tavLst>
                                    </p:anim>
                                  </p:childTnLst>
                                </p:cTn>
                              </p:par>
                              <p:par>
                                <p:cTn id="97" presetID="2" presetClass="exit" presetSubtype="8" fill="hold" grpId="1" nodeType="withEffect">
                                  <p:stCondLst>
                                    <p:cond delay="0"/>
                                  </p:stCondLst>
                                  <p:childTnLst>
                                    <p:anim calcmode="lin" valueType="num">
                                      <p:cBhvr additive="base">
                                        <p:cTn id="98" dur="5000"/>
                                        <p:tgtEl>
                                          <p:spTgt spid="79"/>
                                        </p:tgtEl>
                                        <p:attrNameLst>
                                          <p:attrName>ppt_x</p:attrName>
                                        </p:attrNameLst>
                                      </p:cBhvr>
                                      <p:tavLst>
                                        <p:tav tm="0">
                                          <p:val>
                                            <p:strVal val="ppt_x"/>
                                          </p:val>
                                        </p:tav>
                                        <p:tav tm="100000">
                                          <p:val>
                                            <p:strVal val="0-ppt_w/2"/>
                                          </p:val>
                                        </p:tav>
                                      </p:tavLst>
                                    </p:anim>
                                    <p:anim calcmode="lin" valueType="num">
                                      <p:cBhvr additive="base">
                                        <p:cTn id="99" dur="5000"/>
                                        <p:tgtEl>
                                          <p:spTgt spid="79"/>
                                        </p:tgtEl>
                                        <p:attrNameLst>
                                          <p:attrName>ppt_y</p:attrName>
                                        </p:attrNameLst>
                                      </p:cBhvr>
                                      <p:tavLst>
                                        <p:tav tm="0">
                                          <p:val>
                                            <p:strVal val="ppt_y"/>
                                          </p:val>
                                        </p:tav>
                                        <p:tav tm="100000">
                                          <p:val>
                                            <p:strVal val="ppt_y"/>
                                          </p:val>
                                        </p:tav>
                                      </p:tavLst>
                                    </p:anim>
                                    <p:set>
                                      <p:cBhvr>
                                        <p:cTn id="100" dur="1" fill="hold">
                                          <p:stCondLst>
                                            <p:cond delay="4999"/>
                                          </p:stCondLst>
                                        </p:cTn>
                                        <p:tgtEl>
                                          <p:spTgt spid="79"/>
                                        </p:tgtEl>
                                        <p:attrNameLst>
                                          <p:attrName>style.visibility</p:attrName>
                                        </p:attrNameLst>
                                      </p:cBhvr>
                                      <p:to>
                                        <p:strVal val="hidden"/>
                                      </p:to>
                                    </p:set>
                                  </p:childTnLst>
                                </p:cTn>
                              </p:par>
                              <p:par>
                                <p:cTn id="101" presetID="3" presetClass="exit" presetSubtype="5" fill="hold" grpId="2" nodeType="withEffect">
                                  <p:stCondLst>
                                    <p:cond delay="0"/>
                                  </p:stCondLst>
                                  <p:childTnLst>
                                    <p:animEffect transition="out" filter="blinds(vertical)">
                                      <p:cBhvr>
                                        <p:cTn id="102" dur="5000"/>
                                        <p:tgtEl>
                                          <p:spTgt spid="79"/>
                                        </p:tgtEl>
                                      </p:cBhvr>
                                    </p:animEffect>
                                    <p:set>
                                      <p:cBhvr>
                                        <p:cTn id="103" dur="1" fill="hold">
                                          <p:stCondLst>
                                            <p:cond delay="4999"/>
                                          </p:stCondLst>
                                        </p:cTn>
                                        <p:tgtEl>
                                          <p:spTgt spid="79"/>
                                        </p:tgtEl>
                                        <p:attrNameLst>
                                          <p:attrName>style.visibility</p:attrName>
                                        </p:attrNameLst>
                                      </p:cBhvr>
                                      <p:to>
                                        <p:strVal val="hidden"/>
                                      </p:to>
                                    </p:set>
                                  </p:childTnLst>
                                </p:cTn>
                              </p:par>
                              <p:par>
                                <p:cTn id="104" presetID="2" presetClass="entr" presetSubtype="8" fill="hold" grpId="0" nodeType="withEffect">
                                  <p:stCondLst>
                                    <p:cond delay="0"/>
                                  </p:stCondLst>
                                  <p:childTnLst>
                                    <p:set>
                                      <p:cBhvr>
                                        <p:cTn id="105" dur="1" fill="hold">
                                          <p:stCondLst>
                                            <p:cond delay="0"/>
                                          </p:stCondLst>
                                        </p:cTn>
                                        <p:tgtEl>
                                          <p:spTgt spid="78"/>
                                        </p:tgtEl>
                                        <p:attrNameLst>
                                          <p:attrName>style.visibility</p:attrName>
                                        </p:attrNameLst>
                                      </p:cBhvr>
                                      <p:to>
                                        <p:strVal val="visible"/>
                                      </p:to>
                                    </p:set>
                                    <p:anim calcmode="lin" valueType="num">
                                      <p:cBhvr additive="base">
                                        <p:cTn id="106" dur="5000" fill="hold"/>
                                        <p:tgtEl>
                                          <p:spTgt spid="78"/>
                                        </p:tgtEl>
                                        <p:attrNameLst>
                                          <p:attrName>ppt_x</p:attrName>
                                        </p:attrNameLst>
                                      </p:cBhvr>
                                      <p:tavLst>
                                        <p:tav tm="0">
                                          <p:val>
                                            <p:strVal val="0-#ppt_w/2"/>
                                          </p:val>
                                        </p:tav>
                                        <p:tav tm="100000">
                                          <p:val>
                                            <p:strVal val="#ppt_x"/>
                                          </p:val>
                                        </p:tav>
                                      </p:tavLst>
                                    </p:anim>
                                    <p:anim calcmode="lin" valueType="num">
                                      <p:cBhvr additive="base">
                                        <p:cTn id="107" dur="5000" fill="hold"/>
                                        <p:tgtEl>
                                          <p:spTgt spid="78"/>
                                        </p:tgtEl>
                                        <p:attrNameLst>
                                          <p:attrName>ppt_y</p:attrName>
                                        </p:attrNameLst>
                                      </p:cBhvr>
                                      <p:tavLst>
                                        <p:tav tm="0">
                                          <p:val>
                                            <p:strVal val="#ppt_y"/>
                                          </p:val>
                                        </p:tav>
                                        <p:tav tm="100000">
                                          <p:val>
                                            <p:strVal val="#ppt_y"/>
                                          </p:val>
                                        </p:tav>
                                      </p:tavLst>
                                    </p:anim>
                                  </p:childTnLst>
                                </p:cTn>
                              </p:par>
                              <p:par>
                                <p:cTn id="108" presetID="2" presetClass="exit" presetSubtype="8" fill="hold" grpId="1" nodeType="withEffect">
                                  <p:stCondLst>
                                    <p:cond delay="0"/>
                                  </p:stCondLst>
                                  <p:childTnLst>
                                    <p:anim calcmode="lin" valueType="num">
                                      <p:cBhvr additive="base">
                                        <p:cTn id="109" dur="5000"/>
                                        <p:tgtEl>
                                          <p:spTgt spid="78"/>
                                        </p:tgtEl>
                                        <p:attrNameLst>
                                          <p:attrName>ppt_x</p:attrName>
                                        </p:attrNameLst>
                                      </p:cBhvr>
                                      <p:tavLst>
                                        <p:tav tm="0">
                                          <p:val>
                                            <p:strVal val="ppt_x"/>
                                          </p:val>
                                        </p:tav>
                                        <p:tav tm="100000">
                                          <p:val>
                                            <p:strVal val="0-ppt_w/2"/>
                                          </p:val>
                                        </p:tav>
                                      </p:tavLst>
                                    </p:anim>
                                    <p:anim calcmode="lin" valueType="num">
                                      <p:cBhvr additive="base">
                                        <p:cTn id="110" dur="5000"/>
                                        <p:tgtEl>
                                          <p:spTgt spid="78"/>
                                        </p:tgtEl>
                                        <p:attrNameLst>
                                          <p:attrName>ppt_y</p:attrName>
                                        </p:attrNameLst>
                                      </p:cBhvr>
                                      <p:tavLst>
                                        <p:tav tm="0">
                                          <p:val>
                                            <p:strVal val="ppt_y"/>
                                          </p:val>
                                        </p:tav>
                                        <p:tav tm="100000">
                                          <p:val>
                                            <p:strVal val="ppt_y"/>
                                          </p:val>
                                        </p:tav>
                                      </p:tavLst>
                                    </p:anim>
                                    <p:set>
                                      <p:cBhvr>
                                        <p:cTn id="111" dur="1" fill="hold">
                                          <p:stCondLst>
                                            <p:cond delay="4999"/>
                                          </p:stCondLst>
                                        </p:cTn>
                                        <p:tgtEl>
                                          <p:spTgt spid="78"/>
                                        </p:tgtEl>
                                        <p:attrNameLst>
                                          <p:attrName>style.visibility</p:attrName>
                                        </p:attrNameLst>
                                      </p:cBhvr>
                                      <p:to>
                                        <p:strVal val="hidden"/>
                                      </p:to>
                                    </p:set>
                                  </p:childTnLst>
                                </p:cTn>
                              </p:par>
                              <p:par>
                                <p:cTn id="112" presetID="3" presetClass="exit" presetSubtype="5" fill="hold" grpId="2" nodeType="withEffect">
                                  <p:stCondLst>
                                    <p:cond delay="0"/>
                                  </p:stCondLst>
                                  <p:childTnLst>
                                    <p:animEffect transition="out" filter="blinds(vertical)">
                                      <p:cBhvr>
                                        <p:cTn id="113" dur="5000"/>
                                        <p:tgtEl>
                                          <p:spTgt spid="78"/>
                                        </p:tgtEl>
                                      </p:cBhvr>
                                    </p:animEffect>
                                    <p:set>
                                      <p:cBhvr>
                                        <p:cTn id="114" dur="1" fill="hold">
                                          <p:stCondLst>
                                            <p:cond delay="4999"/>
                                          </p:stCondLst>
                                        </p:cTn>
                                        <p:tgtEl>
                                          <p:spTgt spid="78"/>
                                        </p:tgtEl>
                                        <p:attrNameLst>
                                          <p:attrName>style.visibility</p:attrName>
                                        </p:attrNameLst>
                                      </p:cBhvr>
                                      <p:to>
                                        <p:strVal val="hidden"/>
                                      </p:to>
                                    </p:set>
                                  </p:childTnLst>
                                </p:cTn>
                              </p:par>
                              <p:par>
                                <p:cTn id="115" presetID="2" presetClass="entr" presetSubtype="8" fill="hold" grpId="0" nodeType="withEffect">
                                  <p:stCondLst>
                                    <p:cond delay="0"/>
                                  </p:stCondLst>
                                  <p:childTnLst>
                                    <p:set>
                                      <p:cBhvr>
                                        <p:cTn id="116" dur="1" fill="hold">
                                          <p:stCondLst>
                                            <p:cond delay="0"/>
                                          </p:stCondLst>
                                        </p:cTn>
                                        <p:tgtEl>
                                          <p:spTgt spid="77"/>
                                        </p:tgtEl>
                                        <p:attrNameLst>
                                          <p:attrName>style.visibility</p:attrName>
                                        </p:attrNameLst>
                                      </p:cBhvr>
                                      <p:to>
                                        <p:strVal val="visible"/>
                                      </p:to>
                                    </p:set>
                                    <p:anim calcmode="lin" valueType="num">
                                      <p:cBhvr additive="base">
                                        <p:cTn id="117" dur="5000" fill="hold"/>
                                        <p:tgtEl>
                                          <p:spTgt spid="77"/>
                                        </p:tgtEl>
                                        <p:attrNameLst>
                                          <p:attrName>ppt_x</p:attrName>
                                        </p:attrNameLst>
                                      </p:cBhvr>
                                      <p:tavLst>
                                        <p:tav tm="0">
                                          <p:val>
                                            <p:strVal val="0-#ppt_w/2"/>
                                          </p:val>
                                        </p:tav>
                                        <p:tav tm="100000">
                                          <p:val>
                                            <p:strVal val="#ppt_x"/>
                                          </p:val>
                                        </p:tav>
                                      </p:tavLst>
                                    </p:anim>
                                    <p:anim calcmode="lin" valueType="num">
                                      <p:cBhvr additive="base">
                                        <p:cTn id="118" dur="5000" fill="hold"/>
                                        <p:tgtEl>
                                          <p:spTgt spid="77"/>
                                        </p:tgtEl>
                                        <p:attrNameLst>
                                          <p:attrName>ppt_y</p:attrName>
                                        </p:attrNameLst>
                                      </p:cBhvr>
                                      <p:tavLst>
                                        <p:tav tm="0">
                                          <p:val>
                                            <p:strVal val="#ppt_y"/>
                                          </p:val>
                                        </p:tav>
                                        <p:tav tm="100000">
                                          <p:val>
                                            <p:strVal val="#ppt_y"/>
                                          </p:val>
                                        </p:tav>
                                      </p:tavLst>
                                    </p:anim>
                                  </p:childTnLst>
                                </p:cTn>
                              </p:par>
                              <p:par>
                                <p:cTn id="119" presetID="2" presetClass="exit" presetSubtype="8" fill="hold" grpId="1" nodeType="withEffect">
                                  <p:stCondLst>
                                    <p:cond delay="0"/>
                                  </p:stCondLst>
                                  <p:childTnLst>
                                    <p:anim calcmode="lin" valueType="num">
                                      <p:cBhvr additive="base">
                                        <p:cTn id="120" dur="5000"/>
                                        <p:tgtEl>
                                          <p:spTgt spid="77"/>
                                        </p:tgtEl>
                                        <p:attrNameLst>
                                          <p:attrName>ppt_x</p:attrName>
                                        </p:attrNameLst>
                                      </p:cBhvr>
                                      <p:tavLst>
                                        <p:tav tm="0">
                                          <p:val>
                                            <p:strVal val="ppt_x"/>
                                          </p:val>
                                        </p:tav>
                                        <p:tav tm="100000">
                                          <p:val>
                                            <p:strVal val="0-ppt_w/2"/>
                                          </p:val>
                                        </p:tav>
                                      </p:tavLst>
                                    </p:anim>
                                    <p:anim calcmode="lin" valueType="num">
                                      <p:cBhvr additive="base">
                                        <p:cTn id="121" dur="5000"/>
                                        <p:tgtEl>
                                          <p:spTgt spid="77"/>
                                        </p:tgtEl>
                                        <p:attrNameLst>
                                          <p:attrName>ppt_y</p:attrName>
                                        </p:attrNameLst>
                                      </p:cBhvr>
                                      <p:tavLst>
                                        <p:tav tm="0">
                                          <p:val>
                                            <p:strVal val="ppt_y"/>
                                          </p:val>
                                        </p:tav>
                                        <p:tav tm="100000">
                                          <p:val>
                                            <p:strVal val="ppt_y"/>
                                          </p:val>
                                        </p:tav>
                                      </p:tavLst>
                                    </p:anim>
                                    <p:set>
                                      <p:cBhvr>
                                        <p:cTn id="122" dur="1" fill="hold">
                                          <p:stCondLst>
                                            <p:cond delay="4999"/>
                                          </p:stCondLst>
                                        </p:cTn>
                                        <p:tgtEl>
                                          <p:spTgt spid="77"/>
                                        </p:tgtEl>
                                        <p:attrNameLst>
                                          <p:attrName>style.visibility</p:attrName>
                                        </p:attrNameLst>
                                      </p:cBhvr>
                                      <p:to>
                                        <p:strVal val="hidden"/>
                                      </p:to>
                                    </p:set>
                                  </p:childTnLst>
                                </p:cTn>
                              </p:par>
                              <p:par>
                                <p:cTn id="123" presetID="3" presetClass="exit" presetSubtype="5" fill="hold" grpId="2" nodeType="withEffect">
                                  <p:stCondLst>
                                    <p:cond delay="0"/>
                                  </p:stCondLst>
                                  <p:childTnLst>
                                    <p:animEffect transition="out" filter="blinds(vertical)">
                                      <p:cBhvr>
                                        <p:cTn id="124" dur="5000"/>
                                        <p:tgtEl>
                                          <p:spTgt spid="77"/>
                                        </p:tgtEl>
                                      </p:cBhvr>
                                    </p:animEffect>
                                    <p:set>
                                      <p:cBhvr>
                                        <p:cTn id="125" dur="1" fill="hold">
                                          <p:stCondLst>
                                            <p:cond delay="4999"/>
                                          </p:stCondLst>
                                        </p:cTn>
                                        <p:tgtEl>
                                          <p:spTgt spid="77"/>
                                        </p:tgtEl>
                                        <p:attrNameLst>
                                          <p:attrName>style.visibility</p:attrName>
                                        </p:attrNameLst>
                                      </p:cBhvr>
                                      <p:to>
                                        <p:strVal val="hidden"/>
                                      </p:to>
                                    </p:set>
                                  </p:childTnLst>
                                </p:cTn>
                              </p:par>
                              <p:par>
                                <p:cTn id="126" presetID="2" presetClass="entr" presetSubtype="8" fill="hold" grpId="0" nodeType="withEffect">
                                  <p:stCondLst>
                                    <p:cond delay="0"/>
                                  </p:stCondLst>
                                  <p:childTnLst>
                                    <p:set>
                                      <p:cBhvr>
                                        <p:cTn id="127" dur="1" fill="hold">
                                          <p:stCondLst>
                                            <p:cond delay="0"/>
                                          </p:stCondLst>
                                        </p:cTn>
                                        <p:tgtEl>
                                          <p:spTgt spid="76"/>
                                        </p:tgtEl>
                                        <p:attrNameLst>
                                          <p:attrName>style.visibility</p:attrName>
                                        </p:attrNameLst>
                                      </p:cBhvr>
                                      <p:to>
                                        <p:strVal val="visible"/>
                                      </p:to>
                                    </p:set>
                                    <p:anim calcmode="lin" valueType="num">
                                      <p:cBhvr additive="base">
                                        <p:cTn id="128" dur="5000" fill="hold"/>
                                        <p:tgtEl>
                                          <p:spTgt spid="76"/>
                                        </p:tgtEl>
                                        <p:attrNameLst>
                                          <p:attrName>ppt_x</p:attrName>
                                        </p:attrNameLst>
                                      </p:cBhvr>
                                      <p:tavLst>
                                        <p:tav tm="0">
                                          <p:val>
                                            <p:strVal val="0-#ppt_w/2"/>
                                          </p:val>
                                        </p:tav>
                                        <p:tav tm="100000">
                                          <p:val>
                                            <p:strVal val="#ppt_x"/>
                                          </p:val>
                                        </p:tav>
                                      </p:tavLst>
                                    </p:anim>
                                    <p:anim calcmode="lin" valueType="num">
                                      <p:cBhvr additive="base">
                                        <p:cTn id="129" dur="5000" fill="hold"/>
                                        <p:tgtEl>
                                          <p:spTgt spid="76"/>
                                        </p:tgtEl>
                                        <p:attrNameLst>
                                          <p:attrName>ppt_y</p:attrName>
                                        </p:attrNameLst>
                                      </p:cBhvr>
                                      <p:tavLst>
                                        <p:tav tm="0">
                                          <p:val>
                                            <p:strVal val="#ppt_y"/>
                                          </p:val>
                                        </p:tav>
                                        <p:tav tm="100000">
                                          <p:val>
                                            <p:strVal val="#ppt_y"/>
                                          </p:val>
                                        </p:tav>
                                      </p:tavLst>
                                    </p:anim>
                                  </p:childTnLst>
                                </p:cTn>
                              </p:par>
                              <p:par>
                                <p:cTn id="130" presetID="2" presetClass="exit" presetSubtype="8" fill="hold" grpId="1" nodeType="withEffect">
                                  <p:stCondLst>
                                    <p:cond delay="0"/>
                                  </p:stCondLst>
                                  <p:childTnLst>
                                    <p:anim calcmode="lin" valueType="num">
                                      <p:cBhvr additive="base">
                                        <p:cTn id="131" dur="5000"/>
                                        <p:tgtEl>
                                          <p:spTgt spid="76"/>
                                        </p:tgtEl>
                                        <p:attrNameLst>
                                          <p:attrName>ppt_x</p:attrName>
                                        </p:attrNameLst>
                                      </p:cBhvr>
                                      <p:tavLst>
                                        <p:tav tm="0">
                                          <p:val>
                                            <p:strVal val="ppt_x"/>
                                          </p:val>
                                        </p:tav>
                                        <p:tav tm="100000">
                                          <p:val>
                                            <p:strVal val="0-ppt_w/2"/>
                                          </p:val>
                                        </p:tav>
                                      </p:tavLst>
                                    </p:anim>
                                    <p:anim calcmode="lin" valueType="num">
                                      <p:cBhvr additive="base">
                                        <p:cTn id="132" dur="5000"/>
                                        <p:tgtEl>
                                          <p:spTgt spid="76"/>
                                        </p:tgtEl>
                                        <p:attrNameLst>
                                          <p:attrName>ppt_y</p:attrName>
                                        </p:attrNameLst>
                                      </p:cBhvr>
                                      <p:tavLst>
                                        <p:tav tm="0">
                                          <p:val>
                                            <p:strVal val="ppt_y"/>
                                          </p:val>
                                        </p:tav>
                                        <p:tav tm="100000">
                                          <p:val>
                                            <p:strVal val="ppt_y"/>
                                          </p:val>
                                        </p:tav>
                                      </p:tavLst>
                                    </p:anim>
                                    <p:set>
                                      <p:cBhvr>
                                        <p:cTn id="133" dur="1" fill="hold">
                                          <p:stCondLst>
                                            <p:cond delay="4999"/>
                                          </p:stCondLst>
                                        </p:cTn>
                                        <p:tgtEl>
                                          <p:spTgt spid="76"/>
                                        </p:tgtEl>
                                        <p:attrNameLst>
                                          <p:attrName>style.visibility</p:attrName>
                                        </p:attrNameLst>
                                      </p:cBhvr>
                                      <p:to>
                                        <p:strVal val="hidden"/>
                                      </p:to>
                                    </p:set>
                                  </p:childTnLst>
                                </p:cTn>
                              </p:par>
                              <p:par>
                                <p:cTn id="134" presetID="3" presetClass="exit" presetSubtype="5" fill="hold" grpId="2" nodeType="withEffect">
                                  <p:stCondLst>
                                    <p:cond delay="0"/>
                                  </p:stCondLst>
                                  <p:childTnLst>
                                    <p:animEffect transition="out" filter="blinds(vertical)">
                                      <p:cBhvr>
                                        <p:cTn id="135" dur="5000"/>
                                        <p:tgtEl>
                                          <p:spTgt spid="76"/>
                                        </p:tgtEl>
                                      </p:cBhvr>
                                    </p:animEffect>
                                    <p:set>
                                      <p:cBhvr>
                                        <p:cTn id="136" dur="1" fill="hold">
                                          <p:stCondLst>
                                            <p:cond delay="4999"/>
                                          </p:stCondLst>
                                        </p:cTn>
                                        <p:tgtEl>
                                          <p:spTgt spid="76"/>
                                        </p:tgtEl>
                                        <p:attrNameLst>
                                          <p:attrName>style.visibility</p:attrName>
                                        </p:attrNameLst>
                                      </p:cBhvr>
                                      <p:to>
                                        <p:strVal val="hidden"/>
                                      </p:to>
                                    </p:set>
                                  </p:childTnLst>
                                </p:cTn>
                              </p:par>
                              <p:par>
                                <p:cTn id="137" presetID="2" presetClass="entr" presetSubtype="8" fill="hold" grpId="0" nodeType="withEffect">
                                  <p:stCondLst>
                                    <p:cond delay="0"/>
                                  </p:stCondLst>
                                  <p:childTnLst>
                                    <p:set>
                                      <p:cBhvr>
                                        <p:cTn id="138" dur="1" fill="hold">
                                          <p:stCondLst>
                                            <p:cond delay="0"/>
                                          </p:stCondLst>
                                        </p:cTn>
                                        <p:tgtEl>
                                          <p:spTgt spid="75"/>
                                        </p:tgtEl>
                                        <p:attrNameLst>
                                          <p:attrName>style.visibility</p:attrName>
                                        </p:attrNameLst>
                                      </p:cBhvr>
                                      <p:to>
                                        <p:strVal val="visible"/>
                                      </p:to>
                                    </p:set>
                                    <p:anim calcmode="lin" valueType="num">
                                      <p:cBhvr additive="base">
                                        <p:cTn id="139" dur="5000" fill="hold"/>
                                        <p:tgtEl>
                                          <p:spTgt spid="75"/>
                                        </p:tgtEl>
                                        <p:attrNameLst>
                                          <p:attrName>ppt_x</p:attrName>
                                        </p:attrNameLst>
                                      </p:cBhvr>
                                      <p:tavLst>
                                        <p:tav tm="0">
                                          <p:val>
                                            <p:strVal val="0-#ppt_w/2"/>
                                          </p:val>
                                        </p:tav>
                                        <p:tav tm="100000">
                                          <p:val>
                                            <p:strVal val="#ppt_x"/>
                                          </p:val>
                                        </p:tav>
                                      </p:tavLst>
                                    </p:anim>
                                    <p:anim calcmode="lin" valueType="num">
                                      <p:cBhvr additive="base">
                                        <p:cTn id="140" dur="5000" fill="hold"/>
                                        <p:tgtEl>
                                          <p:spTgt spid="75"/>
                                        </p:tgtEl>
                                        <p:attrNameLst>
                                          <p:attrName>ppt_y</p:attrName>
                                        </p:attrNameLst>
                                      </p:cBhvr>
                                      <p:tavLst>
                                        <p:tav tm="0">
                                          <p:val>
                                            <p:strVal val="#ppt_y"/>
                                          </p:val>
                                        </p:tav>
                                        <p:tav tm="100000">
                                          <p:val>
                                            <p:strVal val="#ppt_y"/>
                                          </p:val>
                                        </p:tav>
                                      </p:tavLst>
                                    </p:anim>
                                  </p:childTnLst>
                                </p:cTn>
                              </p:par>
                              <p:par>
                                <p:cTn id="141" presetID="2" presetClass="exit" presetSubtype="8" fill="hold" grpId="1" nodeType="withEffect">
                                  <p:stCondLst>
                                    <p:cond delay="0"/>
                                  </p:stCondLst>
                                  <p:childTnLst>
                                    <p:anim calcmode="lin" valueType="num">
                                      <p:cBhvr additive="base">
                                        <p:cTn id="142" dur="5000"/>
                                        <p:tgtEl>
                                          <p:spTgt spid="75"/>
                                        </p:tgtEl>
                                        <p:attrNameLst>
                                          <p:attrName>ppt_x</p:attrName>
                                        </p:attrNameLst>
                                      </p:cBhvr>
                                      <p:tavLst>
                                        <p:tav tm="0">
                                          <p:val>
                                            <p:strVal val="ppt_x"/>
                                          </p:val>
                                        </p:tav>
                                        <p:tav tm="100000">
                                          <p:val>
                                            <p:strVal val="0-ppt_w/2"/>
                                          </p:val>
                                        </p:tav>
                                      </p:tavLst>
                                    </p:anim>
                                    <p:anim calcmode="lin" valueType="num">
                                      <p:cBhvr additive="base">
                                        <p:cTn id="143" dur="5000"/>
                                        <p:tgtEl>
                                          <p:spTgt spid="75"/>
                                        </p:tgtEl>
                                        <p:attrNameLst>
                                          <p:attrName>ppt_y</p:attrName>
                                        </p:attrNameLst>
                                      </p:cBhvr>
                                      <p:tavLst>
                                        <p:tav tm="0">
                                          <p:val>
                                            <p:strVal val="ppt_y"/>
                                          </p:val>
                                        </p:tav>
                                        <p:tav tm="100000">
                                          <p:val>
                                            <p:strVal val="ppt_y"/>
                                          </p:val>
                                        </p:tav>
                                      </p:tavLst>
                                    </p:anim>
                                    <p:set>
                                      <p:cBhvr>
                                        <p:cTn id="144" dur="1" fill="hold">
                                          <p:stCondLst>
                                            <p:cond delay="4999"/>
                                          </p:stCondLst>
                                        </p:cTn>
                                        <p:tgtEl>
                                          <p:spTgt spid="75"/>
                                        </p:tgtEl>
                                        <p:attrNameLst>
                                          <p:attrName>style.visibility</p:attrName>
                                        </p:attrNameLst>
                                      </p:cBhvr>
                                      <p:to>
                                        <p:strVal val="hidden"/>
                                      </p:to>
                                    </p:set>
                                  </p:childTnLst>
                                </p:cTn>
                              </p:par>
                              <p:par>
                                <p:cTn id="145" presetID="3" presetClass="exit" presetSubtype="5" fill="hold" grpId="2" nodeType="withEffect">
                                  <p:stCondLst>
                                    <p:cond delay="0"/>
                                  </p:stCondLst>
                                  <p:childTnLst>
                                    <p:animEffect transition="out" filter="blinds(vertical)">
                                      <p:cBhvr>
                                        <p:cTn id="146" dur="5000"/>
                                        <p:tgtEl>
                                          <p:spTgt spid="75"/>
                                        </p:tgtEl>
                                      </p:cBhvr>
                                    </p:animEffect>
                                    <p:set>
                                      <p:cBhvr>
                                        <p:cTn id="147" dur="1" fill="hold">
                                          <p:stCondLst>
                                            <p:cond delay="4999"/>
                                          </p:stCondLst>
                                        </p:cTn>
                                        <p:tgtEl>
                                          <p:spTgt spid="75"/>
                                        </p:tgtEl>
                                        <p:attrNameLst>
                                          <p:attrName>style.visibility</p:attrName>
                                        </p:attrNameLst>
                                      </p:cBhvr>
                                      <p:to>
                                        <p:strVal val="hidden"/>
                                      </p:to>
                                    </p:set>
                                  </p:childTnLst>
                                </p:cTn>
                              </p:par>
                              <p:par>
                                <p:cTn id="148" presetID="2" presetClass="entr" presetSubtype="8" fill="hold" grpId="0" nodeType="withEffect">
                                  <p:stCondLst>
                                    <p:cond delay="0"/>
                                  </p:stCondLst>
                                  <p:childTnLst>
                                    <p:set>
                                      <p:cBhvr>
                                        <p:cTn id="149" dur="1" fill="hold">
                                          <p:stCondLst>
                                            <p:cond delay="0"/>
                                          </p:stCondLst>
                                        </p:cTn>
                                        <p:tgtEl>
                                          <p:spTgt spid="74"/>
                                        </p:tgtEl>
                                        <p:attrNameLst>
                                          <p:attrName>style.visibility</p:attrName>
                                        </p:attrNameLst>
                                      </p:cBhvr>
                                      <p:to>
                                        <p:strVal val="visible"/>
                                      </p:to>
                                    </p:set>
                                    <p:anim calcmode="lin" valueType="num">
                                      <p:cBhvr additive="base">
                                        <p:cTn id="150" dur="5000" fill="hold"/>
                                        <p:tgtEl>
                                          <p:spTgt spid="74"/>
                                        </p:tgtEl>
                                        <p:attrNameLst>
                                          <p:attrName>ppt_x</p:attrName>
                                        </p:attrNameLst>
                                      </p:cBhvr>
                                      <p:tavLst>
                                        <p:tav tm="0">
                                          <p:val>
                                            <p:strVal val="0-#ppt_w/2"/>
                                          </p:val>
                                        </p:tav>
                                        <p:tav tm="100000">
                                          <p:val>
                                            <p:strVal val="#ppt_x"/>
                                          </p:val>
                                        </p:tav>
                                      </p:tavLst>
                                    </p:anim>
                                    <p:anim calcmode="lin" valueType="num">
                                      <p:cBhvr additive="base">
                                        <p:cTn id="151" dur="5000" fill="hold"/>
                                        <p:tgtEl>
                                          <p:spTgt spid="74"/>
                                        </p:tgtEl>
                                        <p:attrNameLst>
                                          <p:attrName>ppt_y</p:attrName>
                                        </p:attrNameLst>
                                      </p:cBhvr>
                                      <p:tavLst>
                                        <p:tav tm="0">
                                          <p:val>
                                            <p:strVal val="#ppt_y"/>
                                          </p:val>
                                        </p:tav>
                                        <p:tav tm="100000">
                                          <p:val>
                                            <p:strVal val="#ppt_y"/>
                                          </p:val>
                                        </p:tav>
                                      </p:tavLst>
                                    </p:anim>
                                  </p:childTnLst>
                                </p:cTn>
                              </p:par>
                              <p:par>
                                <p:cTn id="152" presetID="2" presetClass="exit" presetSubtype="8" fill="hold" grpId="1" nodeType="withEffect">
                                  <p:stCondLst>
                                    <p:cond delay="0"/>
                                  </p:stCondLst>
                                  <p:childTnLst>
                                    <p:anim calcmode="lin" valueType="num">
                                      <p:cBhvr additive="base">
                                        <p:cTn id="153" dur="5000"/>
                                        <p:tgtEl>
                                          <p:spTgt spid="74"/>
                                        </p:tgtEl>
                                        <p:attrNameLst>
                                          <p:attrName>ppt_x</p:attrName>
                                        </p:attrNameLst>
                                      </p:cBhvr>
                                      <p:tavLst>
                                        <p:tav tm="0">
                                          <p:val>
                                            <p:strVal val="ppt_x"/>
                                          </p:val>
                                        </p:tav>
                                        <p:tav tm="100000">
                                          <p:val>
                                            <p:strVal val="0-ppt_w/2"/>
                                          </p:val>
                                        </p:tav>
                                      </p:tavLst>
                                    </p:anim>
                                    <p:anim calcmode="lin" valueType="num">
                                      <p:cBhvr additive="base">
                                        <p:cTn id="154" dur="5000"/>
                                        <p:tgtEl>
                                          <p:spTgt spid="74"/>
                                        </p:tgtEl>
                                        <p:attrNameLst>
                                          <p:attrName>ppt_y</p:attrName>
                                        </p:attrNameLst>
                                      </p:cBhvr>
                                      <p:tavLst>
                                        <p:tav tm="0">
                                          <p:val>
                                            <p:strVal val="ppt_y"/>
                                          </p:val>
                                        </p:tav>
                                        <p:tav tm="100000">
                                          <p:val>
                                            <p:strVal val="ppt_y"/>
                                          </p:val>
                                        </p:tav>
                                      </p:tavLst>
                                    </p:anim>
                                    <p:set>
                                      <p:cBhvr>
                                        <p:cTn id="155" dur="1" fill="hold">
                                          <p:stCondLst>
                                            <p:cond delay="4999"/>
                                          </p:stCondLst>
                                        </p:cTn>
                                        <p:tgtEl>
                                          <p:spTgt spid="74"/>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5000"/>
                                        <p:tgtEl>
                                          <p:spTgt spid="74"/>
                                        </p:tgtEl>
                                      </p:cBhvr>
                                    </p:animEffect>
                                    <p:set>
                                      <p:cBhvr>
                                        <p:cTn id="158" dur="1" fill="hold">
                                          <p:stCondLst>
                                            <p:cond delay="4999"/>
                                          </p:stCondLst>
                                        </p:cTn>
                                        <p:tgtEl>
                                          <p:spTgt spid="74"/>
                                        </p:tgtEl>
                                        <p:attrNameLst>
                                          <p:attrName>style.visibility</p:attrName>
                                        </p:attrNameLst>
                                      </p:cBhvr>
                                      <p:to>
                                        <p:strVal val="hidden"/>
                                      </p:to>
                                    </p:set>
                                  </p:childTnLst>
                                </p:cTn>
                              </p:par>
                              <p:par>
                                <p:cTn id="159" presetID="2" presetClass="entr" presetSubtype="8" fill="hold" grpId="0" nodeType="withEffect">
                                  <p:stCondLst>
                                    <p:cond delay="0"/>
                                  </p:stCondLst>
                                  <p:childTnLst>
                                    <p:set>
                                      <p:cBhvr>
                                        <p:cTn id="160" dur="1" fill="hold">
                                          <p:stCondLst>
                                            <p:cond delay="0"/>
                                          </p:stCondLst>
                                        </p:cTn>
                                        <p:tgtEl>
                                          <p:spTgt spid="73"/>
                                        </p:tgtEl>
                                        <p:attrNameLst>
                                          <p:attrName>style.visibility</p:attrName>
                                        </p:attrNameLst>
                                      </p:cBhvr>
                                      <p:to>
                                        <p:strVal val="visible"/>
                                      </p:to>
                                    </p:set>
                                    <p:anim calcmode="lin" valueType="num">
                                      <p:cBhvr additive="base">
                                        <p:cTn id="161" dur="5000" fill="hold"/>
                                        <p:tgtEl>
                                          <p:spTgt spid="73"/>
                                        </p:tgtEl>
                                        <p:attrNameLst>
                                          <p:attrName>ppt_x</p:attrName>
                                        </p:attrNameLst>
                                      </p:cBhvr>
                                      <p:tavLst>
                                        <p:tav tm="0">
                                          <p:val>
                                            <p:strVal val="0-#ppt_w/2"/>
                                          </p:val>
                                        </p:tav>
                                        <p:tav tm="100000">
                                          <p:val>
                                            <p:strVal val="#ppt_x"/>
                                          </p:val>
                                        </p:tav>
                                      </p:tavLst>
                                    </p:anim>
                                    <p:anim calcmode="lin" valueType="num">
                                      <p:cBhvr additive="base">
                                        <p:cTn id="162" dur="5000" fill="hold"/>
                                        <p:tgtEl>
                                          <p:spTgt spid="73"/>
                                        </p:tgtEl>
                                        <p:attrNameLst>
                                          <p:attrName>ppt_y</p:attrName>
                                        </p:attrNameLst>
                                      </p:cBhvr>
                                      <p:tavLst>
                                        <p:tav tm="0">
                                          <p:val>
                                            <p:strVal val="#ppt_y"/>
                                          </p:val>
                                        </p:tav>
                                        <p:tav tm="100000">
                                          <p:val>
                                            <p:strVal val="#ppt_y"/>
                                          </p:val>
                                        </p:tav>
                                      </p:tavLst>
                                    </p:anim>
                                  </p:childTnLst>
                                </p:cTn>
                              </p:par>
                              <p:par>
                                <p:cTn id="163" presetID="2" presetClass="exit" presetSubtype="8" fill="hold" grpId="1" nodeType="withEffect">
                                  <p:stCondLst>
                                    <p:cond delay="0"/>
                                  </p:stCondLst>
                                  <p:childTnLst>
                                    <p:anim calcmode="lin" valueType="num">
                                      <p:cBhvr additive="base">
                                        <p:cTn id="164" dur="5000"/>
                                        <p:tgtEl>
                                          <p:spTgt spid="73"/>
                                        </p:tgtEl>
                                        <p:attrNameLst>
                                          <p:attrName>ppt_x</p:attrName>
                                        </p:attrNameLst>
                                      </p:cBhvr>
                                      <p:tavLst>
                                        <p:tav tm="0">
                                          <p:val>
                                            <p:strVal val="ppt_x"/>
                                          </p:val>
                                        </p:tav>
                                        <p:tav tm="100000">
                                          <p:val>
                                            <p:strVal val="0-ppt_w/2"/>
                                          </p:val>
                                        </p:tav>
                                      </p:tavLst>
                                    </p:anim>
                                    <p:anim calcmode="lin" valueType="num">
                                      <p:cBhvr additive="base">
                                        <p:cTn id="165" dur="5000"/>
                                        <p:tgtEl>
                                          <p:spTgt spid="73"/>
                                        </p:tgtEl>
                                        <p:attrNameLst>
                                          <p:attrName>ppt_y</p:attrName>
                                        </p:attrNameLst>
                                      </p:cBhvr>
                                      <p:tavLst>
                                        <p:tav tm="0">
                                          <p:val>
                                            <p:strVal val="ppt_y"/>
                                          </p:val>
                                        </p:tav>
                                        <p:tav tm="100000">
                                          <p:val>
                                            <p:strVal val="ppt_y"/>
                                          </p:val>
                                        </p:tav>
                                      </p:tavLst>
                                    </p:anim>
                                    <p:set>
                                      <p:cBhvr>
                                        <p:cTn id="166" dur="1" fill="hold">
                                          <p:stCondLst>
                                            <p:cond delay="4999"/>
                                          </p:stCondLst>
                                        </p:cTn>
                                        <p:tgtEl>
                                          <p:spTgt spid="73"/>
                                        </p:tgtEl>
                                        <p:attrNameLst>
                                          <p:attrName>style.visibility</p:attrName>
                                        </p:attrNameLst>
                                      </p:cBhvr>
                                      <p:to>
                                        <p:strVal val="hidden"/>
                                      </p:to>
                                    </p:set>
                                  </p:childTnLst>
                                </p:cTn>
                              </p:par>
                              <p:par>
                                <p:cTn id="167" presetID="3" presetClass="exit" presetSubtype="5" fill="hold" grpId="2" nodeType="withEffect">
                                  <p:stCondLst>
                                    <p:cond delay="0"/>
                                  </p:stCondLst>
                                  <p:childTnLst>
                                    <p:animEffect transition="out" filter="blinds(vertical)">
                                      <p:cBhvr>
                                        <p:cTn id="168" dur="5000"/>
                                        <p:tgtEl>
                                          <p:spTgt spid="73"/>
                                        </p:tgtEl>
                                      </p:cBhvr>
                                    </p:animEffect>
                                    <p:set>
                                      <p:cBhvr>
                                        <p:cTn id="169" dur="1" fill="hold">
                                          <p:stCondLst>
                                            <p:cond delay="4999"/>
                                          </p:stCondLst>
                                        </p:cTn>
                                        <p:tgtEl>
                                          <p:spTgt spid="73"/>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72"/>
                                        </p:tgtEl>
                                        <p:attrNameLst>
                                          <p:attrName>style.visibility</p:attrName>
                                        </p:attrNameLst>
                                      </p:cBhvr>
                                      <p:to>
                                        <p:strVal val="visible"/>
                                      </p:to>
                                    </p:set>
                                    <p:anim calcmode="lin" valueType="num">
                                      <p:cBhvr additive="base">
                                        <p:cTn id="172" dur="5000" fill="hold"/>
                                        <p:tgtEl>
                                          <p:spTgt spid="72"/>
                                        </p:tgtEl>
                                        <p:attrNameLst>
                                          <p:attrName>ppt_x</p:attrName>
                                        </p:attrNameLst>
                                      </p:cBhvr>
                                      <p:tavLst>
                                        <p:tav tm="0">
                                          <p:val>
                                            <p:strVal val="0-#ppt_w/2"/>
                                          </p:val>
                                        </p:tav>
                                        <p:tav tm="100000">
                                          <p:val>
                                            <p:strVal val="#ppt_x"/>
                                          </p:val>
                                        </p:tav>
                                      </p:tavLst>
                                    </p:anim>
                                    <p:anim calcmode="lin" valueType="num">
                                      <p:cBhvr additive="base">
                                        <p:cTn id="173" dur="5000" fill="hold"/>
                                        <p:tgtEl>
                                          <p:spTgt spid="72"/>
                                        </p:tgtEl>
                                        <p:attrNameLst>
                                          <p:attrName>ppt_y</p:attrName>
                                        </p:attrNameLst>
                                      </p:cBhvr>
                                      <p:tavLst>
                                        <p:tav tm="0">
                                          <p:val>
                                            <p:strVal val="#ppt_y"/>
                                          </p:val>
                                        </p:tav>
                                        <p:tav tm="100000">
                                          <p:val>
                                            <p:strVal val="#ppt_y"/>
                                          </p:val>
                                        </p:tav>
                                      </p:tavLst>
                                    </p:anim>
                                  </p:childTnLst>
                                </p:cTn>
                              </p:par>
                              <p:par>
                                <p:cTn id="174" presetID="2" presetClass="exit" presetSubtype="8" fill="hold" grpId="1" nodeType="withEffect">
                                  <p:stCondLst>
                                    <p:cond delay="0"/>
                                  </p:stCondLst>
                                  <p:childTnLst>
                                    <p:anim calcmode="lin" valueType="num">
                                      <p:cBhvr additive="base">
                                        <p:cTn id="175" dur="5000"/>
                                        <p:tgtEl>
                                          <p:spTgt spid="72"/>
                                        </p:tgtEl>
                                        <p:attrNameLst>
                                          <p:attrName>ppt_x</p:attrName>
                                        </p:attrNameLst>
                                      </p:cBhvr>
                                      <p:tavLst>
                                        <p:tav tm="0">
                                          <p:val>
                                            <p:strVal val="ppt_x"/>
                                          </p:val>
                                        </p:tav>
                                        <p:tav tm="100000">
                                          <p:val>
                                            <p:strVal val="0-ppt_w/2"/>
                                          </p:val>
                                        </p:tav>
                                      </p:tavLst>
                                    </p:anim>
                                    <p:anim calcmode="lin" valueType="num">
                                      <p:cBhvr additive="base">
                                        <p:cTn id="176" dur="5000"/>
                                        <p:tgtEl>
                                          <p:spTgt spid="72"/>
                                        </p:tgtEl>
                                        <p:attrNameLst>
                                          <p:attrName>ppt_y</p:attrName>
                                        </p:attrNameLst>
                                      </p:cBhvr>
                                      <p:tavLst>
                                        <p:tav tm="0">
                                          <p:val>
                                            <p:strVal val="ppt_y"/>
                                          </p:val>
                                        </p:tav>
                                        <p:tav tm="100000">
                                          <p:val>
                                            <p:strVal val="ppt_y"/>
                                          </p:val>
                                        </p:tav>
                                      </p:tavLst>
                                    </p:anim>
                                    <p:set>
                                      <p:cBhvr>
                                        <p:cTn id="177" dur="1" fill="hold">
                                          <p:stCondLst>
                                            <p:cond delay="4999"/>
                                          </p:stCondLst>
                                        </p:cTn>
                                        <p:tgtEl>
                                          <p:spTgt spid="72"/>
                                        </p:tgtEl>
                                        <p:attrNameLst>
                                          <p:attrName>style.visibility</p:attrName>
                                        </p:attrNameLst>
                                      </p:cBhvr>
                                      <p:to>
                                        <p:strVal val="hidden"/>
                                      </p:to>
                                    </p:set>
                                  </p:childTnLst>
                                </p:cTn>
                              </p:par>
                              <p:par>
                                <p:cTn id="178" presetID="3" presetClass="exit" presetSubtype="5" fill="hold" grpId="2" nodeType="withEffect">
                                  <p:stCondLst>
                                    <p:cond delay="0"/>
                                  </p:stCondLst>
                                  <p:childTnLst>
                                    <p:animEffect transition="out" filter="blinds(vertical)">
                                      <p:cBhvr>
                                        <p:cTn id="179" dur="5000"/>
                                        <p:tgtEl>
                                          <p:spTgt spid="72"/>
                                        </p:tgtEl>
                                      </p:cBhvr>
                                    </p:animEffect>
                                    <p:set>
                                      <p:cBhvr>
                                        <p:cTn id="180" dur="1" fill="hold">
                                          <p:stCondLst>
                                            <p:cond delay="4999"/>
                                          </p:stCondLst>
                                        </p:cTn>
                                        <p:tgtEl>
                                          <p:spTgt spid="72"/>
                                        </p:tgtEl>
                                        <p:attrNameLst>
                                          <p:attrName>style.visibility</p:attrName>
                                        </p:attrNameLst>
                                      </p:cBhvr>
                                      <p:to>
                                        <p:strVal val="hidden"/>
                                      </p:to>
                                    </p:set>
                                  </p:childTnLst>
                                </p:cTn>
                              </p:par>
                              <p:par>
                                <p:cTn id="181" presetID="2" presetClass="entr" presetSubtype="8" fill="hold" grpId="0" nodeType="withEffect">
                                  <p:stCondLst>
                                    <p:cond delay="0"/>
                                  </p:stCondLst>
                                  <p:childTnLst>
                                    <p:set>
                                      <p:cBhvr>
                                        <p:cTn id="182" dur="1" fill="hold">
                                          <p:stCondLst>
                                            <p:cond delay="0"/>
                                          </p:stCondLst>
                                        </p:cTn>
                                        <p:tgtEl>
                                          <p:spTgt spid="71"/>
                                        </p:tgtEl>
                                        <p:attrNameLst>
                                          <p:attrName>style.visibility</p:attrName>
                                        </p:attrNameLst>
                                      </p:cBhvr>
                                      <p:to>
                                        <p:strVal val="visible"/>
                                      </p:to>
                                    </p:set>
                                    <p:anim calcmode="lin" valueType="num">
                                      <p:cBhvr additive="base">
                                        <p:cTn id="183" dur="5000" fill="hold"/>
                                        <p:tgtEl>
                                          <p:spTgt spid="71"/>
                                        </p:tgtEl>
                                        <p:attrNameLst>
                                          <p:attrName>ppt_x</p:attrName>
                                        </p:attrNameLst>
                                      </p:cBhvr>
                                      <p:tavLst>
                                        <p:tav tm="0">
                                          <p:val>
                                            <p:strVal val="0-#ppt_w/2"/>
                                          </p:val>
                                        </p:tav>
                                        <p:tav tm="100000">
                                          <p:val>
                                            <p:strVal val="#ppt_x"/>
                                          </p:val>
                                        </p:tav>
                                      </p:tavLst>
                                    </p:anim>
                                    <p:anim calcmode="lin" valueType="num">
                                      <p:cBhvr additive="base">
                                        <p:cTn id="184" dur="5000" fill="hold"/>
                                        <p:tgtEl>
                                          <p:spTgt spid="71"/>
                                        </p:tgtEl>
                                        <p:attrNameLst>
                                          <p:attrName>ppt_y</p:attrName>
                                        </p:attrNameLst>
                                      </p:cBhvr>
                                      <p:tavLst>
                                        <p:tav tm="0">
                                          <p:val>
                                            <p:strVal val="#ppt_y"/>
                                          </p:val>
                                        </p:tav>
                                        <p:tav tm="100000">
                                          <p:val>
                                            <p:strVal val="#ppt_y"/>
                                          </p:val>
                                        </p:tav>
                                      </p:tavLst>
                                    </p:anim>
                                  </p:childTnLst>
                                </p:cTn>
                              </p:par>
                              <p:par>
                                <p:cTn id="185" presetID="2" presetClass="exit" presetSubtype="8" fill="hold" grpId="1" nodeType="withEffect">
                                  <p:stCondLst>
                                    <p:cond delay="0"/>
                                  </p:stCondLst>
                                  <p:childTnLst>
                                    <p:anim calcmode="lin" valueType="num">
                                      <p:cBhvr additive="base">
                                        <p:cTn id="186" dur="5000"/>
                                        <p:tgtEl>
                                          <p:spTgt spid="71"/>
                                        </p:tgtEl>
                                        <p:attrNameLst>
                                          <p:attrName>ppt_x</p:attrName>
                                        </p:attrNameLst>
                                      </p:cBhvr>
                                      <p:tavLst>
                                        <p:tav tm="0">
                                          <p:val>
                                            <p:strVal val="ppt_x"/>
                                          </p:val>
                                        </p:tav>
                                        <p:tav tm="100000">
                                          <p:val>
                                            <p:strVal val="0-ppt_w/2"/>
                                          </p:val>
                                        </p:tav>
                                      </p:tavLst>
                                    </p:anim>
                                    <p:anim calcmode="lin" valueType="num">
                                      <p:cBhvr additive="base">
                                        <p:cTn id="187" dur="5000"/>
                                        <p:tgtEl>
                                          <p:spTgt spid="71"/>
                                        </p:tgtEl>
                                        <p:attrNameLst>
                                          <p:attrName>ppt_y</p:attrName>
                                        </p:attrNameLst>
                                      </p:cBhvr>
                                      <p:tavLst>
                                        <p:tav tm="0">
                                          <p:val>
                                            <p:strVal val="ppt_y"/>
                                          </p:val>
                                        </p:tav>
                                        <p:tav tm="100000">
                                          <p:val>
                                            <p:strVal val="ppt_y"/>
                                          </p:val>
                                        </p:tav>
                                      </p:tavLst>
                                    </p:anim>
                                    <p:set>
                                      <p:cBhvr>
                                        <p:cTn id="188" dur="1" fill="hold">
                                          <p:stCondLst>
                                            <p:cond delay="4999"/>
                                          </p:stCondLst>
                                        </p:cTn>
                                        <p:tgtEl>
                                          <p:spTgt spid="71"/>
                                        </p:tgtEl>
                                        <p:attrNameLst>
                                          <p:attrName>style.visibility</p:attrName>
                                        </p:attrNameLst>
                                      </p:cBhvr>
                                      <p:to>
                                        <p:strVal val="hidden"/>
                                      </p:to>
                                    </p:set>
                                  </p:childTnLst>
                                </p:cTn>
                              </p:par>
                              <p:par>
                                <p:cTn id="189" presetID="3" presetClass="exit" presetSubtype="5" fill="hold" grpId="2" nodeType="withEffect">
                                  <p:stCondLst>
                                    <p:cond delay="0"/>
                                  </p:stCondLst>
                                  <p:childTnLst>
                                    <p:animEffect transition="out" filter="blinds(vertical)">
                                      <p:cBhvr>
                                        <p:cTn id="190" dur="5000"/>
                                        <p:tgtEl>
                                          <p:spTgt spid="71"/>
                                        </p:tgtEl>
                                      </p:cBhvr>
                                    </p:animEffect>
                                    <p:set>
                                      <p:cBhvr>
                                        <p:cTn id="191" dur="1" fill="hold">
                                          <p:stCondLst>
                                            <p:cond delay="4999"/>
                                          </p:stCondLst>
                                        </p:cTn>
                                        <p:tgtEl>
                                          <p:spTgt spid="71"/>
                                        </p:tgtEl>
                                        <p:attrNameLst>
                                          <p:attrName>style.visibility</p:attrName>
                                        </p:attrNameLst>
                                      </p:cBhvr>
                                      <p:to>
                                        <p:strVal val="hidden"/>
                                      </p:to>
                                    </p:set>
                                  </p:childTnLst>
                                </p:cTn>
                              </p:par>
                              <p:par>
                                <p:cTn id="192" presetID="2" presetClass="entr" presetSubtype="8" fill="hold" grpId="0" nodeType="withEffect">
                                  <p:stCondLst>
                                    <p:cond delay="0"/>
                                  </p:stCondLst>
                                  <p:childTnLst>
                                    <p:set>
                                      <p:cBhvr>
                                        <p:cTn id="193" dur="1" fill="hold">
                                          <p:stCondLst>
                                            <p:cond delay="0"/>
                                          </p:stCondLst>
                                        </p:cTn>
                                        <p:tgtEl>
                                          <p:spTgt spid="70"/>
                                        </p:tgtEl>
                                        <p:attrNameLst>
                                          <p:attrName>style.visibility</p:attrName>
                                        </p:attrNameLst>
                                      </p:cBhvr>
                                      <p:to>
                                        <p:strVal val="visible"/>
                                      </p:to>
                                    </p:set>
                                    <p:anim calcmode="lin" valueType="num">
                                      <p:cBhvr additive="base">
                                        <p:cTn id="194" dur="5000" fill="hold"/>
                                        <p:tgtEl>
                                          <p:spTgt spid="70"/>
                                        </p:tgtEl>
                                        <p:attrNameLst>
                                          <p:attrName>ppt_x</p:attrName>
                                        </p:attrNameLst>
                                      </p:cBhvr>
                                      <p:tavLst>
                                        <p:tav tm="0">
                                          <p:val>
                                            <p:strVal val="0-#ppt_w/2"/>
                                          </p:val>
                                        </p:tav>
                                        <p:tav tm="100000">
                                          <p:val>
                                            <p:strVal val="#ppt_x"/>
                                          </p:val>
                                        </p:tav>
                                      </p:tavLst>
                                    </p:anim>
                                    <p:anim calcmode="lin" valueType="num">
                                      <p:cBhvr additive="base">
                                        <p:cTn id="195" dur="5000" fill="hold"/>
                                        <p:tgtEl>
                                          <p:spTgt spid="70"/>
                                        </p:tgtEl>
                                        <p:attrNameLst>
                                          <p:attrName>ppt_y</p:attrName>
                                        </p:attrNameLst>
                                      </p:cBhvr>
                                      <p:tavLst>
                                        <p:tav tm="0">
                                          <p:val>
                                            <p:strVal val="#ppt_y"/>
                                          </p:val>
                                        </p:tav>
                                        <p:tav tm="100000">
                                          <p:val>
                                            <p:strVal val="#ppt_y"/>
                                          </p:val>
                                        </p:tav>
                                      </p:tavLst>
                                    </p:anim>
                                  </p:childTnLst>
                                </p:cTn>
                              </p:par>
                              <p:par>
                                <p:cTn id="196" presetID="2" presetClass="exit" presetSubtype="8" fill="hold" grpId="1" nodeType="withEffect">
                                  <p:stCondLst>
                                    <p:cond delay="0"/>
                                  </p:stCondLst>
                                  <p:childTnLst>
                                    <p:anim calcmode="lin" valueType="num">
                                      <p:cBhvr additive="base">
                                        <p:cTn id="197" dur="5000"/>
                                        <p:tgtEl>
                                          <p:spTgt spid="70"/>
                                        </p:tgtEl>
                                        <p:attrNameLst>
                                          <p:attrName>ppt_x</p:attrName>
                                        </p:attrNameLst>
                                      </p:cBhvr>
                                      <p:tavLst>
                                        <p:tav tm="0">
                                          <p:val>
                                            <p:strVal val="ppt_x"/>
                                          </p:val>
                                        </p:tav>
                                        <p:tav tm="100000">
                                          <p:val>
                                            <p:strVal val="0-ppt_w/2"/>
                                          </p:val>
                                        </p:tav>
                                      </p:tavLst>
                                    </p:anim>
                                    <p:anim calcmode="lin" valueType="num">
                                      <p:cBhvr additive="base">
                                        <p:cTn id="198" dur="5000"/>
                                        <p:tgtEl>
                                          <p:spTgt spid="70"/>
                                        </p:tgtEl>
                                        <p:attrNameLst>
                                          <p:attrName>ppt_y</p:attrName>
                                        </p:attrNameLst>
                                      </p:cBhvr>
                                      <p:tavLst>
                                        <p:tav tm="0">
                                          <p:val>
                                            <p:strVal val="ppt_y"/>
                                          </p:val>
                                        </p:tav>
                                        <p:tav tm="100000">
                                          <p:val>
                                            <p:strVal val="ppt_y"/>
                                          </p:val>
                                        </p:tav>
                                      </p:tavLst>
                                    </p:anim>
                                    <p:set>
                                      <p:cBhvr>
                                        <p:cTn id="199" dur="1" fill="hold">
                                          <p:stCondLst>
                                            <p:cond delay="4999"/>
                                          </p:stCondLst>
                                        </p:cTn>
                                        <p:tgtEl>
                                          <p:spTgt spid="70"/>
                                        </p:tgtEl>
                                        <p:attrNameLst>
                                          <p:attrName>style.visibility</p:attrName>
                                        </p:attrNameLst>
                                      </p:cBhvr>
                                      <p:to>
                                        <p:strVal val="hidden"/>
                                      </p:to>
                                    </p:set>
                                  </p:childTnLst>
                                </p:cTn>
                              </p:par>
                              <p:par>
                                <p:cTn id="200" presetID="3" presetClass="exit" presetSubtype="5" fill="hold" grpId="2" nodeType="withEffect">
                                  <p:stCondLst>
                                    <p:cond delay="0"/>
                                  </p:stCondLst>
                                  <p:childTnLst>
                                    <p:animEffect transition="out" filter="blinds(vertical)">
                                      <p:cBhvr>
                                        <p:cTn id="201" dur="5000"/>
                                        <p:tgtEl>
                                          <p:spTgt spid="70"/>
                                        </p:tgtEl>
                                      </p:cBhvr>
                                    </p:animEffect>
                                    <p:set>
                                      <p:cBhvr>
                                        <p:cTn id="202" dur="1" fill="hold">
                                          <p:stCondLst>
                                            <p:cond delay="4999"/>
                                          </p:stCondLst>
                                        </p:cTn>
                                        <p:tgtEl>
                                          <p:spTgt spid="70"/>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69"/>
                                        </p:tgtEl>
                                        <p:attrNameLst>
                                          <p:attrName>style.visibility</p:attrName>
                                        </p:attrNameLst>
                                      </p:cBhvr>
                                      <p:to>
                                        <p:strVal val="visible"/>
                                      </p:to>
                                    </p:set>
                                    <p:anim calcmode="lin" valueType="num">
                                      <p:cBhvr additive="base">
                                        <p:cTn id="205" dur="5000" fill="hold"/>
                                        <p:tgtEl>
                                          <p:spTgt spid="69"/>
                                        </p:tgtEl>
                                        <p:attrNameLst>
                                          <p:attrName>ppt_x</p:attrName>
                                        </p:attrNameLst>
                                      </p:cBhvr>
                                      <p:tavLst>
                                        <p:tav tm="0">
                                          <p:val>
                                            <p:strVal val="0-#ppt_w/2"/>
                                          </p:val>
                                        </p:tav>
                                        <p:tav tm="100000">
                                          <p:val>
                                            <p:strVal val="#ppt_x"/>
                                          </p:val>
                                        </p:tav>
                                      </p:tavLst>
                                    </p:anim>
                                    <p:anim calcmode="lin" valueType="num">
                                      <p:cBhvr additive="base">
                                        <p:cTn id="206" dur="5000" fill="hold"/>
                                        <p:tgtEl>
                                          <p:spTgt spid="69"/>
                                        </p:tgtEl>
                                        <p:attrNameLst>
                                          <p:attrName>ppt_y</p:attrName>
                                        </p:attrNameLst>
                                      </p:cBhvr>
                                      <p:tavLst>
                                        <p:tav tm="0">
                                          <p:val>
                                            <p:strVal val="#ppt_y"/>
                                          </p:val>
                                        </p:tav>
                                        <p:tav tm="100000">
                                          <p:val>
                                            <p:strVal val="#ppt_y"/>
                                          </p:val>
                                        </p:tav>
                                      </p:tavLst>
                                    </p:anim>
                                  </p:childTnLst>
                                </p:cTn>
                              </p:par>
                              <p:par>
                                <p:cTn id="207" presetID="2" presetClass="exit" presetSubtype="8" fill="hold" grpId="1" nodeType="withEffect">
                                  <p:stCondLst>
                                    <p:cond delay="0"/>
                                  </p:stCondLst>
                                  <p:childTnLst>
                                    <p:anim calcmode="lin" valueType="num">
                                      <p:cBhvr additive="base">
                                        <p:cTn id="208" dur="5000"/>
                                        <p:tgtEl>
                                          <p:spTgt spid="69"/>
                                        </p:tgtEl>
                                        <p:attrNameLst>
                                          <p:attrName>ppt_x</p:attrName>
                                        </p:attrNameLst>
                                      </p:cBhvr>
                                      <p:tavLst>
                                        <p:tav tm="0">
                                          <p:val>
                                            <p:strVal val="ppt_x"/>
                                          </p:val>
                                        </p:tav>
                                        <p:tav tm="100000">
                                          <p:val>
                                            <p:strVal val="0-ppt_w/2"/>
                                          </p:val>
                                        </p:tav>
                                      </p:tavLst>
                                    </p:anim>
                                    <p:anim calcmode="lin" valueType="num">
                                      <p:cBhvr additive="base">
                                        <p:cTn id="209" dur="5000"/>
                                        <p:tgtEl>
                                          <p:spTgt spid="69"/>
                                        </p:tgtEl>
                                        <p:attrNameLst>
                                          <p:attrName>ppt_y</p:attrName>
                                        </p:attrNameLst>
                                      </p:cBhvr>
                                      <p:tavLst>
                                        <p:tav tm="0">
                                          <p:val>
                                            <p:strVal val="ppt_y"/>
                                          </p:val>
                                        </p:tav>
                                        <p:tav tm="100000">
                                          <p:val>
                                            <p:strVal val="ppt_y"/>
                                          </p:val>
                                        </p:tav>
                                      </p:tavLst>
                                    </p:anim>
                                    <p:set>
                                      <p:cBhvr>
                                        <p:cTn id="210" dur="1" fill="hold">
                                          <p:stCondLst>
                                            <p:cond delay="4999"/>
                                          </p:stCondLst>
                                        </p:cTn>
                                        <p:tgtEl>
                                          <p:spTgt spid="69"/>
                                        </p:tgtEl>
                                        <p:attrNameLst>
                                          <p:attrName>style.visibility</p:attrName>
                                        </p:attrNameLst>
                                      </p:cBhvr>
                                      <p:to>
                                        <p:strVal val="hidden"/>
                                      </p:to>
                                    </p:set>
                                  </p:childTnLst>
                                </p:cTn>
                              </p:par>
                              <p:par>
                                <p:cTn id="211" presetID="3" presetClass="exit" presetSubtype="5" fill="hold" grpId="2" nodeType="withEffect">
                                  <p:stCondLst>
                                    <p:cond delay="0"/>
                                  </p:stCondLst>
                                  <p:childTnLst>
                                    <p:animEffect transition="out" filter="blinds(vertical)">
                                      <p:cBhvr>
                                        <p:cTn id="212" dur="5000"/>
                                        <p:tgtEl>
                                          <p:spTgt spid="69"/>
                                        </p:tgtEl>
                                      </p:cBhvr>
                                    </p:animEffect>
                                    <p:set>
                                      <p:cBhvr>
                                        <p:cTn id="213" dur="1" fill="hold">
                                          <p:stCondLst>
                                            <p:cond delay="4999"/>
                                          </p:stCondLst>
                                        </p:cTn>
                                        <p:tgtEl>
                                          <p:spTgt spid="69"/>
                                        </p:tgtEl>
                                        <p:attrNameLst>
                                          <p:attrName>style.visibility</p:attrName>
                                        </p:attrNameLst>
                                      </p:cBhvr>
                                      <p:to>
                                        <p:strVal val="hidden"/>
                                      </p:to>
                                    </p:set>
                                  </p:childTnLst>
                                </p:cTn>
                              </p:par>
                              <p:par>
                                <p:cTn id="214" presetID="2" presetClass="entr" presetSubtype="8" fill="hold" grpId="0" nodeType="withEffect">
                                  <p:stCondLst>
                                    <p:cond delay="0"/>
                                  </p:stCondLst>
                                  <p:childTnLst>
                                    <p:set>
                                      <p:cBhvr>
                                        <p:cTn id="215" dur="1" fill="hold">
                                          <p:stCondLst>
                                            <p:cond delay="0"/>
                                          </p:stCondLst>
                                        </p:cTn>
                                        <p:tgtEl>
                                          <p:spTgt spid="68"/>
                                        </p:tgtEl>
                                        <p:attrNameLst>
                                          <p:attrName>style.visibility</p:attrName>
                                        </p:attrNameLst>
                                      </p:cBhvr>
                                      <p:to>
                                        <p:strVal val="visible"/>
                                      </p:to>
                                    </p:set>
                                    <p:anim calcmode="lin" valueType="num">
                                      <p:cBhvr additive="base">
                                        <p:cTn id="216" dur="5000" fill="hold"/>
                                        <p:tgtEl>
                                          <p:spTgt spid="68"/>
                                        </p:tgtEl>
                                        <p:attrNameLst>
                                          <p:attrName>ppt_x</p:attrName>
                                        </p:attrNameLst>
                                      </p:cBhvr>
                                      <p:tavLst>
                                        <p:tav tm="0">
                                          <p:val>
                                            <p:strVal val="0-#ppt_w/2"/>
                                          </p:val>
                                        </p:tav>
                                        <p:tav tm="100000">
                                          <p:val>
                                            <p:strVal val="#ppt_x"/>
                                          </p:val>
                                        </p:tav>
                                      </p:tavLst>
                                    </p:anim>
                                    <p:anim calcmode="lin" valueType="num">
                                      <p:cBhvr additive="base">
                                        <p:cTn id="217" dur="5000" fill="hold"/>
                                        <p:tgtEl>
                                          <p:spTgt spid="68"/>
                                        </p:tgtEl>
                                        <p:attrNameLst>
                                          <p:attrName>ppt_y</p:attrName>
                                        </p:attrNameLst>
                                      </p:cBhvr>
                                      <p:tavLst>
                                        <p:tav tm="0">
                                          <p:val>
                                            <p:strVal val="#ppt_y"/>
                                          </p:val>
                                        </p:tav>
                                        <p:tav tm="100000">
                                          <p:val>
                                            <p:strVal val="#ppt_y"/>
                                          </p:val>
                                        </p:tav>
                                      </p:tavLst>
                                    </p:anim>
                                  </p:childTnLst>
                                </p:cTn>
                              </p:par>
                              <p:par>
                                <p:cTn id="218" presetID="2" presetClass="exit" presetSubtype="8" fill="hold" grpId="1" nodeType="withEffect">
                                  <p:stCondLst>
                                    <p:cond delay="0"/>
                                  </p:stCondLst>
                                  <p:childTnLst>
                                    <p:anim calcmode="lin" valueType="num">
                                      <p:cBhvr additive="base">
                                        <p:cTn id="219" dur="5000"/>
                                        <p:tgtEl>
                                          <p:spTgt spid="68"/>
                                        </p:tgtEl>
                                        <p:attrNameLst>
                                          <p:attrName>ppt_x</p:attrName>
                                        </p:attrNameLst>
                                      </p:cBhvr>
                                      <p:tavLst>
                                        <p:tav tm="0">
                                          <p:val>
                                            <p:strVal val="ppt_x"/>
                                          </p:val>
                                        </p:tav>
                                        <p:tav tm="100000">
                                          <p:val>
                                            <p:strVal val="0-ppt_w/2"/>
                                          </p:val>
                                        </p:tav>
                                      </p:tavLst>
                                    </p:anim>
                                    <p:anim calcmode="lin" valueType="num">
                                      <p:cBhvr additive="base">
                                        <p:cTn id="220" dur="5000"/>
                                        <p:tgtEl>
                                          <p:spTgt spid="68"/>
                                        </p:tgtEl>
                                        <p:attrNameLst>
                                          <p:attrName>ppt_y</p:attrName>
                                        </p:attrNameLst>
                                      </p:cBhvr>
                                      <p:tavLst>
                                        <p:tav tm="0">
                                          <p:val>
                                            <p:strVal val="ppt_y"/>
                                          </p:val>
                                        </p:tav>
                                        <p:tav tm="100000">
                                          <p:val>
                                            <p:strVal val="ppt_y"/>
                                          </p:val>
                                        </p:tav>
                                      </p:tavLst>
                                    </p:anim>
                                    <p:set>
                                      <p:cBhvr>
                                        <p:cTn id="221" dur="1" fill="hold">
                                          <p:stCondLst>
                                            <p:cond delay="4999"/>
                                          </p:stCondLst>
                                        </p:cTn>
                                        <p:tgtEl>
                                          <p:spTgt spid="68"/>
                                        </p:tgtEl>
                                        <p:attrNameLst>
                                          <p:attrName>style.visibility</p:attrName>
                                        </p:attrNameLst>
                                      </p:cBhvr>
                                      <p:to>
                                        <p:strVal val="hidden"/>
                                      </p:to>
                                    </p:set>
                                  </p:childTnLst>
                                </p:cTn>
                              </p:par>
                              <p:par>
                                <p:cTn id="222" presetID="3" presetClass="exit" presetSubtype="5" fill="hold" grpId="2" nodeType="withEffect">
                                  <p:stCondLst>
                                    <p:cond delay="0"/>
                                  </p:stCondLst>
                                  <p:childTnLst>
                                    <p:animEffect transition="out" filter="blinds(vertical)">
                                      <p:cBhvr>
                                        <p:cTn id="223" dur="5000"/>
                                        <p:tgtEl>
                                          <p:spTgt spid="68"/>
                                        </p:tgtEl>
                                      </p:cBhvr>
                                    </p:animEffect>
                                    <p:set>
                                      <p:cBhvr>
                                        <p:cTn id="224" dur="1" fill="hold">
                                          <p:stCondLst>
                                            <p:cond delay="4999"/>
                                          </p:stCondLst>
                                        </p:cTn>
                                        <p:tgtEl>
                                          <p:spTgt spid="68"/>
                                        </p:tgtEl>
                                        <p:attrNameLst>
                                          <p:attrName>style.visibility</p:attrName>
                                        </p:attrNameLst>
                                      </p:cBhvr>
                                      <p:to>
                                        <p:strVal val="hidden"/>
                                      </p:to>
                                    </p:set>
                                  </p:childTnLst>
                                </p:cTn>
                              </p:par>
                              <p:par>
                                <p:cTn id="225" presetID="2" presetClass="entr" presetSubtype="8" fill="hold" grpId="0" nodeType="withEffect">
                                  <p:stCondLst>
                                    <p:cond delay="0"/>
                                  </p:stCondLst>
                                  <p:childTnLst>
                                    <p:set>
                                      <p:cBhvr>
                                        <p:cTn id="226" dur="1" fill="hold">
                                          <p:stCondLst>
                                            <p:cond delay="0"/>
                                          </p:stCondLst>
                                        </p:cTn>
                                        <p:tgtEl>
                                          <p:spTgt spid="67"/>
                                        </p:tgtEl>
                                        <p:attrNameLst>
                                          <p:attrName>style.visibility</p:attrName>
                                        </p:attrNameLst>
                                      </p:cBhvr>
                                      <p:to>
                                        <p:strVal val="visible"/>
                                      </p:to>
                                    </p:set>
                                    <p:anim calcmode="lin" valueType="num">
                                      <p:cBhvr additive="base">
                                        <p:cTn id="227" dur="5000" fill="hold"/>
                                        <p:tgtEl>
                                          <p:spTgt spid="67"/>
                                        </p:tgtEl>
                                        <p:attrNameLst>
                                          <p:attrName>ppt_x</p:attrName>
                                        </p:attrNameLst>
                                      </p:cBhvr>
                                      <p:tavLst>
                                        <p:tav tm="0">
                                          <p:val>
                                            <p:strVal val="0-#ppt_w/2"/>
                                          </p:val>
                                        </p:tav>
                                        <p:tav tm="100000">
                                          <p:val>
                                            <p:strVal val="#ppt_x"/>
                                          </p:val>
                                        </p:tav>
                                      </p:tavLst>
                                    </p:anim>
                                    <p:anim calcmode="lin" valueType="num">
                                      <p:cBhvr additive="base">
                                        <p:cTn id="228" dur="5000" fill="hold"/>
                                        <p:tgtEl>
                                          <p:spTgt spid="67"/>
                                        </p:tgtEl>
                                        <p:attrNameLst>
                                          <p:attrName>ppt_y</p:attrName>
                                        </p:attrNameLst>
                                      </p:cBhvr>
                                      <p:tavLst>
                                        <p:tav tm="0">
                                          <p:val>
                                            <p:strVal val="#ppt_y"/>
                                          </p:val>
                                        </p:tav>
                                        <p:tav tm="100000">
                                          <p:val>
                                            <p:strVal val="#ppt_y"/>
                                          </p:val>
                                        </p:tav>
                                      </p:tavLst>
                                    </p:anim>
                                  </p:childTnLst>
                                </p:cTn>
                              </p:par>
                              <p:par>
                                <p:cTn id="229" presetID="2" presetClass="exit" presetSubtype="8" fill="hold" grpId="1" nodeType="withEffect">
                                  <p:stCondLst>
                                    <p:cond delay="0"/>
                                  </p:stCondLst>
                                  <p:childTnLst>
                                    <p:anim calcmode="lin" valueType="num">
                                      <p:cBhvr additive="base">
                                        <p:cTn id="230" dur="5000"/>
                                        <p:tgtEl>
                                          <p:spTgt spid="67"/>
                                        </p:tgtEl>
                                        <p:attrNameLst>
                                          <p:attrName>ppt_x</p:attrName>
                                        </p:attrNameLst>
                                      </p:cBhvr>
                                      <p:tavLst>
                                        <p:tav tm="0">
                                          <p:val>
                                            <p:strVal val="ppt_x"/>
                                          </p:val>
                                        </p:tav>
                                        <p:tav tm="100000">
                                          <p:val>
                                            <p:strVal val="0-ppt_w/2"/>
                                          </p:val>
                                        </p:tav>
                                      </p:tavLst>
                                    </p:anim>
                                    <p:anim calcmode="lin" valueType="num">
                                      <p:cBhvr additive="base">
                                        <p:cTn id="231" dur="5000"/>
                                        <p:tgtEl>
                                          <p:spTgt spid="67"/>
                                        </p:tgtEl>
                                        <p:attrNameLst>
                                          <p:attrName>ppt_y</p:attrName>
                                        </p:attrNameLst>
                                      </p:cBhvr>
                                      <p:tavLst>
                                        <p:tav tm="0">
                                          <p:val>
                                            <p:strVal val="ppt_y"/>
                                          </p:val>
                                        </p:tav>
                                        <p:tav tm="100000">
                                          <p:val>
                                            <p:strVal val="ppt_y"/>
                                          </p:val>
                                        </p:tav>
                                      </p:tavLst>
                                    </p:anim>
                                    <p:set>
                                      <p:cBhvr>
                                        <p:cTn id="232" dur="1" fill="hold">
                                          <p:stCondLst>
                                            <p:cond delay="4999"/>
                                          </p:stCondLst>
                                        </p:cTn>
                                        <p:tgtEl>
                                          <p:spTgt spid="67"/>
                                        </p:tgtEl>
                                        <p:attrNameLst>
                                          <p:attrName>style.visibility</p:attrName>
                                        </p:attrNameLst>
                                      </p:cBhvr>
                                      <p:to>
                                        <p:strVal val="hidden"/>
                                      </p:to>
                                    </p:set>
                                  </p:childTnLst>
                                </p:cTn>
                              </p:par>
                              <p:par>
                                <p:cTn id="233" presetID="3" presetClass="exit" presetSubtype="5" fill="hold" grpId="2" nodeType="withEffect">
                                  <p:stCondLst>
                                    <p:cond delay="0"/>
                                  </p:stCondLst>
                                  <p:childTnLst>
                                    <p:animEffect transition="out" filter="blinds(vertical)">
                                      <p:cBhvr>
                                        <p:cTn id="234" dur="5000"/>
                                        <p:tgtEl>
                                          <p:spTgt spid="67"/>
                                        </p:tgtEl>
                                      </p:cBhvr>
                                    </p:animEffect>
                                    <p:set>
                                      <p:cBhvr>
                                        <p:cTn id="235" dur="1" fill="hold">
                                          <p:stCondLst>
                                            <p:cond delay="4999"/>
                                          </p:stCondLst>
                                        </p:cTn>
                                        <p:tgtEl>
                                          <p:spTgt spid="67"/>
                                        </p:tgtEl>
                                        <p:attrNameLst>
                                          <p:attrName>style.visibility</p:attrName>
                                        </p:attrNameLst>
                                      </p:cBhvr>
                                      <p:to>
                                        <p:strVal val="hidden"/>
                                      </p:to>
                                    </p:set>
                                  </p:childTnLst>
                                </p:cTn>
                              </p:par>
                              <p:par>
                                <p:cTn id="236" presetID="2" presetClass="entr" presetSubtype="8" fill="hold" grpId="0" nodeType="withEffect">
                                  <p:stCondLst>
                                    <p:cond delay="0"/>
                                  </p:stCondLst>
                                  <p:childTnLst>
                                    <p:set>
                                      <p:cBhvr>
                                        <p:cTn id="237" dur="1" fill="hold">
                                          <p:stCondLst>
                                            <p:cond delay="0"/>
                                          </p:stCondLst>
                                        </p:cTn>
                                        <p:tgtEl>
                                          <p:spTgt spid="66"/>
                                        </p:tgtEl>
                                        <p:attrNameLst>
                                          <p:attrName>style.visibility</p:attrName>
                                        </p:attrNameLst>
                                      </p:cBhvr>
                                      <p:to>
                                        <p:strVal val="visible"/>
                                      </p:to>
                                    </p:set>
                                    <p:anim calcmode="lin" valueType="num">
                                      <p:cBhvr additive="base">
                                        <p:cTn id="238" dur="5000" fill="hold"/>
                                        <p:tgtEl>
                                          <p:spTgt spid="66"/>
                                        </p:tgtEl>
                                        <p:attrNameLst>
                                          <p:attrName>ppt_x</p:attrName>
                                        </p:attrNameLst>
                                      </p:cBhvr>
                                      <p:tavLst>
                                        <p:tav tm="0">
                                          <p:val>
                                            <p:strVal val="0-#ppt_w/2"/>
                                          </p:val>
                                        </p:tav>
                                        <p:tav tm="100000">
                                          <p:val>
                                            <p:strVal val="#ppt_x"/>
                                          </p:val>
                                        </p:tav>
                                      </p:tavLst>
                                    </p:anim>
                                    <p:anim calcmode="lin" valueType="num">
                                      <p:cBhvr additive="base">
                                        <p:cTn id="239" dur="5000" fill="hold"/>
                                        <p:tgtEl>
                                          <p:spTgt spid="66"/>
                                        </p:tgtEl>
                                        <p:attrNameLst>
                                          <p:attrName>ppt_y</p:attrName>
                                        </p:attrNameLst>
                                      </p:cBhvr>
                                      <p:tavLst>
                                        <p:tav tm="0">
                                          <p:val>
                                            <p:strVal val="#ppt_y"/>
                                          </p:val>
                                        </p:tav>
                                        <p:tav tm="100000">
                                          <p:val>
                                            <p:strVal val="#ppt_y"/>
                                          </p:val>
                                        </p:tav>
                                      </p:tavLst>
                                    </p:anim>
                                  </p:childTnLst>
                                </p:cTn>
                              </p:par>
                              <p:par>
                                <p:cTn id="240" presetID="2" presetClass="exit" presetSubtype="8" fill="hold" grpId="1" nodeType="withEffect">
                                  <p:stCondLst>
                                    <p:cond delay="0"/>
                                  </p:stCondLst>
                                  <p:childTnLst>
                                    <p:anim calcmode="lin" valueType="num">
                                      <p:cBhvr additive="base">
                                        <p:cTn id="241" dur="5000"/>
                                        <p:tgtEl>
                                          <p:spTgt spid="66"/>
                                        </p:tgtEl>
                                        <p:attrNameLst>
                                          <p:attrName>ppt_x</p:attrName>
                                        </p:attrNameLst>
                                      </p:cBhvr>
                                      <p:tavLst>
                                        <p:tav tm="0">
                                          <p:val>
                                            <p:strVal val="ppt_x"/>
                                          </p:val>
                                        </p:tav>
                                        <p:tav tm="100000">
                                          <p:val>
                                            <p:strVal val="0-ppt_w/2"/>
                                          </p:val>
                                        </p:tav>
                                      </p:tavLst>
                                    </p:anim>
                                    <p:anim calcmode="lin" valueType="num">
                                      <p:cBhvr additive="base">
                                        <p:cTn id="242" dur="5000"/>
                                        <p:tgtEl>
                                          <p:spTgt spid="66"/>
                                        </p:tgtEl>
                                        <p:attrNameLst>
                                          <p:attrName>ppt_y</p:attrName>
                                        </p:attrNameLst>
                                      </p:cBhvr>
                                      <p:tavLst>
                                        <p:tav tm="0">
                                          <p:val>
                                            <p:strVal val="ppt_y"/>
                                          </p:val>
                                        </p:tav>
                                        <p:tav tm="100000">
                                          <p:val>
                                            <p:strVal val="ppt_y"/>
                                          </p:val>
                                        </p:tav>
                                      </p:tavLst>
                                    </p:anim>
                                    <p:set>
                                      <p:cBhvr>
                                        <p:cTn id="243" dur="1" fill="hold">
                                          <p:stCondLst>
                                            <p:cond delay="4999"/>
                                          </p:stCondLst>
                                        </p:cTn>
                                        <p:tgtEl>
                                          <p:spTgt spid="66"/>
                                        </p:tgtEl>
                                        <p:attrNameLst>
                                          <p:attrName>style.visibility</p:attrName>
                                        </p:attrNameLst>
                                      </p:cBhvr>
                                      <p:to>
                                        <p:strVal val="hidden"/>
                                      </p:to>
                                    </p:set>
                                  </p:childTnLst>
                                </p:cTn>
                              </p:par>
                              <p:par>
                                <p:cTn id="244" presetID="3" presetClass="exit" presetSubtype="5" fill="hold" grpId="2" nodeType="withEffect">
                                  <p:stCondLst>
                                    <p:cond delay="0"/>
                                  </p:stCondLst>
                                  <p:childTnLst>
                                    <p:animEffect transition="out" filter="blinds(vertical)">
                                      <p:cBhvr>
                                        <p:cTn id="245" dur="5000"/>
                                        <p:tgtEl>
                                          <p:spTgt spid="66"/>
                                        </p:tgtEl>
                                      </p:cBhvr>
                                    </p:animEffect>
                                    <p:set>
                                      <p:cBhvr>
                                        <p:cTn id="246" dur="1" fill="hold">
                                          <p:stCondLst>
                                            <p:cond delay="4999"/>
                                          </p:stCondLst>
                                        </p:cTn>
                                        <p:tgtEl>
                                          <p:spTgt spid="66"/>
                                        </p:tgtEl>
                                        <p:attrNameLst>
                                          <p:attrName>style.visibility</p:attrName>
                                        </p:attrNameLst>
                                      </p:cBhvr>
                                      <p:to>
                                        <p:strVal val="hidden"/>
                                      </p:to>
                                    </p:set>
                                  </p:childTnLst>
                                </p:cTn>
                              </p:par>
                              <p:par>
                                <p:cTn id="247" presetID="2" presetClass="entr" presetSubtype="8" fill="hold" grpId="0" nodeType="withEffect">
                                  <p:stCondLst>
                                    <p:cond delay="0"/>
                                  </p:stCondLst>
                                  <p:childTnLst>
                                    <p:set>
                                      <p:cBhvr>
                                        <p:cTn id="248" dur="1" fill="hold">
                                          <p:stCondLst>
                                            <p:cond delay="0"/>
                                          </p:stCondLst>
                                        </p:cTn>
                                        <p:tgtEl>
                                          <p:spTgt spid="65"/>
                                        </p:tgtEl>
                                        <p:attrNameLst>
                                          <p:attrName>style.visibility</p:attrName>
                                        </p:attrNameLst>
                                      </p:cBhvr>
                                      <p:to>
                                        <p:strVal val="visible"/>
                                      </p:to>
                                    </p:set>
                                    <p:anim calcmode="lin" valueType="num">
                                      <p:cBhvr additive="base">
                                        <p:cTn id="249" dur="5000" fill="hold"/>
                                        <p:tgtEl>
                                          <p:spTgt spid="65"/>
                                        </p:tgtEl>
                                        <p:attrNameLst>
                                          <p:attrName>ppt_x</p:attrName>
                                        </p:attrNameLst>
                                      </p:cBhvr>
                                      <p:tavLst>
                                        <p:tav tm="0">
                                          <p:val>
                                            <p:strVal val="0-#ppt_w/2"/>
                                          </p:val>
                                        </p:tav>
                                        <p:tav tm="100000">
                                          <p:val>
                                            <p:strVal val="#ppt_x"/>
                                          </p:val>
                                        </p:tav>
                                      </p:tavLst>
                                    </p:anim>
                                    <p:anim calcmode="lin" valueType="num">
                                      <p:cBhvr additive="base">
                                        <p:cTn id="250" dur="5000" fill="hold"/>
                                        <p:tgtEl>
                                          <p:spTgt spid="65"/>
                                        </p:tgtEl>
                                        <p:attrNameLst>
                                          <p:attrName>ppt_y</p:attrName>
                                        </p:attrNameLst>
                                      </p:cBhvr>
                                      <p:tavLst>
                                        <p:tav tm="0">
                                          <p:val>
                                            <p:strVal val="#ppt_y"/>
                                          </p:val>
                                        </p:tav>
                                        <p:tav tm="100000">
                                          <p:val>
                                            <p:strVal val="#ppt_y"/>
                                          </p:val>
                                        </p:tav>
                                      </p:tavLst>
                                    </p:anim>
                                  </p:childTnLst>
                                </p:cTn>
                              </p:par>
                              <p:par>
                                <p:cTn id="251" presetID="2" presetClass="exit" presetSubtype="8" fill="hold" grpId="1" nodeType="withEffect">
                                  <p:stCondLst>
                                    <p:cond delay="0"/>
                                  </p:stCondLst>
                                  <p:childTnLst>
                                    <p:anim calcmode="lin" valueType="num">
                                      <p:cBhvr additive="base">
                                        <p:cTn id="252" dur="5000"/>
                                        <p:tgtEl>
                                          <p:spTgt spid="65"/>
                                        </p:tgtEl>
                                        <p:attrNameLst>
                                          <p:attrName>ppt_x</p:attrName>
                                        </p:attrNameLst>
                                      </p:cBhvr>
                                      <p:tavLst>
                                        <p:tav tm="0">
                                          <p:val>
                                            <p:strVal val="ppt_x"/>
                                          </p:val>
                                        </p:tav>
                                        <p:tav tm="100000">
                                          <p:val>
                                            <p:strVal val="0-ppt_w/2"/>
                                          </p:val>
                                        </p:tav>
                                      </p:tavLst>
                                    </p:anim>
                                    <p:anim calcmode="lin" valueType="num">
                                      <p:cBhvr additive="base">
                                        <p:cTn id="253" dur="5000"/>
                                        <p:tgtEl>
                                          <p:spTgt spid="65"/>
                                        </p:tgtEl>
                                        <p:attrNameLst>
                                          <p:attrName>ppt_y</p:attrName>
                                        </p:attrNameLst>
                                      </p:cBhvr>
                                      <p:tavLst>
                                        <p:tav tm="0">
                                          <p:val>
                                            <p:strVal val="ppt_y"/>
                                          </p:val>
                                        </p:tav>
                                        <p:tav tm="100000">
                                          <p:val>
                                            <p:strVal val="ppt_y"/>
                                          </p:val>
                                        </p:tav>
                                      </p:tavLst>
                                    </p:anim>
                                    <p:set>
                                      <p:cBhvr>
                                        <p:cTn id="254" dur="1" fill="hold">
                                          <p:stCondLst>
                                            <p:cond delay="4999"/>
                                          </p:stCondLst>
                                        </p:cTn>
                                        <p:tgtEl>
                                          <p:spTgt spid="65"/>
                                        </p:tgtEl>
                                        <p:attrNameLst>
                                          <p:attrName>style.visibility</p:attrName>
                                        </p:attrNameLst>
                                      </p:cBhvr>
                                      <p:to>
                                        <p:strVal val="hidden"/>
                                      </p:to>
                                    </p:set>
                                  </p:childTnLst>
                                </p:cTn>
                              </p:par>
                              <p:par>
                                <p:cTn id="255" presetID="3" presetClass="exit" presetSubtype="5" fill="hold" grpId="2" nodeType="withEffect">
                                  <p:stCondLst>
                                    <p:cond delay="0"/>
                                  </p:stCondLst>
                                  <p:childTnLst>
                                    <p:animEffect transition="out" filter="blinds(vertical)">
                                      <p:cBhvr>
                                        <p:cTn id="256" dur="5000"/>
                                        <p:tgtEl>
                                          <p:spTgt spid="65"/>
                                        </p:tgtEl>
                                      </p:cBhvr>
                                    </p:animEffect>
                                    <p:set>
                                      <p:cBhvr>
                                        <p:cTn id="257" dur="1" fill="hold">
                                          <p:stCondLst>
                                            <p:cond delay="4999"/>
                                          </p:stCondLst>
                                        </p:cTn>
                                        <p:tgtEl>
                                          <p:spTgt spid="65"/>
                                        </p:tgtEl>
                                        <p:attrNameLst>
                                          <p:attrName>style.visibility</p:attrName>
                                        </p:attrNameLst>
                                      </p:cBhvr>
                                      <p:to>
                                        <p:strVal val="hidden"/>
                                      </p:to>
                                    </p:set>
                                  </p:childTnLst>
                                </p:cTn>
                              </p:par>
                              <p:par>
                                <p:cTn id="258" presetID="2" presetClass="entr" presetSubtype="8" fill="hold" grpId="0" nodeType="withEffect">
                                  <p:stCondLst>
                                    <p:cond delay="0"/>
                                  </p:stCondLst>
                                  <p:childTnLst>
                                    <p:set>
                                      <p:cBhvr>
                                        <p:cTn id="259" dur="1" fill="hold">
                                          <p:stCondLst>
                                            <p:cond delay="0"/>
                                          </p:stCondLst>
                                        </p:cTn>
                                        <p:tgtEl>
                                          <p:spTgt spid="64"/>
                                        </p:tgtEl>
                                        <p:attrNameLst>
                                          <p:attrName>style.visibility</p:attrName>
                                        </p:attrNameLst>
                                      </p:cBhvr>
                                      <p:to>
                                        <p:strVal val="visible"/>
                                      </p:to>
                                    </p:set>
                                    <p:anim calcmode="lin" valueType="num">
                                      <p:cBhvr additive="base">
                                        <p:cTn id="260" dur="5000" fill="hold"/>
                                        <p:tgtEl>
                                          <p:spTgt spid="64"/>
                                        </p:tgtEl>
                                        <p:attrNameLst>
                                          <p:attrName>ppt_x</p:attrName>
                                        </p:attrNameLst>
                                      </p:cBhvr>
                                      <p:tavLst>
                                        <p:tav tm="0">
                                          <p:val>
                                            <p:strVal val="0-#ppt_w/2"/>
                                          </p:val>
                                        </p:tav>
                                        <p:tav tm="100000">
                                          <p:val>
                                            <p:strVal val="#ppt_x"/>
                                          </p:val>
                                        </p:tav>
                                      </p:tavLst>
                                    </p:anim>
                                    <p:anim calcmode="lin" valueType="num">
                                      <p:cBhvr additive="base">
                                        <p:cTn id="261" dur="5000" fill="hold"/>
                                        <p:tgtEl>
                                          <p:spTgt spid="64"/>
                                        </p:tgtEl>
                                        <p:attrNameLst>
                                          <p:attrName>ppt_y</p:attrName>
                                        </p:attrNameLst>
                                      </p:cBhvr>
                                      <p:tavLst>
                                        <p:tav tm="0">
                                          <p:val>
                                            <p:strVal val="#ppt_y"/>
                                          </p:val>
                                        </p:tav>
                                        <p:tav tm="100000">
                                          <p:val>
                                            <p:strVal val="#ppt_y"/>
                                          </p:val>
                                        </p:tav>
                                      </p:tavLst>
                                    </p:anim>
                                  </p:childTnLst>
                                </p:cTn>
                              </p:par>
                              <p:par>
                                <p:cTn id="262" presetID="2" presetClass="exit" presetSubtype="8" fill="hold" grpId="1" nodeType="withEffect">
                                  <p:stCondLst>
                                    <p:cond delay="0"/>
                                  </p:stCondLst>
                                  <p:childTnLst>
                                    <p:anim calcmode="lin" valueType="num">
                                      <p:cBhvr additive="base">
                                        <p:cTn id="263" dur="5000"/>
                                        <p:tgtEl>
                                          <p:spTgt spid="64"/>
                                        </p:tgtEl>
                                        <p:attrNameLst>
                                          <p:attrName>ppt_x</p:attrName>
                                        </p:attrNameLst>
                                      </p:cBhvr>
                                      <p:tavLst>
                                        <p:tav tm="0">
                                          <p:val>
                                            <p:strVal val="ppt_x"/>
                                          </p:val>
                                        </p:tav>
                                        <p:tav tm="100000">
                                          <p:val>
                                            <p:strVal val="0-ppt_w/2"/>
                                          </p:val>
                                        </p:tav>
                                      </p:tavLst>
                                    </p:anim>
                                    <p:anim calcmode="lin" valueType="num">
                                      <p:cBhvr additive="base">
                                        <p:cTn id="264" dur="5000"/>
                                        <p:tgtEl>
                                          <p:spTgt spid="64"/>
                                        </p:tgtEl>
                                        <p:attrNameLst>
                                          <p:attrName>ppt_y</p:attrName>
                                        </p:attrNameLst>
                                      </p:cBhvr>
                                      <p:tavLst>
                                        <p:tav tm="0">
                                          <p:val>
                                            <p:strVal val="ppt_y"/>
                                          </p:val>
                                        </p:tav>
                                        <p:tav tm="100000">
                                          <p:val>
                                            <p:strVal val="ppt_y"/>
                                          </p:val>
                                        </p:tav>
                                      </p:tavLst>
                                    </p:anim>
                                    <p:set>
                                      <p:cBhvr>
                                        <p:cTn id="265" dur="1" fill="hold">
                                          <p:stCondLst>
                                            <p:cond delay="4999"/>
                                          </p:stCondLst>
                                        </p:cTn>
                                        <p:tgtEl>
                                          <p:spTgt spid="64"/>
                                        </p:tgtEl>
                                        <p:attrNameLst>
                                          <p:attrName>style.visibility</p:attrName>
                                        </p:attrNameLst>
                                      </p:cBhvr>
                                      <p:to>
                                        <p:strVal val="hidden"/>
                                      </p:to>
                                    </p:set>
                                  </p:childTnLst>
                                </p:cTn>
                              </p:par>
                              <p:par>
                                <p:cTn id="266" presetID="3" presetClass="exit" presetSubtype="5" fill="hold" grpId="2" nodeType="withEffect">
                                  <p:stCondLst>
                                    <p:cond delay="0"/>
                                  </p:stCondLst>
                                  <p:childTnLst>
                                    <p:animEffect transition="out" filter="blinds(vertical)">
                                      <p:cBhvr>
                                        <p:cTn id="267" dur="5000"/>
                                        <p:tgtEl>
                                          <p:spTgt spid="64"/>
                                        </p:tgtEl>
                                      </p:cBhvr>
                                    </p:animEffect>
                                    <p:set>
                                      <p:cBhvr>
                                        <p:cTn id="268" dur="1" fill="hold">
                                          <p:stCondLst>
                                            <p:cond delay="4999"/>
                                          </p:stCondLst>
                                        </p:cTn>
                                        <p:tgtEl>
                                          <p:spTgt spid="64"/>
                                        </p:tgtEl>
                                        <p:attrNameLst>
                                          <p:attrName>style.visibility</p:attrName>
                                        </p:attrNameLst>
                                      </p:cBhvr>
                                      <p:to>
                                        <p:strVal val="hidden"/>
                                      </p:to>
                                    </p:set>
                                  </p:childTnLst>
                                </p:cTn>
                              </p:par>
                              <p:par>
                                <p:cTn id="269" presetID="2" presetClass="entr" presetSubtype="8" fill="hold" grpId="0" nodeType="withEffect">
                                  <p:stCondLst>
                                    <p:cond delay="0"/>
                                  </p:stCondLst>
                                  <p:childTnLst>
                                    <p:set>
                                      <p:cBhvr>
                                        <p:cTn id="270" dur="1" fill="hold">
                                          <p:stCondLst>
                                            <p:cond delay="0"/>
                                          </p:stCondLst>
                                        </p:cTn>
                                        <p:tgtEl>
                                          <p:spTgt spid="63"/>
                                        </p:tgtEl>
                                        <p:attrNameLst>
                                          <p:attrName>style.visibility</p:attrName>
                                        </p:attrNameLst>
                                      </p:cBhvr>
                                      <p:to>
                                        <p:strVal val="visible"/>
                                      </p:to>
                                    </p:set>
                                    <p:anim calcmode="lin" valueType="num">
                                      <p:cBhvr additive="base">
                                        <p:cTn id="271" dur="5000" fill="hold"/>
                                        <p:tgtEl>
                                          <p:spTgt spid="63"/>
                                        </p:tgtEl>
                                        <p:attrNameLst>
                                          <p:attrName>ppt_x</p:attrName>
                                        </p:attrNameLst>
                                      </p:cBhvr>
                                      <p:tavLst>
                                        <p:tav tm="0">
                                          <p:val>
                                            <p:strVal val="0-#ppt_w/2"/>
                                          </p:val>
                                        </p:tav>
                                        <p:tav tm="100000">
                                          <p:val>
                                            <p:strVal val="#ppt_x"/>
                                          </p:val>
                                        </p:tav>
                                      </p:tavLst>
                                    </p:anim>
                                    <p:anim calcmode="lin" valueType="num">
                                      <p:cBhvr additive="base">
                                        <p:cTn id="272" dur="5000" fill="hold"/>
                                        <p:tgtEl>
                                          <p:spTgt spid="63"/>
                                        </p:tgtEl>
                                        <p:attrNameLst>
                                          <p:attrName>ppt_y</p:attrName>
                                        </p:attrNameLst>
                                      </p:cBhvr>
                                      <p:tavLst>
                                        <p:tav tm="0">
                                          <p:val>
                                            <p:strVal val="#ppt_y"/>
                                          </p:val>
                                        </p:tav>
                                        <p:tav tm="100000">
                                          <p:val>
                                            <p:strVal val="#ppt_y"/>
                                          </p:val>
                                        </p:tav>
                                      </p:tavLst>
                                    </p:anim>
                                  </p:childTnLst>
                                </p:cTn>
                              </p:par>
                              <p:par>
                                <p:cTn id="273" presetID="2" presetClass="exit" presetSubtype="8" fill="hold" grpId="1" nodeType="withEffect">
                                  <p:stCondLst>
                                    <p:cond delay="0"/>
                                  </p:stCondLst>
                                  <p:childTnLst>
                                    <p:anim calcmode="lin" valueType="num">
                                      <p:cBhvr additive="base">
                                        <p:cTn id="274" dur="5000"/>
                                        <p:tgtEl>
                                          <p:spTgt spid="63"/>
                                        </p:tgtEl>
                                        <p:attrNameLst>
                                          <p:attrName>ppt_x</p:attrName>
                                        </p:attrNameLst>
                                      </p:cBhvr>
                                      <p:tavLst>
                                        <p:tav tm="0">
                                          <p:val>
                                            <p:strVal val="ppt_x"/>
                                          </p:val>
                                        </p:tav>
                                        <p:tav tm="100000">
                                          <p:val>
                                            <p:strVal val="0-ppt_w/2"/>
                                          </p:val>
                                        </p:tav>
                                      </p:tavLst>
                                    </p:anim>
                                    <p:anim calcmode="lin" valueType="num">
                                      <p:cBhvr additive="base">
                                        <p:cTn id="275" dur="5000"/>
                                        <p:tgtEl>
                                          <p:spTgt spid="63"/>
                                        </p:tgtEl>
                                        <p:attrNameLst>
                                          <p:attrName>ppt_y</p:attrName>
                                        </p:attrNameLst>
                                      </p:cBhvr>
                                      <p:tavLst>
                                        <p:tav tm="0">
                                          <p:val>
                                            <p:strVal val="ppt_y"/>
                                          </p:val>
                                        </p:tav>
                                        <p:tav tm="100000">
                                          <p:val>
                                            <p:strVal val="ppt_y"/>
                                          </p:val>
                                        </p:tav>
                                      </p:tavLst>
                                    </p:anim>
                                    <p:set>
                                      <p:cBhvr>
                                        <p:cTn id="276" dur="1" fill="hold">
                                          <p:stCondLst>
                                            <p:cond delay="4999"/>
                                          </p:stCondLst>
                                        </p:cTn>
                                        <p:tgtEl>
                                          <p:spTgt spid="63"/>
                                        </p:tgtEl>
                                        <p:attrNameLst>
                                          <p:attrName>style.visibility</p:attrName>
                                        </p:attrNameLst>
                                      </p:cBhvr>
                                      <p:to>
                                        <p:strVal val="hidden"/>
                                      </p:to>
                                    </p:set>
                                  </p:childTnLst>
                                </p:cTn>
                              </p:par>
                              <p:par>
                                <p:cTn id="277" presetID="3" presetClass="exit" presetSubtype="5" fill="hold" grpId="2" nodeType="withEffect">
                                  <p:stCondLst>
                                    <p:cond delay="0"/>
                                  </p:stCondLst>
                                  <p:childTnLst>
                                    <p:animEffect transition="out" filter="blinds(vertical)">
                                      <p:cBhvr>
                                        <p:cTn id="278" dur="5000"/>
                                        <p:tgtEl>
                                          <p:spTgt spid="63"/>
                                        </p:tgtEl>
                                      </p:cBhvr>
                                    </p:animEffect>
                                    <p:set>
                                      <p:cBhvr>
                                        <p:cTn id="279" dur="1" fill="hold">
                                          <p:stCondLst>
                                            <p:cond delay="4999"/>
                                          </p:stCondLst>
                                        </p:cTn>
                                        <p:tgtEl>
                                          <p:spTgt spid="63"/>
                                        </p:tgtEl>
                                        <p:attrNameLst>
                                          <p:attrName>style.visibility</p:attrName>
                                        </p:attrNameLst>
                                      </p:cBhvr>
                                      <p:to>
                                        <p:strVal val="hidden"/>
                                      </p:to>
                                    </p:set>
                                  </p:childTnLst>
                                </p:cTn>
                              </p:par>
                              <p:par>
                                <p:cTn id="280" presetID="2" presetClass="entr" presetSubtype="8" fill="hold" grpId="0" nodeType="withEffect">
                                  <p:stCondLst>
                                    <p:cond delay="0"/>
                                  </p:stCondLst>
                                  <p:childTnLst>
                                    <p:set>
                                      <p:cBhvr>
                                        <p:cTn id="281" dur="1" fill="hold">
                                          <p:stCondLst>
                                            <p:cond delay="0"/>
                                          </p:stCondLst>
                                        </p:cTn>
                                        <p:tgtEl>
                                          <p:spTgt spid="62"/>
                                        </p:tgtEl>
                                        <p:attrNameLst>
                                          <p:attrName>style.visibility</p:attrName>
                                        </p:attrNameLst>
                                      </p:cBhvr>
                                      <p:to>
                                        <p:strVal val="visible"/>
                                      </p:to>
                                    </p:set>
                                    <p:anim calcmode="lin" valueType="num">
                                      <p:cBhvr additive="base">
                                        <p:cTn id="282" dur="5000" fill="hold"/>
                                        <p:tgtEl>
                                          <p:spTgt spid="62"/>
                                        </p:tgtEl>
                                        <p:attrNameLst>
                                          <p:attrName>ppt_x</p:attrName>
                                        </p:attrNameLst>
                                      </p:cBhvr>
                                      <p:tavLst>
                                        <p:tav tm="0">
                                          <p:val>
                                            <p:strVal val="0-#ppt_w/2"/>
                                          </p:val>
                                        </p:tav>
                                        <p:tav tm="100000">
                                          <p:val>
                                            <p:strVal val="#ppt_x"/>
                                          </p:val>
                                        </p:tav>
                                      </p:tavLst>
                                    </p:anim>
                                    <p:anim calcmode="lin" valueType="num">
                                      <p:cBhvr additive="base">
                                        <p:cTn id="283" dur="5000" fill="hold"/>
                                        <p:tgtEl>
                                          <p:spTgt spid="62"/>
                                        </p:tgtEl>
                                        <p:attrNameLst>
                                          <p:attrName>ppt_y</p:attrName>
                                        </p:attrNameLst>
                                      </p:cBhvr>
                                      <p:tavLst>
                                        <p:tav tm="0">
                                          <p:val>
                                            <p:strVal val="#ppt_y"/>
                                          </p:val>
                                        </p:tav>
                                        <p:tav tm="100000">
                                          <p:val>
                                            <p:strVal val="#ppt_y"/>
                                          </p:val>
                                        </p:tav>
                                      </p:tavLst>
                                    </p:anim>
                                  </p:childTnLst>
                                </p:cTn>
                              </p:par>
                              <p:par>
                                <p:cTn id="284" presetID="2" presetClass="exit" presetSubtype="8" fill="hold" grpId="1" nodeType="withEffect">
                                  <p:stCondLst>
                                    <p:cond delay="0"/>
                                  </p:stCondLst>
                                  <p:childTnLst>
                                    <p:anim calcmode="lin" valueType="num">
                                      <p:cBhvr additive="base">
                                        <p:cTn id="285" dur="5000"/>
                                        <p:tgtEl>
                                          <p:spTgt spid="62"/>
                                        </p:tgtEl>
                                        <p:attrNameLst>
                                          <p:attrName>ppt_x</p:attrName>
                                        </p:attrNameLst>
                                      </p:cBhvr>
                                      <p:tavLst>
                                        <p:tav tm="0">
                                          <p:val>
                                            <p:strVal val="ppt_x"/>
                                          </p:val>
                                        </p:tav>
                                        <p:tav tm="100000">
                                          <p:val>
                                            <p:strVal val="0-ppt_w/2"/>
                                          </p:val>
                                        </p:tav>
                                      </p:tavLst>
                                    </p:anim>
                                    <p:anim calcmode="lin" valueType="num">
                                      <p:cBhvr additive="base">
                                        <p:cTn id="286" dur="5000"/>
                                        <p:tgtEl>
                                          <p:spTgt spid="62"/>
                                        </p:tgtEl>
                                        <p:attrNameLst>
                                          <p:attrName>ppt_y</p:attrName>
                                        </p:attrNameLst>
                                      </p:cBhvr>
                                      <p:tavLst>
                                        <p:tav tm="0">
                                          <p:val>
                                            <p:strVal val="ppt_y"/>
                                          </p:val>
                                        </p:tav>
                                        <p:tav tm="100000">
                                          <p:val>
                                            <p:strVal val="ppt_y"/>
                                          </p:val>
                                        </p:tav>
                                      </p:tavLst>
                                    </p:anim>
                                    <p:set>
                                      <p:cBhvr>
                                        <p:cTn id="287" dur="1" fill="hold">
                                          <p:stCondLst>
                                            <p:cond delay="4999"/>
                                          </p:stCondLst>
                                        </p:cTn>
                                        <p:tgtEl>
                                          <p:spTgt spid="62"/>
                                        </p:tgtEl>
                                        <p:attrNameLst>
                                          <p:attrName>style.visibility</p:attrName>
                                        </p:attrNameLst>
                                      </p:cBhvr>
                                      <p:to>
                                        <p:strVal val="hidden"/>
                                      </p:to>
                                    </p:set>
                                  </p:childTnLst>
                                </p:cTn>
                              </p:par>
                              <p:par>
                                <p:cTn id="288" presetID="3" presetClass="exit" presetSubtype="5" fill="hold" grpId="2" nodeType="withEffect">
                                  <p:stCondLst>
                                    <p:cond delay="0"/>
                                  </p:stCondLst>
                                  <p:childTnLst>
                                    <p:animEffect transition="out" filter="blinds(vertical)">
                                      <p:cBhvr>
                                        <p:cTn id="289" dur="5000"/>
                                        <p:tgtEl>
                                          <p:spTgt spid="62"/>
                                        </p:tgtEl>
                                      </p:cBhvr>
                                    </p:animEffect>
                                    <p:set>
                                      <p:cBhvr>
                                        <p:cTn id="290" dur="1" fill="hold">
                                          <p:stCondLst>
                                            <p:cond delay="4999"/>
                                          </p:stCondLst>
                                        </p:cTn>
                                        <p:tgtEl>
                                          <p:spTgt spid="62"/>
                                        </p:tgtEl>
                                        <p:attrNameLst>
                                          <p:attrName>style.visibility</p:attrName>
                                        </p:attrNameLst>
                                      </p:cBhvr>
                                      <p:to>
                                        <p:strVal val="hidden"/>
                                      </p:to>
                                    </p:set>
                                  </p:childTnLst>
                                </p:cTn>
                              </p:par>
                              <p:par>
                                <p:cTn id="291" presetID="2" presetClass="entr" presetSubtype="8" fill="hold" grpId="0" nodeType="withEffect">
                                  <p:stCondLst>
                                    <p:cond delay="0"/>
                                  </p:stCondLst>
                                  <p:childTnLst>
                                    <p:set>
                                      <p:cBhvr>
                                        <p:cTn id="292" dur="1" fill="hold">
                                          <p:stCondLst>
                                            <p:cond delay="0"/>
                                          </p:stCondLst>
                                        </p:cTn>
                                        <p:tgtEl>
                                          <p:spTgt spid="61"/>
                                        </p:tgtEl>
                                        <p:attrNameLst>
                                          <p:attrName>style.visibility</p:attrName>
                                        </p:attrNameLst>
                                      </p:cBhvr>
                                      <p:to>
                                        <p:strVal val="visible"/>
                                      </p:to>
                                    </p:set>
                                    <p:anim calcmode="lin" valueType="num">
                                      <p:cBhvr additive="base">
                                        <p:cTn id="293" dur="5000" fill="hold"/>
                                        <p:tgtEl>
                                          <p:spTgt spid="61"/>
                                        </p:tgtEl>
                                        <p:attrNameLst>
                                          <p:attrName>ppt_x</p:attrName>
                                        </p:attrNameLst>
                                      </p:cBhvr>
                                      <p:tavLst>
                                        <p:tav tm="0">
                                          <p:val>
                                            <p:strVal val="0-#ppt_w/2"/>
                                          </p:val>
                                        </p:tav>
                                        <p:tav tm="100000">
                                          <p:val>
                                            <p:strVal val="#ppt_x"/>
                                          </p:val>
                                        </p:tav>
                                      </p:tavLst>
                                    </p:anim>
                                    <p:anim calcmode="lin" valueType="num">
                                      <p:cBhvr additive="base">
                                        <p:cTn id="294" dur="5000" fill="hold"/>
                                        <p:tgtEl>
                                          <p:spTgt spid="61"/>
                                        </p:tgtEl>
                                        <p:attrNameLst>
                                          <p:attrName>ppt_y</p:attrName>
                                        </p:attrNameLst>
                                      </p:cBhvr>
                                      <p:tavLst>
                                        <p:tav tm="0">
                                          <p:val>
                                            <p:strVal val="#ppt_y"/>
                                          </p:val>
                                        </p:tav>
                                        <p:tav tm="100000">
                                          <p:val>
                                            <p:strVal val="#ppt_y"/>
                                          </p:val>
                                        </p:tav>
                                      </p:tavLst>
                                    </p:anim>
                                  </p:childTnLst>
                                </p:cTn>
                              </p:par>
                              <p:par>
                                <p:cTn id="295" presetID="2" presetClass="exit" presetSubtype="8" fill="hold" grpId="1" nodeType="withEffect">
                                  <p:stCondLst>
                                    <p:cond delay="0"/>
                                  </p:stCondLst>
                                  <p:childTnLst>
                                    <p:anim calcmode="lin" valueType="num">
                                      <p:cBhvr additive="base">
                                        <p:cTn id="296" dur="5000"/>
                                        <p:tgtEl>
                                          <p:spTgt spid="61"/>
                                        </p:tgtEl>
                                        <p:attrNameLst>
                                          <p:attrName>ppt_x</p:attrName>
                                        </p:attrNameLst>
                                      </p:cBhvr>
                                      <p:tavLst>
                                        <p:tav tm="0">
                                          <p:val>
                                            <p:strVal val="ppt_x"/>
                                          </p:val>
                                        </p:tav>
                                        <p:tav tm="100000">
                                          <p:val>
                                            <p:strVal val="0-ppt_w/2"/>
                                          </p:val>
                                        </p:tav>
                                      </p:tavLst>
                                    </p:anim>
                                    <p:anim calcmode="lin" valueType="num">
                                      <p:cBhvr additive="base">
                                        <p:cTn id="297" dur="5000"/>
                                        <p:tgtEl>
                                          <p:spTgt spid="61"/>
                                        </p:tgtEl>
                                        <p:attrNameLst>
                                          <p:attrName>ppt_y</p:attrName>
                                        </p:attrNameLst>
                                      </p:cBhvr>
                                      <p:tavLst>
                                        <p:tav tm="0">
                                          <p:val>
                                            <p:strVal val="ppt_y"/>
                                          </p:val>
                                        </p:tav>
                                        <p:tav tm="100000">
                                          <p:val>
                                            <p:strVal val="ppt_y"/>
                                          </p:val>
                                        </p:tav>
                                      </p:tavLst>
                                    </p:anim>
                                    <p:set>
                                      <p:cBhvr>
                                        <p:cTn id="298" dur="1" fill="hold">
                                          <p:stCondLst>
                                            <p:cond delay="4999"/>
                                          </p:stCondLst>
                                        </p:cTn>
                                        <p:tgtEl>
                                          <p:spTgt spid="61"/>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5000"/>
                                        <p:tgtEl>
                                          <p:spTgt spid="61"/>
                                        </p:tgtEl>
                                      </p:cBhvr>
                                    </p:animEffect>
                                    <p:set>
                                      <p:cBhvr>
                                        <p:cTn id="301" dur="1" fill="hold">
                                          <p:stCondLst>
                                            <p:cond delay="4999"/>
                                          </p:stCondLst>
                                        </p:cTn>
                                        <p:tgtEl>
                                          <p:spTgt spid="61"/>
                                        </p:tgtEl>
                                        <p:attrNameLst>
                                          <p:attrName>style.visibility</p:attrName>
                                        </p:attrNameLst>
                                      </p:cBhvr>
                                      <p:to>
                                        <p:strVal val="hidden"/>
                                      </p:to>
                                    </p:set>
                                  </p:childTnLst>
                                </p:cTn>
                              </p:par>
                              <p:par>
                                <p:cTn id="302" presetID="2" presetClass="entr" presetSubtype="8" fill="hold" grpId="0" nodeType="withEffect">
                                  <p:stCondLst>
                                    <p:cond delay="0"/>
                                  </p:stCondLst>
                                  <p:childTnLst>
                                    <p:set>
                                      <p:cBhvr>
                                        <p:cTn id="303" dur="1" fill="hold">
                                          <p:stCondLst>
                                            <p:cond delay="0"/>
                                          </p:stCondLst>
                                        </p:cTn>
                                        <p:tgtEl>
                                          <p:spTgt spid="60"/>
                                        </p:tgtEl>
                                        <p:attrNameLst>
                                          <p:attrName>style.visibility</p:attrName>
                                        </p:attrNameLst>
                                      </p:cBhvr>
                                      <p:to>
                                        <p:strVal val="visible"/>
                                      </p:to>
                                    </p:set>
                                    <p:anim calcmode="lin" valueType="num">
                                      <p:cBhvr additive="base">
                                        <p:cTn id="304" dur="5000" fill="hold"/>
                                        <p:tgtEl>
                                          <p:spTgt spid="60"/>
                                        </p:tgtEl>
                                        <p:attrNameLst>
                                          <p:attrName>ppt_x</p:attrName>
                                        </p:attrNameLst>
                                      </p:cBhvr>
                                      <p:tavLst>
                                        <p:tav tm="0">
                                          <p:val>
                                            <p:strVal val="0-#ppt_w/2"/>
                                          </p:val>
                                        </p:tav>
                                        <p:tav tm="100000">
                                          <p:val>
                                            <p:strVal val="#ppt_x"/>
                                          </p:val>
                                        </p:tav>
                                      </p:tavLst>
                                    </p:anim>
                                    <p:anim calcmode="lin" valueType="num">
                                      <p:cBhvr additive="base">
                                        <p:cTn id="305" dur="5000" fill="hold"/>
                                        <p:tgtEl>
                                          <p:spTgt spid="60"/>
                                        </p:tgtEl>
                                        <p:attrNameLst>
                                          <p:attrName>ppt_y</p:attrName>
                                        </p:attrNameLst>
                                      </p:cBhvr>
                                      <p:tavLst>
                                        <p:tav tm="0">
                                          <p:val>
                                            <p:strVal val="#ppt_y"/>
                                          </p:val>
                                        </p:tav>
                                        <p:tav tm="100000">
                                          <p:val>
                                            <p:strVal val="#ppt_y"/>
                                          </p:val>
                                        </p:tav>
                                      </p:tavLst>
                                    </p:anim>
                                  </p:childTnLst>
                                </p:cTn>
                              </p:par>
                              <p:par>
                                <p:cTn id="306" presetID="2" presetClass="exit" presetSubtype="8" fill="hold" grpId="1" nodeType="withEffect">
                                  <p:stCondLst>
                                    <p:cond delay="0"/>
                                  </p:stCondLst>
                                  <p:childTnLst>
                                    <p:anim calcmode="lin" valueType="num">
                                      <p:cBhvr additive="base">
                                        <p:cTn id="307" dur="5000"/>
                                        <p:tgtEl>
                                          <p:spTgt spid="60"/>
                                        </p:tgtEl>
                                        <p:attrNameLst>
                                          <p:attrName>ppt_x</p:attrName>
                                        </p:attrNameLst>
                                      </p:cBhvr>
                                      <p:tavLst>
                                        <p:tav tm="0">
                                          <p:val>
                                            <p:strVal val="ppt_x"/>
                                          </p:val>
                                        </p:tav>
                                        <p:tav tm="100000">
                                          <p:val>
                                            <p:strVal val="0-ppt_w/2"/>
                                          </p:val>
                                        </p:tav>
                                      </p:tavLst>
                                    </p:anim>
                                    <p:anim calcmode="lin" valueType="num">
                                      <p:cBhvr additive="base">
                                        <p:cTn id="308" dur="5000"/>
                                        <p:tgtEl>
                                          <p:spTgt spid="60"/>
                                        </p:tgtEl>
                                        <p:attrNameLst>
                                          <p:attrName>ppt_y</p:attrName>
                                        </p:attrNameLst>
                                      </p:cBhvr>
                                      <p:tavLst>
                                        <p:tav tm="0">
                                          <p:val>
                                            <p:strVal val="ppt_y"/>
                                          </p:val>
                                        </p:tav>
                                        <p:tav tm="100000">
                                          <p:val>
                                            <p:strVal val="ppt_y"/>
                                          </p:val>
                                        </p:tav>
                                      </p:tavLst>
                                    </p:anim>
                                    <p:set>
                                      <p:cBhvr>
                                        <p:cTn id="309" dur="1" fill="hold">
                                          <p:stCondLst>
                                            <p:cond delay="4999"/>
                                          </p:stCondLst>
                                        </p:cTn>
                                        <p:tgtEl>
                                          <p:spTgt spid="60"/>
                                        </p:tgtEl>
                                        <p:attrNameLst>
                                          <p:attrName>style.visibility</p:attrName>
                                        </p:attrNameLst>
                                      </p:cBhvr>
                                      <p:to>
                                        <p:strVal val="hidden"/>
                                      </p:to>
                                    </p:set>
                                  </p:childTnLst>
                                </p:cTn>
                              </p:par>
                              <p:par>
                                <p:cTn id="310" presetID="3" presetClass="exit" presetSubtype="5" fill="hold" grpId="2" nodeType="withEffect">
                                  <p:stCondLst>
                                    <p:cond delay="0"/>
                                  </p:stCondLst>
                                  <p:childTnLst>
                                    <p:animEffect transition="out" filter="blinds(vertical)">
                                      <p:cBhvr>
                                        <p:cTn id="311" dur="5000"/>
                                        <p:tgtEl>
                                          <p:spTgt spid="60"/>
                                        </p:tgtEl>
                                      </p:cBhvr>
                                    </p:animEffect>
                                    <p:set>
                                      <p:cBhvr>
                                        <p:cTn id="312" dur="1" fill="hold">
                                          <p:stCondLst>
                                            <p:cond delay="4999"/>
                                          </p:stCondLst>
                                        </p:cTn>
                                        <p:tgtEl>
                                          <p:spTgt spid="60"/>
                                        </p:tgtEl>
                                        <p:attrNameLst>
                                          <p:attrName>style.visibility</p:attrName>
                                        </p:attrNameLst>
                                      </p:cBhvr>
                                      <p:to>
                                        <p:strVal val="hidden"/>
                                      </p:to>
                                    </p:set>
                                  </p:childTnLst>
                                </p:cTn>
                              </p:par>
                              <p:par>
                                <p:cTn id="313" presetID="2" presetClass="entr" presetSubtype="8" fill="hold" grpId="0" nodeType="withEffect">
                                  <p:stCondLst>
                                    <p:cond delay="0"/>
                                  </p:stCondLst>
                                  <p:childTnLst>
                                    <p:set>
                                      <p:cBhvr>
                                        <p:cTn id="314" dur="1" fill="hold">
                                          <p:stCondLst>
                                            <p:cond delay="0"/>
                                          </p:stCondLst>
                                        </p:cTn>
                                        <p:tgtEl>
                                          <p:spTgt spid="59"/>
                                        </p:tgtEl>
                                        <p:attrNameLst>
                                          <p:attrName>style.visibility</p:attrName>
                                        </p:attrNameLst>
                                      </p:cBhvr>
                                      <p:to>
                                        <p:strVal val="visible"/>
                                      </p:to>
                                    </p:set>
                                    <p:anim calcmode="lin" valueType="num">
                                      <p:cBhvr additive="base">
                                        <p:cTn id="315" dur="5000" fill="hold"/>
                                        <p:tgtEl>
                                          <p:spTgt spid="59"/>
                                        </p:tgtEl>
                                        <p:attrNameLst>
                                          <p:attrName>ppt_x</p:attrName>
                                        </p:attrNameLst>
                                      </p:cBhvr>
                                      <p:tavLst>
                                        <p:tav tm="0">
                                          <p:val>
                                            <p:strVal val="0-#ppt_w/2"/>
                                          </p:val>
                                        </p:tav>
                                        <p:tav tm="100000">
                                          <p:val>
                                            <p:strVal val="#ppt_x"/>
                                          </p:val>
                                        </p:tav>
                                      </p:tavLst>
                                    </p:anim>
                                    <p:anim calcmode="lin" valueType="num">
                                      <p:cBhvr additive="base">
                                        <p:cTn id="316" dur="5000" fill="hold"/>
                                        <p:tgtEl>
                                          <p:spTgt spid="59"/>
                                        </p:tgtEl>
                                        <p:attrNameLst>
                                          <p:attrName>ppt_y</p:attrName>
                                        </p:attrNameLst>
                                      </p:cBhvr>
                                      <p:tavLst>
                                        <p:tav tm="0">
                                          <p:val>
                                            <p:strVal val="#ppt_y"/>
                                          </p:val>
                                        </p:tav>
                                        <p:tav tm="100000">
                                          <p:val>
                                            <p:strVal val="#ppt_y"/>
                                          </p:val>
                                        </p:tav>
                                      </p:tavLst>
                                    </p:anim>
                                  </p:childTnLst>
                                </p:cTn>
                              </p:par>
                              <p:par>
                                <p:cTn id="317" presetID="2" presetClass="exit" presetSubtype="8" fill="hold" grpId="1" nodeType="withEffect">
                                  <p:stCondLst>
                                    <p:cond delay="0"/>
                                  </p:stCondLst>
                                  <p:childTnLst>
                                    <p:anim calcmode="lin" valueType="num">
                                      <p:cBhvr additive="base">
                                        <p:cTn id="318" dur="5000"/>
                                        <p:tgtEl>
                                          <p:spTgt spid="59"/>
                                        </p:tgtEl>
                                        <p:attrNameLst>
                                          <p:attrName>ppt_x</p:attrName>
                                        </p:attrNameLst>
                                      </p:cBhvr>
                                      <p:tavLst>
                                        <p:tav tm="0">
                                          <p:val>
                                            <p:strVal val="ppt_x"/>
                                          </p:val>
                                        </p:tav>
                                        <p:tav tm="100000">
                                          <p:val>
                                            <p:strVal val="0-ppt_w/2"/>
                                          </p:val>
                                        </p:tav>
                                      </p:tavLst>
                                    </p:anim>
                                    <p:anim calcmode="lin" valueType="num">
                                      <p:cBhvr additive="base">
                                        <p:cTn id="319" dur="5000"/>
                                        <p:tgtEl>
                                          <p:spTgt spid="59"/>
                                        </p:tgtEl>
                                        <p:attrNameLst>
                                          <p:attrName>ppt_y</p:attrName>
                                        </p:attrNameLst>
                                      </p:cBhvr>
                                      <p:tavLst>
                                        <p:tav tm="0">
                                          <p:val>
                                            <p:strVal val="ppt_y"/>
                                          </p:val>
                                        </p:tav>
                                        <p:tav tm="100000">
                                          <p:val>
                                            <p:strVal val="ppt_y"/>
                                          </p:val>
                                        </p:tav>
                                      </p:tavLst>
                                    </p:anim>
                                    <p:set>
                                      <p:cBhvr>
                                        <p:cTn id="320" dur="1" fill="hold">
                                          <p:stCondLst>
                                            <p:cond delay="4999"/>
                                          </p:stCondLst>
                                        </p:cTn>
                                        <p:tgtEl>
                                          <p:spTgt spid="59"/>
                                        </p:tgtEl>
                                        <p:attrNameLst>
                                          <p:attrName>style.visibility</p:attrName>
                                        </p:attrNameLst>
                                      </p:cBhvr>
                                      <p:to>
                                        <p:strVal val="hidden"/>
                                      </p:to>
                                    </p:set>
                                  </p:childTnLst>
                                </p:cTn>
                              </p:par>
                              <p:par>
                                <p:cTn id="321" presetID="3" presetClass="exit" presetSubtype="5" fill="hold" grpId="2" nodeType="withEffect">
                                  <p:stCondLst>
                                    <p:cond delay="0"/>
                                  </p:stCondLst>
                                  <p:childTnLst>
                                    <p:animEffect transition="out" filter="blinds(vertical)">
                                      <p:cBhvr>
                                        <p:cTn id="322" dur="5000"/>
                                        <p:tgtEl>
                                          <p:spTgt spid="59"/>
                                        </p:tgtEl>
                                      </p:cBhvr>
                                    </p:animEffect>
                                    <p:set>
                                      <p:cBhvr>
                                        <p:cTn id="323" dur="1" fill="hold">
                                          <p:stCondLst>
                                            <p:cond delay="4999"/>
                                          </p:stCondLst>
                                        </p:cTn>
                                        <p:tgtEl>
                                          <p:spTgt spid="59"/>
                                        </p:tgtEl>
                                        <p:attrNameLst>
                                          <p:attrName>style.visibility</p:attrName>
                                        </p:attrNameLst>
                                      </p:cBhvr>
                                      <p:to>
                                        <p:strVal val="hidden"/>
                                      </p:to>
                                    </p:set>
                                  </p:childTnLst>
                                </p:cTn>
                              </p:par>
                              <p:par>
                                <p:cTn id="324" presetID="2" presetClass="entr" presetSubtype="8" fill="hold" grpId="0" nodeType="withEffect">
                                  <p:stCondLst>
                                    <p:cond delay="0"/>
                                  </p:stCondLst>
                                  <p:childTnLst>
                                    <p:set>
                                      <p:cBhvr>
                                        <p:cTn id="325" dur="1" fill="hold">
                                          <p:stCondLst>
                                            <p:cond delay="0"/>
                                          </p:stCondLst>
                                        </p:cTn>
                                        <p:tgtEl>
                                          <p:spTgt spid="58"/>
                                        </p:tgtEl>
                                        <p:attrNameLst>
                                          <p:attrName>style.visibility</p:attrName>
                                        </p:attrNameLst>
                                      </p:cBhvr>
                                      <p:to>
                                        <p:strVal val="visible"/>
                                      </p:to>
                                    </p:set>
                                    <p:anim calcmode="lin" valueType="num">
                                      <p:cBhvr additive="base">
                                        <p:cTn id="326" dur="5000" fill="hold"/>
                                        <p:tgtEl>
                                          <p:spTgt spid="58"/>
                                        </p:tgtEl>
                                        <p:attrNameLst>
                                          <p:attrName>ppt_x</p:attrName>
                                        </p:attrNameLst>
                                      </p:cBhvr>
                                      <p:tavLst>
                                        <p:tav tm="0">
                                          <p:val>
                                            <p:strVal val="0-#ppt_w/2"/>
                                          </p:val>
                                        </p:tav>
                                        <p:tav tm="100000">
                                          <p:val>
                                            <p:strVal val="#ppt_x"/>
                                          </p:val>
                                        </p:tav>
                                      </p:tavLst>
                                    </p:anim>
                                    <p:anim calcmode="lin" valueType="num">
                                      <p:cBhvr additive="base">
                                        <p:cTn id="327" dur="5000" fill="hold"/>
                                        <p:tgtEl>
                                          <p:spTgt spid="58"/>
                                        </p:tgtEl>
                                        <p:attrNameLst>
                                          <p:attrName>ppt_y</p:attrName>
                                        </p:attrNameLst>
                                      </p:cBhvr>
                                      <p:tavLst>
                                        <p:tav tm="0">
                                          <p:val>
                                            <p:strVal val="#ppt_y"/>
                                          </p:val>
                                        </p:tav>
                                        <p:tav tm="100000">
                                          <p:val>
                                            <p:strVal val="#ppt_y"/>
                                          </p:val>
                                        </p:tav>
                                      </p:tavLst>
                                    </p:anim>
                                  </p:childTnLst>
                                </p:cTn>
                              </p:par>
                              <p:par>
                                <p:cTn id="328" presetID="2" presetClass="exit" presetSubtype="8" fill="hold" grpId="1" nodeType="withEffect">
                                  <p:stCondLst>
                                    <p:cond delay="0"/>
                                  </p:stCondLst>
                                  <p:childTnLst>
                                    <p:anim calcmode="lin" valueType="num">
                                      <p:cBhvr additive="base">
                                        <p:cTn id="329" dur="5000"/>
                                        <p:tgtEl>
                                          <p:spTgt spid="58"/>
                                        </p:tgtEl>
                                        <p:attrNameLst>
                                          <p:attrName>ppt_x</p:attrName>
                                        </p:attrNameLst>
                                      </p:cBhvr>
                                      <p:tavLst>
                                        <p:tav tm="0">
                                          <p:val>
                                            <p:strVal val="ppt_x"/>
                                          </p:val>
                                        </p:tav>
                                        <p:tav tm="100000">
                                          <p:val>
                                            <p:strVal val="0-ppt_w/2"/>
                                          </p:val>
                                        </p:tav>
                                      </p:tavLst>
                                    </p:anim>
                                    <p:anim calcmode="lin" valueType="num">
                                      <p:cBhvr additive="base">
                                        <p:cTn id="330" dur="5000"/>
                                        <p:tgtEl>
                                          <p:spTgt spid="58"/>
                                        </p:tgtEl>
                                        <p:attrNameLst>
                                          <p:attrName>ppt_y</p:attrName>
                                        </p:attrNameLst>
                                      </p:cBhvr>
                                      <p:tavLst>
                                        <p:tav tm="0">
                                          <p:val>
                                            <p:strVal val="ppt_y"/>
                                          </p:val>
                                        </p:tav>
                                        <p:tav tm="100000">
                                          <p:val>
                                            <p:strVal val="ppt_y"/>
                                          </p:val>
                                        </p:tav>
                                      </p:tavLst>
                                    </p:anim>
                                    <p:set>
                                      <p:cBhvr>
                                        <p:cTn id="331" dur="1" fill="hold">
                                          <p:stCondLst>
                                            <p:cond delay="4999"/>
                                          </p:stCondLst>
                                        </p:cTn>
                                        <p:tgtEl>
                                          <p:spTgt spid="58"/>
                                        </p:tgtEl>
                                        <p:attrNameLst>
                                          <p:attrName>style.visibility</p:attrName>
                                        </p:attrNameLst>
                                      </p:cBhvr>
                                      <p:to>
                                        <p:strVal val="hidden"/>
                                      </p:to>
                                    </p:set>
                                  </p:childTnLst>
                                </p:cTn>
                              </p:par>
                              <p:par>
                                <p:cTn id="332" presetID="3" presetClass="exit" presetSubtype="5" fill="hold" grpId="2" nodeType="withEffect">
                                  <p:stCondLst>
                                    <p:cond delay="0"/>
                                  </p:stCondLst>
                                  <p:childTnLst>
                                    <p:animEffect transition="out" filter="blinds(vertical)">
                                      <p:cBhvr>
                                        <p:cTn id="333" dur="5000"/>
                                        <p:tgtEl>
                                          <p:spTgt spid="58"/>
                                        </p:tgtEl>
                                      </p:cBhvr>
                                    </p:animEffect>
                                    <p:set>
                                      <p:cBhvr>
                                        <p:cTn id="334" dur="1" fill="hold">
                                          <p:stCondLst>
                                            <p:cond delay="4999"/>
                                          </p:stCondLst>
                                        </p:cTn>
                                        <p:tgtEl>
                                          <p:spTgt spid="58"/>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57"/>
                                        </p:tgtEl>
                                        <p:attrNameLst>
                                          <p:attrName>style.visibility</p:attrName>
                                        </p:attrNameLst>
                                      </p:cBhvr>
                                      <p:to>
                                        <p:strVal val="visible"/>
                                      </p:to>
                                    </p:set>
                                    <p:anim calcmode="lin" valueType="num">
                                      <p:cBhvr additive="base">
                                        <p:cTn id="337" dur="5000" fill="hold"/>
                                        <p:tgtEl>
                                          <p:spTgt spid="57"/>
                                        </p:tgtEl>
                                        <p:attrNameLst>
                                          <p:attrName>ppt_x</p:attrName>
                                        </p:attrNameLst>
                                      </p:cBhvr>
                                      <p:tavLst>
                                        <p:tav tm="0">
                                          <p:val>
                                            <p:strVal val="0-#ppt_w/2"/>
                                          </p:val>
                                        </p:tav>
                                        <p:tav tm="100000">
                                          <p:val>
                                            <p:strVal val="#ppt_x"/>
                                          </p:val>
                                        </p:tav>
                                      </p:tavLst>
                                    </p:anim>
                                    <p:anim calcmode="lin" valueType="num">
                                      <p:cBhvr additive="base">
                                        <p:cTn id="338" dur="5000" fill="hold"/>
                                        <p:tgtEl>
                                          <p:spTgt spid="57"/>
                                        </p:tgtEl>
                                        <p:attrNameLst>
                                          <p:attrName>ppt_y</p:attrName>
                                        </p:attrNameLst>
                                      </p:cBhvr>
                                      <p:tavLst>
                                        <p:tav tm="0">
                                          <p:val>
                                            <p:strVal val="#ppt_y"/>
                                          </p:val>
                                        </p:tav>
                                        <p:tav tm="100000">
                                          <p:val>
                                            <p:strVal val="#ppt_y"/>
                                          </p:val>
                                        </p:tav>
                                      </p:tavLst>
                                    </p:anim>
                                  </p:childTnLst>
                                </p:cTn>
                              </p:par>
                              <p:par>
                                <p:cTn id="339" presetID="2" presetClass="exit" presetSubtype="8" fill="hold" grpId="1" nodeType="withEffect">
                                  <p:stCondLst>
                                    <p:cond delay="0"/>
                                  </p:stCondLst>
                                  <p:childTnLst>
                                    <p:anim calcmode="lin" valueType="num">
                                      <p:cBhvr additive="base">
                                        <p:cTn id="340" dur="5000"/>
                                        <p:tgtEl>
                                          <p:spTgt spid="57"/>
                                        </p:tgtEl>
                                        <p:attrNameLst>
                                          <p:attrName>ppt_x</p:attrName>
                                        </p:attrNameLst>
                                      </p:cBhvr>
                                      <p:tavLst>
                                        <p:tav tm="0">
                                          <p:val>
                                            <p:strVal val="ppt_x"/>
                                          </p:val>
                                        </p:tav>
                                        <p:tav tm="100000">
                                          <p:val>
                                            <p:strVal val="0-ppt_w/2"/>
                                          </p:val>
                                        </p:tav>
                                      </p:tavLst>
                                    </p:anim>
                                    <p:anim calcmode="lin" valueType="num">
                                      <p:cBhvr additive="base">
                                        <p:cTn id="341" dur="5000"/>
                                        <p:tgtEl>
                                          <p:spTgt spid="57"/>
                                        </p:tgtEl>
                                        <p:attrNameLst>
                                          <p:attrName>ppt_y</p:attrName>
                                        </p:attrNameLst>
                                      </p:cBhvr>
                                      <p:tavLst>
                                        <p:tav tm="0">
                                          <p:val>
                                            <p:strVal val="ppt_y"/>
                                          </p:val>
                                        </p:tav>
                                        <p:tav tm="100000">
                                          <p:val>
                                            <p:strVal val="ppt_y"/>
                                          </p:val>
                                        </p:tav>
                                      </p:tavLst>
                                    </p:anim>
                                    <p:set>
                                      <p:cBhvr>
                                        <p:cTn id="342" dur="1" fill="hold">
                                          <p:stCondLst>
                                            <p:cond delay="4999"/>
                                          </p:stCondLst>
                                        </p:cTn>
                                        <p:tgtEl>
                                          <p:spTgt spid="57"/>
                                        </p:tgtEl>
                                        <p:attrNameLst>
                                          <p:attrName>style.visibility</p:attrName>
                                        </p:attrNameLst>
                                      </p:cBhvr>
                                      <p:to>
                                        <p:strVal val="hidden"/>
                                      </p:to>
                                    </p:set>
                                  </p:childTnLst>
                                </p:cTn>
                              </p:par>
                              <p:par>
                                <p:cTn id="343" presetID="3" presetClass="exit" presetSubtype="5" fill="hold" grpId="2" nodeType="withEffect">
                                  <p:stCondLst>
                                    <p:cond delay="0"/>
                                  </p:stCondLst>
                                  <p:childTnLst>
                                    <p:animEffect transition="out" filter="blinds(vertical)">
                                      <p:cBhvr>
                                        <p:cTn id="344" dur="5000"/>
                                        <p:tgtEl>
                                          <p:spTgt spid="57"/>
                                        </p:tgtEl>
                                      </p:cBhvr>
                                    </p:animEffect>
                                    <p:set>
                                      <p:cBhvr>
                                        <p:cTn id="345" dur="1" fill="hold">
                                          <p:stCondLst>
                                            <p:cond delay="4999"/>
                                          </p:stCondLst>
                                        </p:cTn>
                                        <p:tgtEl>
                                          <p:spTgt spid="57"/>
                                        </p:tgtEl>
                                        <p:attrNameLst>
                                          <p:attrName>style.visibility</p:attrName>
                                        </p:attrNameLst>
                                      </p:cBhvr>
                                      <p:to>
                                        <p:strVal val="hidden"/>
                                      </p:to>
                                    </p:set>
                                  </p:childTnLst>
                                </p:cTn>
                              </p:par>
                              <p:par>
                                <p:cTn id="346" presetID="2" presetClass="entr" presetSubtype="8" fill="hold" grpId="0" nodeType="withEffect">
                                  <p:stCondLst>
                                    <p:cond delay="0"/>
                                  </p:stCondLst>
                                  <p:childTnLst>
                                    <p:set>
                                      <p:cBhvr>
                                        <p:cTn id="347" dur="1" fill="hold">
                                          <p:stCondLst>
                                            <p:cond delay="0"/>
                                          </p:stCondLst>
                                        </p:cTn>
                                        <p:tgtEl>
                                          <p:spTgt spid="56"/>
                                        </p:tgtEl>
                                        <p:attrNameLst>
                                          <p:attrName>style.visibility</p:attrName>
                                        </p:attrNameLst>
                                      </p:cBhvr>
                                      <p:to>
                                        <p:strVal val="visible"/>
                                      </p:to>
                                    </p:set>
                                    <p:anim calcmode="lin" valueType="num">
                                      <p:cBhvr additive="base">
                                        <p:cTn id="348" dur="5000" fill="hold"/>
                                        <p:tgtEl>
                                          <p:spTgt spid="56"/>
                                        </p:tgtEl>
                                        <p:attrNameLst>
                                          <p:attrName>ppt_x</p:attrName>
                                        </p:attrNameLst>
                                      </p:cBhvr>
                                      <p:tavLst>
                                        <p:tav tm="0">
                                          <p:val>
                                            <p:strVal val="0-#ppt_w/2"/>
                                          </p:val>
                                        </p:tav>
                                        <p:tav tm="100000">
                                          <p:val>
                                            <p:strVal val="#ppt_x"/>
                                          </p:val>
                                        </p:tav>
                                      </p:tavLst>
                                    </p:anim>
                                    <p:anim calcmode="lin" valueType="num">
                                      <p:cBhvr additive="base">
                                        <p:cTn id="349" dur="5000" fill="hold"/>
                                        <p:tgtEl>
                                          <p:spTgt spid="56"/>
                                        </p:tgtEl>
                                        <p:attrNameLst>
                                          <p:attrName>ppt_y</p:attrName>
                                        </p:attrNameLst>
                                      </p:cBhvr>
                                      <p:tavLst>
                                        <p:tav tm="0">
                                          <p:val>
                                            <p:strVal val="#ppt_y"/>
                                          </p:val>
                                        </p:tav>
                                        <p:tav tm="100000">
                                          <p:val>
                                            <p:strVal val="#ppt_y"/>
                                          </p:val>
                                        </p:tav>
                                      </p:tavLst>
                                    </p:anim>
                                  </p:childTnLst>
                                </p:cTn>
                              </p:par>
                              <p:par>
                                <p:cTn id="350" presetID="2" presetClass="exit" presetSubtype="8" fill="hold" grpId="1" nodeType="withEffect">
                                  <p:stCondLst>
                                    <p:cond delay="0"/>
                                  </p:stCondLst>
                                  <p:childTnLst>
                                    <p:anim calcmode="lin" valueType="num">
                                      <p:cBhvr additive="base">
                                        <p:cTn id="351" dur="5000"/>
                                        <p:tgtEl>
                                          <p:spTgt spid="56"/>
                                        </p:tgtEl>
                                        <p:attrNameLst>
                                          <p:attrName>ppt_x</p:attrName>
                                        </p:attrNameLst>
                                      </p:cBhvr>
                                      <p:tavLst>
                                        <p:tav tm="0">
                                          <p:val>
                                            <p:strVal val="ppt_x"/>
                                          </p:val>
                                        </p:tav>
                                        <p:tav tm="100000">
                                          <p:val>
                                            <p:strVal val="0-ppt_w/2"/>
                                          </p:val>
                                        </p:tav>
                                      </p:tavLst>
                                    </p:anim>
                                    <p:anim calcmode="lin" valueType="num">
                                      <p:cBhvr additive="base">
                                        <p:cTn id="352" dur="5000"/>
                                        <p:tgtEl>
                                          <p:spTgt spid="56"/>
                                        </p:tgtEl>
                                        <p:attrNameLst>
                                          <p:attrName>ppt_y</p:attrName>
                                        </p:attrNameLst>
                                      </p:cBhvr>
                                      <p:tavLst>
                                        <p:tav tm="0">
                                          <p:val>
                                            <p:strVal val="ppt_y"/>
                                          </p:val>
                                        </p:tav>
                                        <p:tav tm="100000">
                                          <p:val>
                                            <p:strVal val="ppt_y"/>
                                          </p:val>
                                        </p:tav>
                                      </p:tavLst>
                                    </p:anim>
                                    <p:set>
                                      <p:cBhvr>
                                        <p:cTn id="353" dur="1" fill="hold">
                                          <p:stCondLst>
                                            <p:cond delay="4999"/>
                                          </p:stCondLst>
                                        </p:cTn>
                                        <p:tgtEl>
                                          <p:spTgt spid="56"/>
                                        </p:tgtEl>
                                        <p:attrNameLst>
                                          <p:attrName>style.visibility</p:attrName>
                                        </p:attrNameLst>
                                      </p:cBhvr>
                                      <p:to>
                                        <p:strVal val="hidden"/>
                                      </p:to>
                                    </p:set>
                                  </p:childTnLst>
                                </p:cTn>
                              </p:par>
                              <p:par>
                                <p:cTn id="354" presetID="3" presetClass="exit" presetSubtype="5" fill="hold" grpId="2" nodeType="withEffect">
                                  <p:stCondLst>
                                    <p:cond delay="0"/>
                                  </p:stCondLst>
                                  <p:childTnLst>
                                    <p:animEffect transition="out" filter="blinds(vertical)">
                                      <p:cBhvr>
                                        <p:cTn id="355" dur="5000"/>
                                        <p:tgtEl>
                                          <p:spTgt spid="56"/>
                                        </p:tgtEl>
                                      </p:cBhvr>
                                    </p:animEffect>
                                    <p:set>
                                      <p:cBhvr>
                                        <p:cTn id="356" dur="1" fill="hold">
                                          <p:stCondLst>
                                            <p:cond delay="4999"/>
                                          </p:stCondLst>
                                        </p:cTn>
                                        <p:tgtEl>
                                          <p:spTgt spid="56"/>
                                        </p:tgtEl>
                                        <p:attrNameLst>
                                          <p:attrName>style.visibility</p:attrName>
                                        </p:attrNameLst>
                                      </p:cBhvr>
                                      <p:to>
                                        <p:strVal val="hidden"/>
                                      </p:to>
                                    </p:set>
                                  </p:childTnLst>
                                </p:cTn>
                              </p:par>
                              <p:par>
                                <p:cTn id="357" presetID="2" presetClass="entr" presetSubtype="8" fill="hold" grpId="0" nodeType="withEffect">
                                  <p:stCondLst>
                                    <p:cond delay="0"/>
                                  </p:stCondLst>
                                  <p:childTnLst>
                                    <p:set>
                                      <p:cBhvr>
                                        <p:cTn id="358" dur="1" fill="hold">
                                          <p:stCondLst>
                                            <p:cond delay="0"/>
                                          </p:stCondLst>
                                        </p:cTn>
                                        <p:tgtEl>
                                          <p:spTgt spid="55"/>
                                        </p:tgtEl>
                                        <p:attrNameLst>
                                          <p:attrName>style.visibility</p:attrName>
                                        </p:attrNameLst>
                                      </p:cBhvr>
                                      <p:to>
                                        <p:strVal val="visible"/>
                                      </p:to>
                                    </p:set>
                                    <p:anim calcmode="lin" valueType="num">
                                      <p:cBhvr additive="base">
                                        <p:cTn id="359" dur="5000" fill="hold"/>
                                        <p:tgtEl>
                                          <p:spTgt spid="55"/>
                                        </p:tgtEl>
                                        <p:attrNameLst>
                                          <p:attrName>ppt_x</p:attrName>
                                        </p:attrNameLst>
                                      </p:cBhvr>
                                      <p:tavLst>
                                        <p:tav tm="0">
                                          <p:val>
                                            <p:strVal val="0-#ppt_w/2"/>
                                          </p:val>
                                        </p:tav>
                                        <p:tav tm="100000">
                                          <p:val>
                                            <p:strVal val="#ppt_x"/>
                                          </p:val>
                                        </p:tav>
                                      </p:tavLst>
                                    </p:anim>
                                    <p:anim calcmode="lin" valueType="num">
                                      <p:cBhvr additive="base">
                                        <p:cTn id="360" dur="5000" fill="hold"/>
                                        <p:tgtEl>
                                          <p:spTgt spid="55"/>
                                        </p:tgtEl>
                                        <p:attrNameLst>
                                          <p:attrName>ppt_y</p:attrName>
                                        </p:attrNameLst>
                                      </p:cBhvr>
                                      <p:tavLst>
                                        <p:tav tm="0">
                                          <p:val>
                                            <p:strVal val="#ppt_y"/>
                                          </p:val>
                                        </p:tav>
                                        <p:tav tm="100000">
                                          <p:val>
                                            <p:strVal val="#ppt_y"/>
                                          </p:val>
                                        </p:tav>
                                      </p:tavLst>
                                    </p:anim>
                                  </p:childTnLst>
                                </p:cTn>
                              </p:par>
                              <p:par>
                                <p:cTn id="361" presetID="2" presetClass="exit" presetSubtype="8" fill="hold" grpId="1" nodeType="withEffect">
                                  <p:stCondLst>
                                    <p:cond delay="0"/>
                                  </p:stCondLst>
                                  <p:childTnLst>
                                    <p:anim calcmode="lin" valueType="num">
                                      <p:cBhvr additive="base">
                                        <p:cTn id="362" dur="5000"/>
                                        <p:tgtEl>
                                          <p:spTgt spid="55"/>
                                        </p:tgtEl>
                                        <p:attrNameLst>
                                          <p:attrName>ppt_x</p:attrName>
                                        </p:attrNameLst>
                                      </p:cBhvr>
                                      <p:tavLst>
                                        <p:tav tm="0">
                                          <p:val>
                                            <p:strVal val="ppt_x"/>
                                          </p:val>
                                        </p:tav>
                                        <p:tav tm="100000">
                                          <p:val>
                                            <p:strVal val="0-ppt_w/2"/>
                                          </p:val>
                                        </p:tav>
                                      </p:tavLst>
                                    </p:anim>
                                    <p:anim calcmode="lin" valueType="num">
                                      <p:cBhvr additive="base">
                                        <p:cTn id="363" dur="5000"/>
                                        <p:tgtEl>
                                          <p:spTgt spid="55"/>
                                        </p:tgtEl>
                                        <p:attrNameLst>
                                          <p:attrName>ppt_y</p:attrName>
                                        </p:attrNameLst>
                                      </p:cBhvr>
                                      <p:tavLst>
                                        <p:tav tm="0">
                                          <p:val>
                                            <p:strVal val="ppt_y"/>
                                          </p:val>
                                        </p:tav>
                                        <p:tav tm="100000">
                                          <p:val>
                                            <p:strVal val="ppt_y"/>
                                          </p:val>
                                        </p:tav>
                                      </p:tavLst>
                                    </p:anim>
                                    <p:set>
                                      <p:cBhvr>
                                        <p:cTn id="364" dur="1" fill="hold">
                                          <p:stCondLst>
                                            <p:cond delay="4999"/>
                                          </p:stCondLst>
                                        </p:cTn>
                                        <p:tgtEl>
                                          <p:spTgt spid="55"/>
                                        </p:tgtEl>
                                        <p:attrNameLst>
                                          <p:attrName>style.visibility</p:attrName>
                                        </p:attrNameLst>
                                      </p:cBhvr>
                                      <p:to>
                                        <p:strVal val="hidden"/>
                                      </p:to>
                                    </p:set>
                                  </p:childTnLst>
                                </p:cTn>
                              </p:par>
                              <p:par>
                                <p:cTn id="365" presetID="3" presetClass="exit" presetSubtype="5" fill="hold" grpId="2" nodeType="withEffect">
                                  <p:stCondLst>
                                    <p:cond delay="0"/>
                                  </p:stCondLst>
                                  <p:childTnLst>
                                    <p:animEffect transition="out" filter="blinds(vertical)">
                                      <p:cBhvr>
                                        <p:cTn id="366" dur="5000"/>
                                        <p:tgtEl>
                                          <p:spTgt spid="55"/>
                                        </p:tgtEl>
                                      </p:cBhvr>
                                    </p:animEffect>
                                    <p:set>
                                      <p:cBhvr>
                                        <p:cTn id="367" dur="1" fill="hold">
                                          <p:stCondLst>
                                            <p:cond delay="4999"/>
                                          </p:stCondLst>
                                        </p:cTn>
                                        <p:tgtEl>
                                          <p:spTgt spid="55"/>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54"/>
                                        </p:tgtEl>
                                        <p:attrNameLst>
                                          <p:attrName>style.visibility</p:attrName>
                                        </p:attrNameLst>
                                      </p:cBhvr>
                                      <p:to>
                                        <p:strVal val="visible"/>
                                      </p:to>
                                    </p:set>
                                    <p:anim calcmode="lin" valueType="num">
                                      <p:cBhvr additive="base">
                                        <p:cTn id="370" dur="5000" fill="hold"/>
                                        <p:tgtEl>
                                          <p:spTgt spid="54"/>
                                        </p:tgtEl>
                                        <p:attrNameLst>
                                          <p:attrName>ppt_x</p:attrName>
                                        </p:attrNameLst>
                                      </p:cBhvr>
                                      <p:tavLst>
                                        <p:tav tm="0">
                                          <p:val>
                                            <p:strVal val="0-#ppt_w/2"/>
                                          </p:val>
                                        </p:tav>
                                        <p:tav tm="100000">
                                          <p:val>
                                            <p:strVal val="#ppt_x"/>
                                          </p:val>
                                        </p:tav>
                                      </p:tavLst>
                                    </p:anim>
                                    <p:anim calcmode="lin" valueType="num">
                                      <p:cBhvr additive="base">
                                        <p:cTn id="371" dur="5000" fill="hold"/>
                                        <p:tgtEl>
                                          <p:spTgt spid="54"/>
                                        </p:tgtEl>
                                        <p:attrNameLst>
                                          <p:attrName>ppt_y</p:attrName>
                                        </p:attrNameLst>
                                      </p:cBhvr>
                                      <p:tavLst>
                                        <p:tav tm="0">
                                          <p:val>
                                            <p:strVal val="#ppt_y"/>
                                          </p:val>
                                        </p:tav>
                                        <p:tav tm="100000">
                                          <p:val>
                                            <p:strVal val="#ppt_y"/>
                                          </p:val>
                                        </p:tav>
                                      </p:tavLst>
                                    </p:anim>
                                  </p:childTnLst>
                                </p:cTn>
                              </p:par>
                              <p:par>
                                <p:cTn id="372" presetID="2" presetClass="exit" presetSubtype="8" fill="hold" grpId="1" nodeType="withEffect">
                                  <p:stCondLst>
                                    <p:cond delay="0"/>
                                  </p:stCondLst>
                                  <p:childTnLst>
                                    <p:anim calcmode="lin" valueType="num">
                                      <p:cBhvr additive="base">
                                        <p:cTn id="373" dur="5000"/>
                                        <p:tgtEl>
                                          <p:spTgt spid="54"/>
                                        </p:tgtEl>
                                        <p:attrNameLst>
                                          <p:attrName>ppt_x</p:attrName>
                                        </p:attrNameLst>
                                      </p:cBhvr>
                                      <p:tavLst>
                                        <p:tav tm="0">
                                          <p:val>
                                            <p:strVal val="ppt_x"/>
                                          </p:val>
                                        </p:tav>
                                        <p:tav tm="100000">
                                          <p:val>
                                            <p:strVal val="0-ppt_w/2"/>
                                          </p:val>
                                        </p:tav>
                                      </p:tavLst>
                                    </p:anim>
                                    <p:anim calcmode="lin" valueType="num">
                                      <p:cBhvr additive="base">
                                        <p:cTn id="374" dur="5000"/>
                                        <p:tgtEl>
                                          <p:spTgt spid="54"/>
                                        </p:tgtEl>
                                        <p:attrNameLst>
                                          <p:attrName>ppt_y</p:attrName>
                                        </p:attrNameLst>
                                      </p:cBhvr>
                                      <p:tavLst>
                                        <p:tav tm="0">
                                          <p:val>
                                            <p:strVal val="ppt_y"/>
                                          </p:val>
                                        </p:tav>
                                        <p:tav tm="100000">
                                          <p:val>
                                            <p:strVal val="ppt_y"/>
                                          </p:val>
                                        </p:tav>
                                      </p:tavLst>
                                    </p:anim>
                                    <p:set>
                                      <p:cBhvr>
                                        <p:cTn id="375" dur="1" fill="hold">
                                          <p:stCondLst>
                                            <p:cond delay="4999"/>
                                          </p:stCondLst>
                                        </p:cTn>
                                        <p:tgtEl>
                                          <p:spTgt spid="54"/>
                                        </p:tgtEl>
                                        <p:attrNameLst>
                                          <p:attrName>style.visibility</p:attrName>
                                        </p:attrNameLst>
                                      </p:cBhvr>
                                      <p:to>
                                        <p:strVal val="hidden"/>
                                      </p:to>
                                    </p:set>
                                  </p:childTnLst>
                                </p:cTn>
                              </p:par>
                              <p:par>
                                <p:cTn id="376" presetID="3" presetClass="exit" presetSubtype="5" fill="hold" grpId="2" nodeType="withEffect">
                                  <p:stCondLst>
                                    <p:cond delay="0"/>
                                  </p:stCondLst>
                                  <p:childTnLst>
                                    <p:animEffect transition="out" filter="blinds(vertical)">
                                      <p:cBhvr>
                                        <p:cTn id="377" dur="5000"/>
                                        <p:tgtEl>
                                          <p:spTgt spid="54"/>
                                        </p:tgtEl>
                                      </p:cBhvr>
                                    </p:animEffect>
                                    <p:set>
                                      <p:cBhvr>
                                        <p:cTn id="378" dur="1" fill="hold">
                                          <p:stCondLst>
                                            <p:cond delay="4999"/>
                                          </p:stCondLst>
                                        </p:cTn>
                                        <p:tgtEl>
                                          <p:spTgt spid="54"/>
                                        </p:tgtEl>
                                        <p:attrNameLst>
                                          <p:attrName>style.visibility</p:attrName>
                                        </p:attrNameLst>
                                      </p:cBhvr>
                                      <p:to>
                                        <p:strVal val="hidden"/>
                                      </p:to>
                                    </p:set>
                                  </p:childTnLst>
                                </p:cTn>
                              </p:par>
                              <p:par>
                                <p:cTn id="379" presetID="2" presetClass="entr" presetSubtype="8" fill="hold" grpId="0" nodeType="withEffect">
                                  <p:stCondLst>
                                    <p:cond delay="0"/>
                                  </p:stCondLst>
                                  <p:childTnLst>
                                    <p:set>
                                      <p:cBhvr>
                                        <p:cTn id="380" dur="1" fill="hold">
                                          <p:stCondLst>
                                            <p:cond delay="0"/>
                                          </p:stCondLst>
                                        </p:cTn>
                                        <p:tgtEl>
                                          <p:spTgt spid="53"/>
                                        </p:tgtEl>
                                        <p:attrNameLst>
                                          <p:attrName>style.visibility</p:attrName>
                                        </p:attrNameLst>
                                      </p:cBhvr>
                                      <p:to>
                                        <p:strVal val="visible"/>
                                      </p:to>
                                    </p:set>
                                    <p:anim calcmode="lin" valueType="num">
                                      <p:cBhvr additive="base">
                                        <p:cTn id="381" dur="5000" fill="hold"/>
                                        <p:tgtEl>
                                          <p:spTgt spid="53"/>
                                        </p:tgtEl>
                                        <p:attrNameLst>
                                          <p:attrName>ppt_x</p:attrName>
                                        </p:attrNameLst>
                                      </p:cBhvr>
                                      <p:tavLst>
                                        <p:tav tm="0">
                                          <p:val>
                                            <p:strVal val="0-#ppt_w/2"/>
                                          </p:val>
                                        </p:tav>
                                        <p:tav tm="100000">
                                          <p:val>
                                            <p:strVal val="#ppt_x"/>
                                          </p:val>
                                        </p:tav>
                                      </p:tavLst>
                                    </p:anim>
                                    <p:anim calcmode="lin" valueType="num">
                                      <p:cBhvr additive="base">
                                        <p:cTn id="382" dur="5000" fill="hold"/>
                                        <p:tgtEl>
                                          <p:spTgt spid="53"/>
                                        </p:tgtEl>
                                        <p:attrNameLst>
                                          <p:attrName>ppt_y</p:attrName>
                                        </p:attrNameLst>
                                      </p:cBhvr>
                                      <p:tavLst>
                                        <p:tav tm="0">
                                          <p:val>
                                            <p:strVal val="#ppt_y"/>
                                          </p:val>
                                        </p:tav>
                                        <p:tav tm="100000">
                                          <p:val>
                                            <p:strVal val="#ppt_y"/>
                                          </p:val>
                                        </p:tav>
                                      </p:tavLst>
                                    </p:anim>
                                  </p:childTnLst>
                                </p:cTn>
                              </p:par>
                              <p:par>
                                <p:cTn id="383" presetID="2" presetClass="exit" presetSubtype="8" fill="hold" grpId="1" nodeType="withEffect">
                                  <p:stCondLst>
                                    <p:cond delay="0"/>
                                  </p:stCondLst>
                                  <p:childTnLst>
                                    <p:anim calcmode="lin" valueType="num">
                                      <p:cBhvr additive="base">
                                        <p:cTn id="384" dur="5000"/>
                                        <p:tgtEl>
                                          <p:spTgt spid="53"/>
                                        </p:tgtEl>
                                        <p:attrNameLst>
                                          <p:attrName>ppt_x</p:attrName>
                                        </p:attrNameLst>
                                      </p:cBhvr>
                                      <p:tavLst>
                                        <p:tav tm="0">
                                          <p:val>
                                            <p:strVal val="ppt_x"/>
                                          </p:val>
                                        </p:tav>
                                        <p:tav tm="100000">
                                          <p:val>
                                            <p:strVal val="0-ppt_w/2"/>
                                          </p:val>
                                        </p:tav>
                                      </p:tavLst>
                                    </p:anim>
                                    <p:anim calcmode="lin" valueType="num">
                                      <p:cBhvr additive="base">
                                        <p:cTn id="385" dur="5000"/>
                                        <p:tgtEl>
                                          <p:spTgt spid="53"/>
                                        </p:tgtEl>
                                        <p:attrNameLst>
                                          <p:attrName>ppt_y</p:attrName>
                                        </p:attrNameLst>
                                      </p:cBhvr>
                                      <p:tavLst>
                                        <p:tav tm="0">
                                          <p:val>
                                            <p:strVal val="ppt_y"/>
                                          </p:val>
                                        </p:tav>
                                        <p:tav tm="100000">
                                          <p:val>
                                            <p:strVal val="ppt_y"/>
                                          </p:val>
                                        </p:tav>
                                      </p:tavLst>
                                    </p:anim>
                                    <p:set>
                                      <p:cBhvr>
                                        <p:cTn id="386" dur="1" fill="hold">
                                          <p:stCondLst>
                                            <p:cond delay="4999"/>
                                          </p:stCondLst>
                                        </p:cTn>
                                        <p:tgtEl>
                                          <p:spTgt spid="53"/>
                                        </p:tgtEl>
                                        <p:attrNameLst>
                                          <p:attrName>style.visibility</p:attrName>
                                        </p:attrNameLst>
                                      </p:cBhvr>
                                      <p:to>
                                        <p:strVal val="hidden"/>
                                      </p:to>
                                    </p:set>
                                  </p:childTnLst>
                                </p:cTn>
                              </p:par>
                              <p:par>
                                <p:cTn id="387" presetID="3" presetClass="exit" presetSubtype="5" fill="hold" grpId="2" nodeType="withEffect">
                                  <p:stCondLst>
                                    <p:cond delay="0"/>
                                  </p:stCondLst>
                                  <p:childTnLst>
                                    <p:animEffect transition="out" filter="blinds(vertical)">
                                      <p:cBhvr>
                                        <p:cTn id="388" dur="5000"/>
                                        <p:tgtEl>
                                          <p:spTgt spid="53"/>
                                        </p:tgtEl>
                                      </p:cBhvr>
                                    </p:animEffect>
                                    <p:set>
                                      <p:cBhvr>
                                        <p:cTn id="389" dur="1" fill="hold">
                                          <p:stCondLst>
                                            <p:cond delay="4999"/>
                                          </p:stCondLst>
                                        </p:cTn>
                                        <p:tgtEl>
                                          <p:spTgt spid="53"/>
                                        </p:tgtEl>
                                        <p:attrNameLst>
                                          <p:attrName>style.visibility</p:attrName>
                                        </p:attrNameLst>
                                      </p:cBhvr>
                                      <p:to>
                                        <p:strVal val="hidden"/>
                                      </p:to>
                                    </p:set>
                                  </p:childTnLst>
                                </p:cTn>
                              </p:par>
                              <p:par>
                                <p:cTn id="390" presetID="2" presetClass="entr" presetSubtype="8" fill="hold" grpId="0" nodeType="withEffect">
                                  <p:stCondLst>
                                    <p:cond delay="0"/>
                                  </p:stCondLst>
                                  <p:childTnLst>
                                    <p:set>
                                      <p:cBhvr>
                                        <p:cTn id="391" dur="1" fill="hold">
                                          <p:stCondLst>
                                            <p:cond delay="0"/>
                                          </p:stCondLst>
                                        </p:cTn>
                                        <p:tgtEl>
                                          <p:spTgt spid="52"/>
                                        </p:tgtEl>
                                        <p:attrNameLst>
                                          <p:attrName>style.visibility</p:attrName>
                                        </p:attrNameLst>
                                      </p:cBhvr>
                                      <p:to>
                                        <p:strVal val="visible"/>
                                      </p:to>
                                    </p:set>
                                    <p:anim calcmode="lin" valueType="num">
                                      <p:cBhvr additive="base">
                                        <p:cTn id="392" dur="5000" fill="hold"/>
                                        <p:tgtEl>
                                          <p:spTgt spid="52"/>
                                        </p:tgtEl>
                                        <p:attrNameLst>
                                          <p:attrName>ppt_x</p:attrName>
                                        </p:attrNameLst>
                                      </p:cBhvr>
                                      <p:tavLst>
                                        <p:tav tm="0">
                                          <p:val>
                                            <p:strVal val="0-#ppt_w/2"/>
                                          </p:val>
                                        </p:tav>
                                        <p:tav tm="100000">
                                          <p:val>
                                            <p:strVal val="#ppt_x"/>
                                          </p:val>
                                        </p:tav>
                                      </p:tavLst>
                                    </p:anim>
                                    <p:anim calcmode="lin" valueType="num">
                                      <p:cBhvr additive="base">
                                        <p:cTn id="393" dur="5000" fill="hold"/>
                                        <p:tgtEl>
                                          <p:spTgt spid="52"/>
                                        </p:tgtEl>
                                        <p:attrNameLst>
                                          <p:attrName>ppt_y</p:attrName>
                                        </p:attrNameLst>
                                      </p:cBhvr>
                                      <p:tavLst>
                                        <p:tav tm="0">
                                          <p:val>
                                            <p:strVal val="#ppt_y"/>
                                          </p:val>
                                        </p:tav>
                                        <p:tav tm="100000">
                                          <p:val>
                                            <p:strVal val="#ppt_y"/>
                                          </p:val>
                                        </p:tav>
                                      </p:tavLst>
                                    </p:anim>
                                  </p:childTnLst>
                                </p:cTn>
                              </p:par>
                              <p:par>
                                <p:cTn id="394" presetID="2" presetClass="exit" presetSubtype="8" fill="hold" grpId="1" nodeType="withEffect">
                                  <p:stCondLst>
                                    <p:cond delay="0"/>
                                  </p:stCondLst>
                                  <p:childTnLst>
                                    <p:anim calcmode="lin" valueType="num">
                                      <p:cBhvr additive="base">
                                        <p:cTn id="395" dur="5000"/>
                                        <p:tgtEl>
                                          <p:spTgt spid="52"/>
                                        </p:tgtEl>
                                        <p:attrNameLst>
                                          <p:attrName>ppt_x</p:attrName>
                                        </p:attrNameLst>
                                      </p:cBhvr>
                                      <p:tavLst>
                                        <p:tav tm="0">
                                          <p:val>
                                            <p:strVal val="ppt_x"/>
                                          </p:val>
                                        </p:tav>
                                        <p:tav tm="100000">
                                          <p:val>
                                            <p:strVal val="0-ppt_w/2"/>
                                          </p:val>
                                        </p:tav>
                                      </p:tavLst>
                                    </p:anim>
                                    <p:anim calcmode="lin" valueType="num">
                                      <p:cBhvr additive="base">
                                        <p:cTn id="396" dur="5000"/>
                                        <p:tgtEl>
                                          <p:spTgt spid="52"/>
                                        </p:tgtEl>
                                        <p:attrNameLst>
                                          <p:attrName>ppt_y</p:attrName>
                                        </p:attrNameLst>
                                      </p:cBhvr>
                                      <p:tavLst>
                                        <p:tav tm="0">
                                          <p:val>
                                            <p:strVal val="ppt_y"/>
                                          </p:val>
                                        </p:tav>
                                        <p:tav tm="100000">
                                          <p:val>
                                            <p:strVal val="ppt_y"/>
                                          </p:val>
                                        </p:tav>
                                      </p:tavLst>
                                    </p:anim>
                                    <p:set>
                                      <p:cBhvr>
                                        <p:cTn id="397" dur="1" fill="hold">
                                          <p:stCondLst>
                                            <p:cond delay="4999"/>
                                          </p:stCondLst>
                                        </p:cTn>
                                        <p:tgtEl>
                                          <p:spTgt spid="52"/>
                                        </p:tgtEl>
                                        <p:attrNameLst>
                                          <p:attrName>style.visibility</p:attrName>
                                        </p:attrNameLst>
                                      </p:cBhvr>
                                      <p:to>
                                        <p:strVal val="hidden"/>
                                      </p:to>
                                    </p:set>
                                  </p:childTnLst>
                                </p:cTn>
                              </p:par>
                              <p:par>
                                <p:cTn id="398" presetID="3" presetClass="exit" presetSubtype="5" fill="hold" grpId="2" nodeType="withEffect">
                                  <p:stCondLst>
                                    <p:cond delay="0"/>
                                  </p:stCondLst>
                                  <p:childTnLst>
                                    <p:animEffect transition="out" filter="blinds(vertical)">
                                      <p:cBhvr>
                                        <p:cTn id="399" dur="5000"/>
                                        <p:tgtEl>
                                          <p:spTgt spid="52"/>
                                        </p:tgtEl>
                                      </p:cBhvr>
                                    </p:animEffect>
                                    <p:set>
                                      <p:cBhvr>
                                        <p:cTn id="400" dur="1" fill="hold">
                                          <p:stCondLst>
                                            <p:cond delay="4999"/>
                                          </p:stCondLst>
                                        </p:cTn>
                                        <p:tgtEl>
                                          <p:spTgt spid="52"/>
                                        </p:tgtEl>
                                        <p:attrNameLst>
                                          <p:attrName>style.visibility</p:attrName>
                                        </p:attrNameLst>
                                      </p:cBhvr>
                                      <p:to>
                                        <p:strVal val="hidden"/>
                                      </p:to>
                                    </p:set>
                                  </p:childTnLst>
                                </p:cTn>
                              </p:par>
                              <p:par>
                                <p:cTn id="401" presetID="2" presetClass="entr" presetSubtype="8" fill="hold" grpId="0" nodeType="withEffect">
                                  <p:stCondLst>
                                    <p:cond delay="0"/>
                                  </p:stCondLst>
                                  <p:childTnLst>
                                    <p:set>
                                      <p:cBhvr>
                                        <p:cTn id="402" dur="1" fill="hold">
                                          <p:stCondLst>
                                            <p:cond delay="0"/>
                                          </p:stCondLst>
                                        </p:cTn>
                                        <p:tgtEl>
                                          <p:spTgt spid="51"/>
                                        </p:tgtEl>
                                        <p:attrNameLst>
                                          <p:attrName>style.visibility</p:attrName>
                                        </p:attrNameLst>
                                      </p:cBhvr>
                                      <p:to>
                                        <p:strVal val="visible"/>
                                      </p:to>
                                    </p:set>
                                    <p:anim calcmode="lin" valueType="num">
                                      <p:cBhvr additive="base">
                                        <p:cTn id="403" dur="5000" fill="hold"/>
                                        <p:tgtEl>
                                          <p:spTgt spid="51"/>
                                        </p:tgtEl>
                                        <p:attrNameLst>
                                          <p:attrName>ppt_x</p:attrName>
                                        </p:attrNameLst>
                                      </p:cBhvr>
                                      <p:tavLst>
                                        <p:tav tm="0">
                                          <p:val>
                                            <p:strVal val="0-#ppt_w/2"/>
                                          </p:val>
                                        </p:tav>
                                        <p:tav tm="100000">
                                          <p:val>
                                            <p:strVal val="#ppt_x"/>
                                          </p:val>
                                        </p:tav>
                                      </p:tavLst>
                                    </p:anim>
                                    <p:anim calcmode="lin" valueType="num">
                                      <p:cBhvr additive="base">
                                        <p:cTn id="404" dur="5000" fill="hold"/>
                                        <p:tgtEl>
                                          <p:spTgt spid="51"/>
                                        </p:tgtEl>
                                        <p:attrNameLst>
                                          <p:attrName>ppt_y</p:attrName>
                                        </p:attrNameLst>
                                      </p:cBhvr>
                                      <p:tavLst>
                                        <p:tav tm="0">
                                          <p:val>
                                            <p:strVal val="#ppt_y"/>
                                          </p:val>
                                        </p:tav>
                                        <p:tav tm="100000">
                                          <p:val>
                                            <p:strVal val="#ppt_y"/>
                                          </p:val>
                                        </p:tav>
                                      </p:tavLst>
                                    </p:anim>
                                  </p:childTnLst>
                                </p:cTn>
                              </p:par>
                              <p:par>
                                <p:cTn id="405" presetID="2" presetClass="exit" presetSubtype="8" fill="hold" grpId="1" nodeType="withEffect">
                                  <p:stCondLst>
                                    <p:cond delay="0"/>
                                  </p:stCondLst>
                                  <p:childTnLst>
                                    <p:anim calcmode="lin" valueType="num">
                                      <p:cBhvr additive="base">
                                        <p:cTn id="406" dur="5000"/>
                                        <p:tgtEl>
                                          <p:spTgt spid="51"/>
                                        </p:tgtEl>
                                        <p:attrNameLst>
                                          <p:attrName>ppt_x</p:attrName>
                                        </p:attrNameLst>
                                      </p:cBhvr>
                                      <p:tavLst>
                                        <p:tav tm="0">
                                          <p:val>
                                            <p:strVal val="ppt_x"/>
                                          </p:val>
                                        </p:tav>
                                        <p:tav tm="100000">
                                          <p:val>
                                            <p:strVal val="0-ppt_w/2"/>
                                          </p:val>
                                        </p:tav>
                                      </p:tavLst>
                                    </p:anim>
                                    <p:anim calcmode="lin" valueType="num">
                                      <p:cBhvr additive="base">
                                        <p:cTn id="407" dur="5000"/>
                                        <p:tgtEl>
                                          <p:spTgt spid="51"/>
                                        </p:tgtEl>
                                        <p:attrNameLst>
                                          <p:attrName>ppt_y</p:attrName>
                                        </p:attrNameLst>
                                      </p:cBhvr>
                                      <p:tavLst>
                                        <p:tav tm="0">
                                          <p:val>
                                            <p:strVal val="ppt_y"/>
                                          </p:val>
                                        </p:tav>
                                        <p:tav tm="100000">
                                          <p:val>
                                            <p:strVal val="ppt_y"/>
                                          </p:val>
                                        </p:tav>
                                      </p:tavLst>
                                    </p:anim>
                                    <p:set>
                                      <p:cBhvr>
                                        <p:cTn id="408" dur="1" fill="hold">
                                          <p:stCondLst>
                                            <p:cond delay="4999"/>
                                          </p:stCondLst>
                                        </p:cTn>
                                        <p:tgtEl>
                                          <p:spTgt spid="51"/>
                                        </p:tgtEl>
                                        <p:attrNameLst>
                                          <p:attrName>style.visibility</p:attrName>
                                        </p:attrNameLst>
                                      </p:cBhvr>
                                      <p:to>
                                        <p:strVal val="hidden"/>
                                      </p:to>
                                    </p:set>
                                  </p:childTnLst>
                                </p:cTn>
                              </p:par>
                              <p:par>
                                <p:cTn id="409" presetID="3" presetClass="exit" presetSubtype="5" fill="hold" grpId="2" nodeType="withEffect">
                                  <p:stCondLst>
                                    <p:cond delay="0"/>
                                  </p:stCondLst>
                                  <p:childTnLst>
                                    <p:animEffect transition="out" filter="blinds(vertical)">
                                      <p:cBhvr>
                                        <p:cTn id="410" dur="5000"/>
                                        <p:tgtEl>
                                          <p:spTgt spid="51"/>
                                        </p:tgtEl>
                                      </p:cBhvr>
                                    </p:animEffect>
                                    <p:set>
                                      <p:cBhvr>
                                        <p:cTn id="411" dur="1" fill="hold">
                                          <p:stCondLst>
                                            <p:cond delay="4999"/>
                                          </p:stCondLst>
                                        </p:cTn>
                                        <p:tgtEl>
                                          <p:spTgt spid="51"/>
                                        </p:tgtEl>
                                        <p:attrNameLst>
                                          <p:attrName>style.visibility</p:attrName>
                                        </p:attrNameLst>
                                      </p:cBhvr>
                                      <p:to>
                                        <p:strVal val="hidden"/>
                                      </p:to>
                                    </p:set>
                                  </p:childTnLst>
                                </p:cTn>
                              </p:par>
                              <p:par>
                                <p:cTn id="412" presetID="2" presetClass="entr" presetSubtype="8" fill="hold" grpId="0" nodeType="withEffect">
                                  <p:stCondLst>
                                    <p:cond delay="0"/>
                                  </p:stCondLst>
                                  <p:childTnLst>
                                    <p:set>
                                      <p:cBhvr>
                                        <p:cTn id="413" dur="1" fill="hold">
                                          <p:stCondLst>
                                            <p:cond delay="0"/>
                                          </p:stCondLst>
                                        </p:cTn>
                                        <p:tgtEl>
                                          <p:spTgt spid="50"/>
                                        </p:tgtEl>
                                        <p:attrNameLst>
                                          <p:attrName>style.visibility</p:attrName>
                                        </p:attrNameLst>
                                      </p:cBhvr>
                                      <p:to>
                                        <p:strVal val="visible"/>
                                      </p:to>
                                    </p:set>
                                    <p:anim calcmode="lin" valueType="num">
                                      <p:cBhvr additive="base">
                                        <p:cTn id="414" dur="5000" fill="hold"/>
                                        <p:tgtEl>
                                          <p:spTgt spid="50"/>
                                        </p:tgtEl>
                                        <p:attrNameLst>
                                          <p:attrName>ppt_x</p:attrName>
                                        </p:attrNameLst>
                                      </p:cBhvr>
                                      <p:tavLst>
                                        <p:tav tm="0">
                                          <p:val>
                                            <p:strVal val="0-#ppt_w/2"/>
                                          </p:val>
                                        </p:tav>
                                        <p:tav tm="100000">
                                          <p:val>
                                            <p:strVal val="#ppt_x"/>
                                          </p:val>
                                        </p:tav>
                                      </p:tavLst>
                                    </p:anim>
                                    <p:anim calcmode="lin" valueType="num">
                                      <p:cBhvr additive="base">
                                        <p:cTn id="415" dur="5000" fill="hold"/>
                                        <p:tgtEl>
                                          <p:spTgt spid="50"/>
                                        </p:tgtEl>
                                        <p:attrNameLst>
                                          <p:attrName>ppt_y</p:attrName>
                                        </p:attrNameLst>
                                      </p:cBhvr>
                                      <p:tavLst>
                                        <p:tav tm="0">
                                          <p:val>
                                            <p:strVal val="#ppt_y"/>
                                          </p:val>
                                        </p:tav>
                                        <p:tav tm="100000">
                                          <p:val>
                                            <p:strVal val="#ppt_y"/>
                                          </p:val>
                                        </p:tav>
                                      </p:tavLst>
                                    </p:anim>
                                  </p:childTnLst>
                                </p:cTn>
                              </p:par>
                              <p:par>
                                <p:cTn id="416" presetID="2" presetClass="exit" presetSubtype="8" fill="hold" grpId="1" nodeType="withEffect">
                                  <p:stCondLst>
                                    <p:cond delay="0"/>
                                  </p:stCondLst>
                                  <p:childTnLst>
                                    <p:anim calcmode="lin" valueType="num">
                                      <p:cBhvr additive="base">
                                        <p:cTn id="417" dur="5000"/>
                                        <p:tgtEl>
                                          <p:spTgt spid="50"/>
                                        </p:tgtEl>
                                        <p:attrNameLst>
                                          <p:attrName>ppt_x</p:attrName>
                                        </p:attrNameLst>
                                      </p:cBhvr>
                                      <p:tavLst>
                                        <p:tav tm="0">
                                          <p:val>
                                            <p:strVal val="ppt_x"/>
                                          </p:val>
                                        </p:tav>
                                        <p:tav tm="100000">
                                          <p:val>
                                            <p:strVal val="0-ppt_w/2"/>
                                          </p:val>
                                        </p:tav>
                                      </p:tavLst>
                                    </p:anim>
                                    <p:anim calcmode="lin" valueType="num">
                                      <p:cBhvr additive="base">
                                        <p:cTn id="418" dur="5000"/>
                                        <p:tgtEl>
                                          <p:spTgt spid="50"/>
                                        </p:tgtEl>
                                        <p:attrNameLst>
                                          <p:attrName>ppt_y</p:attrName>
                                        </p:attrNameLst>
                                      </p:cBhvr>
                                      <p:tavLst>
                                        <p:tav tm="0">
                                          <p:val>
                                            <p:strVal val="ppt_y"/>
                                          </p:val>
                                        </p:tav>
                                        <p:tav tm="100000">
                                          <p:val>
                                            <p:strVal val="ppt_y"/>
                                          </p:val>
                                        </p:tav>
                                      </p:tavLst>
                                    </p:anim>
                                    <p:set>
                                      <p:cBhvr>
                                        <p:cTn id="419" dur="1" fill="hold">
                                          <p:stCondLst>
                                            <p:cond delay="4999"/>
                                          </p:stCondLst>
                                        </p:cTn>
                                        <p:tgtEl>
                                          <p:spTgt spid="50"/>
                                        </p:tgtEl>
                                        <p:attrNameLst>
                                          <p:attrName>style.visibility</p:attrName>
                                        </p:attrNameLst>
                                      </p:cBhvr>
                                      <p:to>
                                        <p:strVal val="hidden"/>
                                      </p:to>
                                    </p:set>
                                  </p:childTnLst>
                                </p:cTn>
                              </p:par>
                              <p:par>
                                <p:cTn id="420" presetID="3" presetClass="exit" presetSubtype="5" fill="hold" grpId="2" nodeType="withEffect">
                                  <p:stCondLst>
                                    <p:cond delay="0"/>
                                  </p:stCondLst>
                                  <p:childTnLst>
                                    <p:animEffect transition="out" filter="blinds(vertical)">
                                      <p:cBhvr>
                                        <p:cTn id="421" dur="5000"/>
                                        <p:tgtEl>
                                          <p:spTgt spid="50"/>
                                        </p:tgtEl>
                                      </p:cBhvr>
                                    </p:animEffect>
                                    <p:set>
                                      <p:cBhvr>
                                        <p:cTn id="422" dur="1" fill="hold">
                                          <p:stCondLst>
                                            <p:cond delay="4999"/>
                                          </p:stCondLst>
                                        </p:cTn>
                                        <p:tgtEl>
                                          <p:spTgt spid="50"/>
                                        </p:tgtEl>
                                        <p:attrNameLst>
                                          <p:attrName>style.visibility</p:attrName>
                                        </p:attrNameLst>
                                      </p:cBhvr>
                                      <p:to>
                                        <p:strVal val="hidden"/>
                                      </p:to>
                                    </p:set>
                                  </p:childTnLst>
                                </p:cTn>
                              </p:par>
                              <p:par>
                                <p:cTn id="423" presetID="2" presetClass="entr" presetSubtype="8" fill="hold" grpId="0" nodeType="withEffect">
                                  <p:stCondLst>
                                    <p:cond delay="0"/>
                                  </p:stCondLst>
                                  <p:childTnLst>
                                    <p:set>
                                      <p:cBhvr>
                                        <p:cTn id="424" dur="1" fill="hold">
                                          <p:stCondLst>
                                            <p:cond delay="0"/>
                                          </p:stCondLst>
                                        </p:cTn>
                                        <p:tgtEl>
                                          <p:spTgt spid="49"/>
                                        </p:tgtEl>
                                        <p:attrNameLst>
                                          <p:attrName>style.visibility</p:attrName>
                                        </p:attrNameLst>
                                      </p:cBhvr>
                                      <p:to>
                                        <p:strVal val="visible"/>
                                      </p:to>
                                    </p:set>
                                    <p:anim calcmode="lin" valueType="num">
                                      <p:cBhvr additive="base">
                                        <p:cTn id="425" dur="5000" fill="hold"/>
                                        <p:tgtEl>
                                          <p:spTgt spid="49"/>
                                        </p:tgtEl>
                                        <p:attrNameLst>
                                          <p:attrName>ppt_x</p:attrName>
                                        </p:attrNameLst>
                                      </p:cBhvr>
                                      <p:tavLst>
                                        <p:tav tm="0">
                                          <p:val>
                                            <p:strVal val="0-#ppt_w/2"/>
                                          </p:val>
                                        </p:tav>
                                        <p:tav tm="100000">
                                          <p:val>
                                            <p:strVal val="#ppt_x"/>
                                          </p:val>
                                        </p:tav>
                                      </p:tavLst>
                                    </p:anim>
                                    <p:anim calcmode="lin" valueType="num">
                                      <p:cBhvr additive="base">
                                        <p:cTn id="426" dur="5000" fill="hold"/>
                                        <p:tgtEl>
                                          <p:spTgt spid="49"/>
                                        </p:tgtEl>
                                        <p:attrNameLst>
                                          <p:attrName>ppt_y</p:attrName>
                                        </p:attrNameLst>
                                      </p:cBhvr>
                                      <p:tavLst>
                                        <p:tav tm="0">
                                          <p:val>
                                            <p:strVal val="#ppt_y"/>
                                          </p:val>
                                        </p:tav>
                                        <p:tav tm="100000">
                                          <p:val>
                                            <p:strVal val="#ppt_y"/>
                                          </p:val>
                                        </p:tav>
                                      </p:tavLst>
                                    </p:anim>
                                  </p:childTnLst>
                                </p:cTn>
                              </p:par>
                              <p:par>
                                <p:cTn id="427" presetID="2" presetClass="exit" presetSubtype="8" fill="hold" grpId="1" nodeType="withEffect">
                                  <p:stCondLst>
                                    <p:cond delay="0"/>
                                  </p:stCondLst>
                                  <p:childTnLst>
                                    <p:anim calcmode="lin" valueType="num">
                                      <p:cBhvr additive="base">
                                        <p:cTn id="428" dur="5000"/>
                                        <p:tgtEl>
                                          <p:spTgt spid="49"/>
                                        </p:tgtEl>
                                        <p:attrNameLst>
                                          <p:attrName>ppt_x</p:attrName>
                                        </p:attrNameLst>
                                      </p:cBhvr>
                                      <p:tavLst>
                                        <p:tav tm="0">
                                          <p:val>
                                            <p:strVal val="ppt_x"/>
                                          </p:val>
                                        </p:tav>
                                        <p:tav tm="100000">
                                          <p:val>
                                            <p:strVal val="0-ppt_w/2"/>
                                          </p:val>
                                        </p:tav>
                                      </p:tavLst>
                                    </p:anim>
                                    <p:anim calcmode="lin" valueType="num">
                                      <p:cBhvr additive="base">
                                        <p:cTn id="429" dur="5000"/>
                                        <p:tgtEl>
                                          <p:spTgt spid="49"/>
                                        </p:tgtEl>
                                        <p:attrNameLst>
                                          <p:attrName>ppt_y</p:attrName>
                                        </p:attrNameLst>
                                      </p:cBhvr>
                                      <p:tavLst>
                                        <p:tav tm="0">
                                          <p:val>
                                            <p:strVal val="ppt_y"/>
                                          </p:val>
                                        </p:tav>
                                        <p:tav tm="100000">
                                          <p:val>
                                            <p:strVal val="ppt_y"/>
                                          </p:val>
                                        </p:tav>
                                      </p:tavLst>
                                    </p:anim>
                                    <p:set>
                                      <p:cBhvr>
                                        <p:cTn id="430" dur="1" fill="hold">
                                          <p:stCondLst>
                                            <p:cond delay="4999"/>
                                          </p:stCondLst>
                                        </p:cTn>
                                        <p:tgtEl>
                                          <p:spTgt spid="49"/>
                                        </p:tgtEl>
                                        <p:attrNameLst>
                                          <p:attrName>style.visibility</p:attrName>
                                        </p:attrNameLst>
                                      </p:cBhvr>
                                      <p:to>
                                        <p:strVal val="hidden"/>
                                      </p:to>
                                    </p:set>
                                  </p:childTnLst>
                                </p:cTn>
                              </p:par>
                              <p:par>
                                <p:cTn id="431" presetID="3" presetClass="exit" presetSubtype="5" fill="hold" grpId="2" nodeType="withEffect">
                                  <p:stCondLst>
                                    <p:cond delay="0"/>
                                  </p:stCondLst>
                                  <p:childTnLst>
                                    <p:animEffect transition="out" filter="blinds(vertical)">
                                      <p:cBhvr>
                                        <p:cTn id="432" dur="5000"/>
                                        <p:tgtEl>
                                          <p:spTgt spid="49"/>
                                        </p:tgtEl>
                                      </p:cBhvr>
                                    </p:animEffect>
                                    <p:set>
                                      <p:cBhvr>
                                        <p:cTn id="433" dur="1" fill="hold">
                                          <p:stCondLst>
                                            <p:cond delay="4999"/>
                                          </p:stCondLst>
                                        </p:cTn>
                                        <p:tgtEl>
                                          <p:spTgt spid="49"/>
                                        </p:tgtEl>
                                        <p:attrNameLst>
                                          <p:attrName>style.visibility</p:attrName>
                                        </p:attrNameLst>
                                      </p:cBhvr>
                                      <p:to>
                                        <p:strVal val="hidden"/>
                                      </p:to>
                                    </p:set>
                                  </p:childTnLst>
                                </p:cTn>
                              </p:par>
                              <p:par>
                                <p:cTn id="434" presetID="2" presetClass="entr" presetSubtype="8" fill="hold" grpId="0" nodeType="withEffect">
                                  <p:stCondLst>
                                    <p:cond delay="0"/>
                                  </p:stCondLst>
                                  <p:childTnLst>
                                    <p:set>
                                      <p:cBhvr>
                                        <p:cTn id="435" dur="1" fill="hold">
                                          <p:stCondLst>
                                            <p:cond delay="0"/>
                                          </p:stCondLst>
                                        </p:cTn>
                                        <p:tgtEl>
                                          <p:spTgt spid="48"/>
                                        </p:tgtEl>
                                        <p:attrNameLst>
                                          <p:attrName>style.visibility</p:attrName>
                                        </p:attrNameLst>
                                      </p:cBhvr>
                                      <p:to>
                                        <p:strVal val="visible"/>
                                      </p:to>
                                    </p:set>
                                    <p:anim calcmode="lin" valueType="num">
                                      <p:cBhvr additive="base">
                                        <p:cTn id="436" dur="5000" fill="hold"/>
                                        <p:tgtEl>
                                          <p:spTgt spid="48"/>
                                        </p:tgtEl>
                                        <p:attrNameLst>
                                          <p:attrName>ppt_x</p:attrName>
                                        </p:attrNameLst>
                                      </p:cBhvr>
                                      <p:tavLst>
                                        <p:tav tm="0">
                                          <p:val>
                                            <p:strVal val="0-#ppt_w/2"/>
                                          </p:val>
                                        </p:tav>
                                        <p:tav tm="100000">
                                          <p:val>
                                            <p:strVal val="#ppt_x"/>
                                          </p:val>
                                        </p:tav>
                                      </p:tavLst>
                                    </p:anim>
                                    <p:anim calcmode="lin" valueType="num">
                                      <p:cBhvr additive="base">
                                        <p:cTn id="437" dur="5000" fill="hold"/>
                                        <p:tgtEl>
                                          <p:spTgt spid="48"/>
                                        </p:tgtEl>
                                        <p:attrNameLst>
                                          <p:attrName>ppt_y</p:attrName>
                                        </p:attrNameLst>
                                      </p:cBhvr>
                                      <p:tavLst>
                                        <p:tav tm="0">
                                          <p:val>
                                            <p:strVal val="#ppt_y"/>
                                          </p:val>
                                        </p:tav>
                                        <p:tav tm="100000">
                                          <p:val>
                                            <p:strVal val="#ppt_y"/>
                                          </p:val>
                                        </p:tav>
                                      </p:tavLst>
                                    </p:anim>
                                  </p:childTnLst>
                                </p:cTn>
                              </p:par>
                              <p:par>
                                <p:cTn id="438" presetID="2" presetClass="exit" presetSubtype="8" fill="hold" grpId="1" nodeType="withEffect">
                                  <p:stCondLst>
                                    <p:cond delay="0"/>
                                  </p:stCondLst>
                                  <p:childTnLst>
                                    <p:anim calcmode="lin" valueType="num">
                                      <p:cBhvr additive="base">
                                        <p:cTn id="439" dur="5000"/>
                                        <p:tgtEl>
                                          <p:spTgt spid="48"/>
                                        </p:tgtEl>
                                        <p:attrNameLst>
                                          <p:attrName>ppt_x</p:attrName>
                                        </p:attrNameLst>
                                      </p:cBhvr>
                                      <p:tavLst>
                                        <p:tav tm="0">
                                          <p:val>
                                            <p:strVal val="ppt_x"/>
                                          </p:val>
                                        </p:tav>
                                        <p:tav tm="100000">
                                          <p:val>
                                            <p:strVal val="0-ppt_w/2"/>
                                          </p:val>
                                        </p:tav>
                                      </p:tavLst>
                                    </p:anim>
                                    <p:anim calcmode="lin" valueType="num">
                                      <p:cBhvr additive="base">
                                        <p:cTn id="440" dur="5000"/>
                                        <p:tgtEl>
                                          <p:spTgt spid="48"/>
                                        </p:tgtEl>
                                        <p:attrNameLst>
                                          <p:attrName>ppt_y</p:attrName>
                                        </p:attrNameLst>
                                      </p:cBhvr>
                                      <p:tavLst>
                                        <p:tav tm="0">
                                          <p:val>
                                            <p:strVal val="ppt_y"/>
                                          </p:val>
                                        </p:tav>
                                        <p:tav tm="100000">
                                          <p:val>
                                            <p:strVal val="ppt_y"/>
                                          </p:val>
                                        </p:tav>
                                      </p:tavLst>
                                    </p:anim>
                                    <p:set>
                                      <p:cBhvr>
                                        <p:cTn id="441" dur="1" fill="hold">
                                          <p:stCondLst>
                                            <p:cond delay="4999"/>
                                          </p:stCondLst>
                                        </p:cTn>
                                        <p:tgtEl>
                                          <p:spTgt spid="48"/>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5000"/>
                                        <p:tgtEl>
                                          <p:spTgt spid="48"/>
                                        </p:tgtEl>
                                      </p:cBhvr>
                                    </p:animEffect>
                                    <p:set>
                                      <p:cBhvr>
                                        <p:cTn id="444" dur="1" fill="hold">
                                          <p:stCondLst>
                                            <p:cond delay="4999"/>
                                          </p:stCondLst>
                                        </p:cTn>
                                        <p:tgtEl>
                                          <p:spTgt spid="48"/>
                                        </p:tgtEl>
                                        <p:attrNameLst>
                                          <p:attrName>style.visibility</p:attrName>
                                        </p:attrNameLst>
                                      </p:cBhvr>
                                      <p:to>
                                        <p:strVal val="hidden"/>
                                      </p:to>
                                    </p:set>
                                  </p:childTnLst>
                                </p:cTn>
                              </p:par>
                              <p:par>
                                <p:cTn id="445" presetID="2" presetClass="entr" presetSubtype="8" fill="hold" grpId="0" nodeType="withEffect">
                                  <p:stCondLst>
                                    <p:cond delay="0"/>
                                  </p:stCondLst>
                                  <p:childTnLst>
                                    <p:set>
                                      <p:cBhvr>
                                        <p:cTn id="446" dur="1" fill="hold">
                                          <p:stCondLst>
                                            <p:cond delay="0"/>
                                          </p:stCondLst>
                                        </p:cTn>
                                        <p:tgtEl>
                                          <p:spTgt spid="47"/>
                                        </p:tgtEl>
                                        <p:attrNameLst>
                                          <p:attrName>style.visibility</p:attrName>
                                        </p:attrNameLst>
                                      </p:cBhvr>
                                      <p:to>
                                        <p:strVal val="visible"/>
                                      </p:to>
                                    </p:set>
                                    <p:anim calcmode="lin" valueType="num">
                                      <p:cBhvr additive="base">
                                        <p:cTn id="447" dur="5000" fill="hold"/>
                                        <p:tgtEl>
                                          <p:spTgt spid="47"/>
                                        </p:tgtEl>
                                        <p:attrNameLst>
                                          <p:attrName>ppt_x</p:attrName>
                                        </p:attrNameLst>
                                      </p:cBhvr>
                                      <p:tavLst>
                                        <p:tav tm="0">
                                          <p:val>
                                            <p:strVal val="0-#ppt_w/2"/>
                                          </p:val>
                                        </p:tav>
                                        <p:tav tm="100000">
                                          <p:val>
                                            <p:strVal val="#ppt_x"/>
                                          </p:val>
                                        </p:tav>
                                      </p:tavLst>
                                    </p:anim>
                                    <p:anim calcmode="lin" valueType="num">
                                      <p:cBhvr additive="base">
                                        <p:cTn id="448" dur="5000" fill="hold"/>
                                        <p:tgtEl>
                                          <p:spTgt spid="47"/>
                                        </p:tgtEl>
                                        <p:attrNameLst>
                                          <p:attrName>ppt_y</p:attrName>
                                        </p:attrNameLst>
                                      </p:cBhvr>
                                      <p:tavLst>
                                        <p:tav tm="0">
                                          <p:val>
                                            <p:strVal val="#ppt_y"/>
                                          </p:val>
                                        </p:tav>
                                        <p:tav tm="100000">
                                          <p:val>
                                            <p:strVal val="#ppt_y"/>
                                          </p:val>
                                        </p:tav>
                                      </p:tavLst>
                                    </p:anim>
                                  </p:childTnLst>
                                </p:cTn>
                              </p:par>
                              <p:par>
                                <p:cTn id="449" presetID="2" presetClass="exit" presetSubtype="8" fill="hold" grpId="1" nodeType="withEffect">
                                  <p:stCondLst>
                                    <p:cond delay="0"/>
                                  </p:stCondLst>
                                  <p:childTnLst>
                                    <p:anim calcmode="lin" valueType="num">
                                      <p:cBhvr additive="base">
                                        <p:cTn id="450" dur="5000"/>
                                        <p:tgtEl>
                                          <p:spTgt spid="47"/>
                                        </p:tgtEl>
                                        <p:attrNameLst>
                                          <p:attrName>ppt_x</p:attrName>
                                        </p:attrNameLst>
                                      </p:cBhvr>
                                      <p:tavLst>
                                        <p:tav tm="0">
                                          <p:val>
                                            <p:strVal val="ppt_x"/>
                                          </p:val>
                                        </p:tav>
                                        <p:tav tm="100000">
                                          <p:val>
                                            <p:strVal val="0-ppt_w/2"/>
                                          </p:val>
                                        </p:tav>
                                      </p:tavLst>
                                    </p:anim>
                                    <p:anim calcmode="lin" valueType="num">
                                      <p:cBhvr additive="base">
                                        <p:cTn id="451" dur="5000"/>
                                        <p:tgtEl>
                                          <p:spTgt spid="47"/>
                                        </p:tgtEl>
                                        <p:attrNameLst>
                                          <p:attrName>ppt_y</p:attrName>
                                        </p:attrNameLst>
                                      </p:cBhvr>
                                      <p:tavLst>
                                        <p:tav tm="0">
                                          <p:val>
                                            <p:strVal val="ppt_y"/>
                                          </p:val>
                                        </p:tav>
                                        <p:tav tm="100000">
                                          <p:val>
                                            <p:strVal val="ppt_y"/>
                                          </p:val>
                                        </p:tav>
                                      </p:tavLst>
                                    </p:anim>
                                    <p:set>
                                      <p:cBhvr>
                                        <p:cTn id="452" dur="1" fill="hold">
                                          <p:stCondLst>
                                            <p:cond delay="4999"/>
                                          </p:stCondLst>
                                        </p:cTn>
                                        <p:tgtEl>
                                          <p:spTgt spid="47"/>
                                        </p:tgtEl>
                                        <p:attrNameLst>
                                          <p:attrName>style.visibility</p:attrName>
                                        </p:attrNameLst>
                                      </p:cBhvr>
                                      <p:to>
                                        <p:strVal val="hidden"/>
                                      </p:to>
                                    </p:set>
                                  </p:childTnLst>
                                </p:cTn>
                              </p:par>
                              <p:par>
                                <p:cTn id="453" presetID="3" presetClass="exit" presetSubtype="5" fill="hold" grpId="2" nodeType="withEffect">
                                  <p:stCondLst>
                                    <p:cond delay="0"/>
                                  </p:stCondLst>
                                  <p:childTnLst>
                                    <p:animEffect transition="out" filter="blinds(vertical)">
                                      <p:cBhvr>
                                        <p:cTn id="454" dur="5000"/>
                                        <p:tgtEl>
                                          <p:spTgt spid="47"/>
                                        </p:tgtEl>
                                      </p:cBhvr>
                                    </p:animEffect>
                                    <p:set>
                                      <p:cBhvr>
                                        <p:cTn id="455" dur="1" fill="hold">
                                          <p:stCondLst>
                                            <p:cond delay="4999"/>
                                          </p:stCondLst>
                                        </p:cTn>
                                        <p:tgtEl>
                                          <p:spTgt spid="47"/>
                                        </p:tgtEl>
                                        <p:attrNameLst>
                                          <p:attrName>style.visibility</p:attrName>
                                        </p:attrNameLst>
                                      </p:cBhvr>
                                      <p:to>
                                        <p:strVal val="hidden"/>
                                      </p:to>
                                    </p:set>
                                  </p:childTnLst>
                                </p:cTn>
                              </p:par>
                              <p:par>
                                <p:cTn id="456" presetID="2" presetClass="entr" presetSubtype="8" fill="hold" grpId="0" nodeType="withEffect">
                                  <p:stCondLst>
                                    <p:cond delay="0"/>
                                  </p:stCondLst>
                                  <p:childTnLst>
                                    <p:set>
                                      <p:cBhvr>
                                        <p:cTn id="457" dur="1" fill="hold">
                                          <p:stCondLst>
                                            <p:cond delay="0"/>
                                          </p:stCondLst>
                                        </p:cTn>
                                        <p:tgtEl>
                                          <p:spTgt spid="46"/>
                                        </p:tgtEl>
                                        <p:attrNameLst>
                                          <p:attrName>style.visibility</p:attrName>
                                        </p:attrNameLst>
                                      </p:cBhvr>
                                      <p:to>
                                        <p:strVal val="visible"/>
                                      </p:to>
                                    </p:set>
                                    <p:anim calcmode="lin" valueType="num">
                                      <p:cBhvr additive="base">
                                        <p:cTn id="458" dur="5000" fill="hold"/>
                                        <p:tgtEl>
                                          <p:spTgt spid="46"/>
                                        </p:tgtEl>
                                        <p:attrNameLst>
                                          <p:attrName>ppt_x</p:attrName>
                                        </p:attrNameLst>
                                      </p:cBhvr>
                                      <p:tavLst>
                                        <p:tav tm="0">
                                          <p:val>
                                            <p:strVal val="0-#ppt_w/2"/>
                                          </p:val>
                                        </p:tav>
                                        <p:tav tm="100000">
                                          <p:val>
                                            <p:strVal val="#ppt_x"/>
                                          </p:val>
                                        </p:tav>
                                      </p:tavLst>
                                    </p:anim>
                                    <p:anim calcmode="lin" valueType="num">
                                      <p:cBhvr additive="base">
                                        <p:cTn id="459" dur="5000" fill="hold"/>
                                        <p:tgtEl>
                                          <p:spTgt spid="46"/>
                                        </p:tgtEl>
                                        <p:attrNameLst>
                                          <p:attrName>ppt_y</p:attrName>
                                        </p:attrNameLst>
                                      </p:cBhvr>
                                      <p:tavLst>
                                        <p:tav tm="0">
                                          <p:val>
                                            <p:strVal val="#ppt_y"/>
                                          </p:val>
                                        </p:tav>
                                        <p:tav tm="100000">
                                          <p:val>
                                            <p:strVal val="#ppt_y"/>
                                          </p:val>
                                        </p:tav>
                                      </p:tavLst>
                                    </p:anim>
                                  </p:childTnLst>
                                </p:cTn>
                              </p:par>
                              <p:par>
                                <p:cTn id="460" presetID="2" presetClass="exit" presetSubtype="8" fill="hold" grpId="1" nodeType="withEffect">
                                  <p:stCondLst>
                                    <p:cond delay="0"/>
                                  </p:stCondLst>
                                  <p:childTnLst>
                                    <p:anim calcmode="lin" valueType="num">
                                      <p:cBhvr additive="base">
                                        <p:cTn id="461" dur="5000"/>
                                        <p:tgtEl>
                                          <p:spTgt spid="46"/>
                                        </p:tgtEl>
                                        <p:attrNameLst>
                                          <p:attrName>ppt_x</p:attrName>
                                        </p:attrNameLst>
                                      </p:cBhvr>
                                      <p:tavLst>
                                        <p:tav tm="0">
                                          <p:val>
                                            <p:strVal val="ppt_x"/>
                                          </p:val>
                                        </p:tav>
                                        <p:tav tm="100000">
                                          <p:val>
                                            <p:strVal val="0-ppt_w/2"/>
                                          </p:val>
                                        </p:tav>
                                      </p:tavLst>
                                    </p:anim>
                                    <p:anim calcmode="lin" valueType="num">
                                      <p:cBhvr additive="base">
                                        <p:cTn id="462" dur="5000"/>
                                        <p:tgtEl>
                                          <p:spTgt spid="46"/>
                                        </p:tgtEl>
                                        <p:attrNameLst>
                                          <p:attrName>ppt_y</p:attrName>
                                        </p:attrNameLst>
                                      </p:cBhvr>
                                      <p:tavLst>
                                        <p:tav tm="0">
                                          <p:val>
                                            <p:strVal val="ppt_y"/>
                                          </p:val>
                                        </p:tav>
                                        <p:tav tm="100000">
                                          <p:val>
                                            <p:strVal val="ppt_y"/>
                                          </p:val>
                                        </p:tav>
                                      </p:tavLst>
                                    </p:anim>
                                    <p:set>
                                      <p:cBhvr>
                                        <p:cTn id="463" dur="1" fill="hold">
                                          <p:stCondLst>
                                            <p:cond delay="4999"/>
                                          </p:stCondLst>
                                        </p:cTn>
                                        <p:tgtEl>
                                          <p:spTgt spid="46"/>
                                        </p:tgtEl>
                                        <p:attrNameLst>
                                          <p:attrName>style.visibility</p:attrName>
                                        </p:attrNameLst>
                                      </p:cBhvr>
                                      <p:to>
                                        <p:strVal val="hidden"/>
                                      </p:to>
                                    </p:set>
                                  </p:childTnLst>
                                </p:cTn>
                              </p:par>
                              <p:par>
                                <p:cTn id="464" presetID="3" presetClass="exit" presetSubtype="5" fill="hold" grpId="2" nodeType="withEffect">
                                  <p:stCondLst>
                                    <p:cond delay="0"/>
                                  </p:stCondLst>
                                  <p:childTnLst>
                                    <p:animEffect transition="out" filter="blinds(vertical)">
                                      <p:cBhvr>
                                        <p:cTn id="465" dur="5000"/>
                                        <p:tgtEl>
                                          <p:spTgt spid="46"/>
                                        </p:tgtEl>
                                      </p:cBhvr>
                                    </p:animEffect>
                                    <p:set>
                                      <p:cBhvr>
                                        <p:cTn id="466" dur="1" fill="hold">
                                          <p:stCondLst>
                                            <p:cond delay="4999"/>
                                          </p:stCondLst>
                                        </p:cTn>
                                        <p:tgtEl>
                                          <p:spTgt spid="46"/>
                                        </p:tgtEl>
                                        <p:attrNameLst>
                                          <p:attrName>style.visibility</p:attrName>
                                        </p:attrNameLst>
                                      </p:cBhvr>
                                      <p:to>
                                        <p:strVal val="hidden"/>
                                      </p:to>
                                    </p:set>
                                  </p:childTnLst>
                                </p:cTn>
                              </p:par>
                              <p:par>
                                <p:cTn id="467" presetID="8" presetClass="emph" presetSubtype="0" fill="hold" grpId="3" nodeType="withEffect">
                                  <p:stCondLst>
                                    <p:cond delay="0"/>
                                  </p:stCondLst>
                                  <p:childTnLst>
                                    <p:animRot by="-21600000">
                                      <p:cBhvr>
                                        <p:cTn id="468" dur="5000" fill="hold"/>
                                        <p:tgtEl>
                                          <p:spTgt spid="46"/>
                                        </p:tgtEl>
                                        <p:attrNameLst>
                                          <p:attrName>r</p:attrName>
                                        </p:attrNameLst>
                                      </p:cBhvr>
                                    </p:animRot>
                                  </p:childTnLst>
                                </p:cTn>
                              </p:par>
                              <p:par>
                                <p:cTn id="469" presetID="8" presetClass="emph" presetSubtype="0" fill="hold" grpId="3" nodeType="withEffect">
                                  <p:stCondLst>
                                    <p:cond delay="0"/>
                                  </p:stCondLst>
                                  <p:childTnLst>
                                    <p:animRot by="-21600000">
                                      <p:cBhvr>
                                        <p:cTn id="470" dur="5000" fill="hold"/>
                                        <p:tgtEl>
                                          <p:spTgt spid="47"/>
                                        </p:tgtEl>
                                        <p:attrNameLst>
                                          <p:attrName>r</p:attrName>
                                        </p:attrNameLst>
                                      </p:cBhvr>
                                    </p:animRot>
                                  </p:childTnLst>
                                </p:cTn>
                              </p:par>
                              <p:par>
                                <p:cTn id="471" presetID="8" presetClass="emph" presetSubtype="0" fill="hold" grpId="3" nodeType="withEffect">
                                  <p:stCondLst>
                                    <p:cond delay="0"/>
                                  </p:stCondLst>
                                  <p:childTnLst>
                                    <p:animRot by="-21600000">
                                      <p:cBhvr>
                                        <p:cTn id="472" dur="5000" fill="hold"/>
                                        <p:tgtEl>
                                          <p:spTgt spid="48"/>
                                        </p:tgtEl>
                                        <p:attrNameLst>
                                          <p:attrName>r</p:attrName>
                                        </p:attrNameLst>
                                      </p:cBhvr>
                                    </p:animRot>
                                  </p:childTnLst>
                                </p:cTn>
                              </p:par>
                              <p:par>
                                <p:cTn id="473" presetID="8" presetClass="emph" presetSubtype="0" fill="hold" grpId="3" nodeType="withEffect">
                                  <p:stCondLst>
                                    <p:cond delay="0"/>
                                  </p:stCondLst>
                                  <p:childTnLst>
                                    <p:animRot by="-21600000">
                                      <p:cBhvr>
                                        <p:cTn id="474" dur="5000" fill="hold"/>
                                        <p:tgtEl>
                                          <p:spTgt spid="49"/>
                                        </p:tgtEl>
                                        <p:attrNameLst>
                                          <p:attrName>r</p:attrName>
                                        </p:attrNameLst>
                                      </p:cBhvr>
                                    </p:animRot>
                                  </p:childTnLst>
                                </p:cTn>
                              </p:par>
                              <p:par>
                                <p:cTn id="475" presetID="8" presetClass="emph" presetSubtype="0" fill="hold" grpId="3" nodeType="withEffect">
                                  <p:stCondLst>
                                    <p:cond delay="0"/>
                                  </p:stCondLst>
                                  <p:childTnLst>
                                    <p:animRot by="-21600000">
                                      <p:cBhvr>
                                        <p:cTn id="476" dur="5000" fill="hold"/>
                                        <p:tgtEl>
                                          <p:spTgt spid="50"/>
                                        </p:tgtEl>
                                        <p:attrNameLst>
                                          <p:attrName>r</p:attrName>
                                        </p:attrNameLst>
                                      </p:cBhvr>
                                    </p:animRot>
                                  </p:childTnLst>
                                </p:cTn>
                              </p:par>
                              <p:par>
                                <p:cTn id="477" presetID="8" presetClass="emph" presetSubtype="0" fill="hold" grpId="3" nodeType="withEffect">
                                  <p:stCondLst>
                                    <p:cond delay="0"/>
                                  </p:stCondLst>
                                  <p:childTnLst>
                                    <p:animRot by="-21600000">
                                      <p:cBhvr>
                                        <p:cTn id="478" dur="5000" fill="hold"/>
                                        <p:tgtEl>
                                          <p:spTgt spid="51"/>
                                        </p:tgtEl>
                                        <p:attrNameLst>
                                          <p:attrName>r</p:attrName>
                                        </p:attrNameLst>
                                      </p:cBhvr>
                                    </p:animRot>
                                  </p:childTnLst>
                                </p:cTn>
                              </p:par>
                              <p:par>
                                <p:cTn id="479" presetID="8" presetClass="emph" presetSubtype="0" fill="hold" grpId="3" nodeType="withEffect">
                                  <p:stCondLst>
                                    <p:cond delay="0"/>
                                  </p:stCondLst>
                                  <p:childTnLst>
                                    <p:animRot by="-21600000">
                                      <p:cBhvr>
                                        <p:cTn id="480" dur="5000" fill="hold"/>
                                        <p:tgtEl>
                                          <p:spTgt spid="52"/>
                                        </p:tgtEl>
                                        <p:attrNameLst>
                                          <p:attrName>r</p:attrName>
                                        </p:attrNameLst>
                                      </p:cBhvr>
                                    </p:animRot>
                                  </p:childTnLst>
                                </p:cTn>
                              </p:par>
                              <p:par>
                                <p:cTn id="481" presetID="8" presetClass="emph" presetSubtype="0" fill="hold" grpId="3" nodeType="withEffect">
                                  <p:stCondLst>
                                    <p:cond delay="0"/>
                                  </p:stCondLst>
                                  <p:childTnLst>
                                    <p:animRot by="-21600000">
                                      <p:cBhvr>
                                        <p:cTn id="482" dur="5000" fill="hold"/>
                                        <p:tgtEl>
                                          <p:spTgt spid="53"/>
                                        </p:tgtEl>
                                        <p:attrNameLst>
                                          <p:attrName>r</p:attrName>
                                        </p:attrNameLst>
                                      </p:cBhvr>
                                    </p:animRot>
                                  </p:childTnLst>
                                </p:cTn>
                              </p:par>
                              <p:par>
                                <p:cTn id="483" presetID="8" presetClass="emph" presetSubtype="0" fill="hold" grpId="3" nodeType="withEffect">
                                  <p:stCondLst>
                                    <p:cond delay="0"/>
                                  </p:stCondLst>
                                  <p:childTnLst>
                                    <p:animRot by="-21600000">
                                      <p:cBhvr>
                                        <p:cTn id="484" dur="5000" fill="hold"/>
                                        <p:tgtEl>
                                          <p:spTgt spid="54"/>
                                        </p:tgtEl>
                                        <p:attrNameLst>
                                          <p:attrName>r</p:attrName>
                                        </p:attrNameLst>
                                      </p:cBhvr>
                                    </p:animRot>
                                  </p:childTnLst>
                                </p:cTn>
                              </p:par>
                              <p:par>
                                <p:cTn id="485" presetID="8" presetClass="emph" presetSubtype="0" fill="hold" grpId="3" nodeType="withEffect">
                                  <p:stCondLst>
                                    <p:cond delay="0"/>
                                  </p:stCondLst>
                                  <p:childTnLst>
                                    <p:animRot by="-21600000">
                                      <p:cBhvr>
                                        <p:cTn id="486" dur="5000" fill="hold"/>
                                        <p:tgtEl>
                                          <p:spTgt spid="55"/>
                                        </p:tgtEl>
                                        <p:attrNameLst>
                                          <p:attrName>r</p:attrName>
                                        </p:attrNameLst>
                                      </p:cBhvr>
                                    </p:animRot>
                                  </p:childTnLst>
                                </p:cTn>
                              </p:par>
                              <p:par>
                                <p:cTn id="487" presetID="8" presetClass="emph" presetSubtype="0" fill="hold" grpId="3" nodeType="withEffect">
                                  <p:stCondLst>
                                    <p:cond delay="0"/>
                                  </p:stCondLst>
                                  <p:childTnLst>
                                    <p:animRot by="-21600000">
                                      <p:cBhvr>
                                        <p:cTn id="488" dur="5000" fill="hold"/>
                                        <p:tgtEl>
                                          <p:spTgt spid="56"/>
                                        </p:tgtEl>
                                        <p:attrNameLst>
                                          <p:attrName>r</p:attrName>
                                        </p:attrNameLst>
                                      </p:cBhvr>
                                    </p:animRot>
                                  </p:childTnLst>
                                </p:cTn>
                              </p:par>
                              <p:par>
                                <p:cTn id="489" presetID="8" presetClass="emph" presetSubtype="0" fill="hold" grpId="3" nodeType="withEffect">
                                  <p:stCondLst>
                                    <p:cond delay="0"/>
                                  </p:stCondLst>
                                  <p:childTnLst>
                                    <p:animRot by="-21600000">
                                      <p:cBhvr>
                                        <p:cTn id="490" dur="5000" fill="hold"/>
                                        <p:tgtEl>
                                          <p:spTgt spid="57"/>
                                        </p:tgtEl>
                                        <p:attrNameLst>
                                          <p:attrName>r</p:attrName>
                                        </p:attrNameLst>
                                      </p:cBhvr>
                                    </p:animRot>
                                  </p:childTnLst>
                                </p:cTn>
                              </p:par>
                              <p:par>
                                <p:cTn id="491" presetID="8" presetClass="emph" presetSubtype="0" fill="hold" grpId="3" nodeType="withEffect">
                                  <p:stCondLst>
                                    <p:cond delay="0"/>
                                  </p:stCondLst>
                                  <p:childTnLst>
                                    <p:animRot by="-21600000">
                                      <p:cBhvr>
                                        <p:cTn id="492" dur="5000" fill="hold"/>
                                        <p:tgtEl>
                                          <p:spTgt spid="58"/>
                                        </p:tgtEl>
                                        <p:attrNameLst>
                                          <p:attrName>r</p:attrName>
                                        </p:attrNameLst>
                                      </p:cBhvr>
                                    </p:animRot>
                                  </p:childTnLst>
                                </p:cTn>
                              </p:par>
                              <p:par>
                                <p:cTn id="493" presetID="8" presetClass="emph" presetSubtype="0" fill="hold" grpId="3" nodeType="withEffect">
                                  <p:stCondLst>
                                    <p:cond delay="0"/>
                                  </p:stCondLst>
                                  <p:childTnLst>
                                    <p:animRot by="-21600000">
                                      <p:cBhvr>
                                        <p:cTn id="494" dur="5000" fill="hold"/>
                                        <p:tgtEl>
                                          <p:spTgt spid="59"/>
                                        </p:tgtEl>
                                        <p:attrNameLst>
                                          <p:attrName>r</p:attrName>
                                        </p:attrNameLst>
                                      </p:cBhvr>
                                    </p:animRot>
                                  </p:childTnLst>
                                </p:cTn>
                              </p:par>
                              <p:par>
                                <p:cTn id="495" presetID="8" presetClass="emph" presetSubtype="0" fill="hold" grpId="3" nodeType="withEffect">
                                  <p:stCondLst>
                                    <p:cond delay="0"/>
                                  </p:stCondLst>
                                  <p:childTnLst>
                                    <p:animRot by="-21600000">
                                      <p:cBhvr>
                                        <p:cTn id="496" dur="5000" fill="hold"/>
                                        <p:tgtEl>
                                          <p:spTgt spid="60"/>
                                        </p:tgtEl>
                                        <p:attrNameLst>
                                          <p:attrName>r</p:attrName>
                                        </p:attrNameLst>
                                      </p:cBhvr>
                                    </p:animRot>
                                  </p:childTnLst>
                                </p:cTn>
                              </p:par>
                              <p:par>
                                <p:cTn id="497" presetID="8" presetClass="emph" presetSubtype="0" fill="hold" grpId="3" nodeType="withEffect">
                                  <p:stCondLst>
                                    <p:cond delay="0"/>
                                  </p:stCondLst>
                                  <p:childTnLst>
                                    <p:animRot by="-21600000">
                                      <p:cBhvr>
                                        <p:cTn id="498" dur="5000" fill="hold"/>
                                        <p:tgtEl>
                                          <p:spTgt spid="61"/>
                                        </p:tgtEl>
                                        <p:attrNameLst>
                                          <p:attrName>r</p:attrName>
                                        </p:attrNameLst>
                                      </p:cBhvr>
                                    </p:animRot>
                                  </p:childTnLst>
                                </p:cTn>
                              </p:par>
                              <p:par>
                                <p:cTn id="499" presetID="8" presetClass="emph" presetSubtype="0" fill="hold" grpId="3" nodeType="withEffect">
                                  <p:stCondLst>
                                    <p:cond delay="0"/>
                                  </p:stCondLst>
                                  <p:childTnLst>
                                    <p:animRot by="-21600000">
                                      <p:cBhvr>
                                        <p:cTn id="500" dur="5000" fill="hold"/>
                                        <p:tgtEl>
                                          <p:spTgt spid="62"/>
                                        </p:tgtEl>
                                        <p:attrNameLst>
                                          <p:attrName>r</p:attrName>
                                        </p:attrNameLst>
                                      </p:cBhvr>
                                    </p:animRot>
                                  </p:childTnLst>
                                </p:cTn>
                              </p:par>
                              <p:par>
                                <p:cTn id="501" presetID="8" presetClass="emph" presetSubtype="0" fill="hold" grpId="3" nodeType="withEffect">
                                  <p:stCondLst>
                                    <p:cond delay="0"/>
                                  </p:stCondLst>
                                  <p:childTnLst>
                                    <p:animRot by="-21600000">
                                      <p:cBhvr>
                                        <p:cTn id="502" dur="5000" fill="hold"/>
                                        <p:tgtEl>
                                          <p:spTgt spid="63"/>
                                        </p:tgtEl>
                                        <p:attrNameLst>
                                          <p:attrName>r</p:attrName>
                                        </p:attrNameLst>
                                      </p:cBhvr>
                                    </p:animRot>
                                  </p:childTnLst>
                                </p:cTn>
                              </p:par>
                              <p:par>
                                <p:cTn id="503" presetID="8" presetClass="emph" presetSubtype="0" fill="hold" grpId="3" nodeType="withEffect">
                                  <p:stCondLst>
                                    <p:cond delay="0"/>
                                  </p:stCondLst>
                                  <p:childTnLst>
                                    <p:animRot by="-21600000">
                                      <p:cBhvr>
                                        <p:cTn id="504" dur="5000" fill="hold"/>
                                        <p:tgtEl>
                                          <p:spTgt spid="64"/>
                                        </p:tgtEl>
                                        <p:attrNameLst>
                                          <p:attrName>r</p:attrName>
                                        </p:attrNameLst>
                                      </p:cBhvr>
                                    </p:animRot>
                                  </p:childTnLst>
                                </p:cTn>
                              </p:par>
                              <p:par>
                                <p:cTn id="505" presetID="8" presetClass="emph" presetSubtype="0" fill="hold" grpId="3" nodeType="withEffect">
                                  <p:stCondLst>
                                    <p:cond delay="0"/>
                                  </p:stCondLst>
                                  <p:childTnLst>
                                    <p:animRot by="-21600000">
                                      <p:cBhvr>
                                        <p:cTn id="506" dur="5000" fill="hold"/>
                                        <p:tgtEl>
                                          <p:spTgt spid="65"/>
                                        </p:tgtEl>
                                        <p:attrNameLst>
                                          <p:attrName>r</p:attrName>
                                        </p:attrNameLst>
                                      </p:cBhvr>
                                    </p:animRot>
                                  </p:childTnLst>
                                </p:cTn>
                              </p:par>
                              <p:par>
                                <p:cTn id="507" presetID="8" presetClass="emph" presetSubtype="0" fill="hold" grpId="3" nodeType="withEffect">
                                  <p:stCondLst>
                                    <p:cond delay="0"/>
                                  </p:stCondLst>
                                  <p:childTnLst>
                                    <p:animRot by="-21600000">
                                      <p:cBhvr>
                                        <p:cTn id="508" dur="5000" fill="hold"/>
                                        <p:tgtEl>
                                          <p:spTgt spid="66"/>
                                        </p:tgtEl>
                                        <p:attrNameLst>
                                          <p:attrName>r</p:attrName>
                                        </p:attrNameLst>
                                      </p:cBhvr>
                                    </p:animRot>
                                  </p:childTnLst>
                                </p:cTn>
                              </p:par>
                              <p:par>
                                <p:cTn id="509" presetID="8" presetClass="emph" presetSubtype="0" fill="hold" grpId="3" nodeType="withEffect">
                                  <p:stCondLst>
                                    <p:cond delay="0"/>
                                  </p:stCondLst>
                                  <p:childTnLst>
                                    <p:animRot by="-21600000">
                                      <p:cBhvr>
                                        <p:cTn id="510" dur="5000" fill="hold"/>
                                        <p:tgtEl>
                                          <p:spTgt spid="67"/>
                                        </p:tgtEl>
                                        <p:attrNameLst>
                                          <p:attrName>r</p:attrName>
                                        </p:attrNameLst>
                                      </p:cBhvr>
                                    </p:animRot>
                                  </p:childTnLst>
                                </p:cTn>
                              </p:par>
                              <p:par>
                                <p:cTn id="511" presetID="8" presetClass="emph" presetSubtype="0" fill="hold" grpId="3" nodeType="withEffect">
                                  <p:stCondLst>
                                    <p:cond delay="0"/>
                                  </p:stCondLst>
                                  <p:childTnLst>
                                    <p:animRot by="-21600000">
                                      <p:cBhvr>
                                        <p:cTn id="512" dur="5000" fill="hold"/>
                                        <p:tgtEl>
                                          <p:spTgt spid="68"/>
                                        </p:tgtEl>
                                        <p:attrNameLst>
                                          <p:attrName>r</p:attrName>
                                        </p:attrNameLst>
                                      </p:cBhvr>
                                    </p:animRot>
                                  </p:childTnLst>
                                </p:cTn>
                              </p:par>
                              <p:par>
                                <p:cTn id="513" presetID="8" presetClass="emph" presetSubtype="0" fill="hold" grpId="3" nodeType="withEffect">
                                  <p:stCondLst>
                                    <p:cond delay="0"/>
                                  </p:stCondLst>
                                  <p:childTnLst>
                                    <p:animRot by="-21600000">
                                      <p:cBhvr>
                                        <p:cTn id="514" dur="5000" fill="hold"/>
                                        <p:tgtEl>
                                          <p:spTgt spid="69"/>
                                        </p:tgtEl>
                                        <p:attrNameLst>
                                          <p:attrName>r</p:attrName>
                                        </p:attrNameLst>
                                      </p:cBhvr>
                                    </p:animRot>
                                  </p:childTnLst>
                                </p:cTn>
                              </p:par>
                              <p:par>
                                <p:cTn id="515" presetID="8" presetClass="emph" presetSubtype="0" fill="hold" grpId="3" nodeType="withEffect">
                                  <p:stCondLst>
                                    <p:cond delay="0"/>
                                  </p:stCondLst>
                                  <p:childTnLst>
                                    <p:animRot by="-21600000">
                                      <p:cBhvr>
                                        <p:cTn id="516" dur="5000" fill="hold"/>
                                        <p:tgtEl>
                                          <p:spTgt spid="70"/>
                                        </p:tgtEl>
                                        <p:attrNameLst>
                                          <p:attrName>r</p:attrName>
                                        </p:attrNameLst>
                                      </p:cBhvr>
                                    </p:animRot>
                                  </p:childTnLst>
                                </p:cTn>
                              </p:par>
                              <p:par>
                                <p:cTn id="517" presetID="8" presetClass="emph" presetSubtype="0" fill="hold" grpId="3" nodeType="withEffect">
                                  <p:stCondLst>
                                    <p:cond delay="0"/>
                                  </p:stCondLst>
                                  <p:childTnLst>
                                    <p:animRot by="-21600000">
                                      <p:cBhvr>
                                        <p:cTn id="518" dur="5000" fill="hold"/>
                                        <p:tgtEl>
                                          <p:spTgt spid="71"/>
                                        </p:tgtEl>
                                        <p:attrNameLst>
                                          <p:attrName>r</p:attrName>
                                        </p:attrNameLst>
                                      </p:cBhvr>
                                    </p:animRot>
                                  </p:childTnLst>
                                </p:cTn>
                              </p:par>
                              <p:par>
                                <p:cTn id="519" presetID="8" presetClass="emph" presetSubtype="0" fill="hold" grpId="3" nodeType="withEffect">
                                  <p:stCondLst>
                                    <p:cond delay="0"/>
                                  </p:stCondLst>
                                  <p:childTnLst>
                                    <p:animRot by="-21600000">
                                      <p:cBhvr>
                                        <p:cTn id="520" dur="5000" fill="hold"/>
                                        <p:tgtEl>
                                          <p:spTgt spid="72"/>
                                        </p:tgtEl>
                                        <p:attrNameLst>
                                          <p:attrName>r</p:attrName>
                                        </p:attrNameLst>
                                      </p:cBhvr>
                                    </p:animRot>
                                  </p:childTnLst>
                                </p:cTn>
                              </p:par>
                              <p:par>
                                <p:cTn id="521" presetID="8" presetClass="emph" presetSubtype="0" fill="hold" grpId="3" nodeType="withEffect">
                                  <p:stCondLst>
                                    <p:cond delay="0"/>
                                  </p:stCondLst>
                                  <p:childTnLst>
                                    <p:animRot by="-21600000">
                                      <p:cBhvr>
                                        <p:cTn id="522" dur="5000" fill="hold"/>
                                        <p:tgtEl>
                                          <p:spTgt spid="73"/>
                                        </p:tgtEl>
                                        <p:attrNameLst>
                                          <p:attrName>r</p:attrName>
                                        </p:attrNameLst>
                                      </p:cBhvr>
                                    </p:animRot>
                                  </p:childTnLst>
                                </p:cTn>
                              </p:par>
                              <p:par>
                                <p:cTn id="523" presetID="8" presetClass="emph" presetSubtype="0" fill="hold" grpId="3" nodeType="withEffect">
                                  <p:stCondLst>
                                    <p:cond delay="0"/>
                                  </p:stCondLst>
                                  <p:childTnLst>
                                    <p:animRot by="-21600000">
                                      <p:cBhvr>
                                        <p:cTn id="524" dur="5000" fill="hold"/>
                                        <p:tgtEl>
                                          <p:spTgt spid="74"/>
                                        </p:tgtEl>
                                        <p:attrNameLst>
                                          <p:attrName>r</p:attrName>
                                        </p:attrNameLst>
                                      </p:cBhvr>
                                    </p:animRot>
                                  </p:childTnLst>
                                </p:cTn>
                              </p:par>
                              <p:par>
                                <p:cTn id="525" presetID="8" presetClass="emph" presetSubtype="0" fill="hold" grpId="3" nodeType="withEffect">
                                  <p:stCondLst>
                                    <p:cond delay="0"/>
                                  </p:stCondLst>
                                  <p:childTnLst>
                                    <p:animRot by="-21600000">
                                      <p:cBhvr>
                                        <p:cTn id="526" dur="5000" fill="hold"/>
                                        <p:tgtEl>
                                          <p:spTgt spid="75"/>
                                        </p:tgtEl>
                                        <p:attrNameLst>
                                          <p:attrName>r</p:attrName>
                                        </p:attrNameLst>
                                      </p:cBhvr>
                                    </p:animRot>
                                  </p:childTnLst>
                                </p:cTn>
                              </p:par>
                              <p:par>
                                <p:cTn id="527" presetID="8" presetClass="emph" presetSubtype="0" fill="hold" grpId="3" nodeType="withEffect">
                                  <p:stCondLst>
                                    <p:cond delay="0"/>
                                  </p:stCondLst>
                                  <p:childTnLst>
                                    <p:animRot by="-21600000">
                                      <p:cBhvr>
                                        <p:cTn id="528" dur="5000" fill="hold"/>
                                        <p:tgtEl>
                                          <p:spTgt spid="76"/>
                                        </p:tgtEl>
                                        <p:attrNameLst>
                                          <p:attrName>r</p:attrName>
                                        </p:attrNameLst>
                                      </p:cBhvr>
                                    </p:animRot>
                                  </p:childTnLst>
                                </p:cTn>
                              </p:par>
                              <p:par>
                                <p:cTn id="529" presetID="8" presetClass="emph" presetSubtype="0" fill="hold" grpId="3" nodeType="withEffect">
                                  <p:stCondLst>
                                    <p:cond delay="0"/>
                                  </p:stCondLst>
                                  <p:childTnLst>
                                    <p:animRot by="-21600000">
                                      <p:cBhvr>
                                        <p:cTn id="530" dur="5000" fill="hold"/>
                                        <p:tgtEl>
                                          <p:spTgt spid="77"/>
                                        </p:tgtEl>
                                        <p:attrNameLst>
                                          <p:attrName>r</p:attrName>
                                        </p:attrNameLst>
                                      </p:cBhvr>
                                    </p:animRot>
                                  </p:childTnLst>
                                </p:cTn>
                              </p:par>
                              <p:par>
                                <p:cTn id="531" presetID="8" presetClass="emph" presetSubtype="0" fill="hold" grpId="3" nodeType="withEffect">
                                  <p:stCondLst>
                                    <p:cond delay="0"/>
                                  </p:stCondLst>
                                  <p:childTnLst>
                                    <p:animRot by="-21600000">
                                      <p:cBhvr>
                                        <p:cTn id="532" dur="5000" fill="hold"/>
                                        <p:tgtEl>
                                          <p:spTgt spid="78"/>
                                        </p:tgtEl>
                                        <p:attrNameLst>
                                          <p:attrName>r</p:attrName>
                                        </p:attrNameLst>
                                      </p:cBhvr>
                                    </p:animRot>
                                  </p:childTnLst>
                                </p:cTn>
                              </p:par>
                              <p:par>
                                <p:cTn id="533" presetID="8" presetClass="emph" presetSubtype="0" fill="hold" grpId="3" nodeType="withEffect">
                                  <p:stCondLst>
                                    <p:cond delay="0"/>
                                  </p:stCondLst>
                                  <p:childTnLst>
                                    <p:animRot by="-21600000">
                                      <p:cBhvr>
                                        <p:cTn id="534" dur="5000" fill="hold"/>
                                        <p:tgtEl>
                                          <p:spTgt spid="79"/>
                                        </p:tgtEl>
                                        <p:attrNameLst>
                                          <p:attrName>r</p:attrName>
                                        </p:attrNameLst>
                                      </p:cBhvr>
                                    </p:animRot>
                                  </p:childTnLst>
                                </p:cTn>
                              </p:par>
                              <p:par>
                                <p:cTn id="535" presetID="8" presetClass="emph" presetSubtype="0" fill="hold" grpId="3" nodeType="withEffect">
                                  <p:stCondLst>
                                    <p:cond delay="0"/>
                                  </p:stCondLst>
                                  <p:childTnLst>
                                    <p:animRot by="-21600000">
                                      <p:cBhvr>
                                        <p:cTn id="536" dur="5000" fill="hold"/>
                                        <p:tgtEl>
                                          <p:spTgt spid="80"/>
                                        </p:tgtEl>
                                        <p:attrNameLst>
                                          <p:attrName>r</p:attrName>
                                        </p:attrNameLst>
                                      </p:cBhvr>
                                    </p:animRot>
                                  </p:childTnLst>
                                </p:cTn>
                              </p:par>
                              <p:par>
                                <p:cTn id="537" presetID="8" presetClass="emph" presetSubtype="0" fill="hold" grpId="3" nodeType="withEffect">
                                  <p:stCondLst>
                                    <p:cond delay="0"/>
                                  </p:stCondLst>
                                  <p:childTnLst>
                                    <p:animRot by="-21600000">
                                      <p:cBhvr>
                                        <p:cTn id="538" dur="5000" fill="hold"/>
                                        <p:tgtEl>
                                          <p:spTgt spid="81"/>
                                        </p:tgtEl>
                                        <p:attrNameLst>
                                          <p:attrName>r</p:attrName>
                                        </p:attrNameLst>
                                      </p:cBhvr>
                                    </p:animRot>
                                  </p:childTnLst>
                                </p:cTn>
                              </p:par>
                              <p:par>
                                <p:cTn id="539" presetID="8" presetClass="emph" presetSubtype="0" fill="hold" grpId="3" nodeType="withEffect">
                                  <p:stCondLst>
                                    <p:cond delay="0"/>
                                  </p:stCondLst>
                                  <p:childTnLst>
                                    <p:animRot by="-21600000">
                                      <p:cBhvr>
                                        <p:cTn id="540" dur="5000" fill="hold"/>
                                        <p:tgtEl>
                                          <p:spTgt spid="82"/>
                                        </p:tgtEl>
                                        <p:attrNameLst>
                                          <p:attrName>r</p:attrName>
                                        </p:attrNameLst>
                                      </p:cBhvr>
                                    </p:animRot>
                                  </p:childTnLst>
                                </p:cTn>
                              </p:par>
                              <p:par>
                                <p:cTn id="541" presetID="8" presetClass="emph" presetSubtype="0" fill="hold" grpId="3" nodeType="withEffect">
                                  <p:stCondLst>
                                    <p:cond delay="0"/>
                                  </p:stCondLst>
                                  <p:childTnLst>
                                    <p:animRot by="-21600000">
                                      <p:cBhvr>
                                        <p:cTn id="542" dur="5000" fill="hold"/>
                                        <p:tgtEl>
                                          <p:spTgt spid="83"/>
                                        </p:tgtEl>
                                        <p:attrNameLst>
                                          <p:attrName>r</p:attrName>
                                        </p:attrNameLst>
                                      </p:cBhvr>
                                    </p:animRot>
                                  </p:childTnLst>
                                </p:cTn>
                              </p:par>
                              <p:par>
                                <p:cTn id="543" presetID="8" presetClass="emph" presetSubtype="0" fill="hold" grpId="3" nodeType="withEffect">
                                  <p:stCondLst>
                                    <p:cond delay="0"/>
                                  </p:stCondLst>
                                  <p:childTnLst>
                                    <p:animRot by="-21600000">
                                      <p:cBhvr>
                                        <p:cTn id="544" dur="5000" fill="hold"/>
                                        <p:tgtEl>
                                          <p:spTgt spid="84"/>
                                        </p:tgtEl>
                                        <p:attrNameLst>
                                          <p:attrName>r</p:attrName>
                                        </p:attrNameLst>
                                      </p:cBhvr>
                                    </p:animRot>
                                  </p:childTnLst>
                                </p:cTn>
                              </p:par>
                              <p:par>
                                <p:cTn id="545" presetID="8" presetClass="emph" presetSubtype="0" fill="hold" grpId="3" nodeType="withEffect">
                                  <p:stCondLst>
                                    <p:cond delay="0"/>
                                  </p:stCondLst>
                                  <p:childTnLst>
                                    <p:animRot by="-21600000">
                                      <p:cBhvr>
                                        <p:cTn id="546" dur="5000" fill="hold"/>
                                        <p:tgtEl>
                                          <p:spTgt spid="85"/>
                                        </p:tgtEl>
                                        <p:attrNameLst>
                                          <p:attrName>r</p:attrName>
                                        </p:attrNameLst>
                                      </p:cBhvr>
                                    </p:animRot>
                                  </p:childTnLst>
                                </p:cTn>
                              </p:par>
                              <p:par>
                                <p:cTn id="547" presetID="8" presetClass="emph" presetSubtype="0" fill="hold" grpId="3" nodeType="withEffect">
                                  <p:stCondLst>
                                    <p:cond delay="0"/>
                                  </p:stCondLst>
                                  <p:childTnLst>
                                    <p:animRot by="-21600000">
                                      <p:cBhvr>
                                        <p:cTn id="548" dur="5000" fill="hold"/>
                                        <p:tgtEl>
                                          <p:spTgt spid="86"/>
                                        </p:tgtEl>
                                        <p:attrNameLst>
                                          <p:attrName>r</p:attrName>
                                        </p:attrNameLst>
                                      </p:cBhvr>
                                    </p:animRot>
                                  </p:childTnLst>
                                </p:cTn>
                              </p:par>
                              <p:par>
                                <p:cTn id="549" presetID="8" presetClass="emph" presetSubtype="0" fill="hold" grpId="3" nodeType="withEffect">
                                  <p:stCondLst>
                                    <p:cond delay="0"/>
                                  </p:stCondLst>
                                  <p:childTnLst>
                                    <p:animRot by="-21600000">
                                      <p:cBhvr>
                                        <p:cTn id="550" dur="5000" fill="hold"/>
                                        <p:tgtEl>
                                          <p:spTgt spid="87"/>
                                        </p:tgtEl>
                                        <p:attrNameLst>
                                          <p:attrName>r</p:attrName>
                                        </p:attrNameLst>
                                      </p:cBhvr>
                                    </p:animRot>
                                  </p:childTnLst>
                                </p:cTn>
                              </p:par>
                              <p:par>
                                <p:cTn id="551" presetID="2" presetClass="entr" presetSubtype="8" fill="hold" grpId="0" nodeType="withEffect">
                                  <p:stCondLst>
                                    <p:cond delay="0"/>
                                  </p:stCondLst>
                                  <p:childTnLst>
                                    <p:set>
                                      <p:cBhvr>
                                        <p:cTn id="552" dur="1" fill="hold">
                                          <p:stCondLst>
                                            <p:cond delay="0"/>
                                          </p:stCondLst>
                                        </p:cTn>
                                        <p:tgtEl>
                                          <p:spTgt spid="131"/>
                                        </p:tgtEl>
                                        <p:attrNameLst>
                                          <p:attrName>style.visibility</p:attrName>
                                        </p:attrNameLst>
                                      </p:cBhvr>
                                      <p:to>
                                        <p:strVal val="visible"/>
                                      </p:to>
                                    </p:set>
                                    <p:anim calcmode="lin" valueType="num">
                                      <p:cBhvr additive="base">
                                        <p:cTn id="553" dur="5000" fill="hold"/>
                                        <p:tgtEl>
                                          <p:spTgt spid="131"/>
                                        </p:tgtEl>
                                        <p:attrNameLst>
                                          <p:attrName>ppt_x</p:attrName>
                                        </p:attrNameLst>
                                      </p:cBhvr>
                                      <p:tavLst>
                                        <p:tav tm="0">
                                          <p:val>
                                            <p:strVal val="0-#ppt_w/2"/>
                                          </p:val>
                                        </p:tav>
                                        <p:tav tm="100000">
                                          <p:val>
                                            <p:strVal val="#ppt_x"/>
                                          </p:val>
                                        </p:tav>
                                      </p:tavLst>
                                    </p:anim>
                                    <p:anim calcmode="lin" valueType="num">
                                      <p:cBhvr additive="base">
                                        <p:cTn id="554" dur="5000" fill="hold"/>
                                        <p:tgtEl>
                                          <p:spTgt spid="131"/>
                                        </p:tgtEl>
                                        <p:attrNameLst>
                                          <p:attrName>ppt_y</p:attrName>
                                        </p:attrNameLst>
                                      </p:cBhvr>
                                      <p:tavLst>
                                        <p:tav tm="0">
                                          <p:val>
                                            <p:strVal val="#ppt_y"/>
                                          </p:val>
                                        </p:tav>
                                        <p:tav tm="100000">
                                          <p:val>
                                            <p:strVal val="#ppt_y"/>
                                          </p:val>
                                        </p:tav>
                                      </p:tavLst>
                                    </p:anim>
                                  </p:childTnLst>
                                </p:cTn>
                              </p:par>
                              <p:par>
                                <p:cTn id="555" presetID="2" presetClass="exit" presetSubtype="2" fill="hold" grpId="1" nodeType="withEffect">
                                  <p:stCondLst>
                                    <p:cond delay="0"/>
                                  </p:stCondLst>
                                  <p:childTnLst>
                                    <p:anim calcmode="lin" valueType="num">
                                      <p:cBhvr additive="base">
                                        <p:cTn id="556" dur="5000"/>
                                        <p:tgtEl>
                                          <p:spTgt spid="131"/>
                                        </p:tgtEl>
                                        <p:attrNameLst>
                                          <p:attrName>ppt_x</p:attrName>
                                        </p:attrNameLst>
                                      </p:cBhvr>
                                      <p:tavLst>
                                        <p:tav tm="0">
                                          <p:val>
                                            <p:strVal val="ppt_x"/>
                                          </p:val>
                                        </p:tav>
                                        <p:tav tm="100000">
                                          <p:val>
                                            <p:strVal val="1+ppt_w/2"/>
                                          </p:val>
                                        </p:tav>
                                      </p:tavLst>
                                    </p:anim>
                                    <p:anim calcmode="lin" valueType="num">
                                      <p:cBhvr additive="base">
                                        <p:cTn id="557" dur="5000"/>
                                        <p:tgtEl>
                                          <p:spTgt spid="131"/>
                                        </p:tgtEl>
                                        <p:attrNameLst>
                                          <p:attrName>ppt_y</p:attrName>
                                        </p:attrNameLst>
                                      </p:cBhvr>
                                      <p:tavLst>
                                        <p:tav tm="0">
                                          <p:val>
                                            <p:strVal val="ppt_y"/>
                                          </p:val>
                                        </p:tav>
                                        <p:tav tm="100000">
                                          <p:val>
                                            <p:strVal val="ppt_y"/>
                                          </p:val>
                                        </p:tav>
                                      </p:tavLst>
                                    </p:anim>
                                    <p:set>
                                      <p:cBhvr>
                                        <p:cTn id="558" dur="1" fill="hold">
                                          <p:stCondLst>
                                            <p:cond delay="4999"/>
                                          </p:stCondLst>
                                        </p:cTn>
                                        <p:tgtEl>
                                          <p:spTgt spid="131"/>
                                        </p:tgtEl>
                                        <p:attrNameLst>
                                          <p:attrName>style.visibility</p:attrName>
                                        </p:attrNameLst>
                                      </p:cBhvr>
                                      <p:to>
                                        <p:strVal val="hidden"/>
                                      </p:to>
                                    </p:set>
                                  </p:childTnLst>
                                </p:cTn>
                              </p:par>
                              <p:par>
                                <p:cTn id="559" presetID="3" presetClass="exit" presetSubtype="5" fill="hold" grpId="2" nodeType="withEffect">
                                  <p:stCondLst>
                                    <p:cond delay="0"/>
                                  </p:stCondLst>
                                  <p:childTnLst>
                                    <p:animEffect transition="out" filter="blinds(vertical)">
                                      <p:cBhvr>
                                        <p:cTn id="560" dur="5000"/>
                                        <p:tgtEl>
                                          <p:spTgt spid="131"/>
                                        </p:tgtEl>
                                      </p:cBhvr>
                                    </p:animEffect>
                                    <p:set>
                                      <p:cBhvr>
                                        <p:cTn id="561" dur="1" fill="hold">
                                          <p:stCondLst>
                                            <p:cond delay="4999"/>
                                          </p:stCondLst>
                                        </p:cTn>
                                        <p:tgtEl>
                                          <p:spTgt spid="131"/>
                                        </p:tgtEl>
                                        <p:attrNameLst>
                                          <p:attrName>style.visibility</p:attrName>
                                        </p:attrNameLst>
                                      </p:cBhvr>
                                      <p:to>
                                        <p:strVal val="hidden"/>
                                      </p:to>
                                    </p:set>
                                  </p:childTnLst>
                                </p:cTn>
                              </p:par>
                              <p:par>
                                <p:cTn id="562" presetID="8" presetClass="emph" presetSubtype="0" fill="hold" grpId="3" nodeType="withEffect">
                                  <p:stCondLst>
                                    <p:cond delay="0"/>
                                  </p:stCondLst>
                                  <p:childTnLst>
                                    <p:animRot by="21600000">
                                      <p:cBhvr>
                                        <p:cTn id="563" dur="5000" fill="hold"/>
                                        <p:tgtEl>
                                          <p:spTgt spid="131"/>
                                        </p:tgtEl>
                                        <p:attrNameLst>
                                          <p:attrName>r</p:attrName>
                                        </p:attrNameLst>
                                      </p:cBhvr>
                                    </p:animRot>
                                  </p:childTnLst>
                                </p:cTn>
                              </p:par>
                              <p:par>
                                <p:cTn id="564" presetID="2" presetClass="entr" presetSubtype="8" fill="hold" grpId="0" nodeType="withEffect">
                                  <p:stCondLst>
                                    <p:cond delay="0"/>
                                  </p:stCondLst>
                                  <p:childTnLst>
                                    <p:set>
                                      <p:cBhvr>
                                        <p:cTn id="565" dur="1" fill="hold">
                                          <p:stCondLst>
                                            <p:cond delay="0"/>
                                          </p:stCondLst>
                                        </p:cTn>
                                        <p:tgtEl>
                                          <p:spTgt spid="130"/>
                                        </p:tgtEl>
                                        <p:attrNameLst>
                                          <p:attrName>style.visibility</p:attrName>
                                        </p:attrNameLst>
                                      </p:cBhvr>
                                      <p:to>
                                        <p:strVal val="visible"/>
                                      </p:to>
                                    </p:set>
                                    <p:anim calcmode="lin" valueType="num">
                                      <p:cBhvr additive="base">
                                        <p:cTn id="566" dur="5000" fill="hold"/>
                                        <p:tgtEl>
                                          <p:spTgt spid="130"/>
                                        </p:tgtEl>
                                        <p:attrNameLst>
                                          <p:attrName>ppt_x</p:attrName>
                                        </p:attrNameLst>
                                      </p:cBhvr>
                                      <p:tavLst>
                                        <p:tav tm="0">
                                          <p:val>
                                            <p:strVal val="0-#ppt_w/2"/>
                                          </p:val>
                                        </p:tav>
                                        <p:tav tm="100000">
                                          <p:val>
                                            <p:strVal val="#ppt_x"/>
                                          </p:val>
                                        </p:tav>
                                      </p:tavLst>
                                    </p:anim>
                                    <p:anim calcmode="lin" valueType="num">
                                      <p:cBhvr additive="base">
                                        <p:cTn id="567" dur="5000" fill="hold"/>
                                        <p:tgtEl>
                                          <p:spTgt spid="130"/>
                                        </p:tgtEl>
                                        <p:attrNameLst>
                                          <p:attrName>ppt_y</p:attrName>
                                        </p:attrNameLst>
                                      </p:cBhvr>
                                      <p:tavLst>
                                        <p:tav tm="0">
                                          <p:val>
                                            <p:strVal val="#ppt_y"/>
                                          </p:val>
                                        </p:tav>
                                        <p:tav tm="100000">
                                          <p:val>
                                            <p:strVal val="#ppt_y"/>
                                          </p:val>
                                        </p:tav>
                                      </p:tavLst>
                                    </p:anim>
                                  </p:childTnLst>
                                </p:cTn>
                              </p:par>
                              <p:par>
                                <p:cTn id="568" presetID="2" presetClass="exit" presetSubtype="2" fill="hold" grpId="1" nodeType="withEffect">
                                  <p:stCondLst>
                                    <p:cond delay="0"/>
                                  </p:stCondLst>
                                  <p:childTnLst>
                                    <p:anim calcmode="lin" valueType="num">
                                      <p:cBhvr additive="base">
                                        <p:cTn id="569" dur="5000"/>
                                        <p:tgtEl>
                                          <p:spTgt spid="130"/>
                                        </p:tgtEl>
                                        <p:attrNameLst>
                                          <p:attrName>ppt_x</p:attrName>
                                        </p:attrNameLst>
                                      </p:cBhvr>
                                      <p:tavLst>
                                        <p:tav tm="0">
                                          <p:val>
                                            <p:strVal val="ppt_x"/>
                                          </p:val>
                                        </p:tav>
                                        <p:tav tm="100000">
                                          <p:val>
                                            <p:strVal val="1+ppt_w/2"/>
                                          </p:val>
                                        </p:tav>
                                      </p:tavLst>
                                    </p:anim>
                                    <p:anim calcmode="lin" valueType="num">
                                      <p:cBhvr additive="base">
                                        <p:cTn id="570" dur="5000"/>
                                        <p:tgtEl>
                                          <p:spTgt spid="130"/>
                                        </p:tgtEl>
                                        <p:attrNameLst>
                                          <p:attrName>ppt_y</p:attrName>
                                        </p:attrNameLst>
                                      </p:cBhvr>
                                      <p:tavLst>
                                        <p:tav tm="0">
                                          <p:val>
                                            <p:strVal val="ppt_y"/>
                                          </p:val>
                                        </p:tav>
                                        <p:tav tm="100000">
                                          <p:val>
                                            <p:strVal val="ppt_y"/>
                                          </p:val>
                                        </p:tav>
                                      </p:tavLst>
                                    </p:anim>
                                    <p:set>
                                      <p:cBhvr>
                                        <p:cTn id="571" dur="1" fill="hold">
                                          <p:stCondLst>
                                            <p:cond delay="4999"/>
                                          </p:stCondLst>
                                        </p:cTn>
                                        <p:tgtEl>
                                          <p:spTgt spid="130"/>
                                        </p:tgtEl>
                                        <p:attrNameLst>
                                          <p:attrName>style.visibility</p:attrName>
                                        </p:attrNameLst>
                                      </p:cBhvr>
                                      <p:to>
                                        <p:strVal val="hidden"/>
                                      </p:to>
                                    </p:set>
                                  </p:childTnLst>
                                </p:cTn>
                              </p:par>
                              <p:par>
                                <p:cTn id="572" presetID="3" presetClass="exit" presetSubtype="5" fill="hold" grpId="2" nodeType="withEffect">
                                  <p:stCondLst>
                                    <p:cond delay="0"/>
                                  </p:stCondLst>
                                  <p:childTnLst>
                                    <p:animEffect transition="out" filter="blinds(vertical)">
                                      <p:cBhvr>
                                        <p:cTn id="573" dur="5000"/>
                                        <p:tgtEl>
                                          <p:spTgt spid="130"/>
                                        </p:tgtEl>
                                      </p:cBhvr>
                                    </p:animEffect>
                                    <p:set>
                                      <p:cBhvr>
                                        <p:cTn id="574" dur="1" fill="hold">
                                          <p:stCondLst>
                                            <p:cond delay="4999"/>
                                          </p:stCondLst>
                                        </p:cTn>
                                        <p:tgtEl>
                                          <p:spTgt spid="130"/>
                                        </p:tgtEl>
                                        <p:attrNameLst>
                                          <p:attrName>style.visibility</p:attrName>
                                        </p:attrNameLst>
                                      </p:cBhvr>
                                      <p:to>
                                        <p:strVal val="hidden"/>
                                      </p:to>
                                    </p:set>
                                  </p:childTnLst>
                                </p:cTn>
                              </p:par>
                              <p:par>
                                <p:cTn id="575" presetID="8" presetClass="emph" presetSubtype="0" fill="hold" grpId="3" nodeType="withEffect">
                                  <p:stCondLst>
                                    <p:cond delay="0"/>
                                  </p:stCondLst>
                                  <p:childTnLst>
                                    <p:animRot by="21600000">
                                      <p:cBhvr>
                                        <p:cTn id="576" dur="5000" fill="hold"/>
                                        <p:tgtEl>
                                          <p:spTgt spid="130"/>
                                        </p:tgtEl>
                                        <p:attrNameLst>
                                          <p:attrName>r</p:attrName>
                                        </p:attrNameLst>
                                      </p:cBhvr>
                                    </p:animRot>
                                  </p:childTnLst>
                                </p:cTn>
                              </p:par>
                              <p:par>
                                <p:cTn id="577" presetID="2" presetClass="entr" presetSubtype="8" fill="hold" grpId="0" nodeType="withEffect">
                                  <p:stCondLst>
                                    <p:cond delay="0"/>
                                  </p:stCondLst>
                                  <p:childTnLst>
                                    <p:set>
                                      <p:cBhvr>
                                        <p:cTn id="578" dur="1" fill="hold">
                                          <p:stCondLst>
                                            <p:cond delay="0"/>
                                          </p:stCondLst>
                                        </p:cTn>
                                        <p:tgtEl>
                                          <p:spTgt spid="129"/>
                                        </p:tgtEl>
                                        <p:attrNameLst>
                                          <p:attrName>style.visibility</p:attrName>
                                        </p:attrNameLst>
                                      </p:cBhvr>
                                      <p:to>
                                        <p:strVal val="visible"/>
                                      </p:to>
                                    </p:set>
                                    <p:anim calcmode="lin" valueType="num">
                                      <p:cBhvr additive="base">
                                        <p:cTn id="579" dur="5000" fill="hold"/>
                                        <p:tgtEl>
                                          <p:spTgt spid="129"/>
                                        </p:tgtEl>
                                        <p:attrNameLst>
                                          <p:attrName>ppt_x</p:attrName>
                                        </p:attrNameLst>
                                      </p:cBhvr>
                                      <p:tavLst>
                                        <p:tav tm="0">
                                          <p:val>
                                            <p:strVal val="0-#ppt_w/2"/>
                                          </p:val>
                                        </p:tav>
                                        <p:tav tm="100000">
                                          <p:val>
                                            <p:strVal val="#ppt_x"/>
                                          </p:val>
                                        </p:tav>
                                      </p:tavLst>
                                    </p:anim>
                                    <p:anim calcmode="lin" valueType="num">
                                      <p:cBhvr additive="base">
                                        <p:cTn id="580" dur="5000" fill="hold"/>
                                        <p:tgtEl>
                                          <p:spTgt spid="129"/>
                                        </p:tgtEl>
                                        <p:attrNameLst>
                                          <p:attrName>ppt_y</p:attrName>
                                        </p:attrNameLst>
                                      </p:cBhvr>
                                      <p:tavLst>
                                        <p:tav tm="0">
                                          <p:val>
                                            <p:strVal val="#ppt_y"/>
                                          </p:val>
                                        </p:tav>
                                        <p:tav tm="100000">
                                          <p:val>
                                            <p:strVal val="#ppt_y"/>
                                          </p:val>
                                        </p:tav>
                                      </p:tavLst>
                                    </p:anim>
                                  </p:childTnLst>
                                </p:cTn>
                              </p:par>
                              <p:par>
                                <p:cTn id="581" presetID="2" presetClass="exit" presetSubtype="2" fill="hold" grpId="1" nodeType="withEffect">
                                  <p:stCondLst>
                                    <p:cond delay="0"/>
                                  </p:stCondLst>
                                  <p:childTnLst>
                                    <p:anim calcmode="lin" valueType="num">
                                      <p:cBhvr additive="base">
                                        <p:cTn id="582" dur="5000"/>
                                        <p:tgtEl>
                                          <p:spTgt spid="129"/>
                                        </p:tgtEl>
                                        <p:attrNameLst>
                                          <p:attrName>ppt_x</p:attrName>
                                        </p:attrNameLst>
                                      </p:cBhvr>
                                      <p:tavLst>
                                        <p:tav tm="0">
                                          <p:val>
                                            <p:strVal val="ppt_x"/>
                                          </p:val>
                                        </p:tav>
                                        <p:tav tm="100000">
                                          <p:val>
                                            <p:strVal val="1+ppt_w/2"/>
                                          </p:val>
                                        </p:tav>
                                      </p:tavLst>
                                    </p:anim>
                                    <p:anim calcmode="lin" valueType="num">
                                      <p:cBhvr additive="base">
                                        <p:cTn id="583" dur="5000"/>
                                        <p:tgtEl>
                                          <p:spTgt spid="129"/>
                                        </p:tgtEl>
                                        <p:attrNameLst>
                                          <p:attrName>ppt_y</p:attrName>
                                        </p:attrNameLst>
                                      </p:cBhvr>
                                      <p:tavLst>
                                        <p:tav tm="0">
                                          <p:val>
                                            <p:strVal val="ppt_y"/>
                                          </p:val>
                                        </p:tav>
                                        <p:tav tm="100000">
                                          <p:val>
                                            <p:strVal val="ppt_y"/>
                                          </p:val>
                                        </p:tav>
                                      </p:tavLst>
                                    </p:anim>
                                    <p:set>
                                      <p:cBhvr>
                                        <p:cTn id="584" dur="1" fill="hold">
                                          <p:stCondLst>
                                            <p:cond delay="4999"/>
                                          </p:stCondLst>
                                        </p:cTn>
                                        <p:tgtEl>
                                          <p:spTgt spid="129"/>
                                        </p:tgtEl>
                                        <p:attrNameLst>
                                          <p:attrName>style.visibility</p:attrName>
                                        </p:attrNameLst>
                                      </p:cBhvr>
                                      <p:to>
                                        <p:strVal val="hidden"/>
                                      </p:to>
                                    </p:set>
                                  </p:childTnLst>
                                </p:cTn>
                              </p:par>
                              <p:par>
                                <p:cTn id="585" presetID="3" presetClass="exit" presetSubtype="5" fill="hold" grpId="2" nodeType="withEffect">
                                  <p:stCondLst>
                                    <p:cond delay="0"/>
                                  </p:stCondLst>
                                  <p:childTnLst>
                                    <p:animEffect transition="out" filter="blinds(vertical)">
                                      <p:cBhvr>
                                        <p:cTn id="586" dur="5000"/>
                                        <p:tgtEl>
                                          <p:spTgt spid="129"/>
                                        </p:tgtEl>
                                      </p:cBhvr>
                                    </p:animEffect>
                                    <p:set>
                                      <p:cBhvr>
                                        <p:cTn id="587" dur="1" fill="hold">
                                          <p:stCondLst>
                                            <p:cond delay="4999"/>
                                          </p:stCondLst>
                                        </p:cTn>
                                        <p:tgtEl>
                                          <p:spTgt spid="129"/>
                                        </p:tgtEl>
                                        <p:attrNameLst>
                                          <p:attrName>style.visibility</p:attrName>
                                        </p:attrNameLst>
                                      </p:cBhvr>
                                      <p:to>
                                        <p:strVal val="hidden"/>
                                      </p:to>
                                    </p:set>
                                  </p:childTnLst>
                                </p:cTn>
                              </p:par>
                              <p:par>
                                <p:cTn id="588" presetID="8" presetClass="emph" presetSubtype="0" fill="hold" grpId="3" nodeType="withEffect">
                                  <p:stCondLst>
                                    <p:cond delay="0"/>
                                  </p:stCondLst>
                                  <p:childTnLst>
                                    <p:animRot by="21600000">
                                      <p:cBhvr>
                                        <p:cTn id="589" dur="5000" fill="hold"/>
                                        <p:tgtEl>
                                          <p:spTgt spid="129"/>
                                        </p:tgtEl>
                                        <p:attrNameLst>
                                          <p:attrName>r</p:attrName>
                                        </p:attrNameLst>
                                      </p:cBhvr>
                                    </p:animRot>
                                  </p:childTnLst>
                                </p:cTn>
                              </p:par>
                              <p:par>
                                <p:cTn id="590" presetID="2" presetClass="entr" presetSubtype="8" fill="hold" grpId="0" nodeType="withEffect">
                                  <p:stCondLst>
                                    <p:cond delay="0"/>
                                  </p:stCondLst>
                                  <p:childTnLst>
                                    <p:set>
                                      <p:cBhvr>
                                        <p:cTn id="591" dur="1" fill="hold">
                                          <p:stCondLst>
                                            <p:cond delay="0"/>
                                          </p:stCondLst>
                                        </p:cTn>
                                        <p:tgtEl>
                                          <p:spTgt spid="128"/>
                                        </p:tgtEl>
                                        <p:attrNameLst>
                                          <p:attrName>style.visibility</p:attrName>
                                        </p:attrNameLst>
                                      </p:cBhvr>
                                      <p:to>
                                        <p:strVal val="visible"/>
                                      </p:to>
                                    </p:set>
                                    <p:anim calcmode="lin" valueType="num">
                                      <p:cBhvr additive="base">
                                        <p:cTn id="592" dur="5000" fill="hold"/>
                                        <p:tgtEl>
                                          <p:spTgt spid="128"/>
                                        </p:tgtEl>
                                        <p:attrNameLst>
                                          <p:attrName>ppt_x</p:attrName>
                                        </p:attrNameLst>
                                      </p:cBhvr>
                                      <p:tavLst>
                                        <p:tav tm="0">
                                          <p:val>
                                            <p:strVal val="0-#ppt_w/2"/>
                                          </p:val>
                                        </p:tav>
                                        <p:tav tm="100000">
                                          <p:val>
                                            <p:strVal val="#ppt_x"/>
                                          </p:val>
                                        </p:tav>
                                      </p:tavLst>
                                    </p:anim>
                                    <p:anim calcmode="lin" valueType="num">
                                      <p:cBhvr additive="base">
                                        <p:cTn id="593" dur="5000" fill="hold"/>
                                        <p:tgtEl>
                                          <p:spTgt spid="128"/>
                                        </p:tgtEl>
                                        <p:attrNameLst>
                                          <p:attrName>ppt_y</p:attrName>
                                        </p:attrNameLst>
                                      </p:cBhvr>
                                      <p:tavLst>
                                        <p:tav tm="0">
                                          <p:val>
                                            <p:strVal val="#ppt_y"/>
                                          </p:val>
                                        </p:tav>
                                        <p:tav tm="100000">
                                          <p:val>
                                            <p:strVal val="#ppt_y"/>
                                          </p:val>
                                        </p:tav>
                                      </p:tavLst>
                                    </p:anim>
                                  </p:childTnLst>
                                </p:cTn>
                              </p:par>
                              <p:par>
                                <p:cTn id="594" presetID="2" presetClass="exit" presetSubtype="2" fill="hold" grpId="1" nodeType="withEffect">
                                  <p:stCondLst>
                                    <p:cond delay="0"/>
                                  </p:stCondLst>
                                  <p:childTnLst>
                                    <p:anim calcmode="lin" valueType="num">
                                      <p:cBhvr additive="base">
                                        <p:cTn id="595" dur="5000"/>
                                        <p:tgtEl>
                                          <p:spTgt spid="128"/>
                                        </p:tgtEl>
                                        <p:attrNameLst>
                                          <p:attrName>ppt_x</p:attrName>
                                        </p:attrNameLst>
                                      </p:cBhvr>
                                      <p:tavLst>
                                        <p:tav tm="0">
                                          <p:val>
                                            <p:strVal val="ppt_x"/>
                                          </p:val>
                                        </p:tav>
                                        <p:tav tm="100000">
                                          <p:val>
                                            <p:strVal val="1+ppt_w/2"/>
                                          </p:val>
                                        </p:tav>
                                      </p:tavLst>
                                    </p:anim>
                                    <p:anim calcmode="lin" valueType="num">
                                      <p:cBhvr additive="base">
                                        <p:cTn id="596" dur="5000"/>
                                        <p:tgtEl>
                                          <p:spTgt spid="128"/>
                                        </p:tgtEl>
                                        <p:attrNameLst>
                                          <p:attrName>ppt_y</p:attrName>
                                        </p:attrNameLst>
                                      </p:cBhvr>
                                      <p:tavLst>
                                        <p:tav tm="0">
                                          <p:val>
                                            <p:strVal val="ppt_y"/>
                                          </p:val>
                                        </p:tav>
                                        <p:tav tm="100000">
                                          <p:val>
                                            <p:strVal val="ppt_y"/>
                                          </p:val>
                                        </p:tav>
                                      </p:tavLst>
                                    </p:anim>
                                    <p:set>
                                      <p:cBhvr>
                                        <p:cTn id="597" dur="1" fill="hold">
                                          <p:stCondLst>
                                            <p:cond delay="4999"/>
                                          </p:stCondLst>
                                        </p:cTn>
                                        <p:tgtEl>
                                          <p:spTgt spid="128"/>
                                        </p:tgtEl>
                                        <p:attrNameLst>
                                          <p:attrName>style.visibility</p:attrName>
                                        </p:attrNameLst>
                                      </p:cBhvr>
                                      <p:to>
                                        <p:strVal val="hidden"/>
                                      </p:to>
                                    </p:set>
                                  </p:childTnLst>
                                </p:cTn>
                              </p:par>
                              <p:par>
                                <p:cTn id="598" presetID="3" presetClass="exit" presetSubtype="5" fill="hold" grpId="2" nodeType="withEffect">
                                  <p:stCondLst>
                                    <p:cond delay="0"/>
                                  </p:stCondLst>
                                  <p:childTnLst>
                                    <p:animEffect transition="out" filter="blinds(vertical)">
                                      <p:cBhvr>
                                        <p:cTn id="599" dur="5000"/>
                                        <p:tgtEl>
                                          <p:spTgt spid="128"/>
                                        </p:tgtEl>
                                      </p:cBhvr>
                                    </p:animEffect>
                                    <p:set>
                                      <p:cBhvr>
                                        <p:cTn id="600" dur="1" fill="hold">
                                          <p:stCondLst>
                                            <p:cond delay="4999"/>
                                          </p:stCondLst>
                                        </p:cTn>
                                        <p:tgtEl>
                                          <p:spTgt spid="128"/>
                                        </p:tgtEl>
                                        <p:attrNameLst>
                                          <p:attrName>style.visibility</p:attrName>
                                        </p:attrNameLst>
                                      </p:cBhvr>
                                      <p:to>
                                        <p:strVal val="hidden"/>
                                      </p:to>
                                    </p:set>
                                  </p:childTnLst>
                                </p:cTn>
                              </p:par>
                              <p:par>
                                <p:cTn id="601" presetID="8" presetClass="emph" presetSubtype="0" fill="hold" grpId="3" nodeType="withEffect">
                                  <p:stCondLst>
                                    <p:cond delay="0"/>
                                  </p:stCondLst>
                                  <p:childTnLst>
                                    <p:animRot by="21600000">
                                      <p:cBhvr>
                                        <p:cTn id="602" dur="5000" fill="hold"/>
                                        <p:tgtEl>
                                          <p:spTgt spid="128"/>
                                        </p:tgtEl>
                                        <p:attrNameLst>
                                          <p:attrName>r</p:attrName>
                                        </p:attrNameLst>
                                      </p:cBhvr>
                                    </p:animRot>
                                  </p:childTnLst>
                                </p:cTn>
                              </p:par>
                              <p:par>
                                <p:cTn id="603" presetID="2" presetClass="entr" presetSubtype="8" fill="hold" grpId="0" nodeType="withEffect">
                                  <p:stCondLst>
                                    <p:cond delay="0"/>
                                  </p:stCondLst>
                                  <p:childTnLst>
                                    <p:set>
                                      <p:cBhvr>
                                        <p:cTn id="604" dur="1" fill="hold">
                                          <p:stCondLst>
                                            <p:cond delay="0"/>
                                          </p:stCondLst>
                                        </p:cTn>
                                        <p:tgtEl>
                                          <p:spTgt spid="127"/>
                                        </p:tgtEl>
                                        <p:attrNameLst>
                                          <p:attrName>style.visibility</p:attrName>
                                        </p:attrNameLst>
                                      </p:cBhvr>
                                      <p:to>
                                        <p:strVal val="visible"/>
                                      </p:to>
                                    </p:set>
                                    <p:anim calcmode="lin" valueType="num">
                                      <p:cBhvr additive="base">
                                        <p:cTn id="605" dur="5000" fill="hold"/>
                                        <p:tgtEl>
                                          <p:spTgt spid="127"/>
                                        </p:tgtEl>
                                        <p:attrNameLst>
                                          <p:attrName>ppt_x</p:attrName>
                                        </p:attrNameLst>
                                      </p:cBhvr>
                                      <p:tavLst>
                                        <p:tav tm="0">
                                          <p:val>
                                            <p:strVal val="0-#ppt_w/2"/>
                                          </p:val>
                                        </p:tav>
                                        <p:tav tm="100000">
                                          <p:val>
                                            <p:strVal val="#ppt_x"/>
                                          </p:val>
                                        </p:tav>
                                      </p:tavLst>
                                    </p:anim>
                                    <p:anim calcmode="lin" valueType="num">
                                      <p:cBhvr additive="base">
                                        <p:cTn id="606" dur="5000" fill="hold"/>
                                        <p:tgtEl>
                                          <p:spTgt spid="127"/>
                                        </p:tgtEl>
                                        <p:attrNameLst>
                                          <p:attrName>ppt_y</p:attrName>
                                        </p:attrNameLst>
                                      </p:cBhvr>
                                      <p:tavLst>
                                        <p:tav tm="0">
                                          <p:val>
                                            <p:strVal val="#ppt_y"/>
                                          </p:val>
                                        </p:tav>
                                        <p:tav tm="100000">
                                          <p:val>
                                            <p:strVal val="#ppt_y"/>
                                          </p:val>
                                        </p:tav>
                                      </p:tavLst>
                                    </p:anim>
                                  </p:childTnLst>
                                </p:cTn>
                              </p:par>
                              <p:par>
                                <p:cTn id="607" presetID="2" presetClass="exit" presetSubtype="2" fill="hold" grpId="1" nodeType="withEffect">
                                  <p:stCondLst>
                                    <p:cond delay="0"/>
                                  </p:stCondLst>
                                  <p:childTnLst>
                                    <p:anim calcmode="lin" valueType="num">
                                      <p:cBhvr additive="base">
                                        <p:cTn id="608" dur="5000"/>
                                        <p:tgtEl>
                                          <p:spTgt spid="127"/>
                                        </p:tgtEl>
                                        <p:attrNameLst>
                                          <p:attrName>ppt_x</p:attrName>
                                        </p:attrNameLst>
                                      </p:cBhvr>
                                      <p:tavLst>
                                        <p:tav tm="0">
                                          <p:val>
                                            <p:strVal val="ppt_x"/>
                                          </p:val>
                                        </p:tav>
                                        <p:tav tm="100000">
                                          <p:val>
                                            <p:strVal val="1+ppt_w/2"/>
                                          </p:val>
                                        </p:tav>
                                      </p:tavLst>
                                    </p:anim>
                                    <p:anim calcmode="lin" valueType="num">
                                      <p:cBhvr additive="base">
                                        <p:cTn id="609" dur="5000"/>
                                        <p:tgtEl>
                                          <p:spTgt spid="127"/>
                                        </p:tgtEl>
                                        <p:attrNameLst>
                                          <p:attrName>ppt_y</p:attrName>
                                        </p:attrNameLst>
                                      </p:cBhvr>
                                      <p:tavLst>
                                        <p:tav tm="0">
                                          <p:val>
                                            <p:strVal val="ppt_y"/>
                                          </p:val>
                                        </p:tav>
                                        <p:tav tm="100000">
                                          <p:val>
                                            <p:strVal val="ppt_y"/>
                                          </p:val>
                                        </p:tav>
                                      </p:tavLst>
                                    </p:anim>
                                    <p:set>
                                      <p:cBhvr>
                                        <p:cTn id="610" dur="1" fill="hold">
                                          <p:stCondLst>
                                            <p:cond delay="4999"/>
                                          </p:stCondLst>
                                        </p:cTn>
                                        <p:tgtEl>
                                          <p:spTgt spid="127"/>
                                        </p:tgtEl>
                                        <p:attrNameLst>
                                          <p:attrName>style.visibility</p:attrName>
                                        </p:attrNameLst>
                                      </p:cBhvr>
                                      <p:to>
                                        <p:strVal val="hidden"/>
                                      </p:to>
                                    </p:set>
                                  </p:childTnLst>
                                </p:cTn>
                              </p:par>
                              <p:par>
                                <p:cTn id="611" presetID="3" presetClass="exit" presetSubtype="5" fill="hold" grpId="2" nodeType="withEffect">
                                  <p:stCondLst>
                                    <p:cond delay="0"/>
                                  </p:stCondLst>
                                  <p:childTnLst>
                                    <p:animEffect transition="out" filter="blinds(vertical)">
                                      <p:cBhvr>
                                        <p:cTn id="612" dur="5000"/>
                                        <p:tgtEl>
                                          <p:spTgt spid="127"/>
                                        </p:tgtEl>
                                      </p:cBhvr>
                                    </p:animEffect>
                                    <p:set>
                                      <p:cBhvr>
                                        <p:cTn id="613" dur="1" fill="hold">
                                          <p:stCondLst>
                                            <p:cond delay="4999"/>
                                          </p:stCondLst>
                                        </p:cTn>
                                        <p:tgtEl>
                                          <p:spTgt spid="127"/>
                                        </p:tgtEl>
                                        <p:attrNameLst>
                                          <p:attrName>style.visibility</p:attrName>
                                        </p:attrNameLst>
                                      </p:cBhvr>
                                      <p:to>
                                        <p:strVal val="hidden"/>
                                      </p:to>
                                    </p:set>
                                  </p:childTnLst>
                                </p:cTn>
                              </p:par>
                              <p:par>
                                <p:cTn id="614" presetID="8" presetClass="emph" presetSubtype="0" fill="hold" grpId="3" nodeType="withEffect">
                                  <p:stCondLst>
                                    <p:cond delay="0"/>
                                  </p:stCondLst>
                                  <p:childTnLst>
                                    <p:animRot by="21600000">
                                      <p:cBhvr>
                                        <p:cTn id="615" dur="5000" fill="hold"/>
                                        <p:tgtEl>
                                          <p:spTgt spid="127"/>
                                        </p:tgtEl>
                                        <p:attrNameLst>
                                          <p:attrName>r</p:attrName>
                                        </p:attrNameLst>
                                      </p:cBhvr>
                                    </p:animRot>
                                  </p:childTnLst>
                                </p:cTn>
                              </p:par>
                              <p:par>
                                <p:cTn id="616" presetID="2" presetClass="entr" presetSubtype="8" fill="hold" grpId="0" nodeType="withEffect">
                                  <p:stCondLst>
                                    <p:cond delay="0"/>
                                  </p:stCondLst>
                                  <p:childTnLst>
                                    <p:set>
                                      <p:cBhvr>
                                        <p:cTn id="617" dur="1" fill="hold">
                                          <p:stCondLst>
                                            <p:cond delay="0"/>
                                          </p:stCondLst>
                                        </p:cTn>
                                        <p:tgtEl>
                                          <p:spTgt spid="126"/>
                                        </p:tgtEl>
                                        <p:attrNameLst>
                                          <p:attrName>style.visibility</p:attrName>
                                        </p:attrNameLst>
                                      </p:cBhvr>
                                      <p:to>
                                        <p:strVal val="visible"/>
                                      </p:to>
                                    </p:set>
                                    <p:anim calcmode="lin" valueType="num">
                                      <p:cBhvr additive="base">
                                        <p:cTn id="618" dur="5000" fill="hold"/>
                                        <p:tgtEl>
                                          <p:spTgt spid="126"/>
                                        </p:tgtEl>
                                        <p:attrNameLst>
                                          <p:attrName>ppt_x</p:attrName>
                                        </p:attrNameLst>
                                      </p:cBhvr>
                                      <p:tavLst>
                                        <p:tav tm="0">
                                          <p:val>
                                            <p:strVal val="0-#ppt_w/2"/>
                                          </p:val>
                                        </p:tav>
                                        <p:tav tm="100000">
                                          <p:val>
                                            <p:strVal val="#ppt_x"/>
                                          </p:val>
                                        </p:tav>
                                      </p:tavLst>
                                    </p:anim>
                                    <p:anim calcmode="lin" valueType="num">
                                      <p:cBhvr additive="base">
                                        <p:cTn id="619" dur="5000" fill="hold"/>
                                        <p:tgtEl>
                                          <p:spTgt spid="126"/>
                                        </p:tgtEl>
                                        <p:attrNameLst>
                                          <p:attrName>ppt_y</p:attrName>
                                        </p:attrNameLst>
                                      </p:cBhvr>
                                      <p:tavLst>
                                        <p:tav tm="0">
                                          <p:val>
                                            <p:strVal val="#ppt_y"/>
                                          </p:val>
                                        </p:tav>
                                        <p:tav tm="100000">
                                          <p:val>
                                            <p:strVal val="#ppt_y"/>
                                          </p:val>
                                        </p:tav>
                                      </p:tavLst>
                                    </p:anim>
                                  </p:childTnLst>
                                </p:cTn>
                              </p:par>
                              <p:par>
                                <p:cTn id="620" presetID="2" presetClass="exit" presetSubtype="2" fill="hold" grpId="1" nodeType="withEffect">
                                  <p:stCondLst>
                                    <p:cond delay="0"/>
                                  </p:stCondLst>
                                  <p:childTnLst>
                                    <p:anim calcmode="lin" valueType="num">
                                      <p:cBhvr additive="base">
                                        <p:cTn id="621" dur="5000"/>
                                        <p:tgtEl>
                                          <p:spTgt spid="126"/>
                                        </p:tgtEl>
                                        <p:attrNameLst>
                                          <p:attrName>ppt_x</p:attrName>
                                        </p:attrNameLst>
                                      </p:cBhvr>
                                      <p:tavLst>
                                        <p:tav tm="0">
                                          <p:val>
                                            <p:strVal val="ppt_x"/>
                                          </p:val>
                                        </p:tav>
                                        <p:tav tm="100000">
                                          <p:val>
                                            <p:strVal val="1+ppt_w/2"/>
                                          </p:val>
                                        </p:tav>
                                      </p:tavLst>
                                    </p:anim>
                                    <p:anim calcmode="lin" valueType="num">
                                      <p:cBhvr additive="base">
                                        <p:cTn id="622" dur="5000"/>
                                        <p:tgtEl>
                                          <p:spTgt spid="126"/>
                                        </p:tgtEl>
                                        <p:attrNameLst>
                                          <p:attrName>ppt_y</p:attrName>
                                        </p:attrNameLst>
                                      </p:cBhvr>
                                      <p:tavLst>
                                        <p:tav tm="0">
                                          <p:val>
                                            <p:strVal val="ppt_y"/>
                                          </p:val>
                                        </p:tav>
                                        <p:tav tm="100000">
                                          <p:val>
                                            <p:strVal val="ppt_y"/>
                                          </p:val>
                                        </p:tav>
                                      </p:tavLst>
                                    </p:anim>
                                    <p:set>
                                      <p:cBhvr>
                                        <p:cTn id="623" dur="1" fill="hold">
                                          <p:stCondLst>
                                            <p:cond delay="4999"/>
                                          </p:stCondLst>
                                        </p:cTn>
                                        <p:tgtEl>
                                          <p:spTgt spid="126"/>
                                        </p:tgtEl>
                                        <p:attrNameLst>
                                          <p:attrName>style.visibility</p:attrName>
                                        </p:attrNameLst>
                                      </p:cBhvr>
                                      <p:to>
                                        <p:strVal val="hidden"/>
                                      </p:to>
                                    </p:set>
                                  </p:childTnLst>
                                </p:cTn>
                              </p:par>
                              <p:par>
                                <p:cTn id="624" presetID="3" presetClass="exit" presetSubtype="5" fill="hold" grpId="2" nodeType="withEffect">
                                  <p:stCondLst>
                                    <p:cond delay="0"/>
                                  </p:stCondLst>
                                  <p:childTnLst>
                                    <p:animEffect transition="out" filter="blinds(vertical)">
                                      <p:cBhvr>
                                        <p:cTn id="625" dur="5000"/>
                                        <p:tgtEl>
                                          <p:spTgt spid="126"/>
                                        </p:tgtEl>
                                      </p:cBhvr>
                                    </p:animEffect>
                                    <p:set>
                                      <p:cBhvr>
                                        <p:cTn id="626" dur="1" fill="hold">
                                          <p:stCondLst>
                                            <p:cond delay="4999"/>
                                          </p:stCondLst>
                                        </p:cTn>
                                        <p:tgtEl>
                                          <p:spTgt spid="126"/>
                                        </p:tgtEl>
                                        <p:attrNameLst>
                                          <p:attrName>style.visibility</p:attrName>
                                        </p:attrNameLst>
                                      </p:cBhvr>
                                      <p:to>
                                        <p:strVal val="hidden"/>
                                      </p:to>
                                    </p:set>
                                  </p:childTnLst>
                                </p:cTn>
                              </p:par>
                              <p:par>
                                <p:cTn id="627" presetID="8" presetClass="emph" presetSubtype="0" fill="hold" grpId="3" nodeType="withEffect">
                                  <p:stCondLst>
                                    <p:cond delay="0"/>
                                  </p:stCondLst>
                                  <p:childTnLst>
                                    <p:animRot by="21600000">
                                      <p:cBhvr>
                                        <p:cTn id="628" dur="5000" fill="hold"/>
                                        <p:tgtEl>
                                          <p:spTgt spid="126"/>
                                        </p:tgtEl>
                                        <p:attrNameLst>
                                          <p:attrName>r</p:attrName>
                                        </p:attrNameLst>
                                      </p:cBhvr>
                                    </p:animRot>
                                  </p:childTnLst>
                                </p:cTn>
                              </p:par>
                              <p:par>
                                <p:cTn id="629" presetID="2" presetClass="entr" presetSubtype="8" fill="hold" grpId="0" nodeType="withEffect">
                                  <p:stCondLst>
                                    <p:cond delay="0"/>
                                  </p:stCondLst>
                                  <p:childTnLst>
                                    <p:set>
                                      <p:cBhvr>
                                        <p:cTn id="630" dur="1" fill="hold">
                                          <p:stCondLst>
                                            <p:cond delay="0"/>
                                          </p:stCondLst>
                                        </p:cTn>
                                        <p:tgtEl>
                                          <p:spTgt spid="125"/>
                                        </p:tgtEl>
                                        <p:attrNameLst>
                                          <p:attrName>style.visibility</p:attrName>
                                        </p:attrNameLst>
                                      </p:cBhvr>
                                      <p:to>
                                        <p:strVal val="visible"/>
                                      </p:to>
                                    </p:set>
                                    <p:anim calcmode="lin" valueType="num">
                                      <p:cBhvr additive="base">
                                        <p:cTn id="631" dur="5000" fill="hold"/>
                                        <p:tgtEl>
                                          <p:spTgt spid="125"/>
                                        </p:tgtEl>
                                        <p:attrNameLst>
                                          <p:attrName>ppt_x</p:attrName>
                                        </p:attrNameLst>
                                      </p:cBhvr>
                                      <p:tavLst>
                                        <p:tav tm="0">
                                          <p:val>
                                            <p:strVal val="0-#ppt_w/2"/>
                                          </p:val>
                                        </p:tav>
                                        <p:tav tm="100000">
                                          <p:val>
                                            <p:strVal val="#ppt_x"/>
                                          </p:val>
                                        </p:tav>
                                      </p:tavLst>
                                    </p:anim>
                                    <p:anim calcmode="lin" valueType="num">
                                      <p:cBhvr additive="base">
                                        <p:cTn id="632" dur="5000" fill="hold"/>
                                        <p:tgtEl>
                                          <p:spTgt spid="125"/>
                                        </p:tgtEl>
                                        <p:attrNameLst>
                                          <p:attrName>ppt_y</p:attrName>
                                        </p:attrNameLst>
                                      </p:cBhvr>
                                      <p:tavLst>
                                        <p:tav tm="0">
                                          <p:val>
                                            <p:strVal val="#ppt_y"/>
                                          </p:val>
                                        </p:tav>
                                        <p:tav tm="100000">
                                          <p:val>
                                            <p:strVal val="#ppt_y"/>
                                          </p:val>
                                        </p:tav>
                                      </p:tavLst>
                                    </p:anim>
                                  </p:childTnLst>
                                </p:cTn>
                              </p:par>
                              <p:par>
                                <p:cTn id="633" presetID="2" presetClass="exit" presetSubtype="2" fill="hold" grpId="1" nodeType="withEffect">
                                  <p:stCondLst>
                                    <p:cond delay="0"/>
                                  </p:stCondLst>
                                  <p:childTnLst>
                                    <p:anim calcmode="lin" valueType="num">
                                      <p:cBhvr additive="base">
                                        <p:cTn id="634" dur="5000"/>
                                        <p:tgtEl>
                                          <p:spTgt spid="125"/>
                                        </p:tgtEl>
                                        <p:attrNameLst>
                                          <p:attrName>ppt_x</p:attrName>
                                        </p:attrNameLst>
                                      </p:cBhvr>
                                      <p:tavLst>
                                        <p:tav tm="0">
                                          <p:val>
                                            <p:strVal val="ppt_x"/>
                                          </p:val>
                                        </p:tav>
                                        <p:tav tm="100000">
                                          <p:val>
                                            <p:strVal val="1+ppt_w/2"/>
                                          </p:val>
                                        </p:tav>
                                      </p:tavLst>
                                    </p:anim>
                                    <p:anim calcmode="lin" valueType="num">
                                      <p:cBhvr additive="base">
                                        <p:cTn id="635" dur="5000"/>
                                        <p:tgtEl>
                                          <p:spTgt spid="125"/>
                                        </p:tgtEl>
                                        <p:attrNameLst>
                                          <p:attrName>ppt_y</p:attrName>
                                        </p:attrNameLst>
                                      </p:cBhvr>
                                      <p:tavLst>
                                        <p:tav tm="0">
                                          <p:val>
                                            <p:strVal val="ppt_y"/>
                                          </p:val>
                                        </p:tav>
                                        <p:tav tm="100000">
                                          <p:val>
                                            <p:strVal val="ppt_y"/>
                                          </p:val>
                                        </p:tav>
                                      </p:tavLst>
                                    </p:anim>
                                    <p:set>
                                      <p:cBhvr>
                                        <p:cTn id="636" dur="1" fill="hold">
                                          <p:stCondLst>
                                            <p:cond delay="4999"/>
                                          </p:stCondLst>
                                        </p:cTn>
                                        <p:tgtEl>
                                          <p:spTgt spid="125"/>
                                        </p:tgtEl>
                                        <p:attrNameLst>
                                          <p:attrName>style.visibility</p:attrName>
                                        </p:attrNameLst>
                                      </p:cBhvr>
                                      <p:to>
                                        <p:strVal val="hidden"/>
                                      </p:to>
                                    </p:set>
                                  </p:childTnLst>
                                </p:cTn>
                              </p:par>
                              <p:par>
                                <p:cTn id="637" presetID="3" presetClass="exit" presetSubtype="5" fill="hold" grpId="2" nodeType="withEffect">
                                  <p:stCondLst>
                                    <p:cond delay="0"/>
                                  </p:stCondLst>
                                  <p:childTnLst>
                                    <p:animEffect transition="out" filter="blinds(vertical)">
                                      <p:cBhvr>
                                        <p:cTn id="638" dur="5000"/>
                                        <p:tgtEl>
                                          <p:spTgt spid="125"/>
                                        </p:tgtEl>
                                      </p:cBhvr>
                                    </p:animEffect>
                                    <p:set>
                                      <p:cBhvr>
                                        <p:cTn id="639" dur="1" fill="hold">
                                          <p:stCondLst>
                                            <p:cond delay="4999"/>
                                          </p:stCondLst>
                                        </p:cTn>
                                        <p:tgtEl>
                                          <p:spTgt spid="125"/>
                                        </p:tgtEl>
                                        <p:attrNameLst>
                                          <p:attrName>style.visibility</p:attrName>
                                        </p:attrNameLst>
                                      </p:cBhvr>
                                      <p:to>
                                        <p:strVal val="hidden"/>
                                      </p:to>
                                    </p:set>
                                  </p:childTnLst>
                                </p:cTn>
                              </p:par>
                              <p:par>
                                <p:cTn id="640" presetID="8" presetClass="emph" presetSubtype="0" fill="hold" grpId="3" nodeType="withEffect">
                                  <p:stCondLst>
                                    <p:cond delay="0"/>
                                  </p:stCondLst>
                                  <p:childTnLst>
                                    <p:animRot by="21600000">
                                      <p:cBhvr>
                                        <p:cTn id="641" dur="5000" fill="hold"/>
                                        <p:tgtEl>
                                          <p:spTgt spid="125"/>
                                        </p:tgtEl>
                                        <p:attrNameLst>
                                          <p:attrName>r</p:attrName>
                                        </p:attrNameLst>
                                      </p:cBhvr>
                                    </p:animRot>
                                  </p:childTnLst>
                                </p:cTn>
                              </p:par>
                              <p:par>
                                <p:cTn id="642" presetID="2" presetClass="entr" presetSubtype="8" fill="hold" grpId="0" nodeType="withEffect">
                                  <p:stCondLst>
                                    <p:cond delay="0"/>
                                  </p:stCondLst>
                                  <p:childTnLst>
                                    <p:set>
                                      <p:cBhvr>
                                        <p:cTn id="643" dur="1" fill="hold">
                                          <p:stCondLst>
                                            <p:cond delay="0"/>
                                          </p:stCondLst>
                                        </p:cTn>
                                        <p:tgtEl>
                                          <p:spTgt spid="118"/>
                                        </p:tgtEl>
                                        <p:attrNameLst>
                                          <p:attrName>style.visibility</p:attrName>
                                        </p:attrNameLst>
                                      </p:cBhvr>
                                      <p:to>
                                        <p:strVal val="visible"/>
                                      </p:to>
                                    </p:set>
                                    <p:anim calcmode="lin" valueType="num">
                                      <p:cBhvr additive="base">
                                        <p:cTn id="644" dur="5000" fill="hold"/>
                                        <p:tgtEl>
                                          <p:spTgt spid="118"/>
                                        </p:tgtEl>
                                        <p:attrNameLst>
                                          <p:attrName>ppt_x</p:attrName>
                                        </p:attrNameLst>
                                      </p:cBhvr>
                                      <p:tavLst>
                                        <p:tav tm="0">
                                          <p:val>
                                            <p:strVal val="0-#ppt_w/2"/>
                                          </p:val>
                                        </p:tav>
                                        <p:tav tm="100000">
                                          <p:val>
                                            <p:strVal val="#ppt_x"/>
                                          </p:val>
                                        </p:tav>
                                      </p:tavLst>
                                    </p:anim>
                                    <p:anim calcmode="lin" valueType="num">
                                      <p:cBhvr additive="base">
                                        <p:cTn id="645" dur="5000" fill="hold"/>
                                        <p:tgtEl>
                                          <p:spTgt spid="118"/>
                                        </p:tgtEl>
                                        <p:attrNameLst>
                                          <p:attrName>ppt_y</p:attrName>
                                        </p:attrNameLst>
                                      </p:cBhvr>
                                      <p:tavLst>
                                        <p:tav tm="0">
                                          <p:val>
                                            <p:strVal val="#ppt_y"/>
                                          </p:val>
                                        </p:tav>
                                        <p:tav tm="100000">
                                          <p:val>
                                            <p:strVal val="#ppt_y"/>
                                          </p:val>
                                        </p:tav>
                                      </p:tavLst>
                                    </p:anim>
                                  </p:childTnLst>
                                </p:cTn>
                              </p:par>
                              <p:par>
                                <p:cTn id="646" presetID="2" presetClass="exit" presetSubtype="2" fill="hold" grpId="1" nodeType="withEffect">
                                  <p:stCondLst>
                                    <p:cond delay="0"/>
                                  </p:stCondLst>
                                  <p:childTnLst>
                                    <p:anim calcmode="lin" valueType="num">
                                      <p:cBhvr additive="base">
                                        <p:cTn id="647" dur="5000"/>
                                        <p:tgtEl>
                                          <p:spTgt spid="118"/>
                                        </p:tgtEl>
                                        <p:attrNameLst>
                                          <p:attrName>ppt_x</p:attrName>
                                        </p:attrNameLst>
                                      </p:cBhvr>
                                      <p:tavLst>
                                        <p:tav tm="0">
                                          <p:val>
                                            <p:strVal val="ppt_x"/>
                                          </p:val>
                                        </p:tav>
                                        <p:tav tm="100000">
                                          <p:val>
                                            <p:strVal val="1+ppt_w/2"/>
                                          </p:val>
                                        </p:tav>
                                      </p:tavLst>
                                    </p:anim>
                                    <p:anim calcmode="lin" valueType="num">
                                      <p:cBhvr additive="base">
                                        <p:cTn id="648" dur="5000"/>
                                        <p:tgtEl>
                                          <p:spTgt spid="118"/>
                                        </p:tgtEl>
                                        <p:attrNameLst>
                                          <p:attrName>ppt_y</p:attrName>
                                        </p:attrNameLst>
                                      </p:cBhvr>
                                      <p:tavLst>
                                        <p:tav tm="0">
                                          <p:val>
                                            <p:strVal val="ppt_y"/>
                                          </p:val>
                                        </p:tav>
                                        <p:tav tm="100000">
                                          <p:val>
                                            <p:strVal val="ppt_y"/>
                                          </p:val>
                                        </p:tav>
                                      </p:tavLst>
                                    </p:anim>
                                    <p:set>
                                      <p:cBhvr>
                                        <p:cTn id="649" dur="1" fill="hold">
                                          <p:stCondLst>
                                            <p:cond delay="4999"/>
                                          </p:stCondLst>
                                        </p:cTn>
                                        <p:tgtEl>
                                          <p:spTgt spid="118"/>
                                        </p:tgtEl>
                                        <p:attrNameLst>
                                          <p:attrName>style.visibility</p:attrName>
                                        </p:attrNameLst>
                                      </p:cBhvr>
                                      <p:to>
                                        <p:strVal val="hidden"/>
                                      </p:to>
                                    </p:set>
                                  </p:childTnLst>
                                </p:cTn>
                              </p:par>
                              <p:par>
                                <p:cTn id="650" presetID="3" presetClass="exit" presetSubtype="5" fill="hold" grpId="2" nodeType="withEffect">
                                  <p:stCondLst>
                                    <p:cond delay="0"/>
                                  </p:stCondLst>
                                  <p:childTnLst>
                                    <p:animEffect transition="out" filter="blinds(vertical)">
                                      <p:cBhvr>
                                        <p:cTn id="651" dur="5000"/>
                                        <p:tgtEl>
                                          <p:spTgt spid="118"/>
                                        </p:tgtEl>
                                      </p:cBhvr>
                                    </p:animEffect>
                                    <p:set>
                                      <p:cBhvr>
                                        <p:cTn id="652" dur="1" fill="hold">
                                          <p:stCondLst>
                                            <p:cond delay="4999"/>
                                          </p:stCondLst>
                                        </p:cTn>
                                        <p:tgtEl>
                                          <p:spTgt spid="118"/>
                                        </p:tgtEl>
                                        <p:attrNameLst>
                                          <p:attrName>style.visibility</p:attrName>
                                        </p:attrNameLst>
                                      </p:cBhvr>
                                      <p:to>
                                        <p:strVal val="hidden"/>
                                      </p:to>
                                    </p:set>
                                  </p:childTnLst>
                                </p:cTn>
                              </p:par>
                              <p:par>
                                <p:cTn id="653" presetID="8" presetClass="emph" presetSubtype="0" fill="hold" grpId="3" nodeType="withEffect">
                                  <p:stCondLst>
                                    <p:cond delay="0"/>
                                  </p:stCondLst>
                                  <p:childTnLst>
                                    <p:animRot by="21600000">
                                      <p:cBhvr>
                                        <p:cTn id="654" dur="5000" fill="hold"/>
                                        <p:tgtEl>
                                          <p:spTgt spid="118"/>
                                        </p:tgtEl>
                                        <p:attrNameLst>
                                          <p:attrName>r</p:attrName>
                                        </p:attrNameLst>
                                      </p:cBhvr>
                                    </p:animRot>
                                  </p:childTnLst>
                                </p:cTn>
                              </p:par>
                              <p:par>
                                <p:cTn id="655" presetID="2" presetClass="entr" presetSubtype="8" fill="hold" grpId="0" nodeType="withEffect">
                                  <p:stCondLst>
                                    <p:cond delay="0"/>
                                  </p:stCondLst>
                                  <p:childTnLst>
                                    <p:set>
                                      <p:cBhvr>
                                        <p:cTn id="656" dur="1" fill="hold">
                                          <p:stCondLst>
                                            <p:cond delay="0"/>
                                          </p:stCondLst>
                                        </p:cTn>
                                        <p:tgtEl>
                                          <p:spTgt spid="124"/>
                                        </p:tgtEl>
                                        <p:attrNameLst>
                                          <p:attrName>style.visibility</p:attrName>
                                        </p:attrNameLst>
                                      </p:cBhvr>
                                      <p:to>
                                        <p:strVal val="visible"/>
                                      </p:to>
                                    </p:set>
                                    <p:anim calcmode="lin" valueType="num">
                                      <p:cBhvr additive="base">
                                        <p:cTn id="657" dur="5000" fill="hold"/>
                                        <p:tgtEl>
                                          <p:spTgt spid="124"/>
                                        </p:tgtEl>
                                        <p:attrNameLst>
                                          <p:attrName>ppt_x</p:attrName>
                                        </p:attrNameLst>
                                      </p:cBhvr>
                                      <p:tavLst>
                                        <p:tav tm="0">
                                          <p:val>
                                            <p:strVal val="0-#ppt_w/2"/>
                                          </p:val>
                                        </p:tav>
                                        <p:tav tm="100000">
                                          <p:val>
                                            <p:strVal val="#ppt_x"/>
                                          </p:val>
                                        </p:tav>
                                      </p:tavLst>
                                    </p:anim>
                                    <p:anim calcmode="lin" valueType="num">
                                      <p:cBhvr additive="base">
                                        <p:cTn id="658" dur="5000" fill="hold"/>
                                        <p:tgtEl>
                                          <p:spTgt spid="124"/>
                                        </p:tgtEl>
                                        <p:attrNameLst>
                                          <p:attrName>ppt_y</p:attrName>
                                        </p:attrNameLst>
                                      </p:cBhvr>
                                      <p:tavLst>
                                        <p:tav tm="0">
                                          <p:val>
                                            <p:strVal val="#ppt_y"/>
                                          </p:val>
                                        </p:tav>
                                        <p:tav tm="100000">
                                          <p:val>
                                            <p:strVal val="#ppt_y"/>
                                          </p:val>
                                        </p:tav>
                                      </p:tavLst>
                                    </p:anim>
                                  </p:childTnLst>
                                </p:cTn>
                              </p:par>
                              <p:par>
                                <p:cTn id="659" presetID="2" presetClass="exit" presetSubtype="2" fill="hold" grpId="1" nodeType="withEffect">
                                  <p:stCondLst>
                                    <p:cond delay="0"/>
                                  </p:stCondLst>
                                  <p:childTnLst>
                                    <p:anim calcmode="lin" valueType="num">
                                      <p:cBhvr additive="base">
                                        <p:cTn id="660" dur="5000"/>
                                        <p:tgtEl>
                                          <p:spTgt spid="124"/>
                                        </p:tgtEl>
                                        <p:attrNameLst>
                                          <p:attrName>ppt_x</p:attrName>
                                        </p:attrNameLst>
                                      </p:cBhvr>
                                      <p:tavLst>
                                        <p:tav tm="0">
                                          <p:val>
                                            <p:strVal val="ppt_x"/>
                                          </p:val>
                                        </p:tav>
                                        <p:tav tm="100000">
                                          <p:val>
                                            <p:strVal val="1+ppt_w/2"/>
                                          </p:val>
                                        </p:tav>
                                      </p:tavLst>
                                    </p:anim>
                                    <p:anim calcmode="lin" valueType="num">
                                      <p:cBhvr additive="base">
                                        <p:cTn id="661" dur="5000"/>
                                        <p:tgtEl>
                                          <p:spTgt spid="124"/>
                                        </p:tgtEl>
                                        <p:attrNameLst>
                                          <p:attrName>ppt_y</p:attrName>
                                        </p:attrNameLst>
                                      </p:cBhvr>
                                      <p:tavLst>
                                        <p:tav tm="0">
                                          <p:val>
                                            <p:strVal val="ppt_y"/>
                                          </p:val>
                                        </p:tav>
                                        <p:tav tm="100000">
                                          <p:val>
                                            <p:strVal val="ppt_y"/>
                                          </p:val>
                                        </p:tav>
                                      </p:tavLst>
                                    </p:anim>
                                    <p:set>
                                      <p:cBhvr>
                                        <p:cTn id="662" dur="1" fill="hold">
                                          <p:stCondLst>
                                            <p:cond delay="4999"/>
                                          </p:stCondLst>
                                        </p:cTn>
                                        <p:tgtEl>
                                          <p:spTgt spid="124"/>
                                        </p:tgtEl>
                                        <p:attrNameLst>
                                          <p:attrName>style.visibility</p:attrName>
                                        </p:attrNameLst>
                                      </p:cBhvr>
                                      <p:to>
                                        <p:strVal val="hidden"/>
                                      </p:to>
                                    </p:set>
                                  </p:childTnLst>
                                </p:cTn>
                              </p:par>
                              <p:par>
                                <p:cTn id="663" presetID="3" presetClass="exit" presetSubtype="5" fill="hold" grpId="2" nodeType="withEffect">
                                  <p:stCondLst>
                                    <p:cond delay="0"/>
                                  </p:stCondLst>
                                  <p:childTnLst>
                                    <p:animEffect transition="out" filter="blinds(vertical)">
                                      <p:cBhvr>
                                        <p:cTn id="664" dur="5000"/>
                                        <p:tgtEl>
                                          <p:spTgt spid="124"/>
                                        </p:tgtEl>
                                      </p:cBhvr>
                                    </p:animEffect>
                                    <p:set>
                                      <p:cBhvr>
                                        <p:cTn id="665" dur="1" fill="hold">
                                          <p:stCondLst>
                                            <p:cond delay="4999"/>
                                          </p:stCondLst>
                                        </p:cTn>
                                        <p:tgtEl>
                                          <p:spTgt spid="124"/>
                                        </p:tgtEl>
                                        <p:attrNameLst>
                                          <p:attrName>style.visibility</p:attrName>
                                        </p:attrNameLst>
                                      </p:cBhvr>
                                      <p:to>
                                        <p:strVal val="hidden"/>
                                      </p:to>
                                    </p:set>
                                  </p:childTnLst>
                                </p:cTn>
                              </p:par>
                              <p:par>
                                <p:cTn id="666" presetID="8" presetClass="emph" presetSubtype="0" fill="hold" grpId="3" nodeType="withEffect">
                                  <p:stCondLst>
                                    <p:cond delay="0"/>
                                  </p:stCondLst>
                                  <p:childTnLst>
                                    <p:animRot by="21600000">
                                      <p:cBhvr>
                                        <p:cTn id="667" dur="5000" fill="hold"/>
                                        <p:tgtEl>
                                          <p:spTgt spid="124"/>
                                        </p:tgtEl>
                                        <p:attrNameLst>
                                          <p:attrName>r</p:attrName>
                                        </p:attrNameLst>
                                      </p:cBhvr>
                                    </p:animRot>
                                  </p:childTnLst>
                                </p:cTn>
                              </p:par>
                              <p:par>
                                <p:cTn id="668" presetID="2" presetClass="entr" presetSubtype="8" fill="hold" grpId="0" nodeType="withEffect">
                                  <p:stCondLst>
                                    <p:cond delay="0"/>
                                  </p:stCondLst>
                                  <p:childTnLst>
                                    <p:set>
                                      <p:cBhvr>
                                        <p:cTn id="669" dur="1" fill="hold">
                                          <p:stCondLst>
                                            <p:cond delay="0"/>
                                          </p:stCondLst>
                                        </p:cTn>
                                        <p:tgtEl>
                                          <p:spTgt spid="123"/>
                                        </p:tgtEl>
                                        <p:attrNameLst>
                                          <p:attrName>style.visibility</p:attrName>
                                        </p:attrNameLst>
                                      </p:cBhvr>
                                      <p:to>
                                        <p:strVal val="visible"/>
                                      </p:to>
                                    </p:set>
                                    <p:anim calcmode="lin" valueType="num">
                                      <p:cBhvr additive="base">
                                        <p:cTn id="670" dur="5000" fill="hold"/>
                                        <p:tgtEl>
                                          <p:spTgt spid="123"/>
                                        </p:tgtEl>
                                        <p:attrNameLst>
                                          <p:attrName>ppt_x</p:attrName>
                                        </p:attrNameLst>
                                      </p:cBhvr>
                                      <p:tavLst>
                                        <p:tav tm="0">
                                          <p:val>
                                            <p:strVal val="0-#ppt_w/2"/>
                                          </p:val>
                                        </p:tav>
                                        <p:tav tm="100000">
                                          <p:val>
                                            <p:strVal val="#ppt_x"/>
                                          </p:val>
                                        </p:tav>
                                      </p:tavLst>
                                    </p:anim>
                                    <p:anim calcmode="lin" valueType="num">
                                      <p:cBhvr additive="base">
                                        <p:cTn id="671" dur="5000" fill="hold"/>
                                        <p:tgtEl>
                                          <p:spTgt spid="123"/>
                                        </p:tgtEl>
                                        <p:attrNameLst>
                                          <p:attrName>ppt_y</p:attrName>
                                        </p:attrNameLst>
                                      </p:cBhvr>
                                      <p:tavLst>
                                        <p:tav tm="0">
                                          <p:val>
                                            <p:strVal val="#ppt_y"/>
                                          </p:val>
                                        </p:tav>
                                        <p:tav tm="100000">
                                          <p:val>
                                            <p:strVal val="#ppt_y"/>
                                          </p:val>
                                        </p:tav>
                                      </p:tavLst>
                                    </p:anim>
                                  </p:childTnLst>
                                </p:cTn>
                              </p:par>
                              <p:par>
                                <p:cTn id="672" presetID="2" presetClass="exit" presetSubtype="2" fill="hold" grpId="1" nodeType="withEffect">
                                  <p:stCondLst>
                                    <p:cond delay="0"/>
                                  </p:stCondLst>
                                  <p:childTnLst>
                                    <p:anim calcmode="lin" valueType="num">
                                      <p:cBhvr additive="base">
                                        <p:cTn id="673" dur="5000"/>
                                        <p:tgtEl>
                                          <p:spTgt spid="123"/>
                                        </p:tgtEl>
                                        <p:attrNameLst>
                                          <p:attrName>ppt_x</p:attrName>
                                        </p:attrNameLst>
                                      </p:cBhvr>
                                      <p:tavLst>
                                        <p:tav tm="0">
                                          <p:val>
                                            <p:strVal val="ppt_x"/>
                                          </p:val>
                                        </p:tav>
                                        <p:tav tm="100000">
                                          <p:val>
                                            <p:strVal val="1+ppt_w/2"/>
                                          </p:val>
                                        </p:tav>
                                      </p:tavLst>
                                    </p:anim>
                                    <p:anim calcmode="lin" valueType="num">
                                      <p:cBhvr additive="base">
                                        <p:cTn id="674" dur="5000"/>
                                        <p:tgtEl>
                                          <p:spTgt spid="123"/>
                                        </p:tgtEl>
                                        <p:attrNameLst>
                                          <p:attrName>ppt_y</p:attrName>
                                        </p:attrNameLst>
                                      </p:cBhvr>
                                      <p:tavLst>
                                        <p:tav tm="0">
                                          <p:val>
                                            <p:strVal val="ppt_y"/>
                                          </p:val>
                                        </p:tav>
                                        <p:tav tm="100000">
                                          <p:val>
                                            <p:strVal val="ppt_y"/>
                                          </p:val>
                                        </p:tav>
                                      </p:tavLst>
                                    </p:anim>
                                    <p:set>
                                      <p:cBhvr>
                                        <p:cTn id="675" dur="1" fill="hold">
                                          <p:stCondLst>
                                            <p:cond delay="4999"/>
                                          </p:stCondLst>
                                        </p:cTn>
                                        <p:tgtEl>
                                          <p:spTgt spid="123"/>
                                        </p:tgtEl>
                                        <p:attrNameLst>
                                          <p:attrName>style.visibility</p:attrName>
                                        </p:attrNameLst>
                                      </p:cBhvr>
                                      <p:to>
                                        <p:strVal val="hidden"/>
                                      </p:to>
                                    </p:set>
                                  </p:childTnLst>
                                </p:cTn>
                              </p:par>
                              <p:par>
                                <p:cTn id="676" presetID="3" presetClass="exit" presetSubtype="5" fill="hold" grpId="2" nodeType="withEffect">
                                  <p:stCondLst>
                                    <p:cond delay="0"/>
                                  </p:stCondLst>
                                  <p:childTnLst>
                                    <p:animEffect transition="out" filter="blinds(vertical)">
                                      <p:cBhvr>
                                        <p:cTn id="677" dur="5000"/>
                                        <p:tgtEl>
                                          <p:spTgt spid="123"/>
                                        </p:tgtEl>
                                      </p:cBhvr>
                                    </p:animEffect>
                                    <p:set>
                                      <p:cBhvr>
                                        <p:cTn id="678" dur="1" fill="hold">
                                          <p:stCondLst>
                                            <p:cond delay="4999"/>
                                          </p:stCondLst>
                                        </p:cTn>
                                        <p:tgtEl>
                                          <p:spTgt spid="123"/>
                                        </p:tgtEl>
                                        <p:attrNameLst>
                                          <p:attrName>style.visibility</p:attrName>
                                        </p:attrNameLst>
                                      </p:cBhvr>
                                      <p:to>
                                        <p:strVal val="hidden"/>
                                      </p:to>
                                    </p:set>
                                  </p:childTnLst>
                                </p:cTn>
                              </p:par>
                              <p:par>
                                <p:cTn id="679" presetID="8" presetClass="emph" presetSubtype="0" fill="hold" grpId="3" nodeType="withEffect">
                                  <p:stCondLst>
                                    <p:cond delay="0"/>
                                  </p:stCondLst>
                                  <p:childTnLst>
                                    <p:animRot by="21600000">
                                      <p:cBhvr>
                                        <p:cTn id="680" dur="5000" fill="hold"/>
                                        <p:tgtEl>
                                          <p:spTgt spid="123"/>
                                        </p:tgtEl>
                                        <p:attrNameLst>
                                          <p:attrName>r</p:attrName>
                                        </p:attrNameLst>
                                      </p:cBhvr>
                                    </p:animRot>
                                  </p:childTnLst>
                                </p:cTn>
                              </p:par>
                              <p:par>
                                <p:cTn id="681" presetID="2" presetClass="entr" presetSubtype="8" fill="hold" grpId="0" nodeType="withEffect">
                                  <p:stCondLst>
                                    <p:cond delay="0"/>
                                  </p:stCondLst>
                                  <p:childTnLst>
                                    <p:set>
                                      <p:cBhvr>
                                        <p:cTn id="682" dur="1" fill="hold">
                                          <p:stCondLst>
                                            <p:cond delay="0"/>
                                          </p:stCondLst>
                                        </p:cTn>
                                        <p:tgtEl>
                                          <p:spTgt spid="122"/>
                                        </p:tgtEl>
                                        <p:attrNameLst>
                                          <p:attrName>style.visibility</p:attrName>
                                        </p:attrNameLst>
                                      </p:cBhvr>
                                      <p:to>
                                        <p:strVal val="visible"/>
                                      </p:to>
                                    </p:set>
                                    <p:anim calcmode="lin" valueType="num">
                                      <p:cBhvr additive="base">
                                        <p:cTn id="683" dur="5000" fill="hold"/>
                                        <p:tgtEl>
                                          <p:spTgt spid="122"/>
                                        </p:tgtEl>
                                        <p:attrNameLst>
                                          <p:attrName>ppt_x</p:attrName>
                                        </p:attrNameLst>
                                      </p:cBhvr>
                                      <p:tavLst>
                                        <p:tav tm="0">
                                          <p:val>
                                            <p:strVal val="0-#ppt_w/2"/>
                                          </p:val>
                                        </p:tav>
                                        <p:tav tm="100000">
                                          <p:val>
                                            <p:strVal val="#ppt_x"/>
                                          </p:val>
                                        </p:tav>
                                      </p:tavLst>
                                    </p:anim>
                                    <p:anim calcmode="lin" valueType="num">
                                      <p:cBhvr additive="base">
                                        <p:cTn id="684" dur="5000" fill="hold"/>
                                        <p:tgtEl>
                                          <p:spTgt spid="122"/>
                                        </p:tgtEl>
                                        <p:attrNameLst>
                                          <p:attrName>ppt_y</p:attrName>
                                        </p:attrNameLst>
                                      </p:cBhvr>
                                      <p:tavLst>
                                        <p:tav tm="0">
                                          <p:val>
                                            <p:strVal val="#ppt_y"/>
                                          </p:val>
                                        </p:tav>
                                        <p:tav tm="100000">
                                          <p:val>
                                            <p:strVal val="#ppt_y"/>
                                          </p:val>
                                        </p:tav>
                                      </p:tavLst>
                                    </p:anim>
                                  </p:childTnLst>
                                </p:cTn>
                              </p:par>
                              <p:par>
                                <p:cTn id="685" presetID="2" presetClass="exit" presetSubtype="2" fill="hold" grpId="1" nodeType="withEffect">
                                  <p:stCondLst>
                                    <p:cond delay="0"/>
                                  </p:stCondLst>
                                  <p:childTnLst>
                                    <p:anim calcmode="lin" valueType="num">
                                      <p:cBhvr additive="base">
                                        <p:cTn id="686" dur="5000"/>
                                        <p:tgtEl>
                                          <p:spTgt spid="122"/>
                                        </p:tgtEl>
                                        <p:attrNameLst>
                                          <p:attrName>ppt_x</p:attrName>
                                        </p:attrNameLst>
                                      </p:cBhvr>
                                      <p:tavLst>
                                        <p:tav tm="0">
                                          <p:val>
                                            <p:strVal val="ppt_x"/>
                                          </p:val>
                                        </p:tav>
                                        <p:tav tm="100000">
                                          <p:val>
                                            <p:strVal val="1+ppt_w/2"/>
                                          </p:val>
                                        </p:tav>
                                      </p:tavLst>
                                    </p:anim>
                                    <p:anim calcmode="lin" valueType="num">
                                      <p:cBhvr additive="base">
                                        <p:cTn id="687" dur="5000"/>
                                        <p:tgtEl>
                                          <p:spTgt spid="122"/>
                                        </p:tgtEl>
                                        <p:attrNameLst>
                                          <p:attrName>ppt_y</p:attrName>
                                        </p:attrNameLst>
                                      </p:cBhvr>
                                      <p:tavLst>
                                        <p:tav tm="0">
                                          <p:val>
                                            <p:strVal val="ppt_y"/>
                                          </p:val>
                                        </p:tav>
                                        <p:tav tm="100000">
                                          <p:val>
                                            <p:strVal val="ppt_y"/>
                                          </p:val>
                                        </p:tav>
                                      </p:tavLst>
                                    </p:anim>
                                    <p:set>
                                      <p:cBhvr>
                                        <p:cTn id="688" dur="1" fill="hold">
                                          <p:stCondLst>
                                            <p:cond delay="4999"/>
                                          </p:stCondLst>
                                        </p:cTn>
                                        <p:tgtEl>
                                          <p:spTgt spid="122"/>
                                        </p:tgtEl>
                                        <p:attrNameLst>
                                          <p:attrName>style.visibility</p:attrName>
                                        </p:attrNameLst>
                                      </p:cBhvr>
                                      <p:to>
                                        <p:strVal val="hidden"/>
                                      </p:to>
                                    </p:set>
                                  </p:childTnLst>
                                </p:cTn>
                              </p:par>
                              <p:par>
                                <p:cTn id="689" presetID="3" presetClass="exit" presetSubtype="5" fill="hold" grpId="2" nodeType="withEffect">
                                  <p:stCondLst>
                                    <p:cond delay="0"/>
                                  </p:stCondLst>
                                  <p:childTnLst>
                                    <p:animEffect transition="out" filter="blinds(vertical)">
                                      <p:cBhvr>
                                        <p:cTn id="690" dur="5000"/>
                                        <p:tgtEl>
                                          <p:spTgt spid="122"/>
                                        </p:tgtEl>
                                      </p:cBhvr>
                                    </p:animEffect>
                                    <p:set>
                                      <p:cBhvr>
                                        <p:cTn id="691" dur="1" fill="hold">
                                          <p:stCondLst>
                                            <p:cond delay="4999"/>
                                          </p:stCondLst>
                                        </p:cTn>
                                        <p:tgtEl>
                                          <p:spTgt spid="122"/>
                                        </p:tgtEl>
                                        <p:attrNameLst>
                                          <p:attrName>style.visibility</p:attrName>
                                        </p:attrNameLst>
                                      </p:cBhvr>
                                      <p:to>
                                        <p:strVal val="hidden"/>
                                      </p:to>
                                    </p:set>
                                  </p:childTnLst>
                                </p:cTn>
                              </p:par>
                              <p:par>
                                <p:cTn id="692" presetID="8" presetClass="emph" presetSubtype="0" fill="hold" grpId="3" nodeType="withEffect">
                                  <p:stCondLst>
                                    <p:cond delay="0"/>
                                  </p:stCondLst>
                                  <p:childTnLst>
                                    <p:animRot by="21600000">
                                      <p:cBhvr>
                                        <p:cTn id="693" dur="5000" fill="hold"/>
                                        <p:tgtEl>
                                          <p:spTgt spid="122"/>
                                        </p:tgtEl>
                                        <p:attrNameLst>
                                          <p:attrName>r</p:attrName>
                                        </p:attrNameLst>
                                      </p:cBhvr>
                                    </p:animRot>
                                  </p:childTnLst>
                                </p:cTn>
                              </p:par>
                              <p:par>
                                <p:cTn id="694" presetID="2" presetClass="entr" presetSubtype="8" fill="hold" grpId="0" nodeType="withEffect">
                                  <p:stCondLst>
                                    <p:cond delay="0"/>
                                  </p:stCondLst>
                                  <p:childTnLst>
                                    <p:set>
                                      <p:cBhvr>
                                        <p:cTn id="695" dur="1" fill="hold">
                                          <p:stCondLst>
                                            <p:cond delay="0"/>
                                          </p:stCondLst>
                                        </p:cTn>
                                        <p:tgtEl>
                                          <p:spTgt spid="121"/>
                                        </p:tgtEl>
                                        <p:attrNameLst>
                                          <p:attrName>style.visibility</p:attrName>
                                        </p:attrNameLst>
                                      </p:cBhvr>
                                      <p:to>
                                        <p:strVal val="visible"/>
                                      </p:to>
                                    </p:set>
                                    <p:anim calcmode="lin" valueType="num">
                                      <p:cBhvr additive="base">
                                        <p:cTn id="696" dur="5000" fill="hold"/>
                                        <p:tgtEl>
                                          <p:spTgt spid="121"/>
                                        </p:tgtEl>
                                        <p:attrNameLst>
                                          <p:attrName>ppt_x</p:attrName>
                                        </p:attrNameLst>
                                      </p:cBhvr>
                                      <p:tavLst>
                                        <p:tav tm="0">
                                          <p:val>
                                            <p:strVal val="0-#ppt_w/2"/>
                                          </p:val>
                                        </p:tav>
                                        <p:tav tm="100000">
                                          <p:val>
                                            <p:strVal val="#ppt_x"/>
                                          </p:val>
                                        </p:tav>
                                      </p:tavLst>
                                    </p:anim>
                                    <p:anim calcmode="lin" valueType="num">
                                      <p:cBhvr additive="base">
                                        <p:cTn id="697" dur="5000" fill="hold"/>
                                        <p:tgtEl>
                                          <p:spTgt spid="121"/>
                                        </p:tgtEl>
                                        <p:attrNameLst>
                                          <p:attrName>ppt_y</p:attrName>
                                        </p:attrNameLst>
                                      </p:cBhvr>
                                      <p:tavLst>
                                        <p:tav tm="0">
                                          <p:val>
                                            <p:strVal val="#ppt_y"/>
                                          </p:val>
                                        </p:tav>
                                        <p:tav tm="100000">
                                          <p:val>
                                            <p:strVal val="#ppt_y"/>
                                          </p:val>
                                        </p:tav>
                                      </p:tavLst>
                                    </p:anim>
                                  </p:childTnLst>
                                </p:cTn>
                              </p:par>
                              <p:par>
                                <p:cTn id="698" presetID="2" presetClass="exit" presetSubtype="2" fill="hold" grpId="1" nodeType="withEffect">
                                  <p:stCondLst>
                                    <p:cond delay="0"/>
                                  </p:stCondLst>
                                  <p:childTnLst>
                                    <p:anim calcmode="lin" valueType="num">
                                      <p:cBhvr additive="base">
                                        <p:cTn id="699" dur="5000"/>
                                        <p:tgtEl>
                                          <p:spTgt spid="121"/>
                                        </p:tgtEl>
                                        <p:attrNameLst>
                                          <p:attrName>ppt_x</p:attrName>
                                        </p:attrNameLst>
                                      </p:cBhvr>
                                      <p:tavLst>
                                        <p:tav tm="0">
                                          <p:val>
                                            <p:strVal val="ppt_x"/>
                                          </p:val>
                                        </p:tav>
                                        <p:tav tm="100000">
                                          <p:val>
                                            <p:strVal val="1+ppt_w/2"/>
                                          </p:val>
                                        </p:tav>
                                      </p:tavLst>
                                    </p:anim>
                                    <p:anim calcmode="lin" valueType="num">
                                      <p:cBhvr additive="base">
                                        <p:cTn id="700" dur="5000"/>
                                        <p:tgtEl>
                                          <p:spTgt spid="121"/>
                                        </p:tgtEl>
                                        <p:attrNameLst>
                                          <p:attrName>ppt_y</p:attrName>
                                        </p:attrNameLst>
                                      </p:cBhvr>
                                      <p:tavLst>
                                        <p:tav tm="0">
                                          <p:val>
                                            <p:strVal val="ppt_y"/>
                                          </p:val>
                                        </p:tav>
                                        <p:tav tm="100000">
                                          <p:val>
                                            <p:strVal val="ppt_y"/>
                                          </p:val>
                                        </p:tav>
                                      </p:tavLst>
                                    </p:anim>
                                    <p:set>
                                      <p:cBhvr>
                                        <p:cTn id="701" dur="1" fill="hold">
                                          <p:stCondLst>
                                            <p:cond delay="4999"/>
                                          </p:stCondLst>
                                        </p:cTn>
                                        <p:tgtEl>
                                          <p:spTgt spid="121"/>
                                        </p:tgtEl>
                                        <p:attrNameLst>
                                          <p:attrName>style.visibility</p:attrName>
                                        </p:attrNameLst>
                                      </p:cBhvr>
                                      <p:to>
                                        <p:strVal val="hidden"/>
                                      </p:to>
                                    </p:set>
                                  </p:childTnLst>
                                </p:cTn>
                              </p:par>
                              <p:par>
                                <p:cTn id="702" presetID="3" presetClass="exit" presetSubtype="5" fill="hold" grpId="2" nodeType="withEffect">
                                  <p:stCondLst>
                                    <p:cond delay="0"/>
                                  </p:stCondLst>
                                  <p:childTnLst>
                                    <p:animEffect transition="out" filter="blinds(vertical)">
                                      <p:cBhvr>
                                        <p:cTn id="703" dur="5000"/>
                                        <p:tgtEl>
                                          <p:spTgt spid="121"/>
                                        </p:tgtEl>
                                      </p:cBhvr>
                                    </p:animEffect>
                                    <p:set>
                                      <p:cBhvr>
                                        <p:cTn id="704" dur="1" fill="hold">
                                          <p:stCondLst>
                                            <p:cond delay="4999"/>
                                          </p:stCondLst>
                                        </p:cTn>
                                        <p:tgtEl>
                                          <p:spTgt spid="121"/>
                                        </p:tgtEl>
                                        <p:attrNameLst>
                                          <p:attrName>style.visibility</p:attrName>
                                        </p:attrNameLst>
                                      </p:cBhvr>
                                      <p:to>
                                        <p:strVal val="hidden"/>
                                      </p:to>
                                    </p:set>
                                  </p:childTnLst>
                                </p:cTn>
                              </p:par>
                              <p:par>
                                <p:cTn id="705" presetID="8" presetClass="emph" presetSubtype="0" fill="hold" grpId="3" nodeType="withEffect">
                                  <p:stCondLst>
                                    <p:cond delay="0"/>
                                  </p:stCondLst>
                                  <p:childTnLst>
                                    <p:animRot by="21600000">
                                      <p:cBhvr>
                                        <p:cTn id="706" dur="5000" fill="hold"/>
                                        <p:tgtEl>
                                          <p:spTgt spid="121"/>
                                        </p:tgtEl>
                                        <p:attrNameLst>
                                          <p:attrName>r</p:attrName>
                                        </p:attrNameLst>
                                      </p:cBhvr>
                                    </p:animRot>
                                  </p:childTnLst>
                                </p:cTn>
                              </p:par>
                              <p:par>
                                <p:cTn id="707" presetID="2" presetClass="entr" presetSubtype="8" fill="hold" grpId="0" nodeType="withEffect">
                                  <p:stCondLst>
                                    <p:cond delay="0"/>
                                  </p:stCondLst>
                                  <p:childTnLst>
                                    <p:set>
                                      <p:cBhvr>
                                        <p:cTn id="708" dur="1" fill="hold">
                                          <p:stCondLst>
                                            <p:cond delay="0"/>
                                          </p:stCondLst>
                                        </p:cTn>
                                        <p:tgtEl>
                                          <p:spTgt spid="120"/>
                                        </p:tgtEl>
                                        <p:attrNameLst>
                                          <p:attrName>style.visibility</p:attrName>
                                        </p:attrNameLst>
                                      </p:cBhvr>
                                      <p:to>
                                        <p:strVal val="visible"/>
                                      </p:to>
                                    </p:set>
                                    <p:anim calcmode="lin" valueType="num">
                                      <p:cBhvr additive="base">
                                        <p:cTn id="709" dur="5000" fill="hold"/>
                                        <p:tgtEl>
                                          <p:spTgt spid="120"/>
                                        </p:tgtEl>
                                        <p:attrNameLst>
                                          <p:attrName>ppt_x</p:attrName>
                                        </p:attrNameLst>
                                      </p:cBhvr>
                                      <p:tavLst>
                                        <p:tav tm="0">
                                          <p:val>
                                            <p:strVal val="0-#ppt_w/2"/>
                                          </p:val>
                                        </p:tav>
                                        <p:tav tm="100000">
                                          <p:val>
                                            <p:strVal val="#ppt_x"/>
                                          </p:val>
                                        </p:tav>
                                      </p:tavLst>
                                    </p:anim>
                                    <p:anim calcmode="lin" valueType="num">
                                      <p:cBhvr additive="base">
                                        <p:cTn id="710" dur="5000" fill="hold"/>
                                        <p:tgtEl>
                                          <p:spTgt spid="120"/>
                                        </p:tgtEl>
                                        <p:attrNameLst>
                                          <p:attrName>ppt_y</p:attrName>
                                        </p:attrNameLst>
                                      </p:cBhvr>
                                      <p:tavLst>
                                        <p:tav tm="0">
                                          <p:val>
                                            <p:strVal val="#ppt_y"/>
                                          </p:val>
                                        </p:tav>
                                        <p:tav tm="100000">
                                          <p:val>
                                            <p:strVal val="#ppt_y"/>
                                          </p:val>
                                        </p:tav>
                                      </p:tavLst>
                                    </p:anim>
                                  </p:childTnLst>
                                </p:cTn>
                              </p:par>
                              <p:par>
                                <p:cTn id="711" presetID="2" presetClass="exit" presetSubtype="2" fill="hold" grpId="1" nodeType="withEffect">
                                  <p:stCondLst>
                                    <p:cond delay="0"/>
                                  </p:stCondLst>
                                  <p:childTnLst>
                                    <p:anim calcmode="lin" valueType="num">
                                      <p:cBhvr additive="base">
                                        <p:cTn id="712" dur="5000"/>
                                        <p:tgtEl>
                                          <p:spTgt spid="120"/>
                                        </p:tgtEl>
                                        <p:attrNameLst>
                                          <p:attrName>ppt_x</p:attrName>
                                        </p:attrNameLst>
                                      </p:cBhvr>
                                      <p:tavLst>
                                        <p:tav tm="0">
                                          <p:val>
                                            <p:strVal val="ppt_x"/>
                                          </p:val>
                                        </p:tav>
                                        <p:tav tm="100000">
                                          <p:val>
                                            <p:strVal val="1+ppt_w/2"/>
                                          </p:val>
                                        </p:tav>
                                      </p:tavLst>
                                    </p:anim>
                                    <p:anim calcmode="lin" valueType="num">
                                      <p:cBhvr additive="base">
                                        <p:cTn id="713" dur="5000"/>
                                        <p:tgtEl>
                                          <p:spTgt spid="120"/>
                                        </p:tgtEl>
                                        <p:attrNameLst>
                                          <p:attrName>ppt_y</p:attrName>
                                        </p:attrNameLst>
                                      </p:cBhvr>
                                      <p:tavLst>
                                        <p:tav tm="0">
                                          <p:val>
                                            <p:strVal val="ppt_y"/>
                                          </p:val>
                                        </p:tav>
                                        <p:tav tm="100000">
                                          <p:val>
                                            <p:strVal val="ppt_y"/>
                                          </p:val>
                                        </p:tav>
                                      </p:tavLst>
                                    </p:anim>
                                    <p:set>
                                      <p:cBhvr>
                                        <p:cTn id="714" dur="1" fill="hold">
                                          <p:stCondLst>
                                            <p:cond delay="4999"/>
                                          </p:stCondLst>
                                        </p:cTn>
                                        <p:tgtEl>
                                          <p:spTgt spid="120"/>
                                        </p:tgtEl>
                                        <p:attrNameLst>
                                          <p:attrName>style.visibility</p:attrName>
                                        </p:attrNameLst>
                                      </p:cBhvr>
                                      <p:to>
                                        <p:strVal val="hidden"/>
                                      </p:to>
                                    </p:set>
                                  </p:childTnLst>
                                </p:cTn>
                              </p:par>
                              <p:par>
                                <p:cTn id="715" presetID="3" presetClass="exit" presetSubtype="5" fill="hold" grpId="2" nodeType="withEffect">
                                  <p:stCondLst>
                                    <p:cond delay="0"/>
                                  </p:stCondLst>
                                  <p:childTnLst>
                                    <p:animEffect transition="out" filter="blinds(vertical)">
                                      <p:cBhvr>
                                        <p:cTn id="716" dur="5000"/>
                                        <p:tgtEl>
                                          <p:spTgt spid="120"/>
                                        </p:tgtEl>
                                      </p:cBhvr>
                                    </p:animEffect>
                                    <p:set>
                                      <p:cBhvr>
                                        <p:cTn id="717" dur="1" fill="hold">
                                          <p:stCondLst>
                                            <p:cond delay="4999"/>
                                          </p:stCondLst>
                                        </p:cTn>
                                        <p:tgtEl>
                                          <p:spTgt spid="120"/>
                                        </p:tgtEl>
                                        <p:attrNameLst>
                                          <p:attrName>style.visibility</p:attrName>
                                        </p:attrNameLst>
                                      </p:cBhvr>
                                      <p:to>
                                        <p:strVal val="hidden"/>
                                      </p:to>
                                    </p:set>
                                  </p:childTnLst>
                                </p:cTn>
                              </p:par>
                              <p:par>
                                <p:cTn id="718" presetID="8" presetClass="emph" presetSubtype="0" fill="hold" grpId="3" nodeType="withEffect">
                                  <p:stCondLst>
                                    <p:cond delay="0"/>
                                  </p:stCondLst>
                                  <p:childTnLst>
                                    <p:animRot by="21600000">
                                      <p:cBhvr>
                                        <p:cTn id="719" dur="5000" fill="hold"/>
                                        <p:tgtEl>
                                          <p:spTgt spid="120"/>
                                        </p:tgtEl>
                                        <p:attrNameLst>
                                          <p:attrName>r</p:attrName>
                                        </p:attrNameLst>
                                      </p:cBhvr>
                                    </p:animRot>
                                  </p:childTnLst>
                                </p:cTn>
                              </p:par>
                              <p:par>
                                <p:cTn id="720" presetID="2" presetClass="entr" presetSubtype="8" fill="hold" grpId="0" nodeType="withEffect">
                                  <p:stCondLst>
                                    <p:cond delay="0"/>
                                  </p:stCondLst>
                                  <p:childTnLst>
                                    <p:set>
                                      <p:cBhvr>
                                        <p:cTn id="721" dur="1" fill="hold">
                                          <p:stCondLst>
                                            <p:cond delay="0"/>
                                          </p:stCondLst>
                                        </p:cTn>
                                        <p:tgtEl>
                                          <p:spTgt spid="119"/>
                                        </p:tgtEl>
                                        <p:attrNameLst>
                                          <p:attrName>style.visibility</p:attrName>
                                        </p:attrNameLst>
                                      </p:cBhvr>
                                      <p:to>
                                        <p:strVal val="visible"/>
                                      </p:to>
                                    </p:set>
                                    <p:anim calcmode="lin" valueType="num">
                                      <p:cBhvr additive="base">
                                        <p:cTn id="722" dur="5000" fill="hold"/>
                                        <p:tgtEl>
                                          <p:spTgt spid="119"/>
                                        </p:tgtEl>
                                        <p:attrNameLst>
                                          <p:attrName>ppt_x</p:attrName>
                                        </p:attrNameLst>
                                      </p:cBhvr>
                                      <p:tavLst>
                                        <p:tav tm="0">
                                          <p:val>
                                            <p:strVal val="0-#ppt_w/2"/>
                                          </p:val>
                                        </p:tav>
                                        <p:tav tm="100000">
                                          <p:val>
                                            <p:strVal val="#ppt_x"/>
                                          </p:val>
                                        </p:tav>
                                      </p:tavLst>
                                    </p:anim>
                                    <p:anim calcmode="lin" valueType="num">
                                      <p:cBhvr additive="base">
                                        <p:cTn id="723" dur="5000" fill="hold"/>
                                        <p:tgtEl>
                                          <p:spTgt spid="119"/>
                                        </p:tgtEl>
                                        <p:attrNameLst>
                                          <p:attrName>ppt_y</p:attrName>
                                        </p:attrNameLst>
                                      </p:cBhvr>
                                      <p:tavLst>
                                        <p:tav tm="0">
                                          <p:val>
                                            <p:strVal val="#ppt_y"/>
                                          </p:val>
                                        </p:tav>
                                        <p:tav tm="100000">
                                          <p:val>
                                            <p:strVal val="#ppt_y"/>
                                          </p:val>
                                        </p:tav>
                                      </p:tavLst>
                                    </p:anim>
                                  </p:childTnLst>
                                </p:cTn>
                              </p:par>
                              <p:par>
                                <p:cTn id="724" presetID="2" presetClass="exit" presetSubtype="2" fill="hold" grpId="1" nodeType="withEffect">
                                  <p:stCondLst>
                                    <p:cond delay="0"/>
                                  </p:stCondLst>
                                  <p:childTnLst>
                                    <p:anim calcmode="lin" valueType="num">
                                      <p:cBhvr additive="base">
                                        <p:cTn id="725" dur="5000"/>
                                        <p:tgtEl>
                                          <p:spTgt spid="119"/>
                                        </p:tgtEl>
                                        <p:attrNameLst>
                                          <p:attrName>ppt_x</p:attrName>
                                        </p:attrNameLst>
                                      </p:cBhvr>
                                      <p:tavLst>
                                        <p:tav tm="0">
                                          <p:val>
                                            <p:strVal val="ppt_x"/>
                                          </p:val>
                                        </p:tav>
                                        <p:tav tm="100000">
                                          <p:val>
                                            <p:strVal val="1+ppt_w/2"/>
                                          </p:val>
                                        </p:tav>
                                      </p:tavLst>
                                    </p:anim>
                                    <p:anim calcmode="lin" valueType="num">
                                      <p:cBhvr additive="base">
                                        <p:cTn id="726" dur="5000"/>
                                        <p:tgtEl>
                                          <p:spTgt spid="119"/>
                                        </p:tgtEl>
                                        <p:attrNameLst>
                                          <p:attrName>ppt_y</p:attrName>
                                        </p:attrNameLst>
                                      </p:cBhvr>
                                      <p:tavLst>
                                        <p:tav tm="0">
                                          <p:val>
                                            <p:strVal val="ppt_y"/>
                                          </p:val>
                                        </p:tav>
                                        <p:tav tm="100000">
                                          <p:val>
                                            <p:strVal val="ppt_y"/>
                                          </p:val>
                                        </p:tav>
                                      </p:tavLst>
                                    </p:anim>
                                    <p:set>
                                      <p:cBhvr>
                                        <p:cTn id="727" dur="1" fill="hold">
                                          <p:stCondLst>
                                            <p:cond delay="4999"/>
                                          </p:stCondLst>
                                        </p:cTn>
                                        <p:tgtEl>
                                          <p:spTgt spid="119"/>
                                        </p:tgtEl>
                                        <p:attrNameLst>
                                          <p:attrName>style.visibility</p:attrName>
                                        </p:attrNameLst>
                                      </p:cBhvr>
                                      <p:to>
                                        <p:strVal val="hidden"/>
                                      </p:to>
                                    </p:set>
                                  </p:childTnLst>
                                </p:cTn>
                              </p:par>
                              <p:par>
                                <p:cTn id="728" presetID="3" presetClass="exit" presetSubtype="5" fill="hold" grpId="2" nodeType="withEffect">
                                  <p:stCondLst>
                                    <p:cond delay="0"/>
                                  </p:stCondLst>
                                  <p:childTnLst>
                                    <p:animEffect transition="out" filter="blinds(vertical)">
                                      <p:cBhvr>
                                        <p:cTn id="729" dur="5000"/>
                                        <p:tgtEl>
                                          <p:spTgt spid="119"/>
                                        </p:tgtEl>
                                      </p:cBhvr>
                                    </p:animEffect>
                                    <p:set>
                                      <p:cBhvr>
                                        <p:cTn id="730" dur="1" fill="hold">
                                          <p:stCondLst>
                                            <p:cond delay="4999"/>
                                          </p:stCondLst>
                                        </p:cTn>
                                        <p:tgtEl>
                                          <p:spTgt spid="119"/>
                                        </p:tgtEl>
                                        <p:attrNameLst>
                                          <p:attrName>style.visibility</p:attrName>
                                        </p:attrNameLst>
                                      </p:cBhvr>
                                      <p:to>
                                        <p:strVal val="hidden"/>
                                      </p:to>
                                    </p:set>
                                  </p:childTnLst>
                                </p:cTn>
                              </p:par>
                              <p:par>
                                <p:cTn id="731" presetID="8" presetClass="emph" presetSubtype="0" fill="hold" grpId="3" nodeType="withEffect">
                                  <p:stCondLst>
                                    <p:cond delay="0"/>
                                  </p:stCondLst>
                                  <p:childTnLst>
                                    <p:animRot by="21600000">
                                      <p:cBhvr>
                                        <p:cTn id="732" dur="5000" fill="hold"/>
                                        <p:tgtEl>
                                          <p:spTgt spid="119"/>
                                        </p:tgtEl>
                                        <p:attrNameLst>
                                          <p:attrName>r</p:attrName>
                                        </p:attrNameLst>
                                      </p:cBhvr>
                                    </p:animRot>
                                  </p:childTnLst>
                                </p:cTn>
                              </p:par>
                              <p:par>
                                <p:cTn id="733" presetID="2" presetClass="entr" presetSubtype="8" fill="hold" grpId="0" nodeType="withEffect">
                                  <p:stCondLst>
                                    <p:cond delay="0"/>
                                  </p:stCondLst>
                                  <p:childTnLst>
                                    <p:set>
                                      <p:cBhvr>
                                        <p:cTn id="734" dur="1" fill="hold">
                                          <p:stCondLst>
                                            <p:cond delay="0"/>
                                          </p:stCondLst>
                                        </p:cTn>
                                        <p:tgtEl>
                                          <p:spTgt spid="117"/>
                                        </p:tgtEl>
                                        <p:attrNameLst>
                                          <p:attrName>style.visibility</p:attrName>
                                        </p:attrNameLst>
                                      </p:cBhvr>
                                      <p:to>
                                        <p:strVal val="visible"/>
                                      </p:to>
                                    </p:set>
                                    <p:anim calcmode="lin" valueType="num">
                                      <p:cBhvr additive="base">
                                        <p:cTn id="735" dur="5000" fill="hold"/>
                                        <p:tgtEl>
                                          <p:spTgt spid="117"/>
                                        </p:tgtEl>
                                        <p:attrNameLst>
                                          <p:attrName>ppt_x</p:attrName>
                                        </p:attrNameLst>
                                      </p:cBhvr>
                                      <p:tavLst>
                                        <p:tav tm="0">
                                          <p:val>
                                            <p:strVal val="0-#ppt_w/2"/>
                                          </p:val>
                                        </p:tav>
                                        <p:tav tm="100000">
                                          <p:val>
                                            <p:strVal val="#ppt_x"/>
                                          </p:val>
                                        </p:tav>
                                      </p:tavLst>
                                    </p:anim>
                                    <p:anim calcmode="lin" valueType="num">
                                      <p:cBhvr additive="base">
                                        <p:cTn id="736" dur="5000" fill="hold"/>
                                        <p:tgtEl>
                                          <p:spTgt spid="117"/>
                                        </p:tgtEl>
                                        <p:attrNameLst>
                                          <p:attrName>ppt_y</p:attrName>
                                        </p:attrNameLst>
                                      </p:cBhvr>
                                      <p:tavLst>
                                        <p:tav tm="0">
                                          <p:val>
                                            <p:strVal val="#ppt_y"/>
                                          </p:val>
                                        </p:tav>
                                        <p:tav tm="100000">
                                          <p:val>
                                            <p:strVal val="#ppt_y"/>
                                          </p:val>
                                        </p:tav>
                                      </p:tavLst>
                                    </p:anim>
                                  </p:childTnLst>
                                </p:cTn>
                              </p:par>
                              <p:par>
                                <p:cTn id="737" presetID="2" presetClass="exit" presetSubtype="2" fill="hold" grpId="1" nodeType="withEffect">
                                  <p:stCondLst>
                                    <p:cond delay="0"/>
                                  </p:stCondLst>
                                  <p:childTnLst>
                                    <p:anim calcmode="lin" valueType="num">
                                      <p:cBhvr additive="base">
                                        <p:cTn id="738" dur="5000"/>
                                        <p:tgtEl>
                                          <p:spTgt spid="117"/>
                                        </p:tgtEl>
                                        <p:attrNameLst>
                                          <p:attrName>ppt_x</p:attrName>
                                        </p:attrNameLst>
                                      </p:cBhvr>
                                      <p:tavLst>
                                        <p:tav tm="0">
                                          <p:val>
                                            <p:strVal val="ppt_x"/>
                                          </p:val>
                                        </p:tav>
                                        <p:tav tm="100000">
                                          <p:val>
                                            <p:strVal val="1+ppt_w/2"/>
                                          </p:val>
                                        </p:tav>
                                      </p:tavLst>
                                    </p:anim>
                                    <p:anim calcmode="lin" valueType="num">
                                      <p:cBhvr additive="base">
                                        <p:cTn id="739" dur="5000"/>
                                        <p:tgtEl>
                                          <p:spTgt spid="117"/>
                                        </p:tgtEl>
                                        <p:attrNameLst>
                                          <p:attrName>ppt_y</p:attrName>
                                        </p:attrNameLst>
                                      </p:cBhvr>
                                      <p:tavLst>
                                        <p:tav tm="0">
                                          <p:val>
                                            <p:strVal val="ppt_y"/>
                                          </p:val>
                                        </p:tav>
                                        <p:tav tm="100000">
                                          <p:val>
                                            <p:strVal val="ppt_y"/>
                                          </p:val>
                                        </p:tav>
                                      </p:tavLst>
                                    </p:anim>
                                    <p:set>
                                      <p:cBhvr>
                                        <p:cTn id="740" dur="1" fill="hold">
                                          <p:stCondLst>
                                            <p:cond delay="4999"/>
                                          </p:stCondLst>
                                        </p:cTn>
                                        <p:tgtEl>
                                          <p:spTgt spid="117"/>
                                        </p:tgtEl>
                                        <p:attrNameLst>
                                          <p:attrName>style.visibility</p:attrName>
                                        </p:attrNameLst>
                                      </p:cBhvr>
                                      <p:to>
                                        <p:strVal val="hidden"/>
                                      </p:to>
                                    </p:set>
                                  </p:childTnLst>
                                </p:cTn>
                              </p:par>
                              <p:par>
                                <p:cTn id="741" presetID="3" presetClass="exit" presetSubtype="5" fill="hold" grpId="2" nodeType="withEffect">
                                  <p:stCondLst>
                                    <p:cond delay="0"/>
                                  </p:stCondLst>
                                  <p:childTnLst>
                                    <p:animEffect transition="out" filter="blinds(vertical)">
                                      <p:cBhvr>
                                        <p:cTn id="742" dur="5000"/>
                                        <p:tgtEl>
                                          <p:spTgt spid="117"/>
                                        </p:tgtEl>
                                      </p:cBhvr>
                                    </p:animEffect>
                                    <p:set>
                                      <p:cBhvr>
                                        <p:cTn id="743" dur="1" fill="hold">
                                          <p:stCondLst>
                                            <p:cond delay="4999"/>
                                          </p:stCondLst>
                                        </p:cTn>
                                        <p:tgtEl>
                                          <p:spTgt spid="117"/>
                                        </p:tgtEl>
                                        <p:attrNameLst>
                                          <p:attrName>style.visibility</p:attrName>
                                        </p:attrNameLst>
                                      </p:cBhvr>
                                      <p:to>
                                        <p:strVal val="hidden"/>
                                      </p:to>
                                    </p:set>
                                  </p:childTnLst>
                                </p:cTn>
                              </p:par>
                              <p:par>
                                <p:cTn id="744" presetID="8" presetClass="emph" presetSubtype="0" fill="hold" grpId="3" nodeType="withEffect">
                                  <p:stCondLst>
                                    <p:cond delay="0"/>
                                  </p:stCondLst>
                                  <p:childTnLst>
                                    <p:animRot by="21600000">
                                      <p:cBhvr>
                                        <p:cTn id="745" dur="5000" fill="hold"/>
                                        <p:tgtEl>
                                          <p:spTgt spid="117"/>
                                        </p:tgtEl>
                                        <p:attrNameLst>
                                          <p:attrName>r</p:attrName>
                                        </p:attrNameLst>
                                      </p:cBhvr>
                                    </p:animRot>
                                  </p:childTnLst>
                                </p:cTn>
                              </p:par>
                              <p:par>
                                <p:cTn id="746" presetID="2" presetClass="entr" presetSubtype="8" fill="hold" grpId="0" nodeType="withEffect">
                                  <p:stCondLst>
                                    <p:cond delay="0"/>
                                  </p:stCondLst>
                                  <p:childTnLst>
                                    <p:set>
                                      <p:cBhvr>
                                        <p:cTn id="747" dur="1" fill="hold">
                                          <p:stCondLst>
                                            <p:cond delay="0"/>
                                          </p:stCondLst>
                                        </p:cTn>
                                        <p:tgtEl>
                                          <p:spTgt spid="116"/>
                                        </p:tgtEl>
                                        <p:attrNameLst>
                                          <p:attrName>style.visibility</p:attrName>
                                        </p:attrNameLst>
                                      </p:cBhvr>
                                      <p:to>
                                        <p:strVal val="visible"/>
                                      </p:to>
                                    </p:set>
                                    <p:anim calcmode="lin" valueType="num">
                                      <p:cBhvr additive="base">
                                        <p:cTn id="748" dur="5000" fill="hold"/>
                                        <p:tgtEl>
                                          <p:spTgt spid="116"/>
                                        </p:tgtEl>
                                        <p:attrNameLst>
                                          <p:attrName>ppt_x</p:attrName>
                                        </p:attrNameLst>
                                      </p:cBhvr>
                                      <p:tavLst>
                                        <p:tav tm="0">
                                          <p:val>
                                            <p:strVal val="0-#ppt_w/2"/>
                                          </p:val>
                                        </p:tav>
                                        <p:tav tm="100000">
                                          <p:val>
                                            <p:strVal val="#ppt_x"/>
                                          </p:val>
                                        </p:tav>
                                      </p:tavLst>
                                    </p:anim>
                                    <p:anim calcmode="lin" valueType="num">
                                      <p:cBhvr additive="base">
                                        <p:cTn id="749" dur="5000" fill="hold"/>
                                        <p:tgtEl>
                                          <p:spTgt spid="116"/>
                                        </p:tgtEl>
                                        <p:attrNameLst>
                                          <p:attrName>ppt_y</p:attrName>
                                        </p:attrNameLst>
                                      </p:cBhvr>
                                      <p:tavLst>
                                        <p:tav tm="0">
                                          <p:val>
                                            <p:strVal val="#ppt_y"/>
                                          </p:val>
                                        </p:tav>
                                        <p:tav tm="100000">
                                          <p:val>
                                            <p:strVal val="#ppt_y"/>
                                          </p:val>
                                        </p:tav>
                                      </p:tavLst>
                                    </p:anim>
                                  </p:childTnLst>
                                </p:cTn>
                              </p:par>
                              <p:par>
                                <p:cTn id="750" presetID="2" presetClass="exit" presetSubtype="2" fill="hold" grpId="1" nodeType="withEffect">
                                  <p:stCondLst>
                                    <p:cond delay="0"/>
                                  </p:stCondLst>
                                  <p:childTnLst>
                                    <p:anim calcmode="lin" valueType="num">
                                      <p:cBhvr additive="base">
                                        <p:cTn id="751" dur="5000"/>
                                        <p:tgtEl>
                                          <p:spTgt spid="116"/>
                                        </p:tgtEl>
                                        <p:attrNameLst>
                                          <p:attrName>ppt_x</p:attrName>
                                        </p:attrNameLst>
                                      </p:cBhvr>
                                      <p:tavLst>
                                        <p:tav tm="0">
                                          <p:val>
                                            <p:strVal val="ppt_x"/>
                                          </p:val>
                                        </p:tav>
                                        <p:tav tm="100000">
                                          <p:val>
                                            <p:strVal val="1+ppt_w/2"/>
                                          </p:val>
                                        </p:tav>
                                      </p:tavLst>
                                    </p:anim>
                                    <p:anim calcmode="lin" valueType="num">
                                      <p:cBhvr additive="base">
                                        <p:cTn id="752" dur="5000"/>
                                        <p:tgtEl>
                                          <p:spTgt spid="116"/>
                                        </p:tgtEl>
                                        <p:attrNameLst>
                                          <p:attrName>ppt_y</p:attrName>
                                        </p:attrNameLst>
                                      </p:cBhvr>
                                      <p:tavLst>
                                        <p:tav tm="0">
                                          <p:val>
                                            <p:strVal val="ppt_y"/>
                                          </p:val>
                                        </p:tav>
                                        <p:tav tm="100000">
                                          <p:val>
                                            <p:strVal val="ppt_y"/>
                                          </p:val>
                                        </p:tav>
                                      </p:tavLst>
                                    </p:anim>
                                    <p:set>
                                      <p:cBhvr>
                                        <p:cTn id="753" dur="1" fill="hold">
                                          <p:stCondLst>
                                            <p:cond delay="4999"/>
                                          </p:stCondLst>
                                        </p:cTn>
                                        <p:tgtEl>
                                          <p:spTgt spid="116"/>
                                        </p:tgtEl>
                                        <p:attrNameLst>
                                          <p:attrName>style.visibility</p:attrName>
                                        </p:attrNameLst>
                                      </p:cBhvr>
                                      <p:to>
                                        <p:strVal val="hidden"/>
                                      </p:to>
                                    </p:set>
                                  </p:childTnLst>
                                </p:cTn>
                              </p:par>
                              <p:par>
                                <p:cTn id="754" presetID="3" presetClass="exit" presetSubtype="5" fill="hold" grpId="2" nodeType="withEffect">
                                  <p:stCondLst>
                                    <p:cond delay="0"/>
                                  </p:stCondLst>
                                  <p:childTnLst>
                                    <p:animEffect transition="out" filter="blinds(vertical)">
                                      <p:cBhvr>
                                        <p:cTn id="755" dur="5000"/>
                                        <p:tgtEl>
                                          <p:spTgt spid="116"/>
                                        </p:tgtEl>
                                      </p:cBhvr>
                                    </p:animEffect>
                                    <p:set>
                                      <p:cBhvr>
                                        <p:cTn id="756" dur="1" fill="hold">
                                          <p:stCondLst>
                                            <p:cond delay="4999"/>
                                          </p:stCondLst>
                                        </p:cTn>
                                        <p:tgtEl>
                                          <p:spTgt spid="116"/>
                                        </p:tgtEl>
                                        <p:attrNameLst>
                                          <p:attrName>style.visibility</p:attrName>
                                        </p:attrNameLst>
                                      </p:cBhvr>
                                      <p:to>
                                        <p:strVal val="hidden"/>
                                      </p:to>
                                    </p:set>
                                  </p:childTnLst>
                                </p:cTn>
                              </p:par>
                              <p:par>
                                <p:cTn id="757" presetID="8" presetClass="emph" presetSubtype="0" fill="hold" grpId="3" nodeType="withEffect">
                                  <p:stCondLst>
                                    <p:cond delay="0"/>
                                  </p:stCondLst>
                                  <p:childTnLst>
                                    <p:animRot by="21600000">
                                      <p:cBhvr>
                                        <p:cTn id="758" dur="5000" fill="hold"/>
                                        <p:tgtEl>
                                          <p:spTgt spid="116"/>
                                        </p:tgtEl>
                                        <p:attrNameLst>
                                          <p:attrName>r</p:attrName>
                                        </p:attrNameLst>
                                      </p:cBhvr>
                                    </p:animRot>
                                  </p:childTnLst>
                                </p:cTn>
                              </p:par>
                              <p:par>
                                <p:cTn id="759" presetID="2" presetClass="entr" presetSubtype="8" fill="hold" grpId="0" nodeType="withEffect">
                                  <p:stCondLst>
                                    <p:cond delay="0"/>
                                  </p:stCondLst>
                                  <p:childTnLst>
                                    <p:set>
                                      <p:cBhvr>
                                        <p:cTn id="760" dur="1" fill="hold">
                                          <p:stCondLst>
                                            <p:cond delay="0"/>
                                          </p:stCondLst>
                                        </p:cTn>
                                        <p:tgtEl>
                                          <p:spTgt spid="111"/>
                                        </p:tgtEl>
                                        <p:attrNameLst>
                                          <p:attrName>style.visibility</p:attrName>
                                        </p:attrNameLst>
                                      </p:cBhvr>
                                      <p:to>
                                        <p:strVal val="visible"/>
                                      </p:to>
                                    </p:set>
                                    <p:anim calcmode="lin" valueType="num">
                                      <p:cBhvr additive="base">
                                        <p:cTn id="761" dur="5000" fill="hold"/>
                                        <p:tgtEl>
                                          <p:spTgt spid="111"/>
                                        </p:tgtEl>
                                        <p:attrNameLst>
                                          <p:attrName>ppt_x</p:attrName>
                                        </p:attrNameLst>
                                      </p:cBhvr>
                                      <p:tavLst>
                                        <p:tav tm="0">
                                          <p:val>
                                            <p:strVal val="0-#ppt_w/2"/>
                                          </p:val>
                                        </p:tav>
                                        <p:tav tm="100000">
                                          <p:val>
                                            <p:strVal val="#ppt_x"/>
                                          </p:val>
                                        </p:tav>
                                      </p:tavLst>
                                    </p:anim>
                                    <p:anim calcmode="lin" valueType="num">
                                      <p:cBhvr additive="base">
                                        <p:cTn id="762" dur="5000" fill="hold"/>
                                        <p:tgtEl>
                                          <p:spTgt spid="111"/>
                                        </p:tgtEl>
                                        <p:attrNameLst>
                                          <p:attrName>ppt_y</p:attrName>
                                        </p:attrNameLst>
                                      </p:cBhvr>
                                      <p:tavLst>
                                        <p:tav tm="0">
                                          <p:val>
                                            <p:strVal val="#ppt_y"/>
                                          </p:val>
                                        </p:tav>
                                        <p:tav tm="100000">
                                          <p:val>
                                            <p:strVal val="#ppt_y"/>
                                          </p:val>
                                        </p:tav>
                                      </p:tavLst>
                                    </p:anim>
                                  </p:childTnLst>
                                </p:cTn>
                              </p:par>
                              <p:par>
                                <p:cTn id="763" presetID="2" presetClass="exit" presetSubtype="2" fill="hold" grpId="1" nodeType="withEffect">
                                  <p:stCondLst>
                                    <p:cond delay="0"/>
                                  </p:stCondLst>
                                  <p:childTnLst>
                                    <p:anim calcmode="lin" valueType="num">
                                      <p:cBhvr additive="base">
                                        <p:cTn id="764" dur="5000"/>
                                        <p:tgtEl>
                                          <p:spTgt spid="111"/>
                                        </p:tgtEl>
                                        <p:attrNameLst>
                                          <p:attrName>ppt_x</p:attrName>
                                        </p:attrNameLst>
                                      </p:cBhvr>
                                      <p:tavLst>
                                        <p:tav tm="0">
                                          <p:val>
                                            <p:strVal val="ppt_x"/>
                                          </p:val>
                                        </p:tav>
                                        <p:tav tm="100000">
                                          <p:val>
                                            <p:strVal val="1+ppt_w/2"/>
                                          </p:val>
                                        </p:tav>
                                      </p:tavLst>
                                    </p:anim>
                                    <p:anim calcmode="lin" valueType="num">
                                      <p:cBhvr additive="base">
                                        <p:cTn id="765" dur="5000"/>
                                        <p:tgtEl>
                                          <p:spTgt spid="111"/>
                                        </p:tgtEl>
                                        <p:attrNameLst>
                                          <p:attrName>ppt_y</p:attrName>
                                        </p:attrNameLst>
                                      </p:cBhvr>
                                      <p:tavLst>
                                        <p:tav tm="0">
                                          <p:val>
                                            <p:strVal val="ppt_y"/>
                                          </p:val>
                                        </p:tav>
                                        <p:tav tm="100000">
                                          <p:val>
                                            <p:strVal val="ppt_y"/>
                                          </p:val>
                                        </p:tav>
                                      </p:tavLst>
                                    </p:anim>
                                    <p:set>
                                      <p:cBhvr>
                                        <p:cTn id="766" dur="1" fill="hold">
                                          <p:stCondLst>
                                            <p:cond delay="4999"/>
                                          </p:stCondLst>
                                        </p:cTn>
                                        <p:tgtEl>
                                          <p:spTgt spid="111"/>
                                        </p:tgtEl>
                                        <p:attrNameLst>
                                          <p:attrName>style.visibility</p:attrName>
                                        </p:attrNameLst>
                                      </p:cBhvr>
                                      <p:to>
                                        <p:strVal val="hidden"/>
                                      </p:to>
                                    </p:set>
                                  </p:childTnLst>
                                </p:cTn>
                              </p:par>
                              <p:par>
                                <p:cTn id="767" presetID="3" presetClass="exit" presetSubtype="5" fill="hold" grpId="2" nodeType="withEffect">
                                  <p:stCondLst>
                                    <p:cond delay="0"/>
                                  </p:stCondLst>
                                  <p:childTnLst>
                                    <p:animEffect transition="out" filter="blinds(vertical)">
                                      <p:cBhvr>
                                        <p:cTn id="768" dur="5000"/>
                                        <p:tgtEl>
                                          <p:spTgt spid="111"/>
                                        </p:tgtEl>
                                      </p:cBhvr>
                                    </p:animEffect>
                                    <p:set>
                                      <p:cBhvr>
                                        <p:cTn id="769" dur="1" fill="hold">
                                          <p:stCondLst>
                                            <p:cond delay="4999"/>
                                          </p:stCondLst>
                                        </p:cTn>
                                        <p:tgtEl>
                                          <p:spTgt spid="111"/>
                                        </p:tgtEl>
                                        <p:attrNameLst>
                                          <p:attrName>style.visibility</p:attrName>
                                        </p:attrNameLst>
                                      </p:cBhvr>
                                      <p:to>
                                        <p:strVal val="hidden"/>
                                      </p:to>
                                    </p:set>
                                  </p:childTnLst>
                                </p:cTn>
                              </p:par>
                              <p:par>
                                <p:cTn id="770" presetID="8" presetClass="emph" presetSubtype="0" fill="hold" grpId="3" nodeType="withEffect">
                                  <p:stCondLst>
                                    <p:cond delay="0"/>
                                  </p:stCondLst>
                                  <p:childTnLst>
                                    <p:animRot by="21600000">
                                      <p:cBhvr>
                                        <p:cTn id="771" dur="5000" fill="hold"/>
                                        <p:tgtEl>
                                          <p:spTgt spid="111"/>
                                        </p:tgtEl>
                                        <p:attrNameLst>
                                          <p:attrName>r</p:attrName>
                                        </p:attrNameLst>
                                      </p:cBhvr>
                                    </p:animRot>
                                  </p:childTnLst>
                                </p:cTn>
                              </p:par>
                              <p:par>
                                <p:cTn id="772" presetID="2" presetClass="entr" presetSubtype="8" fill="hold" grpId="0" nodeType="withEffect">
                                  <p:stCondLst>
                                    <p:cond delay="0"/>
                                  </p:stCondLst>
                                  <p:childTnLst>
                                    <p:set>
                                      <p:cBhvr>
                                        <p:cTn id="773" dur="1" fill="hold">
                                          <p:stCondLst>
                                            <p:cond delay="0"/>
                                          </p:stCondLst>
                                        </p:cTn>
                                        <p:tgtEl>
                                          <p:spTgt spid="110"/>
                                        </p:tgtEl>
                                        <p:attrNameLst>
                                          <p:attrName>style.visibility</p:attrName>
                                        </p:attrNameLst>
                                      </p:cBhvr>
                                      <p:to>
                                        <p:strVal val="visible"/>
                                      </p:to>
                                    </p:set>
                                    <p:anim calcmode="lin" valueType="num">
                                      <p:cBhvr additive="base">
                                        <p:cTn id="774" dur="5000" fill="hold"/>
                                        <p:tgtEl>
                                          <p:spTgt spid="110"/>
                                        </p:tgtEl>
                                        <p:attrNameLst>
                                          <p:attrName>ppt_x</p:attrName>
                                        </p:attrNameLst>
                                      </p:cBhvr>
                                      <p:tavLst>
                                        <p:tav tm="0">
                                          <p:val>
                                            <p:strVal val="0-#ppt_w/2"/>
                                          </p:val>
                                        </p:tav>
                                        <p:tav tm="100000">
                                          <p:val>
                                            <p:strVal val="#ppt_x"/>
                                          </p:val>
                                        </p:tav>
                                      </p:tavLst>
                                    </p:anim>
                                    <p:anim calcmode="lin" valueType="num">
                                      <p:cBhvr additive="base">
                                        <p:cTn id="775" dur="5000" fill="hold"/>
                                        <p:tgtEl>
                                          <p:spTgt spid="110"/>
                                        </p:tgtEl>
                                        <p:attrNameLst>
                                          <p:attrName>ppt_y</p:attrName>
                                        </p:attrNameLst>
                                      </p:cBhvr>
                                      <p:tavLst>
                                        <p:tav tm="0">
                                          <p:val>
                                            <p:strVal val="#ppt_y"/>
                                          </p:val>
                                        </p:tav>
                                        <p:tav tm="100000">
                                          <p:val>
                                            <p:strVal val="#ppt_y"/>
                                          </p:val>
                                        </p:tav>
                                      </p:tavLst>
                                    </p:anim>
                                  </p:childTnLst>
                                </p:cTn>
                              </p:par>
                              <p:par>
                                <p:cTn id="776" presetID="2" presetClass="exit" presetSubtype="2" fill="hold" grpId="1" nodeType="withEffect">
                                  <p:stCondLst>
                                    <p:cond delay="0"/>
                                  </p:stCondLst>
                                  <p:childTnLst>
                                    <p:anim calcmode="lin" valueType="num">
                                      <p:cBhvr additive="base">
                                        <p:cTn id="777" dur="5000"/>
                                        <p:tgtEl>
                                          <p:spTgt spid="110"/>
                                        </p:tgtEl>
                                        <p:attrNameLst>
                                          <p:attrName>ppt_x</p:attrName>
                                        </p:attrNameLst>
                                      </p:cBhvr>
                                      <p:tavLst>
                                        <p:tav tm="0">
                                          <p:val>
                                            <p:strVal val="ppt_x"/>
                                          </p:val>
                                        </p:tav>
                                        <p:tav tm="100000">
                                          <p:val>
                                            <p:strVal val="1+ppt_w/2"/>
                                          </p:val>
                                        </p:tav>
                                      </p:tavLst>
                                    </p:anim>
                                    <p:anim calcmode="lin" valueType="num">
                                      <p:cBhvr additive="base">
                                        <p:cTn id="778" dur="5000"/>
                                        <p:tgtEl>
                                          <p:spTgt spid="110"/>
                                        </p:tgtEl>
                                        <p:attrNameLst>
                                          <p:attrName>ppt_y</p:attrName>
                                        </p:attrNameLst>
                                      </p:cBhvr>
                                      <p:tavLst>
                                        <p:tav tm="0">
                                          <p:val>
                                            <p:strVal val="ppt_y"/>
                                          </p:val>
                                        </p:tav>
                                        <p:tav tm="100000">
                                          <p:val>
                                            <p:strVal val="ppt_y"/>
                                          </p:val>
                                        </p:tav>
                                      </p:tavLst>
                                    </p:anim>
                                    <p:set>
                                      <p:cBhvr>
                                        <p:cTn id="779" dur="1" fill="hold">
                                          <p:stCondLst>
                                            <p:cond delay="4999"/>
                                          </p:stCondLst>
                                        </p:cTn>
                                        <p:tgtEl>
                                          <p:spTgt spid="110"/>
                                        </p:tgtEl>
                                        <p:attrNameLst>
                                          <p:attrName>style.visibility</p:attrName>
                                        </p:attrNameLst>
                                      </p:cBhvr>
                                      <p:to>
                                        <p:strVal val="hidden"/>
                                      </p:to>
                                    </p:set>
                                  </p:childTnLst>
                                </p:cTn>
                              </p:par>
                              <p:par>
                                <p:cTn id="780" presetID="3" presetClass="exit" presetSubtype="5" fill="hold" grpId="2" nodeType="withEffect">
                                  <p:stCondLst>
                                    <p:cond delay="0"/>
                                  </p:stCondLst>
                                  <p:childTnLst>
                                    <p:animEffect transition="out" filter="blinds(vertical)">
                                      <p:cBhvr>
                                        <p:cTn id="781" dur="5000"/>
                                        <p:tgtEl>
                                          <p:spTgt spid="110"/>
                                        </p:tgtEl>
                                      </p:cBhvr>
                                    </p:animEffect>
                                    <p:set>
                                      <p:cBhvr>
                                        <p:cTn id="782" dur="1" fill="hold">
                                          <p:stCondLst>
                                            <p:cond delay="4999"/>
                                          </p:stCondLst>
                                        </p:cTn>
                                        <p:tgtEl>
                                          <p:spTgt spid="110"/>
                                        </p:tgtEl>
                                        <p:attrNameLst>
                                          <p:attrName>style.visibility</p:attrName>
                                        </p:attrNameLst>
                                      </p:cBhvr>
                                      <p:to>
                                        <p:strVal val="hidden"/>
                                      </p:to>
                                    </p:set>
                                  </p:childTnLst>
                                </p:cTn>
                              </p:par>
                              <p:par>
                                <p:cTn id="783" presetID="8" presetClass="emph" presetSubtype="0" fill="hold" grpId="3" nodeType="withEffect">
                                  <p:stCondLst>
                                    <p:cond delay="0"/>
                                  </p:stCondLst>
                                  <p:childTnLst>
                                    <p:animRot by="21600000">
                                      <p:cBhvr>
                                        <p:cTn id="784" dur="5000" fill="hold"/>
                                        <p:tgtEl>
                                          <p:spTgt spid="110"/>
                                        </p:tgtEl>
                                        <p:attrNameLst>
                                          <p:attrName>r</p:attrName>
                                        </p:attrNameLst>
                                      </p:cBhvr>
                                    </p:animRot>
                                  </p:childTnLst>
                                </p:cTn>
                              </p:par>
                              <p:par>
                                <p:cTn id="785" presetID="2" presetClass="entr" presetSubtype="8" fill="hold" grpId="0" nodeType="withEffect">
                                  <p:stCondLst>
                                    <p:cond delay="0"/>
                                  </p:stCondLst>
                                  <p:childTnLst>
                                    <p:set>
                                      <p:cBhvr>
                                        <p:cTn id="786" dur="1" fill="hold">
                                          <p:stCondLst>
                                            <p:cond delay="0"/>
                                          </p:stCondLst>
                                        </p:cTn>
                                        <p:tgtEl>
                                          <p:spTgt spid="109"/>
                                        </p:tgtEl>
                                        <p:attrNameLst>
                                          <p:attrName>style.visibility</p:attrName>
                                        </p:attrNameLst>
                                      </p:cBhvr>
                                      <p:to>
                                        <p:strVal val="visible"/>
                                      </p:to>
                                    </p:set>
                                    <p:anim calcmode="lin" valueType="num">
                                      <p:cBhvr additive="base">
                                        <p:cTn id="787" dur="5000" fill="hold"/>
                                        <p:tgtEl>
                                          <p:spTgt spid="109"/>
                                        </p:tgtEl>
                                        <p:attrNameLst>
                                          <p:attrName>ppt_x</p:attrName>
                                        </p:attrNameLst>
                                      </p:cBhvr>
                                      <p:tavLst>
                                        <p:tav tm="0">
                                          <p:val>
                                            <p:strVal val="0-#ppt_w/2"/>
                                          </p:val>
                                        </p:tav>
                                        <p:tav tm="100000">
                                          <p:val>
                                            <p:strVal val="#ppt_x"/>
                                          </p:val>
                                        </p:tav>
                                      </p:tavLst>
                                    </p:anim>
                                    <p:anim calcmode="lin" valueType="num">
                                      <p:cBhvr additive="base">
                                        <p:cTn id="788" dur="5000" fill="hold"/>
                                        <p:tgtEl>
                                          <p:spTgt spid="109"/>
                                        </p:tgtEl>
                                        <p:attrNameLst>
                                          <p:attrName>ppt_y</p:attrName>
                                        </p:attrNameLst>
                                      </p:cBhvr>
                                      <p:tavLst>
                                        <p:tav tm="0">
                                          <p:val>
                                            <p:strVal val="#ppt_y"/>
                                          </p:val>
                                        </p:tav>
                                        <p:tav tm="100000">
                                          <p:val>
                                            <p:strVal val="#ppt_y"/>
                                          </p:val>
                                        </p:tav>
                                      </p:tavLst>
                                    </p:anim>
                                  </p:childTnLst>
                                </p:cTn>
                              </p:par>
                              <p:par>
                                <p:cTn id="789" presetID="2" presetClass="exit" presetSubtype="2" fill="hold" grpId="1" nodeType="withEffect">
                                  <p:stCondLst>
                                    <p:cond delay="0"/>
                                  </p:stCondLst>
                                  <p:childTnLst>
                                    <p:anim calcmode="lin" valueType="num">
                                      <p:cBhvr additive="base">
                                        <p:cTn id="790" dur="5000"/>
                                        <p:tgtEl>
                                          <p:spTgt spid="109"/>
                                        </p:tgtEl>
                                        <p:attrNameLst>
                                          <p:attrName>ppt_x</p:attrName>
                                        </p:attrNameLst>
                                      </p:cBhvr>
                                      <p:tavLst>
                                        <p:tav tm="0">
                                          <p:val>
                                            <p:strVal val="ppt_x"/>
                                          </p:val>
                                        </p:tav>
                                        <p:tav tm="100000">
                                          <p:val>
                                            <p:strVal val="1+ppt_w/2"/>
                                          </p:val>
                                        </p:tav>
                                      </p:tavLst>
                                    </p:anim>
                                    <p:anim calcmode="lin" valueType="num">
                                      <p:cBhvr additive="base">
                                        <p:cTn id="791" dur="5000"/>
                                        <p:tgtEl>
                                          <p:spTgt spid="109"/>
                                        </p:tgtEl>
                                        <p:attrNameLst>
                                          <p:attrName>ppt_y</p:attrName>
                                        </p:attrNameLst>
                                      </p:cBhvr>
                                      <p:tavLst>
                                        <p:tav tm="0">
                                          <p:val>
                                            <p:strVal val="ppt_y"/>
                                          </p:val>
                                        </p:tav>
                                        <p:tav tm="100000">
                                          <p:val>
                                            <p:strVal val="ppt_y"/>
                                          </p:val>
                                        </p:tav>
                                      </p:tavLst>
                                    </p:anim>
                                    <p:set>
                                      <p:cBhvr>
                                        <p:cTn id="792" dur="1" fill="hold">
                                          <p:stCondLst>
                                            <p:cond delay="4999"/>
                                          </p:stCondLst>
                                        </p:cTn>
                                        <p:tgtEl>
                                          <p:spTgt spid="109"/>
                                        </p:tgtEl>
                                        <p:attrNameLst>
                                          <p:attrName>style.visibility</p:attrName>
                                        </p:attrNameLst>
                                      </p:cBhvr>
                                      <p:to>
                                        <p:strVal val="hidden"/>
                                      </p:to>
                                    </p:set>
                                  </p:childTnLst>
                                </p:cTn>
                              </p:par>
                              <p:par>
                                <p:cTn id="793" presetID="3" presetClass="exit" presetSubtype="5" fill="hold" grpId="2" nodeType="withEffect">
                                  <p:stCondLst>
                                    <p:cond delay="0"/>
                                  </p:stCondLst>
                                  <p:childTnLst>
                                    <p:animEffect transition="out" filter="blinds(vertical)">
                                      <p:cBhvr>
                                        <p:cTn id="794" dur="5000"/>
                                        <p:tgtEl>
                                          <p:spTgt spid="109"/>
                                        </p:tgtEl>
                                      </p:cBhvr>
                                    </p:animEffect>
                                    <p:set>
                                      <p:cBhvr>
                                        <p:cTn id="795" dur="1" fill="hold">
                                          <p:stCondLst>
                                            <p:cond delay="4999"/>
                                          </p:stCondLst>
                                        </p:cTn>
                                        <p:tgtEl>
                                          <p:spTgt spid="109"/>
                                        </p:tgtEl>
                                        <p:attrNameLst>
                                          <p:attrName>style.visibility</p:attrName>
                                        </p:attrNameLst>
                                      </p:cBhvr>
                                      <p:to>
                                        <p:strVal val="hidden"/>
                                      </p:to>
                                    </p:set>
                                  </p:childTnLst>
                                </p:cTn>
                              </p:par>
                              <p:par>
                                <p:cTn id="796" presetID="8" presetClass="emph" presetSubtype="0" fill="hold" grpId="3" nodeType="withEffect">
                                  <p:stCondLst>
                                    <p:cond delay="0"/>
                                  </p:stCondLst>
                                  <p:childTnLst>
                                    <p:animRot by="21600000">
                                      <p:cBhvr>
                                        <p:cTn id="797" dur="5000" fill="hold"/>
                                        <p:tgtEl>
                                          <p:spTgt spid="109"/>
                                        </p:tgtEl>
                                        <p:attrNameLst>
                                          <p:attrName>r</p:attrName>
                                        </p:attrNameLst>
                                      </p:cBhvr>
                                    </p:animRot>
                                  </p:childTnLst>
                                </p:cTn>
                              </p:par>
                              <p:par>
                                <p:cTn id="798" presetID="2" presetClass="entr" presetSubtype="8" fill="hold" grpId="0" nodeType="withEffect">
                                  <p:stCondLst>
                                    <p:cond delay="0"/>
                                  </p:stCondLst>
                                  <p:childTnLst>
                                    <p:set>
                                      <p:cBhvr>
                                        <p:cTn id="799" dur="1" fill="hold">
                                          <p:stCondLst>
                                            <p:cond delay="0"/>
                                          </p:stCondLst>
                                        </p:cTn>
                                        <p:tgtEl>
                                          <p:spTgt spid="108"/>
                                        </p:tgtEl>
                                        <p:attrNameLst>
                                          <p:attrName>style.visibility</p:attrName>
                                        </p:attrNameLst>
                                      </p:cBhvr>
                                      <p:to>
                                        <p:strVal val="visible"/>
                                      </p:to>
                                    </p:set>
                                    <p:anim calcmode="lin" valueType="num">
                                      <p:cBhvr additive="base">
                                        <p:cTn id="800" dur="5000" fill="hold"/>
                                        <p:tgtEl>
                                          <p:spTgt spid="108"/>
                                        </p:tgtEl>
                                        <p:attrNameLst>
                                          <p:attrName>ppt_x</p:attrName>
                                        </p:attrNameLst>
                                      </p:cBhvr>
                                      <p:tavLst>
                                        <p:tav tm="0">
                                          <p:val>
                                            <p:strVal val="0-#ppt_w/2"/>
                                          </p:val>
                                        </p:tav>
                                        <p:tav tm="100000">
                                          <p:val>
                                            <p:strVal val="#ppt_x"/>
                                          </p:val>
                                        </p:tav>
                                      </p:tavLst>
                                    </p:anim>
                                    <p:anim calcmode="lin" valueType="num">
                                      <p:cBhvr additive="base">
                                        <p:cTn id="801" dur="5000" fill="hold"/>
                                        <p:tgtEl>
                                          <p:spTgt spid="108"/>
                                        </p:tgtEl>
                                        <p:attrNameLst>
                                          <p:attrName>ppt_y</p:attrName>
                                        </p:attrNameLst>
                                      </p:cBhvr>
                                      <p:tavLst>
                                        <p:tav tm="0">
                                          <p:val>
                                            <p:strVal val="#ppt_y"/>
                                          </p:val>
                                        </p:tav>
                                        <p:tav tm="100000">
                                          <p:val>
                                            <p:strVal val="#ppt_y"/>
                                          </p:val>
                                        </p:tav>
                                      </p:tavLst>
                                    </p:anim>
                                  </p:childTnLst>
                                </p:cTn>
                              </p:par>
                              <p:par>
                                <p:cTn id="802" presetID="2" presetClass="exit" presetSubtype="2" fill="hold" grpId="1" nodeType="withEffect">
                                  <p:stCondLst>
                                    <p:cond delay="0"/>
                                  </p:stCondLst>
                                  <p:childTnLst>
                                    <p:anim calcmode="lin" valueType="num">
                                      <p:cBhvr additive="base">
                                        <p:cTn id="803" dur="5000"/>
                                        <p:tgtEl>
                                          <p:spTgt spid="108"/>
                                        </p:tgtEl>
                                        <p:attrNameLst>
                                          <p:attrName>ppt_x</p:attrName>
                                        </p:attrNameLst>
                                      </p:cBhvr>
                                      <p:tavLst>
                                        <p:tav tm="0">
                                          <p:val>
                                            <p:strVal val="ppt_x"/>
                                          </p:val>
                                        </p:tav>
                                        <p:tav tm="100000">
                                          <p:val>
                                            <p:strVal val="1+ppt_w/2"/>
                                          </p:val>
                                        </p:tav>
                                      </p:tavLst>
                                    </p:anim>
                                    <p:anim calcmode="lin" valueType="num">
                                      <p:cBhvr additive="base">
                                        <p:cTn id="804" dur="5000"/>
                                        <p:tgtEl>
                                          <p:spTgt spid="108"/>
                                        </p:tgtEl>
                                        <p:attrNameLst>
                                          <p:attrName>ppt_y</p:attrName>
                                        </p:attrNameLst>
                                      </p:cBhvr>
                                      <p:tavLst>
                                        <p:tav tm="0">
                                          <p:val>
                                            <p:strVal val="ppt_y"/>
                                          </p:val>
                                        </p:tav>
                                        <p:tav tm="100000">
                                          <p:val>
                                            <p:strVal val="ppt_y"/>
                                          </p:val>
                                        </p:tav>
                                      </p:tavLst>
                                    </p:anim>
                                    <p:set>
                                      <p:cBhvr>
                                        <p:cTn id="805" dur="1" fill="hold">
                                          <p:stCondLst>
                                            <p:cond delay="4999"/>
                                          </p:stCondLst>
                                        </p:cTn>
                                        <p:tgtEl>
                                          <p:spTgt spid="108"/>
                                        </p:tgtEl>
                                        <p:attrNameLst>
                                          <p:attrName>style.visibility</p:attrName>
                                        </p:attrNameLst>
                                      </p:cBhvr>
                                      <p:to>
                                        <p:strVal val="hidden"/>
                                      </p:to>
                                    </p:set>
                                  </p:childTnLst>
                                </p:cTn>
                              </p:par>
                              <p:par>
                                <p:cTn id="806" presetID="3" presetClass="exit" presetSubtype="5" fill="hold" grpId="2" nodeType="withEffect">
                                  <p:stCondLst>
                                    <p:cond delay="0"/>
                                  </p:stCondLst>
                                  <p:childTnLst>
                                    <p:animEffect transition="out" filter="blinds(vertical)">
                                      <p:cBhvr>
                                        <p:cTn id="807" dur="5000"/>
                                        <p:tgtEl>
                                          <p:spTgt spid="108"/>
                                        </p:tgtEl>
                                      </p:cBhvr>
                                    </p:animEffect>
                                    <p:set>
                                      <p:cBhvr>
                                        <p:cTn id="808" dur="1" fill="hold">
                                          <p:stCondLst>
                                            <p:cond delay="4999"/>
                                          </p:stCondLst>
                                        </p:cTn>
                                        <p:tgtEl>
                                          <p:spTgt spid="108"/>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5000" fill="hold"/>
                                        <p:tgtEl>
                                          <p:spTgt spid="108"/>
                                        </p:tgtEl>
                                        <p:attrNameLst>
                                          <p:attrName>r</p:attrName>
                                        </p:attrNameLst>
                                      </p:cBhvr>
                                    </p:animRot>
                                  </p:childTnLst>
                                </p:cTn>
                              </p:par>
                              <p:par>
                                <p:cTn id="811" presetID="2" presetClass="entr" presetSubtype="8" fill="hold" grpId="0" nodeType="withEffect">
                                  <p:stCondLst>
                                    <p:cond delay="0"/>
                                  </p:stCondLst>
                                  <p:childTnLst>
                                    <p:set>
                                      <p:cBhvr>
                                        <p:cTn id="812" dur="1" fill="hold">
                                          <p:stCondLst>
                                            <p:cond delay="0"/>
                                          </p:stCondLst>
                                        </p:cTn>
                                        <p:tgtEl>
                                          <p:spTgt spid="107"/>
                                        </p:tgtEl>
                                        <p:attrNameLst>
                                          <p:attrName>style.visibility</p:attrName>
                                        </p:attrNameLst>
                                      </p:cBhvr>
                                      <p:to>
                                        <p:strVal val="visible"/>
                                      </p:to>
                                    </p:set>
                                    <p:anim calcmode="lin" valueType="num">
                                      <p:cBhvr additive="base">
                                        <p:cTn id="813" dur="5000" fill="hold"/>
                                        <p:tgtEl>
                                          <p:spTgt spid="107"/>
                                        </p:tgtEl>
                                        <p:attrNameLst>
                                          <p:attrName>ppt_x</p:attrName>
                                        </p:attrNameLst>
                                      </p:cBhvr>
                                      <p:tavLst>
                                        <p:tav tm="0">
                                          <p:val>
                                            <p:strVal val="0-#ppt_w/2"/>
                                          </p:val>
                                        </p:tav>
                                        <p:tav tm="100000">
                                          <p:val>
                                            <p:strVal val="#ppt_x"/>
                                          </p:val>
                                        </p:tav>
                                      </p:tavLst>
                                    </p:anim>
                                    <p:anim calcmode="lin" valueType="num">
                                      <p:cBhvr additive="base">
                                        <p:cTn id="814" dur="5000" fill="hold"/>
                                        <p:tgtEl>
                                          <p:spTgt spid="107"/>
                                        </p:tgtEl>
                                        <p:attrNameLst>
                                          <p:attrName>ppt_y</p:attrName>
                                        </p:attrNameLst>
                                      </p:cBhvr>
                                      <p:tavLst>
                                        <p:tav tm="0">
                                          <p:val>
                                            <p:strVal val="#ppt_y"/>
                                          </p:val>
                                        </p:tav>
                                        <p:tav tm="100000">
                                          <p:val>
                                            <p:strVal val="#ppt_y"/>
                                          </p:val>
                                        </p:tav>
                                      </p:tavLst>
                                    </p:anim>
                                  </p:childTnLst>
                                </p:cTn>
                              </p:par>
                              <p:par>
                                <p:cTn id="815" presetID="2" presetClass="exit" presetSubtype="2" fill="hold" grpId="1" nodeType="withEffect">
                                  <p:stCondLst>
                                    <p:cond delay="0"/>
                                  </p:stCondLst>
                                  <p:childTnLst>
                                    <p:anim calcmode="lin" valueType="num">
                                      <p:cBhvr additive="base">
                                        <p:cTn id="816" dur="5000"/>
                                        <p:tgtEl>
                                          <p:spTgt spid="107"/>
                                        </p:tgtEl>
                                        <p:attrNameLst>
                                          <p:attrName>ppt_x</p:attrName>
                                        </p:attrNameLst>
                                      </p:cBhvr>
                                      <p:tavLst>
                                        <p:tav tm="0">
                                          <p:val>
                                            <p:strVal val="ppt_x"/>
                                          </p:val>
                                        </p:tav>
                                        <p:tav tm="100000">
                                          <p:val>
                                            <p:strVal val="1+ppt_w/2"/>
                                          </p:val>
                                        </p:tav>
                                      </p:tavLst>
                                    </p:anim>
                                    <p:anim calcmode="lin" valueType="num">
                                      <p:cBhvr additive="base">
                                        <p:cTn id="817" dur="5000"/>
                                        <p:tgtEl>
                                          <p:spTgt spid="107"/>
                                        </p:tgtEl>
                                        <p:attrNameLst>
                                          <p:attrName>ppt_y</p:attrName>
                                        </p:attrNameLst>
                                      </p:cBhvr>
                                      <p:tavLst>
                                        <p:tav tm="0">
                                          <p:val>
                                            <p:strVal val="ppt_y"/>
                                          </p:val>
                                        </p:tav>
                                        <p:tav tm="100000">
                                          <p:val>
                                            <p:strVal val="ppt_y"/>
                                          </p:val>
                                        </p:tav>
                                      </p:tavLst>
                                    </p:anim>
                                    <p:set>
                                      <p:cBhvr>
                                        <p:cTn id="818" dur="1" fill="hold">
                                          <p:stCondLst>
                                            <p:cond delay="4999"/>
                                          </p:stCondLst>
                                        </p:cTn>
                                        <p:tgtEl>
                                          <p:spTgt spid="107"/>
                                        </p:tgtEl>
                                        <p:attrNameLst>
                                          <p:attrName>style.visibility</p:attrName>
                                        </p:attrNameLst>
                                      </p:cBhvr>
                                      <p:to>
                                        <p:strVal val="hidden"/>
                                      </p:to>
                                    </p:set>
                                  </p:childTnLst>
                                </p:cTn>
                              </p:par>
                              <p:par>
                                <p:cTn id="819" presetID="3" presetClass="exit" presetSubtype="5" fill="hold" grpId="2" nodeType="withEffect">
                                  <p:stCondLst>
                                    <p:cond delay="0"/>
                                  </p:stCondLst>
                                  <p:childTnLst>
                                    <p:animEffect transition="out" filter="blinds(vertical)">
                                      <p:cBhvr>
                                        <p:cTn id="820" dur="5000"/>
                                        <p:tgtEl>
                                          <p:spTgt spid="107"/>
                                        </p:tgtEl>
                                      </p:cBhvr>
                                    </p:animEffect>
                                    <p:set>
                                      <p:cBhvr>
                                        <p:cTn id="821" dur="1" fill="hold">
                                          <p:stCondLst>
                                            <p:cond delay="4999"/>
                                          </p:stCondLst>
                                        </p:cTn>
                                        <p:tgtEl>
                                          <p:spTgt spid="107"/>
                                        </p:tgtEl>
                                        <p:attrNameLst>
                                          <p:attrName>style.visibility</p:attrName>
                                        </p:attrNameLst>
                                      </p:cBhvr>
                                      <p:to>
                                        <p:strVal val="hidden"/>
                                      </p:to>
                                    </p:set>
                                  </p:childTnLst>
                                </p:cTn>
                              </p:par>
                              <p:par>
                                <p:cTn id="822" presetID="8" presetClass="emph" presetSubtype="0" fill="hold" grpId="3" nodeType="withEffect">
                                  <p:stCondLst>
                                    <p:cond delay="0"/>
                                  </p:stCondLst>
                                  <p:childTnLst>
                                    <p:animRot by="21600000">
                                      <p:cBhvr>
                                        <p:cTn id="823" dur="5000" fill="hold"/>
                                        <p:tgtEl>
                                          <p:spTgt spid="107"/>
                                        </p:tgtEl>
                                        <p:attrNameLst>
                                          <p:attrName>r</p:attrName>
                                        </p:attrNameLst>
                                      </p:cBhvr>
                                    </p:animRot>
                                  </p:childTnLst>
                                </p:cTn>
                              </p:par>
                              <p:par>
                                <p:cTn id="824" presetID="2" presetClass="entr" presetSubtype="8" fill="hold" grpId="0" nodeType="withEffect">
                                  <p:stCondLst>
                                    <p:cond delay="0"/>
                                  </p:stCondLst>
                                  <p:childTnLst>
                                    <p:set>
                                      <p:cBhvr>
                                        <p:cTn id="825" dur="1" fill="hold">
                                          <p:stCondLst>
                                            <p:cond delay="0"/>
                                          </p:stCondLst>
                                        </p:cTn>
                                        <p:tgtEl>
                                          <p:spTgt spid="106"/>
                                        </p:tgtEl>
                                        <p:attrNameLst>
                                          <p:attrName>style.visibility</p:attrName>
                                        </p:attrNameLst>
                                      </p:cBhvr>
                                      <p:to>
                                        <p:strVal val="visible"/>
                                      </p:to>
                                    </p:set>
                                    <p:anim calcmode="lin" valueType="num">
                                      <p:cBhvr additive="base">
                                        <p:cTn id="826" dur="5000" fill="hold"/>
                                        <p:tgtEl>
                                          <p:spTgt spid="106"/>
                                        </p:tgtEl>
                                        <p:attrNameLst>
                                          <p:attrName>ppt_x</p:attrName>
                                        </p:attrNameLst>
                                      </p:cBhvr>
                                      <p:tavLst>
                                        <p:tav tm="0">
                                          <p:val>
                                            <p:strVal val="0-#ppt_w/2"/>
                                          </p:val>
                                        </p:tav>
                                        <p:tav tm="100000">
                                          <p:val>
                                            <p:strVal val="#ppt_x"/>
                                          </p:val>
                                        </p:tav>
                                      </p:tavLst>
                                    </p:anim>
                                    <p:anim calcmode="lin" valueType="num">
                                      <p:cBhvr additive="base">
                                        <p:cTn id="827" dur="5000" fill="hold"/>
                                        <p:tgtEl>
                                          <p:spTgt spid="106"/>
                                        </p:tgtEl>
                                        <p:attrNameLst>
                                          <p:attrName>ppt_y</p:attrName>
                                        </p:attrNameLst>
                                      </p:cBhvr>
                                      <p:tavLst>
                                        <p:tav tm="0">
                                          <p:val>
                                            <p:strVal val="#ppt_y"/>
                                          </p:val>
                                        </p:tav>
                                        <p:tav tm="100000">
                                          <p:val>
                                            <p:strVal val="#ppt_y"/>
                                          </p:val>
                                        </p:tav>
                                      </p:tavLst>
                                    </p:anim>
                                  </p:childTnLst>
                                </p:cTn>
                              </p:par>
                              <p:par>
                                <p:cTn id="828" presetID="2" presetClass="exit" presetSubtype="2" fill="hold" grpId="1" nodeType="withEffect">
                                  <p:stCondLst>
                                    <p:cond delay="0"/>
                                  </p:stCondLst>
                                  <p:childTnLst>
                                    <p:anim calcmode="lin" valueType="num">
                                      <p:cBhvr additive="base">
                                        <p:cTn id="829" dur="5000"/>
                                        <p:tgtEl>
                                          <p:spTgt spid="106"/>
                                        </p:tgtEl>
                                        <p:attrNameLst>
                                          <p:attrName>ppt_x</p:attrName>
                                        </p:attrNameLst>
                                      </p:cBhvr>
                                      <p:tavLst>
                                        <p:tav tm="0">
                                          <p:val>
                                            <p:strVal val="ppt_x"/>
                                          </p:val>
                                        </p:tav>
                                        <p:tav tm="100000">
                                          <p:val>
                                            <p:strVal val="1+ppt_w/2"/>
                                          </p:val>
                                        </p:tav>
                                      </p:tavLst>
                                    </p:anim>
                                    <p:anim calcmode="lin" valueType="num">
                                      <p:cBhvr additive="base">
                                        <p:cTn id="830" dur="5000"/>
                                        <p:tgtEl>
                                          <p:spTgt spid="106"/>
                                        </p:tgtEl>
                                        <p:attrNameLst>
                                          <p:attrName>ppt_y</p:attrName>
                                        </p:attrNameLst>
                                      </p:cBhvr>
                                      <p:tavLst>
                                        <p:tav tm="0">
                                          <p:val>
                                            <p:strVal val="ppt_y"/>
                                          </p:val>
                                        </p:tav>
                                        <p:tav tm="100000">
                                          <p:val>
                                            <p:strVal val="ppt_y"/>
                                          </p:val>
                                        </p:tav>
                                      </p:tavLst>
                                    </p:anim>
                                    <p:set>
                                      <p:cBhvr>
                                        <p:cTn id="831" dur="1" fill="hold">
                                          <p:stCondLst>
                                            <p:cond delay="4999"/>
                                          </p:stCondLst>
                                        </p:cTn>
                                        <p:tgtEl>
                                          <p:spTgt spid="106"/>
                                        </p:tgtEl>
                                        <p:attrNameLst>
                                          <p:attrName>style.visibility</p:attrName>
                                        </p:attrNameLst>
                                      </p:cBhvr>
                                      <p:to>
                                        <p:strVal val="hidden"/>
                                      </p:to>
                                    </p:set>
                                  </p:childTnLst>
                                </p:cTn>
                              </p:par>
                              <p:par>
                                <p:cTn id="832" presetID="3" presetClass="exit" presetSubtype="5" fill="hold" grpId="2" nodeType="withEffect">
                                  <p:stCondLst>
                                    <p:cond delay="0"/>
                                  </p:stCondLst>
                                  <p:childTnLst>
                                    <p:animEffect transition="out" filter="blinds(vertical)">
                                      <p:cBhvr>
                                        <p:cTn id="833" dur="5000"/>
                                        <p:tgtEl>
                                          <p:spTgt spid="106"/>
                                        </p:tgtEl>
                                      </p:cBhvr>
                                    </p:animEffect>
                                    <p:set>
                                      <p:cBhvr>
                                        <p:cTn id="834" dur="1" fill="hold">
                                          <p:stCondLst>
                                            <p:cond delay="4999"/>
                                          </p:stCondLst>
                                        </p:cTn>
                                        <p:tgtEl>
                                          <p:spTgt spid="106"/>
                                        </p:tgtEl>
                                        <p:attrNameLst>
                                          <p:attrName>style.visibility</p:attrName>
                                        </p:attrNameLst>
                                      </p:cBhvr>
                                      <p:to>
                                        <p:strVal val="hidden"/>
                                      </p:to>
                                    </p:set>
                                  </p:childTnLst>
                                </p:cTn>
                              </p:par>
                              <p:par>
                                <p:cTn id="835" presetID="8" presetClass="emph" presetSubtype="0" fill="hold" grpId="3" nodeType="withEffect">
                                  <p:stCondLst>
                                    <p:cond delay="0"/>
                                  </p:stCondLst>
                                  <p:childTnLst>
                                    <p:animRot by="21600000">
                                      <p:cBhvr>
                                        <p:cTn id="836" dur="5000" fill="hold"/>
                                        <p:tgtEl>
                                          <p:spTgt spid="106"/>
                                        </p:tgtEl>
                                        <p:attrNameLst>
                                          <p:attrName>r</p:attrName>
                                        </p:attrNameLst>
                                      </p:cBhvr>
                                    </p:animRot>
                                  </p:childTnLst>
                                </p:cTn>
                              </p:par>
                              <p:par>
                                <p:cTn id="837" presetID="2" presetClass="entr" presetSubtype="8" fill="hold" grpId="0" nodeType="withEffect">
                                  <p:stCondLst>
                                    <p:cond delay="0"/>
                                  </p:stCondLst>
                                  <p:childTnLst>
                                    <p:set>
                                      <p:cBhvr>
                                        <p:cTn id="838" dur="1" fill="hold">
                                          <p:stCondLst>
                                            <p:cond delay="0"/>
                                          </p:stCondLst>
                                        </p:cTn>
                                        <p:tgtEl>
                                          <p:spTgt spid="105"/>
                                        </p:tgtEl>
                                        <p:attrNameLst>
                                          <p:attrName>style.visibility</p:attrName>
                                        </p:attrNameLst>
                                      </p:cBhvr>
                                      <p:to>
                                        <p:strVal val="visible"/>
                                      </p:to>
                                    </p:set>
                                    <p:anim calcmode="lin" valueType="num">
                                      <p:cBhvr additive="base">
                                        <p:cTn id="839" dur="5000" fill="hold"/>
                                        <p:tgtEl>
                                          <p:spTgt spid="105"/>
                                        </p:tgtEl>
                                        <p:attrNameLst>
                                          <p:attrName>ppt_x</p:attrName>
                                        </p:attrNameLst>
                                      </p:cBhvr>
                                      <p:tavLst>
                                        <p:tav tm="0">
                                          <p:val>
                                            <p:strVal val="0-#ppt_w/2"/>
                                          </p:val>
                                        </p:tav>
                                        <p:tav tm="100000">
                                          <p:val>
                                            <p:strVal val="#ppt_x"/>
                                          </p:val>
                                        </p:tav>
                                      </p:tavLst>
                                    </p:anim>
                                    <p:anim calcmode="lin" valueType="num">
                                      <p:cBhvr additive="base">
                                        <p:cTn id="840" dur="5000" fill="hold"/>
                                        <p:tgtEl>
                                          <p:spTgt spid="105"/>
                                        </p:tgtEl>
                                        <p:attrNameLst>
                                          <p:attrName>ppt_y</p:attrName>
                                        </p:attrNameLst>
                                      </p:cBhvr>
                                      <p:tavLst>
                                        <p:tav tm="0">
                                          <p:val>
                                            <p:strVal val="#ppt_y"/>
                                          </p:val>
                                        </p:tav>
                                        <p:tav tm="100000">
                                          <p:val>
                                            <p:strVal val="#ppt_y"/>
                                          </p:val>
                                        </p:tav>
                                      </p:tavLst>
                                    </p:anim>
                                  </p:childTnLst>
                                </p:cTn>
                              </p:par>
                              <p:par>
                                <p:cTn id="841" presetID="2" presetClass="exit" presetSubtype="2" fill="hold" grpId="1" nodeType="withEffect">
                                  <p:stCondLst>
                                    <p:cond delay="0"/>
                                  </p:stCondLst>
                                  <p:childTnLst>
                                    <p:anim calcmode="lin" valueType="num">
                                      <p:cBhvr additive="base">
                                        <p:cTn id="842" dur="5000"/>
                                        <p:tgtEl>
                                          <p:spTgt spid="105"/>
                                        </p:tgtEl>
                                        <p:attrNameLst>
                                          <p:attrName>ppt_x</p:attrName>
                                        </p:attrNameLst>
                                      </p:cBhvr>
                                      <p:tavLst>
                                        <p:tav tm="0">
                                          <p:val>
                                            <p:strVal val="ppt_x"/>
                                          </p:val>
                                        </p:tav>
                                        <p:tav tm="100000">
                                          <p:val>
                                            <p:strVal val="1+ppt_w/2"/>
                                          </p:val>
                                        </p:tav>
                                      </p:tavLst>
                                    </p:anim>
                                    <p:anim calcmode="lin" valueType="num">
                                      <p:cBhvr additive="base">
                                        <p:cTn id="843" dur="5000"/>
                                        <p:tgtEl>
                                          <p:spTgt spid="105"/>
                                        </p:tgtEl>
                                        <p:attrNameLst>
                                          <p:attrName>ppt_y</p:attrName>
                                        </p:attrNameLst>
                                      </p:cBhvr>
                                      <p:tavLst>
                                        <p:tav tm="0">
                                          <p:val>
                                            <p:strVal val="ppt_y"/>
                                          </p:val>
                                        </p:tav>
                                        <p:tav tm="100000">
                                          <p:val>
                                            <p:strVal val="ppt_y"/>
                                          </p:val>
                                        </p:tav>
                                      </p:tavLst>
                                    </p:anim>
                                    <p:set>
                                      <p:cBhvr>
                                        <p:cTn id="844" dur="1" fill="hold">
                                          <p:stCondLst>
                                            <p:cond delay="4999"/>
                                          </p:stCondLst>
                                        </p:cTn>
                                        <p:tgtEl>
                                          <p:spTgt spid="105"/>
                                        </p:tgtEl>
                                        <p:attrNameLst>
                                          <p:attrName>style.visibility</p:attrName>
                                        </p:attrNameLst>
                                      </p:cBhvr>
                                      <p:to>
                                        <p:strVal val="hidden"/>
                                      </p:to>
                                    </p:set>
                                  </p:childTnLst>
                                </p:cTn>
                              </p:par>
                              <p:par>
                                <p:cTn id="845" presetID="3" presetClass="exit" presetSubtype="5" fill="hold" grpId="2" nodeType="withEffect">
                                  <p:stCondLst>
                                    <p:cond delay="0"/>
                                  </p:stCondLst>
                                  <p:childTnLst>
                                    <p:animEffect transition="out" filter="blinds(vertical)">
                                      <p:cBhvr>
                                        <p:cTn id="846" dur="5000"/>
                                        <p:tgtEl>
                                          <p:spTgt spid="105"/>
                                        </p:tgtEl>
                                      </p:cBhvr>
                                    </p:animEffect>
                                    <p:set>
                                      <p:cBhvr>
                                        <p:cTn id="847" dur="1" fill="hold">
                                          <p:stCondLst>
                                            <p:cond delay="4999"/>
                                          </p:stCondLst>
                                        </p:cTn>
                                        <p:tgtEl>
                                          <p:spTgt spid="105"/>
                                        </p:tgtEl>
                                        <p:attrNameLst>
                                          <p:attrName>style.visibility</p:attrName>
                                        </p:attrNameLst>
                                      </p:cBhvr>
                                      <p:to>
                                        <p:strVal val="hidden"/>
                                      </p:to>
                                    </p:set>
                                  </p:childTnLst>
                                </p:cTn>
                              </p:par>
                              <p:par>
                                <p:cTn id="848" presetID="8" presetClass="emph" presetSubtype="0" fill="hold" grpId="3" nodeType="withEffect">
                                  <p:stCondLst>
                                    <p:cond delay="0"/>
                                  </p:stCondLst>
                                  <p:childTnLst>
                                    <p:animRot by="21600000">
                                      <p:cBhvr>
                                        <p:cTn id="849" dur="5000" fill="hold"/>
                                        <p:tgtEl>
                                          <p:spTgt spid="105"/>
                                        </p:tgtEl>
                                        <p:attrNameLst>
                                          <p:attrName>r</p:attrName>
                                        </p:attrNameLst>
                                      </p:cBhvr>
                                    </p:animRot>
                                  </p:childTnLst>
                                </p:cTn>
                              </p:par>
                              <p:par>
                                <p:cTn id="850" presetID="2" presetClass="entr" presetSubtype="8" fill="hold" grpId="0" nodeType="withEffect">
                                  <p:stCondLst>
                                    <p:cond delay="0"/>
                                  </p:stCondLst>
                                  <p:childTnLst>
                                    <p:set>
                                      <p:cBhvr>
                                        <p:cTn id="851" dur="1" fill="hold">
                                          <p:stCondLst>
                                            <p:cond delay="0"/>
                                          </p:stCondLst>
                                        </p:cTn>
                                        <p:tgtEl>
                                          <p:spTgt spid="103"/>
                                        </p:tgtEl>
                                        <p:attrNameLst>
                                          <p:attrName>style.visibility</p:attrName>
                                        </p:attrNameLst>
                                      </p:cBhvr>
                                      <p:to>
                                        <p:strVal val="visible"/>
                                      </p:to>
                                    </p:set>
                                    <p:anim calcmode="lin" valueType="num">
                                      <p:cBhvr additive="base">
                                        <p:cTn id="852" dur="5000" fill="hold"/>
                                        <p:tgtEl>
                                          <p:spTgt spid="103"/>
                                        </p:tgtEl>
                                        <p:attrNameLst>
                                          <p:attrName>ppt_x</p:attrName>
                                        </p:attrNameLst>
                                      </p:cBhvr>
                                      <p:tavLst>
                                        <p:tav tm="0">
                                          <p:val>
                                            <p:strVal val="0-#ppt_w/2"/>
                                          </p:val>
                                        </p:tav>
                                        <p:tav tm="100000">
                                          <p:val>
                                            <p:strVal val="#ppt_x"/>
                                          </p:val>
                                        </p:tav>
                                      </p:tavLst>
                                    </p:anim>
                                    <p:anim calcmode="lin" valueType="num">
                                      <p:cBhvr additive="base">
                                        <p:cTn id="853" dur="5000" fill="hold"/>
                                        <p:tgtEl>
                                          <p:spTgt spid="103"/>
                                        </p:tgtEl>
                                        <p:attrNameLst>
                                          <p:attrName>ppt_y</p:attrName>
                                        </p:attrNameLst>
                                      </p:cBhvr>
                                      <p:tavLst>
                                        <p:tav tm="0">
                                          <p:val>
                                            <p:strVal val="#ppt_y"/>
                                          </p:val>
                                        </p:tav>
                                        <p:tav tm="100000">
                                          <p:val>
                                            <p:strVal val="#ppt_y"/>
                                          </p:val>
                                        </p:tav>
                                      </p:tavLst>
                                    </p:anim>
                                  </p:childTnLst>
                                </p:cTn>
                              </p:par>
                              <p:par>
                                <p:cTn id="854" presetID="2" presetClass="exit" presetSubtype="2" fill="hold" grpId="1" nodeType="withEffect">
                                  <p:stCondLst>
                                    <p:cond delay="0"/>
                                  </p:stCondLst>
                                  <p:childTnLst>
                                    <p:anim calcmode="lin" valueType="num">
                                      <p:cBhvr additive="base">
                                        <p:cTn id="855" dur="5000"/>
                                        <p:tgtEl>
                                          <p:spTgt spid="103"/>
                                        </p:tgtEl>
                                        <p:attrNameLst>
                                          <p:attrName>ppt_x</p:attrName>
                                        </p:attrNameLst>
                                      </p:cBhvr>
                                      <p:tavLst>
                                        <p:tav tm="0">
                                          <p:val>
                                            <p:strVal val="ppt_x"/>
                                          </p:val>
                                        </p:tav>
                                        <p:tav tm="100000">
                                          <p:val>
                                            <p:strVal val="1+ppt_w/2"/>
                                          </p:val>
                                        </p:tav>
                                      </p:tavLst>
                                    </p:anim>
                                    <p:anim calcmode="lin" valueType="num">
                                      <p:cBhvr additive="base">
                                        <p:cTn id="856" dur="5000"/>
                                        <p:tgtEl>
                                          <p:spTgt spid="103"/>
                                        </p:tgtEl>
                                        <p:attrNameLst>
                                          <p:attrName>ppt_y</p:attrName>
                                        </p:attrNameLst>
                                      </p:cBhvr>
                                      <p:tavLst>
                                        <p:tav tm="0">
                                          <p:val>
                                            <p:strVal val="ppt_y"/>
                                          </p:val>
                                        </p:tav>
                                        <p:tav tm="100000">
                                          <p:val>
                                            <p:strVal val="ppt_y"/>
                                          </p:val>
                                        </p:tav>
                                      </p:tavLst>
                                    </p:anim>
                                    <p:set>
                                      <p:cBhvr>
                                        <p:cTn id="857" dur="1" fill="hold">
                                          <p:stCondLst>
                                            <p:cond delay="4999"/>
                                          </p:stCondLst>
                                        </p:cTn>
                                        <p:tgtEl>
                                          <p:spTgt spid="103"/>
                                        </p:tgtEl>
                                        <p:attrNameLst>
                                          <p:attrName>style.visibility</p:attrName>
                                        </p:attrNameLst>
                                      </p:cBhvr>
                                      <p:to>
                                        <p:strVal val="hidden"/>
                                      </p:to>
                                    </p:set>
                                  </p:childTnLst>
                                </p:cTn>
                              </p:par>
                              <p:par>
                                <p:cTn id="858" presetID="3" presetClass="exit" presetSubtype="5" fill="hold" grpId="2" nodeType="withEffect">
                                  <p:stCondLst>
                                    <p:cond delay="0"/>
                                  </p:stCondLst>
                                  <p:childTnLst>
                                    <p:animEffect transition="out" filter="blinds(vertical)">
                                      <p:cBhvr>
                                        <p:cTn id="859" dur="5000"/>
                                        <p:tgtEl>
                                          <p:spTgt spid="103"/>
                                        </p:tgtEl>
                                      </p:cBhvr>
                                    </p:animEffect>
                                    <p:set>
                                      <p:cBhvr>
                                        <p:cTn id="860" dur="1" fill="hold">
                                          <p:stCondLst>
                                            <p:cond delay="4999"/>
                                          </p:stCondLst>
                                        </p:cTn>
                                        <p:tgtEl>
                                          <p:spTgt spid="103"/>
                                        </p:tgtEl>
                                        <p:attrNameLst>
                                          <p:attrName>style.visibility</p:attrName>
                                        </p:attrNameLst>
                                      </p:cBhvr>
                                      <p:to>
                                        <p:strVal val="hidden"/>
                                      </p:to>
                                    </p:set>
                                  </p:childTnLst>
                                </p:cTn>
                              </p:par>
                              <p:par>
                                <p:cTn id="861" presetID="8" presetClass="emph" presetSubtype="0" fill="hold" grpId="3" nodeType="withEffect">
                                  <p:stCondLst>
                                    <p:cond delay="0"/>
                                  </p:stCondLst>
                                  <p:childTnLst>
                                    <p:animRot by="21600000">
                                      <p:cBhvr>
                                        <p:cTn id="862" dur="5000" fill="hold"/>
                                        <p:tgtEl>
                                          <p:spTgt spid="103"/>
                                        </p:tgtEl>
                                        <p:attrNameLst>
                                          <p:attrName>r</p:attrName>
                                        </p:attrNameLst>
                                      </p:cBhvr>
                                    </p:animRot>
                                  </p:childTnLst>
                                </p:cTn>
                              </p:par>
                              <p:par>
                                <p:cTn id="863" presetID="2" presetClass="entr" presetSubtype="8" fill="hold" grpId="0" nodeType="withEffect">
                                  <p:stCondLst>
                                    <p:cond delay="0"/>
                                  </p:stCondLst>
                                  <p:childTnLst>
                                    <p:set>
                                      <p:cBhvr>
                                        <p:cTn id="864" dur="1" fill="hold">
                                          <p:stCondLst>
                                            <p:cond delay="0"/>
                                          </p:stCondLst>
                                        </p:cTn>
                                        <p:tgtEl>
                                          <p:spTgt spid="102"/>
                                        </p:tgtEl>
                                        <p:attrNameLst>
                                          <p:attrName>style.visibility</p:attrName>
                                        </p:attrNameLst>
                                      </p:cBhvr>
                                      <p:to>
                                        <p:strVal val="visible"/>
                                      </p:to>
                                    </p:set>
                                    <p:anim calcmode="lin" valueType="num">
                                      <p:cBhvr additive="base">
                                        <p:cTn id="865" dur="5000" fill="hold"/>
                                        <p:tgtEl>
                                          <p:spTgt spid="102"/>
                                        </p:tgtEl>
                                        <p:attrNameLst>
                                          <p:attrName>ppt_x</p:attrName>
                                        </p:attrNameLst>
                                      </p:cBhvr>
                                      <p:tavLst>
                                        <p:tav tm="0">
                                          <p:val>
                                            <p:strVal val="0-#ppt_w/2"/>
                                          </p:val>
                                        </p:tav>
                                        <p:tav tm="100000">
                                          <p:val>
                                            <p:strVal val="#ppt_x"/>
                                          </p:val>
                                        </p:tav>
                                      </p:tavLst>
                                    </p:anim>
                                    <p:anim calcmode="lin" valueType="num">
                                      <p:cBhvr additive="base">
                                        <p:cTn id="866" dur="5000" fill="hold"/>
                                        <p:tgtEl>
                                          <p:spTgt spid="102"/>
                                        </p:tgtEl>
                                        <p:attrNameLst>
                                          <p:attrName>ppt_y</p:attrName>
                                        </p:attrNameLst>
                                      </p:cBhvr>
                                      <p:tavLst>
                                        <p:tav tm="0">
                                          <p:val>
                                            <p:strVal val="#ppt_y"/>
                                          </p:val>
                                        </p:tav>
                                        <p:tav tm="100000">
                                          <p:val>
                                            <p:strVal val="#ppt_y"/>
                                          </p:val>
                                        </p:tav>
                                      </p:tavLst>
                                    </p:anim>
                                  </p:childTnLst>
                                </p:cTn>
                              </p:par>
                              <p:par>
                                <p:cTn id="867" presetID="2" presetClass="exit" presetSubtype="2" fill="hold" grpId="1" nodeType="withEffect">
                                  <p:stCondLst>
                                    <p:cond delay="0"/>
                                  </p:stCondLst>
                                  <p:childTnLst>
                                    <p:anim calcmode="lin" valueType="num">
                                      <p:cBhvr additive="base">
                                        <p:cTn id="868" dur="5000"/>
                                        <p:tgtEl>
                                          <p:spTgt spid="102"/>
                                        </p:tgtEl>
                                        <p:attrNameLst>
                                          <p:attrName>ppt_x</p:attrName>
                                        </p:attrNameLst>
                                      </p:cBhvr>
                                      <p:tavLst>
                                        <p:tav tm="0">
                                          <p:val>
                                            <p:strVal val="ppt_x"/>
                                          </p:val>
                                        </p:tav>
                                        <p:tav tm="100000">
                                          <p:val>
                                            <p:strVal val="1+ppt_w/2"/>
                                          </p:val>
                                        </p:tav>
                                      </p:tavLst>
                                    </p:anim>
                                    <p:anim calcmode="lin" valueType="num">
                                      <p:cBhvr additive="base">
                                        <p:cTn id="869" dur="5000"/>
                                        <p:tgtEl>
                                          <p:spTgt spid="102"/>
                                        </p:tgtEl>
                                        <p:attrNameLst>
                                          <p:attrName>ppt_y</p:attrName>
                                        </p:attrNameLst>
                                      </p:cBhvr>
                                      <p:tavLst>
                                        <p:tav tm="0">
                                          <p:val>
                                            <p:strVal val="ppt_y"/>
                                          </p:val>
                                        </p:tav>
                                        <p:tav tm="100000">
                                          <p:val>
                                            <p:strVal val="ppt_y"/>
                                          </p:val>
                                        </p:tav>
                                      </p:tavLst>
                                    </p:anim>
                                    <p:set>
                                      <p:cBhvr>
                                        <p:cTn id="870" dur="1" fill="hold">
                                          <p:stCondLst>
                                            <p:cond delay="4999"/>
                                          </p:stCondLst>
                                        </p:cTn>
                                        <p:tgtEl>
                                          <p:spTgt spid="102"/>
                                        </p:tgtEl>
                                        <p:attrNameLst>
                                          <p:attrName>style.visibility</p:attrName>
                                        </p:attrNameLst>
                                      </p:cBhvr>
                                      <p:to>
                                        <p:strVal val="hidden"/>
                                      </p:to>
                                    </p:set>
                                  </p:childTnLst>
                                </p:cTn>
                              </p:par>
                              <p:par>
                                <p:cTn id="871" presetID="3" presetClass="exit" presetSubtype="5" fill="hold" grpId="2" nodeType="withEffect">
                                  <p:stCondLst>
                                    <p:cond delay="0"/>
                                  </p:stCondLst>
                                  <p:childTnLst>
                                    <p:animEffect transition="out" filter="blinds(vertical)">
                                      <p:cBhvr>
                                        <p:cTn id="872" dur="5000"/>
                                        <p:tgtEl>
                                          <p:spTgt spid="102"/>
                                        </p:tgtEl>
                                      </p:cBhvr>
                                    </p:animEffect>
                                    <p:set>
                                      <p:cBhvr>
                                        <p:cTn id="873" dur="1" fill="hold">
                                          <p:stCondLst>
                                            <p:cond delay="4999"/>
                                          </p:stCondLst>
                                        </p:cTn>
                                        <p:tgtEl>
                                          <p:spTgt spid="102"/>
                                        </p:tgtEl>
                                        <p:attrNameLst>
                                          <p:attrName>style.visibility</p:attrName>
                                        </p:attrNameLst>
                                      </p:cBhvr>
                                      <p:to>
                                        <p:strVal val="hidden"/>
                                      </p:to>
                                    </p:set>
                                  </p:childTnLst>
                                </p:cTn>
                              </p:par>
                              <p:par>
                                <p:cTn id="874" presetID="8" presetClass="emph" presetSubtype="0" fill="hold" grpId="3" nodeType="withEffect">
                                  <p:stCondLst>
                                    <p:cond delay="0"/>
                                  </p:stCondLst>
                                  <p:childTnLst>
                                    <p:animRot by="21600000">
                                      <p:cBhvr>
                                        <p:cTn id="875" dur="5000" fill="hold"/>
                                        <p:tgtEl>
                                          <p:spTgt spid="102"/>
                                        </p:tgtEl>
                                        <p:attrNameLst>
                                          <p:attrName>r</p:attrName>
                                        </p:attrNameLst>
                                      </p:cBhvr>
                                    </p:animRot>
                                  </p:childTnLst>
                                </p:cTn>
                              </p:par>
                              <p:par>
                                <p:cTn id="876" presetID="2" presetClass="entr" presetSubtype="8" fill="hold" grpId="0" nodeType="withEffect">
                                  <p:stCondLst>
                                    <p:cond delay="0"/>
                                  </p:stCondLst>
                                  <p:childTnLst>
                                    <p:set>
                                      <p:cBhvr>
                                        <p:cTn id="877" dur="1" fill="hold">
                                          <p:stCondLst>
                                            <p:cond delay="0"/>
                                          </p:stCondLst>
                                        </p:cTn>
                                        <p:tgtEl>
                                          <p:spTgt spid="101"/>
                                        </p:tgtEl>
                                        <p:attrNameLst>
                                          <p:attrName>style.visibility</p:attrName>
                                        </p:attrNameLst>
                                      </p:cBhvr>
                                      <p:to>
                                        <p:strVal val="visible"/>
                                      </p:to>
                                    </p:set>
                                    <p:anim calcmode="lin" valueType="num">
                                      <p:cBhvr additive="base">
                                        <p:cTn id="878" dur="5000" fill="hold"/>
                                        <p:tgtEl>
                                          <p:spTgt spid="101"/>
                                        </p:tgtEl>
                                        <p:attrNameLst>
                                          <p:attrName>ppt_x</p:attrName>
                                        </p:attrNameLst>
                                      </p:cBhvr>
                                      <p:tavLst>
                                        <p:tav tm="0">
                                          <p:val>
                                            <p:strVal val="0-#ppt_w/2"/>
                                          </p:val>
                                        </p:tav>
                                        <p:tav tm="100000">
                                          <p:val>
                                            <p:strVal val="#ppt_x"/>
                                          </p:val>
                                        </p:tav>
                                      </p:tavLst>
                                    </p:anim>
                                    <p:anim calcmode="lin" valueType="num">
                                      <p:cBhvr additive="base">
                                        <p:cTn id="879" dur="5000" fill="hold"/>
                                        <p:tgtEl>
                                          <p:spTgt spid="101"/>
                                        </p:tgtEl>
                                        <p:attrNameLst>
                                          <p:attrName>ppt_y</p:attrName>
                                        </p:attrNameLst>
                                      </p:cBhvr>
                                      <p:tavLst>
                                        <p:tav tm="0">
                                          <p:val>
                                            <p:strVal val="#ppt_y"/>
                                          </p:val>
                                        </p:tav>
                                        <p:tav tm="100000">
                                          <p:val>
                                            <p:strVal val="#ppt_y"/>
                                          </p:val>
                                        </p:tav>
                                      </p:tavLst>
                                    </p:anim>
                                  </p:childTnLst>
                                </p:cTn>
                              </p:par>
                              <p:par>
                                <p:cTn id="880" presetID="2" presetClass="exit" presetSubtype="2" fill="hold" grpId="1" nodeType="withEffect">
                                  <p:stCondLst>
                                    <p:cond delay="0"/>
                                  </p:stCondLst>
                                  <p:childTnLst>
                                    <p:anim calcmode="lin" valueType="num">
                                      <p:cBhvr additive="base">
                                        <p:cTn id="881" dur="5000"/>
                                        <p:tgtEl>
                                          <p:spTgt spid="101"/>
                                        </p:tgtEl>
                                        <p:attrNameLst>
                                          <p:attrName>ppt_x</p:attrName>
                                        </p:attrNameLst>
                                      </p:cBhvr>
                                      <p:tavLst>
                                        <p:tav tm="0">
                                          <p:val>
                                            <p:strVal val="ppt_x"/>
                                          </p:val>
                                        </p:tav>
                                        <p:tav tm="100000">
                                          <p:val>
                                            <p:strVal val="1+ppt_w/2"/>
                                          </p:val>
                                        </p:tav>
                                      </p:tavLst>
                                    </p:anim>
                                    <p:anim calcmode="lin" valueType="num">
                                      <p:cBhvr additive="base">
                                        <p:cTn id="882" dur="5000"/>
                                        <p:tgtEl>
                                          <p:spTgt spid="101"/>
                                        </p:tgtEl>
                                        <p:attrNameLst>
                                          <p:attrName>ppt_y</p:attrName>
                                        </p:attrNameLst>
                                      </p:cBhvr>
                                      <p:tavLst>
                                        <p:tav tm="0">
                                          <p:val>
                                            <p:strVal val="ppt_y"/>
                                          </p:val>
                                        </p:tav>
                                        <p:tav tm="100000">
                                          <p:val>
                                            <p:strVal val="ppt_y"/>
                                          </p:val>
                                        </p:tav>
                                      </p:tavLst>
                                    </p:anim>
                                    <p:set>
                                      <p:cBhvr>
                                        <p:cTn id="883" dur="1" fill="hold">
                                          <p:stCondLst>
                                            <p:cond delay="4999"/>
                                          </p:stCondLst>
                                        </p:cTn>
                                        <p:tgtEl>
                                          <p:spTgt spid="101"/>
                                        </p:tgtEl>
                                        <p:attrNameLst>
                                          <p:attrName>style.visibility</p:attrName>
                                        </p:attrNameLst>
                                      </p:cBhvr>
                                      <p:to>
                                        <p:strVal val="hidden"/>
                                      </p:to>
                                    </p:set>
                                  </p:childTnLst>
                                </p:cTn>
                              </p:par>
                              <p:par>
                                <p:cTn id="884" presetID="3" presetClass="exit" presetSubtype="5" fill="hold" grpId="2" nodeType="withEffect">
                                  <p:stCondLst>
                                    <p:cond delay="0"/>
                                  </p:stCondLst>
                                  <p:childTnLst>
                                    <p:animEffect transition="out" filter="blinds(vertical)">
                                      <p:cBhvr>
                                        <p:cTn id="885" dur="5000"/>
                                        <p:tgtEl>
                                          <p:spTgt spid="101"/>
                                        </p:tgtEl>
                                      </p:cBhvr>
                                    </p:animEffect>
                                    <p:set>
                                      <p:cBhvr>
                                        <p:cTn id="886" dur="1" fill="hold">
                                          <p:stCondLst>
                                            <p:cond delay="4999"/>
                                          </p:stCondLst>
                                        </p:cTn>
                                        <p:tgtEl>
                                          <p:spTgt spid="101"/>
                                        </p:tgtEl>
                                        <p:attrNameLst>
                                          <p:attrName>style.visibility</p:attrName>
                                        </p:attrNameLst>
                                      </p:cBhvr>
                                      <p:to>
                                        <p:strVal val="hidden"/>
                                      </p:to>
                                    </p:set>
                                  </p:childTnLst>
                                </p:cTn>
                              </p:par>
                              <p:par>
                                <p:cTn id="887" presetID="8" presetClass="emph" presetSubtype="0" fill="hold" grpId="3" nodeType="withEffect">
                                  <p:stCondLst>
                                    <p:cond delay="0"/>
                                  </p:stCondLst>
                                  <p:childTnLst>
                                    <p:animRot by="21600000">
                                      <p:cBhvr>
                                        <p:cTn id="888" dur="5000" fill="hold"/>
                                        <p:tgtEl>
                                          <p:spTgt spid="101"/>
                                        </p:tgtEl>
                                        <p:attrNameLst>
                                          <p:attrName>r</p:attrName>
                                        </p:attrNameLst>
                                      </p:cBhvr>
                                    </p:animRot>
                                  </p:childTnLst>
                                </p:cTn>
                              </p:par>
                              <p:par>
                                <p:cTn id="889" presetID="2" presetClass="entr" presetSubtype="8" fill="hold" grpId="0" nodeType="withEffect">
                                  <p:stCondLst>
                                    <p:cond delay="0"/>
                                  </p:stCondLst>
                                  <p:childTnLst>
                                    <p:set>
                                      <p:cBhvr>
                                        <p:cTn id="890" dur="1" fill="hold">
                                          <p:stCondLst>
                                            <p:cond delay="0"/>
                                          </p:stCondLst>
                                        </p:cTn>
                                        <p:tgtEl>
                                          <p:spTgt spid="100"/>
                                        </p:tgtEl>
                                        <p:attrNameLst>
                                          <p:attrName>style.visibility</p:attrName>
                                        </p:attrNameLst>
                                      </p:cBhvr>
                                      <p:to>
                                        <p:strVal val="visible"/>
                                      </p:to>
                                    </p:set>
                                    <p:anim calcmode="lin" valueType="num">
                                      <p:cBhvr additive="base">
                                        <p:cTn id="891" dur="5000" fill="hold"/>
                                        <p:tgtEl>
                                          <p:spTgt spid="100"/>
                                        </p:tgtEl>
                                        <p:attrNameLst>
                                          <p:attrName>ppt_x</p:attrName>
                                        </p:attrNameLst>
                                      </p:cBhvr>
                                      <p:tavLst>
                                        <p:tav tm="0">
                                          <p:val>
                                            <p:strVal val="0-#ppt_w/2"/>
                                          </p:val>
                                        </p:tav>
                                        <p:tav tm="100000">
                                          <p:val>
                                            <p:strVal val="#ppt_x"/>
                                          </p:val>
                                        </p:tav>
                                      </p:tavLst>
                                    </p:anim>
                                    <p:anim calcmode="lin" valueType="num">
                                      <p:cBhvr additive="base">
                                        <p:cTn id="892" dur="5000" fill="hold"/>
                                        <p:tgtEl>
                                          <p:spTgt spid="100"/>
                                        </p:tgtEl>
                                        <p:attrNameLst>
                                          <p:attrName>ppt_y</p:attrName>
                                        </p:attrNameLst>
                                      </p:cBhvr>
                                      <p:tavLst>
                                        <p:tav tm="0">
                                          <p:val>
                                            <p:strVal val="#ppt_y"/>
                                          </p:val>
                                        </p:tav>
                                        <p:tav tm="100000">
                                          <p:val>
                                            <p:strVal val="#ppt_y"/>
                                          </p:val>
                                        </p:tav>
                                      </p:tavLst>
                                    </p:anim>
                                  </p:childTnLst>
                                </p:cTn>
                              </p:par>
                              <p:par>
                                <p:cTn id="893" presetID="2" presetClass="exit" presetSubtype="2" fill="hold" grpId="1" nodeType="withEffect">
                                  <p:stCondLst>
                                    <p:cond delay="0"/>
                                  </p:stCondLst>
                                  <p:childTnLst>
                                    <p:anim calcmode="lin" valueType="num">
                                      <p:cBhvr additive="base">
                                        <p:cTn id="894" dur="5000"/>
                                        <p:tgtEl>
                                          <p:spTgt spid="100"/>
                                        </p:tgtEl>
                                        <p:attrNameLst>
                                          <p:attrName>ppt_x</p:attrName>
                                        </p:attrNameLst>
                                      </p:cBhvr>
                                      <p:tavLst>
                                        <p:tav tm="0">
                                          <p:val>
                                            <p:strVal val="ppt_x"/>
                                          </p:val>
                                        </p:tav>
                                        <p:tav tm="100000">
                                          <p:val>
                                            <p:strVal val="1+ppt_w/2"/>
                                          </p:val>
                                        </p:tav>
                                      </p:tavLst>
                                    </p:anim>
                                    <p:anim calcmode="lin" valueType="num">
                                      <p:cBhvr additive="base">
                                        <p:cTn id="895" dur="5000"/>
                                        <p:tgtEl>
                                          <p:spTgt spid="100"/>
                                        </p:tgtEl>
                                        <p:attrNameLst>
                                          <p:attrName>ppt_y</p:attrName>
                                        </p:attrNameLst>
                                      </p:cBhvr>
                                      <p:tavLst>
                                        <p:tav tm="0">
                                          <p:val>
                                            <p:strVal val="ppt_y"/>
                                          </p:val>
                                        </p:tav>
                                        <p:tav tm="100000">
                                          <p:val>
                                            <p:strVal val="ppt_y"/>
                                          </p:val>
                                        </p:tav>
                                      </p:tavLst>
                                    </p:anim>
                                    <p:set>
                                      <p:cBhvr>
                                        <p:cTn id="896" dur="1" fill="hold">
                                          <p:stCondLst>
                                            <p:cond delay="4999"/>
                                          </p:stCondLst>
                                        </p:cTn>
                                        <p:tgtEl>
                                          <p:spTgt spid="100"/>
                                        </p:tgtEl>
                                        <p:attrNameLst>
                                          <p:attrName>style.visibility</p:attrName>
                                        </p:attrNameLst>
                                      </p:cBhvr>
                                      <p:to>
                                        <p:strVal val="hidden"/>
                                      </p:to>
                                    </p:set>
                                  </p:childTnLst>
                                </p:cTn>
                              </p:par>
                              <p:par>
                                <p:cTn id="897" presetID="3" presetClass="exit" presetSubtype="5" fill="hold" grpId="2" nodeType="withEffect">
                                  <p:stCondLst>
                                    <p:cond delay="0"/>
                                  </p:stCondLst>
                                  <p:childTnLst>
                                    <p:animEffect transition="out" filter="blinds(vertical)">
                                      <p:cBhvr>
                                        <p:cTn id="898" dur="5000"/>
                                        <p:tgtEl>
                                          <p:spTgt spid="100"/>
                                        </p:tgtEl>
                                      </p:cBhvr>
                                    </p:animEffect>
                                    <p:set>
                                      <p:cBhvr>
                                        <p:cTn id="899" dur="1" fill="hold">
                                          <p:stCondLst>
                                            <p:cond delay="4999"/>
                                          </p:stCondLst>
                                        </p:cTn>
                                        <p:tgtEl>
                                          <p:spTgt spid="100"/>
                                        </p:tgtEl>
                                        <p:attrNameLst>
                                          <p:attrName>style.visibility</p:attrName>
                                        </p:attrNameLst>
                                      </p:cBhvr>
                                      <p:to>
                                        <p:strVal val="hidden"/>
                                      </p:to>
                                    </p:set>
                                  </p:childTnLst>
                                </p:cTn>
                              </p:par>
                              <p:par>
                                <p:cTn id="900" presetID="8" presetClass="emph" presetSubtype="0" fill="hold" grpId="3" nodeType="withEffect">
                                  <p:stCondLst>
                                    <p:cond delay="0"/>
                                  </p:stCondLst>
                                  <p:childTnLst>
                                    <p:animRot by="21600000">
                                      <p:cBhvr>
                                        <p:cTn id="901" dur="5000" fill="hold"/>
                                        <p:tgtEl>
                                          <p:spTgt spid="100"/>
                                        </p:tgtEl>
                                        <p:attrNameLst>
                                          <p:attrName>r</p:attrName>
                                        </p:attrNameLst>
                                      </p:cBhvr>
                                    </p:animRot>
                                  </p:childTnLst>
                                </p:cTn>
                              </p:par>
                              <p:par>
                                <p:cTn id="902" presetID="2" presetClass="entr" presetSubtype="8" fill="hold" grpId="0" nodeType="withEffect">
                                  <p:stCondLst>
                                    <p:cond delay="0"/>
                                  </p:stCondLst>
                                  <p:childTnLst>
                                    <p:set>
                                      <p:cBhvr>
                                        <p:cTn id="903" dur="1" fill="hold">
                                          <p:stCondLst>
                                            <p:cond delay="0"/>
                                          </p:stCondLst>
                                        </p:cTn>
                                        <p:tgtEl>
                                          <p:spTgt spid="99"/>
                                        </p:tgtEl>
                                        <p:attrNameLst>
                                          <p:attrName>style.visibility</p:attrName>
                                        </p:attrNameLst>
                                      </p:cBhvr>
                                      <p:to>
                                        <p:strVal val="visible"/>
                                      </p:to>
                                    </p:set>
                                    <p:anim calcmode="lin" valueType="num">
                                      <p:cBhvr additive="base">
                                        <p:cTn id="904" dur="5000" fill="hold"/>
                                        <p:tgtEl>
                                          <p:spTgt spid="99"/>
                                        </p:tgtEl>
                                        <p:attrNameLst>
                                          <p:attrName>ppt_x</p:attrName>
                                        </p:attrNameLst>
                                      </p:cBhvr>
                                      <p:tavLst>
                                        <p:tav tm="0">
                                          <p:val>
                                            <p:strVal val="0-#ppt_w/2"/>
                                          </p:val>
                                        </p:tav>
                                        <p:tav tm="100000">
                                          <p:val>
                                            <p:strVal val="#ppt_x"/>
                                          </p:val>
                                        </p:tav>
                                      </p:tavLst>
                                    </p:anim>
                                    <p:anim calcmode="lin" valueType="num">
                                      <p:cBhvr additive="base">
                                        <p:cTn id="905" dur="5000" fill="hold"/>
                                        <p:tgtEl>
                                          <p:spTgt spid="99"/>
                                        </p:tgtEl>
                                        <p:attrNameLst>
                                          <p:attrName>ppt_y</p:attrName>
                                        </p:attrNameLst>
                                      </p:cBhvr>
                                      <p:tavLst>
                                        <p:tav tm="0">
                                          <p:val>
                                            <p:strVal val="#ppt_y"/>
                                          </p:val>
                                        </p:tav>
                                        <p:tav tm="100000">
                                          <p:val>
                                            <p:strVal val="#ppt_y"/>
                                          </p:val>
                                        </p:tav>
                                      </p:tavLst>
                                    </p:anim>
                                  </p:childTnLst>
                                </p:cTn>
                              </p:par>
                              <p:par>
                                <p:cTn id="906" presetID="2" presetClass="exit" presetSubtype="2" fill="hold" grpId="1" nodeType="withEffect">
                                  <p:stCondLst>
                                    <p:cond delay="0"/>
                                  </p:stCondLst>
                                  <p:childTnLst>
                                    <p:anim calcmode="lin" valueType="num">
                                      <p:cBhvr additive="base">
                                        <p:cTn id="907" dur="5000"/>
                                        <p:tgtEl>
                                          <p:spTgt spid="99"/>
                                        </p:tgtEl>
                                        <p:attrNameLst>
                                          <p:attrName>ppt_x</p:attrName>
                                        </p:attrNameLst>
                                      </p:cBhvr>
                                      <p:tavLst>
                                        <p:tav tm="0">
                                          <p:val>
                                            <p:strVal val="ppt_x"/>
                                          </p:val>
                                        </p:tav>
                                        <p:tav tm="100000">
                                          <p:val>
                                            <p:strVal val="1+ppt_w/2"/>
                                          </p:val>
                                        </p:tav>
                                      </p:tavLst>
                                    </p:anim>
                                    <p:anim calcmode="lin" valueType="num">
                                      <p:cBhvr additive="base">
                                        <p:cTn id="908" dur="5000"/>
                                        <p:tgtEl>
                                          <p:spTgt spid="99"/>
                                        </p:tgtEl>
                                        <p:attrNameLst>
                                          <p:attrName>ppt_y</p:attrName>
                                        </p:attrNameLst>
                                      </p:cBhvr>
                                      <p:tavLst>
                                        <p:tav tm="0">
                                          <p:val>
                                            <p:strVal val="ppt_y"/>
                                          </p:val>
                                        </p:tav>
                                        <p:tav tm="100000">
                                          <p:val>
                                            <p:strVal val="ppt_y"/>
                                          </p:val>
                                        </p:tav>
                                      </p:tavLst>
                                    </p:anim>
                                    <p:set>
                                      <p:cBhvr>
                                        <p:cTn id="909" dur="1" fill="hold">
                                          <p:stCondLst>
                                            <p:cond delay="4999"/>
                                          </p:stCondLst>
                                        </p:cTn>
                                        <p:tgtEl>
                                          <p:spTgt spid="99"/>
                                        </p:tgtEl>
                                        <p:attrNameLst>
                                          <p:attrName>style.visibility</p:attrName>
                                        </p:attrNameLst>
                                      </p:cBhvr>
                                      <p:to>
                                        <p:strVal val="hidden"/>
                                      </p:to>
                                    </p:set>
                                  </p:childTnLst>
                                </p:cTn>
                              </p:par>
                              <p:par>
                                <p:cTn id="910" presetID="3" presetClass="exit" presetSubtype="5" fill="hold" grpId="2" nodeType="withEffect">
                                  <p:stCondLst>
                                    <p:cond delay="0"/>
                                  </p:stCondLst>
                                  <p:childTnLst>
                                    <p:animEffect transition="out" filter="blinds(vertical)">
                                      <p:cBhvr>
                                        <p:cTn id="911" dur="5000"/>
                                        <p:tgtEl>
                                          <p:spTgt spid="99"/>
                                        </p:tgtEl>
                                      </p:cBhvr>
                                    </p:animEffect>
                                    <p:set>
                                      <p:cBhvr>
                                        <p:cTn id="912" dur="1" fill="hold">
                                          <p:stCondLst>
                                            <p:cond delay="4999"/>
                                          </p:stCondLst>
                                        </p:cTn>
                                        <p:tgtEl>
                                          <p:spTgt spid="99"/>
                                        </p:tgtEl>
                                        <p:attrNameLst>
                                          <p:attrName>style.visibility</p:attrName>
                                        </p:attrNameLst>
                                      </p:cBhvr>
                                      <p:to>
                                        <p:strVal val="hidden"/>
                                      </p:to>
                                    </p:set>
                                  </p:childTnLst>
                                </p:cTn>
                              </p:par>
                              <p:par>
                                <p:cTn id="913" presetID="8" presetClass="emph" presetSubtype="0" fill="hold" grpId="3" nodeType="withEffect">
                                  <p:stCondLst>
                                    <p:cond delay="0"/>
                                  </p:stCondLst>
                                  <p:childTnLst>
                                    <p:animRot by="21600000">
                                      <p:cBhvr>
                                        <p:cTn id="914" dur="5000" fill="hold"/>
                                        <p:tgtEl>
                                          <p:spTgt spid="99"/>
                                        </p:tgtEl>
                                        <p:attrNameLst>
                                          <p:attrName>r</p:attrName>
                                        </p:attrNameLst>
                                      </p:cBhvr>
                                    </p:animRot>
                                  </p:childTnLst>
                                </p:cTn>
                              </p:par>
                              <p:par>
                                <p:cTn id="915" presetID="2" presetClass="entr" presetSubtype="8" fill="hold" grpId="0" nodeType="withEffect">
                                  <p:stCondLst>
                                    <p:cond delay="0"/>
                                  </p:stCondLst>
                                  <p:childTnLst>
                                    <p:set>
                                      <p:cBhvr>
                                        <p:cTn id="916" dur="1" fill="hold">
                                          <p:stCondLst>
                                            <p:cond delay="0"/>
                                          </p:stCondLst>
                                        </p:cTn>
                                        <p:tgtEl>
                                          <p:spTgt spid="98"/>
                                        </p:tgtEl>
                                        <p:attrNameLst>
                                          <p:attrName>style.visibility</p:attrName>
                                        </p:attrNameLst>
                                      </p:cBhvr>
                                      <p:to>
                                        <p:strVal val="visible"/>
                                      </p:to>
                                    </p:set>
                                    <p:anim calcmode="lin" valueType="num">
                                      <p:cBhvr additive="base">
                                        <p:cTn id="917" dur="5000" fill="hold"/>
                                        <p:tgtEl>
                                          <p:spTgt spid="98"/>
                                        </p:tgtEl>
                                        <p:attrNameLst>
                                          <p:attrName>ppt_x</p:attrName>
                                        </p:attrNameLst>
                                      </p:cBhvr>
                                      <p:tavLst>
                                        <p:tav tm="0">
                                          <p:val>
                                            <p:strVal val="0-#ppt_w/2"/>
                                          </p:val>
                                        </p:tav>
                                        <p:tav tm="100000">
                                          <p:val>
                                            <p:strVal val="#ppt_x"/>
                                          </p:val>
                                        </p:tav>
                                      </p:tavLst>
                                    </p:anim>
                                    <p:anim calcmode="lin" valueType="num">
                                      <p:cBhvr additive="base">
                                        <p:cTn id="918" dur="5000" fill="hold"/>
                                        <p:tgtEl>
                                          <p:spTgt spid="98"/>
                                        </p:tgtEl>
                                        <p:attrNameLst>
                                          <p:attrName>ppt_y</p:attrName>
                                        </p:attrNameLst>
                                      </p:cBhvr>
                                      <p:tavLst>
                                        <p:tav tm="0">
                                          <p:val>
                                            <p:strVal val="#ppt_y"/>
                                          </p:val>
                                        </p:tav>
                                        <p:tav tm="100000">
                                          <p:val>
                                            <p:strVal val="#ppt_y"/>
                                          </p:val>
                                        </p:tav>
                                      </p:tavLst>
                                    </p:anim>
                                  </p:childTnLst>
                                </p:cTn>
                              </p:par>
                              <p:par>
                                <p:cTn id="919" presetID="2" presetClass="exit" presetSubtype="2" fill="hold" grpId="1" nodeType="withEffect">
                                  <p:stCondLst>
                                    <p:cond delay="0"/>
                                  </p:stCondLst>
                                  <p:childTnLst>
                                    <p:anim calcmode="lin" valueType="num">
                                      <p:cBhvr additive="base">
                                        <p:cTn id="920" dur="5000"/>
                                        <p:tgtEl>
                                          <p:spTgt spid="98"/>
                                        </p:tgtEl>
                                        <p:attrNameLst>
                                          <p:attrName>ppt_x</p:attrName>
                                        </p:attrNameLst>
                                      </p:cBhvr>
                                      <p:tavLst>
                                        <p:tav tm="0">
                                          <p:val>
                                            <p:strVal val="ppt_x"/>
                                          </p:val>
                                        </p:tav>
                                        <p:tav tm="100000">
                                          <p:val>
                                            <p:strVal val="1+ppt_w/2"/>
                                          </p:val>
                                        </p:tav>
                                      </p:tavLst>
                                    </p:anim>
                                    <p:anim calcmode="lin" valueType="num">
                                      <p:cBhvr additive="base">
                                        <p:cTn id="921" dur="5000"/>
                                        <p:tgtEl>
                                          <p:spTgt spid="98"/>
                                        </p:tgtEl>
                                        <p:attrNameLst>
                                          <p:attrName>ppt_y</p:attrName>
                                        </p:attrNameLst>
                                      </p:cBhvr>
                                      <p:tavLst>
                                        <p:tav tm="0">
                                          <p:val>
                                            <p:strVal val="ppt_y"/>
                                          </p:val>
                                        </p:tav>
                                        <p:tav tm="100000">
                                          <p:val>
                                            <p:strVal val="ppt_y"/>
                                          </p:val>
                                        </p:tav>
                                      </p:tavLst>
                                    </p:anim>
                                    <p:set>
                                      <p:cBhvr>
                                        <p:cTn id="922" dur="1" fill="hold">
                                          <p:stCondLst>
                                            <p:cond delay="4999"/>
                                          </p:stCondLst>
                                        </p:cTn>
                                        <p:tgtEl>
                                          <p:spTgt spid="98"/>
                                        </p:tgtEl>
                                        <p:attrNameLst>
                                          <p:attrName>style.visibility</p:attrName>
                                        </p:attrNameLst>
                                      </p:cBhvr>
                                      <p:to>
                                        <p:strVal val="hidden"/>
                                      </p:to>
                                    </p:set>
                                  </p:childTnLst>
                                </p:cTn>
                              </p:par>
                              <p:par>
                                <p:cTn id="923" presetID="3" presetClass="exit" presetSubtype="5" fill="hold" grpId="2" nodeType="withEffect">
                                  <p:stCondLst>
                                    <p:cond delay="0"/>
                                  </p:stCondLst>
                                  <p:childTnLst>
                                    <p:animEffect transition="out" filter="blinds(vertical)">
                                      <p:cBhvr>
                                        <p:cTn id="924" dur="5000"/>
                                        <p:tgtEl>
                                          <p:spTgt spid="98"/>
                                        </p:tgtEl>
                                      </p:cBhvr>
                                    </p:animEffect>
                                    <p:set>
                                      <p:cBhvr>
                                        <p:cTn id="925" dur="1" fill="hold">
                                          <p:stCondLst>
                                            <p:cond delay="4999"/>
                                          </p:stCondLst>
                                        </p:cTn>
                                        <p:tgtEl>
                                          <p:spTgt spid="98"/>
                                        </p:tgtEl>
                                        <p:attrNameLst>
                                          <p:attrName>style.visibility</p:attrName>
                                        </p:attrNameLst>
                                      </p:cBhvr>
                                      <p:to>
                                        <p:strVal val="hidden"/>
                                      </p:to>
                                    </p:set>
                                  </p:childTnLst>
                                </p:cTn>
                              </p:par>
                              <p:par>
                                <p:cTn id="926" presetID="8" presetClass="emph" presetSubtype="0" fill="hold" grpId="3" nodeType="withEffect">
                                  <p:stCondLst>
                                    <p:cond delay="0"/>
                                  </p:stCondLst>
                                  <p:childTnLst>
                                    <p:animRot by="21600000">
                                      <p:cBhvr>
                                        <p:cTn id="927" dur="5000" fill="hold"/>
                                        <p:tgtEl>
                                          <p:spTgt spid="98"/>
                                        </p:tgtEl>
                                        <p:attrNameLst>
                                          <p:attrName>r</p:attrName>
                                        </p:attrNameLst>
                                      </p:cBhvr>
                                    </p:animRot>
                                  </p:childTnLst>
                                </p:cTn>
                              </p:par>
                              <p:par>
                                <p:cTn id="928" presetID="2" presetClass="entr" presetSubtype="8" fill="hold" grpId="0" nodeType="withEffect">
                                  <p:stCondLst>
                                    <p:cond delay="0"/>
                                  </p:stCondLst>
                                  <p:childTnLst>
                                    <p:set>
                                      <p:cBhvr>
                                        <p:cTn id="929" dur="1" fill="hold">
                                          <p:stCondLst>
                                            <p:cond delay="0"/>
                                          </p:stCondLst>
                                        </p:cTn>
                                        <p:tgtEl>
                                          <p:spTgt spid="104"/>
                                        </p:tgtEl>
                                        <p:attrNameLst>
                                          <p:attrName>style.visibility</p:attrName>
                                        </p:attrNameLst>
                                      </p:cBhvr>
                                      <p:to>
                                        <p:strVal val="visible"/>
                                      </p:to>
                                    </p:set>
                                    <p:anim calcmode="lin" valueType="num">
                                      <p:cBhvr additive="base">
                                        <p:cTn id="930" dur="5000" fill="hold"/>
                                        <p:tgtEl>
                                          <p:spTgt spid="104"/>
                                        </p:tgtEl>
                                        <p:attrNameLst>
                                          <p:attrName>ppt_x</p:attrName>
                                        </p:attrNameLst>
                                      </p:cBhvr>
                                      <p:tavLst>
                                        <p:tav tm="0">
                                          <p:val>
                                            <p:strVal val="0-#ppt_w/2"/>
                                          </p:val>
                                        </p:tav>
                                        <p:tav tm="100000">
                                          <p:val>
                                            <p:strVal val="#ppt_x"/>
                                          </p:val>
                                        </p:tav>
                                      </p:tavLst>
                                    </p:anim>
                                    <p:anim calcmode="lin" valueType="num">
                                      <p:cBhvr additive="base">
                                        <p:cTn id="931" dur="5000" fill="hold"/>
                                        <p:tgtEl>
                                          <p:spTgt spid="104"/>
                                        </p:tgtEl>
                                        <p:attrNameLst>
                                          <p:attrName>ppt_y</p:attrName>
                                        </p:attrNameLst>
                                      </p:cBhvr>
                                      <p:tavLst>
                                        <p:tav tm="0">
                                          <p:val>
                                            <p:strVal val="#ppt_y"/>
                                          </p:val>
                                        </p:tav>
                                        <p:tav tm="100000">
                                          <p:val>
                                            <p:strVal val="#ppt_y"/>
                                          </p:val>
                                        </p:tav>
                                      </p:tavLst>
                                    </p:anim>
                                  </p:childTnLst>
                                </p:cTn>
                              </p:par>
                              <p:par>
                                <p:cTn id="932" presetID="2" presetClass="exit" presetSubtype="2" fill="hold" grpId="1" nodeType="withEffect">
                                  <p:stCondLst>
                                    <p:cond delay="0"/>
                                  </p:stCondLst>
                                  <p:childTnLst>
                                    <p:anim calcmode="lin" valueType="num">
                                      <p:cBhvr additive="base">
                                        <p:cTn id="933" dur="5000"/>
                                        <p:tgtEl>
                                          <p:spTgt spid="104"/>
                                        </p:tgtEl>
                                        <p:attrNameLst>
                                          <p:attrName>ppt_x</p:attrName>
                                        </p:attrNameLst>
                                      </p:cBhvr>
                                      <p:tavLst>
                                        <p:tav tm="0">
                                          <p:val>
                                            <p:strVal val="ppt_x"/>
                                          </p:val>
                                        </p:tav>
                                        <p:tav tm="100000">
                                          <p:val>
                                            <p:strVal val="1+ppt_w/2"/>
                                          </p:val>
                                        </p:tav>
                                      </p:tavLst>
                                    </p:anim>
                                    <p:anim calcmode="lin" valueType="num">
                                      <p:cBhvr additive="base">
                                        <p:cTn id="934" dur="5000"/>
                                        <p:tgtEl>
                                          <p:spTgt spid="104"/>
                                        </p:tgtEl>
                                        <p:attrNameLst>
                                          <p:attrName>ppt_y</p:attrName>
                                        </p:attrNameLst>
                                      </p:cBhvr>
                                      <p:tavLst>
                                        <p:tav tm="0">
                                          <p:val>
                                            <p:strVal val="ppt_y"/>
                                          </p:val>
                                        </p:tav>
                                        <p:tav tm="100000">
                                          <p:val>
                                            <p:strVal val="ppt_y"/>
                                          </p:val>
                                        </p:tav>
                                      </p:tavLst>
                                    </p:anim>
                                    <p:set>
                                      <p:cBhvr>
                                        <p:cTn id="935" dur="1" fill="hold">
                                          <p:stCondLst>
                                            <p:cond delay="4999"/>
                                          </p:stCondLst>
                                        </p:cTn>
                                        <p:tgtEl>
                                          <p:spTgt spid="104"/>
                                        </p:tgtEl>
                                        <p:attrNameLst>
                                          <p:attrName>style.visibility</p:attrName>
                                        </p:attrNameLst>
                                      </p:cBhvr>
                                      <p:to>
                                        <p:strVal val="hidden"/>
                                      </p:to>
                                    </p:set>
                                  </p:childTnLst>
                                </p:cTn>
                              </p:par>
                              <p:par>
                                <p:cTn id="936" presetID="3" presetClass="exit" presetSubtype="5" fill="hold" grpId="2" nodeType="withEffect">
                                  <p:stCondLst>
                                    <p:cond delay="0"/>
                                  </p:stCondLst>
                                  <p:childTnLst>
                                    <p:animEffect transition="out" filter="blinds(vertical)">
                                      <p:cBhvr>
                                        <p:cTn id="937" dur="5000"/>
                                        <p:tgtEl>
                                          <p:spTgt spid="104"/>
                                        </p:tgtEl>
                                      </p:cBhvr>
                                    </p:animEffect>
                                    <p:set>
                                      <p:cBhvr>
                                        <p:cTn id="938" dur="1" fill="hold">
                                          <p:stCondLst>
                                            <p:cond delay="4999"/>
                                          </p:stCondLst>
                                        </p:cTn>
                                        <p:tgtEl>
                                          <p:spTgt spid="104"/>
                                        </p:tgtEl>
                                        <p:attrNameLst>
                                          <p:attrName>style.visibility</p:attrName>
                                        </p:attrNameLst>
                                      </p:cBhvr>
                                      <p:to>
                                        <p:strVal val="hidden"/>
                                      </p:to>
                                    </p:set>
                                  </p:childTnLst>
                                </p:cTn>
                              </p:par>
                              <p:par>
                                <p:cTn id="939" presetID="8" presetClass="emph" presetSubtype="0" fill="hold" grpId="3" nodeType="withEffect">
                                  <p:stCondLst>
                                    <p:cond delay="0"/>
                                  </p:stCondLst>
                                  <p:childTnLst>
                                    <p:animRot by="21600000">
                                      <p:cBhvr>
                                        <p:cTn id="940" dur="5000" fill="hold"/>
                                        <p:tgtEl>
                                          <p:spTgt spid="104"/>
                                        </p:tgtEl>
                                        <p:attrNameLst>
                                          <p:attrName>r</p:attrName>
                                        </p:attrNameLst>
                                      </p:cBhvr>
                                    </p:animRot>
                                  </p:childTnLst>
                                </p:cTn>
                              </p:par>
                              <p:par>
                                <p:cTn id="941" presetID="2" presetClass="entr" presetSubtype="8" fill="hold" grpId="0" nodeType="withEffect">
                                  <p:stCondLst>
                                    <p:cond delay="0"/>
                                  </p:stCondLst>
                                  <p:childTnLst>
                                    <p:set>
                                      <p:cBhvr>
                                        <p:cTn id="942" dur="1" fill="hold">
                                          <p:stCondLst>
                                            <p:cond delay="0"/>
                                          </p:stCondLst>
                                        </p:cTn>
                                        <p:tgtEl>
                                          <p:spTgt spid="97"/>
                                        </p:tgtEl>
                                        <p:attrNameLst>
                                          <p:attrName>style.visibility</p:attrName>
                                        </p:attrNameLst>
                                      </p:cBhvr>
                                      <p:to>
                                        <p:strVal val="visible"/>
                                      </p:to>
                                    </p:set>
                                    <p:anim calcmode="lin" valueType="num">
                                      <p:cBhvr additive="base">
                                        <p:cTn id="943" dur="5000" fill="hold"/>
                                        <p:tgtEl>
                                          <p:spTgt spid="97"/>
                                        </p:tgtEl>
                                        <p:attrNameLst>
                                          <p:attrName>ppt_x</p:attrName>
                                        </p:attrNameLst>
                                      </p:cBhvr>
                                      <p:tavLst>
                                        <p:tav tm="0">
                                          <p:val>
                                            <p:strVal val="0-#ppt_w/2"/>
                                          </p:val>
                                        </p:tav>
                                        <p:tav tm="100000">
                                          <p:val>
                                            <p:strVal val="#ppt_x"/>
                                          </p:val>
                                        </p:tav>
                                      </p:tavLst>
                                    </p:anim>
                                    <p:anim calcmode="lin" valueType="num">
                                      <p:cBhvr additive="base">
                                        <p:cTn id="944" dur="5000" fill="hold"/>
                                        <p:tgtEl>
                                          <p:spTgt spid="97"/>
                                        </p:tgtEl>
                                        <p:attrNameLst>
                                          <p:attrName>ppt_y</p:attrName>
                                        </p:attrNameLst>
                                      </p:cBhvr>
                                      <p:tavLst>
                                        <p:tav tm="0">
                                          <p:val>
                                            <p:strVal val="#ppt_y"/>
                                          </p:val>
                                        </p:tav>
                                        <p:tav tm="100000">
                                          <p:val>
                                            <p:strVal val="#ppt_y"/>
                                          </p:val>
                                        </p:tav>
                                      </p:tavLst>
                                    </p:anim>
                                  </p:childTnLst>
                                </p:cTn>
                              </p:par>
                              <p:par>
                                <p:cTn id="945" presetID="2" presetClass="exit" presetSubtype="2" fill="hold" grpId="1" nodeType="withEffect">
                                  <p:stCondLst>
                                    <p:cond delay="0"/>
                                  </p:stCondLst>
                                  <p:childTnLst>
                                    <p:anim calcmode="lin" valueType="num">
                                      <p:cBhvr additive="base">
                                        <p:cTn id="946" dur="5000"/>
                                        <p:tgtEl>
                                          <p:spTgt spid="97"/>
                                        </p:tgtEl>
                                        <p:attrNameLst>
                                          <p:attrName>ppt_x</p:attrName>
                                        </p:attrNameLst>
                                      </p:cBhvr>
                                      <p:tavLst>
                                        <p:tav tm="0">
                                          <p:val>
                                            <p:strVal val="ppt_x"/>
                                          </p:val>
                                        </p:tav>
                                        <p:tav tm="100000">
                                          <p:val>
                                            <p:strVal val="1+ppt_w/2"/>
                                          </p:val>
                                        </p:tav>
                                      </p:tavLst>
                                    </p:anim>
                                    <p:anim calcmode="lin" valueType="num">
                                      <p:cBhvr additive="base">
                                        <p:cTn id="947" dur="5000"/>
                                        <p:tgtEl>
                                          <p:spTgt spid="97"/>
                                        </p:tgtEl>
                                        <p:attrNameLst>
                                          <p:attrName>ppt_y</p:attrName>
                                        </p:attrNameLst>
                                      </p:cBhvr>
                                      <p:tavLst>
                                        <p:tav tm="0">
                                          <p:val>
                                            <p:strVal val="ppt_y"/>
                                          </p:val>
                                        </p:tav>
                                        <p:tav tm="100000">
                                          <p:val>
                                            <p:strVal val="ppt_y"/>
                                          </p:val>
                                        </p:tav>
                                      </p:tavLst>
                                    </p:anim>
                                    <p:set>
                                      <p:cBhvr>
                                        <p:cTn id="948" dur="1" fill="hold">
                                          <p:stCondLst>
                                            <p:cond delay="4999"/>
                                          </p:stCondLst>
                                        </p:cTn>
                                        <p:tgtEl>
                                          <p:spTgt spid="97"/>
                                        </p:tgtEl>
                                        <p:attrNameLst>
                                          <p:attrName>style.visibility</p:attrName>
                                        </p:attrNameLst>
                                      </p:cBhvr>
                                      <p:to>
                                        <p:strVal val="hidden"/>
                                      </p:to>
                                    </p:set>
                                  </p:childTnLst>
                                </p:cTn>
                              </p:par>
                              <p:par>
                                <p:cTn id="949" presetID="3" presetClass="exit" presetSubtype="5" fill="hold" grpId="2" nodeType="withEffect">
                                  <p:stCondLst>
                                    <p:cond delay="0"/>
                                  </p:stCondLst>
                                  <p:childTnLst>
                                    <p:animEffect transition="out" filter="blinds(vertical)">
                                      <p:cBhvr>
                                        <p:cTn id="950" dur="5000"/>
                                        <p:tgtEl>
                                          <p:spTgt spid="97"/>
                                        </p:tgtEl>
                                      </p:cBhvr>
                                    </p:animEffect>
                                    <p:set>
                                      <p:cBhvr>
                                        <p:cTn id="951" dur="1" fill="hold">
                                          <p:stCondLst>
                                            <p:cond delay="4999"/>
                                          </p:stCondLst>
                                        </p:cTn>
                                        <p:tgtEl>
                                          <p:spTgt spid="97"/>
                                        </p:tgtEl>
                                        <p:attrNameLst>
                                          <p:attrName>style.visibility</p:attrName>
                                        </p:attrNameLst>
                                      </p:cBhvr>
                                      <p:to>
                                        <p:strVal val="hidden"/>
                                      </p:to>
                                    </p:set>
                                  </p:childTnLst>
                                </p:cTn>
                              </p:par>
                              <p:par>
                                <p:cTn id="952" presetID="8" presetClass="emph" presetSubtype="0" fill="hold" grpId="3" nodeType="withEffect">
                                  <p:stCondLst>
                                    <p:cond delay="0"/>
                                  </p:stCondLst>
                                  <p:childTnLst>
                                    <p:animRot by="21600000">
                                      <p:cBhvr>
                                        <p:cTn id="953" dur="5000" fill="hold"/>
                                        <p:tgtEl>
                                          <p:spTgt spid="97"/>
                                        </p:tgtEl>
                                        <p:attrNameLst>
                                          <p:attrName>r</p:attrName>
                                        </p:attrNameLst>
                                      </p:cBhvr>
                                    </p:animRot>
                                  </p:childTnLst>
                                </p:cTn>
                              </p:par>
                              <p:par>
                                <p:cTn id="954" presetID="2" presetClass="entr" presetSubtype="8" fill="hold" grpId="0" nodeType="withEffect">
                                  <p:stCondLst>
                                    <p:cond delay="0"/>
                                  </p:stCondLst>
                                  <p:childTnLst>
                                    <p:set>
                                      <p:cBhvr>
                                        <p:cTn id="955" dur="1" fill="hold">
                                          <p:stCondLst>
                                            <p:cond delay="0"/>
                                          </p:stCondLst>
                                        </p:cTn>
                                        <p:tgtEl>
                                          <p:spTgt spid="96"/>
                                        </p:tgtEl>
                                        <p:attrNameLst>
                                          <p:attrName>style.visibility</p:attrName>
                                        </p:attrNameLst>
                                      </p:cBhvr>
                                      <p:to>
                                        <p:strVal val="visible"/>
                                      </p:to>
                                    </p:set>
                                    <p:anim calcmode="lin" valueType="num">
                                      <p:cBhvr additive="base">
                                        <p:cTn id="956" dur="5000" fill="hold"/>
                                        <p:tgtEl>
                                          <p:spTgt spid="96"/>
                                        </p:tgtEl>
                                        <p:attrNameLst>
                                          <p:attrName>ppt_x</p:attrName>
                                        </p:attrNameLst>
                                      </p:cBhvr>
                                      <p:tavLst>
                                        <p:tav tm="0">
                                          <p:val>
                                            <p:strVal val="0-#ppt_w/2"/>
                                          </p:val>
                                        </p:tav>
                                        <p:tav tm="100000">
                                          <p:val>
                                            <p:strVal val="#ppt_x"/>
                                          </p:val>
                                        </p:tav>
                                      </p:tavLst>
                                    </p:anim>
                                    <p:anim calcmode="lin" valueType="num">
                                      <p:cBhvr additive="base">
                                        <p:cTn id="957" dur="5000" fill="hold"/>
                                        <p:tgtEl>
                                          <p:spTgt spid="96"/>
                                        </p:tgtEl>
                                        <p:attrNameLst>
                                          <p:attrName>ppt_y</p:attrName>
                                        </p:attrNameLst>
                                      </p:cBhvr>
                                      <p:tavLst>
                                        <p:tav tm="0">
                                          <p:val>
                                            <p:strVal val="#ppt_y"/>
                                          </p:val>
                                        </p:tav>
                                        <p:tav tm="100000">
                                          <p:val>
                                            <p:strVal val="#ppt_y"/>
                                          </p:val>
                                        </p:tav>
                                      </p:tavLst>
                                    </p:anim>
                                  </p:childTnLst>
                                </p:cTn>
                              </p:par>
                              <p:par>
                                <p:cTn id="958" presetID="2" presetClass="exit" presetSubtype="2" fill="hold" grpId="1" nodeType="withEffect">
                                  <p:stCondLst>
                                    <p:cond delay="0"/>
                                  </p:stCondLst>
                                  <p:childTnLst>
                                    <p:anim calcmode="lin" valueType="num">
                                      <p:cBhvr additive="base">
                                        <p:cTn id="959" dur="5000"/>
                                        <p:tgtEl>
                                          <p:spTgt spid="96"/>
                                        </p:tgtEl>
                                        <p:attrNameLst>
                                          <p:attrName>ppt_x</p:attrName>
                                        </p:attrNameLst>
                                      </p:cBhvr>
                                      <p:tavLst>
                                        <p:tav tm="0">
                                          <p:val>
                                            <p:strVal val="ppt_x"/>
                                          </p:val>
                                        </p:tav>
                                        <p:tav tm="100000">
                                          <p:val>
                                            <p:strVal val="1+ppt_w/2"/>
                                          </p:val>
                                        </p:tav>
                                      </p:tavLst>
                                    </p:anim>
                                    <p:anim calcmode="lin" valueType="num">
                                      <p:cBhvr additive="base">
                                        <p:cTn id="960" dur="5000"/>
                                        <p:tgtEl>
                                          <p:spTgt spid="96"/>
                                        </p:tgtEl>
                                        <p:attrNameLst>
                                          <p:attrName>ppt_y</p:attrName>
                                        </p:attrNameLst>
                                      </p:cBhvr>
                                      <p:tavLst>
                                        <p:tav tm="0">
                                          <p:val>
                                            <p:strVal val="ppt_y"/>
                                          </p:val>
                                        </p:tav>
                                        <p:tav tm="100000">
                                          <p:val>
                                            <p:strVal val="ppt_y"/>
                                          </p:val>
                                        </p:tav>
                                      </p:tavLst>
                                    </p:anim>
                                    <p:set>
                                      <p:cBhvr>
                                        <p:cTn id="961" dur="1" fill="hold">
                                          <p:stCondLst>
                                            <p:cond delay="4999"/>
                                          </p:stCondLst>
                                        </p:cTn>
                                        <p:tgtEl>
                                          <p:spTgt spid="96"/>
                                        </p:tgtEl>
                                        <p:attrNameLst>
                                          <p:attrName>style.visibility</p:attrName>
                                        </p:attrNameLst>
                                      </p:cBhvr>
                                      <p:to>
                                        <p:strVal val="hidden"/>
                                      </p:to>
                                    </p:set>
                                  </p:childTnLst>
                                </p:cTn>
                              </p:par>
                              <p:par>
                                <p:cTn id="962" presetID="3" presetClass="exit" presetSubtype="5" fill="hold" grpId="2" nodeType="withEffect">
                                  <p:stCondLst>
                                    <p:cond delay="0"/>
                                  </p:stCondLst>
                                  <p:childTnLst>
                                    <p:animEffect transition="out" filter="blinds(vertical)">
                                      <p:cBhvr>
                                        <p:cTn id="963" dur="5000"/>
                                        <p:tgtEl>
                                          <p:spTgt spid="96"/>
                                        </p:tgtEl>
                                      </p:cBhvr>
                                    </p:animEffect>
                                    <p:set>
                                      <p:cBhvr>
                                        <p:cTn id="964" dur="1" fill="hold">
                                          <p:stCondLst>
                                            <p:cond delay="4999"/>
                                          </p:stCondLst>
                                        </p:cTn>
                                        <p:tgtEl>
                                          <p:spTgt spid="96"/>
                                        </p:tgtEl>
                                        <p:attrNameLst>
                                          <p:attrName>style.visibility</p:attrName>
                                        </p:attrNameLst>
                                      </p:cBhvr>
                                      <p:to>
                                        <p:strVal val="hidden"/>
                                      </p:to>
                                    </p:set>
                                  </p:childTnLst>
                                </p:cTn>
                              </p:par>
                              <p:par>
                                <p:cTn id="965" presetID="8" presetClass="emph" presetSubtype="0" fill="hold" grpId="3" nodeType="withEffect">
                                  <p:stCondLst>
                                    <p:cond delay="0"/>
                                  </p:stCondLst>
                                  <p:childTnLst>
                                    <p:animRot by="21600000">
                                      <p:cBhvr>
                                        <p:cTn id="966" dur="5000" fill="hold"/>
                                        <p:tgtEl>
                                          <p:spTgt spid="96"/>
                                        </p:tgtEl>
                                        <p:attrNameLst>
                                          <p:attrName>r</p:attrName>
                                        </p:attrNameLst>
                                      </p:cBhvr>
                                    </p:animRot>
                                  </p:childTnLst>
                                </p:cTn>
                              </p:par>
                              <p:par>
                                <p:cTn id="967" presetID="2" presetClass="entr" presetSubtype="8" fill="hold" grpId="0" nodeType="withEffect">
                                  <p:stCondLst>
                                    <p:cond delay="0"/>
                                  </p:stCondLst>
                                  <p:childTnLst>
                                    <p:set>
                                      <p:cBhvr>
                                        <p:cTn id="968" dur="1" fill="hold">
                                          <p:stCondLst>
                                            <p:cond delay="0"/>
                                          </p:stCondLst>
                                        </p:cTn>
                                        <p:tgtEl>
                                          <p:spTgt spid="95"/>
                                        </p:tgtEl>
                                        <p:attrNameLst>
                                          <p:attrName>style.visibility</p:attrName>
                                        </p:attrNameLst>
                                      </p:cBhvr>
                                      <p:to>
                                        <p:strVal val="visible"/>
                                      </p:to>
                                    </p:set>
                                    <p:anim calcmode="lin" valueType="num">
                                      <p:cBhvr additive="base">
                                        <p:cTn id="969" dur="5000" fill="hold"/>
                                        <p:tgtEl>
                                          <p:spTgt spid="95"/>
                                        </p:tgtEl>
                                        <p:attrNameLst>
                                          <p:attrName>ppt_x</p:attrName>
                                        </p:attrNameLst>
                                      </p:cBhvr>
                                      <p:tavLst>
                                        <p:tav tm="0">
                                          <p:val>
                                            <p:strVal val="0-#ppt_w/2"/>
                                          </p:val>
                                        </p:tav>
                                        <p:tav tm="100000">
                                          <p:val>
                                            <p:strVal val="#ppt_x"/>
                                          </p:val>
                                        </p:tav>
                                      </p:tavLst>
                                    </p:anim>
                                    <p:anim calcmode="lin" valueType="num">
                                      <p:cBhvr additive="base">
                                        <p:cTn id="970" dur="5000" fill="hold"/>
                                        <p:tgtEl>
                                          <p:spTgt spid="95"/>
                                        </p:tgtEl>
                                        <p:attrNameLst>
                                          <p:attrName>ppt_y</p:attrName>
                                        </p:attrNameLst>
                                      </p:cBhvr>
                                      <p:tavLst>
                                        <p:tav tm="0">
                                          <p:val>
                                            <p:strVal val="#ppt_y"/>
                                          </p:val>
                                        </p:tav>
                                        <p:tav tm="100000">
                                          <p:val>
                                            <p:strVal val="#ppt_y"/>
                                          </p:val>
                                        </p:tav>
                                      </p:tavLst>
                                    </p:anim>
                                  </p:childTnLst>
                                </p:cTn>
                              </p:par>
                              <p:par>
                                <p:cTn id="971" presetID="2" presetClass="exit" presetSubtype="2" fill="hold" grpId="1" nodeType="withEffect">
                                  <p:stCondLst>
                                    <p:cond delay="0"/>
                                  </p:stCondLst>
                                  <p:childTnLst>
                                    <p:anim calcmode="lin" valueType="num">
                                      <p:cBhvr additive="base">
                                        <p:cTn id="972" dur="5000"/>
                                        <p:tgtEl>
                                          <p:spTgt spid="95"/>
                                        </p:tgtEl>
                                        <p:attrNameLst>
                                          <p:attrName>ppt_x</p:attrName>
                                        </p:attrNameLst>
                                      </p:cBhvr>
                                      <p:tavLst>
                                        <p:tav tm="0">
                                          <p:val>
                                            <p:strVal val="ppt_x"/>
                                          </p:val>
                                        </p:tav>
                                        <p:tav tm="100000">
                                          <p:val>
                                            <p:strVal val="1+ppt_w/2"/>
                                          </p:val>
                                        </p:tav>
                                      </p:tavLst>
                                    </p:anim>
                                    <p:anim calcmode="lin" valueType="num">
                                      <p:cBhvr additive="base">
                                        <p:cTn id="973" dur="5000"/>
                                        <p:tgtEl>
                                          <p:spTgt spid="95"/>
                                        </p:tgtEl>
                                        <p:attrNameLst>
                                          <p:attrName>ppt_y</p:attrName>
                                        </p:attrNameLst>
                                      </p:cBhvr>
                                      <p:tavLst>
                                        <p:tav tm="0">
                                          <p:val>
                                            <p:strVal val="ppt_y"/>
                                          </p:val>
                                        </p:tav>
                                        <p:tav tm="100000">
                                          <p:val>
                                            <p:strVal val="ppt_y"/>
                                          </p:val>
                                        </p:tav>
                                      </p:tavLst>
                                    </p:anim>
                                    <p:set>
                                      <p:cBhvr>
                                        <p:cTn id="974" dur="1" fill="hold">
                                          <p:stCondLst>
                                            <p:cond delay="4999"/>
                                          </p:stCondLst>
                                        </p:cTn>
                                        <p:tgtEl>
                                          <p:spTgt spid="95"/>
                                        </p:tgtEl>
                                        <p:attrNameLst>
                                          <p:attrName>style.visibility</p:attrName>
                                        </p:attrNameLst>
                                      </p:cBhvr>
                                      <p:to>
                                        <p:strVal val="hidden"/>
                                      </p:to>
                                    </p:set>
                                  </p:childTnLst>
                                </p:cTn>
                              </p:par>
                              <p:par>
                                <p:cTn id="975" presetID="3" presetClass="exit" presetSubtype="5" fill="hold" grpId="2" nodeType="withEffect">
                                  <p:stCondLst>
                                    <p:cond delay="0"/>
                                  </p:stCondLst>
                                  <p:childTnLst>
                                    <p:animEffect transition="out" filter="blinds(vertical)">
                                      <p:cBhvr>
                                        <p:cTn id="976" dur="5000"/>
                                        <p:tgtEl>
                                          <p:spTgt spid="95"/>
                                        </p:tgtEl>
                                      </p:cBhvr>
                                    </p:animEffect>
                                    <p:set>
                                      <p:cBhvr>
                                        <p:cTn id="977" dur="1" fill="hold">
                                          <p:stCondLst>
                                            <p:cond delay="4999"/>
                                          </p:stCondLst>
                                        </p:cTn>
                                        <p:tgtEl>
                                          <p:spTgt spid="95"/>
                                        </p:tgtEl>
                                        <p:attrNameLst>
                                          <p:attrName>style.visibility</p:attrName>
                                        </p:attrNameLst>
                                      </p:cBhvr>
                                      <p:to>
                                        <p:strVal val="hidden"/>
                                      </p:to>
                                    </p:set>
                                  </p:childTnLst>
                                </p:cTn>
                              </p:par>
                              <p:par>
                                <p:cTn id="978" presetID="8" presetClass="emph" presetSubtype="0" fill="hold" grpId="3" nodeType="withEffect">
                                  <p:stCondLst>
                                    <p:cond delay="0"/>
                                  </p:stCondLst>
                                  <p:childTnLst>
                                    <p:animRot by="21600000">
                                      <p:cBhvr>
                                        <p:cTn id="979" dur="5000" fill="hold"/>
                                        <p:tgtEl>
                                          <p:spTgt spid="95"/>
                                        </p:tgtEl>
                                        <p:attrNameLst>
                                          <p:attrName>r</p:attrName>
                                        </p:attrNameLst>
                                      </p:cBhvr>
                                    </p:animRot>
                                  </p:childTnLst>
                                </p:cTn>
                              </p:par>
                              <p:par>
                                <p:cTn id="980" presetID="2" presetClass="entr" presetSubtype="8" fill="hold" grpId="0" nodeType="withEffect">
                                  <p:stCondLst>
                                    <p:cond delay="0"/>
                                  </p:stCondLst>
                                  <p:childTnLst>
                                    <p:set>
                                      <p:cBhvr>
                                        <p:cTn id="981" dur="1" fill="hold">
                                          <p:stCondLst>
                                            <p:cond delay="0"/>
                                          </p:stCondLst>
                                        </p:cTn>
                                        <p:tgtEl>
                                          <p:spTgt spid="94"/>
                                        </p:tgtEl>
                                        <p:attrNameLst>
                                          <p:attrName>style.visibility</p:attrName>
                                        </p:attrNameLst>
                                      </p:cBhvr>
                                      <p:to>
                                        <p:strVal val="visible"/>
                                      </p:to>
                                    </p:set>
                                    <p:anim calcmode="lin" valueType="num">
                                      <p:cBhvr additive="base">
                                        <p:cTn id="982" dur="5000" fill="hold"/>
                                        <p:tgtEl>
                                          <p:spTgt spid="94"/>
                                        </p:tgtEl>
                                        <p:attrNameLst>
                                          <p:attrName>ppt_x</p:attrName>
                                        </p:attrNameLst>
                                      </p:cBhvr>
                                      <p:tavLst>
                                        <p:tav tm="0">
                                          <p:val>
                                            <p:strVal val="0-#ppt_w/2"/>
                                          </p:val>
                                        </p:tav>
                                        <p:tav tm="100000">
                                          <p:val>
                                            <p:strVal val="#ppt_x"/>
                                          </p:val>
                                        </p:tav>
                                      </p:tavLst>
                                    </p:anim>
                                    <p:anim calcmode="lin" valueType="num">
                                      <p:cBhvr additive="base">
                                        <p:cTn id="983" dur="5000" fill="hold"/>
                                        <p:tgtEl>
                                          <p:spTgt spid="94"/>
                                        </p:tgtEl>
                                        <p:attrNameLst>
                                          <p:attrName>ppt_y</p:attrName>
                                        </p:attrNameLst>
                                      </p:cBhvr>
                                      <p:tavLst>
                                        <p:tav tm="0">
                                          <p:val>
                                            <p:strVal val="#ppt_y"/>
                                          </p:val>
                                        </p:tav>
                                        <p:tav tm="100000">
                                          <p:val>
                                            <p:strVal val="#ppt_y"/>
                                          </p:val>
                                        </p:tav>
                                      </p:tavLst>
                                    </p:anim>
                                  </p:childTnLst>
                                </p:cTn>
                              </p:par>
                              <p:par>
                                <p:cTn id="984" presetID="2" presetClass="exit" presetSubtype="2" fill="hold" grpId="1" nodeType="withEffect">
                                  <p:stCondLst>
                                    <p:cond delay="0"/>
                                  </p:stCondLst>
                                  <p:childTnLst>
                                    <p:anim calcmode="lin" valueType="num">
                                      <p:cBhvr additive="base">
                                        <p:cTn id="985" dur="5000"/>
                                        <p:tgtEl>
                                          <p:spTgt spid="94"/>
                                        </p:tgtEl>
                                        <p:attrNameLst>
                                          <p:attrName>ppt_x</p:attrName>
                                        </p:attrNameLst>
                                      </p:cBhvr>
                                      <p:tavLst>
                                        <p:tav tm="0">
                                          <p:val>
                                            <p:strVal val="ppt_x"/>
                                          </p:val>
                                        </p:tav>
                                        <p:tav tm="100000">
                                          <p:val>
                                            <p:strVal val="1+ppt_w/2"/>
                                          </p:val>
                                        </p:tav>
                                      </p:tavLst>
                                    </p:anim>
                                    <p:anim calcmode="lin" valueType="num">
                                      <p:cBhvr additive="base">
                                        <p:cTn id="986" dur="5000"/>
                                        <p:tgtEl>
                                          <p:spTgt spid="94"/>
                                        </p:tgtEl>
                                        <p:attrNameLst>
                                          <p:attrName>ppt_y</p:attrName>
                                        </p:attrNameLst>
                                      </p:cBhvr>
                                      <p:tavLst>
                                        <p:tav tm="0">
                                          <p:val>
                                            <p:strVal val="ppt_y"/>
                                          </p:val>
                                        </p:tav>
                                        <p:tav tm="100000">
                                          <p:val>
                                            <p:strVal val="ppt_y"/>
                                          </p:val>
                                        </p:tav>
                                      </p:tavLst>
                                    </p:anim>
                                    <p:set>
                                      <p:cBhvr>
                                        <p:cTn id="987" dur="1" fill="hold">
                                          <p:stCondLst>
                                            <p:cond delay="4999"/>
                                          </p:stCondLst>
                                        </p:cTn>
                                        <p:tgtEl>
                                          <p:spTgt spid="94"/>
                                        </p:tgtEl>
                                        <p:attrNameLst>
                                          <p:attrName>style.visibility</p:attrName>
                                        </p:attrNameLst>
                                      </p:cBhvr>
                                      <p:to>
                                        <p:strVal val="hidden"/>
                                      </p:to>
                                    </p:set>
                                  </p:childTnLst>
                                </p:cTn>
                              </p:par>
                              <p:par>
                                <p:cTn id="988" presetID="3" presetClass="exit" presetSubtype="5" fill="hold" grpId="2" nodeType="withEffect">
                                  <p:stCondLst>
                                    <p:cond delay="0"/>
                                  </p:stCondLst>
                                  <p:childTnLst>
                                    <p:animEffect transition="out" filter="blinds(vertical)">
                                      <p:cBhvr>
                                        <p:cTn id="989" dur="5000"/>
                                        <p:tgtEl>
                                          <p:spTgt spid="94"/>
                                        </p:tgtEl>
                                      </p:cBhvr>
                                    </p:animEffect>
                                    <p:set>
                                      <p:cBhvr>
                                        <p:cTn id="990" dur="1" fill="hold">
                                          <p:stCondLst>
                                            <p:cond delay="4999"/>
                                          </p:stCondLst>
                                        </p:cTn>
                                        <p:tgtEl>
                                          <p:spTgt spid="94"/>
                                        </p:tgtEl>
                                        <p:attrNameLst>
                                          <p:attrName>style.visibility</p:attrName>
                                        </p:attrNameLst>
                                      </p:cBhvr>
                                      <p:to>
                                        <p:strVal val="hidden"/>
                                      </p:to>
                                    </p:set>
                                  </p:childTnLst>
                                </p:cTn>
                              </p:par>
                              <p:par>
                                <p:cTn id="991" presetID="8" presetClass="emph" presetSubtype="0" fill="hold" grpId="3" nodeType="withEffect">
                                  <p:stCondLst>
                                    <p:cond delay="0"/>
                                  </p:stCondLst>
                                  <p:childTnLst>
                                    <p:animRot by="21600000">
                                      <p:cBhvr>
                                        <p:cTn id="992" dur="5000" fill="hold"/>
                                        <p:tgtEl>
                                          <p:spTgt spid="94"/>
                                        </p:tgtEl>
                                        <p:attrNameLst>
                                          <p:attrName>r</p:attrName>
                                        </p:attrNameLst>
                                      </p:cBhvr>
                                    </p:animRot>
                                  </p:childTnLst>
                                </p:cTn>
                              </p:par>
                              <p:par>
                                <p:cTn id="993" presetID="2" presetClass="entr" presetSubtype="8" fill="hold" grpId="0" nodeType="withEffect">
                                  <p:stCondLst>
                                    <p:cond delay="0"/>
                                  </p:stCondLst>
                                  <p:childTnLst>
                                    <p:set>
                                      <p:cBhvr>
                                        <p:cTn id="994" dur="1" fill="hold">
                                          <p:stCondLst>
                                            <p:cond delay="0"/>
                                          </p:stCondLst>
                                        </p:cTn>
                                        <p:tgtEl>
                                          <p:spTgt spid="93"/>
                                        </p:tgtEl>
                                        <p:attrNameLst>
                                          <p:attrName>style.visibility</p:attrName>
                                        </p:attrNameLst>
                                      </p:cBhvr>
                                      <p:to>
                                        <p:strVal val="visible"/>
                                      </p:to>
                                    </p:set>
                                    <p:anim calcmode="lin" valueType="num">
                                      <p:cBhvr additive="base">
                                        <p:cTn id="995" dur="5000" fill="hold"/>
                                        <p:tgtEl>
                                          <p:spTgt spid="93"/>
                                        </p:tgtEl>
                                        <p:attrNameLst>
                                          <p:attrName>ppt_x</p:attrName>
                                        </p:attrNameLst>
                                      </p:cBhvr>
                                      <p:tavLst>
                                        <p:tav tm="0">
                                          <p:val>
                                            <p:strVal val="0-#ppt_w/2"/>
                                          </p:val>
                                        </p:tav>
                                        <p:tav tm="100000">
                                          <p:val>
                                            <p:strVal val="#ppt_x"/>
                                          </p:val>
                                        </p:tav>
                                      </p:tavLst>
                                    </p:anim>
                                    <p:anim calcmode="lin" valueType="num">
                                      <p:cBhvr additive="base">
                                        <p:cTn id="996" dur="5000" fill="hold"/>
                                        <p:tgtEl>
                                          <p:spTgt spid="93"/>
                                        </p:tgtEl>
                                        <p:attrNameLst>
                                          <p:attrName>ppt_y</p:attrName>
                                        </p:attrNameLst>
                                      </p:cBhvr>
                                      <p:tavLst>
                                        <p:tav tm="0">
                                          <p:val>
                                            <p:strVal val="#ppt_y"/>
                                          </p:val>
                                        </p:tav>
                                        <p:tav tm="100000">
                                          <p:val>
                                            <p:strVal val="#ppt_y"/>
                                          </p:val>
                                        </p:tav>
                                      </p:tavLst>
                                    </p:anim>
                                  </p:childTnLst>
                                </p:cTn>
                              </p:par>
                              <p:par>
                                <p:cTn id="997" presetID="2" presetClass="exit" presetSubtype="2" fill="hold" grpId="1" nodeType="withEffect">
                                  <p:stCondLst>
                                    <p:cond delay="0"/>
                                  </p:stCondLst>
                                  <p:childTnLst>
                                    <p:anim calcmode="lin" valueType="num">
                                      <p:cBhvr additive="base">
                                        <p:cTn id="998" dur="5000"/>
                                        <p:tgtEl>
                                          <p:spTgt spid="93"/>
                                        </p:tgtEl>
                                        <p:attrNameLst>
                                          <p:attrName>ppt_x</p:attrName>
                                        </p:attrNameLst>
                                      </p:cBhvr>
                                      <p:tavLst>
                                        <p:tav tm="0">
                                          <p:val>
                                            <p:strVal val="ppt_x"/>
                                          </p:val>
                                        </p:tav>
                                        <p:tav tm="100000">
                                          <p:val>
                                            <p:strVal val="1+ppt_w/2"/>
                                          </p:val>
                                        </p:tav>
                                      </p:tavLst>
                                    </p:anim>
                                    <p:anim calcmode="lin" valueType="num">
                                      <p:cBhvr additive="base">
                                        <p:cTn id="999" dur="5000"/>
                                        <p:tgtEl>
                                          <p:spTgt spid="93"/>
                                        </p:tgtEl>
                                        <p:attrNameLst>
                                          <p:attrName>ppt_y</p:attrName>
                                        </p:attrNameLst>
                                      </p:cBhvr>
                                      <p:tavLst>
                                        <p:tav tm="0">
                                          <p:val>
                                            <p:strVal val="ppt_y"/>
                                          </p:val>
                                        </p:tav>
                                        <p:tav tm="100000">
                                          <p:val>
                                            <p:strVal val="ppt_y"/>
                                          </p:val>
                                        </p:tav>
                                      </p:tavLst>
                                    </p:anim>
                                    <p:set>
                                      <p:cBhvr>
                                        <p:cTn id="1000" dur="1" fill="hold">
                                          <p:stCondLst>
                                            <p:cond delay="4999"/>
                                          </p:stCondLst>
                                        </p:cTn>
                                        <p:tgtEl>
                                          <p:spTgt spid="93"/>
                                        </p:tgtEl>
                                        <p:attrNameLst>
                                          <p:attrName>style.visibility</p:attrName>
                                        </p:attrNameLst>
                                      </p:cBhvr>
                                      <p:to>
                                        <p:strVal val="hidden"/>
                                      </p:to>
                                    </p:set>
                                  </p:childTnLst>
                                </p:cTn>
                              </p:par>
                              <p:par>
                                <p:cTn id="1001" presetID="3" presetClass="exit" presetSubtype="5" fill="hold" grpId="2" nodeType="withEffect">
                                  <p:stCondLst>
                                    <p:cond delay="0"/>
                                  </p:stCondLst>
                                  <p:childTnLst>
                                    <p:animEffect transition="out" filter="blinds(vertical)">
                                      <p:cBhvr>
                                        <p:cTn id="1002" dur="5000"/>
                                        <p:tgtEl>
                                          <p:spTgt spid="93"/>
                                        </p:tgtEl>
                                      </p:cBhvr>
                                    </p:animEffect>
                                    <p:set>
                                      <p:cBhvr>
                                        <p:cTn id="1003" dur="1" fill="hold">
                                          <p:stCondLst>
                                            <p:cond delay="4999"/>
                                          </p:stCondLst>
                                        </p:cTn>
                                        <p:tgtEl>
                                          <p:spTgt spid="93"/>
                                        </p:tgtEl>
                                        <p:attrNameLst>
                                          <p:attrName>style.visibility</p:attrName>
                                        </p:attrNameLst>
                                      </p:cBhvr>
                                      <p:to>
                                        <p:strVal val="hidden"/>
                                      </p:to>
                                    </p:set>
                                  </p:childTnLst>
                                </p:cTn>
                              </p:par>
                              <p:par>
                                <p:cTn id="1004" presetID="8" presetClass="emph" presetSubtype="0" fill="hold" grpId="3" nodeType="withEffect">
                                  <p:stCondLst>
                                    <p:cond delay="0"/>
                                  </p:stCondLst>
                                  <p:childTnLst>
                                    <p:animRot by="21600000">
                                      <p:cBhvr>
                                        <p:cTn id="1005" dur="5000" fill="hold"/>
                                        <p:tgtEl>
                                          <p:spTgt spid="93"/>
                                        </p:tgtEl>
                                        <p:attrNameLst>
                                          <p:attrName>r</p:attrName>
                                        </p:attrNameLst>
                                      </p:cBhvr>
                                    </p:animRot>
                                  </p:childTnLst>
                                </p:cTn>
                              </p:par>
                              <p:par>
                                <p:cTn id="1006" presetID="2" presetClass="entr" presetSubtype="8" fill="hold" grpId="0" nodeType="withEffect">
                                  <p:stCondLst>
                                    <p:cond delay="0"/>
                                  </p:stCondLst>
                                  <p:childTnLst>
                                    <p:set>
                                      <p:cBhvr>
                                        <p:cTn id="1007" dur="1" fill="hold">
                                          <p:stCondLst>
                                            <p:cond delay="0"/>
                                          </p:stCondLst>
                                        </p:cTn>
                                        <p:tgtEl>
                                          <p:spTgt spid="92"/>
                                        </p:tgtEl>
                                        <p:attrNameLst>
                                          <p:attrName>style.visibility</p:attrName>
                                        </p:attrNameLst>
                                      </p:cBhvr>
                                      <p:to>
                                        <p:strVal val="visible"/>
                                      </p:to>
                                    </p:set>
                                    <p:anim calcmode="lin" valueType="num">
                                      <p:cBhvr additive="base">
                                        <p:cTn id="1008" dur="5000" fill="hold"/>
                                        <p:tgtEl>
                                          <p:spTgt spid="92"/>
                                        </p:tgtEl>
                                        <p:attrNameLst>
                                          <p:attrName>ppt_x</p:attrName>
                                        </p:attrNameLst>
                                      </p:cBhvr>
                                      <p:tavLst>
                                        <p:tav tm="0">
                                          <p:val>
                                            <p:strVal val="0-#ppt_w/2"/>
                                          </p:val>
                                        </p:tav>
                                        <p:tav tm="100000">
                                          <p:val>
                                            <p:strVal val="#ppt_x"/>
                                          </p:val>
                                        </p:tav>
                                      </p:tavLst>
                                    </p:anim>
                                    <p:anim calcmode="lin" valueType="num">
                                      <p:cBhvr additive="base">
                                        <p:cTn id="1009" dur="5000" fill="hold"/>
                                        <p:tgtEl>
                                          <p:spTgt spid="92"/>
                                        </p:tgtEl>
                                        <p:attrNameLst>
                                          <p:attrName>ppt_y</p:attrName>
                                        </p:attrNameLst>
                                      </p:cBhvr>
                                      <p:tavLst>
                                        <p:tav tm="0">
                                          <p:val>
                                            <p:strVal val="#ppt_y"/>
                                          </p:val>
                                        </p:tav>
                                        <p:tav tm="100000">
                                          <p:val>
                                            <p:strVal val="#ppt_y"/>
                                          </p:val>
                                        </p:tav>
                                      </p:tavLst>
                                    </p:anim>
                                  </p:childTnLst>
                                </p:cTn>
                              </p:par>
                              <p:par>
                                <p:cTn id="1010" presetID="2" presetClass="exit" presetSubtype="2" fill="hold" grpId="1" nodeType="withEffect">
                                  <p:stCondLst>
                                    <p:cond delay="0"/>
                                  </p:stCondLst>
                                  <p:childTnLst>
                                    <p:anim calcmode="lin" valueType="num">
                                      <p:cBhvr additive="base">
                                        <p:cTn id="1011" dur="5000"/>
                                        <p:tgtEl>
                                          <p:spTgt spid="92"/>
                                        </p:tgtEl>
                                        <p:attrNameLst>
                                          <p:attrName>ppt_x</p:attrName>
                                        </p:attrNameLst>
                                      </p:cBhvr>
                                      <p:tavLst>
                                        <p:tav tm="0">
                                          <p:val>
                                            <p:strVal val="ppt_x"/>
                                          </p:val>
                                        </p:tav>
                                        <p:tav tm="100000">
                                          <p:val>
                                            <p:strVal val="1+ppt_w/2"/>
                                          </p:val>
                                        </p:tav>
                                      </p:tavLst>
                                    </p:anim>
                                    <p:anim calcmode="lin" valueType="num">
                                      <p:cBhvr additive="base">
                                        <p:cTn id="1012" dur="5000"/>
                                        <p:tgtEl>
                                          <p:spTgt spid="92"/>
                                        </p:tgtEl>
                                        <p:attrNameLst>
                                          <p:attrName>ppt_y</p:attrName>
                                        </p:attrNameLst>
                                      </p:cBhvr>
                                      <p:tavLst>
                                        <p:tav tm="0">
                                          <p:val>
                                            <p:strVal val="ppt_y"/>
                                          </p:val>
                                        </p:tav>
                                        <p:tav tm="100000">
                                          <p:val>
                                            <p:strVal val="ppt_y"/>
                                          </p:val>
                                        </p:tav>
                                      </p:tavLst>
                                    </p:anim>
                                    <p:set>
                                      <p:cBhvr>
                                        <p:cTn id="1013" dur="1" fill="hold">
                                          <p:stCondLst>
                                            <p:cond delay="4999"/>
                                          </p:stCondLst>
                                        </p:cTn>
                                        <p:tgtEl>
                                          <p:spTgt spid="92"/>
                                        </p:tgtEl>
                                        <p:attrNameLst>
                                          <p:attrName>style.visibility</p:attrName>
                                        </p:attrNameLst>
                                      </p:cBhvr>
                                      <p:to>
                                        <p:strVal val="hidden"/>
                                      </p:to>
                                    </p:set>
                                  </p:childTnLst>
                                </p:cTn>
                              </p:par>
                              <p:par>
                                <p:cTn id="1014" presetID="3" presetClass="exit" presetSubtype="5" fill="hold" grpId="2" nodeType="withEffect">
                                  <p:stCondLst>
                                    <p:cond delay="0"/>
                                  </p:stCondLst>
                                  <p:childTnLst>
                                    <p:animEffect transition="out" filter="blinds(vertical)">
                                      <p:cBhvr>
                                        <p:cTn id="1015" dur="5000"/>
                                        <p:tgtEl>
                                          <p:spTgt spid="92"/>
                                        </p:tgtEl>
                                      </p:cBhvr>
                                    </p:animEffect>
                                    <p:set>
                                      <p:cBhvr>
                                        <p:cTn id="1016" dur="1" fill="hold">
                                          <p:stCondLst>
                                            <p:cond delay="4999"/>
                                          </p:stCondLst>
                                        </p:cTn>
                                        <p:tgtEl>
                                          <p:spTgt spid="92"/>
                                        </p:tgtEl>
                                        <p:attrNameLst>
                                          <p:attrName>style.visibility</p:attrName>
                                        </p:attrNameLst>
                                      </p:cBhvr>
                                      <p:to>
                                        <p:strVal val="hidden"/>
                                      </p:to>
                                    </p:set>
                                  </p:childTnLst>
                                </p:cTn>
                              </p:par>
                              <p:par>
                                <p:cTn id="1017" presetID="8" presetClass="emph" presetSubtype="0" fill="hold" grpId="3" nodeType="withEffect">
                                  <p:stCondLst>
                                    <p:cond delay="0"/>
                                  </p:stCondLst>
                                  <p:childTnLst>
                                    <p:animRot by="21600000">
                                      <p:cBhvr>
                                        <p:cTn id="1018" dur="5000" fill="hold"/>
                                        <p:tgtEl>
                                          <p:spTgt spid="92"/>
                                        </p:tgtEl>
                                        <p:attrNameLst>
                                          <p:attrName>r</p:attrName>
                                        </p:attrNameLst>
                                      </p:cBhvr>
                                    </p:animRot>
                                  </p:childTnLst>
                                </p:cTn>
                              </p:par>
                              <p:par>
                                <p:cTn id="1019" presetID="2" presetClass="entr" presetSubtype="8" fill="hold" grpId="0" nodeType="withEffect">
                                  <p:stCondLst>
                                    <p:cond delay="0"/>
                                  </p:stCondLst>
                                  <p:childTnLst>
                                    <p:set>
                                      <p:cBhvr>
                                        <p:cTn id="1020" dur="1" fill="hold">
                                          <p:stCondLst>
                                            <p:cond delay="0"/>
                                          </p:stCondLst>
                                        </p:cTn>
                                        <p:tgtEl>
                                          <p:spTgt spid="91"/>
                                        </p:tgtEl>
                                        <p:attrNameLst>
                                          <p:attrName>style.visibility</p:attrName>
                                        </p:attrNameLst>
                                      </p:cBhvr>
                                      <p:to>
                                        <p:strVal val="visible"/>
                                      </p:to>
                                    </p:set>
                                    <p:anim calcmode="lin" valueType="num">
                                      <p:cBhvr additive="base">
                                        <p:cTn id="1021" dur="5000" fill="hold"/>
                                        <p:tgtEl>
                                          <p:spTgt spid="91"/>
                                        </p:tgtEl>
                                        <p:attrNameLst>
                                          <p:attrName>ppt_x</p:attrName>
                                        </p:attrNameLst>
                                      </p:cBhvr>
                                      <p:tavLst>
                                        <p:tav tm="0">
                                          <p:val>
                                            <p:strVal val="0-#ppt_w/2"/>
                                          </p:val>
                                        </p:tav>
                                        <p:tav tm="100000">
                                          <p:val>
                                            <p:strVal val="#ppt_x"/>
                                          </p:val>
                                        </p:tav>
                                      </p:tavLst>
                                    </p:anim>
                                    <p:anim calcmode="lin" valueType="num">
                                      <p:cBhvr additive="base">
                                        <p:cTn id="1022" dur="5000" fill="hold"/>
                                        <p:tgtEl>
                                          <p:spTgt spid="91"/>
                                        </p:tgtEl>
                                        <p:attrNameLst>
                                          <p:attrName>ppt_y</p:attrName>
                                        </p:attrNameLst>
                                      </p:cBhvr>
                                      <p:tavLst>
                                        <p:tav tm="0">
                                          <p:val>
                                            <p:strVal val="#ppt_y"/>
                                          </p:val>
                                        </p:tav>
                                        <p:tav tm="100000">
                                          <p:val>
                                            <p:strVal val="#ppt_y"/>
                                          </p:val>
                                        </p:tav>
                                      </p:tavLst>
                                    </p:anim>
                                  </p:childTnLst>
                                </p:cTn>
                              </p:par>
                              <p:par>
                                <p:cTn id="1023" presetID="2" presetClass="exit" presetSubtype="2" fill="hold" grpId="1" nodeType="withEffect">
                                  <p:stCondLst>
                                    <p:cond delay="0"/>
                                  </p:stCondLst>
                                  <p:childTnLst>
                                    <p:anim calcmode="lin" valueType="num">
                                      <p:cBhvr additive="base">
                                        <p:cTn id="1024" dur="5000"/>
                                        <p:tgtEl>
                                          <p:spTgt spid="91"/>
                                        </p:tgtEl>
                                        <p:attrNameLst>
                                          <p:attrName>ppt_x</p:attrName>
                                        </p:attrNameLst>
                                      </p:cBhvr>
                                      <p:tavLst>
                                        <p:tav tm="0">
                                          <p:val>
                                            <p:strVal val="ppt_x"/>
                                          </p:val>
                                        </p:tav>
                                        <p:tav tm="100000">
                                          <p:val>
                                            <p:strVal val="1+ppt_w/2"/>
                                          </p:val>
                                        </p:tav>
                                      </p:tavLst>
                                    </p:anim>
                                    <p:anim calcmode="lin" valueType="num">
                                      <p:cBhvr additive="base">
                                        <p:cTn id="1025" dur="5000"/>
                                        <p:tgtEl>
                                          <p:spTgt spid="91"/>
                                        </p:tgtEl>
                                        <p:attrNameLst>
                                          <p:attrName>ppt_y</p:attrName>
                                        </p:attrNameLst>
                                      </p:cBhvr>
                                      <p:tavLst>
                                        <p:tav tm="0">
                                          <p:val>
                                            <p:strVal val="ppt_y"/>
                                          </p:val>
                                        </p:tav>
                                        <p:tav tm="100000">
                                          <p:val>
                                            <p:strVal val="ppt_y"/>
                                          </p:val>
                                        </p:tav>
                                      </p:tavLst>
                                    </p:anim>
                                    <p:set>
                                      <p:cBhvr>
                                        <p:cTn id="1026" dur="1" fill="hold">
                                          <p:stCondLst>
                                            <p:cond delay="4999"/>
                                          </p:stCondLst>
                                        </p:cTn>
                                        <p:tgtEl>
                                          <p:spTgt spid="91"/>
                                        </p:tgtEl>
                                        <p:attrNameLst>
                                          <p:attrName>style.visibility</p:attrName>
                                        </p:attrNameLst>
                                      </p:cBhvr>
                                      <p:to>
                                        <p:strVal val="hidden"/>
                                      </p:to>
                                    </p:set>
                                  </p:childTnLst>
                                </p:cTn>
                              </p:par>
                              <p:par>
                                <p:cTn id="1027" presetID="3" presetClass="exit" presetSubtype="5" fill="hold" grpId="2" nodeType="withEffect">
                                  <p:stCondLst>
                                    <p:cond delay="0"/>
                                  </p:stCondLst>
                                  <p:childTnLst>
                                    <p:animEffect transition="out" filter="blinds(vertical)">
                                      <p:cBhvr>
                                        <p:cTn id="1028" dur="5000"/>
                                        <p:tgtEl>
                                          <p:spTgt spid="91"/>
                                        </p:tgtEl>
                                      </p:cBhvr>
                                    </p:animEffect>
                                    <p:set>
                                      <p:cBhvr>
                                        <p:cTn id="1029" dur="1" fill="hold">
                                          <p:stCondLst>
                                            <p:cond delay="4999"/>
                                          </p:stCondLst>
                                        </p:cTn>
                                        <p:tgtEl>
                                          <p:spTgt spid="91"/>
                                        </p:tgtEl>
                                        <p:attrNameLst>
                                          <p:attrName>style.visibility</p:attrName>
                                        </p:attrNameLst>
                                      </p:cBhvr>
                                      <p:to>
                                        <p:strVal val="hidden"/>
                                      </p:to>
                                    </p:set>
                                  </p:childTnLst>
                                </p:cTn>
                              </p:par>
                              <p:par>
                                <p:cTn id="1030" presetID="8" presetClass="emph" presetSubtype="0" fill="hold" grpId="3" nodeType="withEffect">
                                  <p:stCondLst>
                                    <p:cond delay="0"/>
                                  </p:stCondLst>
                                  <p:childTnLst>
                                    <p:animRot by="21600000">
                                      <p:cBhvr>
                                        <p:cTn id="1031" dur="5000" fill="hold"/>
                                        <p:tgtEl>
                                          <p:spTgt spid="91"/>
                                        </p:tgtEl>
                                        <p:attrNameLst>
                                          <p:attrName>r</p:attrName>
                                        </p:attrNameLst>
                                      </p:cBhvr>
                                    </p:animRot>
                                  </p:childTnLst>
                                </p:cTn>
                              </p:par>
                              <p:par>
                                <p:cTn id="1032" presetID="2" presetClass="entr" presetSubtype="8" fill="hold" grpId="0" nodeType="withEffect">
                                  <p:stCondLst>
                                    <p:cond delay="0"/>
                                  </p:stCondLst>
                                  <p:childTnLst>
                                    <p:set>
                                      <p:cBhvr>
                                        <p:cTn id="1033" dur="1" fill="hold">
                                          <p:stCondLst>
                                            <p:cond delay="0"/>
                                          </p:stCondLst>
                                        </p:cTn>
                                        <p:tgtEl>
                                          <p:spTgt spid="90"/>
                                        </p:tgtEl>
                                        <p:attrNameLst>
                                          <p:attrName>style.visibility</p:attrName>
                                        </p:attrNameLst>
                                      </p:cBhvr>
                                      <p:to>
                                        <p:strVal val="visible"/>
                                      </p:to>
                                    </p:set>
                                    <p:anim calcmode="lin" valueType="num">
                                      <p:cBhvr additive="base">
                                        <p:cTn id="1034" dur="5000" fill="hold"/>
                                        <p:tgtEl>
                                          <p:spTgt spid="90"/>
                                        </p:tgtEl>
                                        <p:attrNameLst>
                                          <p:attrName>ppt_x</p:attrName>
                                        </p:attrNameLst>
                                      </p:cBhvr>
                                      <p:tavLst>
                                        <p:tav tm="0">
                                          <p:val>
                                            <p:strVal val="0-#ppt_w/2"/>
                                          </p:val>
                                        </p:tav>
                                        <p:tav tm="100000">
                                          <p:val>
                                            <p:strVal val="#ppt_x"/>
                                          </p:val>
                                        </p:tav>
                                      </p:tavLst>
                                    </p:anim>
                                    <p:anim calcmode="lin" valueType="num">
                                      <p:cBhvr additive="base">
                                        <p:cTn id="1035" dur="5000" fill="hold"/>
                                        <p:tgtEl>
                                          <p:spTgt spid="90"/>
                                        </p:tgtEl>
                                        <p:attrNameLst>
                                          <p:attrName>ppt_y</p:attrName>
                                        </p:attrNameLst>
                                      </p:cBhvr>
                                      <p:tavLst>
                                        <p:tav tm="0">
                                          <p:val>
                                            <p:strVal val="#ppt_y"/>
                                          </p:val>
                                        </p:tav>
                                        <p:tav tm="100000">
                                          <p:val>
                                            <p:strVal val="#ppt_y"/>
                                          </p:val>
                                        </p:tav>
                                      </p:tavLst>
                                    </p:anim>
                                  </p:childTnLst>
                                </p:cTn>
                              </p:par>
                              <p:par>
                                <p:cTn id="1036" presetID="2" presetClass="exit" presetSubtype="2" fill="hold" grpId="1" nodeType="withEffect">
                                  <p:stCondLst>
                                    <p:cond delay="0"/>
                                  </p:stCondLst>
                                  <p:childTnLst>
                                    <p:anim calcmode="lin" valueType="num">
                                      <p:cBhvr additive="base">
                                        <p:cTn id="1037" dur="5000"/>
                                        <p:tgtEl>
                                          <p:spTgt spid="90"/>
                                        </p:tgtEl>
                                        <p:attrNameLst>
                                          <p:attrName>ppt_x</p:attrName>
                                        </p:attrNameLst>
                                      </p:cBhvr>
                                      <p:tavLst>
                                        <p:tav tm="0">
                                          <p:val>
                                            <p:strVal val="ppt_x"/>
                                          </p:val>
                                        </p:tav>
                                        <p:tav tm="100000">
                                          <p:val>
                                            <p:strVal val="1+ppt_w/2"/>
                                          </p:val>
                                        </p:tav>
                                      </p:tavLst>
                                    </p:anim>
                                    <p:anim calcmode="lin" valueType="num">
                                      <p:cBhvr additive="base">
                                        <p:cTn id="1038" dur="5000"/>
                                        <p:tgtEl>
                                          <p:spTgt spid="90"/>
                                        </p:tgtEl>
                                        <p:attrNameLst>
                                          <p:attrName>ppt_y</p:attrName>
                                        </p:attrNameLst>
                                      </p:cBhvr>
                                      <p:tavLst>
                                        <p:tav tm="0">
                                          <p:val>
                                            <p:strVal val="ppt_y"/>
                                          </p:val>
                                        </p:tav>
                                        <p:tav tm="100000">
                                          <p:val>
                                            <p:strVal val="ppt_y"/>
                                          </p:val>
                                        </p:tav>
                                      </p:tavLst>
                                    </p:anim>
                                    <p:set>
                                      <p:cBhvr>
                                        <p:cTn id="1039" dur="1" fill="hold">
                                          <p:stCondLst>
                                            <p:cond delay="4999"/>
                                          </p:stCondLst>
                                        </p:cTn>
                                        <p:tgtEl>
                                          <p:spTgt spid="90"/>
                                        </p:tgtEl>
                                        <p:attrNameLst>
                                          <p:attrName>style.visibility</p:attrName>
                                        </p:attrNameLst>
                                      </p:cBhvr>
                                      <p:to>
                                        <p:strVal val="hidden"/>
                                      </p:to>
                                    </p:set>
                                  </p:childTnLst>
                                </p:cTn>
                              </p:par>
                              <p:par>
                                <p:cTn id="1040" presetID="3" presetClass="exit" presetSubtype="5" fill="hold" grpId="2" nodeType="withEffect">
                                  <p:stCondLst>
                                    <p:cond delay="0"/>
                                  </p:stCondLst>
                                  <p:childTnLst>
                                    <p:animEffect transition="out" filter="blinds(vertical)">
                                      <p:cBhvr>
                                        <p:cTn id="1041" dur="5000"/>
                                        <p:tgtEl>
                                          <p:spTgt spid="90"/>
                                        </p:tgtEl>
                                      </p:cBhvr>
                                    </p:animEffect>
                                    <p:set>
                                      <p:cBhvr>
                                        <p:cTn id="1042" dur="1" fill="hold">
                                          <p:stCondLst>
                                            <p:cond delay="4999"/>
                                          </p:stCondLst>
                                        </p:cTn>
                                        <p:tgtEl>
                                          <p:spTgt spid="90"/>
                                        </p:tgtEl>
                                        <p:attrNameLst>
                                          <p:attrName>style.visibility</p:attrName>
                                        </p:attrNameLst>
                                      </p:cBhvr>
                                      <p:to>
                                        <p:strVal val="hidden"/>
                                      </p:to>
                                    </p:set>
                                  </p:childTnLst>
                                </p:cTn>
                              </p:par>
                              <p:par>
                                <p:cTn id="1043" presetID="8" presetClass="emph" presetSubtype="0" fill="hold" grpId="3" nodeType="withEffect">
                                  <p:stCondLst>
                                    <p:cond delay="0"/>
                                  </p:stCondLst>
                                  <p:childTnLst>
                                    <p:animRot by="21600000">
                                      <p:cBhvr>
                                        <p:cTn id="1044" dur="5000" fill="hold"/>
                                        <p:tgtEl>
                                          <p:spTgt spid="90"/>
                                        </p:tgtEl>
                                        <p:attrNameLst>
                                          <p:attrName>r</p:attrName>
                                        </p:attrNameLst>
                                      </p:cBhvr>
                                    </p:animRot>
                                  </p:childTnLst>
                                </p:cTn>
                              </p:par>
                              <p:par>
                                <p:cTn id="1045" presetID="2" presetClass="entr" presetSubtype="8" fill="hold" grpId="0" nodeType="withEffect">
                                  <p:stCondLst>
                                    <p:cond delay="0"/>
                                  </p:stCondLst>
                                  <p:childTnLst>
                                    <p:set>
                                      <p:cBhvr>
                                        <p:cTn id="1046" dur="1" fill="hold">
                                          <p:stCondLst>
                                            <p:cond delay="0"/>
                                          </p:stCondLst>
                                        </p:cTn>
                                        <p:tgtEl>
                                          <p:spTgt spid="112"/>
                                        </p:tgtEl>
                                        <p:attrNameLst>
                                          <p:attrName>style.visibility</p:attrName>
                                        </p:attrNameLst>
                                      </p:cBhvr>
                                      <p:to>
                                        <p:strVal val="visible"/>
                                      </p:to>
                                    </p:set>
                                    <p:anim calcmode="lin" valueType="num">
                                      <p:cBhvr additive="base">
                                        <p:cTn id="1047" dur="5000" fill="hold"/>
                                        <p:tgtEl>
                                          <p:spTgt spid="112"/>
                                        </p:tgtEl>
                                        <p:attrNameLst>
                                          <p:attrName>ppt_x</p:attrName>
                                        </p:attrNameLst>
                                      </p:cBhvr>
                                      <p:tavLst>
                                        <p:tav tm="0">
                                          <p:val>
                                            <p:strVal val="0-#ppt_w/2"/>
                                          </p:val>
                                        </p:tav>
                                        <p:tav tm="100000">
                                          <p:val>
                                            <p:strVal val="#ppt_x"/>
                                          </p:val>
                                        </p:tav>
                                      </p:tavLst>
                                    </p:anim>
                                    <p:anim calcmode="lin" valueType="num">
                                      <p:cBhvr additive="base">
                                        <p:cTn id="1048" dur="5000" fill="hold"/>
                                        <p:tgtEl>
                                          <p:spTgt spid="112"/>
                                        </p:tgtEl>
                                        <p:attrNameLst>
                                          <p:attrName>ppt_y</p:attrName>
                                        </p:attrNameLst>
                                      </p:cBhvr>
                                      <p:tavLst>
                                        <p:tav tm="0">
                                          <p:val>
                                            <p:strVal val="#ppt_y"/>
                                          </p:val>
                                        </p:tav>
                                        <p:tav tm="100000">
                                          <p:val>
                                            <p:strVal val="#ppt_y"/>
                                          </p:val>
                                        </p:tav>
                                      </p:tavLst>
                                    </p:anim>
                                  </p:childTnLst>
                                </p:cTn>
                              </p:par>
                              <p:par>
                                <p:cTn id="1049" presetID="2" presetClass="exit" presetSubtype="2" fill="hold" grpId="1" nodeType="withEffect">
                                  <p:stCondLst>
                                    <p:cond delay="0"/>
                                  </p:stCondLst>
                                  <p:childTnLst>
                                    <p:anim calcmode="lin" valueType="num">
                                      <p:cBhvr additive="base">
                                        <p:cTn id="1050" dur="5000"/>
                                        <p:tgtEl>
                                          <p:spTgt spid="112"/>
                                        </p:tgtEl>
                                        <p:attrNameLst>
                                          <p:attrName>ppt_x</p:attrName>
                                        </p:attrNameLst>
                                      </p:cBhvr>
                                      <p:tavLst>
                                        <p:tav tm="0">
                                          <p:val>
                                            <p:strVal val="ppt_x"/>
                                          </p:val>
                                        </p:tav>
                                        <p:tav tm="100000">
                                          <p:val>
                                            <p:strVal val="1+ppt_w/2"/>
                                          </p:val>
                                        </p:tav>
                                      </p:tavLst>
                                    </p:anim>
                                    <p:anim calcmode="lin" valueType="num">
                                      <p:cBhvr additive="base">
                                        <p:cTn id="1051" dur="5000"/>
                                        <p:tgtEl>
                                          <p:spTgt spid="112"/>
                                        </p:tgtEl>
                                        <p:attrNameLst>
                                          <p:attrName>ppt_y</p:attrName>
                                        </p:attrNameLst>
                                      </p:cBhvr>
                                      <p:tavLst>
                                        <p:tav tm="0">
                                          <p:val>
                                            <p:strVal val="ppt_y"/>
                                          </p:val>
                                        </p:tav>
                                        <p:tav tm="100000">
                                          <p:val>
                                            <p:strVal val="ppt_y"/>
                                          </p:val>
                                        </p:tav>
                                      </p:tavLst>
                                    </p:anim>
                                    <p:set>
                                      <p:cBhvr>
                                        <p:cTn id="1052" dur="1" fill="hold">
                                          <p:stCondLst>
                                            <p:cond delay="4999"/>
                                          </p:stCondLst>
                                        </p:cTn>
                                        <p:tgtEl>
                                          <p:spTgt spid="112"/>
                                        </p:tgtEl>
                                        <p:attrNameLst>
                                          <p:attrName>style.visibility</p:attrName>
                                        </p:attrNameLst>
                                      </p:cBhvr>
                                      <p:to>
                                        <p:strVal val="hidden"/>
                                      </p:to>
                                    </p:set>
                                  </p:childTnLst>
                                </p:cTn>
                              </p:par>
                              <p:par>
                                <p:cTn id="1053" presetID="3" presetClass="exit" presetSubtype="5" fill="hold" grpId="2" nodeType="withEffect">
                                  <p:stCondLst>
                                    <p:cond delay="0"/>
                                  </p:stCondLst>
                                  <p:childTnLst>
                                    <p:animEffect transition="out" filter="blinds(vertical)">
                                      <p:cBhvr>
                                        <p:cTn id="1054" dur="5000"/>
                                        <p:tgtEl>
                                          <p:spTgt spid="112"/>
                                        </p:tgtEl>
                                      </p:cBhvr>
                                    </p:animEffect>
                                    <p:set>
                                      <p:cBhvr>
                                        <p:cTn id="1055" dur="1" fill="hold">
                                          <p:stCondLst>
                                            <p:cond delay="4999"/>
                                          </p:stCondLst>
                                        </p:cTn>
                                        <p:tgtEl>
                                          <p:spTgt spid="112"/>
                                        </p:tgtEl>
                                        <p:attrNameLst>
                                          <p:attrName>style.visibility</p:attrName>
                                        </p:attrNameLst>
                                      </p:cBhvr>
                                      <p:to>
                                        <p:strVal val="hidden"/>
                                      </p:to>
                                    </p:set>
                                  </p:childTnLst>
                                </p:cTn>
                              </p:par>
                              <p:par>
                                <p:cTn id="1056" presetID="8" presetClass="emph" presetSubtype="0" fill="hold" grpId="3" nodeType="withEffect">
                                  <p:stCondLst>
                                    <p:cond delay="0"/>
                                  </p:stCondLst>
                                  <p:childTnLst>
                                    <p:animRot by="21600000">
                                      <p:cBhvr>
                                        <p:cTn id="1057" dur="5000" fill="hold"/>
                                        <p:tgtEl>
                                          <p:spTgt spid="112"/>
                                        </p:tgtEl>
                                        <p:attrNameLst>
                                          <p:attrName>r</p:attrName>
                                        </p:attrNameLst>
                                      </p:cBhvr>
                                    </p:animRot>
                                  </p:childTnLst>
                                </p:cTn>
                              </p:par>
                              <p:par>
                                <p:cTn id="1058" presetID="2" presetClass="entr" presetSubtype="8" fill="hold" grpId="0" nodeType="withEffect">
                                  <p:stCondLst>
                                    <p:cond delay="0"/>
                                  </p:stCondLst>
                                  <p:childTnLst>
                                    <p:set>
                                      <p:cBhvr>
                                        <p:cTn id="1059" dur="1" fill="hold">
                                          <p:stCondLst>
                                            <p:cond delay="0"/>
                                          </p:stCondLst>
                                        </p:cTn>
                                        <p:tgtEl>
                                          <p:spTgt spid="113"/>
                                        </p:tgtEl>
                                        <p:attrNameLst>
                                          <p:attrName>style.visibility</p:attrName>
                                        </p:attrNameLst>
                                      </p:cBhvr>
                                      <p:to>
                                        <p:strVal val="visible"/>
                                      </p:to>
                                    </p:set>
                                    <p:anim calcmode="lin" valueType="num">
                                      <p:cBhvr additive="base">
                                        <p:cTn id="1060" dur="5000" fill="hold"/>
                                        <p:tgtEl>
                                          <p:spTgt spid="113"/>
                                        </p:tgtEl>
                                        <p:attrNameLst>
                                          <p:attrName>ppt_x</p:attrName>
                                        </p:attrNameLst>
                                      </p:cBhvr>
                                      <p:tavLst>
                                        <p:tav tm="0">
                                          <p:val>
                                            <p:strVal val="0-#ppt_w/2"/>
                                          </p:val>
                                        </p:tav>
                                        <p:tav tm="100000">
                                          <p:val>
                                            <p:strVal val="#ppt_x"/>
                                          </p:val>
                                        </p:tav>
                                      </p:tavLst>
                                    </p:anim>
                                    <p:anim calcmode="lin" valueType="num">
                                      <p:cBhvr additive="base">
                                        <p:cTn id="1061" dur="5000" fill="hold"/>
                                        <p:tgtEl>
                                          <p:spTgt spid="113"/>
                                        </p:tgtEl>
                                        <p:attrNameLst>
                                          <p:attrName>ppt_y</p:attrName>
                                        </p:attrNameLst>
                                      </p:cBhvr>
                                      <p:tavLst>
                                        <p:tav tm="0">
                                          <p:val>
                                            <p:strVal val="#ppt_y"/>
                                          </p:val>
                                        </p:tav>
                                        <p:tav tm="100000">
                                          <p:val>
                                            <p:strVal val="#ppt_y"/>
                                          </p:val>
                                        </p:tav>
                                      </p:tavLst>
                                    </p:anim>
                                  </p:childTnLst>
                                </p:cTn>
                              </p:par>
                              <p:par>
                                <p:cTn id="1062" presetID="2" presetClass="exit" presetSubtype="2" fill="hold" grpId="1" nodeType="withEffect">
                                  <p:stCondLst>
                                    <p:cond delay="0"/>
                                  </p:stCondLst>
                                  <p:childTnLst>
                                    <p:anim calcmode="lin" valueType="num">
                                      <p:cBhvr additive="base">
                                        <p:cTn id="1063" dur="5000"/>
                                        <p:tgtEl>
                                          <p:spTgt spid="113"/>
                                        </p:tgtEl>
                                        <p:attrNameLst>
                                          <p:attrName>ppt_x</p:attrName>
                                        </p:attrNameLst>
                                      </p:cBhvr>
                                      <p:tavLst>
                                        <p:tav tm="0">
                                          <p:val>
                                            <p:strVal val="ppt_x"/>
                                          </p:val>
                                        </p:tav>
                                        <p:tav tm="100000">
                                          <p:val>
                                            <p:strVal val="1+ppt_w/2"/>
                                          </p:val>
                                        </p:tav>
                                      </p:tavLst>
                                    </p:anim>
                                    <p:anim calcmode="lin" valueType="num">
                                      <p:cBhvr additive="base">
                                        <p:cTn id="1064" dur="5000"/>
                                        <p:tgtEl>
                                          <p:spTgt spid="113"/>
                                        </p:tgtEl>
                                        <p:attrNameLst>
                                          <p:attrName>ppt_y</p:attrName>
                                        </p:attrNameLst>
                                      </p:cBhvr>
                                      <p:tavLst>
                                        <p:tav tm="0">
                                          <p:val>
                                            <p:strVal val="ppt_y"/>
                                          </p:val>
                                        </p:tav>
                                        <p:tav tm="100000">
                                          <p:val>
                                            <p:strVal val="ppt_y"/>
                                          </p:val>
                                        </p:tav>
                                      </p:tavLst>
                                    </p:anim>
                                    <p:set>
                                      <p:cBhvr>
                                        <p:cTn id="1065" dur="1" fill="hold">
                                          <p:stCondLst>
                                            <p:cond delay="4999"/>
                                          </p:stCondLst>
                                        </p:cTn>
                                        <p:tgtEl>
                                          <p:spTgt spid="113"/>
                                        </p:tgtEl>
                                        <p:attrNameLst>
                                          <p:attrName>style.visibility</p:attrName>
                                        </p:attrNameLst>
                                      </p:cBhvr>
                                      <p:to>
                                        <p:strVal val="hidden"/>
                                      </p:to>
                                    </p:set>
                                  </p:childTnLst>
                                </p:cTn>
                              </p:par>
                              <p:par>
                                <p:cTn id="1066" presetID="3" presetClass="exit" presetSubtype="5" fill="hold" grpId="2" nodeType="withEffect">
                                  <p:stCondLst>
                                    <p:cond delay="0"/>
                                  </p:stCondLst>
                                  <p:childTnLst>
                                    <p:animEffect transition="out" filter="blinds(vertical)">
                                      <p:cBhvr>
                                        <p:cTn id="1067" dur="5000"/>
                                        <p:tgtEl>
                                          <p:spTgt spid="113"/>
                                        </p:tgtEl>
                                      </p:cBhvr>
                                    </p:animEffect>
                                    <p:set>
                                      <p:cBhvr>
                                        <p:cTn id="1068" dur="1" fill="hold">
                                          <p:stCondLst>
                                            <p:cond delay="4999"/>
                                          </p:stCondLst>
                                        </p:cTn>
                                        <p:tgtEl>
                                          <p:spTgt spid="113"/>
                                        </p:tgtEl>
                                        <p:attrNameLst>
                                          <p:attrName>style.visibility</p:attrName>
                                        </p:attrNameLst>
                                      </p:cBhvr>
                                      <p:to>
                                        <p:strVal val="hidden"/>
                                      </p:to>
                                    </p:set>
                                  </p:childTnLst>
                                </p:cTn>
                              </p:par>
                              <p:par>
                                <p:cTn id="1069" presetID="8" presetClass="emph" presetSubtype="0" fill="hold" grpId="3" nodeType="withEffect">
                                  <p:stCondLst>
                                    <p:cond delay="0"/>
                                  </p:stCondLst>
                                  <p:childTnLst>
                                    <p:animRot by="21600000">
                                      <p:cBhvr>
                                        <p:cTn id="1070" dur="5000" fill="hold"/>
                                        <p:tgtEl>
                                          <p:spTgt spid="113"/>
                                        </p:tgtEl>
                                        <p:attrNameLst>
                                          <p:attrName>r</p:attrName>
                                        </p:attrNameLst>
                                      </p:cBhvr>
                                    </p:animRot>
                                  </p:childTnLst>
                                </p:cTn>
                              </p:par>
                              <p:par>
                                <p:cTn id="1071" presetID="2" presetClass="entr" presetSubtype="8" fill="hold" grpId="0" nodeType="withEffect">
                                  <p:stCondLst>
                                    <p:cond delay="0"/>
                                  </p:stCondLst>
                                  <p:childTnLst>
                                    <p:set>
                                      <p:cBhvr>
                                        <p:cTn id="1072" dur="1" fill="hold">
                                          <p:stCondLst>
                                            <p:cond delay="0"/>
                                          </p:stCondLst>
                                        </p:cTn>
                                        <p:tgtEl>
                                          <p:spTgt spid="115"/>
                                        </p:tgtEl>
                                        <p:attrNameLst>
                                          <p:attrName>style.visibility</p:attrName>
                                        </p:attrNameLst>
                                      </p:cBhvr>
                                      <p:to>
                                        <p:strVal val="visible"/>
                                      </p:to>
                                    </p:set>
                                    <p:anim calcmode="lin" valueType="num">
                                      <p:cBhvr additive="base">
                                        <p:cTn id="1073" dur="5000" fill="hold"/>
                                        <p:tgtEl>
                                          <p:spTgt spid="115"/>
                                        </p:tgtEl>
                                        <p:attrNameLst>
                                          <p:attrName>ppt_x</p:attrName>
                                        </p:attrNameLst>
                                      </p:cBhvr>
                                      <p:tavLst>
                                        <p:tav tm="0">
                                          <p:val>
                                            <p:strVal val="0-#ppt_w/2"/>
                                          </p:val>
                                        </p:tav>
                                        <p:tav tm="100000">
                                          <p:val>
                                            <p:strVal val="#ppt_x"/>
                                          </p:val>
                                        </p:tav>
                                      </p:tavLst>
                                    </p:anim>
                                    <p:anim calcmode="lin" valueType="num">
                                      <p:cBhvr additive="base">
                                        <p:cTn id="1074" dur="5000" fill="hold"/>
                                        <p:tgtEl>
                                          <p:spTgt spid="115"/>
                                        </p:tgtEl>
                                        <p:attrNameLst>
                                          <p:attrName>ppt_y</p:attrName>
                                        </p:attrNameLst>
                                      </p:cBhvr>
                                      <p:tavLst>
                                        <p:tav tm="0">
                                          <p:val>
                                            <p:strVal val="#ppt_y"/>
                                          </p:val>
                                        </p:tav>
                                        <p:tav tm="100000">
                                          <p:val>
                                            <p:strVal val="#ppt_y"/>
                                          </p:val>
                                        </p:tav>
                                      </p:tavLst>
                                    </p:anim>
                                  </p:childTnLst>
                                </p:cTn>
                              </p:par>
                              <p:par>
                                <p:cTn id="1075" presetID="2" presetClass="exit" presetSubtype="2" fill="hold" grpId="1" nodeType="withEffect">
                                  <p:stCondLst>
                                    <p:cond delay="0"/>
                                  </p:stCondLst>
                                  <p:childTnLst>
                                    <p:anim calcmode="lin" valueType="num">
                                      <p:cBhvr additive="base">
                                        <p:cTn id="1076" dur="5000"/>
                                        <p:tgtEl>
                                          <p:spTgt spid="115"/>
                                        </p:tgtEl>
                                        <p:attrNameLst>
                                          <p:attrName>ppt_x</p:attrName>
                                        </p:attrNameLst>
                                      </p:cBhvr>
                                      <p:tavLst>
                                        <p:tav tm="0">
                                          <p:val>
                                            <p:strVal val="ppt_x"/>
                                          </p:val>
                                        </p:tav>
                                        <p:tav tm="100000">
                                          <p:val>
                                            <p:strVal val="1+ppt_w/2"/>
                                          </p:val>
                                        </p:tav>
                                      </p:tavLst>
                                    </p:anim>
                                    <p:anim calcmode="lin" valueType="num">
                                      <p:cBhvr additive="base">
                                        <p:cTn id="1077" dur="5000"/>
                                        <p:tgtEl>
                                          <p:spTgt spid="115"/>
                                        </p:tgtEl>
                                        <p:attrNameLst>
                                          <p:attrName>ppt_y</p:attrName>
                                        </p:attrNameLst>
                                      </p:cBhvr>
                                      <p:tavLst>
                                        <p:tav tm="0">
                                          <p:val>
                                            <p:strVal val="ppt_y"/>
                                          </p:val>
                                        </p:tav>
                                        <p:tav tm="100000">
                                          <p:val>
                                            <p:strVal val="ppt_y"/>
                                          </p:val>
                                        </p:tav>
                                      </p:tavLst>
                                    </p:anim>
                                    <p:set>
                                      <p:cBhvr>
                                        <p:cTn id="1078" dur="1" fill="hold">
                                          <p:stCondLst>
                                            <p:cond delay="4999"/>
                                          </p:stCondLst>
                                        </p:cTn>
                                        <p:tgtEl>
                                          <p:spTgt spid="115"/>
                                        </p:tgtEl>
                                        <p:attrNameLst>
                                          <p:attrName>style.visibility</p:attrName>
                                        </p:attrNameLst>
                                      </p:cBhvr>
                                      <p:to>
                                        <p:strVal val="hidden"/>
                                      </p:to>
                                    </p:set>
                                  </p:childTnLst>
                                </p:cTn>
                              </p:par>
                              <p:par>
                                <p:cTn id="1079" presetID="3" presetClass="exit" presetSubtype="5" fill="hold" grpId="2" nodeType="withEffect">
                                  <p:stCondLst>
                                    <p:cond delay="0"/>
                                  </p:stCondLst>
                                  <p:childTnLst>
                                    <p:animEffect transition="out" filter="blinds(vertical)">
                                      <p:cBhvr>
                                        <p:cTn id="1080" dur="5000"/>
                                        <p:tgtEl>
                                          <p:spTgt spid="115"/>
                                        </p:tgtEl>
                                      </p:cBhvr>
                                    </p:animEffect>
                                    <p:set>
                                      <p:cBhvr>
                                        <p:cTn id="1081" dur="1" fill="hold">
                                          <p:stCondLst>
                                            <p:cond delay="4999"/>
                                          </p:stCondLst>
                                        </p:cTn>
                                        <p:tgtEl>
                                          <p:spTgt spid="115"/>
                                        </p:tgtEl>
                                        <p:attrNameLst>
                                          <p:attrName>style.visibility</p:attrName>
                                        </p:attrNameLst>
                                      </p:cBhvr>
                                      <p:to>
                                        <p:strVal val="hidden"/>
                                      </p:to>
                                    </p:set>
                                  </p:childTnLst>
                                </p:cTn>
                              </p:par>
                              <p:par>
                                <p:cTn id="1082" presetID="8" presetClass="emph" presetSubtype="0" fill="hold" grpId="3" nodeType="withEffect">
                                  <p:stCondLst>
                                    <p:cond delay="0"/>
                                  </p:stCondLst>
                                  <p:childTnLst>
                                    <p:animRot by="21600000">
                                      <p:cBhvr>
                                        <p:cTn id="1083" dur="5000" fill="hold"/>
                                        <p:tgtEl>
                                          <p:spTgt spid="115"/>
                                        </p:tgtEl>
                                        <p:attrNameLst>
                                          <p:attrName>r</p:attrName>
                                        </p:attrNameLst>
                                      </p:cBhvr>
                                    </p:animRot>
                                  </p:childTnLst>
                                </p:cTn>
                              </p:par>
                              <p:par>
                                <p:cTn id="1084" presetID="2" presetClass="entr" presetSubtype="8" fill="hold" grpId="0" nodeType="withEffect">
                                  <p:stCondLst>
                                    <p:cond delay="0"/>
                                  </p:stCondLst>
                                  <p:childTnLst>
                                    <p:set>
                                      <p:cBhvr>
                                        <p:cTn id="1085" dur="1" fill="hold">
                                          <p:stCondLst>
                                            <p:cond delay="0"/>
                                          </p:stCondLst>
                                        </p:cTn>
                                        <p:tgtEl>
                                          <p:spTgt spid="114"/>
                                        </p:tgtEl>
                                        <p:attrNameLst>
                                          <p:attrName>style.visibility</p:attrName>
                                        </p:attrNameLst>
                                      </p:cBhvr>
                                      <p:to>
                                        <p:strVal val="visible"/>
                                      </p:to>
                                    </p:set>
                                    <p:anim calcmode="lin" valueType="num">
                                      <p:cBhvr additive="base">
                                        <p:cTn id="1086" dur="5000" fill="hold"/>
                                        <p:tgtEl>
                                          <p:spTgt spid="114"/>
                                        </p:tgtEl>
                                        <p:attrNameLst>
                                          <p:attrName>ppt_x</p:attrName>
                                        </p:attrNameLst>
                                      </p:cBhvr>
                                      <p:tavLst>
                                        <p:tav tm="0">
                                          <p:val>
                                            <p:strVal val="0-#ppt_w/2"/>
                                          </p:val>
                                        </p:tav>
                                        <p:tav tm="100000">
                                          <p:val>
                                            <p:strVal val="#ppt_x"/>
                                          </p:val>
                                        </p:tav>
                                      </p:tavLst>
                                    </p:anim>
                                    <p:anim calcmode="lin" valueType="num">
                                      <p:cBhvr additive="base">
                                        <p:cTn id="1087" dur="5000" fill="hold"/>
                                        <p:tgtEl>
                                          <p:spTgt spid="114"/>
                                        </p:tgtEl>
                                        <p:attrNameLst>
                                          <p:attrName>ppt_y</p:attrName>
                                        </p:attrNameLst>
                                      </p:cBhvr>
                                      <p:tavLst>
                                        <p:tav tm="0">
                                          <p:val>
                                            <p:strVal val="#ppt_y"/>
                                          </p:val>
                                        </p:tav>
                                        <p:tav tm="100000">
                                          <p:val>
                                            <p:strVal val="#ppt_y"/>
                                          </p:val>
                                        </p:tav>
                                      </p:tavLst>
                                    </p:anim>
                                  </p:childTnLst>
                                </p:cTn>
                              </p:par>
                              <p:par>
                                <p:cTn id="1088" presetID="2" presetClass="exit" presetSubtype="2" fill="hold" grpId="1" nodeType="withEffect">
                                  <p:stCondLst>
                                    <p:cond delay="0"/>
                                  </p:stCondLst>
                                  <p:childTnLst>
                                    <p:anim calcmode="lin" valueType="num">
                                      <p:cBhvr additive="base">
                                        <p:cTn id="1089" dur="5000"/>
                                        <p:tgtEl>
                                          <p:spTgt spid="114"/>
                                        </p:tgtEl>
                                        <p:attrNameLst>
                                          <p:attrName>ppt_x</p:attrName>
                                        </p:attrNameLst>
                                      </p:cBhvr>
                                      <p:tavLst>
                                        <p:tav tm="0">
                                          <p:val>
                                            <p:strVal val="ppt_x"/>
                                          </p:val>
                                        </p:tav>
                                        <p:tav tm="100000">
                                          <p:val>
                                            <p:strVal val="1+ppt_w/2"/>
                                          </p:val>
                                        </p:tav>
                                      </p:tavLst>
                                    </p:anim>
                                    <p:anim calcmode="lin" valueType="num">
                                      <p:cBhvr additive="base">
                                        <p:cTn id="1090" dur="5000"/>
                                        <p:tgtEl>
                                          <p:spTgt spid="114"/>
                                        </p:tgtEl>
                                        <p:attrNameLst>
                                          <p:attrName>ppt_y</p:attrName>
                                        </p:attrNameLst>
                                      </p:cBhvr>
                                      <p:tavLst>
                                        <p:tav tm="0">
                                          <p:val>
                                            <p:strVal val="ppt_y"/>
                                          </p:val>
                                        </p:tav>
                                        <p:tav tm="100000">
                                          <p:val>
                                            <p:strVal val="ppt_y"/>
                                          </p:val>
                                        </p:tav>
                                      </p:tavLst>
                                    </p:anim>
                                    <p:set>
                                      <p:cBhvr>
                                        <p:cTn id="1091" dur="1" fill="hold">
                                          <p:stCondLst>
                                            <p:cond delay="4999"/>
                                          </p:stCondLst>
                                        </p:cTn>
                                        <p:tgtEl>
                                          <p:spTgt spid="114"/>
                                        </p:tgtEl>
                                        <p:attrNameLst>
                                          <p:attrName>style.visibility</p:attrName>
                                        </p:attrNameLst>
                                      </p:cBhvr>
                                      <p:to>
                                        <p:strVal val="hidden"/>
                                      </p:to>
                                    </p:set>
                                  </p:childTnLst>
                                </p:cTn>
                              </p:par>
                              <p:par>
                                <p:cTn id="1092" presetID="3" presetClass="exit" presetSubtype="5" fill="hold" grpId="2" nodeType="withEffect">
                                  <p:stCondLst>
                                    <p:cond delay="0"/>
                                  </p:stCondLst>
                                  <p:childTnLst>
                                    <p:animEffect transition="out" filter="blinds(vertical)">
                                      <p:cBhvr>
                                        <p:cTn id="1093" dur="5000"/>
                                        <p:tgtEl>
                                          <p:spTgt spid="114"/>
                                        </p:tgtEl>
                                      </p:cBhvr>
                                    </p:animEffect>
                                    <p:set>
                                      <p:cBhvr>
                                        <p:cTn id="1094" dur="1" fill="hold">
                                          <p:stCondLst>
                                            <p:cond delay="4999"/>
                                          </p:stCondLst>
                                        </p:cTn>
                                        <p:tgtEl>
                                          <p:spTgt spid="114"/>
                                        </p:tgtEl>
                                        <p:attrNameLst>
                                          <p:attrName>style.visibility</p:attrName>
                                        </p:attrNameLst>
                                      </p:cBhvr>
                                      <p:to>
                                        <p:strVal val="hidden"/>
                                      </p:to>
                                    </p:set>
                                  </p:childTnLst>
                                </p:cTn>
                              </p:par>
                              <p:par>
                                <p:cTn id="1095" presetID="8" presetClass="emph" presetSubtype="0" fill="hold" grpId="3" nodeType="withEffect">
                                  <p:stCondLst>
                                    <p:cond delay="0"/>
                                  </p:stCondLst>
                                  <p:childTnLst>
                                    <p:animRot by="21600000">
                                      <p:cBhvr>
                                        <p:cTn id="1096" dur="5000" fill="hold"/>
                                        <p:tgtEl>
                                          <p:spTgt spid="114"/>
                                        </p:tgtEl>
                                        <p:attrNameLst>
                                          <p:attrName>r</p:attrName>
                                        </p:attrNameLst>
                                      </p:cBhvr>
                                    </p:animRot>
                                  </p:childTnLst>
                                </p:cTn>
                              </p:par>
                              <p:par>
                                <p:cTn id="1097" presetID="9" presetClass="emph" presetSubtype="0" nodeType="withEffect">
                                  <p:stCondLst>
                                    <p:cond delay="0"/>
                                  </p:stCondLst>
                                  <p:childTnLst>
                                    <p:set>
                                      <p:cBhvr rctx="PPT">
                                        <p:cTn id="1098" dur="indefinite"/>
                                        <p:tgtEl>
                                          <p:spTgt spid="88"/>
                                        </p:tgtEl>
                                        <p:attrNameLst>
                                          <p:attrName>style.opacity</p:attrName>
                                        </p:attrNameLst>
                                      </p:cBhvr>
                                      <p:to>
                                        <p:strVal val="0"/>
                                      </p:to>
                                    </p:set>
                                    <p:animEffect filter="image" prLst="opacity: 0">
                                      <p:cBhvr rctx="IE">
                                        <p:cTn id="1099" dur="indefinite"/>
                                        <p:tgtEl>
                                          <p:spTgt spid="88"/>
                                        </p:tgtEl>
                                      </p:cBhvr>
                                    </p:animEffect>
                                  </p:childTnLst>
                                </p:cTn>
                              </p:par>
                              <p:par>
                                <p:cTn id="1100" presetID="23" presetClass="entr" presetSubtype="288" fill="hold" nodeType="withEffect">
                                  <p:stCondLst>
                                    <p:cond delay="2000"/>
                                  </p:stCondLst>
                                  <p:childTnLst>
                                    <p:set>
                                      <p:cBhvr>
                                        <p:cTn id="1101" dur="1" fill="hold">
                                          <p:stCondLst>
                                            <p:cond delay="0"/>
                                          </p:stCondLst>
                                        </p:cTn>
                                        <p:tgtEl>
                                          <p:spTgt spid="89"/>
                                        </p:tgtEl>
                                        <p:attrNameLst>
                                          <p:attrName>style.visibility</p:attrName>
                                        </p:attrNameLst>
                                      </p:cBhvr>
                                      <p:to>
                                        <p:strVal val="visible"/>
                                      </p:to>
                                    </p:set>
                                    <p:anim calcmode="lin" valueType="num">
                                      <p:cBhvr>
                                        <p:cTn id="1102" dur="3200" fill="hold"/>
                                        <p:tgtEl>
                                          <p:spTgt spid="89"/>
                                        </p:tgtEl>
                                        <p:attrNameLst>
                                          <p:attrName>ppt_w</p:attrName>
                                        </p:attrNameLst>
                                      </p:cBhvr>
                                      <p:tavLst>
                                        <p:tav tm="0">
                                          <p:val>
                                            <p:strVal val="4/3*#ppt_w"/>
                                          </p:val>
                                        </p:tav>
                                        <p:tav tm="100000">
                                          <p:val>
                                            <p:strVal val="#ppt_w"/>
                                          </p:val>
                                        </p:tav>
                                      </p:tavLst>
                                    </p:anim>
                                    <p:anim calcmode="lin" valueType="num">
                                      <p:cBhvr>
                                        <p:cTn id="1103" dur="3200" fill="hold"/>
                                        <p:tgtEl>
                                          <p:spTgt spid="89"/>
                                        </p:tgtEl>
                                        <p:attrNameLst>
                                          <p:attrName>ppt_h</p:attrName>
                                        </p:attrNameLst>
                                      </p:cBhvr>
                                      <p:tavLst>
                                        <p:tav tm="0">
                                          <p:val>
                                            <p:strVal val="4/3*#ppt_h"/>
                                          </p:val>
                                        </p:tav>
                                        <p:tav tm="100000">
                                          <p:val>
                                            <p:strVal val="#ppt_h"/>
                                          </p:val>
                                        </p:tav>
                                      </p:tavLst>
                                    </p:anim>
                                  </p:childTnLst>
                                </p:cTn>
                              </p:par>
                              <p:par>
                                <p:cTn id="1104" presetID="20" presetClass="entr" presetSubtype="0" fill="hold" nodeType="withEffect">
                                  <p:stCondLst>
                                    <p:cond delay="2000"/>
                                  </p:stCondLst>
                                  <p:childTnLst>
                                    <p:set>
                                      <p:cBhvr>
                                        <p:cTn id="1105" dur="1" fill="hold">
                                          <p:stCondLst>
                                            <p:cond delay="0"/>
                                          </p:stCondLst>
                                        </p:cTn>
                                        <p:tgtEl>
                                          <p:spTgt spid="89"/>
                                        </p:tgtEl>
                                        <p:attrNameLst>
                                          <p:attrName>style.visibility</p:attrName>
                                        </p:attrNameLst>
                                      </p:cBhvr>
                                      <p:to>
                                        <p:strVal val="visible"/>
                                      </p:to>
                                    </p:set>
                                    <p:animEffect transition="in" filter="wedge">
                                      <p:cBhvr>
                                        <p:cTn id="1106" dur="622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18220" y="0"/>
            <a:ext cx="9144000" cy="5184576"/>
            <a:chOff x="0" y="0"/>
            <a:chExt cx="9144000" cy="5184576"/>
          </a:xfrm>
        </p:grpSpPr>
        <p:sp>
          <p:nvSpPr>
            <p:cNvPr id="32" name="31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a:off x="4556246" y="2560138"/>
              <a:ext cx="4572000" cy="2624438"/>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flipH="1">
              <a:off x="0" y="2571750"/>
              <a:ext cx="4572000" cy="2612826"/>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9" name="28 Imagen" descr="Diapositiva26"/>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0" y="25048"/>
            <a:ext cx="9144000" cy="5143500"/>
          </a:xfrm>
          <a:prstGeom prst="rect">
            <a:avLst/>
          </a:prstGeom>
          <a:noFill/>
          <a:ln>
            <a:noFill/>
          </a:ln>
        </p:spPr>
      </p:pic>
      <p:sp>
        <p:nvSpPr>
          <p:cNvPr id="2" name="1 Rectángulo"/>
          <p:cNvSpPr/>
          <p:nvPr/>
        </p:nvSpPr>
        <p:spPr>
          <a:xfrm rot="5400000">
            <a:off x="236096" y="-236096"/>
            <a:ext cx="915761" cy="1387954"/>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5400000">
            <a:off x="847655" y="211411"/>
            <a:ext cx="915765" cy="1387954"/>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1423719" y="643460"/>
            <a:ext cx="915765" cy="1387954"/>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1950072" y="1095912"/>
            <a:ext cx="915761" cy="1387954"/>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2521544" y="1563908"/>
            <a:ext cx="915761" cy="1387954"/>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8034646" y="4034142"/>
            <a:ext cx="987775" cy="1230942"/>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a:off x="7423080" y="3586637"/>
            <a:ext cx="987777" cy="1230941"/>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a:off x="6847017" y="3154589"/>
            <a:ext cx="987777" cy="1230943"/>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a:off x="6320671" y="2702140"/>
            <a:ext cx="987774" cy="1230943"/>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a:off x="5725452" y="2210390"/>
            <a:ext cx="987772" cy="1278444"/>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5400000" flipH="1">
            <a:off x="162940" y="3992782"/>
            <a:ext cx="987775" cy="1313657"/>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5400000" flipH="1">
            <a:off x="789163" y="3507343"/>
            <a:ext cx="987773" cy="1313657"/>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5400000" flipH="1">
            <a:off x="1350570" y="3113235"/>
            <a:ext cx="987773" cy="1313657"/>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5400000" flipH="1">
            <a:off x="1876920" y="2660785"/>
            <a:ext cx="987773" cy="1313657"/>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5400000" flipH="1">
            <a:off x="2466786" y="2174388"/>
            <a:ext cx="987773" cy="1350448"/>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flipH="1">
            <a:off x="8036757" y="-191479"/>
            <a:ext cx="915767" cy="1298725"/>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flipH="1">
            <a:off x="7425197" y="256024"/>
            <a:ext cx="915767" cy="1298725"/>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flipH="1">
            <a:off x="6849133" y="688071"/>
            <a:ext cx="915767" cy="1298725"/>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flipH="1">
            <a:off x="6322783" y="1140522"/>
            <a:ext cx="915767" cy="1298725"/>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flipH="1">
            <a:off x="5751309" y="1608522"/>
            <a:ext cx="915768" cy="1298725"/>
          </a:xfrm>
          <a:prstGeom prst="rect">
            <a:avLst/>
          </a:prstGeom>
          <a:gradFill flip="none" rotWithShape="1">
            <a:gsLst>
              <a:gs pos="20828">
                <a:srgbClr val="A80038">
                  <a:lumMod val="1000"/>
                </a:srgbClr>
              </a:gs>
              <a:gs pos="100000">
                <a:srgbClr val="CAF656"/>
              </a:gs>
              <a:gs pos="13000">
                <a:srgbClr val="8E0202"/>
              </a:gs>
              <a:gs pos="17000">
                <a:srgbClr val="CCFF33"/>
              </a:gs>
              <a:gs pos="28000">
                <a:schemeClr val="accent1">
                  <a:tint val="44500"/>
                  <a:satMod val="160000"/>
                  <a:alpha val="0"/>
                </a:schemeClr>
              </a:gs>
              <a:gs pos="77000">
                <a:schemeClr val="accent1">
                  <a:tint val="23500"/>
                  <a:satMod val="160000"/>
                  <a:alpha val="0"/>
                </a:schemeClr>
              </a:gs>
            </a:gsLst>
            <a:path path="circle">
              <a:fillToRect t="100000" r="100000"/>
            </a:path>
            <a:tileRect l="-100000" b="-100000"/>
          </a:gradFill>
          <a:ln w="25400">
            <a:gradFill>
              <a:gsLst>
                <a:gs pos="14000">
                  <a:srgbClr val="99FF33"/>
                </a:gs>
                <a:gs pos="50000">
                  <a:srgbClr val="CCFF33"/>
                </a:gs>
                <a:gs pos="88000">
                  <a:srgbClr val="99FF33"/>
                </a:gs>
              </a:gsLst>
              <a:lin ang="5400000" scaled="0"/>
            </a:gradFill>
            <a:prstDash val="sysDot"/>
          </a:ln>
          <a:effectLst>
            <a:outerShdw blurRad="279400" dist="50800" dir="5400000" algn="ctr" rotWithShape="0">
              <a:srgbClr val="CCFF33">
                <a:alpha val="68000"/>
              </a:srgb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1" name="30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0" y="-38100"/>
            <a:ext cx="9324528" cy="5181600"/>
          </a:xfrm>
          <a:prstGeom prst="rect">
            <a:avLst/>
          </a:prstGeom>
          <a:noFill/>
          <a:ln>
            <a:noFill/>
          </a:ln>
        </p:spPr>
      </p:pic>
    </p:spTree>
    <p:extLst>
      <p:ext uri="{BB962C8B-B14F-4D97-AF65-F5344CB8AC3E}">
        <p14:creationId xmlns:p14="http://schemas.microsoft.com/office/powerpoint/2010/main" val="174120694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390" fill="hold"/>
                                        <p:tgtEl>
                                          <p:spTgt spid="2"/>
                                        </p:tgtEl>
                                        <p:attrNameLst>
                                          <p:attrName>ppt_x</p:attrName>
                                        </p:attrNameLst>
                                      </p:cBhvr>
                                      <p:tavLst>
                                        <p:tav tm="0">
                                          <p:val>
                                            <p:strVal val="1+#ppt_w/2"/>
                                          </p:val>
                                        </p:tav>
                                        <p:tav tm="100000">
                                          <p:val>
                                            <p:strVal val="#ppt_x"/>
                                          </p:val>
                                        </p:tav>
                                      </p:tavLst>
                                    </p:anim>
                                    <p:anim calcmode="lin" valueType="num">
                                      <p:cBhvr additive="base">
                                        <p:cTn id="8" dur="2390" fill="hold"/>
                                        <p:tgtEl>
                                          <p:spTgt spid="2"/>
                                        </p:tgtEl>
                                        <p:attrNameLst>
                                          <p:attrName>ppt_y</p:attrName>
                                        </p:attrNameLst>
                                      </p:cBhvr>
                                      <p:tavLst>
                                        <p:tav tm="0">
                                          <p:val>
                                            <p:strVal val="1+#ppt_h/2"/>
                                          </p:val>
                                        </p:tav>
                                        <p:tav tm="100000">
                                          <p:val>
                                            <p:strVal val="#ppt_y"/>
                                          </p:val>
                                        </p:tav>
                                      </p:tavLst>
                                    </p:anim>
                                  </p:childTnLst>
                                </p:cTn>
                              </p:par>
                              <p:par>
                                <p:cTn id="9" presetID="16" presetClass="entr" presetSubtype="42"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Horizontal)">
                                      <p:cBhvr>
                                        <p:cTn id="11" dur="2390"/>
                                        <p:tgtEl>
                                          <p:spTgt spid="2"/>
                                        </p:tgtEl>
                                      </p:cBhvr>
                                    </p:animEffect>
                                  </p:childTnLst>
                                </p:cTn>
                              </p:par>
                              <p:par>
                                <p:cTn id="12" presetID="8" presetClass="emph" presetSubtype="0" fill="hold" grpId="2" nodeType="withEffect">
                                  <p:stCondLst>
                                    <p:cond delay="0"/>
                                  </p:stCondLst>
                                  <p:childTnLst>
                                    <p:animRot by="21600000">
                                      <p:cBhvr>
                                        <p:cTn id="13" dur="2390" fill="hold"/>
                                        <p:tgtEl>
                                          <p:spTgt spid="2"/>
                                        </p:tgtEl>
                                        <p:attrNameLst>
                                          <p:attrName>r</p:attrName>
                                        </p:attrNameLst>
                                      </p:cBhvr>
                                    </p:animRot>
                                  </p:childTnLst>
                                </p:cTn>
                              </p:par>
                              <p:par>
                                <p:cTn id="14" presetID="2" presetClass="entr" presetSubtype="6"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2390" fill="hold"/>
                                        <p:tgtEl>
                                          <p:spTgt spid="3"/>
                                        </p:tgtEl>
                                        <p:attrNameLst>
                                          <p:attrName>ppt_x</p:attrName>
                                        </p:attrNameLst>
                                      </p:cBhvr>
                                      <p:tavLst>
                                        <p:tav tm="0">
                                          <p:val>
                                            <p:strVal val="1+#ppt_w/2"/>
                                          </p:val>
                                        </p:tav>
                                        <p:tav tm="100000">
                                          <p:val>
                                            <p:strVal val="#ppt_x"/>
                                          </p:val>
                                        </p:tav>
                                      </p:tavLst>
                                    </p:anim>
                                    <p:anim calcmode="lin" valueType="num">
                                      <p:cBhvr additive="base">
                                        <p:cTn id="17" dur="2390" fill="hold"/>
                                        <p:tgtEl>
                                          <p:spTgt spid="3"/>
                                        </p:tgtEl>
                                        <p:attrNameLst>
                                          <p:attrName>ppt_y</p:attrName>
                                        </p:attrNameLst>
                                      </p:cBhvr>
                                      <p:tavLst>
                                        <p:tav tm="0">
                                          <p:val>
                                            <p:strVal val="1+#ppt_h/2"/>
                                          </p:val>
                                        </p:tav>
                                        <p:tav tm="100000">
                                          <p:val>
                                            <p:strVal val="#ppt_y"/>
                                          </p:val>
                                        </p:tav>
                                      </p:tavLst>
                                    </p:anim>
                                  </p:childTnLst>
                                </p:cTn>
                              </p:par>
                              <p:par>
                                <p:cTn id="18" presetID="16" presetClass="entr" presetSubtype="42" fill="hold" grpId="1" nodeType="with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barn(outHorizontal)">
                                      <p:cBhvr>
                                        <p:cTn id="20" dur="2390"/>
                                        <p:tgtEl>
                                          <p:spTgt spid="3"/>
                                        </p:tgtEl>
                                      </p:cBhvr>
                                    </p:animEffect>
                                  </p:childTnLst>
                                </p:cTn>
                              </p:par>
                              <p:par>
                                <p:cTn id="21" presetID="8" presetClass="emph" presetSubtype="0" fill="hold" grpId="2" nodeType="withEffect">
                                  <p:stCondLst>
                                    <p:cond delay="0"/>
                                  </p:stCondLst>
                                  <p:childTnLst>
                                    <p:animRot by="21600000">
                                      <p:cBhvr>
                                        <p:cTn id="22" dur="2390" fill="hold"/>
                                        <p:tgtEl>
                                          <p:spTgt spid="3"/>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390" fill="hold"/>
                                        <p:tgtEl>
                                          <p:spTgt spid="5"/>
                                        </p:tgtEl>
                                        <p:attrNameLst>
                                          <p:attrName>ppt_x</p:attrName>
                                        </p:attrNameLst>
                                      </p:cBhvr>
                                      <p:tavLst>
                                        <p:tav tm="0">
                                          <p:val>
                                            <p:strVal val="1+#ppt_w/2"/>
                                          </p:val>
                                        </p:tav>
                                        <p:tav tm="100000">
                                          <p:val>
                                            <p:strVal val="#ppt_x"/>
                                          </p:val>
                                        </p:tav>
                                      </p:tavLst>
                                    </p:anim>
                                    <p:anim calcmode="lin" valueType="num">
                                      <p:cBhvr additive="base">
                                        <p:cTn id="26" dur="2390" fill="hold"/>
                                        <p:tgtEl>
                                          <p:spTgt spid="5"/>
                                        </p:tgtEl>
                                        <p:attrNameLst>
                                          <p:attrName>ppt_y</p:attrName>
                                        </p:attrNameLst>
                                      </p:cBhvr>
                                      <p:tavLst>
                                        <p:tav tm="0">
                                          <p:val>
                                            <p:strVal val="1+#ppt_h/2"/>
                                          </p:val>
                                        </p:tav>
                                        <p:tav tm="100000">
                                          <p:val>
                                            <p:strVal val="#ppt_y"/>
                                          </p:val>
                                        </p:tav>
                                      </p:tavLst>
                                    </p:anim>
                                  </p:childTnLst>
                                </p:cTn>
                              </p:par>
                              <p:par>
                                <p:cTn id="27" presetID="16" presetClass="entr" presetSubtype="42" fill="hold" grpId="1"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barn(outHorizontal)">
                                      <p:cBhvr>
                                        <p:cTn id="29" dur="2390"/>
                                        <p:tgtEl>
                                          <p:spTgt spid="5"/>
                                        </p:tgtEl>
                                      </p:cBhvr>
                                    </p:animEffect>
                                  </p:childTnLst>
                                </p:cTn>
                              </p:par>
                              <p:par>
                                <p:cTn id="30" presetID="8" presetClass="emph" presetSubtype="0" fill="hold" grpId="2" nodeType="withEffect">
                                  <p:stCondLst>
                                    <p:cond delay="0"/>
                                  </p:stCondLst>
                                  <p:childTnLst>
                                    <p:animRot by="21600000">
                                      <p:cBhvr>
                                        <p:cTn id="31" dur="2390" fill="hold"/>
                                        <p:tgtEl>
                                          <p:spTgt spid="5"/>
                                        </p:tgtEl>
                                        <p:attrNameLst>
                                          <p:attrName>r</p:attrName>
                                        </p:attrNameLst>
                                      </p:cBhvr>
                                    </p:animRot>
                                  </p:childTnLst>
                                </p:cTn>
                              </p:par>
                              <p:par>
                                <p:cTn id="32" presetID="2" presetClass="entr" presetSubtype="6"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390" fill="hold"/>
                                        <p:tgtEl>
                                          <p:spTgt spid="6"/>
                                        </p:tgtEl>
                                        <p:attrNameLst>
                                          <p:attrName>ppt_x</p:attrName>
                                        </p:attrNameLst>
                                      </p:cBhvr>
                                      <p:tavLst>
                                        <p:tav tm="0">
                                          <p:val>
                                            <p:strVal val="1+#ppt_w/2"/>
                                          </p:val>
                                        </p:tav>
                                        <p:tav tm="100000">
                                          <p:val>
                                            <p:strVal val="#ppt_x"/>
                                          </p:val>
                                        </p:tav>
                                      </p:tavLst>
                                    </p:anim>
                                    <p:anim calcmode="lin" valueType="num">
                                      <p:cBhvr additive="base">
                                        <p:cTn id="35" dur="2390" fill="hold"/>
                                        <p:tgtEl>
                                          <p:spTgt spid="6"/>
                                        </p:tgtEl>
                                        <p:attrNameLst>
                                          <p:attrName>ppt_y</p:attrName>
                                        </p:attrNameLst>
                                      </p:cBhvr>
                                      <p:tavLst>
                                        <p:tav tm="0">
                                          <p:val>
                                            <p:strVal val="1+#ppt_h/2"/>
                                          </p:val>
                                        </p:tav>
                                        <p:tav tm="100000">
                                          <p:val>
                                            <p:strVal val="#ppt_y"/>
                                          </p:val>
                                        </p:tav>
                                      </p:tavLst>
                                    </p:anim>
                                  </p:childTnLst>
                                </p:cTn>
                              </p:par>
                              <p:par>
                                <p:cTn id="36" presetID="16" presetClass="entr" presetSubtype="42" fill="hold" grpId="1" nodeType="with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barn(outHorizontal)">
                                      <p:cBhvr>
                                        <p:cTn id="38" dur="2390"/>
                                        <p:tgtEl>
                                          <p:spTgt spid="6"/>
                                        </p:tgtEl>
                                      </p:cBhvr>
                                    </p:animEffect>
                                  </p:childTnLst>
                                </p:cTn>
                              </p:par>
                              <p:par>
                                <p:cTn id="39" presetID="8" presetClass="emph" presetSubtype="0" fill="hold" grpId="2" nodeType="withEffect">
                                  <p:stCondLst>
                                    <p:cond delay="0"/>
                                  </p:stCondLst>
                                  <p:childTnLst>
                                    <p:animRot by="21600000">
                                      <p:cBhvr>
                                        <p:cTn id="40" dur="2390" fill="hold"/>
                                        <p:tgtEl>
                                          <p:spTgt spid="6"/>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2390" fill="hold"/>
                                        <p:tgtEl>
                                          <p:spTgt spid="10"/>
                                        </p:tgtEl>
                                        <p:attrNameLst>
                                          <p:attrName>ppt_x</p:attrName>
                                        </p:attrNameLst>
                                      </p:cBhvr>
                                      <p:tavLst>
                                        <p:tav tm="0">
                                          <p:val>
                                            <p:strVal val="0-#ppt_w/2"/>
                                          </p:val>
                                        </p:tav>
                                        <p:tav tm="100000">
                                          <p:val>
                                            <p:strVal val="#ppt_x"/>
                                          </p:val>
                                        </p:tav>
                                      </p:tavLst>
                                    </p:anim>
                                    <p:anim calcmode="lin" valueType="num">
                                      <p:cBhvr additive="base">
                                        <p:cTn id="44" dur="2390" fill="hold"/>
                                        <p:tgtEl>
                                          <p:spTgt spid="10"/>
                                        </p:tgtEl>
                                        <p:attrNameLst>
                                          <p:attrName>ppt_y</p:attrName>
                                        </p:attrNameLst>
                                      </p:cBhvr>
                                      <p:tavLst>
                                        <p:tav tm="0">
                                          <p:val>
                                            <p:strVal val="1+#ppt_h/2"/>
                                          </p:val>
                                        </p:tav>
                                        <p:tav tm="100000">
                                          <p:val>
                                            <p:strVal val="#ppt_y"/>
                                          </p:val>
                                        </p:tav>
                                      </p:tavLst>
                                    </p:anim>
                                  </p:childTnLst>
                                </p:cTn>
                              </p:par>
                              <p:par>
                                <p:cTn id="45" presetID="16" presetClass="entr" presetSubtype="42" fill="hold" grpId="1"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barn(outHorizontal)">
                                      <p:cBhvr>
                                        <p:cTn id="47" dur="2390"/>
                                        <p:tgtEl>
                                          <p:spTgt spid="10"/>
                                        </p:tgtEl>
                                      </p:cBhvr>
                                    </p:animEffect>
                                  </p:childTnLst>
                                </p:cTn>
                              </p:par>
                              <p:par>
                                <p:cTn id="48" presetID="8" presetClass="emph" presetSubtype="0" fill="hold" grpId="2" nodeType="withEffect">
                                  <p:stCondLst>
                                    <p:cond delay="0"/>
                                  </p:stCondLst>
                                  <p:childTnLst>
                                    <p:animRot by="-21600000">
                                      <p:cBhvr>
                                        <p:cTn id="49" dur="2390" fill="hold"/>
                                        <p:tgtEl>
                                          <p:spTgt spid="10"/>
                                        </p:tgtEl>
                                        <p:attrNameLst>
                                          <p:attrName>r</p:attrName>
                                        </p:attrNameLst>
                                      </p:cBhvr>
                                    </p:animRot>
                                  </p:childTnLst>
                                </p:cTn>
                              </p:par>
                              <p:par>
                                <p:cTn id="50" presetID="2" presetClass="entr" presetSubtype="12" fill="hold" grpId="0" nodeType="with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additive="base">
                                        <p:cTn id="52" dur="2390" fill="hold"/>
                                        <p:tgtEl>
                                          <p:spTgt spid="11"/>
                                        </p:tgtEl>
                                        <p:attrNameLst>
                                          <p:attrName>ppt_x</p:attrName>
                                        </p:attrNameLst>
                                      </p:cBhvr>
                                      <p:tavLst>
                                        <p:tav tm="0">
                                          <p:val>
                                            <p:strVal val="0-#ppt_w/2"/>
                                          </p:val>
                                        </p:tav>
                                        <p:tav tm="100000">
                                          <p:val>
                                            <p:strVal val="#ppt_x"/>
                                          </p:val>
                                        </p:tav>
                                      </p:tavLst>
                                    </p:anim>
                                    <p:anim calcmode="lin" valueType="num">
                                      <p:cBhvr additive="base">
                                        <p:cTn id="53" dur="2390" fill="hold"/>
                                        <p:tgtEl>
                                          <p:spTgt spid="11"/>
                                        </p:tgtEl>
                                        <p:attrNameLst>
                                          <p:attrName>ppt_y</p:attrName>
                                        </p:attrNameLst>
                                      </p:cBhvr>
                                      <p:tavLst>
                                        <p:tav tm="0">
                                          <p:val>
                                            <p:strVal val="1+#ppt_h/2"/>
                                          </p:val>
                                        </p:tav>
                                        <p:tav tm="100000">
                                          <p:val>
                                            <p:strVal val="#ppt_y"/>
                                          </p:val>
                                        </p:tav>
                                      </p:tavLst>
                                    </p:anim>
                                  </p:childTnLst>
                                </p:cTn>
                              </p:par>
                              <p:par>
                                <p:cTn id="54" presetID="16" presetClass="entr" presetSubtype="42" fill="hold" grpId="1" nodeType="withEffect">
                                  <p:stCondLst>
                                    <p:cond delay="0"/>
                                  </p:stCondLst>
                                  <p:childTnLst>
                                    <p:set>
                                      <p:cBhvr>
                                        <p:cTn id="55" dur="1" fill="hold">
                                          <p:stCondLst>
                                            <p:cond delay="0"/>
                                          </p:stCondLst>
                                        </p:cTn>
                                        <p:tgtEl>
                                          <p:spTgt spid="11"/>
                                        </p:tgtEl>
                                        <p:attrNameLst>
                                          <p:attrName>style.visibility</p:attrName>
                                        </p:attrNameLst>
                                      </p:cBhvr>
                                      <p:to>
                                        <p:strVal val="visible"/>
                                      </p:to>
                                    </p:set>
                                    <p:animEffect transition="in" filter="barn(outHorizontal)">
                                      <p:cBhvr>
                                        <p:cTn id="56" dur="2390"/>
                                        <p:tgtEl>
                                          <p:spTgt spid="11"/>
                                        </p:tgtEl>
                                      </p:cBhvr>
                                    </p:animEffect>
                                  </p:childTnLst>
                                </p:cTn>
                              </p:par>
                              <p:par>
                                <p:cTn id="57" presetID="8" presetClass="emph" presetSubtype="0" fill="hold" grpId="2" nodeType="withEffect">
                                  <p:stCondLst>
                                    <p:cond delay="0"/>
                                  </p:stCondLst>
                                  <p:childTnLst>
                                    <p:animRot by="-21600000">
                                      <p:cBhvr>
                                        <p:cTn id="58" dur="2390" fill="hold"/>
                                        <p:tgtEl>
                                          <p:spTgt spid="11"/>
                                        </p:tgtEl>
                                        <p:attrNameLst>
                                          <p:attrName>r</p:attrName>
                                        </p:attrNameLst>
                                      </p:cBhvr>
                                    </p:animRot>
                                  </p:childTnLst>
                                </p:cTn>
                              </p:par>
                              <p:par>
                                <p:cTn id="59" presetID="2" presetClass="entr" presetSubtype="12" fill="hold" grpId="0" nodeType="withEffect">
                                  <p:stCondLst>
                                    <p:cond delay="0"/>
                                  </p:stCondLst>
                                  <p:childTnLst>
                                    <p:set>
                                      <p:cBhvr>
                                        <p:cTn id="60" dur="1" fill="hold">
                                          <p:stCondLst>
                                            <p:cond delay="0"/>
                                          </p:stCondLst>
                                        </p:cTn>
                                        <p:tgtEl>
                                          <p:spTgt spid="12"/>
                                        </p:tgtEl>
                                        <p:attrNameLst>
                                          <p:attrName>style.visibility</p:attrName>
                                        </p:attrNameLst>
                                      </p:cBhvr>
                                      <p:to>
                                        <p:strVal val="visible"/>
                                      </p:to>
                                    </p:set>
                                    <p:anim calcmode="lin" valueType="num">
                                      <p:cBhvr additive="base">
                                        <p:cTn id="61" dur="2390" fill="hold"/>
                                        <p:tgtEl>
                                          <p:spTgt spid="12"/>
                                        </p:tgtEl>
                                        <p:attrNameLst>
                                          <p:attrName>ppt_x</p:attrName>
                                        </p:attrNameLst>
                                      </p:cBhvr>
                                      <p:tavLst>
                                        <p:tav tm="0">
                                          <p:val>
                                            <p:strVal val="0-#ppt_w/2"/>
                                          </p:val>
                                        </p:tav>
                                        <p:tav tm="100000">
                                          <p:val>
                                            <p:strVal val="#ppt_x"/>
                                          </p:val>
                                        </p:tav>
                                      </p:tavLst>
                                    </p:anim>
                                    <p:anim calcmode="lin" valueType="num">
                                      <p:cBhvr additive="base">
                                        <p:cTn id="62" dur="2390" fill="hold"/>
                                        <p:tgtEl>
                                          <p:spTgt spid="12"/>
                                        </p:tgtEl>
                                        <p:attrNameLst>
                                          <p:attrName>ppt_y</p:attrName>
                                        </p:attrNameLst>
                                      </p:cBhvr>
                                      <p:tavLst>
                                        <p:tav tm="0">
                                          <p:val>
                                            <p:strVal val="1+#ppt_h/2"/>
                                          </p:val>
                                        </p:tav>
                                        <p:tav tm="100000">
                                          <p:val>
                                            <p:strVal val="#ppt_y"/>
                                          </p:val>
                                        </p:tav>
                                      </p:tavLst>
                                    </p:anim>
                                  </p:childTnLst>
                                </p:cTn>
                              </p:par>
                              <p:par>
                                <p:cTn id="63" presetID="16" presetClass="entr" presetSubtype="42" fill="hold" grpId="1" nodeType="with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barn(outHorizontal)">
                                      <p:cBhvr>
                                        <p:cTn id="65" dur="2390"/>
                                        <p:tgtEl>
                                          <p:spTgt spid="12"/>
                                        </p:tgtEl>
                                      </p:cBhvr>
                                    </p:animEffect>
                                  </p:childTnLst>
                                </p:cTn>
                              </p:par>
                              <p:par>
                                <p:cTn id="66" presetID="8" presetClass="emph" presetSubtype="0" fill="hold" grpId="2" nodeType="withEffect">
                                  <p:stCondLst>
                                    <p:cond delay="0"/>
                                  </p:stCondLst>
                                  <p:childTnLst>
                                    <p:animRot by="-21600000">
                                      <p:cBhvr>
                                        <p:cTn id="67" dur="2390" fill="hold"/>
                                        <p:tgtEl>
                                          <p:spTgt spid="12"/>
                                        </p:tgtEl>
                                        <p:attrNameLst>
                                          <p:attrName>r</p:attrName>
                                        </p:attrNameLst>
                                      </p:cBhvr>
                                    </p:animRot>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2390" fill="hold"/>
                                        <p:tgtEl>
                                          <p:spTgt spid="13"/>
                                        </p:tgtEl>
                                        <p:attrNameLst>
                                          <p:attrName>ppt_x</p:attrName>
                                        </p:attrNameLst>
                                      </p:cBhvr>
                                      <p:tavLst>
                                        <p:tav tm="0">
                                          <p:val>
                                            <p:strVal val="0-#ppt_w/2"/>
                                          </p:val>
                                        </p:tav>
                                        <p:tav tm="100000">
                                          <p:val>
                                            <p:strVal val="#ppt_x"/>
                                          </p:val>
                                        </p:tav>
                                      </p:tavLst>
                                    </p:anim>
                                    <p:anim calcmode="lin" valueType="num">
                                      <p:cBhvr additive="base">
                                        <p:cTn id="71" dur="2390" fill="hold"/>
                                        <p:tgtEl>
                                          <p:spTgt spid="13"/>
                                        </p:tgtEl>
                                        <p:attrNameLst>
                                          <p:attrName>ppt_y</p:attrName>
                                        </p:attrNameLst>
                                      </p:cBhvr>
                                      <p:tavLst>
                                        <p:tav tm="0">
                                          <p:val>
                                            <p:strVal val="1+#ppt_h/2"/>
                                          </p:val>
                                        </p:tav>
                                        <p:tav tm="100000">
                                          <p:val>
                                            <p:strVal val="#ppt_y"/>
                                          </p:val>
                                        </p:tav>
                                      </p:tavLst>
                                    </p:anim>
                                  </p:childTnLst>
                                </p:cTn>
                              </p:par>
                              <p:par>
                                <p:cTn id="72" presetID="16" presetClass="entr" presetSubtype="42" fill="hold" grpId="1" nodeType="withEffect">
                                  <p:stCondLst>
                                    <p:cond delay="0"/>
                                  </p:stCondLst>
                                  <p:childTnLst>
                                    <p:set>
                                      <p:cBhvr>
                                        <p:cTn id="73" dur="1" fill="hold">
                                          <p:stCondLst>
                                            <p:cond delay="0"/>
                                          </p:stCondLst>
                                        </p:cTn>
                                        <p:tgtEl>
                                          <p:spTgt spid="13"/>
                                        </p:tgtEl>
                                        <p:attrNameLst>
                                          <p:attrName>style.visibility</p:attrName>
                                        </p:attrNameLst>
                                      </p:cBhvr>
                                      <p:to>
                                        <p:strVal val="visible"/>
                                      </p:to>
                                    </p:set>
                                    <p:animEffect transition="in" filter="barn(outHorizontal)">
                                      <p:cBhvr>
                                        <p:cTn id="74" dur="2390"/>
                                        <p:tgtEl>
                                          <p:spTgt spid="13"/>
                                        </p:tgtEl>
                                      </p:cBhvr>
                                    </p:animEffect>
                                  </p:childTnLst>
                                </p:cTn>
                              </p:par>
                              <p:par>
                                <p:cTn id="75" presetID="8" presetClass="emph" presetSubtype="0" fill="hold" grpId="2" nodeType="withEffect">
                                  <p:stCondLst>
                                    <p:cond delay="0"/>
                                  </p:stCondLst>
                                  <p:childTnLst>
                                    <p:animRot by="-21600000">
                                      <p:cBhvr>
                                        <p:cTn id="76" dur="2390" fill="hold"/>
                                        <p:tgtEl>
                                          <p:spTgt spid="13"/>
                                        </p:tgtEl>
                                        <p:attrNameLst>
                                          <p:attrName>r</p:attrName>
                                        </p:attrNameLst>
                                      </p:cBhvr>
                                    </p:animRot>
                                  </p:childTnLst>
                                </p:cTn>
                              </p:par>
                              <p:par>
                                <p:cTn id="77" presetID="2" presetClass="entr" presetSubtype="1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390" fill="hold"/>
                                        <p:tgtEl>
                                          <p:spTgt spid="14"/>
                                        </p:tgtEl>
                                        <p:attrNameLst>
                                          <p:attrName>ppt_x</p:attrName>
                                        </p:attrNameLst>
                                      </p:cBhvr>
                                      <p:tavLst>
                                        <p:tav tm="0">
                                          <p:val>
                                            <p:strVal val="0-#ppt_w/2"/>
                                          </p:val>
                                        </p:tav>
                                        <p:tav tm="100000">
                                          <p:val>
                                            <p:strVal val="#ppt_x"/>
                                          </p:val>
                                        </p:tav>
                                      </p:tavLst>
                                    </p:anim>
                                    <p:anim calcmode="lin" valueType="num">
                                      <p:cBhvr additive="base">
                                        <p:cTn id="80" dur="2390" fill="hold"/>
                                        <p:tgtEl>
                                          <p:spTgt spid="14"/>
                                        </p:tgtEl>
                                        <p:attrNameLst>
                                          <p:attrName>ppt_y</p:attrName>
                                        </p:attrNameLst>
                                      </p:cBhvr>
                                      <p:tavLst>
                                        <p:tav tm="0">
                                          <p:val>
                                            <p:strVal val="1+#ppt_h/2"/>
                                          </p:val>
                                        </p:tav>
                                        <p:tav tm="100000">
                                          <p:val>
                                            <p:strVal val="#ppt_y"/>
                                          </p:val>
                                        </p:tav>
                                      </p:tavLst>
                                    </p:anim>
                                  </p:childTnLst>
                                </p:cTn>
                              </p:par>
                              <p:par>
                                <p:cTn id="81" presetID="16" presetClass="entr" presetSubtype="42"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Effect transition="in" filter="barn(outHorizontal)">
                                      <p:cBhvr>
                                        <p:cTn id="83" dur="2390"/>
                                        <p:tgtEl>
                                          <p:spTgt spid="14"/>
                                        </p:tgtEl>
                                      </p:cBhvr>
                                    </p:animEffect>
                                  </p:childTnLst>
                                </p:cTn>
                              </p:par>
                              <p:par>
                                <p:cTn id="84" presetID="8" presetClass="emph" presetSubtype="0" fill="hold" grpId="2" nodeType="withEffect">
                                  <p:stCondLst>
                                    <p:cond delay="0"/>
                                  </p:stCondLst>
                                  <p:childTnLst>
                                    <p:animRot by="-21600000">
                                      <p:cBhvr>
                                        <p:cTn id="85" dur="2390" fill="hold"/>
                                        <p:tgtEl>
                                          <p:spTgt spid="14"/>
                                        </p:tgtEl>
                                        <p:attrNameLst>
                                          <p:attrName>r</p:attrName>
                                        </p:attrNameLst>
                                      </p:cBhvr>
                                    </p:animRot>
                                  </p:childTnLst>
                                </p:cTn>
                              </p:par>
                              <p:par>
                                <p:cTn id="86" presetID="2" presetClass="entr" presetSubtype="3" fill="hold" grpId="0" nodeType="withEffect">
                                  <p:stCondLst>
                                    <p:cond delay="0"/>
                                  </p:stCondLst>
                                  <p:childTnLst>
                                    <p:set>
                                      <p:cBhvr>
                                        <p:cTn id="87" dur="1" fill="hold">
                                          <p:stCondLst>
                                            <p:cond delay="0"/>
                                          </p:stCondLst>
                                        </p:cTn>
                                        <p:tgtEl>
                                          <p:spTgt spid="24"/>
                                        </p:tgtEl>
                                        <p:attrNameLst>
                                          <p:attrName>style.visibility</p:attrName>
                                        </p:attrNameLst>
                                      </p:cBhvr>
                                      <p:to>
                                        <p:strVal val="visible"/>
                                      </p:to>
                                    </p:set>
                                    <p:anim calcmode="lin" valueType="num">
                                      <p:cBhvr additive="base">
                                        <p:cTn id="88" dur="2390" fill="hold"/>
                                        <p:tgtEl>
                                          <p:spTgt spid="24"/>
                                        </p:tgtEl>
                                        <p:attrNameLst>
                                          <p:attrName>ppt_x</p:attrName>
                                        </p:attrNameLst>
                                      </p:cBhvr>
                                      <p:tavLst>
                                        <p:tav tm="0">
                                          <p:val>
                                            <p:strVal val="1+#ppt_w/2"/>
                                          </p:val>
                                        </p:tav>
                                        <p:tav tm="100000">
                                          <p:val>
                                            <p:strVal val="#ppt_x"/>
                                          </p:val>
                                        </p:tav>
                                      </p:tavLst>
                                    </p:anim>
                                    <p:anim calcmode="lin" valueType="num">
                                      <p:cBhvr additive="base">
                                        <p:cTn id="89" dur="2390" fill="hold"/>
                                        <p:tgtEl>
                                          <p:spTgt spid="24"/>
                                        </p:tgtEl>
                                        <p:attrNameLst>
                                          <p:attrName>ppt_y</p:attrName>
                                        </p:attrNameLst>
                                      </p:cBhvr>
                                      <p:tavLst>
                                        <p:tav tm="0">
                                          <p:val>
                                            <p:strVal val="0-#ppt_h/2"/>
                                          </p:val>
                                        </p:tav>
                                        <p:tav tm="100000">
                                          <p:val>
                                            <p:strVal val="#ppt_y"/>
                                          </p:val>
                                        </p:tav>
                                      </p:tavLst>
                                    </p:anim>
                                  </p:childTnLst>
                                </p:cTn>
                              </p:par>
                              <p:par>
                                <p:cTn id="90" presetID="16" presetClass="entr" presetSubtype="42" fill="hold" grpId="1" nodeType="withEffect">
                                  <p:stCondLst>
                                    <p:cond delay="0"/>
                                  </p:stCondLst>
                                  <p:childTnLst>
                                    <p:set>
                                      <p:cBhvr>
                                        <p:cTn id="91" dur="1" fill="hold">
                                          <p:stCondLst>
                                            <p:cond delay="0"/>
                                          </p:stCondLst>
                                        </p:cTn>
                                        <p:tgtEl>
                                          <p:spTgt spid="24"/>
                                        </p:tgtEl>
                                        <p:attrNameLst>
                                          <p:attrName>style.visibility</p:attrName>
                                        </p:attrNameLst>
                                      </p:cBhvr>
                                      <p:to>
                                        <p:strVal val="visible"/>
                                      </p:to>
                                    </p:set>
                                    <p:animEffect transition="in" filter="barn(outHorizontal)">
                                      <p:cBhvr>
                                        <p:cTn id="92" dur="2390"/>
                                        <p:tgtEl>
                                          <p:spTgt spid="24"/>
                                        </p:tgtEl>
                                      </p:cBhvr>
                                    </p:animEffect>
                                  </p:childTnLst>
                                </p:cTn>
                              </p:par>
                              <p:par>
                                <p:cTn id="93" presetID="8" presetClass="emph" presetSubtype="0" fill="hold" grpId="2" nodeType="withEffect">
                                  <p:stCondLst>
                                    <p:cond delay="0"/>
                                  </p:stCondLst>
                                  <p:childTnLst>
                                    <p:animRot by="-21600000">
                                      <p:cBhvr>
                                        <p:cTn id="94" dur="2390" fill="hold"/>
                                        <p:tgtEl>
                                          <p:spTgt spid="24"/>
                                        </p:tgtEl>
                                        <p:attrNameLst>
                                          <p:attrName>r</p:attrName>
                                        </p:attrNameLst>
                                      </p:cBhvr>
                                    </p:animRot>
                                  </p:childTnLst>
                                </p:cTn>
                              </p:par>
                              <p:par>
                                <p:cTn id="95" presetID="2" presetClass="entr" presetSubtype="3" fill="hold" grpId="0" nodeType="withEffect">
                                  <p:stCondLst>
                                    <p:cond delay="0"/>
                                  </p:stCondLst>
                                  <p:childTnLst>
                                    <p:set>
                                      <p:cBhvr>
                                        <p:cTn id="96" dur="1" fill="hold">
                                          <p:stCondLst>
                                            <p:cond delay="0"/>
                                          </p:stCondLst>
                                        </p:cTn>
                                        <p:tgtEl>
                                          <p:spTgt spid="25"/>
                                        </p:tgtEl>
                                        <p:attrNameLst>
                                          <p:attrName>style.visibility</p:attrName>
                                        </p:attrNameLst>
                                      </p:cBhvr>
                                      <p:to>
                                        <p:strVal val="visible"/>
                                      </p:to>
                                    </p:set>
                                    <p:anim calcmode="lin" valueType="num">
                                      <p:cBhvr additive="base">
                                        <p:cTn id="97" dur="2390" fill="hold"/>
                                        <p:tgtEl>
                                          <p:spTgt spid="25"/>
                                        </p:tgtEl>
                                        <p:attrNameLst>
                                          <p:attrName>ppt_x</p:attrName>
                                        </p:attrNameLst>
                                      </p:cBhvr>
                                      <p:tavLst>
                                        <p:tav tm="0">
                                          <p:val>
                                            <p:strVal val="1+#ppt_w/2"/>
                                          </p:val>
                                        </p:tav>
                                        <p:tav tm="100000">
                                          <p:val>
                                            <p:strVal val="#ppt_x"/>
                                          </p:val>
                                        </p:tav>
                                      </p:tavLst>
                                    </p:anim>
                                    <p:anim calcmode="lin" valueType="num">
                                      <p:cBhvr additive="base">
                                        <p:cTn id="98" dur="2390" fill="hold"/>
                                        <p:tgtEl>
                                          <p:spTgt spid="25"/>
                                        </p:tgtEl>
                                        <p:attrNameLst>
                                          <p:attrName>ppt_y</p:attrName>
                                        </p:attrNameLst>
                                      </p:cBhvr>
                                      <p:tavLst>
                                        <p:tav tm="0">
                                          <p:val>
                                            <p:strVal val="0-#ppt_h/2"/>
                                          </p:val>
                                        </p:tav>
                                        <p:tav tm="100000">
                                          <p:val>
                                            <p:strVal val="#ppt_y"/>
                                          </p:val>
                                        </p:tav>
                                      </p:tavLst>
                                    </p:anim>
                                  </p:childTnLst>
                                </p:cTn>
                              </p:par>
                              <p:par>
                                <p:cTn id="99" presetID="16" presetClass="entr" presetSubtype="42" fill="hold" grpId="1" nodeType="withEffect">
                                  <p:stCondLst>
                                    <p:cond delay="0"/>
                                  </p:stCondLst>
                                  <p:childTnLst>
                                    <p:set>
                                      <p:cBhvr>
                                        <p:cTn id="100" dur="1" fill="hold">
                                          <p:stCondLst>
                                            <p:cond delay="0"/>
                                          </p:stCondLst>
                                        </p:cTn>
                                        <p:tgtEl>
                                          <p:spTgt spid="25"/>
                                        </p:tgtEl>
                                        <p:attrNameLst>
                                          <p:attrName>style.visibility</p:attrName>
                                        </p:attrNameLst>
                                      </p:cBhvr>
                                      <p:to>
                                        <p:strVal val="visible"/>
                                      </p:to>
                                    </p:set>
                                    <p:animEffect transition="in" filter="barn(outHorizontal)">
                                      <p:cBhvr>
                                        <p:cTn id="101" dur="2390"/>
                                        <p:tgtEl>
                                          <p:spTgt spid="25"/>
                                        </p:tgtEl>
                                      </p:cBhvr>
                                    </p:animEffect>
                                  </p:childTnLst>
                                </p:cTn>
                              </p:par>
                              <p:par>
                                <p:cTn id="102" presetID="8" presetClass="emph" presetSubtype="0" fill="hold" grpId="2" nodeType="withEffect">
                                  <p:stCondLst>
                                    <p:cond delay="0"/>
                                  </p:stCondLst>
                                  <p:childTnLst>
                                    <p:animRot by="-21600000">
                                      <p:cBhvr>
                                        <p:cTn id="103" dur="2390" fill="hold"/>
                                        <p:tgtEl>
                                          <p:spTgt spid="25"/>
                                        </p:tgtEl>
                                        <p:attrNameLst>
                                          <p:attrName>r</p:attrName>
                                        </p:attrNameLst>
                                      </p:cBhvr>
                                    </p:animRot>
                                  </p:childTnLst>
                                </p:cTn>
                              </p:par>
                              <p:par>
                                <p:cTn id="104" presetID="2" presetClass="entr" presetSubtype="3" fill="hold" grpId="0" nodeType="withEffect">
                                  <p:stCondLst>
                                    <p:cond delay="0"/>
                                  </p:stCondLst>
                                  <p:childTnLst>
                                    <p:set>
                                      <p:cBhvr>
                                        <p:cTn id="105" dur="1" fill="hold">
                                          <p:stCondLst>
                                            <p:cond delay="0"/>
                                          </p:stCondLst>
                                        </p:cTn>
                                        <p:tgtEl>
                                          <p:spTgt spid="26"/>
                                        </p:tgtEl>
                                        <p:attrNameLst>
                                          <p:attrName>style.visibility</p:attrName>
                                        </p:attrNameLst>
                                      </p:cBhvr>
                                      <p:to>
                                        <p:strVal val="visible"/>
                                      </p:to>
                                    </p:set>
                                    <p:anim calcmode="lin" valueType="num">
                                      <p:cBhvr additive="base">
                                        <p:cTn id="106" dur="2390" fill="hold"/>
                                        <p:tgtEl>
                                          <p:spTgt spid="26"/>
                                        </p:tgtEl>
                                        <p:attrNameLst>
                                          <p:attrName>ppt_x</p:attrName>
                                        </p:attrNameLst>
                                      </p:cBhvr>
                                      <p:tavLst>
                                        <p:tav tm="0">
                                          <p:val>
                                            <p:strVal val="1+#ppt_w/2"/>
                                          </p:val>
                                        </p:tav>
                                        <p:tav tm="100000">
                                          <p:val>
                                            <p:strVal val="#ppt_x"/>
                                          </p:val>
                                        </p:tav>
                                      </p:tavLst>
                                    </p:anim>
                                    <p:anim calcmode="lin" valueType="num">
                                      <p:cBhvr additive="base">
                                        <p:cTn id="107" dur="2390" fill="hold"/>
                                        <p:tgtEl>
                                          <p:spTgt spid="26"/>
                                        </p:tgtEl>
                                        <p:attrNameLst>
                                          <p:attrName>ppt_y</p:attrName>
                                        </p:attrNameLst>
                                      </p:cBhvr>
                                      <p:tavLst>
                                        <p:tav tm="0">
                                          <p:val>
                                            <p:strVal val="0-#ppt_h/2"/>
                                          </p:val>
                                        </p:tav>
                                        <p:tav tm="100000">
                                          <p:val>
                                            <p:strVal val="#ppt_y"/>
                                          </p:val>
                                        </p:tav>
                                      </p:tavLst>
                                    </p:anim>
                                  </p:childTnLst>
                                </p:cTn>
                              </p:par>
                              <p:par>
                                <p:cTn id="108" presetID="16" presetClass="entr" presetSubtype="42" fill="hold" grpId="1" nodeType="with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barn(outHorizontal)">
                                      <p:cBhvr>
                                        <p:cTn id="110" dur="2390"/>
                                        <p:tgtEl>
                                          <p:spTgt spid="26"/>
                                        </p:tgtEl>
                                      </p:cBhvr>
                                    </p:animEffect>
                                  </p:childTnLst>
                                </p:cTn>
                              </p:par>
                              <p:par>
                                <p:cTn id="111" presetID="8" presetClass="emph" presetSubtype="0" fill="hold" grpId="2" nodeType="withEffect">
                                  <p:stCondLst>
                                    <p:cond delay="0"/>
                                  </p:stCondLst>
                                  <p:childTnLst>
                                    <p:animRot by="-21600000">
                                      <p:cBhvr>
                                        <p:cTn id="112" dur="2390" fill="hold"/>
                                        <p:tgtEl>
                                          <p:spTgt spid="26"/>
                                        </p:tgtEl>
                                        <p:attrNameLst>
                                          <p:attrName>r</p:attrName>
                                        </p:attrNameLst>
                                      </p:cBhvr>
                                    </p:animRot>
                                  </p:childTnLst>
                                </p:cTn>
                              </p:par>
                              <p:par>
                                <p:cTn id="113" presetID="2" presetClass="entr" presetSubtype="3" fill="hold" grpId="0" nodeType="withEffect">
                                  <p:stCondLst>
                                    <p:cond delay="0"/>
                                  </p:stCondLst>
                                  <p:childTnLst>
                                    <p:set>
                                      <p:cBhvr>
                                        <p:cTn id="114" dur="1" fill="hold">
                                          <p:stCondLst>
                                            <p:cond delay="0"/>
                                          </p:stCondLst>
                                        </p:cTn>
                                        <p:tgtEl>
                                          <p:spTgt spid="27"/>
                                        </p:tgtEl>
                                        <p:attrNameLst>
                                          <p:attrName>style.visibility</p:attrName>
                                        </p:attrNameLst>
                                      </p:cBhvr>
                                      <p:to>
                                        <p:strVal val="visible"/>
                                      </p:to>
                                    </p:set>
                                    <p:anim calcmode="lin" valueType="num">
                                      <p:cBhvr additive="base">
                                        <p:cTn id="115" dur="2390" fill="hold"/>
                                        <p:tgtEl>
                                          <p:spTgt spid="27"/>
                                        </p:tgtEl>
                                        <p:attrNameLst>
                                          <p:attrName>ppt_x</p:attrName>
                                        </p:attrNameLst>
                                      </p:cBhvr>
                                      <p:tavLst>
                                        <p:tav tm="0">
                                          <p:val>
                                            <p:strVal val="1+#ppt_w/2"/>
                                          </p:val>
                                        </p:tav>
                                        <p:tav tm="100000">
                                          <p:val>
                                            <p:strVal val="#ppt_x"/>
                                          </p:val>
                                        </p:tav>
                                      </p:tavLst>
                                    </p:anim>
                                    <p:anim calcmode="lin" valueType="num">
                                      <p:cBhvr additive="base">
                                        <p:cTn id="116" dur="2390" fill="hold"/>
                                        <p:tgtEl>
                                          <p:spTgt spid="27"/>
                                        </p:tgtEl>
                                        <p:attrNameLst>
                                          <p:attrName>ppt_y</p:attrName>
                                        </p:attrNameLst>
                                      </p:cBhvr>
                                      <p:tavLst>
                                        <p:tav tm="0">
                                          <p:val>
                                            <p:strVal val="0-#ppt_h/2"/>
                                          </p:val>
                                        </p:tav>
                                        <p:tav tm="100000">
                                          <p:val>
                                            <p:strVal val="#ppt_y"/>
                                          </p:val>
                                        </p:tav>
                                      </p:tavLst>
                                    </p:anim>
                                  </p:childTnLst>
                                </p:cTn>
                              </p:par>
                              <p:par>
                                <p:cTn id="117" presetID="16" presetClass="entr" presetSubtype="42" fill="hold" grpId="1" nodeType="withEffect">
                                  <p:stCondLst>
                                    <p:cond delay="0"/>
                                  </p:stCondLst>
                                  <p:childTnLst>
                                    <p:set>
                                      <p:cBhvr>
                                        <p:cTn id="118" dur="1" fill="hold">
                                          <p:stCondLst>
                                            <p:cond delay="0"/>
                                          </p:stCondLst>
                                        </p:cTn>
                                        <p:tgtEl>
                                          <p:spTgt spid="27"/>
                                        </p:tgtEl>
                                        <p:attrNameLst>
                                          <p:attrName>style.visibility</p:attrName>
                                        </p:attrNameLst>
                                      </p:cBhvr>
                                      <p:to>
                                        <p:strVal val="visible"/>
                                      </p:to>
                                    </p:set>
                                    <p:animEffect transition="in" filter="barn(outHorizontal)">
                                      <p:cBhvr>
                                        <p:cTn id="119" dur="2390"/>
                                        <p:tgtEl>
                                          <p:spTgt spid="27"/>
                                        </p:tgtEl>
                                      </p:cBhvr>
                                    </p:animEffect>
                                  </p:childTnLst>
                                </p:cTn>
                              </p:par>
                              <p:par>
                                <p:cTn id="120" presetID="8" presetClass="emph" presetSubtype="0" fill="hold" grpId="2" nodeType="withEffect">
                                  <p:stCondLst>
                                    <p:cond delay="0"/>
                                  </p:stCondLst>
                                  <p:childTnLst>
                                    <p:animRot by="-21600000">
                                      <p:cBhvr>
                                        <p:cTn id="121" dur="2390" fill="hold"/>
                                        <p:tgtEl>
                                          <p:spTgt spid="27"/>
                                        </p:tgtEl>
                                        <p:attrNameLst>
                                          <p:attrName>r</p:attrName>
                                        </p:attrNameLst>
                                      </p:cBhvr>
                                    </p:animRot>
                                  </p:childTnLst>
                                </p:cTn>
                              </p:par>
                              <p:par>
                                <p:cTn id="122" presetID="2" presetClass="entr" presetSubtype="3" fill="hold" grpId="0" nodeType="withEffect">
                                  <p:stCondLst>
                                    <p:cond delay="0"/>
                                  </p:stCondLst>
                                  <p:childTnLst>
                                    <p:set>
                                      <p:cBhvr>
                                        <p:cTn id="123" dur="1" fill="hold">
                                          <p:stCondLst>
                                            <p:cond delay="0"/>
                                          </p:stCondLst>
                                        </p:cTn>
                                        <p:tgtEl>
                                          <p:spTgt spid="28"/>
                                        </p:tgtEl>
                                        <p:attrNameLst>
                                          <p:attrName>style.visibility</p:attrName>
                                        </p:attrNameLst>
                                      </p:cBhvr>
                                      <p:to>
                                        <p:strVal val="visible"/>
                                      </p:to>
                                    </p:set>
                                    <p:anim calcmode="lin" valueType="num">
                                      <p:cBhvr additive="base">
                                        <p:cTn id="124" dur="2390" fill="hold"/>
                                        <p:tgtEl>
                                          <p:spTgt spid="28"/>
                                        </p:tgtEl>
                                        <p:attrNameLst>
                                          <p:attrName>ppt_x</p:attrName>
                                        </p:attrNameLst>
                                      </p:cBhvr>
                                      <p:tavLst>
                                        <p:tav tm="0">
                                          <p:val>
                                            <p:strVal val="1+#ppt_w/2"/>
                                          </p:val>
                                        </p:tav>
                                        <p:tav tm="100000">
                                          <p:val>
                                            <p:strVal val="#ppt_x"/>
                                          </p:val>
                                        </p:tav>
                                      </p:tavLst>
                                    </p:anim>
                                    <p:anim calcmode="lin" valueType="num">
                                      <p:cBhvr additive="base">
                                        <p:cTn id="125" dur="2390" fill="hold"/>
                                        <p:tgtEl>
                                          <p:spTgt spid="28"/>
                                        </p:tgtEl>
                                        <p:attrNameLst>
                                          <p:attrName>ppt_y</p:attrName>
                                        </p:attrNameLst>
                                      </p:cBhvr>
                                      <p:tavLst>
                                        <p:tav tm="0">
                                          <p:val>
                                            <p:strVal val="0-#ppt_h/2"/>
                                          </p:val>
                                        </p:tav>
                                        <p:tav tm="100000">
                                          <p:val>
                                            <p:strVal val="#ppt_y"/>
                                          </p:val>
                                        </p:tav>
                                      </p:tavLst>
                                    </p:anim>
                                  </p:childTnLst>
                                </p:cTn>
                              </p:par>
                              <p:par>
                                <p:cTn id="126" presetID="16" presetClass="entr" presetSubtype="42" fill="hold" grpId="1" nodeType="withEffect">
                                  <p:stCondLst>
                                    <p:cond delay="0"/>
                                  </p:stCondLst>
                                  <p:childTnLst>
                                    <p:set>
                                      <p:cBhvr>
                                        <p:cTn id="127" dur="1" fill="hold">
                                          <p:stCondLst>
                                            <p:cond delay="0"/>
                                          </p:stCondLst>
                                        </p:cTn>
                                        <p:tgtEl>
                                          <p:spTgt spid="28"/>
                                        </p:tgtEl>
                                        <p:attrNameLst>
                                          <p:attrName>style.visibility</p:attrName>
                                        </p:attrNameLst>
                                      </p:cBhvr>
                                      <p:to>
                                        <p:strVal val="visible"/>
                                      </p:to>
                                    </p:set>
                                    <p:animEffect transition="in" filter="barn(outHorizontal)">
                                      <p:cBhvr>
                                        <p:cTn id="128" dur="2390"/>
                                        <p:tgtEl>
                                          <p:spTgt spid="28"/>
                                        </p:tgtEl>
                                      </p:cBhvr>
                                    </p:animEffect>
                                  </p:childTnLst>
                                </p:cTn>
                              </p:par>
                              <p:par>
                                <p:cTn id="129" presetID="8" presetClass="emph" presetSubtype="0" fill="hold" grpId="2" nodeType="withEffect">
                                  <p:stCondLst>
                                    <p:cond delay="0"/>
                                  </p:stCondLst>
                                  <p:childTnLst>
                                    <p:animRot by="-21600000">
                                      <p:cBhvr>
                                        <p:cTn id="130" dur="2390" fill="hold"/>
                                        <p:tgtEl>
                                          <p:spTgt spid="28"/>
                                        </p:tgtEl>
                                        <p:attrNameLst>
                                          <p:attrName>r</p:attrName>
                                        </p:attrNameLst>
                                      </p:cBhvr>
                                    </p:animRot>
                                  </p:childTnLst>
                                </p:cTn>
                              </p:par>
                              <p:par>
                                <p:cTn id="131" presetID="2" presetClass="entr" presetSubtype="9" fill="hold" grpId="0" nodeType="withEffect">
                                  <p:stCondLst>
                                    <p:cond delay="0"/>
                                  </p:stCondLst>
                                  <p:childTnLst>
                                    <p:set>
                                      <p:cBhvr>
                                        <p:cTn id="132" dur="1" fill="hold">
                                          <p:stCondLst>
                                            <p:cond delay="0"/>
                                          </p:stCondLst>
                                        </p:cTn>
                                        <p:tgtEl>
                                          <p:spTgt spid="17"/>
                                        </p:tgtEl>
                                        <p:attrNameLst>
                                          <p:attrName>style.visibility</p:attrName>
                                        </p:attrNameLst>
                                      </p:cBhvr>
                                      <p:to>
                                        <p:strVal val="visible"/>
                                      </p:to>
                                    </p:set>
                                    <p:anim calcmode="lin" valueType="num">
                                      <p:cBhvr additive="base">
                                        <p:cTn id="133" dur="2390" fill="hold"/>
                                        <p:tgtEl>
                                          <p:spTgt spid="17"/>
                                        </p:tgtEl>
                                        <p:attrNameLst>
                                          <p:attrName>ppt_x</p:attrName>
                                        </p:attrNameLst>
                                      </p:cBhvr>
                                      <p:tavLst>
                                        <p:tav tm="0">
                                          <p:val>
                                            <p:strVal val="0-#ppt_w/2"/>
                                          </p:val>
                                        </p:tav>
                                        <p:tav tm="100000">
                                          <p:val>
                                            <p:strVal val="#ppt_x"/>
                                          </p:val>
                                        </p:tav>
                                      </p:tavLst>
                                    </p:anim>
                                    <p:anim calcmode="lin" valueType="num">
                                      <p:cBhvr additive="base">
                                        <p:cTn id="134" dur="2390" fill="hold"/>
                                        <p:tgtEl>
                                          <p:spTgt spid="17"/>
                                        </p:tgtEl>
                                        <p:attrNameLst>
                                          <p:attrName>ppt_y</p:attrName>
                                        </p:attrNameLst>
                                      </p:cBhvr>
                                      <p:tavLst>
                                        <p:tav tm="0">
                                          <p:val>
                                            <p:strVal val="0-#ppt_h/2"/>
                                          </p:val>
                                        </p:tav>
                                        <p:tav tm="100000">
                                          <p:val>
                                            <p:strVal val="#ppt_y"/>
                                          </p:val>
                                        </p:tav>
                                      </p:tavLst>
                                    </p:anim>
                                  </p:childTnLst>
                                </p:cTn>
                              </p:par>
                              <p:par>
                                <p:cTn id="135" presetID="16" presetClass="entr" presetSubtype="42" fill="hold" grpId="1" nodeType="withEffect">
                                  <p:stCondLst>
                                    <p:cond delay="0"/>
                                  </p:stCondLst>
                                  <p:childTnLst>
                                    <p:set>
                                      <p:cBhvr>
                                        <p:cTn id="136" dur="1" fill="hold">
                                          <p:stCondLst>
                                            <p:cond delay="0"/>
                                          </p:stCondLst>
                                        </p:cTn>
                                        <p:tgtEl>
                                          <p:spTgt spid="17"/>
                                        </p:tgtEl>
                                        <p:attrNameLst>
                                          <p:attrName>style.visibility</p:attrName>
                                        </p:attrNameLst>
                                      </p:cBhvr>
                                      <p:to>
                                        <p:strVal val="visible"/>
                                      </p:to>
                                    </p:set>
                                    <p:animEffect transition="in" filter="barn(outHorizontal)">
                                      <p:cBhvr>
                                        <p:cTn id="137" dur="2390"/>
                                        <p:tgtEl>
                                          <p:spTgt spid="17"/>
                                        </p:tgtEl>
                                      </p:cBhvr>
                                    </p:animEffect>
                                  </p:childTnLst>
                                </p:cTn>
                              </p:par>
                              <p:par>
                                <p:cTn id="138" presetID="8" presetClass="emph" presetSubtype="0" fill="hold" grpId="2" nodeType="withEffect">
                                  <p:stCondLst>
                                    <p:cond delay="0"/>
                                  </p:stCondLst>
                                  <p:childTnLst>
                                    <p:animRot by="21600000">
                                      <p:cBhvr>
                                        <p:cTn id="139" dur="2390" fill="hold"/>
                                        <p:tgtEl>
                                          <p:spTgt spid="17"/>
                                        </p:tgtEl>
                                        <p:attrNameLst>
                                          <p:attrName>r</p:attrName>
                                        </p:attrNameLst>
                                      </p:cBhvr>
                                    </p:animRot>
                                  </p:childTnLst>
                                </p:cTn>
                              </p:par>
                              <p:par>
                                <p:cTn id="140" presetID="2" presetClass="entr" presetSubtype="9" fill="hold" grpId="0" nodeType="withEffect">
                                  <p:stCondLst>
                                    <p:cond delay="0"/>
                                  </p:stCondLst>
                                  <p:childTnLst>
                                    <p:set>
                                      <p:cBhvr>
                                        <p:cTn id="141" dur="1" fill="hold">
                                          <p:stCondLst>
                                            <p:cond delay="0"/>
                                          </p:stCondLst>
                                        </p:cTn>
                                        <p:tgtEl>
                                          <p:spTgt spid="18"/>
                                        </p:tgtEl>
                                        <p:attrNameLst>
                                          <p:attrName>style.visibility</p:attrName>
                                        </p:attrNameLst>
                                      </p:cBhvr>
                                      <p:to>
                                        <p:strVal val="visible"/>
                                      </p:to>
                                    </p:set>
                                    <p:anim calcmode="lin" valueType="num">
                                      <p:cBhvr additive="base">
                                        <p:cTn id="142" dur="2390" fill="hold"/>
                                        <p:tgtEl>
                                          <p:spTgt spid="18"/>
                                        </p:tgtEl>
                                        <p:attrNameLst>
                                          <p:attrName>ppt_x</p:attrName>
                                        </p:attrNameLst>
                                      </p:cBhvr>
                                      <p:tavLst>
                                        <p:tav tm="0">
                                          <p:val>
                                            <p:strVal val="0-#ppt_w/2"/>
                                          </p:val>
                                        </p:tav>
                                        <p:tav tm="100000">
                                          <p:val>
                                            <p:strVal val="#ppt_x"/>
                                          </p:val>
                                        </p:tav>
                                      </p:tavLst>
                                    </p:anim>
                                    <p:anim calcmode="lin" valueType="num">
                                      <p:cBhvr additive="base">
                                        <p:cTn id="143" dur="2390" fill="hold"/>
                                        <p:tgtEl>
                                          <p:spTgt spid="18"/>
                                        </p:tgtEl>
                                        <p:attrNameLst>
                                          <p:attrName>ppt_y</p:attrName>
                                        </p:attrNameLst>
                                      </p:cBhvr>
                                      <p:tavLst>
                                        <p:tav tm="0">
                                          <p:val>
                                            <p:strVal val="0-#ppt_h/2"/>
                                          </p:val>
                                        </p:tav>
                                        <p:tav tm="100000">
                                          <p:val>
                                            <p:strVal val="#ppt_y"/>
                                          </p:val>
                                        </p:tav>
                                      </p:tavLst>
                                    </p:anim>
                                  </p:childTnLst>
                                </p:cTn>
                              </p:par>
                              <p:par>
                                <p:cTn id="144" presetID="16" presetClass="entr" presetSubtype="42" fill="hold" grpId="1" nodeType="withEffect">
                                  <p:stCondLst>
                                    <p:cond delay="0"/>
                                  </p:stCondLst>
                                  <p:childTnLst>
                                    <p:set>
                                      <p:cBhvr>
                                        <p:cTn id="145" dur="1" fill="hold">
                                          <p:stCondLst>
                                            <p:cond delay="0"/>
                                          </p:stCondLst>
                                        </p:cTn>
                                        <p:tgtEl>
                                          <p:spTgt spid="18"/>
                                        </p:tgtEl>
                                        <p:attrNameLst>
                                          <p:attrName>style.visibility</p:attrName>
                                        </p:attrNameLst>
                                      </p:cBhvr>
                                      <p:to>
                                        <p:strVal val="visible"/>
                                      </p:to>
                                    </p:set>
                                    <p:animEffect transition="in" filter="barn(outHorizontal)">
                                      <p:cBhvr>
                                        <p:cTn id="146" dur="2390"/>
                                        <p:tgtEl>
                                          <p:spTgt spid="18"/>
                                        </p:tgtEl>
                                      </p:cBhvr>
                                    </p:animEffect>
                                  </p:childTnLst>
                                </p:cTn>
                              </p:par>
                              <p:par>
                                <p:cTn id="147" presetID="8" presetClass="emph" presetSubtype="0" fill="hold" grpId="2" nodeType="withEffect">
                                  <p:stCondLst>
                                    <p:cond delay="0"/>
                                  </p:stCondLst>
                                  <p:childTnLst>
                                    <p:animRot by="21600000">
                                      <p:cBhvr>
                                        <p:cTn id="148" dur="2390" fill="hold"/>
                                        <p:tgtEl>
                                          <p:spTgt spid="18"/>
                                        </p:tgtEl>
                                        <p:attrNameLst>
                                          <p:attrName>r</p:attrName>
                                        </p:attrNameLst>
                                      </p:cBhvr>
                                    </p:animRot>
                                  </p:childTnLst>
                                </p:cTn>
                              </p:par>
                              <p:par>
                                <p:cTn id="149" presetID="2" presetClass="entr" presetSubtype="9" fill="hold" grpId="0" nodeType="withEffect">
                                  <p:stCondLst>
                                    <p:cond delay="0"/>
                                  </p:stCondLst>
                                  <p:childTnLst>
                                    <p:set>
                                      <p:cBhvr>
                                        <p:cTn id="150" dur="1" fill="hold">
                                          <p:stCondLst>
                                            <p:cond delay="0"/>
                                          </p:stCondLst>
                                        </p:cTn>
                                        <p:tgtEl>
                                          <p:spTgt spid="19"/>
                                        </p:tgtEl>
                                        <p:attrNameLst>
                                          <p:attrName>style.visibility</p:attrName>
                                        </p:attrNameLst>
                                      </p:cBhvr>
                                      <p:to>
                                        <p:strVal val="visible"/>
                                      </p:to>
                                    </p:set>
                                    <p:anim calcmode="lin" valueType="num">
                                      <p:cBhvr additive="base">
                                        <p:cTn id="151" dur="2390" fill="hold"/>
                                        <p:tgtEl>
                                          <p:spTgt spid="19"/>
                                        </p:tgtEl>
                                        <p:attrNameLst>
                                          <p:attrName>ppt_x</p:attrName>
                                        </p:attrNameLst>
                                      </p:cBhvr>
                                      <p:tavLst>
                                        <p:tav tm="0">
                                          <p:val>
                                            <p:strVal val="0-#ppt_w/2"/>
                                          </p:val>
                                        </p:tav>
                                        <p:tav tm="100000">
                                          <p:val>
                                            <p:strVal val="#ppt_x"/>
                                          </p:val>
                                        </p:tav>
                                      </p:tavLst>
                                    </p:anim>
                                    <p:anim calcmode="lin" valueType="num">
                                      <p:cBhvr additive="base">
                                        <p:cTn id="152" dur="2390" fill="hold"/>
                                        <p:tgtEl>
                                          <p:spTgt spid="19"/>
                                        </p:tgtEl>
                                        <p:attrNameLst>
                                          <p:attrName>ppt_y</p:attrName>
                                        </p:attrNameLst>
                                      </p:cBhvr>
                                      <p:tavLst>
                                        <p:tav tm="0">
                                          <p:val>
                                            <p:strVal val="0-#ppt_h/2"/>
                                          </p:val>
                                        </p:tav>
                                        <p:tav tm="100000">
                                          <p:val>
                                            <p:strVal val="#ppt_y"/>
                                          </p:val>
                                        </p:tav>
                                      </p:tavLst>
                                    </p:anim>
                                  </p:childTnLst>
                                </p:cTn>
                              </p:par>
                              <p:par>
                                <p:cTn id="153" presetID="16" presetClass="entr" presetSubtype="42" fill="hold" grpId="1" nodeType="withEffect">
                                  <p:stCondLst>
                                    <p:cond delay="0"/>
                                  </p:stCondLst>
                                  <p:childTnLst>
                                    <p:set>
                                      <p:cBhvr>
                                        <p:cTn id="154" dur="1" fill="hold">
                                          <p:stCondLst>
                                            <p:cond delay="0"/>
                                          </p:stCondLst>
                                        </p:cTn>
                                        <p:tgtEl>
                                          <p:spTgt spid="19"/>
                                        </p:tgtEl>
                                        <p:attrNameLst>
                                          <p:attrName>style.visibility</p:attrName>
                                        </p:attrNameLst>
                                      </p:cBhvr>
                                      <p:to>
                                        <p:strVal val="visible"/>
                                      </p:to>
                                    </p:set>
                                    <p:animEffect transition="in" filter="barn(outHorizontal)">
                                      <p:cBhvr>
                                        <p:cTn id="155" dur="2390"/>
                                        <p:tgtEl>
                                          <p:spTgt spid="19"/>
                                        </p:tgtEl>
                                      </p:cBhvr>
                                    </p:animEffect>
                                  </p:childTnLst>
                                </p:cTn>
                              </p:par>
                              <p:par>
                                <p:cTn id="156" presetID="8" presetClass="emph" presetSubtype="0" fill="hold" grpId="2" nodeType="withEffect">
                                  <p:stCondLst>
                                    <p:cond delay="0"/>
                                  </p:stCondLst>
                                  <p:childTnLst>
                                    <p:animRot by="21600000">
                                      <p:cBhvr>
                                        <p:cTn id="157" dur="2390" fill="hold"/>
                                        <p:tgtEl>
                                          <p:spTgt spid="19"/>
                                        </p:tgtEl>
                                        <p:attrNameLst>
                                          <p:attrName>r</p:attrName>
                                        </p:attrNameLst>
                                      </p:cBhvr>
                                    </p:animRot>
                                  </p:childTnLst>
                                </p:cTn>
                              </p:par>
                              <p:par>
                                <p:cTn id="158" presetID="2" presetClass="entr" presetSubtype="9" fill="hold" grpId="0" nodeType="withEffect">
                                  <p:stCondLst>
                                    <p:cond delay="0"/>
                                  </p:stCondLst>
                                  <p:childTnLst>
                                    <p:set>
                                      <p:cBhvr>
                                        <p:cTn id="159" dur="1" fill="hold">
                                          <p:stCondLst>
                                            <p:cond delay="0"/>
                                          </p:stCondLst>
                                        </p:cTn>
                                        <p:tgtEl>
                                          <p:spTgt spid="20"/>
                                        </p:tgtEl>
                                        <p:attrNameLst>
                                          <p:attrName>style.visibility</p:attrName>
                                        </p:attrNameLst>
                                      </p:cBhvr>
                                      <p:to>
                                        <p:strVal val="visible"/>
                                      </p:to>
                                    </p:set>
                                    <p:anim calcmode="lin" valueType="num">
                                      <p:cBhvr additive="base">
                                        <p:cTn id="160" dur="2390" fill="hold"/>
                                        <p:tgtEl>
                                          <p:spTgt spid="20"/>
                                        </p:tgtEl>
                                        <p:attrNameLst>
                                          <p:attrName>ppt_x</p:attrName>
                                        </p:attrNameLst>
                                      </p:cBhvr>
                                      <p:tavLst>
                                        <p:tav tm="0">
                                          <p:val>
                                            <p:strVal val="0-#ppt_w/2"/>
                                          </p:val>
                                        </p:tav>
                                        <p:tav tm="100000">
                                          <p:val>
                                            <p:strVal val="#ppt_x"/>
                                          </p:val>
                                        </p:tav>
                                      </p:tavLst>
                                    </p:anim>
                                    <p:anim calcmode="lin" valueType="num">
                                      <p:cBhvr additive="base">
                                        <p:cTn id="161" dur="2390" fill="hold"/>
                                        <p:tgtEl>
                                          <p:spTgt spid="20"/>
                                        </p:tgtEl>
                                        <p:attrNameLst>
                                          <p:attrName>ppt_y</p:attrName>
                                        </p:attrNameLst>
                                      </p:cBhvr>
                                      <p:tavLst>
                                        <p:tav tm="0">
                                          <p:val>
                                            <p:strVal val="0-#ppt_h/2"/>
                                          </p:val>
                                        </p:tav>
                                        <p:tav tm="100000">
                                          <p:val>
                                            <p:strVal val="#ppt_y"/>
                                          </p:val>
                                        </p:tav>
                                      </p:tavLst>
                                    </p:anim>
                                  </p:childTnLst>
                                </p:cTn>
                              </p:par>
                              <p:par>
                                <p:cTn id="162" presetID="16" presetClass="entr" presetSubtype="42" fill="hold" grpId="1" nodeType="withEffect">
                                  <p:stCondLst>
                                    <p:cond delay="0"/>
                                  </p:stCondLst>
                                  <p:childTnLst>
                                    <p:set>
                                      <p:cBhvr>
                                        <p:cTn id="163" dur="1" fill="hold">
                                          <p:stCondLst>
                                            <p:cond delay="0"/>
                                          </p:stCondLst>
                                        </p:cTn>
                                        <p:tgtEl>
                                          <p:spTgt spid="20"/>
                                        </p:tgtEl>
                                        <p:attrNameLst>
                                          <p:attrName>style.visibility</p:attrName>
                                        </p:attrNameLst>
                                      </p:cBhvr>
                                      <p:to>
                                        <p:strVal val="visible"/>
                                      </p:to>
                                    </p:set>
                                    <p:animEffect transition="in" filter="barn(outHorizontal)">
                                      <p:cBhvr>
                                        <p:cTn id="164" dur="2390"/>
                                        <p:tgtEl>
                                          <p:spTgt spid="20"/>
                                        </p:tgtEl>
                                      </p:cBhvr>
                                    </p:animEffect>
                                  </p:childTnLst>
                                </p:cTn>
                              </p:par>
                              <p:par>
                                <p:cTn id="165" presetID="8" presetClass="emph" presetSubtype="0" fill="hold" grpId="2" nodeType="withEffect">
                                  <p:stCondLst>
                                    <p:cond delay="0"/>
                                  </p:stCondLst>
                                  <p:childTnLst>
                                    <p:animRot by="21600000">
                                      <p:cBhvr>
                                        <p:cTn id="166" dur="2390" fill="hold"/>
                                        <p:tgtEl>
                                          <p:spTgt spid="20"/>
                                        </p:tgtEl>
                                        <p:attrNameLst>
                                          <p:attrName>r</p:attrName>
                                        </p:attrNameLst>
                                      </p:cBhvr>
                                    </p:animRot>
                                  </p:childTnLst>
                                </p:cTn>
                              </p:par>
                              <p:par>
                                <p:cTn id="167" presetID="2" presetClass="entr" presetSubtype="9" fill="hold" grpId="0" nodeType="withEffect">
                                  <p:stCondLst>
                                    <p:cond delay="0"/>
                                  </p:stCondLst>
                                  <p:childTnLst>
                                    <p:set>
                                      <p:cBhvr>
                                        <p:cTn id="168" dur="1" fill="hold">
                                          <p:stCondLst>
                                            <p:cond delay="0"/>
                                          </p:stCondLst>
                                        </p:cTn>
                                        <p:tgtEl>
                                          <p:spTgt spid="21"/>
                                        </p:tgtEl>
                                        <p:attrNameLst>
                                          <p:attrName>style.visibility</p:attrName>
                                        </p:attrNameLst>
                                      </p:cBhvr>
                                      <p:to>
                                        <p:strVal val="visible"/>
                                      </p:to>
                                    </p:set>
                                    <p:anim calcmode="lin" valueType="num">
                                      <p:cBhvr additive="base">
                                        <p:cTn id="169" dur="2390" fill="hold"/>
                                        <p:tgtEl>
                                          <p:spTgt spid="21"/>
                                        </p:tgtEl>
                                        <p:attrNameLst>
                                          <p:attrName>ppt_x</p:attrName>
                                        </p:attrNameLst>
                                      </p:cBhvr>
                                      <p:tavLst>
                                        <p:tav tm="0">
                                          <p:val>
                                            <p:strVal val="0-#ppt_w/2"/>
                                          </p:val>
                                        </p:tav>
                                        <p:tav tm="100000">
                                          <p:val>
                                            <p:strVal val="#ppt_x"/>
                                          </p:val>
                                        </p:tav>
                                      </p:tavLst>
                                    </p:anim>
                                    <p:anim calcmode="lin" valueType="num">
                                      <p:cBhvr additive="base">
                                        <p:cTn id="170" dur="2390" fill="hold"/>
                                        <p:tgtEl>
                                          <p:spTgt spid="21"/>
                                        </p:tgtEl>
                                        <p:attrNameLst>
                                          <p:attrName>ppt_y</p:attrName>
                                        </p:attrNameLst>
                                      </p:cBhvr>
                                      <p:tavLst>
                                        <p:tav tm="0">
                                          <p:val>
                                            <p:strVal val="0-#ppt_h/2"/>
                                          </p:val>
                                        </p:tav>
                                        <p:tav tm="100000">
                                          <p:val>
                                            <p:strVal val="#ppt_y"/>
                                          </p:val>
                                        </p:tav>
                                      </p:tavLst>
                                    </p:anim>
                                  </p:childTnLst>
                                </p:cTn>
                              </p:par>
                              <p:par>
                                <p:cTn id="171" presetID="16" presetClass="entr" presetSubtype="42" fill="hold" grpId="1" nodeType="withEffect">
                                  <p:stCondLst>
                                    <p:cond delay="0"/>
                                  </p:stCondLst>
                                  <p:childTnLst>
                                    <p:set>
                                      <p:cBhvr>
                                        <p:cTn id="172" dur="1" fill="hold">
                                          <p:stCondLst>
                                            <p:cond delay="0"/>
                                          </p:stCondLst>
                                        </p:cTn>
                                        <p:tgtEl>
                                          <p:spTgt spid="21"/>
                                        </p:tgtEl>
                                        <p:attrNameLst>
                                          <p:attrName>style.visibility</p:attrName>
                                        </p:attrNameLst>
                                      </p:cBhvr>
                                      <p:to>
                                        <p:strVal val="visible"/>
                                      </p:to>
                                    </p:set>
                                    <p:animEffect transition="in" filter="barn(outHorizontal)">
                                      <p:cBhvr>
                                        <p:cTn id="173" dur="2390"/>
                                        <p:tgtEl>
                                          <p:spTgt spid="21"/>
                                        </p:tgtEl>
                                      </p:cBhvr>
                                    </p:animEffect>
                                  </p:childTnLst>
                                </p:cTn>
                              </p:par>
                              <p:par>
                                <p:cTn id="174" presetID="8" presetClass="emph" presetSubtype="0" fill="hold" grpId="2" nodeType="withEffect">
                                  <p:stCondLst>
                                    <p:cond delay="0"/>
                                  </p:stCondLst>
                                  <p:childTnLst>
                                    <p:animRot by="21600000">
                                      <p:cBhvr>
                                        <p:cTn id="175" dur="2390" fill="hold"/>
                                        <p:tgtEl>
                                          <p:spTgt spid="21"/>
                                        </p:tgtEl>
                                        <p:attrNameLst>
                                          <p:attrName>r</p:attrName>
                                        </p:attrNameLst>
                                      </p:cBhvr>
                                    </p:animRot>
                                  </p:childTnLst>
                                </p:cTn>
                              </p:par>
                              <p:par>
                                <p:cTn id="176" presetID="2" presetClass="entr" presetSubtype="6" fill="hold" grpId="0" nodeType="withEffect">
                                  <p:stCondLst>
                                    <p:cond delay="0"/>
                                  </p:stCondLst>
                                  <p:childTnLst>
                                    <p:set>
                                      <p:cBhvr>
                                        <p:cTn id="177" dur="1" fill="hold">
                                          <p:stCondLst>
                                            <p:cond delay="0"/>
                                          </p:stCondLst>
                                        </p:cTn>
                                        <p:tgtEl>
                                          <p:spTgt spid="4"/>
                                        </p:tgtEl>
                                        <p:attrNameLst>
                                          <p:attrName>style.visibility</p:attrName>
                                        </p:attrNameLst>
                                      </p:cBhvr>
                                      <p:to>
                                        <p:strVal val="visible"/>
                                      </p:to>
                                    </p:set>
                                    <p:anim calcmode="lin" valueType="num">
                                      <p:cBhvr additive="base">
                                        <p:cTn id="178" dur="2390" fill="hold"/>
                                        <p:tgtEl>
                                          <p:spTgt spid="4"/>
                                        </p:tgtEl>
                                        <p:attrNameLst>
                                          <p:attrName>ppt_x</p:attrName>
                                        </p:attrNameLst>
                                      </p:cBhvr>
                                      <p:tavLst>
                                        <p:tav tm="0">
                                          <p:val>
                                            <p:strVal val="1+#ppt_w/2"/>
                                          </p:val>
                                        </p:tav>
                                        <p:tav tm="100000">
                                          <p:val>
                                            <p:strVal val="#ppt_x"/>
                                          </p:val>
                                        </p:tav>
                                      </p:tavLst>
                                    </p:anim>
                                    <p:anim calcmode="lin" valueType="num">
                                      <p:cBhvr additive="base">
                                        <p:cTn id="179" dur="2390" fill="hold"/>
                                        <p:tgtEl>
                                          <p:spTgt spid="4"/>
                                        </p:tgtEl>
                                        <p:attrNameLst>
                                          <p:attrName>ppt_y</p:attrName>
                                        </p:attrNameLst>
                                      </p:cBhvr>
                                      <p:tavLst>
                                        <p:tav tm="0">
                                          <p:val>
                                            <p:strVal val="1+#ppt_h/2"/>
                                          </p:val>
                                        </p:tav>
                                        <p:tav tm="100000">
                                          <p:val>
                                            <p:strVal val="#ppt_y"/>
                                          </p:val>
                                        </p:tav>
                                      </p:tavLst>
                                    </p:anim>
                                  </p:childTnLst>
                                </p:cTn>
                              </p:par>
                              <p:par>
                                <p:cTn id="180" presetID="16" presetClass="entr" presetSubtype="42" fill="hold" grpId="1" nodeType="withEffect">
                                  <p:stCondLst>
                                    <p:cond delay="0"/>
                                  </p:stCondLst>
                                  <p:childTnLst>
                                    <p:set>
                                      <p:cBhvr>
                                        <p:cTn id="181" dur="1" fill="hold">
                                          <p:stCondLst>
                                            <p:cond delay="0"/>
                                          </p:stCondLst>
                                        </p:cTn>
                                        <p:tgtEl>
                                          <p:spTgt spid="4"/>
                                        </p:tgtEl>
                                        <p:attrNameLst>
                                          <p:attrName>style.visibility</p:attrName>
                                        </p:attrNameLst>
                                      </p:cBhvr>
                                      <p:to>
                                        <p:strVal val="visible"/>
                                      </p:to>
                                    </p:set>
                                    <p:animEffect transition="in" filter="barn(outHorizontal)">
                                      <p:cBhvr>
                                        <p:cTn id="182" dur="2390"/>
                                        <p:tgtEl>
                                          <p:spTgt spid="4"/>
                                        </p:tgtEl>
                                      </p:cBhvr>
                                    </p:animEffect>
                                  </p:childTnLst>
                                </p:cTn>
                              </p:par>
                              <p:par>
                                <p:cTn id="183" presetID="8" presetClass="emph" presetSubtype="0" fill="hold" grpId="2" nodeType="withEffect">
                                  <p:stCondLst>
                                    <p:cond delay="0"/>
                                  </p:stCondLst>
                                  <p:childTnLst>
                                    <p:animRot by="21600000">
                                      <p:cBhvr>
                                        <p:cTn id="184" dur="2390" fill="hold"/>
                                        <p:tgtEl>
                                          <p:spTgt spid="4"/>
                                        </p:tgtEl>
                                        <p:attrNameLst>
                                          <p:attrName>r</p:attrName>
                                        </p:attrNameLst>
                                      </p:cBhvr>
                                    </p:animRot>
                                  </p:childTnLst>
                                </p:cTn>
                              </p:par>
                              <p:par>
                                <p:cTn id="185" presetID="9" presetClass="emph" presetSubtype="0" nodeType="withEffect">
                                  <p:stCondLst>
                                    <p:cond delay="0"/>
                                  </p:stCondLst>
                                  <p:childTnLst>
                                    <p:set>
                                      <p:cBhvr rctx="PPT">
                                        <p:cTn id="186" dur="indefinite"/>
                                        <p:tgtEl>
                                          <p:spTgt spid="31"/>
                                        </p:tgtEl>
                                        <p:attrNameLst>
                                          <p:attrName>style.opacity</p:attrName>
                                        </p:attrNameLst>
                                      </p:cBhvr>
                                      <p:to>
                                        <p:strVal val="0"/>
                                      </p:to>
                                    </p:set>
                                    <p:animEffect filter="image" prLst="opacity: 0">
                                      <p:cBhvr rctx="IE">
                                        <p:cTn id="187" dur="indefinite"/>
                                        <p:tgtEl>
                                          <p:spTgt spid="31"/>
                                        </p:tgtEl>
                                      </p:cBhvr>
                                    </p:animEffect>
                                  </p:childTnLst>
                                </p:cTn>
                              </p:par>
                            </p:childTnLst>
                          </p:cTn>
                        </p:par>
                        <p:par>
                          <p:cTn id="188" fill="hold">
                            <p:stCondLst>
                              <p:cond delay="2390"/>
                            </p:stCondLst>
                            <p:childTnLst>
                              <p:par>
                                <p:cTn id="189" presetID="2" presetClass="exit" presetSubtype="6" fill="hold" grpId="3" nodeType="afterEffect">
                                  <p:stCondLst>
                                    <p:cond delay="0"/>
                                  </p:stCondLst>
                                  <p:childTnLst>
                                    <p:anim calcmode="lin" valueType="num">
                                      <p:cBhvr additive="base">
                                        <p:cTn id="190" dur="2500"/>
                                        <p:tgtEl>
                                          <p:spTgt spid="4"/>
                                        </p:tgtEl>
                                        <p:attrNameLst>
                                          <p:attrName>ppt_x</p:attrName>
                                        </p:attrNameLst>
                                      </p:cBhvr>
                                      <p:tavLst>
                                        <p:tav tm="0">
                                          <p:val>
                                            <p:strVal val="ppt_x"/>
                                          </p:val>
                                        </p:tav>
                                        <p:tav tm="100000">
                                          <p:val>
                                            <p:strVal val="1+ppt_w/2"/>
                                          </p:val>
                                        </p:tav>
                                      </p:tavLst>
                                    </p:anim>
                                    <p:anim calcmode="lin" valueType="num">
                                      <p:cBhvr additive="base">
                                        <p:cTn id="191" dur="2500"/>
                                        <p:tgtEl>
                                          <p:spTgt spid="4"/>
                                        </p:tgtEl>
                                        <p:attrNameLst>
                                          <p:attrName>ppt_y</p:attrName>
                                        </p:attrNameLst>
                                      </p:cBhvr>
                                      <p:tavLst>
                                        <p:tav tm="0">
                                          <p:val>
                                            <p:strVal val="ppt_y"/>
                                          </p:val>
                                        </p:tav>
                                        <p:tav tm="100000">
                                          <p:val>
                                            <p:strVal val="1+ppt_h/2"/>
                                          </p:val>
                                        </p:tav>
                                      </p:tavLst>
                                    </p:anim>
                                    <p:set>
                                      <p:cBhvr>
                                        <p:cTn id="192" dur="1" fill="hold">
                                          <p:stCondLst>
                                            <p:cond delay="2499"/>
                                          </p:stCondLst>
                                        </p:cTn>
                                        <p:tgtEl>
                                          <p:spTgt spid="4"/>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0-ppt_h/2"/>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2500"/>
                                        <p:tgtEl>
                                          <p:spTgt spid="20"/>
                                        </p:tgtEl>
                                        <p:attrNameLst>
                                          <p:attrName>ppt_x</p:attrName>
                                        </p:attrNameLst>
                                      </p:cBhvr>
                                      <p:tavLst>
                                        <p:tav tm="0">
                                          <p:val>
                                            <p:strVal val="ppt_x"/>
                                          </p:val>
                                        </p:tav>
                                        <p:tav tm="100000">
                                          <p:val>
                                            <p:strVal val="0-ppt_w/2"/>
                                          </p:val>
                                        </p:tav>
                                      </p:tavLst>
                                    </p:anim>
                                    <p:anim calcmode="lin" valueType="num">
                                      <p:cBhvr additive="base">
                                        <p:cTn id="199" dur="2500"/>
                                        <p:tgtEl>
                                          <p:spTgt spid="20"/>
                                        </p:tgtEl>
                                        <p:attrNameLst>
                                          <p:attrName>ppt_y</p:attrName>
                                        </p:attrNameLst>
                                      </p:cBhvr>
                                      <p:tavLst>
                                        <p:tav tm="0">
                                          <p:val>
                                            <p:strVal val="ppt_y"/>
                                          </p:val>
                                        </p:tav>
                                        <p:tav tm="100000">
                                          <p:val>
                                            <p:strVal val="0-ppt_h/2"/>
                                          </p:val>
                                        </p:tav>
                                      </p:tavLst>
                                    </p:anim>
                                    <p:set>
                                      <p:cBhvr>
                                        <p:cTn id="200" dur="1" fill="hold">
                                          <p:stCondLst>
                                            <p:cond delay="2499"/>
                                          </p:stCondLst>
                                        </p:cTn>
                                        <p:tgtEl>
                                          <p:spTgt spid="20"/>
                                        </p:tgtEl>
                                        <p:attrNameLst>
                                          <p:attrName>style.visibility</p:attrName>
                                        </p:attrNameLst>
                                      </p:cBhvr>
                                      <p:to>
                                        <p:strVal val="hidden"/>
                                      </p:to>
                                    </p:set>
                                  </p:childTnLst>
                                </p:cTn>
                              </p:par>
                              <p:par>
                                <p:cTn id="201" presetID="2" presetClass="exit" presetSubtype="9" fill="hold" grpId="3" nodeType="withEffect">
                                  <p:stCondLst>
                                    <p:cond delay="0"/>
                                  </p:stCondLst>
                                  <p:childTnLst>
                                    <p:anim calcmode="lin" valueType="num">
                                      <p:cBhvr additive="base">
                                        <p:cTn id="202" dur="2500"/>
                                        <p:tgtEl>
                                          <p:spTgt spid="19"/>
                                        </p:tgtEl>
                                        <p:attrNameLst>
                                          <p:attrName>ppt_x</p:attrName>
                                        </p:attrNameLst>
                                      </p:cBhvr>
                                      <p:tavLst>
                                        <p:tav tm="0">
                                          <p:val>
                                            <p:strVal val="ppt_x"/>
                                          </p:val>
                                        </p:tav>
                                        <p:tav tm="100000">
                                          <p:val>
                                            <p:strVal val="0-ppt_w/2"/>
                                          </p:val>
                                        </p:tav>
                                      </p:tavLst>
                                    </p:anim>
                                    <p:anim calcmode="lin" valueType="num">
                                      <p:cBhvr additive="base">
                                        <p:cTn id="203" dur="2500"/>
                                        <p:tgtEl>
                                          <p:spTgt spid="19"/>
                                        </p:tgtEl>
                                        <p:attrNameLst>
                                          <p:attrName>ppt_y</p:attrName>
                                        </p:attrNameLst>
                                      </p:cBhvr>
                                      <p:tavLst>
                                        <p:tav tm="0">
                                          <p:val>
                                            <p:strVal val="ppt_y"/>
                                          </p:val>
                                        </p:tav>
                                        <p:tav tm="100000">
                                          <p:val>
                                            <p:strVal val="0-ppt_h/2"/>
                                          </p:val>
                                        </p:tav>
                                      </p:tavLst>
                                    </p:anim>
                                    <p:set>
                                      <p:cBhvr>
                                        <p:cTn id="204" dur="1" fill="hold">
                                          <p:stCondLst>
                                            <p:cond delay="2499"/>
                                          </p:stCondLst>
                                        </p:cTn>
                                        <p:tgtEl>
                                          <p:spTgt spid="19"/>
                                        </p:tgtEl>
                                        <p:attrNameLst>
                                          <p:attrName>style.visibility</p:attrName>
                                        </p:attrNameLst>
                                      </p:cBhvr>
                                      <p:to>
                                        <p:strVal val="hidden"/>
                                      </p:to>
                                    </p:set>
                                  </p:childTnLst>
                                </p:cTn>
                              </p:par>
                              <p:par>
                                <p:cTn id="205" presetID="2" presetClass="exit" presetSubtype="9" fill="hold" grpId="3" nodeType="withEffect">
                                  <p:stCondLst>
                                    <p:cond delay="0"/>
                                  </p:stCondLst>
                                  <p:childTnLst>
                                    <p:anim calcmode="lin" valueType="num">
                                      <p:cBhvr additive="base">
                                        <p:cTn id="206" dur="2500"/>
                                        <p:tgtEl>
                                          <p:spTgt spid="18"/>
                                        </p:tgtEl>
                                        <p:attrNameLst>
                                          <p:attrName>ppt_x</p:attrName>
                                        </p:attrNameLst>
                                      </p:cBhvr>
                                      <p:tavLst>
                                        <p:tav tm="0">
                                          <p:val>
                                            <p:strVal val="ppt_x"/>
                                          </p:val>
                                        </p:tav>
                                        <p:tav tm="100000">
                                          <p:val>
                                            <p:strVal val="0-ppt_w/2"/>
                                          </p:val>
                                        </p:tav>
                                      </p:tavLst>
                                    </p:anim>
                                    <p:anim calcmode="lin" valueType="num">
                                      <p:cBhvr additive="base">
                                        <p:cTn id="207" dur="2500"/>
                                        <p:tgtEl>
                                          <p:spTgt spid="18"/>
                                        </p:tgtEl>
                                        <p:attrNameLst>
                                          <p:attrName>ppt_y</p:attrName>
                                        </p:attrNameLst>
                                      </p:cBhvr>
                                      <p:tavLst>
                                        <p:tav tm="0">
                                          <p:val>
                                            <p:strVal val="ppt_y"/>
                                          </p:val>
                                        </p:tav>
                                        <p:tav tm="100000">
                                          <p:val>
                                            <p:strVal val="0-ppt_h/2"/>
                                          </p:val>
                                        </p:tav>
                                      </p:tavLst>
                                    </p:anim>
                                    <p:set>
                                      <p:cBhvr>
                                        <p:cTn id="208" dur="1" fill="hold">
                                          <p:stCondLst>
                                            <p:cond delay="2499"/>
                                          </p:stCondLst>
                                        </p:cTn>
                                        <p:tgtEl>
                                          <p:spTgt spid="18"/>
                                        </p:tgtEl>
                                        <p:attrNameLst>
                                          <p:attrName>style.visibility</p:attrName>
                                        </p:attrNameLst>
                                      </p:cBhvr>
                                      <p:to>
                                        <p:strVal val="hidden"/>
                                      </p:to>
                                    </p:set>
                                  </p:childTnLst>
                                </p:cTn>
                              </p:par>
                              <p:par>
                                <p:cTn id="209" presetID="2" presetClass="exit" presetSubtype="9" fill="hold" grpId="3" nodeType="withEffect">
                                  <p:stCondLst>
                                    <p:cond delay="0"/>
                                  </p:stCondLst>
                                  <p:childTnLst>
                                    <p:anim calcmode="lin" valueType="num">
                                      <p:cBhvr additive="base">
                                        <p:cTn id="210" dur="2500"/>
                                        <p:tgtEl>
                                          <p:spTgt spid="17"/>
                                        </p:tgtEl>
                                        <p:attrNameLst>
                                          <p:attrName>ppt_x</p:attrName>
                                        </p:attrNameLst>
                                      </p:cBhvr>
                                      <p:tavLst>
                                        <p:tav tm="0">
                                          <p:val>
                                            <p:strVal val="ppt_x"/>
                                          </p:val>
                                        </p:tav>
                                        <p:tav tm="100000">
                                          <p:val>
                                            <p:strVal val="0-ppt_w/2"/>
                                          </p:val>
                                        </p:tav>
                                      </p:tavLst>
                                    </p:anim>
                                    <p:anim calcmode="lin" valueType="num">
                                      <p:cBhvr additive="base">
                                        <p:cTn id="211" dur="2500"/>
                                        <p:tgtEl>
                                          <p:spTgt spid="17"/>
                                        </p:tgtEl>
                                        <p:attrNameLst>
                                          <p:attrName>ppt_y</p:attrName>
                                        </p:attrNameLst>
                                      </p:cBhvr>
                                      <p:tavLst>
                                        <p:tav tm="0">
                                          <p:val>
                                            <p:strVal val="ppt_y"/>
                                          </p:val>
                                        </p:tav>
                                        <p:tav tm="100000">
                                          <p:val>
                                            <p:strVal val="0-ppt_h/2"/>
                                          </p:val>
                                        </p:tav>
                                      </p:tavLst>
                                    </p:anim>
                                    <p:set>
                                      <p:cBhvr>
                                        <p:cTn id="212" dur="1" fill="hold">
                                          <p:stCondLst>
                                            <p:cond delay="2499"/>
                                          </p:stCondLst>
                                        </p:cTn>
                                        <p:tgtEl>
                                          <p:spTgt spid="17"/>
                                        </p:tgtEl>
                                        <p:attrNameLst>
                                          <p:attrName>style.visibility</p:attrName>
                                        </p:attrNameLst>
                                      </p:cBhvr>
                                      <p:to>
                                        <p:strVal val="hidden"/>
                                      </p:to>
                                    </p:set>
                                  </p:childTnLst>
                                </p:cTn>
                              </p:par>
                              <p:par>
                                <p:cTn id="213" presetID="2" presetClass="exit" presetSubtype="3" fill="hold" grpId="3" nodeType="withEffect">
                                  <p:stCondLst>
                                    <p:cond delay="0"/>
                                  </p:stCondLst>
                                  <p:childTnLst>
                                    <p:anim calcmode="lin" valueType="num">
                                      <p:cBhvr additive="base">
                                        <p:cTn id="214" dur="2500"/>
                                        <p:tgtEl>
                                          <p:spTgt spid="28"/>
                                        </p:tgtEl>
                                        <p:attrNameLst>
                                          <p:attrName>ppt_x</p:attrName>
                                        </p:attrNameLst>
                                      </p:cBhvr>
                                      <p:tavLst>
                                        <p:tav tm="0">
                                          <p:val>
                                            <p:strVal val="ppt_x"/>
                                          </p:val>
                                        </p:tav>
                                        <p:tav tm="100000">
                                          <p:val>
                                            <p:strVal val="1+ppt_w/2"/>
                                          </p:val>
                                        </p:tav>
                                      </p:tavLst>
                                    </p:anim>
                                    <p:anim calcmode="lin" valueType="num">
                                      <p:cBhvr additive="base">
                                        <p:cTn id="215" dur="2500"/>
                                        <p:tgtEl>
                                          <p:spTgt spid="28"/>
                                        </p:tgtEl>
                                        <p:attrNameLst>
                                          <p:attrName>ppt_y</p:attrName>
                                        </p:attrNameLst>
                                      </p:cBhvr>
                                      <p:tavLst>
                                        <p:tav tm="0">
                                          <p:val>
                                            <p:strVal val="ppt_y"/>
                                          </p:val>
                                        </p:tav>
                                        <p:tav tm="100000">
                                          <p:val>
                                            <p:strVal val="0-ppt_h/2"/>
                                          </p:val>
                                        </p:tav>
                                      </p:tavLst>
                                    </p:anim>
                                    <p:set>
                                      <p:cBhvr>
                                        <p:cTn id="216" dur="1" fill="hold">
                                          <p:stCondLst>
                                            <p:cond delay="2499"/>
                                          </p:stCondLst>
                                        </p:cTn>
                                        <p:tgtEl>
                                          <p:spTgt spid="28"/>
                                        </p:tgtEl>
                                        <p:attrNameLst>
                                          <p:attrName>style.visibility</p:attrName>
                                        </p:attrNameLst>
                                      </p:cBhvr>
                                      <p:to>
                                        <p:strVal val="hidden"/>
                                      </p:to>
                                    </p:set>
                                  </p:childTnLst>
                                </p:cTn>
                              </p:par>
                              <p:par>
                                <p:cTn id="217" presetID="2" presetClass="exit" presetSubtype="3" fill="hold" grpId="3"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1+ppt_w/2"/>
                                          </p:val>
                                        </p:tav>
                                      </p:tavLst>
                                    </p:anim>
                                    <p:anim calcmode="lin" valueType="num">
                                      <p:cBhvr additive="base">
                                        <p:cTn id="219" dur="2500"/>
                                        <p:tgtEl>
                                          <p:spTgt spid="27"/>
                                        </p:tgtEl>
                                        <p:attrNameLst>
                                          <p:attrName>ppt_y</p:attrName>
                                        </p:attrNameLst>
                                      </p:cBhvr>
                                      <p:tavLst>
                                        <p:tav tm="0">
                                          <p:val>
                                            <p:strVal val="ppt_y"/>
                                          </p:val>
                                        </p:tav>
                                        <p:tav tm="100000">
                                          <p:val>
                                            <p:strVal val="0-ppt_h/2"/>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3" fill="hold" grpId="3" nodeType="withEffect">
                                  <p:stCondLst>
                                    <p:cond delay="0"/>
                                  </p:stCondLst>
                                  <p:childTnLst>
                                    <p:anim calcmode="lin" valueType="num">
                                      <p:cBhvr additive="base">
                                        <p:cTn id="222" dur="2500"/>
                                        <p:tgtEl>
                                          <p:spTgt spid="26"/>
                                        </p:tgtEl>
                                        <p:attrNameLst>
                                          <p:attrName>ppt_x</p:attrName>
                                        </p:attrNameLst>
                                      </p:cBhvr>
                                      <p:tavLst>
                                        <p:tav tm="0">
                                          <p:val>
                                            <p:strVal val="ppt_x"/>
                                          </p:val>
                                        </p:tav>
                                        <p:tav tm="100000">
                                          <p:val>
                                            <p:strVal val="1+ppt_w/2"/>
                                          </p:val>
                                        </p:tav>
                                      </p:tavLst>
                                    </p:anim>
                                    <p:anim calcmode="lin" valueType="num">
                                      <p:cBhvr additive="base">
                                        <p:cTn id="223" dur="2500"/>
                                        <p:tgtEl>
                                          <p:spTgt spid="26"/>
                                        </p:tgtEl>
                                        <p:attrNameLst>
                                          <p:attrName>ppt_y</p:attrName>
                                        </p:attrNameLst>
                                      </p:cBhvr>
                                      <p:tavLst>
                                        <p:tav tm="0">
                                          <p:val>
                                            <p:strVal val="ppt_y"/>
                                          </p:val>
                                        </p:tav>
                                        <p:tav tm="100000">
                                          <p:val>
                                            <p:strVal val="0-ppt_h/2"/>
                                          </p:val>
                                        </p:tav>
                                      </p:tavLst>
                                    </p:anim>
                                    <p:set>
                                      <p:cBhvr>
                                        <p:cTn id="224" dur="1" fill="hold">
                                          <p:stCondLst>
                                            <p:cond delay="2499"/>
                                          </p:stCondLst>
                                        </p:cTn>
                                        <p:tgtEl>
                                          <p:spTgt spid="26"/>
                                        </p:tgtEl>
                                        <p:attrNameLst>
                                          <p:attrName>style.visibility</p:attrName>
                                        </p:attrNameLst>
                                      </p:cBhvr>
                                      <p:to>
                                        <p:strVal val="hidden"/>
                                      </p:to>
                                    </p:set>
                                  </p:childTnLst>
                                </p:cTn>
                              </p:par>
                              <p:par>
                                <p:cTn id="225" presetID="2" presetClass="exit" presetSubtype="3" fill="hold" grpId="3" nodeType="withEffect">
                                  <p:stCondLst>
                                    <p:cond delay="0"/>
                                  </p:stCondLst>
                                  <p:childTnLst>
                                    <p:anim calcmode="lin" valueType="num">
                                      <p:cBhvr additive="base">
                                        <p:cTn id="226" dur="2500"/>
                                        <p:tgtEl>
                                          <p:spTgt spid="25"/>
                                        </p:tgtEl>
                                        <p:attrNameLst>
                                          <p:attrName>ppt_x</p:attrName>
                                        </p:attrNameLst>
                                      </p:cBhvr>
                                      <p:tavLst>
                                        <p:tav tm="0">
                                          <p:val>
                                            <p:strVal val="ppt_x"/>
                                          </p:val>
                                        </p:tav>
                                        <p:tav tm="100000">
                                          <p:val>
                                            <p:strVal val="1+ppt_w/2"/>
                                          </p:val>
                                        </p:tav>
                                      </p:tavLst>
                                    </p:anim>
                                    <p:anim calcmode="lin" valueType="num">
                                      <p:cBhvr additive="base">
                                        <p:cTn id="227" dur="2500"/>
                                        <p:tgtEl>
                                          <p:spTgt spid="25"/>
                                        </p:tgtEl>
                                        <p:attrNameLst>
                                          <p:attrName>ppt_y</p:attrName>
                                        </p:attrNameLst>
                                      </p:cBhvr>
                                      <p:tavLst>
                                        <p:tav tm="0">
                                          <p:val>
                                            <p:strVal val="ppt_y"/>
                                          </p:val>
                                        </p:tav>
                                        <p:tav tm="100000">
                                          <p:val>
                                            <p:strVal val="0-ppt_h/2"/>
                                          </p:val>
                                        </p:tav>
                                      </p:tavLst>
                                    </p:anim>
                                    <p:set>
                                      <p:cBhvr>
                                        <p:cTn id="228" dur="1" fill="hold">
                                          <p:stCondLst>
                                            <p:cond delay="2499"/>
                                          </p:stCondLst>
                                        </p:cTn>
                                        <p:tgtEl>
                                          <p:spTgt spid="25"/>
                                        </p:tgtEl>
                                        <p:attrNameLst>
                                          <p:attrName>style.visibility</p:attrName>
                                        </p:attrNameLst>
                                      </p:cBhvr>
                                      <p:to>
                                        <p:strVal val="hidden"/>
                                      </p:to>
                                    </p:set>
                                  </p:childTnLst>
                                </p:cTn>
                              </p:par>
                              <p:par>
                                <p:cTn id="229" presetID="2" presetClass="exit" presetSubtype="3" fill="hold" grpId="3" nodeType="withEffect">
                                  <p:stCondLst>
                                    <p:cond delay="0"/>
                                  </p:stCondLst>
                                  <p:childTnLst>
                                    <p:anim calcmode="lin" valueType="num">
                                      <p:cBhvr additive="base">
                                        <p:cTn id="230" dur="2500"/>
                                        <p:tgtEl>
                                          <p:spTgt spid="24"/>
                                        </p:tgtEl>
                                        <p:attrNameLst>
                                          <p:attrName>ppt_x</p:attrName>
                                        </p:attrNameLst>
                                      </p:cBhvr>
                                      <p:tavLst>
                                        <p:tav tm="0">
                                          <p:val>
                                            <p:strVal val="ppt_x"/>
                                          </p:val>
                                        </p:tav>
                                        <p:tav tm="100000">
                                          <p:val>
                                            <p:strVal val="1+ppt_w/2"/>
                                          </p:val>
                                        </p:tav>
                                      </p:tavLst>
                                    </p:anim>
                                    <p:anim calcmode="lin" valueType="num">
                                      <p:cBhvr additive="base">
                                        <p:cTn id="231" dur="2500"/>
                                        <p:tgtEl>
                                          <p:spTgt spid="24"/>
                                        </p:tgtEl>
                                        <p:attrNameLst>
                                          <p:attrName>ppt_y</p:attrName>
                                        </p:attrNameLst>
                                      </p:cBhvr>
                                      <p:tavLst>
                                        <p:tav tm="0">
                                          <p:val>
                                            <p:strVal val="ppt_y"/>
                                          </p:val>
                                        </p:tav>
                                        <p:tav tm="100000">
                                          <p:val>
                                            <p:strVal val="0-ppt_h/2"/>
                                          </p:val>
                                        </p:tav>
                                      </p:tavLst>
                                    </p:anim>
                                    <p:set>
                                      <p:cBhvr>
                                        <p:cTn id="232" dur="1" fill="hold">
                                          <p:stCondLst>
                                            <p:cond delay="2499"/>
                                          </p:stCondLst>
                                        </p:cTn>
                                        <p:tgtEl>
                                          <p:spTgt spid="24"/>
                                        </p:tgtEl>
                                        <p:attrNameLst>
                                          <p:attrName>style.visibility</p:attrName>
                                        </p:attrNameLst>
                                      </p:cBhvr>
                                      <p:to>
                                        <p:strVal val="hidden"/>
                                      </p:to>
                                    </p:set>
                                  </p:childTnLst>
                                </p:cTn>
                              </p:par>
                              <p:par>
                                <p:cTn id="233" presetID="2" presetClass="exit" presetSubtype="12" fill="hold" grpId="3" nodeType="withEffect">
                                  <p:stCondLst>
                                    <p:cond delay="0"/>
                                  </p:stCondLst>
                                  <p:childTnLst>
                                    <p:anim calcmode="lin" valueType="num">
                                      <p:cBhvr additive="base">
                                        <p:cTn id="234" dur="2500"/>
                                        <p:tgtEl>
                                          <p:spTgt spid="14"/>
                                        </p:tgtEl>
                                        <p:attrNameLst>
                                          <p:attrName>ppt_x</p:attrName>
                                        </p:attrNameLst>
                                      </p:cBhvr>
                                      <p:tavLst>
                                        <p:tav tm="0">
                                          <p:val>
                                            <p:strVal val="ppt_x"/>
                                          </p:val>
                                        </p:tav>
                                        <p:tav tm="100000">
                                          <p:val>
                                            <p:strVal val="0-ppt_w/2"/>
                                          </p:val>
                                        </p:tav>
                                      </p:tavLst>
                                    </p:anim>
                                    <p:anim calcmode="lin" valueType="num">
                                      <p:cBhvr additive="base">
                                        <p:cTn id="235" dur="2500"/>
                                        <p:tgtEl>
                                          <p:spTgt spid="14"/>
                                        </p:tgtEl>
                                        <p:attrNameLst>
                                          <p:attrName>ppt_y</p:attrName>
                                        </p:attrNameLst>
                                      </p:cBhvr>
                                      <p:tavLst>
                                        <p:tav tm="0">
                                          <p:val>
                                            <p:strVal val="ppt_y"/>
                                          </p:val>
                                        </p:tav>
                                        <p:tav tm="100000">
                                          <p:val>
                                            <p:strVal val="1+ppt_h/2"/>
                                          </p:val>
                                        </p:tav>
                                      </p:tavLst>
                                    </p:anim>
                                    <p:set>
                                      <p:cBhvr>
                                        <p:cTn id="236" dur="1" fill="hold">
                                          <p:stCondLst>
                                            <p:cond delay="2499"/>
                                          </p:stCondLst>
                                        </p:cTn>
                                        <p:tgtEl>
                                          <p:spTgt spid="14"/>
                                        </p:tgtEl>
                                        <p:attrNameLst>
                                          <p:attrName>style.visibility</p:attrName>
                                        </p:attrNameLst>
                                      </p:cBhvr>
                                      <p:to>
                                        <p:strVal val="hidden"/>
                                      </p:to>
                                    </p:set>
                                  </p:childTnLst>
                                </p:cTn>
                              </p:par>
                              <p:par>
                                <p:cTn id="237" presetID="2" presetClass="exit" presetSubtype="12" fill="hold" grpId="3" nodeType="withEffect">
                                  <p:stCondLst>
                                    <p:cond delay="0"/>
                                  </p:stCondLst>
                                  <p:childTnLst>
                                    <p:anim calcmode="lin" valueType="num">
                                      <p:cBhvr additive="base">
                                        <p:cTn id="238" dur="2500"/>
                                        <p:tgtEl>
                                          <p:spTgt spid="13"/>
                                        </p:tgtEl>
                                        <p:attrNameLst>
                                          <p:attrName>ppt_x</p:attrName>
                                        </p:attrNameLst>
                                      </p:cBhvr>
                                      <p:tavLst>
                                        <p:tav tm="0">
                                          <p:val>
                                            <p:strVal val="ppt_x"/>
                                          </p:val>
                                        </p:tav>
                                        <p:tav tm="100000">
                                          <p:val>
                                            <p:strVal val="0-ppt_w/2"/>
                                          </p:val>
                                        </p:tav>
                                      </p:tavLst>
                                    </p:anim>
                                    <p:anim calcmode="lin" valueType="num">
                                      <p:cBhvr additive="base">
                                        <p:cTn id="239" dur="2500"/>
                                        <p:tgtEl>
                                          <p:spTgt spid="13"/>
                                        </p:tgtEl>
                                        <p:attrNameLst>
                                          <p:attrName>ppt_y</p:attrName>
                                        </p:attrNameLst>
                                      </p:cBhvr>
                                      <p:tavLst>
                                        <p:tav tm="0">
                                          <p:val>
                                            <p:strVal val="ppt_y"/>
                                          </p:val>
                                        </p:tav>
                                        <p:tav tm="100000">
                                          <p:val>
                                            <p:strVal val="1+ppt_h/2"/>
                                          </p:val>
                                        </p:tav>
                                      </p:tavLst>
                                    </p:anim>
                                    <p:set>
                                      <p:cBhvr>
                                        <p:cTn id="240" dur="1" fill="hold">
                                          <p:stCondLst>
                                            <p:cond delay="2499"/>
                                          </p:stCondLst>
                                        </p:cTn>
                                        <p:tgtEl>
                                          <p:spTgt spid="13"/>
                                        </p:tgtEl>
                                        <p:attrNameLst>
                                          <p:attrName>style.visibility</p:attrName>
                                        </p:attrNameLst>
                                      </p:cBhvr>
                                      <p:to>
                                        <p:strVal val="hidden"/>
                                      </p:to>
                                    </p:set>
                                  </p:childTnLst>
                                </p:cTn>
                              </p:par>
                              <p:par>
                                <p:cTn id="241" presetID="2" presetClass="exit" presetSubtype="12" fill="hold" grpId="3" nodeType="withEffect">
                                  <p:stCondLst>
                                    <p:cond delay="0"/>
                                  </p:stCondLst>
                                  <p:childTnLst>
                                    <p:anim calcmode="lin" valueType="num">
                                      <p:cBhvr additive="base">
                                        <p:cTn id="242" dur="2500"/>
                                        <p:tgtEl>
                                          <p:spTgt spid="12"/>
                                        </p:tgtEl>
                                        <p:attrNameLst>
                                          <p:attrName>ppt_x</p:attrName>
                                        </p:attrNameLst>
                                      </p:cBhvr>
                                      <p:tavLst>
                                        <p:tav tm="0">
                                          <p:val>
                                            <p:strVal val="ppt_x"/>
                                          </p:val>
                                        </p:tav>
                                        <p:tav tm="100000">
                                          <p:val>
                                            <p:strVal val="0-ppt_w/2"/>
                                          </p:val>
                                        </p:tav>
                                      </p:tavLst>
                                    </p:anim>
                                    <p:anim calcmode="lin" valueType="num">
                                      <p:cBhvr additive="base">
                                        <p:cTn id="243" dur="2500"/>
                                        <p:tgtEl>
                                          <p:spTgt spid="12"/>
                                        </p:tgtEl>
                                        <p:attrNameLst>
                                          <p:attrName>ppt_y</p:attrName>
                                        </p:attrNameLst>
                                      </p:cBhvr>
                                      <p:tavLst>
                                        <p:tav tm="0">
                                          <p:val>
                                            <p:strVal val="ppt_y"/>
                                          </p:val>
                                        </p:tav>
                                        <p:tav tm="100000">
                                          <p:val>
                                            <p:strVal val="1+ppt_h/2"/>
                                          </p:val>
                                        </p:tav>
                                      </p:tavLst>
                                    </p:anim>
                                    <p:set>
                                      <p:cBhvr>
                                        <p:cTn id="244" dur="1" fill="hold">
                                          <p:stCondLst>
                                            <p:cond delay="2499"/>
                                          </p:stCondLst>
                                        </p:cTn>
                                        <p:tgtEl>
                                          <p:spTgt spid="12"/>
                                        </p:tgtEl>
                                        <p:attrNameLst>
                                          <p:attrName>style.visibility</p:attrName>
                                        </p:attrNameLst>
                                      </p:cBhvr>
                                      <p:to>
                                        <p:strVal val="hidden"/>
                                      </p:to>
                                    </p:set>
                                  </p:childTnLst>
                                </p:cTn>
                              </p:par>
                              <p:par>
                                <p:cTn id="245" presetID="2" presetClass="exit" presetSubtype="12" fill="hold" grpId="3" nodeType="withEffect">
                                  <p:stCondLst>
                                    <p:cond delay="0"/>
                                  </p:stCondLst>
                                  <p:childTnLst>
                                    <p:anim calcmode="lin" valueType="num">
                                      <p:cBhvr additive="base">
                                        <p:cTn id="246" dur="2500"/>
                                        <p:tgtEl>
                                          <p:spTgt spid="11"/>
                                        </p:tgtEl>
                                        <p:attrNameLst>
                                          <p:attrName>ppt_x</p:attrName>
                                        </p:attrNameLst>
                                      </p:cBhvr>
                                      <p:tavLst>
                                        <p:tav tm="0">
                                          <p:val>
                                            <p:strVal val="ppt_x"/>
                                          </p:val>
                                        </p:tav>
                                        <p:tav tm="100000">
                                          <p:val>
                                            <p:strVal val="0-ppt_w/2"/>
                                          </p:val>
                                        </p:tav>
                                      </p:tavLst>
                                    </p:anim>
                                    <p:anim calcmode="lin" valueType="num">
                                      <p:cBhvr additive="base">
                                        <p:cTn id="247" dur="2500"/>
                                        <p:tgtEl>
                                          <p:spTgt spid="11"/>
                                        </p:tgtEl>
                                        <p:attrNameLst>
                                          <p:attrName>ppt_y</p:attrName>
                                        </p:attrNameLst>
                                      </p:cBhvr>
                                      <p:tavLst>
                                        <p:tav tm="0">
                                          <p:val>
                                            <p:strVal val="ppt_y"/>
                                          </p:val>
                                        </p:tav>
                                        <p:tav tm="100000">
                                          <p:val>
                                            <p:strVal val="1+ppt_h/2"/>
                                          </p:val>
                                        </p:tav>
                                      </p:tavLst>
                                    </p:anim>
                                    <p:set>
                                      <p:cBhvr>
                                        <p:cTn id="248" dur="1" fill="hold">
                                          <p:stCondLst>
                                            <p:cond delay="2499"/>
                                          </p:stCondLst>
                                        </p:cTn>
                                        <p:tgtEl>
                                          <p:spTgt spid="11"/>
                                        </p:tgtEl>
                                        <p:attrNameLst>
                                          <p:attrName>style.visibility</p:attrName>
                                        </p:attrNameLst>
                                      </p:cBhvr>
                                      <p:to>
                                        <p:strVal val="hidden"/>
                                      </p:to>
                                    </p:set>
                                  </p:childTnLst>
                                </p:cTn>
                              </p:par>
                              <p:par>
                                <p:cTn id="249" presetID="2" presetClass="exit" presetSubtype="12" fill="hold" grpId="3" nodeType="withEffect">
                                  <p:stCondLst>
                                    <p:cond delay="0"/>
                                  </p:stCondLst>
                                  <p:childTnLst>
                                    <p:anim calcmode="lin" valueType="num">
                                      <p:cBhvr additive="base">
                                        <p:cTn id="250" dur="2500"/>
                                        <p:tgtEl>
                                          <p:spTgt spid="10"/>
                                        </p:tgtEl>
                                        <p:attrNameLst>
                                          <p:attrName>ppt_x</p:attrName>
                                        </p:attrNameLst>
                                      </p:cBhvr>
                                      <p:tavLst>
                                        <p:tav tm="0">
                                          <p:val>
                                            <p:strVal val="ppt_x"/>
                                          </p:val>
                                        </p:tav>
                                        <p:tav tm="100000">
                                          <p:val>
                                            <p:strVal val="0-ppt_w/2"/>
                                          </p:val>
                                        </p:tav>
                                      </p:tavLst>
                                    </p:anim>
                                    <p:anim calcmode="lin" valueType="num">
                                      <p:cBhvr additive="base">
                                        <p:cTn id="251" dur="2500"/>
                                        <p:tgtEl>
                                          <p:spTgt spid="10"/>
                                        </p:tgtEl>
                                        <p:attrNameLst>
                                          <p:attrName>ppt_y</p:attrName>
                                        </p:attrNameLst>
                                      </p:cBhvr>
                                      <p:tavLst>
                                        <p:tav tm="0">
                                          <p:val>
                                            <p:strVal val="ppt_y"/>
                                          </p:val>
                                        </p:tav>
                                        <p:tav tm="100000">
                                          <p:val>
                                            <p:strVal val="1+ppt_h/2"/>
                                          </p:val>
                                        </p:tav>
                                      </p:tavLst>
                                    </p:anim>
                                    <p:set>
                                      <p:cBhvr>
                                        <p:cTn id="252" dur="1" fill="hold">
                                          <p:stCondLst>
                                            <p:cond delay="2499"/>
                                          </p:stCondLst>
                                        </p:cTn>
                                        <p:tgtEl>
                                          <p:spTgt spid="10"/>
                                        </p:tgtEl>
                                        <p:attrNameLst>
                                          <p:attrName>style.visibility</p:attrName>
                                        </p:attrNameLst>
                                      </p:cBhvr>
                                      <p:to>
                                        <p:strVal val="hidden"/>
                                      </p:to>
                                    </p:set>
                                  </p:childTnLst>
                                </p:cTn>
                              </p:par>
                              <p:par>
                                <p:cTn id="253" presetID="2" presetClass="exit" presetSubtype="6" fill="hold" grpId="3" nodeType="withEffect">
                                  <p:stCondLst>
                                    <p:cond delay="0"/>
                                  </p:stCondLst>
                                  <p:childTnLst>
                                    <p:anim calcmode="lin" valueType="num">
                                      <p:cBhvr additive="base">
                                        <p:cTn id="254" dur="2500"/>
                                        <p:tgtEl>
                                          <p:spTgt spid="6"/>
                                        </p:tgtEl>
                                        <p:attrNameLst>
                                          <p:attrName>ppt_x</p:attrName>
                                        </p:attrNameLst>
                                      </p:cBhvr>
                                      <p:tavLst>
                                        <p:tav tm="0">
                                          <p:val>
                                            <p:strVal val="ppt_x"/>
                                          </p:val>
                                        </p:tav>
                                        <p:tav tm="100000">
                                          <p:val>
                                            <p:strVal val="1+ppt_w/2"/>
                                          </p:val>
                                        </p:tav>
                                      </p:tavLst>
                                    </p:anim>
                                    <p:anim calcmode="lin" valueType="num">
                                      <p:cBhvr additive="base">
                                        <p:cTn id="255" dur="2500"/>
                                        <p:tgtEl>
                                          <p:spTgt spid="6"/>
                                        </p:tgtEl>
                                        <p:attrNameLst>
                                          <p:attrName>ppt_y</p:attrName>
                                        </p:attrNameLst>
                                      </p:cBhvr>
                                      <p:tavLst>
                                        <p:tav tm="0">
                                          <p:val>
                                            <p:strVal val="ppt_y"/>
                                          </p:val>
                                        </p:tav>
                                        <p:tav tm="100000">
                                          <p:val>
                                            <p:strVal val="1+ppt_h/2"/>
                                          </p:val>
                                        </p:tav>
                                      </p:tavLst>
                                    </p:anim>
                                    <p:set>
                                      <p:cBhvr>
                                        <p:cTn id="256" dur="1" fill="hold">
                                          <p:stCondLst>
                                            <p:cond delay="2499"/>
                                          </p:stCondLst>
                                        </p:cTn>
                                        <p:tgtEl>
                                          <p:spTgt spid="6"/>
                                        </p:tgtEl>
                                        <p:attrNameLst>
                                          <p:attrName>style.visibility</p:attrName>
                                        </p:attrNameLst>
                                      </p:cBhvr>
                                      <p:to>
                                        <p:strVal val="hidden"/>
                                      </p:to>
                                    </p:set>
                                  </p:childTnLst>
                                </p:cTn>
                              </p:par>
                              <p:par>
                                <p:cTn id="257" presetID="2" presetClass="exit" presetSubtype="6" fill="hold" grpId="3" nodeType="withEffect">
                                  <p:stCondLst>
                                    <p:cond delay="0"/>
                                  </p:stCondLst>
                                  <p:childTnLst>
                                    <p:anim calcmode="lin" valueType="num">
                                      <p:cBhvr additive="base">
                                        <p:cTn id="258" dur="2500"/>
                                        <p:tgtEl>
                                          <p:spTgt spid="5"/>
                                        </p:tgtEl>
                                        <p:attrNameLst>
                                          <p:attrName>ppt_x</p:attrName>
                                        </p:attrNameLst>
                                      </p:cBhvr>
                                      <p:tavLst>
                                        <p:tav tm="0">
                                          <p:val>
                                            <p:strVal val="ppt_x"/>
                                          </p:val>
                                        </p:tav>
                                        <p:tav tm="100000">
                                          <p:val>
                                            <p:strVal val="1+ppt_w/2"/>
                                          </p:val>
                                        </p:tav>
                                      </p:tavLst>
                                    </p:anim>
                                    <p:anim calcmode="lin" valueType="num">
                                      <p:cBhvr additive="base">
                                        <p:cTn id="259" dur="2500"/>
                                        <p:tgtEl>
                                          <p:spTgt spid="5"/>
                                        </p:tgtEl>
                                        <p:attrNameLst>
                                          <p:attrName>ppt_y</p:attrName>
                                        </p:attrNameLst>
                                      </p:cBhvr>
                                      <p:tavLst>
                                        <p:tav tm="0">
                                          <p:val>
                                            <p:strVal val="ppt_y"/>
                                          </p:val>
                                        </p:tav>
                                        <p:tav tm="100000">
                                          <p:val>
                                            <p:strVal val="1+ppt_h/2"/>
                                          </p:val>
                                        </p:tav>
                                      </p:tavLst>
                                    </p:anim>
                                    <p:set>
                                      <p:cBhvr>
                                        <p:cTn id="260" dur="1" fill="hold">
                                          <p:stCondLst>
                                            <p:cond delay="2499"/>
                                          </p:stCondLst>
                                        </p:cTn>
                                        <p:tgtEl>
                                          <p:spTgt spid="5"/>
                                        </p:tgtEl>
                                        <p:attrNameLst>
                                          <p:attrName>style.visibility</p:attrName>
                                        </p:attrNameLst>
                                      </p:cBhvr>
                                      <p:to>
                                        <p:strVal val="hidden"/>
                                      </p:to>
                                    </p:set>
                                  </p:childTnLst>
                                </p:cTn>
                              </p:par>
                              <p:par>
                                <p:cTn id="261" presetID="2" presetClass="exit" presetSubtype="6" fill="hold" grpId="3" nodeType="withEffect">
                                  <p:stCondLst>
                                    <p:cond delay="0"/>
                                  </p:stCondLst>
                                  <p:childTnLst>
                                    <p:anim calcmode="lin" valueType="num">
                                      <p:cBhvr additive="base">
                                        <p:cTn id="262" dur="2500"/>
                                        <p:tgtEl>
                                          <p:spTgt spid="3"/>
                                        </p:tgtEl>
                                        <p:attrNameLst>
                                          <p:attrName>ppt_x</p:attrName>
                                        </p:attrNameLst>
                                      </p:cBhvr>
                                      <p:tavLst>
                                        <p:tav tm="0">
                                          <p:val>
                                            <p:strVal val="ppt_x"/>
                                          </p:val>
                                        </p:tav>
                                        <p:tav tm="100000">
                                          <p:val>
                                            <p:strVal val="1+ppt_w/2"/>
                                          </p:val>
                                        </p:tav>
                                      </p:tavLst>
                                    </p:anim>
                                    <p:anim calcmode="lin" valueType="num">
                                      <p:cBhvr additive="base">
                                        <p:cTn id="263" dur="2500"/>
                                        <p:tgtEl>
                                          <p:spTgt spid="3"/>
                                        </p:tgtEl>
                                        <p:attrNameLst>
                                          <p:attrName>ppt_y</p:attrName>
                                        </p:attrNameLst>
                                      </p:cBhvr>
                                      <p:tavLst>
                                        <p:tav tm="0">
                                          <p:val>
                                            <p:strVal val="ppt_y"/>
                                          </p:val>
                                        </p:tav>
                                        <p:tav tm="100000">
                                          <p:val>
                                            <p:strVal val="1+ppt_h/2"/>
                                          </p:val>
                                        </p:tav>
                                      </p:tavLst>
                                    </p:anim>
                                    <p:set>
                                      <p:cBhvr>
                                        <p:cTn id="264" dur="1" fill="hold">
                                          <p:stCondLst>
                                            <p:cond delay="2499"/>
                                          </p:stCondLst>
                                        </p:cTn>
                                        <p:tgtEl>
                                          <p:spTgt spid="3"/>
                                        </p:tgtEl>
                                        <p:attrNameLst>
                                          <p:attrName>style.visibility</p:attrName>
                                        </p:attrNameLst>
                                      </p:cBhvr>
                                      <p:to>
                                        <p:strVal val="hidden"/>
                                      </p:to>
                                    </p:set>
                                  </p:childTnLst>
                                </p:cTn>
                              </p:par>
                              <p:par>
                                <p:cTn id="265" presetID="2" presetClass="exit" presetSubtype="6" fill="hold" grpId="3" nodeType="withEffect">
                                  <p:stCondLst>
                                    <p:cond delay="0"/>
                                  </p:stCondLst>
                                  <p:childTnLst>
                                    <p:anim calcmode="lin" valueType="num">
                                      <p:cBhvr additive="base">
                                        <p:cTn id="266" dur="2500"/>
                                        <p:tgtEl>
                                          <p:spTgt spid="2"/>
                                        </p:tgtEl>
                                        <p:attrNameLst>
                                          <p:attrName>ppt_x</p:attrName>
                                        </p:attrNameLst>
                                      </p:cBhvr>
                                      <p:tavLst>
                                        <p:tav tm="0">
                                          <p:val>
                                            <p:strVal val="ppt_x"/>
                                          </p:val>
                                        </p:tav>
                                        <p:tav tm="100000">
                                          <p:val>
                                            <p:strVal val="1+ppt_w/2"/>
                                          </p:val>
                                        </p:tav>
                                      </p:tavLst>
                                    </p:anim>
                                    <p:anim calcmode="lin" valueType="num">
                                      <p:cBhvr additive="base">
                                        <p:cTn id="267" dur="2500"/>
                                        <p:tgtEl>
                                          <p:spTgt spid="2"/>
                                        </p:tgtEl>
                                        <p:attrNameLst>
                                          <p:attrName>ppt_y</p:attrName>
                                        </p:attrNameLst>
                                      </p:cBhvr>
                                      <p:tavLst>
                                        <p:tav tm="0">
                                          <p:val>
                                            <p:strVal val="ppt_y"/>
                                          </p:val>
                                        </p:tav>
                                        <p:tav tm="100000">
                                          <p:val>
                                            <p:strVal val="1+ppt_h/2"/>
                                          </p:val>
                                        </p:tav>
                                      </p:tavLst>
                                    </p:anim>
                                    <p:set>
                                      <p:cBhvr>
                                        <p:cTn id="268" dur="1" fill="hold">
                                          <p:stCondLst>
                                            <p:cond delay="2499"/>
                                          </p:stCondLst>
                                        </p:cTn>
                                        <p:tgtEl>
                                          <p:spTgt spid="2"/>
                                        </p:tgtEl>
                                        <p:attrNameLst>
                                          <p:attrName>style.visibility</p:attrName>
                                        </p:attrNameLst>
                                      </p:cBhvr>
                                      <p:to>
                                        <p:strVal val="hidden"/>
                                      </p:to>
                                    </p:set>
                                  </p:childTnLst>
                                </p:cTn>
                              </p:par>
                              <p:par>
                                <p:cTn id="269" presetID="23" presetClass="entr" presetSubtype="272" fill="hold" nodeType="withEffect">
                                  <p:stCondLst>
                                    <p:cond delay="0"/>
                                  </p:stCondLst>
                                  <p:childTnLst>
                                    <p:set>
                                      <p:cBhvr>
                                        <p:cTn id="270" dur="1" fill="hold">
                                          <p:stCondLst>
                                            <p:cond delay="0"/>
                                          </p:stCondLst>
                                        </p:cTn>
                                        <p:tgtEl>
                                          <p:spTgt spid="29"/>
                                        </p:tgtEl>
                                        <p:attrNameLst>
                                          <p:attrName>style.visibility</p:attrName>
                                        </p:attrNameLst>
                                      </p:cBhvr>
                                      <p:to>
                                        <p:strVal val="visible"/>
                                      </p:to>
                                    </p:set>
                                    <p:anim calcmode="lin" valueType="num">
                                      <p:cBhvr>
                                        <p:cTn id="271" dur="2250" fill="hold"/>
                                        <p:tgtEl>
                                          <p:spTgt spid="29"/>
                                        </p:tgtEl>
                                        <p:attrNameLst>
                                          <p:attrName>ppt_w</p:attrName>
                                        </p:attrNameLst>
                                      </p:cBhvr>
                                      <p:tavLst>
                                        <p:tav tm="0">
                                          <p:val>
                                            <p:strVal val="2/3*#ppt_w"/>
                                          </p:val>
                                        </p:tav>
                                        <p:tav tm="100000">
                                          <p:val>
                                            <p:strVal val="#ppt_w"/>
                                          </p:val>
                                        </p:tav>
                                      </p:tavLst>
                                    </p:anim>
                                    <p:anim calcmode="lin" valueType="num">
                                      <p:cBhvr>
                                        <p:cTn id="272" dur="2250" fill="hold"/>
                                        <p:tgtEl>
                                          <p:spTgt spid="29"/>
                                        </p:tgtEl>
                                        <p:attrNameLst>
                                          <p:attrName>ppt_h</p:attrName>
                                        </p:attrNameLst>
                                      </p:cBhvr>
                                      <p:tavLst>
                                        <p:tav tm="0">
                                          <p:val>
                                            <p:strVal val="2/3*#ppt_h"/>
                                          </p:val>
                                        </p:tav>
                                        <p:tav tm="100000">
                                          <p:val>
                                            <p:strVal val="#ppt_h"/>
                                          </p:val>
                                        </p:tav>
                                      </p:tavLst>
                                    </p:anim>
                                  </p:childTnLst>
                                </p:cTn>
                              </p:par>
                              <p:par>
                                <p:cTn id="273" presetID="8" presetClass="entr" presetSubtype="32" fill="hold" nodeType="withEffect">
                                  <p:stCondLst>
                                    <p:cond delay="0"/>
                                  </p:stCondLst>
                                  <p:childTnLst>
                                    <p:set>
                                      <p:cBhvr>
                                        <p:cTn id="274" dur="1" fill="hold">
                                          <p:stCondLst>
                                            <p:cond delay="0"/>
                                          </p:stCondLst>
                                        </p:cTn>
                                        <p:tgtEl>
                                          <p:spTgt spid="29"/>
                                        </p:tgtEl>
                                        <p:attrNameLst>
                                          <p:attrName>style.visibility</p:attrName>
                                        </p:attrNameLst>
                                      </p:cBhvr>
                                      <p:to>
                                        <p:strVal val="visible"/>
                                      </p:to>
                                    </p:set>
                                    <p:animEffect transition="in" filter="diamond(out)">
                                      <p:cBhvr>
                                        <p:cTn id="275" dur="225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9"/>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547664" y="1419622"/>
            <a:ext cx="4248472" cy="2123658"/>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2400" dirty="0" smtClean="0">
                <a:solidFill>
                  <a:srgbClr val="003300"/>
                </a:solidFill>
                <a:latin typeface="Hobo Std" pitchFamily="34" charset="0"/>
              </a:rPr>
              <a:t>Beneficios </a:t>
            </a:r>
            <a:r>
              <a:rPr lang="es-ES" sz="2400" dirty="0">
                <a:solidFill>
                  <a:srgbClr val="003300"/>
                </a:solidFill>
                <a:latin typeface="Hobo Std" pitchFamily="34" charset="0"/>
              </a:rPr>
              <a:t>de las uvas </a:t>
            </a:r>
            <a:r>
              <a:rPr lang="es-ES" sz="2400" dirty="0" smtClean="0">
                <a:solidFill>
                  <a:srgbClr val="003300"/>
                </a:solidFill>
                <a:latin typeface="Hobo Std" pitchFamily="34" charset="0"/>
              </a:rPr>
              <a:t>rojas</a:t>
            </a:r>
          </a:p>
          <a:p>
            <a:pPr algn="ctr"/>
            <a:r>
              <a:rPr lang="es-ES" dirty="0">
                <a:solidFill>
                  <a:srgbClr val="003300"/>
                </a:solidFill>
                <a:latin typeface="Hobo Std" pitchFamily="34" charset="0"/>
              </a:rPr>
              <a:t>La uva roja era un manjar muy utilizado y preciado por griegos y romanos. Son exquisitamente dulces y </a:t>
            </a:r>
            <a:r>
              <a:rPr lang="es-ES" dirty="0" smtClean="0">
                <a:solidFill>
                  <a:srgbClr val="003300"/>
                </a:solidFill>
                <a:latin typeface="Hobo Std" pitchFamily="34" charset="0"/>
              </a:rPr>
              <a:t>nutritivas</a:t>
            </a:r>
            <a:r>
              <a:rPr lang="es-ES" dirty="0">
                <a:solidFill>
                  <a:srgbClr val="003300"/>
                </a:solidFill>
                <a:latin typeface="Hobo Std" pitchFamily="34" charset="0"/>
              </a:rPr>
              <a:t>, disponiendo de unas facultades muy especiales que te presentamos a continuación:</a:t>
            </a:r>
          </a:p>
        </p:txBody>
      </p:sp>
    </p:spTree>
    <p:extLst>
      <p:ext uri="{BB962C8B-B14F-4D97-AF65-F5344CB8AC3E}">
        <p14:creationId xmlns:p14="http://schemas.microsoft.com/office/powerpoint/2010/main" val="35009887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28 Grupo"/>
          <p:cNvGrpSpPr/>
          <p:nvPr/>
        </p:nvGrpSpPr>
        <p:grpSpPr>
          <a:xfrm>
            <a:off x="25601" y="-29330"/>
            <a:ext cx="9179189" cy="5157118"/>
            <a:chOff x="-35189" y="0"/>
            <a:chExt cx="9179189" cy="5157118"/>
          </a:xfrm>
        </p:grpSpPr>
        <p:sp>
          <p:nvSpPr>
            <p:cNvPr id="30" name="29 Rectángulo"/>
            <p:cNvSpPr/>
            <p:nvPr/>
          </p:nvSpPr>
          <p:spPr>
            <a:xfrm>
              <a:off x="-35189" y="0"/>
              <a:ext cx="4607189" cy="5157118"/>
            </a:xfrm>
            <a:prstGeom prst="rect">
              <a:avLst/>
            </a:prstGeom>
            <a:gradFill flip="none" rotWithShape="1">
              <a:gsLst>
                <a:gs pos="12000">
                  <a:srgbClr val="C00000">
                    <a:lumMod val="0"/>
                  </a:srgbClr>
                </a:gs>
                <a:gs pos="50000">
                  <a:srgbClr val="C00000">
                    <a:lumMod val="30000"/>
                  </a:srgbClr>
                </a:gs>
                <a:gs pos="75000">
                  <a:srgbClr val="8F0040"/>
                </a:gs>
                <a:gs pos="89999">
                  <a:srgbClr val="F27300"/>
                </a:gs>
                <a:gs pos="100000">
                  <a:srgbClr val="FFBF00"/>
                </a:gs>
              </a:gsLst>
              <a:lin ang="189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flipH="1">
              <a:off x="4572000" y="0"/>
              <a:ext cx="4572000" cy="5157118"/>
            </a:xfrm>
            <a:prstGeom prst="rect">
              <a:avLst/>
            </a:prstGeom>
            <a:gradFill>
              <a:gsLst>
                <a:gs pos="12000">
                  <a:srgbClr val="C00000">
                    <a:lumMod val="0"/>
                  </a:srgbClr>
                </a:gs>
                <a:gs pos="50000">
                  <a:srgbClr val="C00000">
                    <a:lumMod val="30000"/>
                  </a:srgbClr>
                </a:gs>
                <a:gs pos="75000">
                  <a:srgbClr val="8F0040"/>
                </a:gs>
                <a:gs pos="89999">
                  <a:srgbClr val="F27300"/>
                </a:gs>
                <a:gs pos="100000">
                  <a:srgbClr val="FFBF00"/>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8" name="27 Imagen" descr="Diapositiva10"/>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t="-103302"/>
          <a:stretch/>
        </p:blipFill>
        <p:spPr>
          <a:xfrm>
            <a:off x="0" y="-5421137"/>
            <a:ext cx="9144000" cy="10564638"/>
          </a:xfrm>
          <a:prstGeom prst="rect">
            <a:avLst/>
          </a:prstGeom>
          <a:noFill/>
          <a:ln>
            <a:noFill/>
          </a:ln>
        </p:spPr>
      </p:pic>
      <p:sp>
        <p:nvSpPr>
          <p:cNvPr id="42" name="41 Rombo"/>
          <p:cNvSpPr/>
          <p:nvPr/>
        </p:nvSpPr>
        <p:spPr>
          <a:xfrm rot="2480213">
            <a:off x="7481535" y="-870370"/>
            <a:ext cx="3924952" cy="440038"/>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2480213">
            <a:off x="7121495" y="-510330"/>
            <a:ext cx="3924952" cy="440038"/>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rot="2480213">
            <a:off x="6833462" y="65734"/>
            <a:ext cx="3924952" cy="440040"/>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ombo"/>
          <p:cNvSpPr/>
          <p:nvPr/>
        </p:nvSpPr>
        <p:spPr>
          <a:xfrm rot="2480213">
            <a:off x="6473422" y="425774"/>
            <a:ext cx="3924952" cy="440040"/>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ombo"/>
          <p:cNvSpPr/>
          <p:nvPr/>
        </p:nvSpPr>
        <p:spPr>
          <a:xfrm rot="2480213">
            <a:off x="6185390" y="1001838"/>
            <a:ext cx="3924952" cy="440040"/>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ombo"/>
          <p:cNvSpPr/>
          <p:nvPr/>
        </p:nvSpPr>
        <p:spPr>
          <a:xfrm rot="2480213">
            <a:off x="5825350" y="1505894"/>
            <a:ext cx="3924952" cy="440040"/>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ombo"/>
          <p:cNvSpPr/>
          <p:nvPr/>
        </p:nvSpPr>
        <p:spPr>
          <a:xfrm rot="2480213">
            <a:off x="5465310" y="1937942"/>
            <a:ext cx="3924952" cy="440040"/>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ombo"/>
          <p:cNvSpPr/>
          <p:nvPr/>
        </p:nvSpPr>
        <p:spPr>
          <a:xfrm rot="2480213">
            <a:off x="5105270" y="2441998"/>
            <a:ext cx="3924952" cy="440040"/>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2480213">
            <a:off x="4817238" y="2984092"/>
            <a:ext cx="3924952" cy="440040"/>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2480213">
            <a:off x="4457198" y="3522118"/>
            <a:ext cx="3924952" cy="440040"/>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2480213">
            <a:off x="4025150" y="4098182"/>
            <a:ext cx="3924952" cy="440040"/>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2480213">
            <a:off x="3621631" y="4573709"/>
            <a:ext cx="3924952" cy="440040"/>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9285936" flipH="1">
            <a:off x="-2366503" y="-945857"/>
            <a:ext cx="3924952" cy="504056"/>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9285936" flipH="1">
            <a:off x="-2006463" y="-585817"/>
            <a:ext cx="3924952" cy="504056"/>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9285936" flipH="1">
            <a:off x="-1718431" y="-9753"/>
            <a:ext cx="3924952" cy="504056"/>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9285936" flipH="1">
            <a:off x="-1358391" y="350287"/>
            <a:ext cx="3924952" cy="504056"/>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9285936" flipH="1">
            <a:off x="-1070359" y="926352"/>
            <a:ext cx="3924952" cy="504056"/>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9285936" flipH="1">
            <a:off x="-710319" y="1430407"/>
            <a:ext cx="3924952" cy="504056"/>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9285936" flipH="1">
            <a:off x="-350279" y="1862455"/>
            <a:ext cx="3924952" cy="504056"/>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9285936" flipH="1">
            <a:off x="9761" y="2366511"/>
            <a:ext cx="3924952" cy="504056"/>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9285936" flipH="1">
            <a:off x="297793" y="2908606"/>
            <a:ext cx="3924952" cy="504056"/>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9285936" flipH="1">
            <a:off x="657833" y="3446632"/>
            <a:ext cx="3924952" cy="504056"/>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19285936" flipH="1">
            <a:off x="1089881" y="4022695"/>
            <a:ext cx="3924952" cy="504056"/>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9285936" flipH="1">
            <a:off x="1493400" y="4498222"/>
            <a:ext cx="3924952" cy="504056"/>
          </a:xfrm>
          <a:prstGeom prst="diamond">
            <a:avLst/>
          </a:prstGeom>
          <a:gradFill flip="none" rotWithShape="1">
            <a:gsLst>
              <a:gs pos="70000">
                <a:srgbClr val="8F0040">
                  <a:alpha val="0"/>
                </a:srgbClr>
              </a:gs>
              <a:gs pos="89999">
                <a:srgbClr val="F27300"/>
              </a:gs>
              <a:gs pos="100000">
                <a:srgbClr val="FFBF00"/>
              </a:gs>
            </a:gsLst>
            <a:path path="circle">
              <a:fillToRect l="100000" t="100000"/>
            </a:path>
            <a:tileRect r="-100000" b="-100000"/>
          </a:gradFill>
          <a:ln>
            <a:gradFill>
              <a:gsLst>
                <a:gs pos="20000">
                  <a:srgbClr val="8F0040"/>
                </a:gs>
                <a:gs pos="89999">
                  <a:srgbClr val="F27300"/>
                </a:gs>
                <a:gs pos="100000">
                  <a:srgbClr val="FFBF00"/>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6" name="55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1836712" y="-1892746"/>
            <a:ext cx="12961440" cy="7992888"/>
          </a:xfrm>
          <a:prstGeom prst="rect">
            <a:avLst/>
          </a:prstGeom>
          <a:noFill/>
          <a:ln>
            <a:noFill/>
          </a:ln>
        </p:spPr>
      </p:pic>
    </p:spTree>
    <p:extLst>
      <p:ext uri="{BB962C8B-B14F-4D97-AF65-F5344CB8AC3E}">
        <p14:creationId xmlns:p14="http://schemas.microsoft.com/office/powerpoint/2010/main" val="2491462461"/>
      </p:ext>
    </p:extLst>
  </p:cSld>
  <p:clrMapOvr>
    <a:masterClrMapping/>
  </p:clrMapOvr>
  <mc:AlternateContent xmlns:mc="http://schemas.openxmlformats.org/markup-compatibility/2006" xmlns:p14="http://schemas.microsoft.com/office/powerpoint/2010/main">
    <mc:Choice Requires="p14">
      <p:transition spd="slow" p14:dur="2000" advTm="0"/>
    </mc:Choice>
    <mc:Fallback xmlns="">
      <p:transition spd="slow"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4000" fill="hold"/>
                                        <p:tgtEl>
                                          <p:spTgt spid="42"/>
                                        </p:tgtEl>
                                        <p:attrNameLst>
                                          <p:attrName>ppt_w</p:attrName>
                                        </p:attrNameLst>
                                      </p:cBhvr>
                                      <p:tavLst>
                                        <p:tav tm="0">
                                          <p:val>
                                            <p:strVal val="#ppt_w"/>
                                          </p:val>
                                        </p:tav>
                                        <p:tav tm="100000">
                                          <p:val>
                                            <p:strVal val="#ppt_w"/>
                                          </p:val>
                                        </p:tav>
                                      </p:tavLst>
                                    </p:anim>
                                    <p:anim calcmode="lin" valueType="num">
                                      <p:cBhvr>
                                        <p:cTn id="8" dur="4000" fill="hold"/>
                                        <p:tgtEl>
                                          <p:spTgt spid="4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000" fill="hold"/>
                                        <p:tgtEl>
                                          <p:spTgt spid="42"/>
                                        </p:tgtEl>
                                        <p:attrNameLst>
                                          <p:attrName>r</p:attrName>
                                        </p:attrNameLst>
                                      </p:cBhvr>
                                    </p:animRot>
                                  </p:childTnLst>
                                </p:cTn>
                              </p:par>
                              <p:par>
                                <p:cTn id="11" presetID="2" presetClass="exit" presetSubtype="12" fill="hold" grpId="2" nodeType="withEffect">
                                  <p:stCondLst>
                                    <p:cond delay="0"/>
                                  </p:stCondLst>
                                  <p:childTnLst>
                                    <p:anim calcmode="lin" valueType="num">
                                      <p:cBhvr additive="base">
                                        <p:cTn id="12" dur="4000"/>
                                        <p:tgtEl>
                                          <p:spTgt spid="42"/>
                                        </p:tgtEl>
                                        <p:attrNameLst>
                                          <p:attrName>ppt_x</p:attrName>
                                        </p:attrNameLst>
                                      </p:cBhvr>
                                      <p:tavLst>
                                        <p:tav tm="0">
                                          <p:val>
                                            <p:strVal val="ppt_x"/>
                                          </p:val>
                                        </p:tav>
                                        <p:tav tm="100000">
                                          <p:val>
                                            <p:strVal val="0-ppt_w/2"/>
                                          </p:val>
                                        </p:tav>
                                      </p:tavLst>
                                    </p:anim>
                                    <p:anim calcmode="lin" valueType="num">
                                      <p:cBhvr additive="base">
                                        <p:cTn id="13" dur="4000"/>
                                        <p:tgtEl>
                                          <p:spTgt spid="42"/>
                                        </p:tgtEl>
                                        <p:attrNameLst>
                                          <p:attrName>ppt_y</p:attrName>
                                        </p:attrNameLst>
                                      </p:cBhvr>
                                      <p:tavLst>
                                        <p:tav tm="0">
                                          <p:val>
                                            <p:strVal val="ppt_y"/>
                                          </p:val>
                                        </p:tav>
                                        <p:tav tm="100000">
                                          <p:val>
                                            <p:strVal val="1+ppt_h/2"/>
                                          </p:val>
                                        </p:tav>
                                      </p:tavLst>
                                    </p:anim>
                                    <p:set>
                                      <p:cBhvr>
                                        <p:cTn id="14" dur="1" fill="hold">
                                          <p:stCondLst>
                                            <p:cond delay="3999"/>
                                          </p:stCondLst>
                                        </p:cTn>
                                        <p:tgtEl>
                                          <p:spTgt spid="4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p:cTn id="17" dur="4000" fill="hold"/>
                                        <p:tgtEl>
                                          <p:spTgt spid="43"/>
                                        </p:tgtEl>
                                        <p:attrNameLst>
                                          <p:attrName>ppt_w</p:attrName>
                                        </p:attrNameLst>
                                      </p:cBhvr>
                                      <p:tavLst>
                                        <p:tav tm="0">
                                          <p:val>
                                            <p:strVal val="#ppt_w"/>
                                          </p:val>
                                        </p:tav>
                                        <p:tav tm="100000">
                                          <p:val>
                                            <p:strVal val="#ppt_w"/>
                                          </p:val>
                                        </p:tav>
                                      </p:tavLst>
                                    </p:anim>
                                    <p:anim calcmode="lin" valueType="num">
                                      <p:cBhvr>
                                        <p:cTn id="18" dur="4000" fill="hold"/>
                                        <p:tgtEl>
                                          <p:spTgt spid="4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000" fill="hold"/>
                                        <p:tgtEl>
                                          <p:spTgt spid="43"/>
                                        </p:tgtEl>
                                        <p:attrNameLst>
                                          <p:attrName>r</p:attrName>
                                        </p:attrNameLst>
                                      </p:cBhvr>
                                    </p:animRot>
                                  </p:childTnLst>
                                </p:cTn>
                              </p:par>
                              <p:par>
                                <p:cTn id="21" presetID="2" presetClass="exit" presetSubtype="12" fill="hold" grpId="2" nodeType="withEffect">
                                  <p:stCondLst>
                                    <p:cond delay="0"/>
                                  </p:stCondLst>
                                  <p:childTnLst>
                                    <p:anim calcmode="lin" valueType="num">
                                      <p:cBhvr additive="base">
                                        <p:cTn id="22" dur="4000"/>
                                        <p:tgtEl>
                                          <p:spTgt spid="43"/>
                                        </p:tgtEl>
                                        <p:attrNameLst>
                                          <p:attrName>ppt_x</p:attrName>
                                        </p:attrNameLst>
                                      </p:cBhvr>
                                      <p:tavLst>
                                        <p:tav tm="0">
                                          <p:val>
                                            <p:strVal val="ppt_x"/>
                                          </p:val>
                                        </p:tav>
                                        <p:tav tm="100000">
                                          <p:val>
                                            <p:strVal val="0-ppt_w/2"/>
                                          </p:val>
                                        </p:tav>
                                      </p:tavLst>
                                    </p:anim>
                                    <p:anim calcmode="lin" valueType="num">
                                      <p:cBhvr additive="base">
                                        <p:cTn id="23" dur="4000"/>
                                        <p:tgtEl>
                                          <p:spTgt spid="43"/>
                                        </p:tgtEl>
                                        <p:attrNameLst>
                                          <p:attrName>ppt_y</p:attrName>
                                        </p:attrNameLst>
                                      </p:cBhvr>
                                      <p:tavLst>
                                        <p:tav tm="0">
                                          <p:val>
                                            <p:strVal val="ppt_y"/>
                                          </p:val>
                                        </p:tav>
                                        <p:tav tm="100000">
                                          <p:val>
                                            <p:strVal val="1+ppt_h/2"/>
                                          </p:val>
                                        </p:tav>
                                      </p:tavLst>
                                    </p:anim>
                                    <p:set>
                                      <p:cBhvr>
                                        <p:cTn id="24" dur="1" fill="hold">
                                          <p:stCondLst>
                                            <p:cond delay="3999"/>
                                          </p:stCondLst>
                                        </p:cTn>
                                        <p:tgtEl>
                                          <p:spTgt spid="4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p:cTn id="27" dur="4000" fill="hold"/>
                                        <p:tgtEl>
                                          <p:spTgt spid="44"/>
                                        </p:tgtEl>
                                        <p:attrNameLst>
                                          <p:attrName>ppt_w</p:attrName>
                                        </p:attrNameLst>
                                      </p:cBhvr>
                                      <p:tavLst>
                                        <p:tav tm="0">
                                          <p:val>
                                            <p:strVal val="#ppt_w"/>
                                          </p:val>
                                        </p:tav>
                                        <p:tav tm="100000">
                                          <p:val>
                                            <p:strVal val="#ppt_w"/>
                                          </p:val>
                                        </p:tav>
                                      </p:tavLst>
                                    </p:anim>
                                    <p:anim calcmode="lin" valueType="num">
                                      <p:cBhvr>
                                        <p:cTn id="28" dur="4000" fill="hold"/>
                                        <p:tgtEl>
                                          <p:spTgt spid="44"/>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000" fill="hold"/>
                                        <p:tgtEl>
                                          <p:spTgt spid="44"/>
                                        </p:tgtEl>
                                        <p:attrNameLst>
                                          <p:attrName>r</p:attrName>
                                        </p:attrNameLst>
                                      </p:cBhvr>
                                    </p:animRot>
                                  </p:childTnLst>
                                </p:cTn>
                              </p:par>
                              <p:par>
                                <p:cTn id="31" presetID="2" presetClass="exit" presetSubtype="12" fill="hold" grpId="2" nodeType="withEffect">
                                  <p:stCondLst>
                                    <p:cond delay="0"/>
                                  </p:stCondLst>
                                  <p:childTnLst>
                                    <p:anim calcmode="lin" valueType="num">
                                      <p:cBhvr additive="base">
                                        <p:cTn id="32" dur="4000"/>
                                        <p:tgtEl>
                                          <p:spTgt spid="44"/>
                                        </p:tgtEl>
                                        <p:attrNameLst>
                                          <p:attrName>ppt_x</p:attrName>
                                        </p:attrNameLst>
                                      </p:cBhvr>
                                      <p:tavLst>
                                        <p:tav tm="0">
                                          <p:val>
                                            <p:strVal val="ppt_x"/>
                                          </p:val>
                                        </p:tav>
                                        <p:tav tm="100000">
                                          <p:val>
                                            <p:strVal val="0-ppt_w/2"/>
                                          </p:val>
                                        </p:tav>
                                      </p:tavLst>
                                    </p:anim>
                                    <p:anim calcmode="lin" valueType="num">
                                      <p:cBhvr additive="base">
                                        <p:cTn id="33" dur="4000"/>
                                        <p:tgtEl>
                                          <p:spTgt spid="44"/>
                                        </p:tgtEl>
                                        <p:attrNameLst>
                                          <p:attrName>ppt_y</p:attrName>
                                        </p:attrNameLst>
                                      </p:cBhvr>
                                      <p:tavLst>
                                        <p:tav tm="0">
                                          <p:val>
                                            <p:strVal val="ppt_y"/>
                                          </p:val>
                                        </p:tav>
                                        <p:tav tm="100000">
                                          <p:val>
                                            <p:strVal val="1+ppt_h/2"/>
                                          </p:val>
                                        </p:tav>
                                      </p:tavLst>
                                    </p:anim>
                                    <p:set>
                                      <p:cBhvr>
                                        <p:cTn id="34" dur="1" fill="hold">
                                          <p:stCondLst>
                                            <p:cond delay="3999"/>
                                          </p:stCondLst>
                                        </p:cTn>
                                        <p:tgtEl>
                                          <p:spTgt spid="44"/>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anim calcmode="lin" valueType="num">
                                      <p:cBhvr>
                                        <p:cTn id="37" dur="4000" fill="hold"/>
                                        <p:tgtEl>
                                          <p:spTgt spid="45"/>
                                        </p:tgtEl>
                                        <p:attrNameLst>
                                          <p:attrName>ppt_w</p:attrName>
                                        </p:attrNameLst>
                                      </p:cBhvr>
                                      <p:tavLst>
                                        <p:tav tm="0">
                                          <p:val>
                                            <p:strVal val="#ppt_w"/>
                                          </p:val>
                                        </p:tav>
                                        <p:tav tm="100000">
                                          <p:val>
                                            <p:strVal val="#ppt_w"/>
                                          </p:val>
                                        </p:tav>
                                      </p:tavLst>
                                    </p:anim>
                                    <p:anim calcmode="lin" valueType="num">
                                      <p:cBhvr>
                                        <p:cTn id="38" dur="4000" fill="hold"/>
                                        <p:tgtEl>
                                          <p:spTgt spid="45"/>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000" fill="hold"/>
                                        <p:tgtEl>
                                          <p:spTgt spid="45"/>
                                        </p:tgtEl>
                                        <p:attrNameLst>
                                          <p:attrName>r</p:attrName>
                                        </p:attrNameLst>
                                      </p:cBhvr>
                                    </p:animRot>
                                  </p:childTnLst>
                                </p:cTn>
                              </p:par>
                              <p:par>
                                <p:cTn id="41" presetID="2" presetClass="exit" presetSubtype="12" fill="hold" grpId="2" nodeType="withEffect">
                                  <p:stCondLst>
                                    <p:cond delay="0"/>
                                  </p:stCondLst>
                                  <p:childTnLst>
                                    <p:anim calcmode="lin" valueType="num">
                                      <p:cBhvr additive="base">
                                        <p:cTn id="42" dur="4000"/>
                                        <p:tgtEl>
                                          <p:spTgt spid="45"/>
                                        </p:tgtEl>
                                        <p:attrNameLst>
                                          <p:attrName>ppt_x</p:attrName>
                                        </p:attrNameLst>
                                      </p:cBhvr>
                                      <p:tavLst>
                                        <p:tav tm="0">
                                          <p:val>
                                            <p:strVal val="ppt_x"/>
                                          </p:val>
                                        </p:tav>
                                        <p:tav tm="100000">
                                          <p:val>
                                            <p:strVal val="0-ppt_w/2"/>
                                          </p:val>
                                        </p:tav>
                                      </p:tavLst>
                                    </p:anim>
                                    <p:anim calcmode="lin" valueType="num">
                                      <p:cBhvr additive="base">
                                        <p:cTn id="43" dur="4000"/>
                                        <p:tgtEl>
                                          <p:spTgt spid="45"/>
                                        </p:tgtEl>
                                        <p:attrNameLst>
                                          <p:attrName>ppt_y</p:attrName>
                                        </p:attrNameLst>
                                      </p:cBhvr>
                                      <p:tavLst>
                                        <p:tav tm="0">
                                          <p:val>
                                            <p:strVal val="ppt_y"/>
                                          </p:val>
                                        </p:tav>
                                        <p:tav tm="100000">
                                          <p:val>
                                            <p:strVal val="1+ppt_h/2"/>
                                          </p:val>
                                        </p:tav>
                                      </p:tavLst>
                                    </p:anim>
                                    <p:set>
                                      <p:cBhvr>
                                        <p:cTn id="44" dur="1" fill="hold">
                                          <p:stCondLst>
                                            <p:cond delay="3999"/>
                                          </p:stCondLst>
                                        </p:cTn>
                                        <p:tgtEl>
                                          <p:spTgt spid="45"/>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p:cTn id="47" dur="4000" fill="hold"/>
                                        <p:tgtEl>
                                          <p:spTgt spid="46"/>
                                        </p:tgtEl>
                                        <p:attrNameLst>
                                          <p:attrName>ppt_w</p:attrName>
                                        </p:attrNameLst>
                                      </p:cBhvr>
                                      <p:tavLst>
                                        <p:tav tm="0">
                                          <p:val>
                                            <p:strVal val="#ppt_w"/>
                                          </p:val>
                                        </p:tav>
                                        <p:tav tm="100000">
                                          <p:val>
                                            <p:strVal val="#ppt_w"/>
                                          </p:val>
                                        </p:tav>
                                      </p:tavLst>
                                    </p:anim>
                                    <p:anim calcmode="lin" valueType="num">
                                      <p:cBhvr>
                                        <p:cTn id="48" dur="4000" fill="hold"/>
                                        <p:tgtEl>
                                          <p:spTgt spid="46"/>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000" fill="hold"/>
                                        <p:tgtEl>
                                          <p:spTgt spid="46"/>
                                        </p:tgtEl>
                                        <p:attrNameLst>
                                          <p:attrName>r</p:attrName>
                                        </p:attrNameLst>
                                      </p:cBhvr>
                                    </p:animRot>
                                  </p:childTnLst>
                                </p:cTn>
                              </p:par>
                              <p:par>
                                <p:cTn id="51" presetID="2" presetClass="exit" presetSubtype="12" fill="hold" grpId="2" nodeType="withEffect">
                                  <p:stCondLst>
                                    <p:cond delay="0"/>
                                  </p:stCondLst>
                                  <p:childTnLst>
                                    <p:anim calcmode="lin" valueType="num">
                                      <p:cBhvr additive="base">
                                        <p:cTn id="52" dur="4000"/>
                                        <p:tgtEl>
                                          <p:spTgt spid="46"/>
                                        </p:tgtEl>
                                        <p:attrNameLst>
                                          <p:attrName>ppt_x</p:attrName>
                                        </p:attrNameLst>
                                      </p:cBhvr>
                                      <p:tavLst>
                                        <p:tav tm="0">
                                          <p:val>
                                            <p:strVal val="ppt_x"/>
                                          </p:val>
                                        </p:tav>
                                        <p:tav tm="100000">
                                          <p:val>
                                            <p:strVal val="0-ppt_w/2"/>
                                          </p:val>
                                        </p:tav>
                                      </p:tavLst>
                                    </p:anim>
                                    <p:anim calcmode="lin" valueType="num">
                                      <p:cBhvr additive="base">
                                        <p:cTn id="53" dur="4000"/>
                                        <p:tgtEl>
                                          <p:spTgt spid="46"/>
                                        </p:tgtEl>
                                        <p:attrNameLst>
                                          <p:attrName>ppt_y</p:attrName>
                                        </p:attrNameLst>
                                      </p:cBhvr>
                                      <p:tavLst>
                                        <p:tav tm="0">
                                          <p:val>
                                            <p:strVal val="ppt_y"/>
                                          </p:val>
                                        </p:tav>
                                        <p:tav tm="100000">
                                          <p:val>
                                            <p:strVal val="1+ppt_h/2"/>
                                          </p:val>
                                        </p:tav>
                                      </p:tavLst>
                                    </p:anim>
                                    <p:set>
                                      <p:cBhvr>
                                        <p:cTn id="54" dur="1" fill="hold">
                                          <p:stCondLst>
                                            <p:cond delay="3999"/>
                                          </p:stCondLst>
                                        </p:cTn>
                                        <p:tgtEl>
                                          <p:spTgt spid="46"/>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p:cTn id="57" dur="4000" fill="hold"/>
                                        <p:tgtEl>
                                          <p:spTgt spid="47"/>
                                        </p:tgtEl>
                                        <p:attrNameLst>
                                          <p:attrName>ppt_w</p:attrName>
                                        </p:attrNameLst>
                                      </p:cBhvr>
                                      <p:tavLst>
                                        <p:tav tm="0">
                                          <p:val>
                                            <p:strVal val="#ppt_w"/>
                                          </p:val>
                                        </p:tav>
                                        <p:tav tm="100000">
                                          <p:val>
                                            <p:strVal val="#ppt_w"/>
                                          </p:val>
                                        </p:tav>
                                      </p:tavLst>
                                    </p:anim>
                                    <p:anim calcmode="lin" valueType="num">
                                      <p:cBhvr>
                                        <p:cTn id="58" dur="4000" fill="hold"/>
                                        <p:tgtEl>
                                          <p:spTgt spid="47"/>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000" fill="hold"/>
                                        <p:tgtEl>
                                          <p:spTgt spid="47"/>
                                        </p:tgtEl>
                                        <p:attrNameLst>
                                          <p:attrName>r</p:attrName>
                                        </p:attrNameLst>
                                      </p:cBhvr>
                                    </p:animRot>
                                  </p:childTnLst>
                                </p:cTn>
                              </p:par>
                              <p:par>
                                <p:cTn id="61" presetID="2" presetClass="exit" presetSubtype="12" fill="hold" grpId="2" nodeType="withEffect">
                                  <p:stCondLst>
                                    <p:cond delay="0"/>
                                  </p:stCondLst>
                                  <p:childTnLst>
                                    <p:anim calcmode="lin" valueType="num">
                                      <p:cBhvr additive="base">
                                        <p:cTn id="62" dur="4000"/>
                                        <p:tgtEl>
                                          <p:spTgt spid="47"/>
                                        </p:tgtEl>
                                        <p:attrNameLst>
                                          <p:attrName>ppt_x</p:attrName>
                                        </p:attrNameLst>
                                      </p:cBhvr>
                                      <p:tavLst>
                                        <p:tav tm="0">
                                          <p:val>
                                            <p:strVal val="ppt_x"/>
                                          </p:val>
                                        </p:tav>
                                        <p:tav tm="100000">
                                          <p:val>
                                            <p:strVal val="0-ppt_w/2"/>
                                          </p:val>
                                        </p:tav>
                                      </p:tavLst>
                                    </p:anim>
                                    <p:anim calcmode="lin" valueType="num">
                                      <p:cBhvr additive="base">
                                        <p:cTn id="63" dur="4000"/>
                                        <p:tgtEl>
                                          <p:spTgt spid="47"/>
                                        </p:tgtEl>
                                        <p:attrNameLst>
                                          <p:attrName>ppt_y</p:attrName>
                                        </p:attrNameLst>
                                      </p:cBhvr>
                                      <p:tavLst>
                                        <p:tav tm="0">
                                          <p:val>
                                            <p:strVal val="ppt_y"/>
                                          </p:val>
                                        </p:tav>
                                        <p:tav tm="100000">
                                          <p:val>
                                            <p:strVal val="1+ppt_h/2"/>
                                          </p:val>
                                        </p:tav>
                                      </p:tavLst>
                                    </p:anim>
                                    <p:set>
                                      <p:cBhvr>
                                        <p:cTn id="64" dur="1" fill="hold">
                                          <p:stCondLst>
                                            <p:cond delay="3999"/>
                                          </p:stCondLst>
                                        </p:cTn>
                                        <p:tgtEl>
                                          <p:spTgt spid="47"/>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48"/>
                                        </p:tgtEl>
                                        <p:attrNameLst>
                                          <p:attrName>style.visibility</p:attrName>
                                        </p:attrNameLst>
                                      </p:cBhvr>
                                      <p:to>
                                        <p:strVal val="visible"/>
                                      </p:to>
                                    </p:set>
                                    <p:anim calcmode="lin" valueType="num">
                                      <p:cBhvr>
                                        <p:cTn id="67" dur="4000" fill="hold"/>
                                        <p:tgtEl>
                                          <p:spTgt spid="48"/>
                                        </p:tgtEl>
                                        <p:attrNameLst>
                                          <p:attrName>ppt_w</p:attrName>
                                        </p:attrNameLst>
                                      </p:cBhvr>
                                      <p:tavLst>
                                        <p:tav tm="0">
                                          <p:val>
                                            <p:strVal val="#ppt_w"/>
                                          </p:val>
                                        </p:tav>
                                        <p:tav tm="100000">
                                          <p:val>
                                            <p:strVal val="#ppt_w"/>
                                          </p:val>
                                        </p:tav>
                                      </p:tavLst>
                                    </p:anim>
                                    <p:anim calcmode="lin" valueType="num">
                                      <p:cBhvr>
                                        <p:cTn id="68" dur="4000" fill="hold"/>
                                        <p:tgtEl>
                                          <p:spTgt spid="48"/>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000" fill="hold"/>
                                        <p:tgtEl>
                                          <p:spTgt spid="48"/>
                                        </p:tgtEl>
                                        <p:attrNameLst>
                                          <p:attrName>r</p:attrName>
                                        </p:attrNameLst>
                                      </p:cBhvr>
                                    </p:animRot>
                                  </p:childTnLst>
                                </p:cTn>
                              </p:par>
                              <p:par>
                                <p:cTn id="71" presetID="2" presetClass="exit" presetSubtype="12" fill="hold" grpId="2" nodeType="withEffect">
                                  <p:stCondLst>
                                    <p:cond delay="0"/>
                                  </p:stCondLst>
                                  <p:childTnLst>
                                    <p:anim calcmode="lin" valueType="num">
                                      <p:cBhvr additive="base">
                                        <p:cTn id="72" dur="4000"/>
                                        <p:tgtEl>
                                          <p:spTgt spid="48"/>
                                        </p:tgtEl>
                                        <p:attrNameLst>
                                          <p:attrName>ppt_x</p:attrName>
                                        </p:attrNameLst>
                                      </p:cBhvr>
                                      <p:tavLst>
                                        <p:tav tm="0">
                                          <p:val>
                                            <p:strVal val="ppt_x"/>
                                          </p:val>
                                        </p:tav>
                                        <p:tav tm="100000">
                                          <p:val>
                                            <p:strVal val="0-ppt_w/2"/>
                                          </p:val>
                                        </p:tav>
                                      </p:tavLst>
                                    </p:anim>
                                    <p:anim calcmode="lin" valueType="num">
                                      <p:cBhvr additive="base">
                                        <p:cTn id="73" dur="4000"/>
                                        <p:tgtEl>
                                          <p:spTgt spid="48"/>
                                        </p:tgtEl>
                                        <p:attrNameLst>
                                          <p:attrName>ppt_y</p:attrName>
                                        </p:attrNameLst>
                                      </p:cBhvr>
                                      <p:tavLst>
                                        <p:tav tm="0">
                                          <p:val>
                                            <p:strVal val="ppt_y"/>
                                          </p:val>
                                        </p:tav>
                                        <p:tav tm="100000">
                                          <p:val>
                                            <p:strVal val="1+ppt_h/2"/>
                                          </p:val>
                                        </p:tav>
                                      </p:tavLst>
                                    </p:anim>
                                    <p:set>
                                      <p:cBhvr>
                                        <p:cTn id="74" dur="1" fill="hold">
                                          <p:stCondLst>
                                            <p:cond delay="3999"/>
                                          </p:stCondLst>
                                        </p:cTn>
                                        <p:tgtEl>
                                          <p:spTgt spid="48"/>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49"/>
                                        </p:tgtEl>
                                        <p:attrNameLst>
                                          <p:attrName>style.visibility</p:attrName>
                                        </p:attrNameLst>
                                      </p:cBhvr>
                                      <p:to>
                                        <p:strVal val="visible"/>
                                      </p:to>
                                    </p:set>
                                    <p:anim calcmode="lin" valueType="num">
                                      <p:cBhvr>
                                        <p:cTn id="77" dur="4000" fill="hold"/>
                                        <p:tgtEl>
                                          <p:spTgt spid="49"/>
                                        </p:tgtEl>
                                        <p:attrNameLst>
                                          <p:attrName>ppt_w</p:attrName>
                                        </p:attrNameLst>
                                      </p:cBhvr>
                                      <p:tavLst>
                                        <p:tav tm="0">
                                          <p:val>
                                            <p:strVal val="#ppt_w"/>
                                          </p:val>
                                        </p:tav>
                                        <p:tav tm="100000">
                                          <p:val>
                                            <p:strVal val="#ppt_w"/>
                                          </p:val>
                                        </p:tav>
                                      </p:tavLst>
                                    </p:anim>
                                    <p:anim calcmode="lin" valueType="num">
                                      <p:cBhvr>
                                        <p:cTn id="78" dur="4000" fill="hold"/>
                                        <p:tgtEl>
                                          <p:spTgt spid="49"/>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000" fill="hold"/>
                                        <p:tgtEl>
                                          <p:spTgt spid="49"/>
                                        </p:tgtEl>
                                        <p:attrNameLst>
                                          <p:attrName>r</p:attrName>
                                        </p:attrNameLst>
                                      </p:cBhvr>
                                    </p:animRot>
                                  </p:childTnLst>
                                </p:cTn>
                              </p:par>
                              <p:par>
                                <p:cTn id="81" presetID="2" presetClass="exit" presetSubtype="12" fill="hold" grpId="2" nodeType="withEffect">
                                  <p:stCondLst>
                                    <p:cond delay="0"/>
                                  </p:stCondLst>
                                  <p:childTnLst>
                                    <p:anim calcmode="lin" valueType="num">
                                      <p:cBhvr additive="base">
                                        <p:cTn id="82" dur="4000"/>
                                        <p:tgtEl>
                                          <p:spTgt spid="49"/>
                                        </p:tgtEl>
                                        <p:attrNameLst>
                                          <p:attrName>ppt_x</p:attrName>
                                        </p:attrNameLst>
                                      </p:cBhvr>
                                      <p:tavLst>
                                        <p:tav tm="0">
                                          <p:val>
                                            <p:strVal val="ppt_x"/>
                                          </p:val>
                                        </p:tav>
                                        <p:tav tm="100000">
                                          <p:val>
                                            <p:strVal val="0-ppt_w/2"/>
                                          </p:val>
                                        </p:tav>
                                      </p:tavLst>
                                    </p:anim>
                                    <p:anim calcmode="lin" valueType="num">
                                      <p:cBhvr additive="base">
                                        <p:cTn id="83" dur="4000"/>
                                        <p:tgtEl>
                                          <p:spTgt spid="49"/>
                                        </p:tgtEl>
                                        <p:attrNameLst>
                                          <p:attrName>ppt_y</p:attrName>
                                        </p:attrNameLst>
                                      </p:cBhvr>
                                      <p:tavLst>
                                        <p:tav tm="0">
                                          <p:val>
                                            <p:strVal val="ppt_y"/>
                                          </p:val>
                                        </p:tav>
                                        <p:tav tm="100000">
                                          <p:val>
                                            <p:strVal val="1+ppt_h/2"/>
                                          </p:val>
                                        </p:tav>
                                      </p:tavLst>
                                    </p:anim>
                                    <p:set>
                                      <p:cBhvr>
                                        <p:cTn id="84" dur="1" fill="hold">
                                          <p:stCondLst>
                                            <p:cond delay="3999"/>
                                          </p:stCondLst>
                                        </p:cTn>
                                        <p:tgtEl>
                                          <p:spTgt spid="49"/>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4000" fill="hold"/>
                                        <p:tgtEl>
                                          <p:spTgt spid="50"/>
                                        </p:tgtEl>
                                        <p:attrNameLst>
                                          <p:attrName>ppt_w</p:attrName>
                                        </p:attrNameLst>
                                      </p:cBhvr>
                                      <p:tavLst>
                                        <p:tav tm="0">
                                          <p:val>
                                            <p:strVal val="#ppt_w"/>
                                          </p:val>
                                        </p:tav>
                                        <p:tav tm="100000">
                                          <p:val>
                                            <p:strVal val="#ppt_w"/>
                                          </p:val>
                                        </p:tav>
                                      </p:tavLst>
                                    </p:anim>
                                    <p:anim calcmode="lin" valueType="num">
                                      <p:cBhvr>
                                        <p:cTn id="88" dur="4000" fill="hold"/>
                                        <p:tgtEl>
                                          <p:spTgt spid="50"/>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000" fill="hold"/>
                                        <p:tgtEl>
                                          <p:spTgt spid="50"/>
                                        </p:tgtEl>
                                        <p:attrNameLst>
                                          <p:attrName>r</p:attrName>
                                        </p:attrNameLst>
                                      </p:cBhvr>
                                    </p:animRot>
                                  </p:childTnLst>
                                </p:cTn>
                              </p:par>
                              <p:par>
                                <p:cTn id="91" presetID="2" presetClass="exit" presetSubtype="12" fill="hold" grpId="2" nodeType="withEffect">
                                  <p:stCondLst>
                                    <p:cond delay="0"/>
                                  </p:stCondLst>
                                  <p:childTnLst>
                                    <p:anim calcmode="lin" valueType="num">
                                      <p:cBhvr additive="base">
                                        <p:cTn id="92" dur="4000"/>
                                        <p:tgtEl>
                                          <p:spTgt spid="50"/>
                                        </p:tgtEl>
                                        <p:attrNameLst>
                                          <p:attrName>ppt_x</p:attrName>
                                        </p:attrNameLst>
                                      </p:cBhvr>
                                      <p:tavLst>
                                        <p:tav tm="0">
                                          <p:val>
                                            <p:strVal val="ppt_x"/>
                                          </p:val>
                                        </p:tav>
                                        <p:tav tm="100000">
                                          <p:val>
                                            <p:strVal val="0-ppt_w/2"/>
                                          </p:val>
                                        </p:tav>
                                      </p:tavLst>
                                    </p:anim>
                                    <p:anim calcmode="lin" valueType="num">
                                      <p:cBhvr additive="base">
                                        <p:cTn id="93" dur="4000"/>
                                        <p:tgtEl>
                                          <p:spTgt spid="50"/>
                                        </p:tgtEl>
                                        <p:attrNameLst>
                                          <p:attrName>ppt_y</p:attrName>
                                        </p:attrNameLst>
                                      </p:cBhvr>
                                      <p:tavLst>
                                        <p:tav tm="0">
                                          <p:val>
                                            <p:strVal val="ppt_y"/>
                                          </p:val>
                                        </p:tav>
                                        <p:tav tm="100000">
                                          <p:val>
                                            <p:strVal val="1+ppt_h/2"/>
                                          </p:val>
                                        </p:tav>
                                      </p:tavLst>
                                    </p:anim>
                                    <p:set>
                                      <p:cBhvr>
                                        <p:cTn id="94" dur="1" fill="hold">
                                          <p:stCondLst>
                                            <p:cond delay="3999"/>
                                          </p:stCondLst>
                                        </p:cTn>
                                        <p:tgtEl>
                                          <p:spTgt spid="50"/>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51"/>
                                        </p:tgtEl>
                                        <p:attrNameLst>
                                          <p:attrName>style.visibility</p:attrName>
                                        </p:attrNameLst>
                                      </p:cBhvr>
                                      <p:to>
                                        <p:strVal val="visible"/>
                                      </p:to>
                                    </p:set>
                                    <p:anim calcmode="lin" valueType="num">
                                      <p:cBhvr>
                                        <p:cTn id="97" dur="4000" fill="hold"/>
                                        <p:tgtEl>
                                          <p:spTgt spid="51"/>
                                        </p:tgtEl>
                                        <p:attrNameLst>
                                          <p:attrName>ppt_w</p:attrName>
                                        </p:attrNameLst>
                                      </p:cBhvr>
                                      <p:tavLst>
                                        <p:tav tm="0">
                                          <p:val>
                                            <p:strVal val="#ppt_w"/>
                                          </p:val>
                                        </p:tav>
                                        <p:tav tm="100000">
                                          <p:val>
                                            <p:strVal val="#ppt_w"/>
                                          </p:val>
                                        </p:tav>
                                      </p:tavLst>
                                    </p:anim>
                                    <p:anim calcmode="lin" valueType="num">
                                      <p:cBhvr>
                                        <p:cTn id="98" dur="4000" fill="hold"/>
                                        <p:tgtEl>
                                          <p:spTgt spid="5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000" fill="hold"/>
                                        <p:tgtEl>
                                          <p:spTgt spid="51"/>
                                        </p:tgtEl>
                                        <p:attrNameLst>
                                          <p:attrName>r</p:attrName>
                                        </p:attrNameLst>
                                      </p:cBhvr>
                                    </p:animRot>
                                  </p:childTnLst>
                                </p:cTn>
                              </p:par>
                              <p:par>
                                <p:cTn id="101" presetID="2" presetClass="exit" presetSubtype="12" fill="hold" grpId="2" nodeType="withEffect">
                                  <p:stCondLst>
                                    <p:cond delay="0"/>
                                  </p:stCondLst>
                                  <p:childTnLst>
                                    <p:anim calcmode="lin" valueType="num">
                                      <p:cBhvr additive="base">
                                        <p:cTn id="102" dur="4000"/>
                                        <p:tgtEl>
                                          <p:spTgt spid="51"/>
                                        </p:tgtEl>
                                        <p:attrNameLst>
                                          <p:attrName>ppt_x</p:attrName>
                                        </p:attrNameLst>
                                      </p:cBhvr>
                                      <p:tavLst>
                                        <p:tav tm="0">
                                          <p:val>
                                            <p:strVal val="ppt_x"/>
                                          </p:val>
                                        </p:tav>
                                        <p:tav tm="100000">
                                          <p:val>
                                            <p:strVal val="0-ppt_w/2"/>
                                          </p:val>
                                        </p:tav>
                                      </p:tavLst>
                                    </p:anim>
                                    <p:anim calcmode="lin" valueType="num">
                                      <p:cBhvr additive="base">
                                        <p:cTn id="103" dur="4000"/>
                                        <p:tgtEl>
                                          <p:spTgt spid="51"/>
                                        </p:tgtEl>
                                        <p:attrNameLst>
                                          <p:attrName>ppt_y</p:attrName>
                                        </p:attrNameLst>
                                      </p:cBhvr>
                                      <p:tavLst>
                                        <p:tav tm="0">
                                          <p:val>
                                            <p:strVal val="ppt_y"/>
                                          </p:val>
                                        </p:tav>
                                        <p:tav tm="100000">
                                          <p:val>
                                            <p:strVal val="1+ppt_h/2"/>
                                          </p:val>
                                        </p:tav>
                                      </p:tavLst>
                                    </p:anim>
                                    <p:set>
                                      <p:cBhvr>
                                        <p:cTn id="104" dur="1" fill="hold">
                                          <p:stCondLst>
                                            <p:cond delay="3999"/>
                                          </p:stCondLst>
                                        </p:cTn>
                                        <p:tgtEl>
                                          <p:spTgt spid="5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p:cTn id="107" dur="4000" fill="hold"/>
                                        <p:tgtEl>
                                          <p:spTgt spid="52"/>
                                        </p:tgtEl>
                                        <p:attrNameLst>
                                          <p:attrName>ppt_w</p:attrName>
                                        </p:attrNameLst>
                                      </p:cBhvr>
                                      <p:tavLst>
                                        <p:tav tm="0">
                                          <p:val>
                                            <p:strVal val="#ppt_w"/>
                                          </p:val>
                                        </p:tav>
                                        <p:tav tm="100000">
                                          <p:val>
                                            <p:strVal val="#ppt_w"/>
                                          </p:val>
                                        </p:tav>
                                      </p:tavLst>
                                    </p:anim>
                                    <p:anim calcmode="lin" valueType="num">
                                      <p:cBhvr>
                                        <p:cTn id="108" dur="4000" fill="hold"/>
                                        <p:tgtEl>
                                          <p:spTgt spid="52"/>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000" fill="hold"/>
                                        <p:tgtEl>
                                          <p:spTgt spid="52"/>
                                        </p:tgtEl>
                                        <p:attrNameLst>
                                          <p:attrName>r</p:attrName>
                                        </p:attrNameLst>
                                      </p:cBhvr>
                                    </p:animRot>
                                  </p:childTnLst>
                                </p:cTn>
                              </p:par>
                              <p:par>
                                <p:cTn id="111" presetID="2" presetClass="exit" presetSubtype="12" fill="hold" grpId="2" nodeType="withEffect">
                                  <p:stCondLst>
                                    <p:cond delay="0"/>
                                  </p:stCondLst>
                                  <p:childTnLst>
                                    <p:anim calcmode="lin" valueType="num">
                                      <p:cBhvr additive="base">
                                        <p:cTn id="112" dur="4000"/>
                                        <p:tgtEl>
                                          <p:spTgt spid="52"/>
                                        </p:tgtEl>
                                        <p:attrNameLst>
                                          <p:attrName>ppt_x</p:attrName>
                                        </p:attrNameLst>
                                      </p:cBhvr>
                                      <p:tavLst>
                                        <p:tav tm="0">
                                          <p:val>
                                            <p:strVal val="ppt_x"/>
                                          </p:val>
                                        </p:tav>
                                        <p:tav tm="100000">
                                          <p:val>
                                            <p:strVal val="0-ppt_w/2"/>
                                          </p:val>
                                        </p:tav>
                                      </p:tavLst>
                                    </p:anim>
                                    <p:anim calcmode="lin" valueType="num">
                                      <p:cBhvr additive="base">
                                        <p:cTn id="113" dur="4000"/>
                                        <p:tgtEl>
                                          <p:spTgt spid="52"/>
                                        </p:tgtEl>
                                        <p:attrNameLst>
                                          <p:attrName>ppt_y</p:attrName>
                                        </p:attrNameLst>
                                      </p:cBhvr>
                                      <p:tavLst>
                                        <p:tav tm="0">
                                          <p:val>
                                            <p:strVal val="ppt_y"/>
                                          </p:val>
                                        </p:tav>
                                        <p:tav tm="100000">
                                          <p:val>
                                            <p:strVal val="1+ppt_h/2"/>
                                          </p:val>
                                        </p:tav>
                                      </p:tavLst>
                                    </p:anim>
                                    <p:set>
                                      <p:cBhvr>
                                        <p:cTn id="114" dur="1" fill="hold">
                                          <p:stCondLst>
                                            <p:cond delay="3999"/>
                                          </p:stCondLst>
                                        </p:cTn>
                                        <p:tgtEl>
                                          <p:spTgt spid="52"/>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p:cTn id="117" dur="4000" fill="hold"/>
                                        <p:tgtEl>
                                          <p:spTgt spid="53"/>
                                        </p:tgtEl>
                                        <p:attrNameLst>
                                          <p:attrName>ppt_w</p:attrName>
                                        </p:attrNameLst>
                                      </p:cBhvr>
                                      <p:tavLst>
                                        <p:tav tm="0">
                                          <p:val>
                                            <p:strVal val="#ppt_w"/>
                                          </p:val>
                                        </p:tav>
                                        <p:tav tm="100000">
                                          <p:val>
                                            <p:strVal val="#ppt_w"/>
                                          </p:val>
                                        </p:tav>
                                      </p:tavLst>
                                    </p:anim>
                                    <p:anim calcmode="lin" valueType="num">
                                      <p:cBhvr>
                                        <p:cTn id="118" dur="4000" fill="hold"/>
                                        <p:tgtEl>
                                          <p:spTgt spid="53"/>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000" fill="hold"/>
                                        <p:tgtEl>
                                          <p:spTgt spid="53"/>
                                        </p:tgtEl>
                                        <p:attrNameLst>
                                          <p:attrName>r</p:attrName>
                                        </p:attrNameLst>
                                      </p:cBhvr>
                                    </p:animRot>
                                  </p:childTnLst>
                                </p:cTn>
                              </p:par>
                              <p:par>
                                <p:cTn id="121" presetID="2" presetClass="exit" presetSubtype="12" fill="hold" grpId="2" nodeType="withEffect">
                                  <p:stCondLst>
                                    <p:cond delay="0"/>
                                  </p:stCondLst>
                                  <p:childTnLst>
                                    <p:anim calcmode="lin" valueType="num">
                                      <p:cBhvr additive="base">
                                        <p:cTn id="122" dur="4000"/>
                                        <p:tgtEl>
                                          <p:spTgt spid="53"/>
                                        </p:tgtEl>
                                        <p:attrNameLst>
                                          <p:attrName>ppt_x</p:attrName>
                                        </p:attrNameLst>
                                      </p:cBhvr>
                                      <p:tavLst>
                                        <p:tav tm="0">
                                          <p:val>
                                            <p:strVal val="ppt_x"/>
                                          </p:val>
                                        </p:tav>
                                        <p:tav tm="100000">
                                          <p:val>
                                            <p:strVal val="0-ppt_w/2"/>
                                          </p:val>
                                        </p:tav>
                                      </p:tavLst>
                                    </p:anim>
                                    <p:anim calcmode="lin" valueType="num">
                                      <p:cBhvr additive="base">
                                        <p:cTn id="123" dur="4000"/>
                                        <p:tgtEl>
                                          <p:spTgt spid="53"/>
                                        </p:tgtEl>
                                        <p:attrNameLst>
                                          <p:attrName>ppt_y</p:attrName>
                                        </p:attrNameLst>
                                      </p:cBhvr>
                                      <p:tavLst>
                                        <p:tav tm="0">
                                          <p:val>
                                            <p:strVal val="ppt_y"/>
                                          </p:val>
                                        </p:tav>
                                        <p:tav tm="100000">
                                          <p:val>
                                            <p:strVal val="1+ppt_h/2"/>
                                          </p:val>
                                        </p:tav>
                                      </p:tavLst>
                                    </p:anim>
                                    <p:set>
                                      <p:cBhvr>
                                        <p:cTn id="124" dur="1" fill="hold">
                                          <p:stCondLst>
                                            <p:cond delay="3999"/>
                                          </p:stCondLst>
                                        </p:cTn>
                                        <p:tgtEl>
                                          <p:spTgt spid="53"/>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31"/>
                                        </p:tgtEl>
                                        <p:attrNameLst>
                                          <p:attrName>style.visibility</p:attrName>
                                        </p:attrNameLst>
                                      </p:cBhvr>
                                      <p:to>
                                        <p:strVal val="visible"/>
                                      </p:to>
                                    </p:set>
                                    <p:anim calcmode="lin" valueType="num">
                                      <p:cBhvr>
                                        <p:cTn id="127" dur="4000" fill="hold"/>
                                        <p:tgtEl>
                                          <p:spTgt spid="31"/>
                                        </p:tgtEl>
                                        <p:attrNameLst>
                                          <p:attrName>ppt_w</p:attrName>
                                        </p:attrNameLst>
                                      </p:cBhvr>
                                      <p:tavLst>
                                        <p:tav tm="0">
                                          <p:val>
                                            <p:strVal val="#ppt_w"/>
                                          </p:val>
                                        </p:tav>
                                        <p:tav tm="100000">
                                          <p:val>
                                            <p:strVal val="#ppt_w"/>
                                          </p:val>
                                        </p:tav>
                                      </p:tavLst>
                                    </p:anim>
                                    <p:anim calcmode="lin" valueType="num">
                                      <p:cBhvr>
                                        <p:cTn id="128" dur="4000" fill="hold"/>
                                        <p:tgtEl>
                                          <p:spTgt spid="31"/>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000" fill="hold"/>
                                        <p:tgtEl>
                                          <p:spTgt spid="31"/>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4000"/>
                                        <p:tgtEl>
                                          <p:spTgt spid="31"/>
                                        </p:tgtEl>
                                        <p:attrNameLst>
                                          <p:attrName>ppt_x</p:attrName>
                                        </p:attrNameLst>
                                      </p:cBhvr>
                                      <p:tavLst>
                                        <p:tav tm="0">
                                          <p:val>
                                            <p:strVal val="ppt_x"/>
                                          </p:val>
                                        </p:tav>
                                        <p:tav tm="100000">
                                          <p:val>
                                            <p:strVal val="1+ppt_w/2"/>
                                          </p:val>
                                        </p:tav>
                                      </p:tavLst>
                                    </p:anim>
                                    <p:anim calcmode="lin" valueType="num">
                                      <p:cBhvr additive="base">
                                        <p:cTn id="133" dur="4000"/>
                                        <p:tgtEl>
                                          <p:spTgt spid="31"/>
                                        </p:tgtEl>
                                        <p:attrNameLst>
                                          <p:attrName>ppt_y</p:attrName>
                                        </p:attrNameLst>
                                      </p:cBhvr>
                                      <p:tavLst>
                                        <p:tav tm="0">
                                          <p:val>
                                            <p:strVal val="ppt_y"/>
                                          </p:val>
                                        </p:tav>
                                        <p:tav tm="100000">
                                          <p:val>
                                            <p:strVal val="1+ppt_h/2"/>
                                          </p:val>
                                        </p:tav>
                                      </p:tavLst>
                                    </p:anim>
                                    <p:set>
                                      <p:cBhvr>
                                        <p:cTn id="134" dur="1" fill="hold">
                                          <p:stCondLst>
                                            <p:cond delay="3999"/>
                                          </p:stCondLst>
                                        </p:cTn>
                                        <p:tgtEl>
                                          <p:spTgt spid="31"/>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54"/>
                                        </p:tgtEl>
                                        <p:attrNameLst>
                                          <p:attrName>style.visibility</p:attrName>
                                        </p:attrNameLst>
                                      </p:cBhvr>
                                      <p:to>
                                        <p:strVal val="visible"/>
                                      </p:to>
                                    </p:set>
                                    <p:anim calcmode="lin" valueType="num">
                                      <p:cBhvr>
                                        <p:cTn id="137" dur="4000" fill="hold"/>
                                        <p:tgtEl>
                                          <p:spTgt spid="54"/>
                                        </p:tgtEl>
                                        <p:attrNameLst>
                                          <p:attrName>ppt_w</p:attrName>
                                        </p:attrNameLst>
                                      </p:cBhvr>
                                      <p:tavLst>
                                        <p:tav tm="0">
                                          <p:val>
                                            <p:strVal val="#ppt_w"/>
                                          </p:val>
                                        </p:tav>
                                        <p:tav tm="100000">
                                          <p:val>
                                            <p:strVal val="#ppt_w"/>
                                          </p:val>
                                        </p:tav>
                                      </p:tavLst>
                                    </p:anim>
                                    <p:anim calcmode="lin" valueType="num">
                                      <p:cBhvr>
                                        <p:cTn id="138" dur="4000" fill="hold"/>
                                        <p:tgtEl>
                                          <p:spTgt spid="54"/>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000" fill="hold"/>
                                        <p:tgtEl>
                                          <p:spTgt spid="54"/>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4000"/>
                                        <p:tgtEl>
                                          <p:spTgt spid="54"/>
                                        </p:tgtEl>
                                        <p:attrNameLst>
                                          <p:attrName>ppt_x</p:attrName>
                                        </p:attrNameLst>
                                      </p:cBhvr>
                                      <p:tavLst>
                                        <p:tav tm="0">
                                          <p:val>
                                            <p:strVal val="ppt_x"/>
                                          </p:val>
                                        </p:tav>
                                        <p:tav tm="100000">
                                          <p:val>
                                            <p:strVal val="1+ppt_w/2"/>
                                          </p:val>
                                        </p:tav>
                                      </p:tavLst>
                                    </p:anim>
                                    <p:anim calcmode="lin" valueType="num">
                                      <p:cBhvr additive="base">
                                        <p:cTn id="143" dur="4000"/>
                                        <p:tgtEl>
                                          <p:spTgt spid="54"/>
                                        </p:tgtEl>
                                        <p:attrNameLst>
                                          <p:attrName>ppt_y</p:attrName>
                                        </p:attrNameLst>
                                      </p:cBhvr>
                                      <p:tavLst>
                                        <p:tav tm="0">
                                          <p:val>
                                            <p:strVal val="ppt_y"/>
                                          </p:val>
                                        </p:tav>
                                        <p:tav tm="100000">
                                          <p:val>
                                            <p:strVal val="1+ppt_h/2"/>
                                          </p:val>
                                        </p:tav>
                                      </p:tavLst>
                                    </p:anim>
                                    <p:set>
                                      <p:cBhvr>
                                        <p:cTn id="144" dur="1" fill="hold">
                                          <p:stCondLst>
                                            <p:cond delay="3999"/>
                                          </p:stCondLst>
                                        </p:cTn>
                                        <p:tgtEl>
                                          <p:spTgt spid="54"/>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41"/>
                                        </p:tgtEl>
                                        <p:attrNameLst>
                                          <p:attrName>style.visibility</p:attrName>
                                        </p:attrNameLst>
                                      </p:cBhvr>
                                      <p:to>
                                        <p:strVal val="visible"/>
                                      </p:to>
                                    </p:set>
                                    <p:anim calcmode="lin" valueType="num">
                                      <p:cBhvr>
                                        <p:cTn id="147" dur="4000" fill="hold"/>
                                        <p:tgtEl>
                                          <p:spTgt spid="41"/>
                                        </p:tgtEl>
                                        <p:attrNameLst>
                                          <p:attrName>ppt_w</p:attrName>
                                        </p:attrNameLst>
                                      </p:cBhvr>
                                      <p:tavLst>
                                        <p:tav tm="0">
                                          <p:val>
                                            <p:strVal val="#ppt_w"/>
                                          </p:val>
                                        </p:tav>
                                        <p:tav tm="100000">
                                          <p:val>
                                            <p:strVal val="#ppt_w"/>
                                          </p:val>
                                        </p:tav>
                                      </p:tavLst>
                                    </p:anim>
                                    <p:anim calcmode="lin" valueType="num">
                                      <p:cBhvr>
                                        <p:cTn id="148" dur="4000" fill="hold"/>
                                        <p:tgtEl>
                                          <p:spTgt spid="41"/>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000" fill="hold"/>
                                        <p:tgtEl>
                                          <p:spTgt spid="41"/>
                                        </p:tgtEl>
                                        <p:attrNameLst>
                                          <p:attrName>r</p:attrName>
                                        </p:attrNameLst>
                                      </p:cBhvr>
                                    </p:animRot>
                                  </p:childTnLst>
                                </p:cTn>
                              </p:par>
                              <p:par>
                                <p:cTn id="151" presetID="2" presetClass="exit" presetSubtype="6" fill="hold" grpId="2" nodeType="withEffect">
                                  <p:stCondLst>
                                    <p:cond delay="0"/>
                                  </p:stCondLst>
                                  <p:childTnLst>
                                    <p:anim calcmode="lin" valueType="num">
                                      <p:cBhvr additive="base">
                                        <p:cTn id="152" dur="4000"/>
                                        <p:tgtEl>
                                          <p:spTgt spid="41"/>
                                        </p:tgtEl>
                                        <p:attrNameLst>
                                          <p:attrName>ppt_x</p:attrName>
                                        </p:attrNameLst>
                                      </p:cBhvr>
                                      <p:tavLst>
                                        <p:tav tm="0">
                                          <p:val>
                                            <p:strVal val="ppt_x"/>
                                          </p:val>
                                        </p:tav>
                                        <p:tav tm="100000">
                                          <p:val>
                                            <p:strVal val="1+ppt_w/2"/>
                                          </p:val>
                                        </p:tav>
                                      </p:tavLst>
                                    </p:anim>
                                    <p:anim calcmode="lin" valueType="num">
                                      <p:cBhvr additive="base">
                                        <p:cTn id="153" dur="4000"/>
                                        <p:tgtEl>
                                          <p:spTgt spid="41"/>
                                        </p:tgtEl>
                                        <p:attrNameLst>
                                          <p:attrName>ppt_y</p:attrName>
                                        </p:attrNameLst>
                                      </p:cBhvr>
                                      <p:tavLst>
                                        <p:tav tm="0">
                                          <p:val>
                                            <p:strVal val="ppt_y"/>
                                          </p:val>
                                        </p:tav>
                                        <p:tav tm="100000">
                                          <p:val>
                                            <p:strVal val="1+ppt_h/2"/>
                                          </p:val>
                                        </p:tav>
                                      </p:tavLst>
                                    </p:anim>
                                    <p:set>
                                      <p:cBhvr>
                                        <p:cTn id="154" dur="1" fill="hold">
                                          <p:stCondLst>
                                            <p:cond delay="3999"/>
                                          </p:stCondLst>
                                        </p:cTn>
                                        <p:tgtEl>
                                          <p:spTgt spid="41"/>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000" fill="hold"/>
                                        <p:tgtEl>
                                          <p:spTgt spid="40"/>
                                        </p:tgtEl>
                                        <p:attrNameLst>
                                          <p:attrName>ppt_w</p:attrName>
                                        </p:attrNameLst>
                                      </p:cBhvr>
                                      <p:tavLst>
                                        <p:tav tm="0">
                                          <p:val>
                                            <p:strVal val="#ppt_w"/>
                                          </p:val>
                                        </p:tav>
                                        <p:tav tm="100000">
                                          <p:val>
                                            <p:strVal val="#ppt_w"/>
                                          </p:val>
                                        </p:tav>
                                      </p:tavLst>
                                    </p:anim>
                                    <p:anim calcmode="lin" valueType="num">
                                      <p:cBhvr>
                                        <p:cTn id="158" dur="4000" fill="hold"/>
                                        <p:tgtEl>
                                          <p:spTgt spid="40"/>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000" fill="hold"/>
                                        <p:tgtEl>
                                          <p:spTgt spid="40"/>
                                        </p:tgtEl>
                                        <p:attrNameLst>
                                          <p:attrName>r</p:attrName>
                                        </p:attrNameLst>
                                      </p:cBhvr>
                                    </p:animRot>
                                  </p:childTnLst>
                                </p:cTn>
                              </p:par>
                              <p:par>
                                <p:cTn id="161" presetID="2" presetClass="exit" presetSubtype="6" fill="hold" grpId="2" nodeType="withEffect">
                                  <p:stCondLst>
                                    <p:cond delay="0"/>
                                  </p:stCondLst>
                                  <p:childTnLst>
                                    <p:anim calcmode="lin" valueType="num">
                                      <p:cBhvr additive="base">
                                        <p:cTn id="162" dur="4000"/>
                                        <p:tgtEl>
                                          <p:spTgt spid="40"/>
                                        </p:tgtEl>
                                        <p:attrNameLst>
                                          <p:attrName>ppt_x</p:attrName>
                                        </p:attrNameLst>
                                      </p:cBhvr>
                                      <p:tavLst>
                                        <p:tav tm="0">
                                          <p:val>
                                            <p:strVal val="ppt_x"/>
                                          </p:val>
                                        </p:tav>
                                        <p:tav tm="100000">
                                          <p:val>
                                            <p:strVal val="1+ppt_w/2"/>
                                          </p:val>
                                        </p:tav>
                                      </p:tavLst>
                                    </p:anim>
                                    <p:anim calcmode="lin" valueType="num">
                                      <p:cBhvr additive="base">
                                        <p:cTn id="163" dur="4000"/>
                                        <p:tgtEl>
                                          <p:spTgt spid="40"/>
                                        </p:tgtEl>
                                        <p:attrNameLst>
                                          <p:attrName>ppt_y</p:attrName>
                                        </p:attrNameLst>
                                      </p:cBhvr>
                                      <p:tavLst>
                                        <p:tav tm="0">
                                          <p:val>
                                            <p:strVal val="ppt_y"/>
                                          </p:val>
                                        </p:tav>
                                        <p:tav tm="100000">
                                          <p:val>
                                            <p:strVal val="1+ppt_h/2"/>
                                          </p:val>
                                        </p:tav>
                                      </p:tavLst>
                                    </p:anim>
                                    <p:set>
                                      <p:cBhvr>
                                        <p:cTn id="164" dur="1" fill="hold">
                                          <p:stCondLst>
                                            <p:cond delay="3999"/>
                                          </p:stCondLst>
                                        </p:cTn>
                                        <p:tgtEl>
                                          <p:spTgt spid="40"/>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9"/>
                                        </p:tgtEl>
                                        <p:attrNameLst>
                                          <p:attrName>style.visibility</p:attrName>
                                        </p:attrNameLst>
                                      </p:cBhvr>
                                      <p:to>
                                        <p:strVal val="visible"/>
                                      </p:to>
                                    </p:set>
                                    <p:anim calcmode="lin" valueType="num">
                                      <p:cBhvr>
                                        <p:cTn id="167" dur="4000" fill="hold"/>
                                        <p:tgtEl>
                                          <p:spTgt spid="39"/>
                                        </p:tgtEl>
                                        <p:attrNameLst>
                                          <p:attrName>ppt_w</p:attrName>
                                        </p:attrNameLst>
                                      </p:cBhvr>
                                      <p:tavLst>
                                        <p:tav tm="0">
                                          <p:val>
                                            <p:strVal val="#ppt_w"/>
                                          </p:val>
                                        </p:tav>
                                        <p:tav tm="100000">
                                          <p:val>
                                            <p:strVal val="#ppt_w"/>
                                          </p:val>
                                        </p:tav>
                                      </p:tavLst>
                                    </p:anim>
                                    <p:anim calcmode="lin" valueType="num">
                                      <p:cBhvr>
                                        <p:cTn id="168" dur="4000" fill="hold"/>
                                        <p:tgtEl>
                                          <p:spTgt spid="3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000" fill="hold"/>
                                        <p:tgtEl>
                                          <p:spTgt spid="39"/>
                                        </p:tgtEl>
                                        <p:attrNameLst>
                                          <p:attrName>r</p:attrName>
                                        </p:attrNameLst>
                                      </p:cBhvr>
                                    </p:animRot>
                                  </p:childTnLst>
                                </p:cTn>
                              </p:par>
                              <p:par>
                                <p:cTn id="171" presetID="2" presetClass="exit" presetSubtype="6" fill="hold" grpId="2" nodeType="withEffect">
                                  <p:stCondLst>
                                    <p:cond delay="0"/>
                                  </p:stCondLst>
                                  <p:childTnLst>
                                    <p:anim calcmode="lin" valueType="num">
                                      <p:cBhvr additive="base">
                                        <p:cTn id="172" dur="4000"/>
                                        <p:tgtEl>
                                          <p:spTgt spid="39"/>
                                        </p:tgtEl>
                                        <p:attrNameLst>
                                          <p:attrName>ppt_x</p:attrName>
                                        </p:attrNameLst>
                                      </p:cBhvr>
                                      <p:tavLst>
                                        <p:tav tm="0">
                                          <p:val>
                                            <p:strVal val="ppt_x"/>
                                          </p:val>
                                        </p:tav>
                                        <p:tav tm="100000">
                                          <p:val>
                                            <p:strVal val="1+ppt_w/2"/>
                                          </p:val>
                                        </p:tav>
                                      </p:tavLst>
                                    </p:anim>
                                    <p:anim calcmode="lin" valueType="num">
                                      <p:cBhvr additive="base">
                                        <p:cTn id="173" dur="4000"/>
                                        <p:tgtEl>
                                          <p:spTgt spid="39"/>
                                        </p:tgtEl>
                                        <p:attrNameLst>
                                          <p:attrName>ppt_y</p:attrName>
                                        </p:attrNameLst>
                                      </p:cBhvr>
                                      <p:tavLst>
                                        <p:tav tm="0">
                                          <p:val>
                                            <p:strVal val="ppt_y"/>
                                          </p:val>
                                        </p:tav>
                                        <p:tav tm="100000">
                                          <p:val>
                                            <p:strVal val="1+ppt_h/2"/>
                                          </p:val>
                                        </p:tav>
                                      </p:tavLst>
                                    </p:anim>
                                    <p:set>
                                      <p:cBhvr>
                                        <p:cTn id="174" dur="1" fill="hold">
                                          <p:stCondLst>
                                            <p:cond delay="3999"/>
                                          </p:stCondLst>
                                        </p:cTn>
                                        <p:tgtEl>
                                          <p:spTgt spid="3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8"/>
                                        </p:tgtEl>
                                        <p:attrNameLst>
                                          <p:attrName>style.visibility</p:attrName>
                                        </p:attrNameLst>
                                      </p:cBhvr>
                                      <p:to>
                                        <p:strVal val="visible"/>
                                      </p:to>
                                    </p:set>
                                    <p:anim calcmode="lin" valueType="num">
                                      <p:cBhvr>
                                        <p:cTn id="177" dur="4000" fill="hold"/>
                                        <p:tgtEl>
                                          <p:spTgt spid="38"/>
                                        </p:tgtEl>
                                        <p:attrNameLst>
                                          <p:attrName>ppt_w</p:attrName>
                                        </p:attrNameLst>
                                      </p:cBhvr>
                                      <p:tavLst>
                                        <p:tav tm="0">
                                          <p:val>
                                            <p:strVal val="#ppt_w"/>
                                          </p:val>
                                        </p:tav>
                                        <p:tav tm="100000">
                                          <p:val>
                                            <p:strVal val="#ppt_w"/>
                                          </p:val>
                                        </p:tav>
                                      </p:tavLst>
                                    </p:anim>
                                    <p:anim calcmode="lin" valueType="num">
                                      <p:cBhvr>
                                        <p:cTn id="178" dur="4000" fill="hold"/>
                                        <p:tgtEl>
                                          <p:spTgt spid="38"/>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000" fill="hold"/>
                                        <p:tgtEl>
                                          <p:spTgt spid="38"/>
                                        </p:tgtEl>
                                        <p:attrNameLst>
                                          <p:attrName>r</p:attrName>
                                        </p:attrNameLst>
                                      </p:cBhvr>
                                    </p:animRot>
                                  </p:childTnLst>
                                </p:cTn>
                              </p:par>
                              <p:par>
                                <p:cTn id="181" presetID="2" presetClass="exit" presetSubtype="6" fill="hold" grpId="2" nodeType="withEffect">
                                  <p:stCondLst>
                                    <p:cond delay="0"/>
                                  </p:stCondLst>
                                  <p:childTnLst>
                                    <p:anim calcmode="lin" valueType="num">
                                      <p:cBhvr additive="base">
                                        <p:cTn id="182" dur="4000"/>
                                        <p:tgtEl>
                                          <p:spTgt spid="38"/>
                                        </p:tgtEl>
                                        <p:attrNameLst>
                                          <p:attrName>ppt_x</p:attrName>
                                        </p:attrNameLst>
                                      </p:cBhvr>
                                      <p:tavLst>
                                        <p:tav tm="0">
                                          <p:val>
                                            <p:strVal val="ppt_x"/>
                                          </p:val>
                                        </p:tav>
                                        <p:tav tm="100000">
                                          <p:val>
                                            <p:strVal val="1+ppt_w/2"/>
                                          </p:val>
                                        </p:tav>
                                      </p:tavLst>
                                    </p:anim>
                                    <p:anim calcmode="lin" valueType="num">
                                      <p:cBhvr additive="base">
                                        <p:cTn id="183" dur="4000"/>
                                        <p:tgtEl>
                                          <p:spTgt spid="38"/>
                                        </p:tgtEl>
                                        <p:attrNameLst>
                                          <p:attrName>ppt_y</p:attrName>
                                        </p:attrNameLst>
                                      </p:cBhvr>
                                      <p:tavLst>
                                        <p:tav tm="0">
                                          <p:val>
                                            <p:strVal val="ppt_y"/>
                                          </p:val>
                                        </p:tav>
                                        <p:tav tm="100000">
                                          <p:val>
                                            <p:strVal val="1+ppt_h/2"/>
                                          </p:val>
                                        </p:tav>
                                      </p:tavLst>
                                    </p:anim>
                                    <p:set>
                                      <p:cBhvr>
                                        <p:cTn id="184" dur="1" fill="hold">
                                          <p:stCondLst>
                                            <p:cond delay="3999"/>
                                          </p:stCondLst>
                                        </p:cTn>
                                        <p:tgtEl>
                                          <p:spTgt spid="38"/>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7"/>
                                        </p:tgtEl>
                                        <p:attrNameLst>
                                          <p:attrName>style.visibility</p:attrName>
                                        </p:attrNameLst>
                                      </p:cBhvr>
                                      <p:to>
                                        <p:strVal val="visible"/>
                                      </p:to>
                                    </p:set>
                                    <p:anim calcmode="lin" valueType="num">
                                      <p:cBhvr>
                                        <p:cTn id="187" dur="4000" fill="hold"/>
                                        <p:tgtEl>
                                          <p:spTgt spid="37"/>
                                        </p:tgtEl>
                                        <p:attrNameLst>
                                          <p:attrName>ppt_w</p:attrName>
                                        </p:attrNameLst>
                                      </p:cBhvr>
                                      <p:tavLst>
                                        <p:tav tm="0">
                                          <p:val>
                                            <p:strVal val="#ppt_w"/>
                                          </p:val>
                                        </p:tav>
                                        <p:tav tm="100000">
                                          <p:val>
                                            <p:strVal val="#ppt_w"/>
                                          </p:val>
                                        </p:tav>
                                      </p:tavLst>
                                    </p:anim>
                                    <p:anim calcmode="lin" valueType="num">
                                      <p:cBhvr>
                                        <p:cTn id="188" dur="4000" fill="hold"/>
                                        <p:tgtEl>
                                          <p:spTgt spid="3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000" fill="hold"/>
                                        <p:tgtEl>
                                          <p:spTgt spid="37"/>
                                        </p:tgtEl>
                                        <p:attrNameLst>
                                          <p:attrName>r</p:attrName>
                                        </p:attrNameLst>
                                      </p:cBhvr>
                                    </p:animRot>
                                  </p:childTnLst>
                                </p:cTn>
                              </p:par>
                              <p:par>
                                <p:cTn id="191" presetID="2" presetClass="exit" presetSubtype="6" fill="hold" grpId="2" nodeType="withEffect">
                                  <p:stCondLst>
                                    <p:cond delay="0"/>
                                  </p:stCondLst>
                                  <p:childTnLst>
                                    <p:anim calcmode="lin" valueType="num">
                                      <p:cBhvr additive="base">
                                        <p:cTn id="192" dur="4000"/>
                                        <p:tgtEl>
                                          <p:spTgt spid="37"/>
                                        </p:tgtEl>
                                        <p:attrNameLst>
                                          <p:attrName>ppt_x</p:attrName>
                                        </p:attrNameLst>
                                      </p:cBhvr>
                                      <p:tavLst>
                                        <p:tav tm="0">
                                          <p:val>
                                            <p:strVal val="ppt_x"/>
                                          </p:val>
                                        </p:tav>
                                        <p:tav tm="100000">
                                          <p:val>
                                            <p:strVal val="1+ppt_w/2"/>
                                          </p:val>
                                        </p:tav>
                                      </p:tavLst>
                                    </p:anim>
                                    <p:anim calcmode="lin" valueType="num">
                                      <p:cBhvr additive="base">
                                        <p:cTn id="193" dur="4000"/>
                                        <p:tgtEl>
                                          <p:spTgt spid="37"/>
                                        </p:tgtEl>
                                        <p:attrNameLst>
                                          <p:attrName>ppt_y</p:attrName>
                                        </p:attrNameLst>
                                      </p:cBhvr>
                                      <p:tavLst>
                                        <p:tav tm="0">
                                          <p:val>
                                            <p:strVal val="ppt_y"/>
                                          </p:val>
                                        </p:tav>
                                        <p:tav tm="100000">
                                          <p:val>
                                            <p:strVal val="1+ppt_h/2"/>
                                          </p:val>
                                        </p:tav>
                                      </p:tavLst>
                                    </p:anim>
                                    <p:set>
                                      <p:cBhvr>
                                        <p:cTn id="194" dur="1" fill="hold">
                                          <p:stCondLst>
                                            <p:cond delay="3999"/>
                                          </p:stCondLst>
                                        </p:cTn>
                                        <p:tgtEl>
                                          <p:spTgt spid="37"/>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6"/>
                                        </p:tgtEl>
                                        <p:attrNameLst>
                                          <p:attrName>style.visibility</p:attrName>
                                        </p:attrNameLst>
                                      </p:cBhvr>
                                      <p:to>
                                        <p:strVal val="visible"/>
                                      </p:to>
                                    </p:set>
                                    <p:anim calcmode="lin" valueType="num">
                                      <p:cBhvr>
                                        <p:cTn id="197" dur="4000" fill="hold"/>
                                        <p:tgtEl>
                                          <p:spTgt spid="36"/>
                                        </p:tgtEl>
                                        <p:attrNameLst>
                                          <p:attrName>ppt_w</p:attrName>
                                        </p:attrNameLst>
                                      </p:cBhvr>
                                      <p:tavLst>
                                        <p:tav tm="0">
                                          <p:val>
                                            <p:strVal val="#ppt_w"/>
                                          </p:val>
                                        </p:tav>
                                        <p:tav tm="100000">
                                          <p:val>
                                            <p:strVal val="#ppt_w"/>
                                          </p:val>
                                        </p:tav>
                                      </p:tavLst>
                                    </p:anim>
                                    <p:anim calcmode="lin" valueType="num">
                                      <p:cBhvr>
                                        <p:cTn id="198" dur="4000" fill="hold"/>
                                        <p:tgtEl>
                                          <p:spTgt spid="36"/>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000" fill="hold"/>
                                        <p:tgtEl>
                                          <p:spTgt spid="36"/>
                                        </p:tgtEl>
                                        <p:attrNameLst>
                                          <p:attrName>r</p:attrName>
                                        </p:attrNameLst>
                                      </p:cBhvr>
                                    </p:animRot>
                                  </p:childTnLst>
                                </p:cTn>
                              </p:par>
                              <p:par>
                                <p:cTn id="201" presetID="2" presetClass="exit" presetSubtype="6" fill="hold" grpId="2" nodeType="withEffect">
                                  <p:stCondLst>
                                    <p:cond delay="0"/>
                                  </p:stCondLst>
                                  <p:childTnLst>
                                    <p:anim calcmode="lin" valueType="num">
                                      <p:cBhvr additive="base">
                                        <p:cTn id="202" dur="4000"/>
                                        <p:tgtEl>
                                          <p:spTgt spid="36"/>
                                        </p:tgtEl>
                                        <p:attrNameLst>
                                          <p:attrName>ppt_x</p:attrName>
                                        </p:attrNameLst>
                                      </p:cBhvr>
                                      <p:tavLst>
                                        <p:tav tm="0">
                                          <p:val>
                                            <p:strVal val="ppt_x"/>
                                          </p:val>
                                        </p:tav>
                                        <p:tav tm="100000">
                                          <p:val>
                                            <p:strVal val="1+ppt_w/2"/>
                                          </p:val>
                                        </p:tav>
                                      </p:tavLst>
                                    </p:anim>
                                    <p:anim calcmode="lin" valueType="num">
                                      <p:cBhvr additive="base">
                                        <p:cTn id="203" dur="4000"/>
                                        <p:tgtEl>
                                          <p:spTgt spid="36"/>
                                        </p:tgtEl>
                                        <p:attrNameLst>
                                          <p:attrName>ppt_y</p:attrName>
                                        </p:attrNameLst>
                                      </p:cBhvr>
                                      <p:tavLst>
                                        <p:tav tm="0">
                                          <p:val>
                                            <p:strVal val="ppt_y"/>
                                          </p:val>
                                        </p:tav>
                                        <p:tav tm="100000">
                                          <p:val>
                                            <p:strVal val="1+ppt_h/2"/>
                                          </p:val>
                                        </p:tav>
                                      </p:tavLst>
                                    </p:anim>
                                    <p:set>
                                      <p:cBhvr>
                                        <p:cTn id="204" dur="1" fill="hold">
                                          <p:stCondLst>
                                            <p:cond delay="3999"/>
                                          </p:stCondLst>
                                        </p:cTn>
                                        <p:tgtEl>
                                          <p:spTgt spid="36"/>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35"/>
                                        </p:tgtEl>
                                        <p:attrNameLst>
                                          <p:attrName>style.visibility</p:attrName>
                                        </p:attrNameLst>
                                      </p:cBhvr>
                                      <p:to>
                                        <p:strVal val="visible"/>
                                      </p:to>
                                    </p:set>
                                    <p:anim calcmode="lin" valueType="num">
                                      <p:cBhvr>
                                        <p:cTn id="207" dur="4000" fill="hold"/>
                                        <p:tgtEl>
                                          <p:spTgt spid="35"/>
                                        </p:tgtEl>
                                        <p:attrNameLst>
                                          <p:attrName>ppt_w</p:attrName>
                                        </p:attrNameLst>
                                      </p:cBhvr>
                                      <p:tavLst>
                                        <p:tav tm="0">
                                          <p:val>
                                            <p:strVal val="#ppt_w"/>
                                          </p:val>
                                        </p:tav>
                                        <p:tav tm="100000">
                                          <p:val>
                                            <p:strVal val="#ppt_w"/>
                                          </p:val>
                                        </p:tav>
                                      </p:tavLst>
                                    </p:anim>
                                    <p:anim calcmode="lin" valueType="num">
                                      <p:cBhvr>
                                        <p:cTn id="208" dur="4000" fill="hold"/>
                                        <p:tgtEl>
                                          <p:spTgt spid="3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000" fill="hold"/>
                                        <p:tgtEl>
                                          <p:spTgt spid="35"/>
                                        </p:tgtEl>
                                        <p:attrNameLst>
                                          <p:attrName>r</p:attrName>
                                        </p:attrNameLst>
                                      </p:cBhvr>
                                    </p:animRot>
                                  </p:childTnLst>
                                </p:cTn>
                              </p:par>
                              <p:par>
                                <p:cTn id="211" presetID="2" presetClass="exit" presetSubtype="6" fill="hold" grpId="2" nodeType="withEffect">
                                  <p:stCondLst>
                                    <p:cond delay="0"/>
                                  </p:stCondLst>
                                  <p:childTnLst>
                                    <p:anim calcmode="lin" valueType="num">
                                      <p:cBhvr additive="base">
                                        <p:cTn id="212" dur="4000"/>
                                        <p:tgtEl>
                                          <p:spTgt spid="35"/>
                                        </p:tgtEl>
                                        <p:attrNameLst>
                                          <p:attrName>ppt_x</p:attrName>
                                        </p:attrNameLst>
                                      </p:cBhvr>
                                      <p:tavLst>
                                        <p:tav tm="0">
                                          <p:val>
                                            <p:strVal val="ppt_x"/>
                                          </p:val>
                                        </p:tav>
                                        <p:tav tm="100000">
                                          <p:val>
                                            <p:strVal val="1+ppt_w/2"/>
                                          </p:val>
                                        </p:tav>
                                      </p:tavLst>
                                    </p:anim>
                                    <p:anim calcmode="lin" valueType="num">
                                      <p:cBhvr additive="base">
                                        <p:cTn id="213" dur="4000"/>
                                        <p:tgtEl>
                                          <p:spTgt spid="35"/>
                                        </p:tgtEl>
                                        <p:attrNameLst>
                                          <p:attrName>ppt_y</p:attrName>
                                        </p:attrNameLst>
                                      </p:cBhvr>
                                      <p:tavLst>
                                        <p:tav tm="0">
                                          <p:val>
                                            <p:strVal val="ppt_y"/>
                                          </p:val>
                                        </p:tav>
                                        <p:tav tm="100000">
                                          <p:val>
                                            <p:strVal val="1+ppt_h/2"/>
                                          </p:val>
                                        </p:tav>
                                      </p:tavLst>
                                    </p:anim>
                                    <p:set>
                                      <p:cBhvr>
                                        <p:cTn id="214" dur="1" fill="hold">
                                          <p:stCondLst>
                                            <p:cond delay="3999"/>
                                          </p:stCondLst>
                                        </p:cTn>
                                        <p:tgtEl>
                                          <p:spTgt spid="3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34"/>
                                        </p:tgtEl>
                                        <p:attrNameLst>
                                          <p:attrName>style.visibility</p:attrName>
                                        </p:attrNameLst>
                                      </p:cBhvr>
                                      <p:to>
                                        <p:strVal val="visible"/>
                                      </p:to>
                                    </p:set>
                                    <p:anim calcmode="lin" valueType="num">
                                      <p:cBhvr>
                                        <p:cTn id="217" dur="4000" fill="hold"/>
                                        <p:tgtEl>
                                          <p:spTgt spid="34"/>
                                        </p:tgtEl>
                                        <p:attrNameLst>
                                          <p:attrName>ppt_w</p:attrName>
                                        </p:attrNameLst>
                                      </p:cBhvr>
                                      <p:tavLst>
                                        <p:tav tm="0">
                                          <p:val>
                                            <p:strVal val="#ppt_w"/>
                                          </p:val>
                                        </p:tav>
                                        <p:tav tm="100000">
                                          <p:val>
                                            <p:strVal val="#ppt_w"/>
                                          </p:val>
                                        </p:tav>
                                      </p:tavLst>
                                    </p:anim>
                                    <p:anim calcmode="lin" valueType="num">
                                      <p:cBhvr>
                                        <p:cTn id="218" dur="4000" fill="hold"/>
                                        <p:tgtEl>
                                          <p:spTgt spid="3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000" fill="hold"/>
                                        <p:tgtEl>
                                          <p:spTgt spid="34"/>
                                        </p:tgtEl>
                                        <p:attrNameLst>
                                          <p:attrName>r</p:attrName>
                                        </p:attrNameLst>
                                      </p:cBhvr>
                                    </p:animRot>
                                  </p:childTnLst>
                                </p:cTn>
                              </p:par>
                              <p:par>
                                <p:cTn id="221" presetID="2" presetClass="exit" presetSubtype="6" fill="hold" grpId="2" nodeType="withEffect">
                                  <p:stCondLst>
                                    <p:cond delay="0"/>
                                  </p:stCondLst>
                                  <p:childTnLst>
                                    <p:anim calcmode="lin" valueType="num">
                                      <p:cBhvr additive="base">
                                        <p:cTn id="222" dur="4000"/>
                                        <p:tgtEl>
                                          <p:spTgt spid="34"/>
                                        </p:tgtEl>
                                        <p:attrNameLst>
                                          <p:attrName>ppt_x</p:attrName>
                                        </p:attrNameLst>
                                      </p:cBhvr>
                                      <p:tavLst>
                                        <p:tav tm="0">
                                          <p:val>
                                            <p:strVal val="ppt_x"/>
                                          </p:val>
                                        </p:tav>
                                        <p:tav tm="100000">
                                          <p:val>
                                            <p:strVal val="1+ppt_w/2"/>
                                          </p:val>
                                        </p:tav>
                                      </p:tavLst>
                                    </p:anim>
                                    <p:anim calcmode="lin" valueType="num">
                                      <p:cBhvr additive="base">
                                        <p:cTn id="223" dur="4000"/>
                                        <p:tgtEl>
                                          <p:spTgt spid="34"/>
                                        </p:tgtEl>
                                        <p:attrNameLst>
                                          <p:attrName>ppt_y</p:attrName>
                                        </p:attrNameLst>
                                      </p:cBhvr>
                                      <p:tavLst>
                                        <p:tav tm="0">
                                          <p:val>
                                            <p:strVal val="ppt_y"/>
                                          </p:val>
                                        </p:tav>
                                        <p:tav tm="100000">
                                          <p:val>
                                            <p:strVal val="1+ppt_h/2"/>
                                          </p:val>
                                        </p:tav>
                                      </p:tavLst>
                                    </p:anim>
                                    <p:set>
                                      <p:cBhvr>
                                        <p:cTn id="224" dur="1" fill="hold">
                                          <p:stCondLst>
                                            <p:cond delay="3999"/>
                                          </p:stCondLst>
                                        </p:cTn>
                                        <p:tgtEl>
                                          <p:spTgt spid="3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33"/>
                                        </p:tgtEl>
                                        <p:attrNameLst>
                                          <p:attrName>style.visibility</p:attrName>
                                        </p:attrNameLst>
                                      </p:cBhvr>
                                      <p:to>
                                        <p:strVal val="visible"/>
                                      </p:to>
                                    </p:set>
                                    <p:anim calcmode="lin" valueType="num">
                                      <p:cBhvr>
                                        <p:cTn id="227" dur="4000" fill="hold"/>
                                        <p:tgtEl>
                                          <p:spTgt spid="33"/>
                                        </p:tgtEl>
                                        <p:attrNameLst>
                                          <p:attrName>ppt_w</p:attrName>
                                        </p:attrNameLst>
                                      </p:cBhvr>
                                      <p:tavLst>
                                        <p:tav tm="0">
                                          <p:val>
                                            <p:strVal val="#ppt_w"/>
                                          </p:val>
                                        </p:tav>
                                        <p:tav tm="100000">
                                          <p:val>
                                            <p:strVal val="#ppt_w"/>
                                          </p:val>
                                        </p:tav>
                                      </p:tavLst>
                                    </p:anim>
                                    <p:anim calcmode="lin" valueType="num">
                                      <p:cBhvr>
                                        <p:cTn id="228" dur="4000" fill="hold"/>
                                        <p:tgtEl>
                                          <p:spTgt spid="33"/>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000" fill="hold"/>
                                        <p:tgtEl>
                                          <p:spTgt spid="33"/>
                                        </p:tgtEl>
                                        <p:attrNameLst>
                                          <p:attrName>r</p:attrName>
                                        </p:attrNameLst>
                                      </p:cBhvr>
                                    </p:animRot>
                                  </p:childTnLst>
                                </p:cTn>
                              </p:par>
                              <p:par>
                                <p:cTn id="231" presetID="2" presetClass="exit" presetSubtype="6" fill="hold" grpId="2" nodeType="withEffect">
                                  <p:stCondLst>
                                    <p:cond delay="0"/>
                                  </p:stCondLst>
                                  <p:childTnLst>
                                    <p:anim calcmode="lin" valueType="num">
                                      <p:cBhvr additive="base">
                                        <p:cTn id="232" dur="4000"/>
                                        <p:tgtEl>
                                          <p:spTgt spid="33"/>
                                        </p:tgtEl>
                                        <p:attrNameLst>
                                          <p:attrName>ppt_x</p:attrName>
                                        </p:attrNameLst>
                                      </p:cBhvr>
                                      <p:tavLst>
                                        <p:tav tm="0">
                                          <p:val>
                                            <p:strVal val="ppt_x"/>
                                          </p:val>
                                        </p:tav>
                                        <p:tav tm="100000">
                                          <p:val>
                                            <p:strVal val="1+ppt_w/2"/>
                                          </p:val>
                                        </p:tav>
                                      </p:tavLst>
                                    </p:anim>
                                    <p:anim calcmode="lin" valueType="num">
                                      <p:cBhvr additive="base">
                                        <p:cTn id="233" dur="4000"/>
                                        <p:tgtEl>
                                          <p:spTgt spid="33"/>
                                        </p:tgtEl>
                                        <p:attrNameLst>
                                          <p:attrName>ppt_y</p:attrName>
                                        </p:attrNameLst>
                                      </p:cBhvr>
                                      <p:tavLst>
                                        <p:tav tm="0">
                                          <p:val>
                                            <p:strVal val="ppt_y"/>
                                          </p:val>
                                        </p:tav>
                                        <p:tav tm="100000">
                                          <p:val>
                                            <p:strVal val="1+ppt_h/2"/>
                                          </p:val>
                                        </p:tav>
                                      </p:tavLst>
                                    </p:anim>
                                    <p:set>
                                      <p:cBhvr>
                                        <p:cTn id="234" dur="1" fill="hold">
                                          <p:stCondLst>
                                            <p:cond delay="3999"/>
                                          </p:stCondLst>
                                        </p:cTn>
                                        <p:tgtEl>
                                          <p:spTgt spid="33"/>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32"/>
                                        </p:tgtEl>
                                        <p:attrNameLst>
                                          <p:attrName>style.visibility</p:attrName>
                                        </p:attrNameLst>
                                      </p:cBhvr>
                                      <p:to>
                                        <p:strVal val="visible"/>
                                      </p:to>
                                    </p:set>
                                    <p:anim calcmode="lin" valueType="num">
                                      <p:cBhvr>
                                        <p:cTn id="237" dur="4000" fill="hold"/>
                                        <p:tgtEl>
                                          <p:spTgt spid="32"/>
                                        </p:tgtEl>
                                        <p:attrNameLst>
                                          <p:attrName>ppt_w</p:attrName>
                                        </p:attrNameLst>
                                      </p:cBhvr>
                                      <p:tavLst>
                                        <p:tav tm="0">
                                          <p:val>
                                            <p:strVal val="#ppt_w"/>
                                          </p:val>
                                        </p:tav>
                                        <p:tav tm="100000">
                                          <p:val>
                                            <p:strVal val="#ppt_w"/>
                                          </p:val>
                                        </p:tav>
                                      </p:tavLst>
                                    </p:anim>
                                    <p:anim calcmode="lin" valueType="num">
                                      <p:cBhvr>
                                        <p:cTn id="238" dur="4000" fill="hold"/>
                                        <p:tgtEl>
                                          <p:spTgt spid="32"/>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000" fill="hold"/>
                                        <p:tgtEl>
                                          <p:spTgt spid="32"/>
                                        </p:tgtEl>
                                        <p:attrNameLst>
                                          <p:attrName>r</p:attrName>
                                        </p:attrNameLst>
                                      </p:cBhvr>
                                    </p:animRot>
                                  </p:childTnLst>
                                </p:cTn>
                              </p:par>
                              <p:par>
                                <p:cTn id="241" presetID="2" presetClass="exit" presetSubtype="6" fill="hold" grpId="2" nodeType="withEffect">
                                  <p:stCondLst>
                                    <p:cond delay="0"/>
                                  </p:stCondLst>
                                  <p:childTnLst>
                                    <p:anim calcmode="lin" valueType="num">
                                      <p:cBhvr additive="base">
                                        <p:cTn id="242" dur="4000"/>
                                        <p:tgtEl>
                                          <p:spTgt spid="32"/>
                                        </p:tgtEl>
                                        <p:attrNameLst>
                                          <p:attrName>ppt_x</p:attrName>
                                        </p:attrNameLst>
                                      </p:cBhvr>
                                      <p:tavLst>
                                        <p:tav tm="0">
                                          <p:val>
                                            <p:strVal val="ppt_x"/>
                                          </p:val>
                                        </p:tav>
                                        <p:tav tm="100000">
                                          <p:val>
                                            <p:strVal val="1+ppt_w/2"/>
                                          </p:val>
                                        </p:tav>
                                      </p:tavLst>
                                    </p:anim>
                                    <p:anim calcmode="lin" valueType="num">
                                      <p:cBhvr additive="base">
                                        <p:cTn id="243" dur="4000"/>
                                        <p:tgtEl>
                                          <p:spTgt spid="32"/>
                                        </p:tgtEl>
                                        <p:attrNameLst>
                                          <p:attrName>ppt_y</p:attrName>
                                        </p:attrNameLst>
                                      </p:cBhvr>
                                      <p:tavLst>
                                        <p:tav tm="0">
                                          <p:val>
                                            <p:strVal val="ppt_y"/>
                                          </p:val>
                                        </p:tav>
                                        <p:tav tm="100000">
                                          <p:val>
                                            <p:strVal val="1+ppt_h/2"/>
                                          </p:val>
                                        </p:tav>
                                      </p:tavLst>
                                    </p:anim>
                                    <p:set>
                                      <p:cBhvr>
                                        <p:cTn id="244" dur="1" fill="hold">
                                          <p:stCondLst>
                                            <p:cond delay="3999"/>
                                          </p:stCondLst>
                                        </p:cTn>
                                        <p:tgtEl>
                                          <p:spTgt spid="32"/>
                                        </p:tgtEl>
                                        <p:attrNameLst>
                                          <p:attrName>style.visibility</p:attrName>
                                        </p:attrNameLst>
                                      </p:cBhvr>
                                      <p:to>
                                        <p:strVal val="hidden"/>
                                      </p:to>
                                    </p:set>
                                  </p:childTnLst>
                                </p:cTn>
                              </p:par>
                              <p:par>
                                <p:cTn id="245" presetID="16" presetClass="entr" presetSubtype="37" fill="hold" nodeType="withEffect">
                                  <p:stCondLst>
                                    <p:cond delay="500"/>
                                  </p:stCondLst>
                                  <p:childTnLst>
                                    <p:set>
                                      <p:cBhvr>
                                        <p:cTn id="246" dur="1" fill="hold">
                                          <p:stCondLst>
                                            <p:cond delay="0"/>
                                          </p:stCondLst>
                                        </p:cTn>
                                        <p:tgtEl>
                                          <p:spTgt spid="28"/>
                                        </p:tgtEl>
                                        <p:attrNameLst>
                                          <p:attrName>style.visibility</p:attrName>
                                        </p:attrNameLst>
                                      </p:cBhvr>
                                      <p:to>
                                        <p:strVal val="visible"/>
                                      </p:to>
                                    </p:set>
                                    <p:animEffect transition="in" filter="barn(outVertical)">
                                      <p:cBhvr>
                                        <p:cTn id="247" dur="3000"/>
                                        <p:tgtEl>
                                          <p:spTgt spid="28"/>
                                        </p:tgtEl>
                                      </p:cBhvr>
                                    </p:animEffect>
                                  </p:childTnLst>
                                </p:cTn>
                              </p:par>
                              <p:par>
                                <p:cTn id="248" presetID="23" presetClass="entr" presetSubtype="272" fill="hold" nodeType="withEffect">
                                  <p:stCondLst>
                                    <p:cond delay="500"/>
                                  </p:stCondLst>
                                  <p:childTnLst>
                                    <p:set>
                                      <p:cBhvr>
                                        <p:cTn id="249" dur="1" fill="hold">
                                          <p:stCondLst>
                                            <p:cond delay="0"/>
                                          </p:stCondLst>
                                        </p:cTn>
                                        <p:tgtEl>
                                          <p:spTgt spid="28"/>
                                        </p:tgtEl>
                                        <p:attrNameLst>
                                          <p:attrName>style.visibility</p:attrName>
                                        </p:attrNameLst>
                                      </p:cBhvr>
                                      <p:to>
                                        <p:strVal val="visible"/>
                                      </p:to>
                                    </p:set>
                                    <p:anim calcmode="lin" valueType="num">
                                      <p:cBhvr>
                                        <p:cTn id="250" dur="3000" fill="hold"/>
                                        <p:tgtEl>
                                          <p:spTgt spid="28"/>
                                        </p:tgtEl>
                                        <p:attrNameLst>
                                          <p:attrName>ppt_w</p:attrName>
                                        </p:attrNameLst>
                                      </p:cBhvr>
                                      <p:tavLst>
                                        <p:tav tm="0">
                                          <p:val>
                                            <p:strVal val="2/3*#ppt_w"/>
                                          </p:val>
                                        </p:tav>
                                        <p:tav tm="100000">
                                          <p:val>
                                            <p:strVal val="#ppt_w"/>
                                          </p:val>
                                        </p:tav>
                                      </p:tavLst>
                                    </p:anim>
                                    <p:anim calcmode="lin" valueType="num">
                                      <p:cBhvr>
                                        <p:cTn id="251" dur="3000" fill="hold"/>
                                        <p:tgtEl>
                                          <p:spTgt spid="28"/>
                                        </p:tgtEl>
                                        <p:attrNameLst>
                                          <p:attrName>ppt_h</p:attrName>
                                        </p:attrNameLst>
                                      </p:cBhvr>
                                      <p:tavLst>
                                        <p:tav tm="0">
                                          <p:val>
                                            <p:strVal val="2/3*#ppt_h"/>
                                          </p:val>
                                        </p:tav>
                                        <p:tav tm="100000">
                                          <p:val>
                                            <p:strVal val="#ppt_h"/>
                                          </p:val>
                                        </p:tav>
                                      </p:tavLst>
                                    </p:anim>
                                  </p:childTnLst>
                                </p:cTn>
                              </p:par>
                              <p:par>
                                <p:cTn id="252" presetID="9" presetClass="emph" presetSubtype="0" nodeType="withEffect">
                                  <p:stCondLst>
                                    <p:cond delay="0"/>
                                  </p:stCondLst>
                                  <p:childTnLst>
                                    <p:set>
                                      <p:cBhvr rctx="PPT">
                                        <p:cTn id="253" dur="indefinite"/>
                                        <p:tgtEl>
                                          <p:spTgt spid="56"/>
                                        </p:tgtEl>
                                        <p:attrNameLst>
                                          <p:attrName>style.opacity</p:attrName>
                                        </p:attrNameLst>
                                      </p:cBhvr>
                                      <p:to>
                                        <p:strVal val="0"/>
                                      </p:to>
                                    </p:set>
                                    <p:animEffect filter="image" prLst="opacity: 0">
                                      <p:cBhvr rctx="IE">
                                        <p:cTn id="254" dur="indefinite"/>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54" grpId="0" animBg="1"/>
      <p:bldP spid="54" grpId="1" animBg="1"/>
      <p:bldP spid="54" grpId="2"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0" y="0"/>
            <a:ext cx="9144000" cy="5143500"/>
            <a:chOff x="0" y="0"/>
            <a:chExt cx="9144000" cy="5143500"/>
          </a:xfrm>
        </p:grpSpPr>
        <p:sp>
          <p:nvSpPr>
            <p:cNvPr id="34" name="33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0800000">
              <a:off x="4556246" y="2560138"/>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0800000" flipH="1">
              <a:off x="0" y="257175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2" name="31 Imagen" descr="Diapositiva50"/>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13186" y="-17089"/>
            <a:ext cx="9144000" cy="5143500"/>
          </a:xfrm>
          <a:prstGeom prst="rect">
            <a:avLst/>
          </a:prstGeom>
          <a:noFill/>
          <a:ln>
            <a:noFill/>
          </a:ln>
        </p:spPr>
      </p:pic>
      <p:sp>
        <p:nvSpPr>
          <p:cNvPr id="2" name="1 Rectángulo"/>
          <p:cNvSpPr/>
          <p:nvPr/>
        </p:nvSpPr>
        <p:spPr>
          <a:xfrm rot="18761543">
            <a:off x="513323" y="-210331"/>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3" name="1 Rectángulo"/>
          <p:cNvSpPr/>
          <p:nvPr/>
        </p:nvSpPr>
        <p:spPr>
          <a:xfrm rot="18761543">
            <a:off x="1017379" y="221718"/>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4" name="1 Rectángulo"/>
          <p:cNvSpPr/>
          <p:nvPr/>
        </p:nvSpPr>
        <p:spPr>
          <a:xfrm rot="18761543">
            <a:off x="1521436" y="65376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5" name="1 Rectángulo"/>
          <p:cNvSpPr/>
          <p:nvPr/>
        </p:nvSpPr>
        <p:spPr>
          <a:xfrm rot="18761543">
            <a:off x="2097499" y="108581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6" name="1 Rectángulo"/>
          <p:cNvSpPr/>
          <p:nvPr/>
        </p:nvSpPr>
        <p:spPr>
          <a:xfrm rot="18761543">
            <a:off x="2601555" y="1517861"/>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7" name="1 Rectángulo"/>
          <p:cNvSpPr/>
          <p:nvPr/>
        </p:nvSpPr>
        <p:spPr>
          <a:xfrm rot="18761543">
            <a:off x="3105611" y="194991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0" name="1 Rectángulo"/>
          <p:cNvSpPr/>
          <p:nvPr/>
        </p:nvSpPr>
        <p:spPr>
          <a:xfrm rot="2838457" flipH="1">
            <a:off x="6778018" y="-210331"/>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1" name="1 Rectángulo"/>
          <p:cNvSpPr/>
          <p:nvPr/>
        </p:nvSpPr>
        <p:spPr>
          <a:xfrm rot="2838457" flipH="1">
            <a:off x="6273962" y="221718"/>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2" name="1 Rectángulo"/>
          <p:cNvSpPr/>
          <p:nvPr/>
        </p:nvSpPr>
        <p:spPr>
          <a:xfrm rot="2838457" flipH="1">
            <a:off x="5769905" y="65376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3" name="1 Rectángulo"/>
          <p:cNvSpPr/>
          <p:nvPr/>
        </p:nvSpPr>
        <p:spPr>
          <a:xfrm rot="2838457" flipH="1">
            <a:off x="5193842" y="108581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4" name="1 Rectángulo"/>
          <p:cNvSpPr/>
          <p:nvPr/>
        </p:nvSpPr>
        <p:spPr>
          <a:xfrm rot="2838457" flipH="1">
            <a:off x="4689786" y="1517861"/>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5" name="1 Rectángulo"/>
          <p:cNvSpPr/>
          <p:nvPr/>
        </p:nvSpPr>
        <p:spPr>
          <a:xfrm rot="2838457" flipH="1">
            <a:off x="4185730" y="194991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7" name="1 Rectángulo"/>
          <p:cNvSpPr/>
          <p:nvPr/>
        </p:nvSpPr>
        <p:spPr>
          <a:xfrm rot="7961543">
            <a:off x="6778018" y="497424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8" name="1 Rectángulo"/>
          <p:cNvSpPr/>
          <p:nvPr/>
        </p:nvSpPr>
        <p:spPr>
          <a:xfrm rot="7961543">
            <a:off x="6273962" y="4542198"/>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9" name="1 Rectángulo"/>
          <p:cNvSpPr/>
          <p:nvPr/>
        </p:nvSpPr>
        <p:spPr>
          <a:xfrm rot="7961543">
            <a:off x="5769905" y="4110151"/>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0" name="1 Rectángulo"/>
          <p:cNvSpPr/>
          <p:nvPr/>
        </p:nvSpPr>
        <p:spPr>
          <a:xfrm rot="7961543">
            <a:off x="5193842" y="3678101"/>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1" name="1 Rectángulo"/>
          <p:cNvSpPr/>
          <p:nvPr/>
        </p:nvSpPr>
        <p:spPr>
          <a:xfrm rot="7961543">
            <a:off x="4689786" y="324605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2" name="1 Rectángulo"/>
          <p:cNvSpPr/>
          <p:nvPr/>
        </p:nvSpPr>
        <p:spPr>
          <a:xfrm rot="7961543">
            <a:off x="4185730" y="2814006"/>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4" name="1 Rectángulo"/>
          <p:cNvSpPr/>
          <p:nvPr/>
        </p:nvSpPr>
        <p:spPr>
          <a:xfrm rot="13638457" flipH="1">
            <a:off x="513323" y="497424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5" name="1 Rectángulo"/>
          <p:cNvSpPr/>
          <p:nvPr/>
        </p:nvSpPr>
        <p:spPr>
          <a:xfrm rot="13638457" flipH="1">
            <a:off x="1017379" y="4542198"/>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6" name="1 Rectángulo"/>
          <p:cNvSpPr/>
          <p:nvPr/>
        </p:nvSpPr>
        <p:spPr>
          <a:xfrm rot="13638457" flipH="1">
            <a:off x="1521436" y="4110151"/>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7" name="1 Rectángulo"/>
          <p:cNvSpPr/>
          <p:nvPr/>
        </p:nvSpPr>
        <p:spPr>
          <a:xfrm rot="13638457" flipH="1">
            <a:off x="2097499" y="3678101"/>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8" name="1 Rectángulo"/>
          <p:cNvSpPr/>
          <p:nvPr/>
        </p:nvSpPr>
        <p:spPr>
          <a:xfrm rot="13638457" flipH="1">
            <a:off x="2601555" y="324605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9" name="1 Rectángulo"/>
          <p:cNvSpPr/>
          <p:nvPr/>
        </p:nvSpPr>
        <p:spPr>
          <a:xfrm rot="13638457" flipH="1">
            <a:off x="3105611" y="2814006"/>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49000">
                <a:schemeClr val="accent6">
                  <a:lumMod val="75000"/>
                  <a:alpha val="34000"/>
                </a:schemeClr>
              </a:gs>
              <a:gs pos="86000">
                <a:schemeClr val="accent6">
                  <a:lumMod val="75000"/>
                  <a:alpha val="18000"/>
                </a:schemeClr>
              </a:gs>
              <a:gs pos="68000">
                <a:srgbClr val="CCFF33"/>
              </a:gs>
              <a:gs pos="100000">
                <a:schemeClr val="accent1">
                  <a:tint val="44500"/>
                  <a:satMod val="160000"/>
                  <a:lumMod val="0"/>
                  <a:lumOff val="100000"/>
                  <a:alpha val="0"/>
                </a:schemeClr>
              </a:gs>
            </a:gsLst>
            <a:path path="shape">
              <a:fillToRect l="50000" t="50000" r="50000" b="50000"/>
            </a:path>
            <a:tileRect/>
          </a:gradFill>
          <a:ln w="19050">
            <a:solidFill>
              <a:srgbClr val="99FF33"/>
            </a:solidFill>
          </a:ln>
          <a:effectLst>
            <a:outerShdw blurRad="342900" dist="50800" dir="5400000" algn="ctr" rotWithShape="0">
              <a:schemeClr val="bg1"/>
            </a:outerShdw>
          </a:effectLst>
          <a:scene3d>
            <a:camera prst="orthographicFront"/>
            <a:lightRig rig="brightRoom" dir="t"/>
          </a:scene3d>
          <a:sp3d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pic>
        <p:nvPicPr>
          <p:cNvPr id="33" name="32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0" y="-956642"/>
            <a:ext cx="9324528" cy="6964238"/>
          </a:xfrm>
          <a:prstGeom prst="rect">
            <a:avLst/>
          </a:prstGeom>
          <a:noFill/>
          <a:ln>
            <a:noFill/>
          </a:ln>
        </p:spPr>
      </p:pic>
    </p:spTree>
    <p:extLst>
      <p:ext uri="{BB962C8B-B14F-4D97-AF65-F5344CB8AC3E}">
        <p14:creationId xmlns:p14="http://schemas.microsoft.com/office/powerpoint/2010/main" val="10994578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1+#ppt_h/2"/>
                                          </p:val>
                                        </p:tav>
                                        <p:tav tm="100000">
                                          <p:val>
                                            <p:strVal val="#ppt_y"/>
                                          </p:val>
                                        </p:tav>
                                      </p:tavLst>
                                    </p:anim>
                                  </p:childTnLst>
                                </p:cTn>
                              </p:par>
                              <p:par>
                                <p:cTn id="9" presetID="16" presetClass="entr" presetSubtype="21"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inVertical)">
                                      <p:cBhvr>
                                        <p:cTn id="11" dur="3000"/>
                                        <p:tgtEl>
                                          <p:spTgt spid="2"/>
                                        </p:tgtEl>
                                      </p:cBhvr>
                                    </p:animEffect>
                                  </p:childTnLst>
                                </p:cTn>
                              </p:par>
                              <p:par>
                                <p:cTn id="12" presetID="8" presetClass="emph" presetSubtype="0" fill="hold" grpId="2" nodeType="withEffect">
                                  <p:stCondLst>
                                    <p:cond delay="0"/>
                                  </p:stCondLst>
                                  <p:childTnLst>
                                    <p:animRot by="21600000">
                                      <p:cBhvr>
                                        <p:cTn id="13" dur="3000" fill="hold"/>
                                        <p:tgtEl>
                                          <p:spTgt spid="2"/>
                                        </p:tgtEl>
                                        <p:attrNameLst>
                                          <p:attrName>r</p:attrName>
                                        </p:attrNameLst>
                                      </p:cBhvr>
                                    </p:animRot>
                                  </p:childTnLst>
                                </p:cTn>
                              </p:par>
                              <p:par>
                                <p:cTn id="14" presetID="2" presetClass="entr" presetSubtype="6"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 calcmode="lin" valueType="num">
                                      <p:cBhvr additive="base">
                                        <p:cTn id="16" dur="3000" fill="hold"/>
                                        <p:tgtEl>
                                          <p:spTgt spid="7"/>
                                        </p:tgtEl>
                                        <p:attrNameLst>
                                          <p:attrName>ppt_x</p:attrName>
                                        </p:attrNameLst>
                                      </p:cBhvr>
                                      <p:tavLst>
                                        <p:tav tm="0">
                                          <p:val>
                                            <p:strVal val="1+#ppt_w/2"/>
                                          </p:val>
                                        </p:tav>
                                        <p:tav tm="100000">
                                          <p:val>
                                            <p:strVal val="#ppt_x"/>
                                          </p:val>
                                        </p:tav>
                                      </p:tavLst>
                                    </p:anim>
                                    <p:anim calcmode="lin" valueType="num">
                                      <p:cBhvr additive="base">
                                        <p:cTn id="17" dur="3000" fill="hold"/>
                                        <p:tgtEl>
                                          <p:spTgt spid="7"/>
                                        </p:tgtEl>
                                        <p:attrNameLst>
                                          <p:attrName>ppt_y</p:attrName>
                                        </p:attrNameLst>
                                      </p:cBhvr>
                                      <p:tavLst>
                                        <p:tav tm="0">
                                          <p:val>
                                            <p:strVal val="1+#ppt_h/2"/>
                                          </p:val>
                                        </p:tav>
                                        <p:tav tm="100000">
                                          <p:val>
                                            <p:strVal val="#ppt_y"/>
                                          </p:val>
                                        </p:tav>
                                      </p:tavLst>
                                    </p:anim>
                                  </p:childTnLst>
                                </p:cTn>
                              </p:par>
                              <p:par>
                                <p:cTn id="18" presetID="16" presetClass="entr" presetSubtype="21" fill="hold" grpId="1"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barn(inVertical)">
                                      <p:cBhvr>
                                        <p:cTn id="20" dur="3000"/>
                                        <p:tgtEl>
                                          <p:spTgt spid="7"/>
                                        </p:tgtEl>
                                      </p:cBhvr>
                                    </p:animEffect>
                                  </p:childTnLst>
                                </p:cTn>
                              </p:par>
                              <p:par>
                                <p:cTn id="21" presetID="8" presetClass="emph" presetSubtype="0" fill="hold" grpId="2" nodeType="withEffect">
                                  <p:stCondLst>
                                    <p:cond delay="0"/>
                                  </p:stCondLst>
                                  <p:childTnLst>
                                    <p:animRot by="21600000">
                                      <p:cBhvr>
                                        <p:cTn id="22" dur="3000" fill="hold"/>
                                        <p:tgtEl>
                                          <p:spTgt spid="7"/>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3000" fill="hold"/>
                                        <p:tgtEl>
                                          <p:spTgt spid="5"/>
                                        </p:tgtEl>
                                        <p:attrNameLst>
                                          <p:attrName>ppt_x</p:attrName>
                                        </p:attrNameLst>
                                      </p:cBhvr>
                                      <p:tavLst>
                                        <p:tav tm="0">
                                          <p:val>
                                            <p:strVal val="1+#ppt_w/2"/>
                                          </p:val>
                                        </p:tav>
                                        <p:tav tm="100000">
                                          <p:val>
                                            <p:strVal val="#ppt_x"/>
                                          </p:val>
                                        </p:tav>
                                      </p:tavLst>
                                    </p:anim>
                                    <p:anim calcmode="lin" valueType="num">
                                      <p:cBhvr additive="base">
                                        <p:cTn id="26" dur="3000" fill="hold"/>
                                        <p:tgtEl>
                                          <p:spTgt spid="5"/>
                                        </p:tgtEl>
                                        <p:attrNameLst>
                                          <p:attrName>ppt_y</p:attrName>
                                        </p:attrNameLst>
                                      </p:cBhvr>
                                      <p:tavLst>
                                        <p:tav tm="0">
                                          <p:val>
                                            <p:strVal val="1+#ppt_h/2"/>
                                          </p:val>
                                        </p:tav>
                                        <p:tav tm="100000">
                                          <p:val>
                                            <p:strVal val="#ppt_y"/>
                                          </p:val>
                                        </p:tav>
                                      </p:tavLst>
                                    </p:anim>
                                  </p:childTnLst>
                                </p:cTn>
                              </p:par>
                              <p:par>
                                <p:cTn id="27" presetID="16" presetClass="entr" presetSubtype="21" fill="hold" grpId="1"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barn(inVertical)">
                                      <p:cBhvr>
                                        <p:cTn id="29" dur="3000"/>
                                        <p:tgtEl>
                                          <p:spTgt spid="5"/>
                                        </p:tgtEl>
                                      </p:cBhvr>
                                    </p:animEffect>
                                  </p:childTnLst>
                                </p:cTn>
                              </p:par>
                              <p:par>
                                <p:cTn id="30" presetID="8" presetClass="emph" presetSubtype="0" fill="hold" grpId="2" nodeType="withEffect">
                                  <p:stCondLst>
                                    <p:cond delay="0"/>
                                  </p:stCondLst>
                                  <p:childTnLst>
                                    <p:animRot by="21600000">
                                      <p:cBhvr>
                                        <p:cTn id="31" dur="3000" fill="hold"/>
                                        <p:tgtEl>
                                          <p:spTgt spid="5"/>
                                        </p:tgtEl>
                                        <p:attrNameLst>
                                          <p:attrName>r</p:attrName>
                                        </p:attrNameLst>
                                      </p:cBhvr>
                                    </p:animRot>
                                  </p:childTnLst>
                                </p:cTn>
                              </p:par>
                              <p:par>
                                <p:cTn id="32" presetID="2" presetClass="entr" presetSubtype="6" fill="hold" grpId="0" nodeType="withEffect">
                                  <p:stCondLst>
                                    <p:cond delay="0"/>
                                  </p:stCondLst>
                                  <p:childTnLst>
                                    <p:set>
                                      <p:cBhvr>
                                        <p:cTn id="33" dur="1" fill="hold">
                                          <p:stCondLst>
                                            <p:cond delay="0"/>
                                          </p:stCondLst>
                                        </p:cTn>
                                        <p:tgtEl>
                                          <p:spTgt spid="4"/>
                                        </p:tgtEl>
                                        <p:attrNameLst>
                                          <p:attrName>style.visibility</p:attrName>
                                        </p:attrNameLst>
                                      </p:cBhvr>
                                      <p:to>
                                        <p:strVal val="visible"/>
                                      </p:to>
                                    </p:set>
                                    <p:anim calcmode="lin" valueType="num">
                                      <p:cBhvr additive="base">
                                        <p:cTn id="34" dur="3000" fill="hold"/>
                                        <p:tgtEl>
                                          <p:spTgt spid="4"/>
                                        </p:tgtEl>
                                        <p:attrNameLst>
                                          <p:attrName>ppt_x</p:attrName>
                                        </p:attrNameLst>
                                      </p:cBhvr>
                                      <p:tavLst>
                                        <p:tav tm="0">
                                          <p:val>
                                            <p:strVal val="1+#ppt_w/2"/>
                                          </p:val>
                                        </p:tav>
                                        <p:tav tm="100000">
                                          <p:val>
                                            <p:strVal val="#ppt_x"/>
                                          </p:val>
                                        </p:tav>
                                      </p:tavLst>
                                    </p:anim>
                                    <p:anim calcmode="lin" valueType="num">
                                      <p:cBhvr additive="base">
                                        <p:cTn id="35" dur="3000" fill="hold"/>
                                        <p:tgtEl>
                                          <p:spTgt spid="4"/>
                                        </p:tgtEl>
                                        <p:attrNameLst>
                                          <p:attrName>ppt_y</p:attrName>
                                        </p:attrNameLst>
                                      </p:cBhvr>
                                      <p:tavLst>
                                        <p:tav tm="0">
                                          <p:val>
                                            <p:strVal val="1+#ppt_h/2"/>
                                          </p:val>
                                        </p:tav>
                                        <p:tav tm="100000">
                                          <p:val>
                                            <p:strVal val="#ppt_y"/>
                                          </p:val>
                                        </p:tav>
                                      </p:tavLst>
                                    </p:anim>
                                  </p:childTnLst>
                                </p:cTn>
                              </p:par>
                              <p:par>
                                <p:cTn id="36" presetID="16" presetClass="entr" presetSubtype="21" fill="hold" grpId="1"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arn(inVertical)">
                                      <p:cBhvr>
                                        <p:cTn id="38" dur="3000"/>
                                        <p:tgtEl>
                                          <p:spTgt spid="4"/>
                                        </p:tgtEl>
                                      </p:cBhvr>
                                    </p:animEffect>
                                  </p:childTnLst>
                                </p:cTn>
                              </p:par>
                              <p:par>
                                <p:cTn id="39" presetID="8" presetClass="emph" presetSubtype="0" fill="hold" grpId="2" nodeType="withEffect">
                                  <p:stCondLst>
                                    <p:cond delay="0"/>
                                  </p:stCondLst>
                                  <p:childTnLst>
                                    <p:animRot by="21600000">
                                      <p:cBhvr>
                                        <p:cTn id="40" dur="3000" fill="hold"/>
                                        <p:tgtEl>
                                          <p:spTgt spid="4"/>
                                        </p:tgtEl>
                                        <p:attrNameLst>
                                          <p:attrName>r</p:attrName>
                                        </p:attrNameLst>
                                      </p:cBhvr>
                                    </p:animRot>
                                  </p:childTnLst>
                                </p:cTn>
                              </p:par>
                              <p:par>
                                <p:cTn id="41" presetID="2" presetClass="entr" presetSubtype="6" fill="hold" grpId="0" nodeType="withEffect">
                                  <p:stCondLst>
                                    <p:cond delay="0"/>
                                  </p:stCondLst>
                                  <p:childTnLst>
                                    <p:set>
                                      <p:cBhvr>
                                        <p:cTn id="42" dur="1" fill="hold">
                                          <p:stCondLst>
                                            <p:cond delay="0"/>
                                          </p:stCondLst>
                                        </p:cTn>
                                        <p:tgtEl>
                                          <p:spTgt spid="3"/>
                                        </p:tgtEl>
                                        <p:attrNameLst>
                                          <p:attrName>style.visibility</p:attrName>
                                        </p:attrNameLst>
                                      </p:cBhvr>
                                      <p:to>
                                        <p:strVal val="visible"/>
                                      </p:to>
                                    </p:set>
                                    <p:anim calcmode="lin" valueType="num">
                                      <p:cBhvr additive="base">
                                        <p:cTn id="43" dur="3000" fill="hold"/>
                                        <p:tgtEl>
                                          <p:spTgt spid="3"/>
                                        </p:tgtEl>
                                        <p:attrNameLst>
                                          <p:attrName>ppt_x</p:attrName>
                                        </p:attrNameLst>
                                      </p:cBhvr>
                                      <p:tavLst>
                                        <p:tav tm="0">
                                          <p:val>
                                            <p:strVal val="1+#ppt_w/2"/>
                                          </p:val>
                                        </p:tav>
                                        <p:tav tm="100000">
                                          <p:val>
                                            <p:strVal val="#ppt_x"/>
                                          </p:val>
                                        </p:tav>
                                      </p:tavLst>
                                    </p:anim>
                                    <p:anim calcmode="lin" valueType="num">
                                      <p:cBhvr additive="base">
                                        <p:cTn id="44" dur="3000" fill="hold"/>
                                        <p:tgtEl>
                                          <p:spTgt spid="3"/>
                                        </p:tgtEl>
                                        <p:attrNameLst>
                                          <p:attrName>ppt_y</p:attrName>
                                        </p:attrNameLst>
                                      </p:cBhvr>
                                      <p:tavLst>
                                        <p:tav tm="0">
                                          <p:val>
                                            <p:strVal val="1+#ppt_h/2"/>
                                          </p:val>
                                        </p:tav>
                                        <p:tav tm="100000">
                                          <p:val>
                                            <p:strVal val="#ppt_y"/>
                                          </p:val>
                                        </p:tav>
                                      </p:tavLst>
                                    </p:anim>
                                  </p:childTnLst>
                                </p:cTn>
                              </p:par>
                              <p:par>
                                <p:cTn id="45" presetID="16" presetClass="entr" presetSubtype="21" fill="hold" grpId="1" nodeType="withEffect">
                                  <p:stCondLst>
                                    <p:cond delay="0"/>
                                  </p:stCondLst>
                                  <p:childTnLst>
                                    <p:set>
                                      <p:cBhvr>
                                        <p:cTn id="46" dur="1" fill="hold">
                                          <p:stCondLst>
                                            <p:cond delay="0"/>
                                          </p:stCondLst>
                                        </p:cTn>
                                        <p:tgtEl>
                                          <p:spTgt spid="3"/>
                                        </p:tgtEl>
                                        <p:attrNameLst>
                                          <p:attrName>style.visibility</p:attrName>
                                        </p:attrNameLst>
                                      </p:cBhvr>
                                      <p:to>
                                        <p:strVal val="visible"/>
                                      </p:to>
                                    </p:set>
                                    <p:animEffect transition="in" filter="barn(inVertical)">
                                      <p:cBhvr>
                                        <p:cTn id="47" dur="3000"/>
                                        <p:tgtEl>
                                          <p:spTgt spid="3"/>
                                        </p:tgtEl>
                                      </p:cBhvr>
                                    </p:animEffect>
                                  </p:childTnLst>
                                </p:cTn>
                              </p:par>
                              <p:par>
                                <p:cTn id="48" presetID="8" presetClass="emph" presetSubtype="0" fill="hold" grpId="2" nodeType="withEffect">
                                  <p:stCondLst>
                                    <p:cond delay="0"/>
                                  </p:stCondLst>
                                  <p:childTnLst>
                                    <p:animRot by="21600000">
                                      <p:cBhvr>
                                        <p:cTn id="49" dur="3000" fill="hold"/>
                                        <p:tgtEl>
                                          <p:spTgt spid="3"/>
                                        </p:tgtEl>
                                        <p:attrNameLst>
                                          <p:attrName>r</p:attrName>
                                        </p:attrNameLst>
                                      </p:cBhvr>
                                    </p:animRot>
                                  </p:childTnLst>
                                </p:cTn>
                              </p:par>
                              <p:par>
                                <p:cTn id="50" presetID="2" presetClass="entr" presetSubtype="6" fill="hold" grpId="0" nodeType="withEffect">
                                  <p:stCondLst>
                                    <p:cond delay="0"/>
                                  </p:stCondLst>
                                  <p:childTnLst>
                                    <p:set>
                                      <p:cBhvr>
                                        <p:cTn id="51" dur="1" fill="hold">
                                          <p:stCondLst>
                                            <p:cond delay="0"/>
                                          </p:stCondLst>
                                        </p:cTn>
                                        <p:tgtEl>
                                          <p:spTgt spid="6"/>
                                        </p:tgtEl>
                                        <p:attrNameLst>
                                          <p:attrName>style.visibility</p:attrName>
                                        </p:attrNameLst>
                                      </p:cBhvr>
                                      <p:to>
                                        <p:strVal val="visible"/>
                                      </p:to>
                                    </p:set>
                                    <p:anim calcmode="lin" valueType="num">
                                      <p:cBhvr additive="base">
                                        <p:cTn id="52" dur="3000" fill="hold"/>
                                        <p:tgtEl>
                                          <p:spTgt spid="6"/>
                                        </p:tgtEl>
                                        <p:attrNameLst>
                                          <p:attrName>ppt_x</p:attrName>
                                        </p:attrNameLst>
                                      </p:cBhvr>
                                      <p:tavLst>
                                        <p:tav tm="0">
                                          <p:val>
                                            <p:strVal val="1+#ppt_w/2"/>
                                          </p:val>
                                        </p:tav>
                                        <p:tav tm="100000">
                                          <p:val>
                                            <p:strVal val="#ppt_x"/>
                                          </p:val>
                                        </p:tav>
                                      </p:tavLst>
                                    </p:anim>
                                    <p:anim calcmode="lin" valueType="num">
                                      <p:cBhvr additive="base">
                                        <p:cTn id="53" dur="3000" fill="hold"/>
                                        <p:tgtEl>
                                          <p:spTgt spid="6"/>
                                        </p:tgtEl>
                                        <p:attrNameLst>
                                          <p:attrName>ppt_y</p:attrName>
                                        </p:attrNameLst>
                                      </p:cBhvr>
                                      <p:tavLst>
                                        <p:tav tm="0">
                                          <p:val>
                                            <p:strVal val="1+#ppt_h/2"/>
                                          </p:val>
                                        </p:tav>
                                        <p:tav tm="100000">
                                          <p:val>
                                            <p:strVal val="#ppt_y"/>
                                          </p:val>
                                        </p:tav>
                                      </p:tavLst>
                                    </p:anim>
                                  </p:childTnLst>
                                </p:cTn>
                              </p:par>
                              <p:par>
                                <p:cTn id="54" presetID="16" presetClass="entr" presetSubtype="21" fill="hold" grpId="1" nodeType="withEffect">
                                  <p:stCondLst>
                                    <p:cond delay="0"/>
                                  </p:stCondLst>
                                  <p:childTnLst>
                                    <p:set>
                                      <p:cBhvr>
                                        <p:cTn id="55" dur="1" fill="hold">
                                          <p:stCondLst>
                                            <p:cond delay="0"/>
                                          </p:stCondLst>
                                        </p:cTn>
                                        <p:tgtEl>
                                          <p:spTgt spid="6"/>
                                        </p:tgtEl>
                                        <p:attrNameLst>
                                          <p:attrName>style.visibility</p:attrName>
                                        </p:attrNameLst>
                                      </p:cBhvr>
                                      <p:to>
                                        <p:strVal val="visible"/>
                                      </p:to>
                                    </p:set>
                                    <p:animEffect transition="in" filter="barn(inVertical)">
                                      <p:cBhvr>
                                        <p:cTn id="56" dur="3000"/>
                                        <p:tgtEl>
                                          <p:spTgt spid="6"/>
                                        </p:tgtEl>
                                      </p:cBhvr>
                                    </p:animEffect>
                                  </p:childTnLst>
                                </p:cTn>
                              </p:par>
                              <p:par>
                                <p:cTn id="57" presetID="8" presetClass="emph" presetSubtype="0" fill="hold" grpId="2" nodeType="withEffect">
                                  <p:stCondLst>
                                    <p:cond delay="0"/>
                                  </p:stCondLst>
                                  <p:childTnLst>
                                    <p:animRot by="21600000">
                                      <p:cBhvr>
                                        <p:cTn id="58" dur="3000" fill="hold"/>
                                        <p:tgtEl>
                                          <p:spTgt spid="6"/>
                                        </p:tgtEl>
                                        <p:attrNameLst>
                                          <p:attrName>r</p:attrName>
                                        </p:attrNameLst>
                                      </p:cBhvr>
                                    </p:animRot>
                                  </p:childTnLst>
                                </p:cTn>
                              </p:par>
                              <p:par>
                                <p:cTn id="59" presetID="2" presetClass="entr" presetSubtype="12" fill="hold" grpId="0" nodeType="withEffect">
                                  <p:stCondLst>
                                    <p:cond delay="0"/>
                                  </p:stCondLst>
                                  <p:childTnLst>
                                    <p:set>
                                      <p:cBhvr>
                                        <p:cTn id="60" dur="1" fill="hold">
                                          <p:stCondLst>
                                            <p:cond delay="0"/>
                                          </p:stCondLst>
                                        </p:cTn>
                                        <p:tgtEl>
                                          <p:spTgt spid="15"/>
                                        </p:tgtEl>
                                        <p:attrNameLst>
                                          <p:attrName>style.visibility</p:attrName>
                                        </p:attrNameLst>
                                      </p:cBhvr>
                                      <p:to>
                                        <p:strVal val="visible"/>
                                      </p:to>
                                    </p:set>
                                    <p:anim calcmode="lin" valueType="num">
                                      <p:cBhvr additive="base">
                                        <p:cTn id="61" dur="3000" fill="hold"/>
                                        <p:tgtEl>
                                          <p:spTgt spid="15"/>
                                        </p:tgtEl>
                                        <p:attrNameLst>
                                          <p:attrName>ppt_x</p:attrName>
                                        </p:attrNameLst>
                                      </p:cBhvr>
                                      <p:tavLst>
                                        <p:tav tm="0">
                                          <p:val>
                                            <p:strVal val="0-#ppt_w/2"/>
                                          </p:val>
                                        </p:tav>
                                        <p:tav tm="100000">
                                          <p:val>
                                            <p:strVal val="#ppt_x"/>
                                          </p:val>
                                        </p:tav>
                                      </p:tavLst>
                                    </p:anim>
                                    <p:anim calcmode="lin" valueType="num">
                                      <p:cBhvr additive="base">
                                        <p:cTn id="62" dur="3000" fill="hold"/>
                                        <p:tgtEl>
                                          <p:spTgt spid="15"/>
                                        </p:tgtEl>
                                        <p:attrNameLst>
                                          <p:attrName>ppt_y</p:attrName>
                                        </p:attrNameLst>
                                      </p:cBhvr>
                                      <p:tavLst>
                                        <p:tav tm="0">
                                          <p:val>
                                            <p:strVal val="1+#ppt_h/2"/>
                                          </p:val>
                                        </p:tav>
                                        <p:tav tm="100000">
                                          <p:val>
                                            <p:strVal val="#ppt_y"/>
                                          </p:val>
                                        </p:tav>
                                      </p:tavLst>
                                    </p:anim>
                                  </p:childTnLst>
                                </p:cTn>
                              </p:par>
                              <p:par>
                                <p:cTn id="63" presetID="16" presetClass="entr" presetSubtype="21" fill="hold" grpId="1" nodeType="withEffect">
                                  <p:stCondLst>
                                    <p:cond delay="0"/>
                                  </p:stCondLst>
                                  <p:childTnLst>
                                    <p:set>
                                      <p:cBhvr>
                                        <p:cTn id="64" dur="1" fill="hold">
                                          <p:stCondLst>
                                            <p:cond delay="0"/>
                                          </p:stCondLst>
                                        </p:cTn>
                                        <p:tgtEl>
                                          <p:spTgt spid="15"/>
                                        </p:tgtEl>
                                        <p:attrNameLst>
                                          <p:attrName>style.visibility</p:attrName>
                                        </p:attrNameLst>
                                      </p:cBhvr>
                                      <p:to>
                                        <p:strVal val="visible"/>
                                      </p:to>
                                    </p:set>
                                    <p:animEffect transition="in" filter="barn(inVertical)">
                                      <p:cBhvr>
                                        <p:cTn id="65" dur="3000"/>
                                        <p:tgtEl>
                                          <p:spTgt spid="15"/>
                                        </p:tgtEl>
                                      </p:cBhvr>
                                    </p:animEffect>
                                  </p:childTnLst>
                                </p:cTn>
                              </p:par>
                              <p:par>
                                <p:cTn id="66" presetID="8" presetClass="emph" presetSubtype="0" fill="hold" grpId="2" nodeType="withEffect">
                                  <p:stCondLst>
                                    <p:cond delay="0"/>
                                  </p:stCondLst>
                                  <p:childTnLst>
                                    <p:animRot by="-21600000">
                                      <p:cBhvr>
                                        <p:cTn id="67" dur="3000" fill="hold"/>
                                        <p:tgtEl>
                                          <p:spTgt spid="15"/>
                                        </p:tgtEl>
                                        <p:attrNameLst>
                                          <p:attrName>r</p:attrName>
                                        </p:attrNameLst>
                                      </p:cBhvr>
                                    </p:animRot>
                                  </p:childTnLst>
                                </p:cTn>
                              </p:par>
                              <p:par>
                                <p:cTn id="68" presetID="2" presetClass="entr" presetSubtype="12" fill="hold" grpId="0" nodeType="withEffect">
                                  <p:stCondLst>
                                    <p:cond delay="0"/>
                                  </p:stCondLst>
                                  <p:childTnLst>
                                    <p:set>
                                      <p:cBhvr>
                                        <p:cTn id="69" dur="1" fill="hold">
                                          <p:stCondLst>
                                            <p:cond delay="0"/>
                                          </p:stCondLst>
                                        </p:cTn>
                                        <p:tgtEl>
                                          <p:spTgt spid="14"/>
                                        </p:tgtEl>
                                        <p:attrNameLst>
                                          <p:attrName>style.visibility</p:attrName>
                                        </p:attrNameLst>
                                      </p:cBhvr>
                                      <p:to>
                                        <p:strVal val="visible"/>
                                      </p:to>
                                    </p:set>
                                    <p:anim calcmode="lin" valueType="num">
                                      <p:cBhvr additive="base">
                                        <p:cTn id="70" dur="3000" fill="hold"/>
                                        <p:tgtEl>
                                          <p:spTgt spid="14"/>
                                        </p:tgtEl>
                                        <p:attrNameLst>
                                          <p:attrName>ppt_x</p:attrName>
                                        </p:attrNameLst>
                                      </p:cBhvr>
                                      <p:tavLst>
                                        <p:tav tm="0">
                                          <p:val>
                                            <p:strVal val="0-#ppt_w/2"/>
                                          </p:val>
                                        </p:tav>
                                        <p:tav tm="100000">
                                          <p:val>
                                            <p:strVal val="#ppt_x"/>
                                          </p:val>
                                        </p:tav>
                                      </p:tavLst>
                                    </p:anim>
                                    <p:anim calcmode="lin" valueType="num">
                                      <p:cBhvr additive="base">
                                        <p:cTn id="71" dur="3000" fill="hold"/>
                                        <p:tgtEl>
                                          <p:spTgt spid="14"/>
                                        </p:tgtEl>
                                        <p:attrNameLst>
                                          <p:attrName>ppt_y</p:attrName>
                                        </p:attrNameLst>
                                      </p:cBhvr>
                                      <p:tavLst>
                                        <p:tav tm="0">
                                          <p:val>
                                            <p:strVal val="1+#ppt_h/2"/>
                                          </p:val>
                                        </p:tav>
                                        <p:tav tm="100000">
                                          <p:val>
                                            <p:strVal val="#ppt_y"/>
                                          </p:val>
                                        </p:tav>
                                      </p:tavLst>
                                    </p:anim>
                                  </p:childTnLst>
                                </p:cTn>
                              </p:par>
                              <p:par>
                                <p:cTn id="72" presetID="16" presetClass="entr" presetSubtype="21" fill="hold" grpId="1" nodeType="withEffect">
                                  <p:stCondLst>
                                    <p:cond delay="0"/>
                                  </p:stCondLst>
                                  <p:childTnLst>
                                    <p:set>
                                      <p:cBhvr>
                                        <p:cTn id="73" dur="1" fill="hold">
                                          <p:stCondLst>
                                            <p:cond delay="0"/>
                                          </p:stCondLst>
                                        </p:cTn>
                                        <p:tgtEl>
                                          <p:spTgt spid="14"/>
                                        </p:tgtEl>
                                        <p:attrNameLst>
                                          <p:attrName>style.visibility</p:attrName>
                                        </p:attrNameLst>
                                      </p:cBhvr>
                                      <p:to>
                                        <p:strVal val="visible"/>
                                      </p:to>
                                    </p:set>
                                    <p:animEffect transition="in" filter="barn(inVertical)">
                                      <p:cBhvr>
                                        <p:cTn id="74" dur="3000"/>
                                        <p:tgtEl>
                                          <p:spTgt spid="14"/>
                                        </p:tgtEl>
                                      </p:cBhvr>
                                    </p:animEffect>
                                  </p:childTnLst>
                                </p:cTn>
                              </p:par>
                              <p:par>
                                <p:cTn id="75" presetID="8" presetClass="emph" presetSubtype="0" fill="hold" grpId="2" nodeType="withEffect">
                                  <p:stCondLst>
                                    <p:cond delay="0"/>
                                  </p:stCondLst>
                                  <p:childTnLst>
                                    <p:animRot by="-21600000">
                                      <p:cBhvr>
                                        <p:cTn id="76" dur="3000" fill="hold"/>
                                        <p:tgtEl>
                                          <p:spTgt spid="14"/>
                                        </p:tgtEl>
                                        <p:attrNameLst>
                                          <p:attrName>r</p:attrName>
                                        </p:attrNameLst>
                                      </p:cBhvr>
                                    </p:animRot>
                                  </p:childTnLst>
                                </p:cTn>
                              </p:par>
                              <p:par>
                                <p:cTn id="77" presetID="2" presetClass="entr" presetSubtype="12" fill="hold" grpId="0" nodeType="withEffect">
                                  <p:stCondLst>
                                    <p:cond delay="0"/>
                                  </p:stCondLst>
                                  <p:childTnLst>
                                    <p:set>
                                      <p:cBhvr>
                                        <p:cTn id="78" dur="1" fill="hold">
                                          <p:stCondLst>
                                            <p:cond delay="0"/>
                                          </p:stCondLst>
                                        </p:cTn>
                                        <p:tgtEl>
                                          <p:spTgt spid="13"/>
                                        </p:tgtEl>
                                        <p:attrNameLst>
                                          <p:attrName>style.visibility</p:attrName>
                                        </p:attrNameLst>
                                      </p:cBhvr>
                                      <p:to>
                                        <p:strVal val="visible"/>
                                      </p:to>
                                    </p:set>
                                    <p:anim calcmode="lin" valueType="num">
                                      <p:cBhvr additive="base">
                                        <p:cTn id="79" dur="3000" fill="hold"/>
                                        <p:tgtEl>
                                          <p:spTgt spid="13"/>
                                        </p:tgtEl>
                                        <p:attrNameLst>
                                          <p:attrName>ppt_x</p:attrName>
                                        </p:attrNameLst>
                                      </p:cBhvr>
                                      <p:tavLst>
                                        <p:tav tm="0">
                                          <p:val>
                                            <p:strVal val="0-#ppt_w/2"/>
                                          </p:val>
                                        </p:tav>
                                        <p:tav tm="100000">
                                          <p:val>
                                            <p:strVal val="#ppt_x"/>
                                          </p:val>
                                        </p:tav>
                                      </p:tavLst>
                                    </p:anim>
                                    <p:anim calcmode="lin" valueType="num">
                                      <p:cBhvr additive="base">
                                        <p:cTn id="80" dur="3000" fill="hold"/>
                                        <p:tgtEl>
                                          <p:spTgt spid="13"/>
                                        </p:tgtEl>
                                        <p:attrNameLst>
                                          <p:attrName>ppt_y</p:attrName>
                                        </p:attrNameLst>
                                      </p:cBhvr>
                                      <p:tavLst>
                                        <p:tav tm="0">
                                          <p:val>
                                            <p:strVal val="1+#ppt_h/2"/>
                                          </p:val>
                                        </p:tav>
                                        <p:tav tm="100000">
                                          <p:val>
                                            <p:strVal val="#ppt_y"/>
                                          </p:val>
                                        </p:tav>
                                      </p:tavLst>
                                    </p:anim>
                                  </p:childTnLst>
                                </p:cTn>
                              </p:par>
                              <p:par>
                                <p:cTn id="81" presetID="16" presetClass="entr" presetSubtype="21" fill="hold" grpId="1" nodeType="withEffect">
                                  <p:stCondLst>
                                    <p:cond delay="0"/>
                                  </p:stCondLst>
                                  <p:childTnLst>
                                    <p:set>
                                      <p:cBhvr>
                                        <p:cTn id="82" dur="1" fill="hold">
                                          <p:stCondLst>
                                            <p:cond delay="0"/>
                                          </p:stCondLst>
                                        </p:cTn>
                                        <p:tgtEl>
                                          <p:spTgt spid="13"/>
                                        </p:tgtEl>
                                        <p:attrNameLst>
                                          <p:attrName>style.visibility</p:attrName>
                                        </p:attrNameLst>
                                      </p:cBhvr>
                                      <p:to>
                                        <p:strVal val="visible"/>
                                      </p:to>
                                    </p:set>
                                    <p:animEffect transition="in" filter="barn(inVertical)">
                                      <p:cBhvr>
                                        <p:cTn id="83" dur="3000"/>
                                        <p:tgtEl>
                                          <p:spTgt spid="13"/>
                                        </p:tgtEl>
                                      </p:cBhvr>
                                    </p:animEffect>
                                  </p:childTnLst>
                                </p:cTn>
                              </p:par>
                              <p:par>
                                <p:cTn id="84" presetID="8" presetClass="emph" presetSubtype="0" fill="hold" grpId="2" nodeType="withEffect">
                                  <p:stCondLst>
                                    <p:cond delay="0"/>
                                  </p:stCondLst>
                                  <p:childTnLst>
                                    <p:animRot by="-21600000">
                                      <p:cBhvr>
                                        <p:cTn id="85" dur="3000" fill="hold"/>
                                        <p:tgtEl>
                                          <p:spTgt spid="13"/>
                                        </p:tgtEl>
                                        <p:attrNameLst>
                                          <p:attrName>r</p:attrName>
                                        </p:attrNameLst>
                                      </p:cBhvr>
                                    </p:animRot>
                                  </p:childTnLst>
                                </p:cTn>
                              </p:par>
                              <p:par>
                                <p:cTn id="86" presetID="2" presetClass="entr" presetSubtype="12" fill="hold" grpId="0" nodeType="withEffect">
                                  <p:stCondLst>
                                    <p:cond delay="0"/>
                                  </p:stCondLst>
                                  <p:childTnLst>
                                    <p:set>
                                      <p:cBhvr>
                                        <p:cTn id="87" dur="1" fill="hold">
                                          <p:stCondLst>
                                            <p:cond delay="0"/>
                                          </p:stCondLst>
                                        </p:cTn>
                                        <p:tgtEl>
                                          <p:spTgt spid="11"/>
                                        </p:tgtEl>
                                        <p:attrNameLst>
                                          <p:attrName>style.visibility</p:attrName>
                                        </p:attrNameLst>
                                      </p:cBhvr>
                                      <p:to>
                                        <p:strVal val="visible"/>
                                      </p:to>
                                    </p:set>
                                    <p:anim calcmode="lin" valueType="num">
                                      <p:cBhvr additive="base">
                                        <p:cTn id="88" dur="3000" fill="hold"/>
                                        <p:tgtEl>
                                          <p:spTgt spid="11"/>
                                        </p:tgtEl>
                                        <p:attrNameLst>
                                          <p:attrName>ppt_x</p:attrName>
                                        </p:attrNameLst>
                                      </p:cBhvr>
                                      <p:tavLst>
                                        <p:tav tm="0">
                                          <p:val>
                                            <p:strVal val="0-#ppt_w/2"/>
                                          </p:val>
                                        </p:tav>
                                        <p:tav tm="100000">
                                          <p:val>
                                            <p:strVal val="#ppt_x"/>
                                          </p:val>
                                        </p:tav>
                                      </p:tavLst>
                                    </p:anim>
                                    <p:anim calcmode="lin" valueType="num">
                                      <p:cBhvr additive="base">
                                        <p:cTn id="89" dur="3000" fill="hold"/>
                                        <p:tgtEl>
                                          <p:spTgt spid="11"/>
                                        </p:tgtEl>
                                        <p:attrNameLst>
                                          <p:attrName>ppt_y</p:attrName>
                                        </p:attrNameLst>
                                      </p:cBhvr>
                                      <p:tavLst>
                                        <p:tav tm="0">
                                          <p:val>
                                            <p:strVal val="1+#ppt_h/2"/>
                                          </p:val>
                                        </p:tav>
                                        <p:tav tm="100000">
                                          <p:val>
                                            <p:strVal val="#ppt_y"/>
                                          </p:val>
                                        </p:tav>
                                      </p:tavLst>
                                    </p:anim>
                                  </p:childTnLst>
                                </p:cTn>
                              </p:par>
                              <p:par>
                                <p:cTn id="90" presetID="16" presetClass="entr" presetSubtype="21" fill="hold" grpId="1" nodeType="withEffect">
                                  <p:stCondLst>
                                    <p:cond delay="0"/>
                                  </p:stCondLst>
                                  <p:childTnLst>
                                    <p:set>
                                      <p:cBhvr>
                                        <p:cTn id="91" dur="1" fill="hold">
                                          <p:stCondLst>
                                            <p:cond delay="0"/>
                                          </p:stCondLst>
                                        </p:cTn>
                                        <p:tgtEl>
                                          <p:spTgt spid="11"/>
                                        </p:tgtEl>
                                        <p:attrNameLst>
                                          <p:attrName>style.visibility</p:attrName>
                                        </p:attrNameLst>
                                      </p:cBhvr>
                                      <p:to>
                                        <p:strVal val="visible"/>
                                      </p:to>
                                    </p:set>
                                    <p:animEffect transition="in" filter="barn(inVertical)">
                                      <p:cBhvr>
                                        <p:cTn id="92" dur="3000"/>
                                        <p:tgtEl>
                                          <p:spTgt spid="11"/>
                                        </p:tgtEl>
                                      </p:cBhvr>
                                    </p:animEffect>
                                  </p:childTnLst>
                                </p:cTn>
                              </p:par>
                              <p:par>
                                <p:cTn id="93" presetID="8" presetClass="emph" presetSubtype="0" fill="hold" grpId="2" nodeType="withEffect">
                                  <p:stCondLst>
                                    <p:cond delay="0"/>
                                  </p:stCondLst>
                                  <p:childTnLst>
                                    <p:animRot by="-21600000">
                                      <p:cBhvr>
                                        <p:cTn id="94" dur="3000" fill="hold"/>
                                        <p:tgtEl>
                                          <p:spTgt spid="11"/>
                                        </p:tgtEl>
                                        <p:attrNameLst>
                                          <p:attrName>r</p:attrName>
                                        </p:attrNameLst>
                                      </p:cBhvr>
                                    </p:animRot>
                                  </p:childTnLst>
                                </p:cTn>
                              </p:par>
                              <p:par>
                                <p:cTn id="95" presetID="2" presetClass="entr" presetSubtype="12" fill="hold" grpId="0" nodeType="withEffect">
                                  <p:stCondLst>
                                    <p:cond delay="0"/>
                                  </p:stCondLst>
                                  <p:childTnLst>
                                    <p:set>
                                      <p:cBhvr>
                                        <p:cTn id="96" dur="1" fill="hold">
                                          <p:stCondLst>
                                            <p:cond delay="0"/>
                                          </p:stCondLst>
                                        </p:cTn>
                                        <p:tgtEl>
                                          <p:spTgt spid="10"/>
                                        </p:tgtEl>
                                        <p:attrNameLst>
                                          <p:attrName>style.visibility</p:attrName>
                                        </p:attrNameLst>
                                      </p:cBhvr>
                                      <p:to>
                                        <p:strVal val="visible"/>
                                      </p:to>
                                    </p:set>
                                    <p:anim calcmode="lin" valueType="num">
                                      <p:cBhvr additive="base">
                                        <p:cTn id="97" dur="3000" fill="hold"/>
                                        <p:tgtEl>
                                          <p:spTgt spid="10"/>
                                        </p:tgtEl>
                                        <p:attrNameLst>
                                          <p:attrName>ppt_x</p:attrName>
                                        </p:attrNameLst>
                                      </p:cBhvr>
                                      <p:tavLst>
                                        <p:tav tm="0">
                                          <p:val>
                                            <p:strVal val="0-#ppt_w/2"/>
                                          </p:val>
                                        </p:tav>
                                        <p:tav tm="100000">
                                          <p:val>
                                            <p:strVal val="#ppt_x"/>
                                          </p:val>
                                        </p:tav>
                                      </p:tavLst>
                                    </p:anim>
                                    <p:anim calcmode="lin" valueType="num">
                                      <p:cBhvr additive="base">
                                        <p:cTn id="98" dur="3000" fill="hold"/>
                                        <p:tgtEl>
                                          <p:spTgt spid="10"/>
                                        </p:tgtEl>
                                        <p:attrNameLst>
                                          <p:attrName>ppt_y</p:attrName>
                                        </p:attrNameLst>
                                      </p:cBhvr>
                                      <p:tavLst>
                                        <p:tav tm="0">
                                          <p:val>
                                            <p:strVal val="1+#ppt_h/2"/>
                                          </p:val>
                                        </p:tav>
                                        <p:tav tm="100000">
                                          <p:val>
                                            <p:strVal val="#ppt_y"/>
                                          </p:val>
                                        </p:tav>
                                      </p:tavLst>
                                    </p:anim>
                                  </p:childTnLst>
                                </p:cTn>
                              </p:par>
                              <p:par>
                                <p:cTn id="99" presetID="16" presetClass="entr" presetSubtype="21" fill="hold" grpId="1" nodeType="withEffect">
                                  <p:stCondLst>
                                    <p:cond delay="0"/>
                                  </p:stCondLst>
                                  <p:childTnLst>
                                    <p:set>
                                      <p:cBhvr>
                                        <p:cTn id="100" dur="1" fill="hold">
                                          <p:stCondLst>
                                            <p:cond delay="0"/>
                                          </p:stCondLst>
                                        </p:cTn>
                                        <p:tgtEl>
                                          <p:spTgt spid="10"/>
                                        </p:tgtEl>
                                        <p:attrNameLst>
                                          <p:attrName>style.visibility</p:attrName>
                                        </p:attrNameLst>
                                      </p:cBhvr>
                                      <p:to>
                                        <p:strVal val="visible"/>
                                      </p:to>
                                    </p:set>
                                    <p:animEffect transition="in" filter="barn(inVertical)">
                                      <p:cBhvr>
                                        <p:cTn id="101" dur="3000"/>
                                        <p:tgtEl>
                                          <p:spTgt spid="10"/>
                                        </p:tgtEl>
                                      </p:cBhvr>
                                    </p:animEffect>
                                  </p:childTnLst>
                                </p:cTn>
                              </p:par>
                              <p:par>
                                <p:cTn id="102" presetID="8" presetClass="emph" presetSubtype="0" fill="hold" grpId="2" nodeType="withEffect">
                                  <p:stCondLst>
                                    <p:cond delay="0"/>
                                  </p:stCondLst>
                                  <p:childTnLst>
                                    <p:animRot by="-21600000">
                                      <p:cBhvr>
                                        <p:cTn id="103" dur="3000" fill="hold"/>
                                        <p:tgtEl>
                                          <p:spTgt spid="10"/>
                                        </p:tgtEl>
                                        <p:attrNameLst>
                                          <p:attrName>r</p:attrName>
                                        </p:attrNameLst>
                                      </p:cBhvr>
                                    </p:animRot>
                                  </p:childTnLst>
                                </p:cTn>
                              </p:par>
                              <p:par>
                                <p:cTn id="104" presetID="2" presetClass="entr" presetSubtype="12" fill="hold" grpId="0" nodeType="withEffect">
                                  <p:stCondLst>
                                    <p:cond delay="0"/>
                                  </p:stCondLst>
                                  <p:childTnLst>
                                    <p:set>
                                      <p:cBhvr>
                                        <p:cTn id="105" dur="1" fill="hold">
                                          <p:stCondLst>
                                            <p:cond delay="0"/>
                                          </p:stCondLst>
                                        </p:cTn>
                                        <p:tgtEl>
                                          <p:spTgt spid="12"/>
                                        </p:tgtEl>
                                        <p:attrNameLst>
                                          <p:attrName>style.visibility</p:attrName>
                                        </p:attrNameLst>
                                      </p:cBhvr>
                                      <p:to>
                                        <p:strVal val="visible"/>
                                      </p:to>
                                    </p:set>
                                    <p:anim calcmode="lin" valueType="num">
                                      <p:cBhvr additive="base">
                                        <p:cTn id="106" dur="3000" fill="hold"/>
                                        <p:tgtEl>
                                          <p:spTgt spid="12"/>
                                        </p:tgtEl>
                                        <p:attrNameLst>
                                          <p:attrName>ppt_x</p:attrName>
                                        </p:attrNameLst>
                                      </p:cBhvr>
                                      <p:tavLst>
                                        <p:tav tm="0">
                                          <p:val>
                                            <p:strVal val="0-#ppt_w/2"/>
                                          </p:val>
                                        </p:tav>
                                        <p:tav tm="100000">
                                          <p:val>
                                            <p:strVal val="#ppt_x"/>
                                          </p:val>
                                        </p:tav>
                                      </p:tavLst>
                                    </p:anim>
                                    <p:anim calcmode="lin" valueType="num">
                                      <p:cBhvr additive="base">
                                        <p:cTn id="107" dur="3000" fill="hold"/>
                                        <p:tgtEl>
                                          <p:spTgt spid="12"/>
                                        </p:tgtEl>
                                        <p:attrNameLst>
                                          <p:attrName>ppt_y</p:attrName>
                                        </p:attrNameLst>
                                      </p:cBhvr>
                                      <p:tavLst>
                                        <p:tav tm="0">
                                          <p:val>
                                            <p:strVal val="1+#ppt_h/2"/>
                                          </p:val>
                                        </p:tav>
                                        <p:tav tm="100000">
                                          <p:val>
                                            <p:strVal val="#ppt_y"/>
                                          </p:val>
                                        </p:tav>
                                      </p:tavLst>
                                    </p:anim>
                                  </p:childTnLst>
                                </p:cTn>
                              </p:par>
                              <p:par>
                                <p:cTn id="108" presetID="16" presetClass="entr" presetSubtype="21" fill="hold" grpId="1" nodeType="withEffect">
                                  <p:stCondLst>
                                    <p:cond delay="0"/>
                                  </p:stCondLst>
                                  <p:childTnLst>
                                    <p:set>
                                      <p:cBhvr>
                                        <p:cTn id="109" dur="1" fill="hold">
                                          <p:stCondLst>
                                            <p:cond delay="0"/>
                                          </p:stCondLst>
                                        </p:cTn>
                                        <p:tgtEl>
                                          <p:spTgt spid="12"/>
                                        </p:tgtEl>
                                        <p:attrNameLst>
                                          <p:attrName>style.visibility</p:attrName>
                                        </p:attrNameLst>
                                      </p:cBhvr>
                                      <p:to>
                                        <p:strVal val="visible"/>
                                      </p:to>
                                    </p:set>
                                    <p:animEffect transition="in" filter="barn(inVertical)">
                                      <p:cBhvr>
                                        <p:cTn id="110" dur="3000"/>
                                        <p:tgtEl>
                                          <p:spTgt spid="12"/>
                                        </p:tgtEl>
                                      </p:cBhvr>
                                    </p:animEffect>
                                  </p:childTnLst>
                                </p:cTn>
                              </p:par>
                              <p:par>
                                <p:cTn id="111" presetID="8" presetClass="emph" presetSubtype="0" fill="hold" grpId="2" nodeType="withEffect">
                                  <p:stCondLst>
                                    <p:cond delay="0"/>
                                  </p:stCondLst>
                                  <p:childTnLst>
                                    <p:animRot by="-21600000">
                                      <p:cBhvr>
                                        <p:cTn id="112" dur="3000" fill="hold"/>
                                        <p:tgtEl>
                                          <p:spTgt spid="12"/>
                                        </p:tgtEl>
                                        <p:attrNameLst>
                                          <p:attrName>r</p:attrName>
                                        </p:attrNameLst>
                                      </p:cBhvr>
                                    </p:animRot>
                                  </p:childTnLst>
                                </p:cTn>
                              </p:par>
                              <p:par>
                                <p:cTn id="113" presetID="2" presetClass="entr" presetSubtype="3" fill="hold" grpId="0" nodeType="withEffect">
                                  <p:stCondLst>
                                    <p:cond delay="0"/>
                                  </p:stCondLst>
                                  <p:childTnLst>
                                    <p:set>
                                      <p:cBhvr>
                                        <p:cTn id="114" dur="1" fill="hold">
                                          <p:stCondLst>
                                            <p:cond delay="0"/>
                                          </p:stCondLst>
                                        </p:cTn>
                                        <p:tgtEl>
                                          <p:spTgt spid="24"/>
                                        </p:tgtEl>
                                        <p:attrNameLst>
                                          <p:attrName>style.visibility</p:attrName>
                                        </p:attrNameLst>
                                      </p:cBhvr>
                                      <p:to>
                                        <p:strVal val="visible"/>
                                      </p:to>
                                    </p:set>
                                    <p:anim calcmode="lin" valueType="num">
                                      <p:cBhvr additive="base">
                                        <p:cTn id="115" dur="3000" fill="hold"/>
                                        <p:tgtEl>
                                          <p:spTgt spid="24"/>
                                        </p:tgtEl>
                                        <p:attrNameLst>
                                          <p:attrName>ppt_x</p:attrName>
                                        </p:attrNameLst>
                                      </p:cBhvr>
                                      <p:tavLst>
                                        <p:tav tm="0">
                                          <p:val>
                                            <p:strVal val="1+#ppt_w/2"/>
                                          </p:val>
                                        </p:tav>
                                        <p:tav tm="100000">
                                          <p:val>
                                            <p:strVal val="#ppt_x"/>
                                          </p:val>
                                        </p:tav>
                                      </p:tavLst>
                                    </p:anim>
                                    <p:anim calcmode="lin" valueType="num">
                                      <p:cBhvr additive="base">
                                        <p:cTn id="116" dur="3000" fill="hold"/>
                                        <p:tgtEl>
                                          <p:spTgt spid="24"/>
                                        </p:tgtEl>
                                        <p:attrNameLst>
                                          <p:attrName>ppt_y</p:attrName>
                                        </p:attrNameLst>
                                      </p:cBhvr>
                                      <p:tavLst>
                                        <p:tav tm="0">
                                          <p:val>
                                            <p:strVal val="0-#ppt_h/2"/>
                                          </p:val>
                                        </p:tav>
                                        <p:tav tm="100000">
                                          <p:val>
                                            <p:strVal val="#ppt_y"/>
                                          </p:val>
                                        </p:tav>
                                      </p:tavLst>
                                    </p:anim>
                                  </p:childTnLst>
                                </p:cTn>
                              </p:par>
                              <p:par>
                                <p:cTn id="117" presetID="16" presetClass="entr" presetSubtype="21" fill="hold" grpId="1" nodeType="withEffect">
                                  <p:stCondLst>
                                    <p:cond delay="0"/>
                                  </p:stCondLst>
                                  <p:childTnLst>
                                    <p:set>
                                      <p:cBhvr>
                                        <p:cTn id="118" dur="1" fill="hold">
                                          <p:stCondLst>
                                            <p:cond delay="0"/>
                                          </p:stCondLst>
                                        </p:cTn>
                                        <p:tgtEl>
                                          <p:spTgt spid="24"/>
                                        </p:tgtEl>
                                        <p:attrNameLst>
                                          <p:attrName>style.visibility</p:attrName>
                                        </p:attrNameLst>
                                      </p:cBhvr>
                                      <p:to>
                                        <p:strVal val="visible"/>
                                      </p:to>
                                    </p:set>
                                    <p:animEffect transition="in" filter="barn(inVertical)">
                                      <p:cBhvr>
                                        <p:cTn id="119" dur="3000"/>
                                        <p:tgtEl>
                                          <p:spTgt spid="24"/>
                                        </p:tgtEl>
                                      </p:cBhvr>
                                    </p:animEffect>
                                  </p:childTnLst>
                                </p:cTn>
                              </p:par>
                              <p:par>
                                <p:cTn id="120" presetID="8" presetClass="emph" presetSubtype="0" fill="hold" grpId="2" nodeType="withEffect">
                                  <p:stCondLst>
                                    <p:cond delay="0"/>
                                  </p:stCondLst>
                                  <p:childTnLst>
                                    <p:animRot by="-21600000">
                                      <p:cBhvr>
                                        <p:cTn id="121" dur="3000" fill="hold"/>
                                        <p:tgtEl>
                                          <p:spTgt spid="24"/>
                                        </p:tgtEl>
                                        <p:attrNameLst>
                                          <p:attrName>r</p:attrName>
                                        </p:attrNameLst>
                                      </p:cBhvr>
                                    </p:animRot>
                                  </p:childTnLst>
                                </p:cTn>
                              </p:par>
                              <p:par>
                                <p:cTn id="122" presetID="2" presetClass="entr" presetSubtype="3" fill="hold" grpId="0" nodeType="withEffect">
                                  <p:stCondLst>
                                    <p:cond delay="0"/>
                                  </p:stCondLst>
                                  <p:childTnLst>
                                    <p:set>
                                      <p:cBhvr>
                                        <p:cTn id="123" dur="1" fill="hold">
                                          <p:stCondLst>
                                            <p:cond delay="0"/>
                                          </p:stCondLst>
                                        </p:cTn>
                                        <p:tgtEl>
                                          <p:spTgt spid="25"/>
                                        </p:tgtEl>
                                        <p:attrNameLst>
                                          <p:attrName>style.visibility</p:attrName>
                                        </p:attrNameLst>
                                      </p:cBhvr>
                                      <p:to>
                                        <p:strVal val="visible"/>
                                      </p:to>
                                    </p:set>
                                    <p:anim calcmode="lin" valueType="num">
                                      <p:cBhvr additive="base">
                                        <p:cTn id="124" dur="3000" fill="hold"/>
                                        <p:tgtEl>
                                          <p:spTgt spid="25"/>
                                        </p:tgtEl>
                                        <p:attrNameLst>
                                          <p:attrName>ppt_x</p:attrName>
                                        </p:attrNameLst>
                                      </p:cBhvr>
                                      <p:tavLst>
                                        <p:tav tm="0">
                                          <p:val>
                                            <p:strVal val="1+#ppt_w/2"/>
                                          </p:val>
                                        </p:tav>
                                        <p:tav tm="100000">
                                          <p:val>
                                            <p:strVal val="#ppt_x"/>
                                          </p:val>
                                        </p:tav>
                                      </p:tavLst>
                                    </p:anim>
                                    <p:anim calcmode="lin" valueType="num">
                                      <p:cBhvr additive="base">
                                        <p:cTn id="125" dur="3000" fill="hold"/>
                                        <p:tgtEl>
                                          <p:spTgt spid="25"/>
                                        </p:tgtEl>
                                        <p:attrNameLst>
                                          <p:attrName>ppt_y</p:attrName>
                                        </p:attrNameLst>
                                      </p:cBhvr>
                                      <p:tavLst>
                                        <p:tav tm="0">
                                          <p:val>
                                            <p:strVal val="0-#ppt_h/2"/>
                                          </p:val>
                                        </p:tav>
                                        <p:tav tm="100000">
                                          <p:val>
                                            <p:strVal val="#ppt_y"/>
                                          </p:val>
                                        </p:tav>
                                      </p:tavLst>
                                    </p:anim>
                                  </p:childTnLst>
                                </p:cTn>
                              </p:par>
                              <p:par>
                                <p:cTn id="126" presetID="16" presetClass="entr" presetSubtype="21" fill="hold" grpId="1" nodeType="withEffect">
                                  <p:stCondLst>
                                    <p:cond delay="0"/>
                                  </p:stCondLst>
                                  <p:childTnLst>
                                    <p:set>
                                      <p:cBhvr>
                                        <p:cTn id="127" dur="1" fill="hold">
                                          <p:stCondLst>
                                            <p:cond delay="0"/>
                                          </p:stCondLst>
                                        </p:cTn>
                                        <p:tgtEl>
                                          <p:spTgt spid="25"/>
                                        </p:tgtEl>
                                        <p:attrNameLst>
                                          <p:attrName>style.visibility</p:attrName>
                                        </p:attrNameLst>
                                      </p:cBhvr>
                                      <p:to>
                                        <p:strVal val="visible"/>
                                      </p:to>
                                    </p:set>
                                    <p:animEffect transition="in" filter="barn(inVertical)">
                                      <p:cBhvr>
                                        <p:cTn id="128" dur="3000"/>
                                        <p:tgtEl>
                                          <p:spTgt spid="25"/>
                                        </p:tgtEl>
                                      </p:cBhvr>
                                    </p:animEffect>
                                  </p:childTnLst>
                                </p:cTn>
                              </p:par>
                              <p:par>
                                <p:cTn id="129" presetID="8" presetClass="emph" presetSubtype="0" fill="hold" grpId="2" nodeType="withEffect">
                                  <p:stCondLst>
                                    <p:cond delay="0"/>
                                  </p:stCondLst>
                                  <p:childTnLst>
                                    <p:animRot by="-21600000">
                                      <p:cBhvr>
                                        <p:cTn id="130" dur="3000" fill="hold"/>
                                        <p:tgtEl>
                                          <p:spTgt spid="25"/>
                                        </p:tgtEl>
                                        <p:attrNameLst>
                                          <p:attrName>r</p:attrName>
                                        </p:attrNameLst>
                                      </p:cBhvr>
                                    </p:animRot>
                                  </p:childTnLst>
                                </p:cTn>
                              </p:par>
                              <p:par>
                                <p:cTn id="131" presetID="2" presetClass="entr" presetSubtype="3" fill="hold" grpId="0" nodeType="withEffect">
                                  <p:stCondLst>
                                    <p:cond delay="0"/>
                                  </p:stCondLst>
                                  <p:childTnLst>
                                    <p:set>
                                      <p:cBhvr>
                                        <p:cTn id="132" dur="1" fill="hold">
                                          <p:stCondLst>
                                            <p:cond delay="0"/>
                                          </p:stCondLst>
                                        </p:cTn>
                                        <p:tgtEl>
                                          <p:spTgt spid="26"/>
                                        </p:tgtEl>
                                        <p:attrNameLst>
                                          <p:attrName>style.visibility</p:attrName>
                                        </p:attrNameLst>
                                      </p:cBhvr>
                                      <p:to>
                                        <p:strVal val="visible"/>
                                      </p:to>
                                    </p:set>
                                    <p:anim calcmode="lin" valueType="num">
                                      <p:cBhvr additive="base">
                                        <p:cTn id="133" dur="3000" fill="hold"/>
                                        <p:tgtEl>
                                          <p:spTgt spid="26"/>
                                        </p:tgtEl>
                                        <p:attrNameLst>
                                          <p:attrName>ppt_x</p:attrName>
                                        </p:attrNameLst>
                                      </p:cBhvr>
                                      <p:tavLst>
                                        <p:tav tm="0">
                                          <p:val>
                                            <p:strVal val="1+#ppt_w/2"/>
                                          </p:val>
                                        </p:tav>
                                        <p:tav tm="100000">
                                          <p:val>
                                            <p:strVal val="#ppt_x"/>
                                          </p:val>
                                        </p:tav>
                                      </p:tavLst>
                                    </p:anim>
                                    <p:anim calcmode="lin" valueType="num">
                                      <p:cBhvr additive="base">
                                        <p:cTn id="134" dur="3000" fill="hold"/>
                                        <p:tgtEl>
                                          <p:spTgt spid="26"/>
                                        </p:tgtEl>
                                        <p:attrNameLst>
                                          <p:attrName>ppt_y</p:attrName>
                                        </p:attrNameLst>
                                      </p:cBhvr>
                                      <p:tavLst>
                                        <p:tav tm="0">
                                          <p:val>
                                            <p:strVal val="0-#ppt_h/2"/>
                                          </p:val>
                                        </p:tav>
                                        <p:tav tm="100000">
                                          <p:val>
                                            <p:strVal val="#ppt_y"/>
                                          </p:val>
                                        </p:tav>
                                      </p:tavLst>
                                    </p:anim>
                                  </p:childTnLst>
                                </p:cTn>
                              </p:par>
                              <p:par>
                                <p:cTn id="135" presetID="16" presetClass="entr" presetSubtype="21" fill="hold" grpId="1" nodeType="withEffect">
                                  <p:stCondLst>
                                    <p:cond delay="0"/>
                                  </p:stCondLst>
                                  <p:childTnLst>
                                    <p:set>
                                      <p:cBhvr>
                                        <p:cTn id="136" dur="1" fill="hold">
                                          <p:stCondLst>
                                            <p:cond delay="0"/>
                                          </p:stCondLst>
                                        </p:cTn>
                                        <p:tgtEl>
                                          <p:spTgt spid="26"/>
                                        </p:tgtEl>
                                        <p:attrNameLst>
                                          <p:attrName>style.visibility</p:attrName>
                                        </p:attrNameLst>
                                      </p:cBhvr>
                                      <p:to>
                                        <p:strVal val="visible"/>
                                      </p:to>
                                    </p:set>
                                    <p:animEffect transition="in" filter="barn(inVertical)">
                                      <p:cBhvr>
                                        <p:cTn id="137" dur="3000"/>
                                        <p:tgtEl>
                                          <p:spTgt spid="26"/>
                                        </p:tgtEl>
                                      </p:cBhvr>
                                    </p:animEffect>
                                  </p:childTnLst>
                                </p:cTn>
                              </p:par>
                              <p:par>
                                <p:cTn id="138" presetID="8" presetClass="emph" presetSubtype="0" fill="hold" grpId="2" nodeType="withEffect">
                                  <p:stCondLst>
                                    <p:cond delay="0"/>
                                  </p:stCondLst>
                                  <p:childTnLst>
                                    <p:animRot by="-21600000">
                                      <p:cBhvr>
                                        <p:cTn id="139" dur="3000" fill="hold"/>
                                        <p:tgtEl>
                                          <p:spTgt spid="26"/>
                                        </p:tgtEl>
                                        <p:attrNameLst>
                                          <p:attrName>r</p:attrName>
                                        </p:attrNameLst>
                                      </p:cBhvr>
                                    </p:animRot>
                                  </p:childTnLst>
                                </p:cTn>
                              </p:par>
                              <p:par>
                                <p:cTn id="140" presetID="2" presetClass="entr" presetSubtype="3" fill="hold" grpId="0" nodeType="withEffect">
                                  <p:stCondLst>
                                    <p:cond delay="0"/>
                                  </p:stCondLst>
                                  <p:childTnLst>
                                    <p:set>
                                      <p:cBhvr>
                                        <p:cTn id="141" dur="1" fill="hold">
                                          <p:stCondLst>
                                            <p:cond delay="0"/>
                                          </p:stCondLst>
                                        </p:cTn>
                                        <p:tgtEl>
                                          <p:spTgt spid="27"/>
                                        </p:tgtEl>
                                        <p:attrNameLst>
                                          <p:attrName>style.visibility</p:attrName>
                                        </p:attrNameLst>
                                      </p:cBhvr>
                                      <p:to>
                                        <p:strVal val="visible"/>
                                      </p:to>
                                    </p:set>
                                    <p:anim calcmode="lin" valueType="num">
                                      <p:cBhvr additive="base">
                                        <p:cTn id="142" dur="3000" fill="hold"/>
                                        <p:tgtEl>
                                          <p:spTgt spid="27"/>
                                        </p:tgtEl>
                                        <p:attrNameLst>
                                          <p:attrName>ppt_x</p:attrName>
                                        </p:attrNameLst>
                                      </p:cBhvr>
                                      <p:tavLst>
                                        <p:tav tm="0">
                                          <p:val>
                                            <p:strVal val="1+#ppt_w/2"/>
                                          </p:val>
                                        </p:tav>
                                        <p:tav tm="100000">
                                          <p:val>
                                            <p:strVal val="#ppt_x"/>
                                          </p:val>
                                        </p:tav>
                                      </p:tavLst>
                                    </p:anim>
                                    <p:anim calcmode="lin" valueType="num">
                                      <p:cBhvr additive="base">
                                        <p:cTn id="143" dur="3000" fill="hold"/>
                                        <p:tgtEl>
                                          <p:spTgt spid="27"/>
                                        </p:tgtEl>
                                        <p:attrNameLst>
                                          <p:attrName>ppt_y</p:attrName>
                                        </p:attrNameLst>
                                      </p:cBhvr>
                                      <p:tavLst>
                                        <p:tav tm="0">
                                          <p:val>
                                            <p:strVal val="0-#ppt_h/2"/>
                                          </p:val>
                                        </p:tav>
                                        <p:tav tm="100000">
                                          <p:val>
                                            <p:strVal val="#ppt_y"/>
                                          </p:val>
                                        </p:tav>
                                      </p:tavLst>
                                    </p:anim>
                                  </p:childTnLst>
                                </p:cTn>
                              </p:par>
                              <p:par>
                                <p:cTn id="144" presetID="16" presetClass="entr" presetSubtype="21" fill="hold" grpId="1" nodeType="withEffect">
                                  <p:stCondLst>
                                    <p:cond delay="0"/>
                                  </p:stCondLst>
                                  <p:childTnLst>
                                    <p:set>
                                      <p:cBhvr>
                                        <p:cTn id="145" dur="1" fill="hold">
                                          <p:stCondLst>
                                            <p:cond delay="0"/>
                                          </p:stCondLst>
                                        </p:cTn>
                                        <p:tgtEl>
                                          <p:spTgt spid="27"/>
                                        </p:tgtEl>
                                        <p:attrNameLst>
                                          <p:attrName>style.visibility</p:attrName>
                                        </p:attrNameLst>
                                      </p:cBhvr>
                                      <p:to>
                                        <p:strVal val="visible"/>
                                      </p:to>
                                    </p:set>
                                    <p:animEffect transition="in" filter="barn(inVertical)">
                                      <p:cBhvr>
                                        <p:cTn id="146" dur="3000"/>
                                        <p:tgtEl>
                                          <p:spTgt spid="27"/>
                                        </p:tgtEl>
                                      </p:cBhvr>
                                    </p:animEffect>
                                  </p:childTnLst>
                                </p:cTn>
                              </p:par>
                              <p:par>
                                <p:cTn id="147" presetID="8" presetClass="emph" presetSubtype="0" fill="hold" grpId="2" nodeType="withEffect">
                                  <p:stCondLst>
                                    <p:cond delay="0"/>
                                  </p:stCondLst>
                                  <p:childTnLst>
                                    <p:animRot by="-21600000">
                                      <p:cBhvr>
                                        <p:cTn id="148" dur="3000" fill="hold"/>
                                        <p:tgtEl>
                                          <p:spTgt spid="27"/>
                                        </p:tgtEl>
                                        <p:attrNameLst>
                                          <p:attrName>r</p:attrName>
                                        </p:attrNameLst>
                                      </p:cBhvr>
                                    </p:animRot>
                                  </p:childTnLst>
                                </p:cTn>
                              </p:par>
                              <p:par>
                                <p:cTn id="149" presetID="2" presetClass="entr" presetSubtype="3" fill="hold" grpId="0" nodeType="withEffect">
                                  <p:stCondLst>
                                    <p:cond delay="0"/>
                                  </p:stCondLst>
                                  <p:childTnLst>
                                    <p:set>
                                      <p:cBhvr>
                                        <p:cTn id="150" dur="1" fill="hold">
                                          <p:stCondLst>
                                            <p:cond delay="0"/>
                                          </p:stCondLst>
                                        </p:cTn>
                                        <p:tgtEl>
                                          <p:spTgt spid="28"/>
                                        </p:tgtEl>
                                        <p:attrNameLst>
                                          <p:attrName>style.visibility</p:attrName>
                                        </p:attrNameLst>
                                      </p:cBhvr>
                                      <p:to>
                                        <p:strVal val="visible"/>
                                      </p:to>
                                    </p:set>
                                    <p:anim calcmode="lin" valueType="num">
                                      <p:cBhvr additive="base">
                                        <p:cTn id="151" dur="3000" fill="hold"/>
                                        <p:tgtEl>
                                          <p:spTgt spid="28"/>
                                        </p:tgtEl>
                                        <p:attrNameLst>
                                          <p:attrName>ppt_x</p:attrName>
                                        </p:attrNameLst>
                                      </p:cBhvr>
                                      <p:tavLst>
                                        <p:tav tm="0">
                                          <p:val>
                                            <p:strVal val="1+#ppt_w/2"/>
                                          </p:val>
                                        </p:tav>
                                        <p:tav tm="100000">
                                          <p:val>
                                            <p:strVal val="#ppt_x"/>
                                          </p:val>
                                        </p:tav>
                                      </p:tavLst>
                                    </p:anim>
                                    <p:anim calcmode="lin" valueType="num">
                                      <p:cBhvr additive="base">
                                        <p:cTn id="152" dur="3000" fill="hold"/>
                                        <p:tgtEl>
                                          <p:spTgt spid="28"/>
                                        </p:tgtEl>
                                        <p:attrNameLst>
                                          <p:attrName>ppt_y</p:attrName>
                                        </p:attrNameLst>
                                      </p:cBhvr>
                                      <p:tavLst>
                                        <p:tav tm="0">
                                          <p:val>
                                            <p:strVal val="0-#ppt_h/2"/>
                                          </p:val>
                                        </p:tav>
                                        <p:tav tm="100000">
                                          <p:val>
                                            <p:strVal val="#ppt_y"/>
                                          </p:val>
                                        </p:tav>
                                      </p:tavLst>
                                    </p:anim>
                                  </p:childTnLst>
                                </p:cTn>
                              </p:par>
                              <p:par>
                                <p:cTn id="153" presetID="16" presetClass="entr" presetSubtype="21" fill="hold" grpId="1" nodeType="withEffect">
                                  <p:stCondLst>
                                    <p:cond delay="0"/>
                                  </p:stCondLst>
                                  <p:childTnLst>
                                    <p:set>
                                      <p:cBhvr>
                                        <p:cTn id="154" dur="1" fill="hold">
                                          <p:stCondLst>
                                            <p:cond delay="0"/>
                                          </p:stCondLst>
                                        </p:cTn>
                                        <p:tgtEl>
                                          <p:spTgt spid="28"/>
                                        </p:tgtEl>
                                        <p:attrNameLst>
                                          <p:attrName>style.visibility</p:attrName>
                                        </p:attrNameLst>
                                      </p:cBhvr>
                                      <p:to>
                                        <p:strVal val="visible"/>
                                      </p:to>
                                    </p:set>
                                    <p:animEffect transition="in" filter="barn(inVertical)">
                                      <p:cBhvr>
                                        <p:cTn id="155" dur="3000"/>
                                        <p:tgtEl>
                                          <p:spTgt spid="28"/>
                                        </p:tgtEl>
                                      </p:cBhvr>
                                    </p:animEffect>
                                  </p:childTnLst>
                                </p:cTn>
                              </p:par>
                              <p:par>
                                <p:cTn id="156" presetID="8" presetClass="emph" presetSubtype="0" fill="hold" grpId="2" nodeType="withEffect">
                                  <p:stCondLst>
                                    <p:cond delay="0"/>
                                  </p:stCondLst>
                                  <p:childTnLst>
                                    <p:animRot by="-21600000">
                                      <p:cBhvr>
                                        <p:cTn id="157" dur="3000" fill="hold"/>
                                        <p:tgtEl>
                                          <p:spTgt spid="28"/>
                                        </p:tgtEl>
                                        <p:attrNameLst>
                                          <p:attrName>r</p:attrName>
                                        </p:attrNameLst>
                                      </p:cBhvr>
                                    </p:animRot>
                                  </p:childTnLst>
                                </p:cTn>
                              </p:par>
                              <p:par>
                                <p:cTn id="158" presetID="2" presetClass="entr" presetSubtype="3" fill="hold" grpId="0" nodeType="withEffect">
                                  <p:stCondLst>
                                    <p:cond delay="0"/>
                                  </p:stCondLst>
                                  <p:childTnLst>
                                    <p:set>
                                      <p:cBhvr>
                                        <p:cTn id="159" dur="1" fill="hold">
                                          <p:stCondLst>
                                            <p:cond delay="0"/>
                                          </p:stCondLst>
                                        </p:cTn>
                                        <p:tgtEl>
                                          <p:spTgt spid="29"/>
                                        </p:tgtEl>
                                        <p:attrNameLst>
                                          <p:attrName>style.visibility</p:attrName>
                                        </p:attrNameLst>
                                      </p:cBhvr>
                                      <p:to>
                                        <p:strVal val="visible"/>
                                      </p:to>
                                    </p:set>
                                    <p:anim calcmode="lin" valueType="num">
                                      <p:cBhvr additive="base">
                                        <p:cTn id="160" dur="3000" fill="hold"/>
                                        <p:tgtEl>
                                          <p:spTgt spid="29"/>
                                        </p:tgtEl>
                                        <p:attrNameLst>
                                          <p:attrName>ppt_x</p:attrName>
                                        </p:attrNameLst>
                                      </p:cBhvr>
                                      <p:tavLst>
                                        <p:tav tm="0">
                                          <p:val>
                                            <p:strVal val="1+#ppt_w/2"/>
                                          </p:val>
                                        </p:tav>
                                        <p:tav tm="100000">
                                          <p:val>
                                            <p:strVal val="#ppt_x"/>
                                          </p:val>
                                        </p:tav>
                                      </p:tavLst>
                                    </p:anim>
                                    <p:anim calcmode="lin" valueType="num">
                                      <p:cBhvr additive="base">
                                        <p:cTn id="161" dur="3000" fill="hold"/>
                                        <p:tgtEl>
                                          <p:spTgt spid="29"/>
                                        </p:tgtEl>
                                        <p:attrNameLst>
                                          <p:attrName>ppt_y</p:attrName>
                                        </p:attrNameLst>
                                      </p:cBhvr>
                                      <p:tavLst>
                                        <p:tav tm="0">
                                          <p:val>
                                            <p:strVal val="0-#ppt_h/2"/>
                                          </p:val>
                                        </p:tav>
                                        <p:tav tm="100000">
                                          <p:val>
                                            <p:strVal val="#ppt_y"/>
                                          </p:val>
                                        </p:tav>
                                      </p:tavLst>
                                    </p:anim>
                                  </p:childTnLst>
                                </p:cTn>
                              </p:par>
                              <p:par>
                                <p:cTn id="162" presetID="16" presetClass="entr" presetSubtype="21" fill="hold" grpId="1" nodeType="withEffect">
                                  <p:stCondLst>
                                    <p:cond delay="0"/>
                                  </p:stCondLst>
                                  <p:childTnLst>
                                    <p:set>
                                      <p:cBhvr>
                                        <p:cTn id="163" dur="1" fill="hold">
                                          <p:stCondLst>
                                            <p:cond delay="0"/>
                                          </p:stCondLst>
                                        </p:cTn>
                                        <p:tgtEl>
                                          <p:spTgt spid="29"/>
                                        </p:tgtEl>
                                        <p:attrNameLst>
                                          <p:attrName>style.visibility</p:attrName>
                                        </p:attrNameLst>
                                      </p:cBhvr>
                                      <p:to>
                                        <p:strVal val="visible"/>
                                      </p:to>
                                    </p:set>
                                    <p:animEffect transition="in" filter="barn(inVertical)">
                                      <p:cBhvr>
                                        <p:cTn id="164" dur="3000"/>
                                        <p:tgtEl>
                                          <p:spTgt spid="29"/>
                                        </p:tgtEl>
                                      </p:cBhvr>
                                    </p:animEffect>
                                  </p:childTnLst>
                                </p:cTn>
                              </p:par>
                              <p:par>
                                <p:cTn id="165" presetID="8" presetClass="emph" presetSubtype="0" fill="hold" grpId="2" nodeType="withEffect">
                                  <p:stCondLst>
                                    <p:cond delay="0"/>
                                  </p:stCondLst>
                                  <p:childTnLst>
                                    <p:animRot by="-21600000">
                                      <p:cBhvr>
                                        <p:cTn id="166" dur="3000" fill="hold"/>
                                        <p:tgtEl>
                                          <p:spTgt spid="29"/>
                                        </p:tgtEl>
                                        <p:attrNameLst>
                                          <p:attrName>r</p:attrName>
                                        </p:attrNameLst>
                                      </p:cBhvr>
                                    </p:animRot>
                                  </p:childTnLst>
                                </p:cTn>
                              </p:par>
                              <p:par>
                                <p:cTn id="167" presetID="2" presetClass="entr" presetSubtype="9" fill="hold" grpId="0" nodeType="withEffect">
                                  <p:stCondLst>
                                    <p:cond delay="0"/>
                                  </p:stCondLst>
                                  <p:childTnLst>
                                    <p:set>
                                      <p:cBhvr>
                                        <p:cTn id="168" dur="1" fill="hold">
                                          <p:stCondLst>
                                            <p:cond delay="0"/>
                                          </p:stCondLst>
                                        </p:cTn>
                                        <p:tgtEl>
                                          <p:spTgt spid="17"/>
                                        </p:tgtEl>
                                        <p:attrNameLst>
                                          <p:attrName>style.visibility</p:attrName>
                                        </p:attrNameLst>
                                      </p:cBhvr>
                                      <p:to>
                                        <p:strVal val="visible"/>
                                      </p:to>
                                    </p:set>
                                    <p:anim calcmode="lin" valueType="num">
                                      <p:cBhvr additive="base">
                                        <p:cTn id="169" dur="3000" fill="hold"/>
                                        <p:tgtEl>
                                          <p:spTgt spid="17"/>
                                        </p:tgtEl>
                                        <p:attrNameLst>
                                          <p:attrName>ppt_x</p:attrName>
                                        </p:attrNameLst>
                                      </p:cBhvr>
                                      <p:tavLst>
                                        <p:tav tm="0">
                                          <p:val>
                                            <p:strVal val="0-#ppt_w/2"/>
                                          </p:val>
                                        </p:tav>
                                        <p:tav tm="100000">
                                          <p:val>
                                            <p:strVal val="#ppt_x"/>
                                          </p:val>
                                        </p:tav>
                                      </p:tavLst>
                                    </p:anim>
                                    <p:anim calcmode="lin" valueType="num">
                                      <p:cBhvr additive="base">
                                        <p:cTn id="170" dur="3000" fill="hold"/>
                                        <p:tgtEl>
                                          <p:spTgt spid="17"/>
                                        </p:tgtEl>
                                        <p:attrNameLst>
                                          <p:attrName>ppt_y</p:attrName>
                                        </p:attrNameLst>
                                      </p:cBhvr>
                                      <p:tavLst>
                                        <p:tav tm="0">
                                          <p:val>
                                            <p:strVal val="0-#ppt_h/2"/>
                                          </p:val>
                                        </p:tav>
                                        <p:tav tm="100000">
                                          <p:val>
                                            <p:strVal val="#ppt_y"/>
                                          </p:val>
                                        </p:tav>
                                      </p:tavLst>
                                    </p:anim>
                                  </p:childTnLst>
                                </p:cTn>
                              </p:par>
                              <p:par>
                                <p:cTn id="171" presetID="16" presetClass="entr" presetSubtype="21" fill="hold" grpId="1" nodeType="withEffect">
                                  <p:stCondLst>
                                    <p:cond delay="0"/>
                                  </p:stCondLst>
                                  <p:childTnLst>
                                    <p:set>
                                      <p:cBhvr>
                                        <p:cTn id="172" dur="1" fill="hold">
                                          <p:stCondLst>
                                            <p:cond delay="0"/>
                                          </p:stCondLst>
                                        </p:cTn>
                                        <p:tgtEl>
                                          <p:spTgt spid="17"/>
                                        </p:tgtEl>
                                        <p:attrNameLst>
                                          <p:attrName>style.visibility</p:attrName>
                                        </p:attrNameLst>
                                      </p:cBhvr>
                                      <p:to>
                                        <p:strVal val="visible"/>
                                      </p:to>
                                    </p:set>
                                    <p:animEffect transition="in" filter="barn(inVertical)">
                                      <p:cBhvr>
                                        <p:cTn id="173" dur="3000"/>
                                        <p:tgtEl>
                                          <p:spTgt spid="17"/>
                                        </p:tgtEl>
                                      </p:cBhvr>
                                    </p:animEffect>
                                  </p:childTnLst>
                                </p:cTn>
                              </p:par>
                              <p:par>
                                <p:cTn id="174" presetID="8" presetClass="emph" presetSubtype="0" fill="hold" grpId="2" nodeType="withEffect">
                                  <p:stCondLst>
                                    <p:cond delay="0"/>
                                  </p:stCondLst>
                                  <p:childTnLst>
                                    <p:animRot by="21600000">
                                      <p:cBhvr>
                                        <p:cTn id="175" dur="3000" fill="hold"/>
                                        <p:tgtEl>
                                          <p:spTgt spid="17"/>
                                        </p:tgtEl>
                                        <p:attrNameLst>
                                          <p:attrName>r</p:attrName>
                                        </p:attrNameLst>
                                      </p:cBhvr>
                                    </p:animRot>
                                  </p:childTnLst>
                                </p:cTn>
                              </p:par>
                              <p:par>
                                <p:cTn id="176" presetID="2" presetClass="entr" presetSubtype="9" fill="hold" grpId="0" nodeType="withEffect">
                                  <p:stCondLst>
                                    <p:cond delay="0"/>
                                  </p:stCondLst>
                                  <p:childTnLst>
                                    <p:set>
                                      <p:cBhvr>
                                        <p:cTn id="177" dur="1" fill="hold">
                                          <p:stCondLst>
                                            <p:cond delay="0"/>
                                          </p:stCondLst>
                                        </p:cTn>
                                        <p:tgtEl>
                                          <p:spTgt spid="18"/>
                                        </p:tgtEl>
                                        <p:attrNameLst>
                                          <p:attrName>style.visibility</p:attrName>
                                        </p:attrNameLst>
                                      </p:cBhvr>
                                      <p:to>
                                        <p:strVal val="visible"/>
                                      </p:to>
                                    </p:set>
                                    <p:anim calcmode="lin" valueType="num">
                                      <p:cBhvr additive="base">
                                        <p:cTn id="178" dur="3000" fill="hold"/>
                                        <p:tgtEl>
                                          <p:spTgt spid="18"/>
                                        </p:tgtEl>
                                        <p:attrNameLst>
                                          <p:attrName>ppt_x</p:attrName>
                                        </p:attrNameLst>
                                      </p:cBhvr>
                                      <p:tavLst>
                                        <p:tav tm="0">
                                          <p:val>
                                            <p:strVal val="0-#ppt_w/2"/>
                                          </p:val>
                                        </p:tav>
                                        <p:tav tm="100000">
                                          <p:val>
                                            <p:strVal val="#ppt_x"/>
                                          </p:val>
                                        </p:tav>
                                      </p:tavLst>
                                    </p:anim>
                                    <p:anim calcmode="lin" valueType="num">
                                      <p:cBhvr additive="base">
                                        <p:cTn id="179" dur="3000" fill="hold"/>
                                        <p:tgtEl>
                                          <p:spTgt spid="18"/>
                                        </p:tgtEl>
                                        <p:attrNameLst>
                                          <p:attrName>ppt_y</p:attrName>
                                        </p:attrNameLst>
                                      </p:cBhvr>
                                      <p:tavLst>
                                        <p:tav tm="0">
                                          <p:val>
                                            <p:strVal val="0-#ppt_h/2"/>
                                          </p:val>
                                        </p:tav>
                                        <p:tav tm="100000">
                                          <p:val>
                                            <p:strVal val="#ppt_y"/>
                                          </p:val>
                                        </p:tav>
                                      </p:tavLst>
                                    </p:anim>
                                  </p:childTnLst>
                                </p:cTn>
                              </p:par>
                              <p:par>
                                <p:cTn id="180" presetID="16" presetClass="entr" presetSubtype="21" fill="hold" grpId="1" nodeType="withEffect">
                                  <p:stCondLst>
                                    <p:cond delay="0"/>
                                  </p:stCondLst>
                                  <p:childTnLst>
                                    <p:set>
                                      <p:cBhvr>
                                        <p:cTn id="181" dur="1" fill="hold">
                                          <p:stCondLst>
                                            <p:cond delay="0"/>
                                          </p:stCondLst>
                                        </p:cTn>
                                        <p:tgtEl>
                                          <p:spTgt spid="18"/>
                                        </p:tgtEl>
                                        <p:attrNameLst>
                                          <p:attrName>style.visibility</p:attrName>
                                        </p:attrNameLst>
                                      </p:cBhvr>
                                      <p:to>
                                        <p:strVal val="visible"/>
                                      </p:to>
                                    </p:set>
                                    <p:animEffect transition="in" filter="barn(inVertical)">
                                      <p:cBhvr>
                                        <p:cTn id="182" dur="3000"/>
                                        <p:tgtEl>
                                          <p:spTgt spid="18"/>
                                        </p:tgtEl>
                                      </p:cBhvr>
                                    </p:animEffect>
                                  </p:childTnLst>
                                </p:cTn>
                              </p:par>
                              <p:par>
                                <p:cTn id="183" presetID="8" presetClass="emph" presetSubtype="0" fill="hold" grpId="2" nodeType="withEffect">
                                  <p:stCondLst>
                                    <p:cond delay="0"/>
                                  </p:stCondLst>
                                  <p:childTnLst>
                                    <p:animRot by="21600000">
                                      <p:cBhvr>
                                        <p:cTn id="184" dur="3000" fill="hold"/>
                                        <p:tgtEl>
                                          <p:spTgt spid="18"/>
                                        </p:tgtEl>
                                        <p:attrNameLst>
                                          <p:attrName>r</p:attrName>
                                        </p:attrNameLst>
                                      </p:cBhvr>
                                    </p:animRot>
                                  </p:childTnLst>
                                </p:cTn>
                              </p:par>
                              <p:par>
                                <p:cTn id="185" presetID="2" presetClass="entr" presetSubtype="9" fill="hold" grpId="0" nodeType="withEffect">
                                  <p:stCondLst>
                                    <p:cond delay="0"/>
                                  </p:stCondLst>
                                  <p:childTnLst>
                                    <p:set>
                                      <p:cBhvr>
                                        <p:cTn id="186" dur="1" fill="hold">
                                          <p:stCondLst>
                                            <p:cond delay="0"/>
                                          </p:stCondLst>
                                        </p:cTn>
                                        <p:tgtEl>
                                          <p:spTgt spid="19"/>
                                        </p:tgtEl>
                                        <p:attrNameLst>
                                          <p:attrName>style.visibility</p:attrName>
                                        </p:attrNameLst>
                                      </p:cBhvr>
                                      <p:to>
                                        <p:strVal val="visible"/>
                                      </p:to>
                                    </p:set>
                                    <p:anim calcmode="lin" valueType="num">
                                      <p:cBhvr additive="base">
                                        <p:cTn id="187" dur="3000" fill="hold"/>
                                        <p:tgtEl>
                                          <p:spTgt spid="19"/>
                                        </p:tgtEl>
                                        <p:attrNameLst>
                                          <p:attrName>ppt_x</p:attrName>
                                        </p:attrNameLst>
                                      </p:cBhvr>
                                      <p:tavLst>
                                        <p:tav tm="0">
                                          <p:val>
                                            <p:strVal val="0-#ppt_w/2"/>
                                          </p:val>
                                        </p:tav>
                                        <p:tav tm="100000">
                                          <p:val>
                                            <p:strVal val="#ppt_x"/>
                                          </p:val>
                                        </p:tav>
                                      </p:tavLst>
                                    </p:anim>
                                    <p:anim calcmode="lin" valueType="num">
                                      <p:cBhvr additive="base">
                                        <p:cTn id="188" dur="3000" fill="hold"/>
                                        <p:tgtEl>
                                          <p:spTgt spid="19"/>
                                        </p:tgtEl>
                                        <p:attrNameLst>
                                          <p:attrName>ppt_y</p:attrName>
                                        </p:attrNameLst>
                                      </p:cBhvr>
                                      <p:tavLst>
                                        <p:tav tm="0">
                                          <p:val>
                                            <p:strVal val="0-#ppt_h/2"/>
                                          </p:val>
                                        </p:tav>
                                        <p:tav tm="100000">
                                          <p:val>
                                            <p:strVal val="#ppt_y"/>
                                          </p:val>
                                        </p:tav>
                                      </p:tavLst>
                                    </p:anim>
                                  </p:childTnLst>
                                </p:cTn>
                              </p:par>
                              <p:par>
                                <p:cTn id="189" presetID="16" presetClass="entr" presetSubtype="21" fill="hold" grpId="1" nodeType="withEffect">
                                  <p:stCondLst>
                                    <p:cond delay="0"/>
                                  </p:stCondLst>
                                  <p:childTnLst>
                                    <p:set>
                                      <p:cBhvr>
                                        <p:cTn id="190" dur="1" fill="hold">
                                          <p:stCondLst>
                                            <p:cond delay="0"/>
                                          </p:stCondLst>
                                        </p:cTn>
                                        <p:tgtEl>
                                          <p:spTgt spid="19"/>
                                        </p:tgtEl>
                                        <p:attrNameLst>
                                          <p:attrName>style.visibility</p:attrName>
                                        </p:attrNameLst>
                                      </p:cBhvr>
                                      <p:to>
                                        <p:strVal val="visible"/>
                                      </p:to>
                                    </p:set>
                                    <p:animEffect transition="in" filter="barn(inVertical)">
                                      <p:cBhvr>
                                        <p:cTn id="191" dur="3000"/>
                                        <p:tgtEl>
                                          <p:spTgt spid="19"/>
                                        </p:tgtEl>
                                      </p:cBhvr>
                                    </p:animEffect>
                                  </p:childTnLst>
                                </p:cTn>
                              </p:par>
                              <p:par>
                                <p:cTn id="192" presetID="8" presetClass="emph" presetSubtype="0" fill="hold" grpId="2" nodeType="withEffect">
                                  <p:stCondLst>
                                    <p:cond delay="0"/>
                                  </p:stCondLst>
                                  <p:childTnLst>
                                    <p:animRot by="21600000">
                                      <p:cBhvr>
                                        <p:cTn id="193" dur="3000" fill="hold"/>
                                        <p:tgtEl>
                                          <p:spTgt spid="19"/>
                                        </p:tgtEl>
                                        <p:attrNameLst>
                                          <p:attrName>r</p:attrName>
                                        </p:attrNameLst>
                                      </p:cBhvr>
                                    </p:animRot>
                                  </p:childTnLst>
                                </p:cTn>
                              </p:par>
                              <p:par>
                                <p:cTn id="194" presetID="2" presetClass="entr" presetSubtype="9" fill="hold" grpId="0" nodeType="withEffect">
                                  <p:stCondLst>
                                    <p:cond delay="0"/>
                                  </p:stCondLst>
                                  <p:childTnLst>
                                    <p:set>
                                      <p:cBhvr>
                                        <p:cTn id="195" dur="1" fill="hold">
                                          <p:stCondLst>
                                            <p:cond delay="0"/>
                                          </p:stCondLst>
                                        </p:cTn>
                                        <p:tgtEl>
                                          <p:spTgt spid="20"/>
                                        </p:tgtEl>
                                        <p:attrNameLst>
                                          <p:attrName>style.visibility</p:attrName>
                                        </p:attrNameLst>
                                      </p:cBhvr>
                                      <p:to>
                                        <p:strVal val="visible"/>
                                      </p:to>
                                    </p:set>
                                    <p:anim calcmode="lin" valueType="num">
                                      <p:cBhvr additive="base">
                                        <p:cTn id="196" dur="3000" fill="hold"/>
                                        <p:tgtEl>
                                          <p:spTgt spid="20"/>
                                        </p:tgtEl>
                                        <p:attrNameLst>
                                          <p:attrName>ppt_x</p:attrName>
                                        </p:attrNameLst>
                                      </p:cBhvr>
                                      <p:tavLst>
                                        <p:tav tm="0">
                                          <p:val>
                                            <p:strVal val="0-#ppt_w/2"/>
                                          </p:val>
                                        </p:tav>
                                        <p:tav tm="100000">
                                          <p:val>
                                            <p:strVal val="#ppt_x"/>
                                          </p:val>
                                        </p:tav>
                                      </p:tavLst>
                                    </p:anim>
                                    <p:anim calcmode="lin" valueType="num">
                                      <p:cBhvr additive="base">
                                        <p:cTn id="197" dur="3000" fill="hold"/>
                                        <p:tgtEl>
                                          <p:spTgt spid="20"/>
                                        </p:tgtEl>
                                        <p:attrNameLst>
                                          <p:attrName>ppt_y</p:attrName>
                                        </p:attrNameLst>
                                      </p:cBhvr>
                                      <p:tavLst>
                                        <p:tav tm="0">
                                          <p:val>
                                            <p:strVal val="0-#ppt_h/2"/>
                                          </p:val>
                                        </p:tav>
                                        <p:tav tm="100000">
                                          <p:val>
                                            <p:strVal val="#ppt_y"/>
                                          </p:val>
                                        </p:tav>
                                      </p:tavLst>
                                    </p:anim>
                                  </p:childTnLst>
                                </p:cTn>
                              </p:par>
                              <p:par>
                                <p:cTn id="198" presetID="16" presetClass="entr" presetSubtype="21" fill="hold" grpId="1" nodeType="withEffect">
                                  <p:stCondLst>
                                    <p:cond delay="0"/>
                                  </p:stCondLst>
                                  <p:childTnLst>
                                    <p:set>
                                      <p:cBhvr>
                                        <p:cTn id="199" dur="1" fill="hold">
                                          <p:stCondLst>
                                            <p:cond delay="0"/>
                                          </p:stCondLst>
                                        </p:cTn>
                                        <p:tgtEl>
                                          <p:spTgt spid="20"/>
                                        </p:tgtEl>
                                        <p:attrNameLst>
                                          <p:attrName>style.visibility</p:attrName>
                                        </p:attrNameLst>
                                      </p:cBhvr>
                                      <p:to>
                                        <p:strVal val="visible"/>
                                      </p:to>
                                    </p:set>
                                    <p:animEffect transition="in" filter="barn(inVertical)">
                                      <p:cBhvr>
                                        <p:cTn id="200" dur="3000"/>
                                        <p:tgtEl>
                                          <p:spTgt spid="20"/>
                                        </p:tgtEl>
                                      </p:cBhvr>
                                    </p:animEffect>
                                  </p:childTnLst>
                                </p:cTn>
                              </p:par>
                              <p:par>
                                <p:cTn id="201" presetID="8" presetClass="emph" presetSubtype="0" fill="hold" grpId="2" nodeType="withEffect">
                                  <p:stCondLst>
                                    <p:cond delay="0"/>
                                  </p:stCondLst>
                                  <p:childTnLst>
                                    <p:animRot by="21600000">
                                      <p:cBhvr>
                                        <p:cTn id="202" dur="3000" fill="hold"/>
                                        <p:tgtEl>
                                          <p:spTgt spid="20"/>
                                        </p:tgtEl>
                                        <p:attrNameLst>
                                          <p:attrName>r</p:attrName>
                                        </p:attrNameLst>
                                      </p:cBhvr>
                                    </p:animRot>
                                  </p:childTnLst>
                                </p:cTn>
                              </p:par>
                              <p:par>
                                <p:cTn id="203" presetID="2" presetClass="entr" presetSubtype="9" fill="hold" grpId="0" nodeType="withEffect">
                                  <p:stCondLst>
                                    <p:cond delay="0"/>
                                  </p:stCondLst>
                                  <p:childTnLst>
                                    <p:set>
                                      <p:cBhvr>
                                        <p:cTn id="204" dur="1" fill="hold">
                                          <p:stCondLst>
                                            <p:cond delay="0"/>
                                          </p:stCondLst>
                                        </p:cTn>
                                        <p:tgtEl>
                                          <p:spTgt spid="21"/>
                                        </p:tgtEl>
                                        <p:attrNameLst>
                                          <p:attrName>style.visibility</p:attrName>
                                        </p:attrNameLst>
                                      </p:cBhvr>
                                      <p:to>
                                        <p:strVal val="visible"/>
                                      </p:to>
                                    </p:set>
                                    <p:anim calcmode="lin" valueType="num">
                                      <p:cBhvr additive="base">
                                        <p:cTn id="205" dur="3000" fill="hold"/>
                                        <p:tgtEl>
                                          <p:spTgt spid="21"/>
                                        </p:tgtEl>
                                        <p:attrNameLst>
                                          <p:attrName>ppt_x</p:attrName>
                                        </p:attrNameLst>
                                      </p:cBhvr>
                                      <p:tavLst>
                                        <p:tav tm="0">
                                          <p:val>
                                            <p:strVal val="0-#ppt_w/2"/>
                                          </p:val>
                                        </p:tav>
                                        <p:tav tm="100000">
                                          <p:val>
                                            <p:strVal val="#ppt_x"/>
                                          </p:val>
                                        </p:tav>
                                      </p:tavLst>
                                    </p:anim>
                                    <p:anim calcmode="lin" valueType="num">
                                      <p:cBhvr additive="base">
                                        <p:cTn id="206" dur="3000" fill="hold"/>
                                        <p:tgtEl>
                                          <p:spTgt spid="21"/>
                                        </p:tgtEl>
                                        <p:attrNameLst>
                                          <p:attrName>ppt_y</p:attrName>
                                        </p:attrNameLst>
                                      </p:cBhvr>
                                      <p:tavLst>
                                        <p:tav tm="0">
                                          <p:val>
                                            <p:strVal val="0-#ppt_h/2"/>
                                          </p:val>
                                        </p:tav>
                                        <p:tav tm="100000">
                                          <p:val>
                                            <p:strVal val="#ppt_y"/>
                                          </p:val>
                                        </p:tav>
                                      </p:tavLst>
                                    </p:anim>
                                  </p:childTnLst>
                                </p:cTn>
                              </p:par>
                              <p:par>
                                <p:cTn id="207" presetID="16" presetClass="entr" presetSubtype="21" fill="hold" grpId="1" nodeType="withEffect">
                                  <p:stCondLst>
                                    <p:cond delay="0"/>
                                  </p:stCondLst>
                                  <p:childTnLst>
                                    <p:set>
                                      <p:cBhvr>
                                        <p:cTn id="208" dur="1" fill="hold">
                                          <p:stCondLst>
                                            <p:cond delay="0"/>
                                          </p:stCondLst>
                                        </p:cTn>
                                        <p:tgtEl>
                                          <p:spTgt spid="21"/>
                                        </p:tgtEl>
                                        <p:attrNameLst>
                                          <p:attrName>style.visibility</p:attrName>
                                        </p:attrNameLst>
                                      </p:cBhvr>
                                      <p:to>
                                        <p:strVal val="visible"/>
                                      </p:to>
                                    </p:set>
                                    <p:animEffect transition="in" filter="barn(inVertical)">
                                      <p:cBhvr>
                                        <p:cTn id="209" dur="3000"/>
                                        <p:tgtEl>
                                          <p:spTgt spid="21"/>
                                        </p:tgtEl>
                                      </p:cBhvr>
                                    </p:animEffect>
                                  </p:childTnLst>
                                </p:cTn>
                              </p:par>
                              <p:par>
                                <p:cTn id="210" presetID="8" presetClass="emph" presetSubtype="0" fill="hold" grpId="2" nodeType="withEffect">
                                  <p:stCondLst>
                                    <p:cond delay="0"/>
                                  </p:stCondLst>
                                  <p:childTnLst>
                                    <p:animRot by="21600000">
                                      <p:cBhvr>
                                        <p:cTn id="211" dur="3000" fill="hold"/>
                                        <p:tgtEl>
                                          <p:spTgt spid="21"/>
                                        </p:tgtEl>
                                        <p:attrNameLst>
                                          <p:attrName>r</p:attrName>
                                        </p:attrNameLst>
                                      </p:cBhvr>
                                    </p:animRot>
                                  </p:childTnLst>
                                </p:cTn>
                              </p:par>
                              <p:par>
                                <p:cTn id="212" presetID="2" presetClass="entr" presetSubtype="9" fill="hold" grpId="0" nodeType="withEffect">
                                  <p:stCondLst>
                                    <p:cond delay="0"/>
                                  </p:stCondLst>
                                  <p:childTnLst>
                                    <p:set>
                                      <p:cBhvr>
                                        <p:cTn id="213" dur="1" fill="hold">
                                          <p:stCondLst>
                                            <p:cond delay="0"/>
                                          </p:stCondLst>
                                        </p:cTn>
                                        <p:tgtEl>
                                          <p:spTgt spid="22"/>
                                        </p:tgtEl>
                                        <p:attrNameLst>
                                          <p:attrName>style.visibility</p:attrName>
                                        </p:attrNameLst>
                                      </p:cBhvr>
                                      <p:to>
                                        <p:strVal val="visible"/>
                                      </p:to>
                                    </p:set>
                                    <p:anim calcmode="lin" valueType="num">
                                      <p:cBhvr additive="base">
                                        <p:cTn id="214" dur="3000" fill="hold"/>
                                        <p:tgtEl>
                                          <p:spTgt spid="22"/>
                                        </p:tgtEl>
                                        <p:attrNameLst>
                                          <p:attrName>ppt_x</p:attrName>
                                        </p:attrNameLst>
                                      </p:cBhvr>
                                      <p:tavLst>
                                        <p:tav tm="0">
                                          <p:val>
                                            <p:strVal val="0-#ppt_w/2"/>
                                          </p:val>
                                        </p:tav>
                                        <p:tav tm="100000">
                                          <p:val>
                                            <p:strVal val="#ppt_x"/>
                                          </p:val>
                                        </p:tav>
                                      </p:tavLst>
                                    </p:anim>
                                    <p:anim calcmode="lin" valueType="num">
                                      <p:cBhvr additive="base">
                                        <p:cTn id="215" dur="3000" fill="hold"/>
                                        <p:tgtEl>
                                          <p:spTgt spid="22"/>
                                        </p:tgtEl>
                                        <p:attrNameLst>
                                          <p:attrName>ppt_y</p:attrName>
                                        </p:attrNameLst>
                                      </p:cBhvr>
                                      <p:tavLst>
                                        <p:tav tm="0">
                                          <p:val>
                                            <p:strVal val="0-#ppt_h/2"/>
                                          </p:val>
                                        </p:tav>
                                        <p:tav tm="100000">
                                          <p:val>
                                            <p:strVal val="#ppt_y"/>
                                          </p:val>
                                        </p:tav>
                                      </p:tavLst>
                                    </p:anim>
                                  </p:childTnLst>
                                </p:cTn>
                              </p:par>
                              <p:par>
                                <p:cTn id="216" presetID="16" presetClass="entr" presetSubtype="21" fill="hold" grpId="1" nodeType="withEffect">
                                  <p:stCondLst>
                                    <p:cond delay="0"/>
                                  </p:stCondLst>
                                  <p:childTnLst>
                                    <p:set>
                                      <p:cBhvr>
                                        <p:cTn id="217" dur="1" fill="hold">
                                          <p:stCondLst>
                                            <p:cond delay="0"/>
                                          </p:stCondLst>
                                        </p:cTn>
                                        <p:tgtEl>
                                          <p:spTgt spid="22"/>
                                        </p:tgtEl>
                                        <p:attrNameLst>
                                          <p:attrName>style.visibility</p:attrName>
                                        </p:attrNameLst>
                                      </p:cBhvr>
                                      <p:to>
                                        <p:strVal val="visible"/>
                                      </p:to>
                                    </p:set>
                                    <p:animEffect transition="in" filter="barn(inVertical)">
                                      <p:cBhvr>
                                        <p:cTn id="218" dur="3000"/>
                                        <p:tgtEl>
                                          <p:spTgt spid="22"/>
                                        </p:tgtEl>
                                      </p:cBhvr>
                                    </p:animEffect>
                                  </p:childTnLst>
                                </p:cTn>
                              </p:par>
                              <p:par>
                                <p:cTn id="219" presetID="8" presetClass="emph" presetSubtype="0" fill="hold" grpId="2" nodeType="withEffect">
                                  <p:stCondLst>
                                    <p:cond delay="0"/>
                                  </p:stCondLst>
                                  <p:childTnLst>
                                    <p:animRot by="21600000">
                                      <p:cBhvr>
                                        <p:cTn id="220" dur="3000" fill="hold"/>
                                        <p:tgtEl>
                                          <p:spTgt spid="22"/>
                                        </p:tgtEl>
                                        <p:attrNameLst>
                                          <p:attrName>r</p:attrName>
                                        </p:attrNameLst>
                                      </p:cBhvr>
                                    </p:animRot>
                                  </p:childTnLst>
                                </p:cTn>
                              </p:par>
                              <p:par>
                                <p:cTn id="221" presetID="9" presetClass="emph" presetSubtype="0" nodeType="withEffect">
                                  <p:stCondLst>
                                    <p:cond delay="0"/>
                                  </p:stCondLst>
                                  <p:childTnLst>
                                    <p:set>
                                      <p:cBhvr rctx="PPT">
                                        <p:cTn id="222" dur="indefinite"/>
                                        <p:tgtEl>
                                          <p:spTgt spid="33"/>
                                        </p:tgtEl>
                                        <p:attrNameLst>
                                          <p:attrName>style.opacity</p:attrName>
                                        </p:attrNameLst>
                                      </p:cBhvr>
                                      <p:to>
                                        <p:strVal val="0"/>
                                      </p:to>
                                    </p:set>
                                    <p:animEffect filter="image" prLst="opacity: 0">
                                      <p:cBhvr rctx="IE">
                                        <p:cTn id="223" dur="indefinite"/>
                                        <p:tgtEl>
                                          <p:spTgt spid="33"/>
                                        </p:tgtEl>
                                      </p:cBhvr>
                                    </p:animEffect>
                                  </p:childTnLst>
                                </p:cTn>
                              </p:par>
                            </p:childTnLst>
                          </p:cTn>
                        </p:par>
                        <p:par>
                          <p:cTn id="224" fill="hold">
                            <p:stCondLst>
                              <p:cond delay="3000"/>
                            </p:stCondLst>
                            <p:childTnLst>
                              <p:par>
                                <p:cTn id="225" presetID="16" presetClass="exit" presetSubtype="37" fill="hold" grpId="3" nodeType="afterEffect">
                                  <p:stCondLst>
                                    <p:cond delay="0"/>
                                  </p:stCondLst>
                                  <p:childTnLst>
                                    <p:animEffect transition="out" filter="barn(outVertical)">
                                      <p:cBhvr>
                                        <p:cTn id="226" dur="3000"/>
                                        <p:tgtEl>
                                          <p:spTgt spid="22"/>
                                        </p:tgtEl>
                                      </p:cBhvr>
                                    </p:animEffect>
                                    <p:set>
                                      <p:cBhvr>
                                        <p:cTn id="227" dur="1" fill="hold">
                                          <p:stCondLst>
                                            <p:cond delay="2999"/>
                                          </p:stCondLst>
                                        </p:cTn>
                                        <p:tgtEl>
                                          <p:spTgt spid="22"/>
                                        </p:tgtEl>
                                        <p:attrNameLst>
                                          <p:attrName>style.visibility</p:attrName>
                                        </p:attrNameLst>
                                      </p:cBhvr>
                                      <p:to>
                                        <p:strVal val="hidden"/>
                                      </p:to>
                                    </p:set>
                                  </p:childTnLst>
                                </p:cTn>
                              </p:par>
                              <p:par>
                                <p:cTn id="228" presetID="2" presetClass="exit" presetSubtype="9" fill="hold" grpId="4" nodeType="withEffect">
                                  <p:stCondLst>
                                    <p:cond delay="0"/>
                                  </p:stCondLst>
                                  <p:childTnLst>
                                    <p:anim calcmode="lin" valueType="num">
                                      <p:cBhvr additive="base">
                                        <p:cTn id="229" dur="3000"/>
                                        <p:tgtEl>
                                          <p:spTgt spid="22"/>
                                        </p:tgtEl>
                                        <p:attrNameLst>
                                          <p:attrName>ppt_x</p:attrName>
                                        </p:attrNameLst>
                                      </p:cBhvr>
                                      <p:tavLst>
                                        <p:tav tm="0">
                                          <p:val>
                                            <p:strVal val="ppt_x"/>
                                          </p:val>
                                        </p:tav>
                                        <p:tav tm="100000">
                                          <p:val>
                                            <p:strVal val="0-ppt_w/2"/>
                                          </p:val>
                                        </p:tav>
                                      </p:tavLst>
                                    </p:anim>
                                    <p:anim calcmode="lin" valueType="num">
                                      <p:cBhvr additive="base">
                                        <p:cTn id="230" dur="3000"/>
                                        <p:tgtEl>
                                          <p:spTgt spid="22"/>
                                        </p:tgtEl>
                                        <p:attrNameLst>
                                          <p:attrName>ppt_y</p:attrName>
                                        </p:attrNameLst>
                                      </p:cBhvr>
                                      <p:tavLst>
                                        <p:tav tm="0">
                                          <p:val>
                                            <p:strVal val="ppt_y"/>
                                          </p:val>
                                        </p:tav>
                                        <p:tav tm="100000">
                                          <p:val>
                                            <p:strVal val="0-ppt_h/2"/>
                                          </p:val>
                                        </p:tav>
                                      </p:tavLst>
                                    </p:anim>
                                    <p:set>
                                      <p:cBhvr>
                                        <p:cTn id="231" dur="1" fill="hold">
                                          <p:stCondLst>
                                            <p:cond delay="2999"/>
                                          </p:stCondLst>
                                        </p:cTn>
                                        <p:tgtEl>
                                          <p:spTgt spid="22"/>
                                        </p:tgtEl>
                                        <p:attrNameLst>
                                          <p:attrName>style.visibility</p:attrName>
                                        </p:attrNameLst>
                                      </p:cBhvr>
                                      <p:to>
                                        <p:strVal val="hidden"/>
                                      </p:to>
                                    </p:set>
                                  </p:childTnLst>
                                </p:cTn>
                              </p:par>
                              <p:par>
                                <p:cTn id="232" presetID="16" presetClass="exit" presetSubtype="37" fill="hold" grpId="3" nodeType="withEffect">
                                  <p:stCondLst>
                                    <p:cond delay="0"/>
                                  </p:stCondLst>
                                  <p:childTnLst>
                                    <p:animEffect transition="out" filter="barn(outVertical)">
                                      <p:cBhvr>
                                        <p:cTn id="233" dur="3000"/>
                                        <p:tgtEl>
                                          <p:spTgt spid="21"/>
                                        </p:tgtEl>
                                      </p:cBhvr>
                                    </p:animEffect>
                                    <p:set>
                                      <p:cBhvr>
                                        <p:cTn id="234" dur="1" fill="hold">
                                          <p:stCondLst>
                                            <p:cond delay="2999"/>
                                          </p:stCondLst>
                                        </p:cTn>
                                        <p:tgtEl>
                                          <p:spTgt spid="21"/>
                                        </p:tgtEl>
                                        <p:attrNameLst>
                                          <p:attrName>style.visibility</p:attrName>
                                        </p:attrNameLst>
                                      </p:cBhvr>
                                      <p:to>
                                        <p:strVal val="hidden"/>
                                      </p:to>
                                    </p:set>
                                  </p:childTnLst>
                                </p:cTn>
                              </p:par>
                              <p:par>
                                <p:cTn id="235" presetID="2" presetClass="exit" presetSubtype="9" fill="hold" grpId="4" nodeType="withEffect">
                                  <p:stCondLst>
                                    <p:cond delay="0"/>
                                  </p:stCondLst>
                                  <p:childTnLst>
                                    <p:anim calcmode="lin" valueType="num">
                                      <p:cBhvr additive="base">
                                        <p:cTn id="236" dur="3000"/>
                                        <p:tgtEl>
                                          <p:spTgt spid="21"/>
                                        </p:tgtEl>
                                        <p:attrNameLst>
                                          <p:attrName>ppt_x</p:attrName>
                                        </p:attrNameLst>
                                      </p:cBhvr>
                                      <p:tavLst>
                                        <p:tav tm="0">
                                          <p:val>
                                            <p:strVal val="ppt_x"/>
                                          </p:val>
                                        </p:tav>
                                        <p:tav tm="100000">
                                          <p:val>
                                            <p:strVal val="0-ppt_w/2"/>
                                          </p:val>
                                        </p:tav>
                                      </p:tavLst>
                                    </p:anim>
                                    <p:anim calcmode="lin" valueType="num">
                                      <p:cBhvr additive="base">
                                        <p:cTn id="237" dur="3000"/>
                                        <p:tgtEl>
                                          <p:spTgt spid="21"/>
                                        </p:tgtEl>
                                        <p:attrNameLst>
                                          <p:attrName>ppt_y</p:attrName>
                                        </p:attrNameLst>
                                      </p:cBhvr>
                                      <p:tavLst>
                                        <p:tav tm="0">
                                          <p:val>
                                            <p:strVal val="ppt_y"/>
                                          </p:val>
                                        </p:tav>
                                        <p:tav tm="100000">
                                          <p:val>
                                            <p:strVal val="0-ppt_h/2"/>
                                          </p:val>
                                        </p:tav>
                                      </p:tavLst>
                                    </p:anim>
                                    <p:set>
                                      <p:cBhvr>
                                        <p:cTn id="238" dur="1" fill="hold">
                                          <p:stCondLst>
                                            <p:cond delay="2999"/>
                                          </p:stCondLst>
                                        </p:cTn>
                                        <p:tgtEl>
                                          <p:spTgt spid="21"/>
                                        </p:tgtEl>
                                        <p:attrNameLst>
                                          <p:attrName>style.visibility</p:attrName>
                                        </p:attrNameLst>
                                      </p:cBhvr>
                                      <p:to>
                                        <p:strVal val="hidden"/>
                                      </p:to>
                                    </p:set>
                                  </p:childTnLst>
                                </p:cTn>
                              </p:par>
                              <p:par>
                                <p:cTn id="239" presetID="16" presetClass="exit" presetSubtype="37" fill="hold" grpId="3" nodeType="withEffect">
                                  <p:stCondLst>
                                    <p:cond delay="0"/>
                                  </p:stCondLst>
                                  <p:childTnLst>
                                    <p:animEffect transition="out" filter="barn(outVertical)">
                                      <p:cBhvr>
                                        <p:cTn id="240" dur="3000"/>
                                        <p:tgtEl>
                                          <p:spTgt spid="20"/>
                                        </p:tgtEl>
                                      </p:cBhvr>
                                    </p:animEffect>
                                    <p:set>
                                      <p:cBhvr>
                                        <p:cTn id="241" dur="1" fill="hold">
                                          <p:stCondLst>
                                            <p:cond delay="2999"/>
                                          </p:stCondLst>
                                        </p:cTn>
                                        <p:tgtEl>
                                          <p:spTgt spid="20"/>
                                        </p:tgtEl>
                                        <p:attrNameLst>
                                          <p:attrName>style.visibility</p:attrName>
                                        </p:attrNameLst>
                                      </p:cBhvr>
                                      <p:to>
                                        <p:strVal val="hidden"/>
                                      </p:to>
                                    </p:set>
                                  </p:childTnLst>
                                </p:cTn>
                              </p:par>
                              <p:par>
                                <p:cTn id="242" presetID="2" presetClass="exit" presetSubtype="9" fill="hold" grpId="4" nodeType="withEffect">
                                  <p:stCondLst>
                                    <p:cond delay="0"/>
                                  </p:stCondLst>
                                  <p:childTnLst>
                                    <p:anim calcmode="lin" valueType="num">
                                      <p:cBhvr additive="base">
                                        <p:cTn id="243" dur="3000"/>
                                        <p:tgtEl>
                                          <p:spTgt spid="20"/>
                                        </p:tgtEl>
                                        <p:attrNameLst>
                                          <p:attrName>ppt_x</p:attrName>
                                        </p:attrNameLst>
                                      </p:cBhvr>
                                      <p:tavLst>
                                        <p:tav tm="0">
                                          <p:val>
                                            <p:strVal val="ppt_x"/>
                                          </p:val>
                                        </p:tav>
                                        <p:tav tm="100000">
                                          <p:val>
                                            <p:strVal val="0-ppt_w/2"/>
                                          </p:val>
                                        </p:tav>
                                      </p:tavLst>
                                    </p:anim>
                                    <p:anim calcmode="lin" valueType="num">
                                      <p:cBhvr additive="base">
                                        <p:cTn id="244" dur="3000"/>
                                        <p:tgtEl>
                                          <p:spTgt spid="20"/>
                                        </p:tgtEl>
                                        <p:attrNameLst>
                                          <p:attrName>ppt_y</p:attrName>
                                        </p:attrNameLst>
                                      </p:cBhvr>
                                      <p:tavLst>
                                        <p:tav tm="0">
                                          <p:val>
                                            <p:strVal val="ppt_y"/>
                                          </p:val>
                                        </p:tav>
                                        <p:tav tm="100000">
                                          <p:val>
                                            <p:strVal val="0-ppt_h/2"/>
                                          </p:val>
                                        </p:tav>
                                      </p:tavLst>
                                    </p:anim>
                                    <p:set>
                                      <p:cBhvr>
                                        <p:cTn id="245" dur="1" fill="hold">
                                          <p:stCondLst>
                                            <p:cond delay="2999"/>
                                          </p:stCondLst>
                                        </p:cTn>
                                        <p:tgtEl>
                                          <p:spTgt spid="20"/>
                                        </p:tgtEl>
                                        <p:attrNameLst>
                                          <p:attrName>style.visibility</p:attrName>
                                        </p:attrNameLst>
                                      </p:cBhvr>
                                      <p:to>
                                        <p:strVal val="hidden"/>
                                      </p:to>
                                    </p:set>
                                  </p:childTnLst>
                                </p:cTn>
                              </p:par>
                              <p:par>
                                <p:cTn id="246" presetID="16" presetClass="exit" presetSubtype="37" fill="hold" grpId="3" nodeType="withEffect">
                                  <p:stCondLst>
                                    <p:cond delay="0"/>
                                  </p:stCondLst>
                                  <p:childTnLst>
                                    <p:animEffect transition="out" filter="barn(outVertical)">
                                      <p:cBhvr>
                                        <p:cTn id="247" dur="3000"/>
                                        <p:tgtEl>
                                          <p:spTgt spid="19"/>
                                        </p:tgtEl>
                                      </p:cBhvr>
                                    </p:animEffect>
                                    <p:set>
                                      <p:cBhvr>
                                        <p:cTn id="248" dur="1" fill="hold">
                                          <p:stCondLst>
                                            <p:cond delay="2999"/>
                                          </p:stCondLst>
                                        </p:cTn>
                                        <p:tgtEl>
                                          <p:spTgt spid="19"/>
                                        </p:tgtEl>
                                        <p:attrNameLst>
                                          <p:attrName>style.visibility</p:attrName>
                                        </p:attrNameLst>
                                      </p:cBhvr>
                                      <p:to>
                                        <p:strVal val="hidden"/>
                                      </p:to>
                                    </p:set>
                                  </p:childTnLst>
                                </p:cTn>
                              </p:par>
                              <p:par>
                                <p:cTn id="249" presetID="2" presetClass="exit" presetSubtype="9" fill="hold" grpId="4" nodeType="withEffect">
                                  <p:stCondLst>
                                    <p:cond delay="0"/>
                                  </p:stCondLst>
                                  <p:childTnLst>
                                    <p:anim calcmode="lin" valueType="num">
                                      <p:cBhvr additive="base">
                                        <p:cTn id="250" dur="3000"/>
                                        <p:tgtEl>
                                          <p:spTgt spid="19"/>
                                        </p:tgtEl>
                                        <p:attrNameLst>
                                          <p:attrName>ppt_x</p:attrName>
                                        </p:attrNameLst>
                                      </p:cBhvr>
                                      <p:tavLst>
                                        <p:tav tm="0">
                                          <p:val>
                                            <p:strVal val="ppt_x"/>
                                          </p:val>
                                        </p:tav>
                                        <p:tav tm="100000">
                                          <p:val>
                                            <p:strVal val="0-ppt_w/2"/>
                                          </p:val>
                                        </p:tav>
                                      </p:tavLst>
                                    </p:anim>
                                    <p:anim calcmode="lin" valueType="num">
                                      <p:cBhvr additive="base">
                                        <p:cTn id="251" dur="3000"/>
                                        <p:tgtEl>
                                          <p:spTgt spid="19"/>
                                        </p:tgtEl>
                                        <p:attrNameLst>
                                          <p:attrName>ppt_y</p:attrName>
                                        </p:attrNameLst>
                                      </p:cBhvr>
                                      <p:tavLst>
                                        <p:tav tm="0">
                                          <p:val>
                                            <p:strVal val="ppt_y"/>
                                          </p:val>
                                        </p:tav>
                                        <p:tav tm="100000">
                                          <p:val>
                                            <p:strVal val="0-ppt_h/2"/>
                                          </p:val>
                                        </p:tav>
                                      </p:tavLst>
                                    </p:anim>
                                    <p:set>
                                      <p:cBhvr>
                                        <p:cTn id="252" dur="1" fill="hold">
                                          <p:stCondLst>
                                            <p:cond delay="2999"/>
                                          </p:stCondLst>
                                        </p:cTn>
                                        <p:tgtEl>
                                          <p:spTgt spid="19"/>
                                        </p:tgtEl>
                                        <p:attrNameLst>
                                          <p:attrName>style.visibility</p:attrName>
                                        </p:attrNameLst>
                                      </p:cBhvr>
                                      <p:to>
                                        <p:strVal val="hidden"/>
                                      </p:to>
                                    </p:set>
                                  </p:childTnLst>
                                </p:cTn>
                              </p:par>
                              <p:par>
                                <p:cTn id="253" presetID="16" presetClass="exit" presetSubtype="37" fill="hold" grpId="3" nodeType="withEffect">
                                  <p:stCondLst>
                                    <p:cond delay="0"/>
                                  </p:stCondLst>
                                  <p:childTnLst>
                                    <p:animEffect transition="out" filter="barn(outVertical)">
                                      <p:cBhvr>
                                        <p:cTn id="254" dur="3000"/>
                                        <p:tgtEl>
                                          <p:spTgt spid="18"/>
                                        </p:tgtEl>
                                      </p:cBhvr>
                                    </p:animEffect>
                                    <p:set>
                                      <p:cBhvr>
                                        <p:cTn id="255" dur="1" fill="hold">
                                          <p:stCondLst>
                                            <p:cond delay="2999"/>
                                          </p:stCondLst>
                                        </p:cTn>
                                        <p:tgtEl>
                                          <p:spTgt spid="18"/>
                                        </p:tgtEl>
                                        <p:attrNameLst>
                                          <p:attrName>style.visibility</p:attrName>
                                        </p:attrNameLst>
                                      </p:cBhvr>
                                      <p:to>
                                        <p:strVal val="hidden"/>
                                      </p:to>
                                    </p:set>
                                  </p:childTnLst>
                                </p:cTn>
                              </p:par>
                              <p:par>
                                <p:cTn id="256" presetID="2" presetClass="exit" presetSubtype="9" fill="hold" grpId="4" nodeType="withEffect">
                                  <p:stCondLst>
                                    <p:cond delay="0"/>
                                  </p:stCondLst>
                                  <p:childTnLst>
                                    <p:anim calcmode="lin" valueType="num">
                                      <p:cBhvr additive="base">
                                        <p:cTn id="257" dur="3000"/>
                                        <p:tgtEl>
                                          <p:spTgt spid="18"/>
                                        </p:tgtEl>
                                        <p:attrNameLst>
                                          <p:attrName>ppt_x</p:attrName>
                                        </p:attrNameLst>
                                      </p:cBhvr>
                                      <p:tavLst>
                                        <p:tav tm="0">
                                          <p:val>
                                            <p:strVal val="ppt_x"/>
                                          </p:val>
                                        </p:tav>
                                        <p:tav tm="100000">
                                          <p:val>
                                            <p:strVal val="0-ppt_w/2"/>
                                          </p:val>
                                        </p:tav>
                                      </p:tavLst>
                                    </p:anim>
                                    <p:anim calcmode="lin" valueType="num">
                                      <p:cBhvr additive="base">
                                        <p:cTn id="258" dur="3000"/>
                                        <p:tgtEl>
                                          <p:spTgt spid="18"/>
                                        </p:tgtEl>
                                        <p:attrNameLst>
                                          <p:attrName>ppt_y</p:attrName>
                                        </p:attrNameLst>
                                      </p:cBhvr>
                                      <p:tavLst>
                                        <p:tav tm="0">
                                          <p:val>
                                            <p:strVal val="ppt_y"/>
                                          </p:val>
                                        </p:tav>
                                        <p:tav tm="100000">
                                          <p:val>
                                            <p:strVal val="0-ppt_h/2"/>
                                          </p:val>
                                        </p:tav>
                                      </p:tavLst>
                                    </p:anim>
                                    <p:set>
                                      <p:cBhvr>
                                        <p:cTn id="259" dur="1" fill="hold">
                                          <p:stCondLst>
                                            <p:cond delay="2999"/>
                                          </p:stCondLst>
                                        </p:cTn>
                                        <p:tgtEl>
                                          <p:spTgt spid="18"/>
                                        </p:tgtEl>
                                        <p:attrNameLst>
                                          <p:attrName>style.visibility</p:attrName>
                                        </p:attrNameLst>
                                      </p:cBhvr>
                                      <p:to>
                                        <p:strVal val="hidden"/>
                                      </p:to>
                                    </p:set>
                                  </p:childTnLst>
                                </p:cTn>
                              </p:par>
                              <p:par>
                                <p:cTn id="260" presetID="16" presetClass="exit" presetSubtype="37" fill="hold" grpId="3" nodeType="withEffect">
                                  <p:stCondLst>
                                    <p:cond delay="0"/>
                                  </p:stCondLst>
                                  <p:childTnLst>
                                    <p:animEffect transition="out" filter="barn(outVertical)">
                                      <p:cBhvr>
                                        <p:cTn id="261" dur="3000"/>
                                        <p:tgtEl>
                                          <p:spTgt spid="17"/>
                                        </p:tgtEl>
                                      </p:cBhvr>
                                    </p:animEffect>
                                    <p:set>
                                      <p:cBhvr>
                                        <p:cTn id="262" dur="1" fill="hold">
                                          <p:stCondLst>
                                            <p:cond delay="2999"/>
                                          </p:stCondLst>
                                        </p:cTn>
                                        <p:tgtEl>
                                          <p:spTgt spid="17"/>
                                        </p:tgtEl>
                                        <p:attrNameLst>
                                          <p:attrName>style.visibility</p:attrName>
                                        </p:attrNameLst>
                                      </p:cBhvr>
                                      <p:to>
                                        <p:strVal val="hidden"/>
                                      </p:to>
                                    </p:set>
                                  </p:childTnLst>
                                </p:cTn>
                              </p:par>
                              <p:par>
                                <p:cTn id="263" presetID="2" presetClass="exit" presetSubtype="9" fill="hold" grpId="4" nodeType="withEffect">
                                  <p:stCondLst>
                                    <p:cond delay="0"/>
                                  </p:stCondLst>
                                  <p:childTnLst>
                                    <p:anim calcmode="lin" valueType="num">
                                      <p:cBhvr additive="base">
                                        <p:cTn id="264" dur="3000"/>
                                        <p:tgtEl>
                                          <p:spTgt spid="17"/>
                                        </p:tgtEl>
                                        <p:attrNameLst>
                                          <p:attrName>ppt_x</p:attrName>
                                        </p:attrNameLst>
                                      </p:cBhvr>
                                      <p:tavLst>
                                        <p:tav tm="0">
                                          <p:val>
                                            <p:strVal val="ppt_x"/>
                                          </p:val>
                                        </p:tav>
                                        <p:tav tm="100000">
                                          <p:val>
                                            <p:strVal val="0-ppt_w/2"/>
                                          </p:val>
                                        </p:tav>
                                      </p:tavLst>
                                    </p:anim>
                                    <p:anim calcmode="lin" valueType="num">
                                      <p:cBhvr additive="base">
                                        <p:cTn id="265" dur="3000"/>
                                        <p:tgtEl>
                                          <p:spTgt spid="17"/>
                                        </p:tgtEl>
                                        <p:attrNameLst>
                                          <p:attrName>ppt_y</p:attrName>
                                        </p:attrNameLst>
                                      </p:cBhvr>
                                      <p:tavLst>
                                        <p:tav tm="0">
                                          <p:val>
                                            <p:strVal val="ppt_y"/>
                                          </p:val>
                                        </p:tav>
                                        <p:tav tm="100000">
                                          <p:val>
                                            <p:strVal val="0-ppt_h/2"/>
                                          </p:val>
                                        </p:tav>
                                      </p:tavLst>
                                    </p:anim>
                                    <p:set>
                                      <p:cBhvr>
                                        <p:cTn id="266" dur="1" fill="hold">
                                          <p:stCondLst>
                                            <p:cond delay="2999"/>
                                          </p:stCondLst>
                                        </p:cTn>
                                        <p:tgtEl>
                                          <p:spTgt spid="17"/>
                                        </p:tgtEl>
                                        <p:attrNameLst>
                                          <p:attrName>style.visibility</p:attrName>
                                        </p:attrNameLst>
                                      </p:cBhvr>
                                      <p:to>
                                        <p:strVal val="hidden"/>
                                      </p:to>
                                    </p:set>
                                  </p:childTnLst>
                                </p:cTn>
                              </p:par>
                              <p:par>
                                <p:cTn id="267" presetID="16" presetClass="exit" presetSubtype="37" fill="hold" grpId="3" nodeType="withEffect">
                                  <p:stCondLst>
                                    <p:cond delay="0"/>
                                  </p:stCondLst>
                                  <p:childTnLst>
                                    <p:animEffect transition="out" filter="barn(outVertical)">
                                      <p:cBhvr>
                                        <p:cTn id="268" dur="3000"/>
                                        <p:tgtEl>
                                          <p:spTgt spid="29"/>
                                        </p:tgtEl>
                                      </p:cBhvr>
                                    </p:animEffect>
                                    <p:set>
                                      <p:cBhvr>
                                        <p:cTn id="269" dur="1" fill="hold">
                                          <p:stCondLst>
                                            <p:cond delay="2999"/>
                                          </p:stCondLst>
                                        </p:cTn>
                                        <p:tgtEl>
                                          <p:spTgt spid="29"/>
                                        </p:tgtEl>
                                        <p:attrNameLst>
                                          <p:attrName>style.visibility</p:attrName>
                                        </p:attrNameLst>
                                      </p:cBhvr>
                                      <p:to>
                                        <p:strVal val="hidden"/>
                                      </p:to>
                                    </p:set>
                                  </p:childTnLst>
                                </p:cTn>
                              </p:par>
                              <p:par>
                                <p:cTn id="270" presetID="2" presetClass="exit" presetSubtype="3" fill="hold" grpId="4" nodeType="withEffect">
                                  <p:stCondLst>
                                    <p:cond delay="0"/>
                                  </p:stCondLst>
                                  <p:childTnLst>
                                    <p:anim calcmode="lin" valueType="num">
                                      <p:cBhvr additive="base">
                                        <p:cTn id="271" dur="3000"/>
                                        <p:tgtEl>
                                          <p:spTgt spid="29"/>
                                        </p:tgtEl>
                                        <p:attrNameLst>
                                          <p:attrName>ppt_x</p:attrName>
                                        </p:attrNameLst>
                                      </p:cBhvr>
                                      <p:tavLst>
                                        <p:tav tm="0">
                                          <p:val>
                                            <p:strVal val="ppt_x"/>
                                          </p:val>
                                        </p:tav>
                                        <p:tav tm="100000">
                                          <p:val>
                                            <p:strVal val="1+ppt_w/2"/>
                                          </p:val>
                                        </p:tav>
                                      </p:tavLst>
                                    </p:anim>
                                    <p:anim calcmode="lin" valueType="num">
                                      <p:cBhvr additive="base">
                                        <p:cTn id="272" dur="3000"/>
                                        <p:tgtEl>
                                          <p:spTgt spid="29"/>
                                        </p:tgtEl>
                                        <p:attrNameLst>
                                          <p:attrName>ppt_y</p:attrName>
                                        </p:attrNameLst>
                                      </p:cBhvr>
                                      <p:tavLst>
                                        <p:tav tm="0">
                                          <p:val>
                                            <p:strVal val="ppt_y"/>
                                          </p:val>
                                        </p:tav>
                                        <p:tav tm="100000">
                                          <p:val>
                                            <p:strVal val="0-ppt_h/2"/>
                                          </p:val>
                                        </p:tav>
                                      </p:tavLst>
                                    </p:anim>
                                    <p:set>
                                      <p:cBhvr>
                                        <p:cTn id="273" dur="1" fill="hold">
                                          <p:stCondLst>
                                            <p:cond delay="2999"/>
                                          </p:stCondLst>
                                        </p:cTn>
                                        <p:tgtEl>
                                          <p:spTgt spid="29"/>
                                        </p:tgtEl>
                                        <p:attrNameLst>
                                          <p:attrName>style.visibility</p:attrName>
                                        </p:attrNameLst>
                                      </p:cBhvr>
                                      <p:to>
                                        <p:strVal val="hidden"/>
                                      </p:to>
                                    </p:set>
                                  </p:childTnLst>
                                </p:cTn>
                              </p:par>
                              <p:par>
                                <p:cTn id="274" presetID="16" presetClass="exit" presetSubtype="37" fill="hold" grpId="3" nodeType="withEffect">
                                  <p:stCondLst>
                                    <p:cond delay="0"/>
                                  </p:stCondLst>
                                  <p:childTnLst>
                                    <p:animEffect transition="out" filter="barn(outVertical)">
                                      <p:cBhvr>
                                        <p:cTn id="275" dur="3000"/>
                                        <p:tgtEl>
                                          <p:spTgt spid="28"/>
                                        </p:tgtEl>
                                      </p:cBhvr>
                                    </p:animEffect>
                                    <p:set>
                                      <p:cBhvr>
                                        <p:cTn id="276" dur="1" fill="hold">
                                          <p:stCondLst>
                                            <p:cond delay="2999"/>
                                          </p:stCondLst>
                                        </p:cTn>
                                        <p:tgtEl>
                                          <p:spTgt spid="28"/>
                                        </p:tgtEl>
                                        <p:attrNameLst>
                                          <p:attrName>style.visibility</p:attrName>
                                        </p:attrNameLst>
                                      </p:cBhvr>
                                      <p:to>
                                        <p:strVal val="hidden"/>
                                      </p:to>
                                    </p:set>
                                  </p:childTnLst>
                                </p:cTn>
                              </p:par>
                              <p:par>
                                <p:cTn id="277" presetID="2" presetClass="exit" presetSubtype="3" fill="hold" grpId="4" nodeType="withEffect">
                                  <p:stCondLst>
                                    <p:cond delay="0"/>
                                  </p:stCondLst>
                                  <p:childTnLst>
                                    <p:anim calcmode="lin" valueType="num">
                                      <p:cBhvr additive="base">
                                        <p:cTn id="278" dur="3000"/>
                                        <p:tgtEl>
                                          <p:spTgt spid="28"/>
                                        </p:tgtEl>
                                        <p:attrNameLst>
                                          <p:attrName>ppt_x</p:attrName>
                                        </p:attrNameLst>
                                      </p:cBhvr>
                                      <p:tavLst>
                                        <p:tav tm="0">
                                          <p:val>
                                            <p:strVal val="ppt_x"/>
                                          </p:val>
                                        </p:tav>
                                        <p:tav tm="100000">
                                          <p:val>
                                            <p:strVal val="1+ppt_w/2"/>
                                          </p:val>
                                        </p:tav>
                                      </p:tavLst>
                                    </p:anim>
                                    <p:anim calcmode="lin" valueType="num">
                                      <p:cBhvr additive="base">
                                        <p:cTn id="279" dur="3000"/>
                                        <p:tgtEl>
                                          <p:spTgt spid="28"/>
                                        </p:tgtEl>
                                        <p:attrNameLst>
                                          <p:attrName>ppt_y</p:attrName>
                                        </p:attrNameLst>
                                      </p:cBhvr>
                                      <p:tavLst>
                                        <p:tav tm="0">
                                          <p:val>
                                            <p:strVal val="ppt_y"/>
                                          </p:val>
                                        </p:tav>
                                        <p:tav tm="100000">
                                          <p:val>
                                            <p:strVal val="0-ppt_h/2"/>
                                          </p:val>
                                        </p:tav>
                                      </p:tavLst>
                                    </p:anim>
                                    <p:set>
                                      <p:cBhvr>
                                        <p:cTn id="280" dur="1" fill="hold">
                                          <p:stCondLst>
                                            <p:cond delay="2999"/>
                                          </p:stCondLst>
                                        </p:cTn>
                                        <p:tgtEl>
                                          <p:spTgt spid="28"/>
                                        </p:tgtEl>
                                        <p:attrNameLst>
                                          <p:attrName>style.visibility</p:attrName>
                                        </p:attrNameLst>
                                      </p:cBhvr>
                                      <p:to>
                                        <p:strVal val="hidden"/>
                                      </p:to>
                                    </p:set>
                                  </p:childTnLst>
                                </p:cTn>
                              </p:par>
                              <p:par>
                                <p:cTn id="281" presetID="16" presetClass="exit" presetSubtype="37" fill="hold" grpId="3" nodeType="withEffect">
                                  <p:stCondLst>
                                    <p:cond delay="0"/>
                                  </p:stCondLst>
                                  <p:childTnLst>
                                    <p:animEffect transition="out" filter="barn(outVertical)">
                                      <p:cBhvr>
                                        <p:cTn id="282" dur="3000"/>
                                        <p:tgtEl>
                                          <p:spTgt spid="27"/>
                                        </p:tgtEl>
                                      </p:cBhvr>
                                    </p:animEffect>
                                    <p:set>
                                      <p:cBhvr>
                                        <p:cTn id="283" dur="1" fill="hold">
                                          <p:stCondLst>
                                            <p:cond delay="2999"/>
                                          </p:stCondLst>
                                        </p:cTn>
                                        <p:tgtEl>
                                          <p:spTgt spid="27"/>
                                        </p:tgtEl>
                                        <p:attrNameLst>
                                          <p:attrName>style.visibility</p:attrName>
                                        </p:attrNameLst>
                                      </p:cBhvr>
                                      <p:to>
                                        <p:strVal val="hidden"/>
                                      </p:to>
                                    </p:set>
                                  </p:childTnLst>
                                </p:cTn>
                              </p:par>
                              <p:par>
                                <p:cTn id="284" presetID="2" presetClass="exit" presetSubtype="3" fill="hold" grpId="4" nodeType="withEffect">
                                  <p:stCondLst>
                                    <p:cond delay="0"/>
                                  </p:stCondLst>
                                  <p:childTnLst>
                                    <p:anim calcmode="lin" valueType="num">
                                      <p:cBhvr additive="base">
                                        <p:cTn id="285" dur="3000"/>
                                        <p:tgtEl>
                                          <p:spTgt spid="27"/>
                                        </p:tgtEl>
                                        <p:attrNameLst>
                                          <p:attrName>ppt_x</p:attrName>
                                        </p:attrNameLst>
                                      </p:cBhvr>
                                      <p:tavLst>
                                        <p:tav tm="0">
                                          <p:val>
                                            <p:strVal val="ppt_x"/>
                                          </p:val>
                                        </p:tav>
                                        <p:tav tm="100000">
                                          <p:val>
                                            <p:strVal val="1+ppt_w/2"/>
                                          </p:val>
                                        </p:tav>
                                      </p:tavLst>
                                    </p:anim>
                                    <p:anim calcmode="lin" valueType="num">
                                      <p:cBhvr additive="base">
                                        <p:cTn id="286" dur="3000"/>
                                        <p:tgtEl>
                                          <p:spTgt spid="27"/>
                                        </p:tgtEl>
                                        <p:attrNameLst>
                                          <p:attrName>ppt_y</p:attrName>
                                        </p:attrNameLst>
                                      </p:cBhvr>
                                      <p:tavLst>
                                        <p:tav tm="0">
                                          <p:val>
                                            <p:strVal val="ppt_y"/>
                                          </p:val>
                                        </p:tav>
                                        <p:tav tm="100000">
                                          <p:val>
                                            <p:strVal val="0-ppt_h/2"/>
                                          </p:val>
                                        </p:tav>
                                      </p:tavLst>
                                    </p:anim>
                                    <p:set>
                                      <p:cBhvr>
                                        <p:cTn id="287" dur="1" fill="hold">
                                          <p:stCondLst>
                                            <p:cond delay="2999"/>
                                          </p:stCondLst>
                                        </p:cTn>
                                        <p:tgtEl>
                                          <p:spTgt spid="27"/>
                                        </p:tgtEl>
                                        <p:attrNameLst>
                                          <p:attrName>style.visibility</p:attrName>
                                        </p:attrNameLst>
                                      </p:cBhvr>
                                      <p:to>
                                        <p:strVal val="hidden"/>
                                      </p:to>
                                    </p:set>
                                  </p:childTnLst>
                                </p:cTn>
                              </p:par>
                              <p:par>
                                <p:cTn id="288" presetID="16" presetClass="exit" presetSubtype="37" fill="hold" grpId="3" nodeType="withEffect">
                                  <p:stCondLst>
                                    <p:cond delay="0"/>
                                  </p:stCondLst>
                                  <p:childTnLst>
                                    <p:animEffect transition="out" filter="barn(outVertical)">
                                      <p:cBhvr>
                                        <p:cTn id="289" dur="3000"/>
                                        <p:tgtEl>
                                          <p:spTgt spid="26"/>
                                        </p:tgtEl>
                                      </p:cBhvr>
                                    </p:animEffect>
                                    <p:set>
                                      <p:cBhvr>
                                        <p:cTn id="290" dur="1" fill="hold">
                                          <p:stCondLst>
                                            <p:cond delay="2999"/>
                                          </p:stCondLst>
                                        </p:cTn>
                                        <p:tgtEl>
                                          <p:spTgt spid="26"/>
                                        </p:tgtEl>
                                        <p:attrNameLst>
                                          <p:attrName>style.visibility</p:attrName>
                                        </p:attrNameLst>
                                      </p:cBhvr>
                                      <p:to>
                                        <p:strVal val="hidden"/>
                                      </p:to>
                                    </p:set>
                                  </p:childTnLst>
                                </p:cTn>
                              </p:par>
                              <p:par>
                                <p:cTn id="291" presetID="2" presetClass="exit" presetSubtype="3" fill="hold" grpId="4" nodeType="withEffect">
                                  <p:stCondLst>
                                    <p:cond delay="0"/>
                                  </p:stCondLst>
                                  <p:childTnLst>
                                    <p:anim calcmode="lin" valueType="num">
                                      <p:cBhvr additive="base">
                                        <p:cTn id="292" dur="3000"/>
                                        <p:tgtEl>
                                          <p:spTgt spid="26"/>
                                        </p:tgtEl>
                                        <p:attrNameLst>
                                          <p:attrName>ppt_x</p:attrName>
                                        </p:attrNameLst>
                                      </p:cBhvr>
                                      <p:tavLst>
                                        <p:tav tm="0">
                                          <p:val>
                                            <p:strVal val="ppt_x"/>
                                          </p:val>
                                        </p:tav>
                                        <p:tav tm="100000">
                                          <p:val>
                                            <p:strVal val="1+ppt_w/2"/>
                                          </p:val>
                                        </p:tav>
                                      </p:tavLst>
                                    </p:anim>
                                    <p:anim calcmode="lin" valueType="num">
                                      <p:cBhvr additive="base">
                                        <p:cTn id="293" dur="3000"/>
                                        <p:tgtEl>
                                          <p:spTgt spid="26"/>
                                        </p:tgtEl>
                                        <p:attrNameLst>
                                          <p:attrName>ppt_y</p:attrName>
                                        </p:attrNameLst>
                                      </p:cBhvr>
                                      <p:tavLst>
                                        <p:tav tm="0">
                                          <p:val>
                                            <p:strVal val="ppt_y"/>
                                          </p:val>
                                        </p:tav>
                                        <p:tav tm="100000">
                                          <p:val>
                                            <p:strVal val="0-ppt_h/2"/>
                                          </p:val>
                                        </p:tav>
                                      </p:tavLst>
                                    </p:anim>
                                    <p:set>
                                      <p:cBhvr>
                                        <p:cTn id="294" dur="1" fill="hold">
                                          <p:stCondLst>
                                            <p:cond delay="2999"/>
                                          </p:stCondLst>
                                        </p:cTn>
                                        <p:tgtEl>
                                          <p:spTgt spid="26"/>
                                        </p:tgtEl>
                                        <p:attrNameLst>
                                          <p:attrName>style.visibility</p:attrName>
                                        </p:attrNameLst>
                                      </p:cBhvr>
                                      <p:to>
                                        <p:strVal val="hidden"/>
                                      </p:to>
                                    </p:set>
                                  </p:childTnLst>
                                </p:cTn>
                              </p:par>
                              <p:par>
                                <p:cTn id="295" presetID="16" presetClass="exit" presetSubtype="37" fill="hold" grpId="3" nodeType="withEffect">
                                  <p:stCondLst>
                                    <p:cond delay="0"/>
                                  </p:stCondLst>
                                  <p:childTnLst>
                                    <p:animEffect transition="out" filter="barn(outVertical)">
                                      <p:cBhvr>
                                        <p:cTn id="296" dur="3000"/>
                                        <p:tgtEl>
                                          <p:spTgt spid="25"/>
                                        </p:tgtEl>
                                      </p:cBhvr>
                                    </p:animEffect>
                                    <p:set>
                                      <p:cBhvr>
                                        <p:cTn id="297" dur="1" fill="hold">
                                          <p:stCondLst>
                                            <p:cond delay="2999"/>
                                          </p:stCondLst>
                                        </p:cTn>
                                        <p:tgtEl>
                                          <p:spTgt spid="25"/>
                                        </p:tgtEl>
                                        <p:attrNameLst>
                                          <p:attrName>style.visibility</p:attrName>
                                        </p:attrNameLst>
                                      </p:cBhvr>
                                      <p:to>
                                        <p:strVal val="hidden"/>
                                      </p:to>
                                    </p:set>
                                  </p:childTnLst>
                                </p:cTn>
                              </p:par>
                              <p:par>
                                <p:cTn id="298" presetID="2" presetClass="exit" presetSubtype="3" fill="hold" grpId="4" nodeType="withEffect">
                                  <p:stCondLst>
                                    <p:cond delay="0"/>
                                  </p:stCondLst>
                                  <p:childTnLst>
                                    <p:anim calcmode="lin" valueType="num">
                                      <p:cBhvr additive="base">
                                        <p:cTn id="299" dur="3000"/>
                                        <p:tgtEl>
                                          <p:spTgt spid="25"/>
                                        </p:tgtEl>
                                        <p:attrNameLst>
                                          <p:attrName>ppt_x</p:attrName>
                                        </p:attrNameLst>
                                      </p:cBhvr>
                                      <p:tavLst>
                                        <p:tav tm="0">
                                          <p:val>
                                            <p:strVal val="ppt_x"/>
                                          </p:val>
                                        </p:tav>
                                        <p:tav tm="100000">
                                          <p:val>
                                            <p:strVal val="1+ppt_w/2"/>
                                          </p:val>
                                        </p:tav>
                                      </p:tavLst>
                                    </p:anim>
                                    <p:anim calcmode="lin" valueType="num">
                                      <p:cBhvr additive="base">
                                        <p:cTn id="300" dur="3000"/>
                                        <p:tgtEl>
                                          <p:spTgt spid="25"/>
                                        </p:tgtEl>
                                        <p:attrNameLst>
                                          <p:attrName>ppt_y</p:attrName>
                                        </p:attrNameLst>
                                      </p:cBhvr>
                                      <p:tavLst>
                                        <p:tav tm="0">
                                          <p:val>
                                            <p:strVal val="ppt_y"/>
                                          </p:val>
                                        </p:tav>
                                        <p:tav tm="100000">
                                          <p:val>
                                            <p:strVal val="0-ppt_h/2"/>
                                          </p:val>
                                        </p:tav>
                                      </p:tavLst>
                                    </p:anim>
                                    <p:set>
                                      <p:cBhvr>
                                        <p:cTn id="301" dur="1" fill="hold">
                                          <p:stCondLst>
                                            <p:cond delay="2999"/>
                                          </p:stCondLst>
                                        </p:cTn>
                                        <p:tgtEl>
                                          <p:spTgt spid="25"/>
                                        </p:tgtEl>
                                        <p:attrNameLst>
                                          <p:attrName>style.visibility</p:attrName>
                                        </p:attrNameLst>
                                      </p:cBhvr>
                                      <p:to>
                                        <p:strVal val="hidden"/>
                                      </p:to>
                                    </p:set>
                                  </p:childTnLst>
                                </p:cTn>
                              </p:par>
                              <p:par>
                                <p:cTn id="302" presetID="16" presetClass="exit" presetSubtype="37" fill="hold" grpId="3" nodeType="withEffect">
                                  <p:stCondLst>
                                    <p:cond delay="0"/>
                                  </p:stCondLst>
                                  <p:childTnLst>
                                    <p:animEffect transition="out" filter="barn(outVertical)">
                                      <p:cBhvr>
                                        <p:cTn id="303" dur="3000"/>
                                        <p:tgtEl>
                                          <p:spTgt spid="24"/>
                                        </p:tgtEl>
                                      </p:cBhvr>
                                    </p:animEffect>
                                    <p:set>
                                      <p:cBhvr>
                                        <p:cTn id="304" dur="1" fill="hold">
                                          <p:stCondLst>
                                            <p:cond delay="2999"/>
                                          </p:stCondLst>
                                        </p:cTn>
                                        <p:tgtEl>
                                          <p:spTgt spid="24"/>
                                        </p:tgtEl>
                                        <p:attrNameLst>
                                          <p:attrName>style.visibility</p:attrName>
                                        </p:attrNameLst>
                                      </p:cBhvr>
                                      <p:to>
                                        <p:strVal val="hidden"/>
                                      </p:to>
                                    </p:set>
                                  </p:childTnLst>
                                </p:cTn>
                              </p:par>
                              <p:par>
                                <p:cTn id="305" presetID="2" presetClass="exit" presetSubtype="3" fill="hold" grpId="4" nodeType="withEffect">
                                  <p:stCondLst>
                                    <p:cond delay="0"/>
                                  </p:stCondLst>
                                  <p:childTnLst>
                                    <p:anim calcmode="lin" valueType="num">
                                      <p:cBhvr additive="base">
                                        <p:cTn id="306" dur="3000"/>
                                        <p:tgtEl>
                                          <p:spTgt spid="24"/>
                                        </p:tgtEl>
                                        <p:attrNameLst>
                                          <p:attrName>ppt_x</p:attrName>
                                        </p:attrNameLst>
                                      </p:cBhvr>
                                      <p:tavLst>
                                        <p:tav tm="0">
                                          <p:val>
                                            <p:strVal val="ppt_x"/>
                                          </p:val>
                                        </p:tav>
                                        <p:tav tm="100000">
                                          <p:val>
                                            <p:strVal val="1+ppt_w/2"/>
                                          </p:val>
                                        </p:tav>
                                      </p:tavLst>
                                    </p:anim>
                                    <p:anim calcmode="lin" valueType="num">
                                      <p:cBhvr additive="base">
                                        <p:cTn id="307" dur="3000"/>
                                        <p:tgtEl>
                                          <p:spTgt spid="24"/>
                                        </p:tgtEl>
                                        <p:attrNameLst>
                                          <p:attrName>ppt_y</p:attrName>
                                        </p:attrNameLst>
                                      </p:cBhvr>
                                      <p:tavLst>
                                        <p:tav tm="0">
                                          <p:val>
                                            <p:strVal val="ppt_y"/>
                                          </p:val>
                                        </p:tav>
                                        <p:tav tm="100000">
                                          <p:val>
                                            <p:strVal val="0-ppt_h/2"/>
                                          </p:val>
                                        </p:tav>
                                      </p:tavLst>
                                    </p:anim>
                                    <p:set>
                                      <p:cBhvr>
                                        <p:cTn id="308" dur="1" fill="hold">
                                          <p:stCondLst>
                                            <p:cond delay="2999"/>
                                          </p:stCondLst>
                                        </p:cTn>
                                        <p:tgtEl>
                                          <p:spTgt spid="24"/>
                                        </p:tgtEl>
                                        <p:attrNameLst>
                                          <p:attrName>style.visibility</p:attrName>
                                        </p:attrNameLst>
                                      </p:cBhvr>
                                      <p:to>
                                        <p:strVal val="hidden"/>
                                      </p:to>
                                    </p:set>
                                  </p:childTnLst>
                                </p:cTn>
                              </p:par>
                              <p:par>
                                <p:cTn id="309" presetID="16" presetClass="exit" presetSubtype="37" fill="hold" grpId="3" nodeType="withEffect">
                                  <p:stCondLst>
                                    <p:cond delay="0"/>
                                  </p:stCondLst>
                                  <p:childTnLst>
                                    <p:animEffect transition="out" filter="barn(outVertical)">
                                      <p:cBhvr>
                                        <p:cTn id="310" dur="3000"/>
                                        <p:tgtEl>
                                          <p:spTgt spid="12"/>
                                        </p:tgtEl>
                                      </p:cBhvr>
                                    </p:animEffect>
                                    <p:set>
                                      <p:cBhvr>
                                        <p:cTn id="311" dur="1" fill="hold">
                                          <p:stCondLst>
                                            <p:cond delay="2999"/>
                                          </p:stCondLst>
                                        </p:cTn>
                                        <p:tgtEl>
                                          <p:spTgt spid="12"/>
                                        </p:tgtEl>
                                        <p:attrNameLst>
                                          <p:attrName>style.visibility</p:attrName>
                                        </p:attrNameLst>
                                      </p:cBhvr>
                                      <p:to>
                                        <p:strVal val="hidden"/>
                                      </p:to>
                                    </p:set>
                                  </p:childTnLst>
                                </p:cTn>
                              </p:par>
                              <p:par>
                                <p:cTn id="312" presetID="2" presetClass="exit" presetSubtype="12" fill="hold" grpId="4" nodeType="withEffect">
                                  <p:stCondLst>
                                    <p:cond delay="0"/>
                                  </p:stCondLst>
                                  <p:childTnLst>
                                    <p:anim calcmode="lin" valueType="num">
                                      <p:cBhvr additive="base">
                                        <p:cTn id="313" dur="3000"/>
                                        <p:tgtEl>
                                          <p:spTgt spid="12"/>
                                        </p:tgtEl>
                                        <p:attrNameLst>
                                          <p:attrName>ppt_x</p:attrName>
                                        </p:attrNameLst>
                                      </p:cBhvr>
                                      <p:tavLst>
                                        <p:tav tm="0">
                                          <p:val>
                                            <p:strVal val="ppt_x"/>
                                          </p:val>
                                        </p:tav>
                                        <p:tav tm="100000">
                                          <p:val>
                                            <p:strVal val="0-ppt_w/2"/>
                                          </p:val>
                                        </p:tav>
                                      </p:tavLst>
                                    </p:anim>
                                    <p:anim calcmode="lin" valueType="num">
                                      <p:cBhvr additive="base">
                                        <p:cTn id="314" dur="3000"/>
                                        <p:tgtEl>
                                          <p:spTgt spid="12"/>
                                        </p:tgtEl>
                                        <p:attrNameLst>
                                          <p:attrName>ppt_y</p:attrName>
                                        </p:attrNameLst>
                                      </p:cBhvr>
                                      <p:tavLst>
                                        <p:tav tm="0">
                                          <p:val>
                                            <p:strVal val="ppt_y"/>
                                          </p:val>
                                        </p:tav>
                                        <p:tav tm="100000">
                                          <p:val>
                                            <p:strVal val="1+ppt_h/2"/>
                                          </p:val>
                                        </p:tav>
                                      </p:tavLst>
                                    </p:anim>
                                    <p:set>
                                      <p:cBhvr>
                                        <p:cTn id="315" dur="1" fill="hold">
                                          <p:stCondLst>
                                            <p:cond delay="2999"/>
                                          </p:stCondLst>
                                        </p:cTn>
                                        <p:tgtEl>
                                          <p:spTgt spid="12"/>
                                        </p:tgtEl>
                                        <p:attrNameLst>
                                          <p:attrName>style.visibility</p:attrName>
                                        </p:attrNameLst>
                                      </p:cBhvr>
                                      <p:to>
                                        <p:strVal val="hidden"/>
                                      </p:to>
                                    </p:set>
                                  </p:childTnLst>
                                </p:cTn>
                              </p:par>
                              <p:par>
                                <p:cTn id="316" presetID="16" presetClass="exit" presetSubtype="37" fill="hold" grpId="3" nodeType="withEffect">
                                  <p:stCondLst>
                                    <p:cond delay="0"/>
                                  </p:stCondLst>
                                  <p:childTnLst>
                                    <p:animEffect transition="out" filter="barn(outVertical)">
                                      <p:cBhvr>
                                        <p:cTn id="317" dur="3000"/>
                                        <p:tgtEl>
                                          <p:spTgt spid="10"/>
                                        </p:tgtEl>
                                      </p:cBhvr>
                                    </p:animEffect>
                                    <p:set>
                                      <p:cBhvr>
                                        <p:cTn id="318" dur="1" fill="hold">
                                          <p:stCondLst>
                                            <p:cond delay="2999"/>
                                          </p:stCondLst>
                                        </p:cTn>
                                        <p:tgtEl>
                                          <p:spTgt spid="10"/>
                                        </p:tgtEl>
                                        <p:attrNameLst>
                                          <p:attrName>style.visibility</p:attrName>
                                        </p:attrNameLst>
                                      </p:cBhvr>
                                      <p:to>
                                        <p:strVal val="hidden"/>
                                      </p:to>
                                    </p:set>
                                  </p:childTnLst>
                                </p:cTn>
                              </p:par>
                              <p:par>
                                <p:cTn id="319" presetID="2" presetClass="exit" presetSubtype="12" fill="hold" grpId="4" nodeType="withEffect">
                                  <p:stCondLst>
                                    <p:cond delay="0"/>
                                  </p:stCondLst>
                                  <p:childTnLst>
                                    <p:anim calcmode="lin" valueType="num">
                                      <p:cBhvr additive="base">
                                        <p:cTn id="320" dur="3000"/>
                                        <p:tgtEl>
                                          <p:spTgt spid="10"/>
                                        </p:tgtEl>
                                        <p:attrNameLst>
                                          <p:attrName>ppt_x</p:attrName>
                                        </p:attrNameLst>
                                      </p:cBhvr>
                                      <p:tavLst>
                                        <p:tav tm="0">
                                          <p:val>
                                            <p:strVal val="ppt_x"/>
                                          </p:val>
                                        </p:tav>
                                        <p:tav tm="100000">
                                          <p:val>
                                            <p:strVal val="0-ppt_w/2"/>
                                          </p:val>
                                        </p:tav>
                                      </p:tavLst>
                                    </p:anim>
                                    <p:anim calcmode="lin" valueType="num">
                                      <p:cBhvr additive="base">
                                        <p:cTn id="321" dur="3000"/>
                                        <p:tgtEl>
                                          <p:spTgt spid="10"/>
                                        </p:tgtEl>
                                        <p:attrNameLst>
                                          <p:attrName>ppt_y</p:attrName>
                                        </p:attrNameLst>
                                      </p:cBhvr>
                                      <p:tavLst>
                                        <p:tav tm="0">
                                          <p:val>
                                            <p:strVal val="ppt_y"/>
                                          </p:val>
                                        </p:tav>
                                        <p:tav tm="100000">
                                          <p:val>
                                            <p:strVal val="1+ppt_h/2"/>
                                          </p:val>
                                        </p:tav>
                                      </p:tavLst>
                                    </p:anim>
                                    <p:set>
                                      <p:cBhvr>
                                        <p:cTn id="322" dur="1" fill="hold">
                                          <p:stCondLst>
                                            <p:cond delay="2999"/>
                                          </p:stCondLst>
                                        </p:cTn>
                                        <p:tgtEl>
                                          <p:spTgt spid="10"/>
                                        </p:tgtEl>
                                        <p:attrNameLst>
                                          <p:attrName>style.visibility</p:attrName>
                                        </p:attrNameLst>
                                      </p:cBhvr>
                                      <p:to>
                                        <p:strVal val="hidden"/>
                                      </p:to>
                                    </p:set>
                                  </p:childTnLst>
                                </p:cTn>
                              </p:par>
                              <p:par>
                                <p:cTn id="323" presetID="16" presetClass="exit" presetSubtype="37" fill="hold" grpId="3" nodeType="withEffect">
                                  <p:stCondLst>
                                    <p:cond delay="0"/>
                                  </p:stCondLst>
                                  <p:childTnLst>
                                    <p:animEffect transition="out" filter="barn(outVertical)">
                                      <p:cBhvr>
                                        <p:cTn id="324" dur="3000"/>
                                        <p:tgtEl>
                                          <p:spTgt spid="11"/>
                                        </p:tgtEl>
                                      </p:cBhvr>
                                    </p:animEffect>
                                    <p:set>
                                      <p:cBhvr>
                                        <p:cTn id="325" dur="1" fill="hold">
                                          <p:stCondLst>
                                            <p:cond delay="2999"/>
                                          </p:stCondLst>
                                        </p:cTn>
                                        <p:tgtEl>
                                          <p:spTgt spid="11"/>
                                        </p:tgtEl>
                                        <p:attrNameLst>
                                          <p:attrName>style.visibility</p:attrName>
                                        </p:attrNameLst>
                                      </p:cBhvr>
                                      <p:to>
                                        <p:strVal val="hidden"/>
                                      </p:to>
                                    </p:set>
                                  </p:childTnLst>
                                </p:cTn>
                              </p:par>
                              <p:par>
                                <p:cTn id="326" presetID="2" presetClass="exit" presetSubtype="12" fill="hold" grpId="4" nodeType="withEffect">
                                  <p:stCondLst>
                                    <p:cond delay="0"/>
                                  </p:stCondLst>
                                  <p:childTnLst>
                                    <p:anim calcmode="lin" valueType="num">
                                      <p:cBhvr additive="base">
                                        <p:cTn id="327" dur="3000"/>
                                        <p:tgtEl>
                                          <p:spTgt spid="11"/>
                                        </p:tgtEl>
                                        <p:attrNameLst>
                                          <p:attrName>ppt_x</p:attrName>
                                        </p:attrNameLst>
                                      </p:cBhvr>
                                      <p:tavLst>
                                        <p:tav tm="0">
                                          <p:val>
                                            <p:strVal val="ppt_x"/>
                                          </p:val>
                                        </p:tav>
                                        <p:tav tm="100000">
                                          <p:val>
                                            <p:strVal val="0-ppt_w/2"/>
                                          </p:val>
                                        </p:tav>
                                      </p:tavLst>
                                    </p:anim>
                                    <p:anim calcmode="lin" valueType="num">
                                      <p:cBhvr additive="base">
                                        <p:cTn id="328" dur="3000"/>
                                        <p:tgtEl>
                                          <p:spTgt spid="11"/>
                                        </p:tgtEl>
                                        <p:attrNameLst>
                                          <p:attrName>ppt_y</p:attrName>
                                        </p:attrNameLst>
                                      </p:cBhvr>
                                      <p:tavLst>
                                        <p:tav tm="0">
                                          <p:val>
                                            <p:strVal val="ppt_y"/>
                                          </p:val>
                                        </p:tav>
                                        <p:tav tm="100000">
                                          <p:val>
                                            <p:strVal val="1+ppt_h/2"/>
                                          </p:val>
                                        </p:tav>
                                      </p:tavLst>
                                    </p:anim>
                                    <p:set>
                                      <p:cBhvr>
                                        <p:cTn id="329" dur="1" fill="hold">
                                          <p:stCondLst>
                                            <p:cond delay="2999"/>
                                          </p:stCondLst>
                                        </p:cTn>
                                        <p:tgtEl>
                                          <p:spTgt spid="11"/>
                                        </p:tgtEl>
                                        <p:attrNameLst>
                                          <p:attrName>style.visibility</p:attrName>
                                        </p:attrNameLst>
                                      </p:cBhvr>
                                      <p:to>
                                        <p:strVal val="hidden"/>
                                      </p:to>
                                    </p:set>
                                  </p:childTnLst>
                                </p:cTn>
                              </p:par>
                              <p:par>
                                <p:cTn id="330" presetID="16" presetClass="exit" presetSubtype="37" fill="hold" grpId="3" nodeType="withEffect">
                                  <p:stCondLst>
                                    <p:cond delay="0"/>
                                  </p:stCondLst>
                                  <p:childTnLst>
                                    <p:animEffect transition="out" filter="barn(outVertical)">
                                      <p:cBhvr>
                                        <p:cTn id="331" dur="3000"/>
                                        <p:tgtEl>
                                          <p:spTgt spid="13"/>
                                        </p:tgtEl>
                                      </p:cBhvr>
                                    </p:animEffect>
                                    <p:set>
                                      <p:cBhvr>
                                        <p:cTn id="332" dur="1" fill="hold">
                                          <p:stCondLst>
                                            <p:cond delay="2999"/>
                                          </p:stCondLst>
                                        </p:cTn>
                                        <p:tgtEl>
                                          <p:spTgt spid="13"/>
                                        </p:tgtEl>
                                        <p:attrNameLst>
                                          <p:attrName>style.visibility</p:attrName>
                                        </p:attrNameLst>
                                      </p:cBhvr>
                                      <p:to>
                                        <p:strVal val="hidden"/>
                                      </p:to>
                                    </p:set>
                                  </p:childTnLst>
                                </p:cTn>
                              </p:par>
                              <p:par>
                                <p:cTn id="333" presetID="2" presetClass="exit" presetSubtype="12" fill="hold" grpId="4" nodeType="withEffect">
                                  <p:stCondLst>
                                    <p:cond delay="0"/>
                                  </p:stCondLst>
                                  <p:childTnLst>
                                    <p:anim calcmode="lin" valueType="num">
                                      <p:cBhvr additive="base">
                                        <p:cTn id="334" dur="3000"/>
                                        <p:tgtEl>
                                          <p:spTgt spid="13"/>
                                        </p:tgtEl>
                                        <p:attrNameLst>
                                          <p:attrName>ppt_x</p:attrName>
                                        </p:attrNameLst>
                                      </p:cBhvr>
                                      <p:tavLst>
                                        <p:tav tm="0">
                                          <p:val>
                                            <p:strVal val="ppt_x"/>
                                          </p:val>
                                        </p:tav>
                                        <p:tav tm="100000">
                                          <p:val>
                                            <p:strVal val="0-ppt_w/2"/>
                                          </p:val>
                                        </p:tav>
                                      </p:tavLst>
                                    </p:anim>
                                    <p:anim calcmode="lin" valueType="num">
                                      <p:cBhvr additive="base">
                                        <p:cTn id="335" dur="3000"/>
                                        <p:tgtEl>
                                          <p:spTgt spid="13"/>
                                        </p:tgtEl>
                                        <p:attrNameLst>
                                          <p:attrName>ppt_y</p:attrName>
                                        </p:attrNameLst>
                                      </p:cBhvr>
                                      <p:tavLst>
                                        <p:tav tm="0">
                                          <p:val>
                                            <p:strVal val="ppt_y"/>
                                          </p:val>
                                        </p:tav>
                                        <p:tav tm="100000">
                                          <p:val>
                                            <p:strVal val="1+ppt_h/2"/>
                                          </p:val>
                                        </p:tav>
                                      </p:tavLst>
                                    </p:anim>
                                    <p:set>
                                      <p:cBhvr>
                                        <p:cTn id="336" dur="1" fill="hold">
                                          <p:stCondLst>
                                            <p:cond delay="2999"/>
                                          </p:stCondLst>
                                        </p:cTn>
                                        <p:tgtEl>
                                          <p:spTgt spid="13"/>
                                        </p:tgtEl>
                                        <p:attrNameLst>
                                          <p:attrName>style.visibility</p:attrName>
                                        </p:attrNameLst>
                                      </p:cBhvr>
                                      <p:to>
                                        <p:strVal val="hidden"/>
                                      </p:to>
                                    </p:set>
                                  </p:childTnLst>
                                </p:cTn>
                              </p:par>
                              <p:par>
                                <p:cTn id="337" presetID="16" presetClass="exit" presetSubtype="37" fill="hold" grpId="3" nodeType="withEffect">
                                  <p:stCondLst>
                                    <p:cond delay="0"/>
                                  </p:stCondLst>
                                  <p:childTnLst>
                                    <p:animEffect transition="out" filter="barn(outVertical)">
                                      <p:cBhvr>
                                        <p:cTn id="338" dur="3000"/>
                                        <p:tgtEl>
                                          <p:spTgt spid="14"/>
                                        </p:tgtEl>
                                      </p:cBhvr>
                                    </p:animEffect>
                                    <p:set>
                                      <p:cBhvr>
                                        <p:cTn id="339" dur="1" fill="hold">
                                          <p:stCondLst>
                                            <p:cond delay="2999"/>
                                          </p:stCondLst>
                                        </p:cTn>
                                        <p:tgtEl>
                                          <p:spTgt spid="14"/>
                                        </p:tgtEl>
                                        <p:attrNameLst>
                                          <p:attrName>style.visibility</p:attrName>
                                        </p:attrNameLst>
                                      </p:cBhvr>
                                      <p:to>
                                        <p:strVal val="hidden"/>
                                      </p:to>
                                    </p:set>
                                  </p:childTnLst>
                                </p:cTn>
                              </p:par>
                              <p:par>
                                <p:cTn id="340" presetID="2" presetClass="exit" presetSubtype="12" fill="hold" grpId="4" nodeType="withEffect">
                                  <p:stCondLst>
                                    <p:cond delay="0"/>
                                  </p:stCondLst>
                                  <p:childTnLst>
                                    <p:anim calcmode="lin" valueType="num">
                                      <p:cBhvr additive="base">
                                        <p:cTn id="341" dur="3000"/>
                                        <p:tgtEl>
                                          <p:spTgt spid="14"/>
                                        </p:tgtEl>
                                        <p:attrNameLst>
                                          <p:attrName>ppt_x</p:attrName>
                                        </p:attrNameLst>
                                      </p:cBhvr>
                                      <p:tavLst>
                                        <p:tav tm="0">
                                          <p:val>
                                            <p:strVal val="ppt_x"/>
                                          </p:val>
                                        </p:tav>
                                        <p:tav tm="100000">
                                          <p:val>
                                            <p:strVal val="0-ppt_w/2"/>
                                          </p:val>
                                        </p:tav>
                                      </p:tavLst>
                                    </p:anim>
                                    <p:anim calcmode="lin" valueType="num">
                                      <p:cBhvr additive="base">
                                        <p:cTn id="342" dur="3000"/>
                                        <p:tgtEl>
                                          <p:spTgt spid="14"/>
                                        </p:tgtEl>
                                        <p:attrNameLst>
                                          <p:attrName>ppt_y</p:attrName>
                                        </p:attrNameLst>
                                      </p:cBhvr>
                                      <p:tavLst>
                                        <p:tav tm="0">
                                          <p:val>
                                            <p:strVal val="ppt_y"/>
                                          </p:val>
                                        </p:tav>
                                        <p:tav tm="100000">
                                          <p:val>
                                            <p:strVal val="1+ppt_h/2"/>
                                          </p:val>
                                        </p:tav>
                                      </p:tavLst>
                                    </p:anim>
                                    <p:set>
                                      <p:cBhvr>
                                        <p:cTn id="343" dur="1" fill="hold">
                                          <p:stCondLst>
                                            <p:cond delay="2999"/>
                                          </p:stCondLst>
                                        </p:cTn>
                                        <p:tgtEl>
                                          <p:spTgt spid="14"/>
                                        </p:tgtEl>
                                        <p:attrNameLst>
                                          <p:attrName>style.visibility</p:attrName>
                                        </p:attrNameLst>
                                      </p:cBhvr>
                                      <p:to>
                                        <p:strVal val="hidden"/>
                                      </p:to>
                                    </p:set>
                                  </p:childTnLst>
                                </p:cTn>
                              </p:par>
                              <p:par>
                                <p:cTn id="344" presetID="16" presetClass="exit" presetSubtype="37" fill="hold" grpId="3" nodeType="withEffect">
                                  <p:stCondLst>
                                    <p:cond delay="0"/>
                                  </p:stCondLst>
                                  <p:childTnLst>
                                    <p:animEffect transition="out" filter="barn(outVertical)">
                                      <p:cBhvr>
                                        <p:cTn id="345" dur="3000"/>
                                        <p:tgtEl>
                                          <p:spTgt spid="15"/>
                                        </p:tgtEl>
                                      </p:cBhvr>
                                    </p:animEffect>
                                    <p:set>
                                      <p:cBhvr>
                                        <p:cTn id="346" dur="1" fill="hold">
                                          <p:stCondLst>
                                            <p:cond delay="2999"/>
                                          </p:stCondLst>
                                        </p:cTn>
                                        <p:tgtEl>
                                          <p:spTgt spid="15"/>
                                        </p:tgtEl>
                                        <p:attrNameLst>
                                          <p:attrName>style.visibility</p:attrName>
                                        </p:attrNameLst>
                                      </p:cBhvr>
                                      <p:to>
                                        <p:strVal val="hidden"/>
                                      </p:to>
                                    </p:set>
                                  </p:childTnLst>
                                </p:cTn>
                              </p:par>
                              <p:par>
                                <p:cTn id="347" presetID="2" presetClass="exit" presetSubtype="12" fill="hold" grpId="4" nodeType="withEffect">
                                  <p:stCondLst>
                                    <p:cond delay="0"/>
                                  </p:stCondLst>
                                  <p:childTnLst>
                                    <p:anim calcmode="lin" valueType="num">
                                      <p:cBhvr additive="base">
                                        <p:cTn id="348" dur="3000"/>
                                        <p:tgtEl>
                                          <p:spTgt spid="15"/>
                                        </p:tgtEl>
                                        <p:attrNameLst>
                                          <p:attrName>ppt_x</p:attrName>
                                        </p:attrNameLst>
                                      </p:cBhvr>
                                      <p:tavLst>
                                        <p:tav tm="0">
                                          <p:val>
                                            <p:strVal val="ppt_x"/>
                                          </p:val>
                                        </p:tav>
                                        <p:tav tm="100000">
                                          <p:val>
                                            <p:strVal val="0-ppt_w/2"/>
                                          </p:val>
                                        </p:tav>
                                      </p:tavLst>
                                    </p:anim>
                                    <p:anim calcmode="lin" valueType="num">
                                      <p:cBhvr additive="base">
                                        <p:cTn id="349" dur="3000"/>
                                        <p:tgtEl>
                                          <p:spTgt spid="15"/>
                                        </p:tgtEl>
                                        <p:attrNameLst>
                                          <p:attrName>ppt_y</p:attrName>
                                        </p:attrNameLst>
                                      </p:cBhvr>
                                      <p:tavLst>
                                        <p:tav tm="0">
                                          <p:val>
                                            <p:strVal val="ppt_y"/>
                                          </p:val>
                                        </p:tav>
                                        <p:tav tm="100000">
                                          <p:val>
                                            <p:strVal val="1+ppt_h/2"/>
                                          </p:val>
                                        </p:tav>
                                      </p:tavLst>
                                    </p:anim>
                                    <p:set>
                                      <p:cBhvr>
                                        <p:cTn id="350" dur="1" fill="hold">
                                          <p:stCondLst>
                                            <p:cond delay="2999"/>
                                          </p:stCondLst>
                                        </p:cTn>
                                        <p:tgtEl>
                                          <p:spTgt spid="15"/>
                                        </p:tgtEl>
                                        <p:attrNameLst>
                                          <p:attrName>style.visibility</p:attrName>
                                        </p:attrNameLst>
                                      </p:cBhvr>
                                      <p:to>
                                        <p:strVal val="hidden"/>
                                      </p:to>
                                    </p:set>
                                  </p:childTnLst>
                                </p:cTn>
                              </p:par>
                              <p:par>
                                <p:cTn id="351" presetID="16" presetClass="exit" presetSubtype="37" fill="hold" grpId="3" nodeType="withEffect">
                                  <p:stCondLst>
                                    <p:cond delay="0"/>
                                  </p:stCondLst>
                                  <p:childTnLst>
                                    <p:animEffect transition="out" filter="barn(outVertical)">
                                      <p:cBhvr>
                                        <p:cTn id="352" dur="3000"/>
                                        <p:tgtEl>
                                          <p:spTgt spid="6"/>
                                        </p:tgtEl>
                                      </p:cBhvr>
                                    </p:animEffect>
                                    <p:set>
                                      <p:cBhvr>
                                        <p:cTn id="353" dur="1" fill="hold">
                                          <p:stCondLst>
                                            <p:cond delay="2999"/>
                                          </p:stCondLst>
                                        </p:cTn>
                                        <p:tgtEl>
                                          <p:spTgt spid="6"/>
                                        </p:tgtEl>
                                        <p:attrNameLst>
                                          <p:attrName>style.visibility</p:attrName>
                                        </p:attrNameLst>
                                      </p:cBhvr>
                                      <p:to>
                                        <p:strVal val="hidden"/>
                                      </p:to>
                                    </p:set>
                                  </p:childTnLst>
                                </p:cTn>
                              </p:par>
                              <p:par>
                                <p:cTn id="354" presetID="2" presetClass="exit" presetSubtype="6" fill="hold" grpId="4" nodeType="withEffect">
                                  <p:stCondLst>
                                    <p:cond delay="0"/>
                                  </p:stCondLst>
                                  <p:childTnLst>
                                    <p:anim calcmode="lin" valueType="num">
                                      <p:cBhvr additive="base">
                                        <p:cTn id="355" dur="3000"/>
                                        <p:tgtEl>
                                          <p:spTgt spid="6"/>
                                        </p:tgtEl>
                                        <p:attrNameLst>
                                          <p:attrName>ppt_x</p:attrName>
                                        </p:attrNameLst>
                                      </p:cBhvr>
                                      <p:tavLst>
                                        <p:tav tm="0">
                                          <p:val>
                                            <p:strVal val="ppt_x"/>
                                          </p:val>
                                        </p:tav>
                                        <p:tav tm="100000">
                                          <p:val>
                                            <p:strVal val="1+ppt_w/2"/>
                                          </p:val>
                                        </p:tav>
                                      </p:tavLst>
                                    </p:anim>
                                    <p:anim calcmode="lin" valueType="num">
                                      <p:cBhvr additive="base">
                                        <p:cTn id="356" dur="3000"/>
                                        <p:tgtEl>
                                          <p:spTgt spid="6"/>
                                        </p:tgtEl>
                                        <p:attrNameLst>
                                          <p:attrName>ppt_y</p:attrName>
                                        </p:attrNameLst>
                                      </p:cBhvr>
                                      <p:tavLst>
                                        <p:tav tm="0">
                                          <p:val>
                                            <p:strVal val="ppt_y"/>
                                          </p:val>
                                        </p:tav>
                                        <p:tav tm="100000">
                                          <p:val>
                                            <p:strVal val="1+ppt_h/2"/>
                                          </p:val>
                                        </p:tav>
                                      </p:tavLst>
                                    </p:anim>
                                    <p:set>
                                      <p:cBhvr>
                                        <p:cTn id="357" dur="1" fill="hold">
                                          <p:stCondLst>
                                            <p:cond delay="2999"/>
                                          </p:stCondLst>
                                        </p:cTn>
                                        <p:tgtEl>
                                          <p:spTgt spid="6"/>
                                        </p:tgtEl>
                                        <p:attrNameLst>
                                          <p:attrName>style.visibility</p:attrName>
                                        </p:attrNameLst>
                                      </p:cBhvr>
                                      <p:to>
                                        <p:strVal val="hidden"/>
                                      </p:to>
                                    </p:set>
                                  </p:childTnLst>
                                </p:cTn>
                              </p:par>
                              <p:par>
                                <p:cTn id="358" presetID="16" presetClass="exit" presetSubtype="37" fill="hold" grpId="3" nodeType="withEffect">
                                  <p:stCondLst>
                                    <p:cond delay="0"/>
                                  </p:stCondLst>
                                  <p:childTnLst>
                                    <p:animEffect transition="out" filter="barn(outVertical)">
                                      <p:cBhvr>
                                        <p:cTn id="359" dur="3000"/>
                                        <p:tgtEl>
                                          <p:spTgt spid="3"/>
                                        </p:tgtEl>
                                      </p:cBhvr>
                                    </p:animEffect>
                                    <p:set>
                                      <p:cBhvr>
                                        <p:cTn id="360" dur="1" fill="hold">
                                          <p:stCondLst>
                                            <p:cond delay="2999"/>
                                          </p:stCondLst>
                                        </p:cTn>
                                        <p:tgtEl>
                                          <p:spTgt spid="3"/>
                                        </p:tgtEl>
                                        <p:attrNameLst>
                                          <p:attrName>style.visibility</p:attrName>
                                        </p:attrNameLst>
                                      </p:cBhvr>
                                      <p:to>
                                        <p:strVal val="hidden"/>
                                      </p:to>
                                    </p:set>
                                  </p:childTnLst>
                                </p:cTn>
                              </p:par>
                              <p:par>
                                <p:cTn id="361" presetID="2" presetClass="exit" presetSubtype="6" fill="hold" grpId="4" nodeType="withEffect">
                                  <p:stCondLst>
                                    <p:cond delay="0"/>
                                  </p:stCondLst>
                                  <p:childTnLst>
                                    <p:anim calcmode="lin" valueType="num">
                                      <p:cBhvr additive="base">
                                        <p:cTn id="362" dur="3000"/>
                                        <p:tgtEl>
                                          <p:spTgt spid="3"/>
                                        </p:tgtEl>
                                        <p:attrNameLst>
                                          <p:attrName>ppt_x</p:attrName>
                                        </p:attrNameLst>
                                      </p:cBhvr>
                                      <p:tavLst>
                                        <p:tav tm="0">
                                          <p:val>
                                            <p:strVal val="ppt_x"/>
                                          </p:val>
                                        </p:tav>
                                        <p:tav tm="100000">
                                          <p:val>
                                            <p:strVal val="1+ppt_w/2"/>
                                          </p:val>
                                        </p:tav>
                                      </p:tavLst>
                                    </p:anim>
                                    <p:anim calcmode="lin" valueType="num">
                                      <p:cBhvr additive="base">
                                        <p:cTn id="363" dur="3000"/>
                                        <p:tgtEl>
                                          <p:spTgt spid="3"/>
                                        </p:tgtEl>
                                        <p:attrNameLst>
                                          <p:attrName>ppt_y</p:attrName>
                                        </p:attrNameLst>
                                      </p:cBhvr>
                                      <p:tavLst>
                                        <p:tav tm="0">
                                          <p:val>
                                            <p:strVal val="ppt_y"/>
                                          </p:val>
                                        </p:tav>
                                        <p:tav tm="100000">
                                          <p:val>
                                            <p:strVal val="1+ppt_h/2"/>
                                          </p:val>
                                        </p:tav>
                                      </p:tavLst>
                                    </p:anim>
                                    <p:set>
                                      <p:cBhvr>
                                        <p:cTn id="364" dur="1" fill="hold">
                                          <p:stCondLst>
                                            <p:cond delay="2999"/>
                                          </p:stCondLst>
                                        </p:cTn>
                                        <p:tgtEl>
                                          <p:spTgt spid="3"/>
                                        </p:tgtEl>
                                        <p:attrNameLst>
                                          <p:attrName>style.visibility</p:attrName>
                                        </p:attrNameLst>
                                      </p:cBhvr>
                                      <p:to>
                                        <p:strVal val="hidden"/>
                                      </p:to>
                                    </p:set>
                                  </p:childTnLst>
                                </p:cTn>
                              </p:par>
                              <p:par>
                                <p:cTn id="365" presetID="16" presetClass="exit" presetSubtype="37" fill="hold" grpId="3" nodeType="withEffect">
                                  <p:stCondLst>
                                    <p:cond delay="0"/>
                                  </p:stCondLst>
                                  <p:childTnLst>
                                    <p:animEffect transition="out" filter="barn(outVertical)">
                                      <p:cBhvr>
                                        <p:cTn id="366" dur="3000"/>
                                        <p:tgtEl>
                                          <p:spTgt spid="4"/>
                                        </p:tgtEl>
                                      </p:cBhvr>
                                    </p:animEffect>
                                    <p:set>
                                      <p:cBhvr>
                                        <p:cTn id="367" dur="1" fill="hold">
                                          <p:stCondLst>
                                            <p:cond delay="2999"/>
                                          </p:stCondLst>
                                        </p:cTn>
                                        <p:tgtEl>
                                          <p:spTgt spid="4"/>
                                        </p:tgtEl>
                                        <p:attrNameLst>
                                          <p:attrName>style.visibility</p:attrName>
                                        </p:attrNameLst>
                                      </p:cBhvr>
                                      <p:to>
                                        <p:strVal val="hidden"/>
                                      </p:to>
                                    </p:set>
                                  </p:childTnLst>
                                </p:cTn>
                              </p:par>
                              <p:par>
                                <p:cTn id="368" presetID="2" presetClass="exit" presetSubtype="6" fill="hold" grpId="4" nodeType="withEffect">
                                  <p:stCondLst>
                                    <p:cond delay="0"/>
                                  </p:stCondLst>
                                  <p:childTnLst>
                                    <p:anim calcmode="lin" valueType="num">
                                      <p:cBhvr additive="base">
                                        <p:cTn id="369" dur="3000"/>
                                        <p:tgtEl>
                                          <p:spTgt spid="4"/>
                                        </p:tgtEl>
                                        <p:attrNameLst>
                                          <p:attrName>ppt_x</p:attrName>
                                        </p:attrNameLst>
                                      </p:cBhvr>
                                      <p:tavLst>
                                        <p:tav tm="0">
                                          <p:val>
                                            <p:strVal val="ppt_x"/>
                                          </p:val>
                                        </p:tav>
                                        <p:tav tm="100000">
                                          <p:val>
                                            <p:strVal val="1+ppt_w/2"/>
                                          </p:val>
                                        </p:tav>
                                      </p:tavLst>
                                    </p:anim>
                                    <p:anim calcmode="lin" valueType="num">
                                      <p:cBhvr additive="base">
                                        <p:cTn id="370" dur="3000"/>
                                        <p:tgtEl>
                                          <p:spTgt spid="4"/>
                                        </p:tgtEl>
                                        <p:attrNameLst>
                                          <p:attrName>ppt_y</p:attrName>
                                        </p:attrNameLst>
                                      </p:cBhvr>
                                      <p:tavLst>
                                        <p:tav tm="0">
                                          <p:val>
                                            <p:strVal val="ppt_y"/>
                                          </p:val>
                                        </p:tav>
                                        <p:tav tm="100000">
                                          <p:val>
                                            <p:strVal val="1+ppt_h/2"/>
                                          </p:val>
                                        </p:tav>
                                      </p:tavLst>
                                    </p:anim>
                                    <p:set>
                                      <p:cBhvr>
                                        <p:cTn id="371" dur="1" fill="hold">
                                          <p:stCondLst>
                                            <p:cond delay="2999"/>
                                          </p:stCondLst>
                                        </p:cTn>
                                        <p:tgtEl>
                                          <p:spTgt spid="4"/>
                                        </p:tgtEl>
                                        <p:attrNameLst>
                                          <p:attrName>style.visibility</p:attrName>
                                        </p:attrNameLst>
                                      </p:cBhvr>
                                      <p:to>
                                        <p:strVal val="hidden"/>
                                      </p:to>
                                    </p:set>
                                  </p:childTnLst>
                                </p:cTn>
                              </p:par>
                              <p:par>
                                <p:cTn id="372" presetID="16" presetClass="exit" presetSubtype="37" fill="hold" grpId="3" nodeType="withEffect">
                                  <p:stCondLst>
                                    <p:cond delay="0"/>
                                  </p:stCondLst>
                                  <p:childTnLst>
                                    <p:animEffect transition="out" filter="barn(outVertical)">
                                      <p:cBhvr>
                                        <p:cTn id="373" dur="3000"/>
                                        <p:tgtEl>
                                          <p:spTgt spid="5"/>
                                        </p:tgtEl>
                                      </p:cBhvr>
                                    </p:animEffect>
                                    <p:set>
                                      <p:cBhvr>
                                        <p:cTn id="374" dur="1" fill="hold">
                                          <p:stCondLst>
                                            <p:cond delay="2999"/>
                                          </p:stCondLst>
                                        </p:cTn>
                                        <p:tgtEl>
                                          <p:spTgt spid="5"/>
                                        </p:tgtEl>
                                        <p:attrNameLst>
                                          <p:attrName>style.visibility</p:attrName>
                                        </p:attrNameLst>
                                      </p:cBhvr>
                                      <p:to>
                                        <p:strVal val="hidden"/>
                                      </p:to>
                                    </p:set>
                                  </p:childTnLst>
                                </p:cTn>
                              </p:par>
                              <p:par>
                                <p:cTn id="375" presetID="2" presetClass="exit" presetSubtype="6" fill="hold" grpId="4" nodeType="withEffect">
                                  <p:stCondLst>
                                    <p:cond delay="0"/>
                                  </p:stCondLst>
                                  <p:childTnLst>
                                    <p:anim calcmode="lin" valueType="num">
                                      <p:cBhvr additive="base">
                                        <p:cTn id="376" dur="3000"/>
                                        <p:tgtEl>
                                          <p:spTgt spid="5"/>
                                        </p:tgtEl>
                                        <p:attrNameLst>
                                          <p:attrName>ppt_x</p:attrName>
                                        </p:attrNameLst>
                                      </p:cBhvr>
                                      <p:tavLst>
                                        <p:tav tm="0">
                                          <p:val>
                                            <p:strVal val="ppt_x"/>
                                          </p:val>
                                        </p:tav>
                                        <p:tav tm="100000">
                                          <p:val>
                                            <p:strVal val="1+ppt_w/2"/>
                                          </p:val>
                                        </p:tav>
                                      </p:tavLst>
                                    </p:anim>
                                    <p:anim calcmode="lin" valueType="num">
                                      <p:cBhvr additive="base">
                                        <p:cTn id="377" dur="3000"/>
                                        <p:tgtEl>
                                          <p:spTgt spid="5"/>
                                        </p:tgtEl>
                                        <p:attrNameLst>
                                          <p:attrName>ppt_y</p:attrName>
                                        </p:attrNameLst>
                                      </p:cBhvr>
                                      <p:tavLst>
                                        <p:tav tm="0">
                                          <p:val>
                                            <p:strVal val="ppt_y"/>
                                          </p:val>
                                        </p:tav>
                                        <p:tav tm="100000">
                                          <p:val>
                                            <p:strVal val="1+ppt_h/2"/>
                                          </p:val>
                                        </p:tav>
                                      </p:tavLst>
                                    </p:anim>
                                    <p:set>
                                      <p:cBhvr>
                                        <p:cTn id="378" dur="1" fill="hold">
                                          <p:stCondLst>
                                            <p:cond delay="2999"/>
                                          </p:stCondLst>
                                        </p:cTn>
                                        <p:tgtEl>
                                          <p:spTgt spid="5"/>
                                        </p:tgtEl>
                                        <p:attrNameLst>
                                          <p:attrName>style.visibility</p:attrName>
                                        </p:attrNameLst>
                                      </p:cBhvr>
                                      <p:to>
                                        <p:strVal val="hidden"/>
                                      </p:to>
                                    </p:set>
                                  </p:childTnLst>
                                </p:cTn>
                              </p:par>
                              <p:par>
                                <p:cTn id="379" presetID="16" presetClass="exit" presetSubtype="37" fill="hold" grpId="3" nodeType="withEffect">
                                  <p:stCondLst>
                                    <p:cond delay="0"/>
                                  </p:stCondLst>
                                  <p:childTnLst>
                                    <p:animEffect transition="out" filter="barn(outVertical)">
                                      <p:cBhvr>
                                        <p:cTn id="380" dur="3000"/>
                                        <p:tgtEl>
                                          <p:spTgt spid="7"/>
                                        </p:tgtEl>
                                      </p:cBhvr>
                                    </p:animEffect>
                                    <p:set>
                                      <p:cBhvr>
                                        <p:cTn id="381" dur="1" fill="hold">
                                          <p:stCondLst>
                                            <p:cond delay="2999"/>
                                          </p:stCondLst>
                                        </p:cTn>
                                        <p:tgtEl>
                                          <p:spTgt spid="7"/>
                                        </p:tgtEl>
                                        <p:attrNameLst>
                                          <p:attrName>style.visibility</p:attrName>
                                        </p:attrNameLst>
                                      </p:cBhvr>
                                      <p:to>
                                        <p:strVal val="hidden"/>
                                      </p:to>
                                    </p:set>
                                  </p:childTnLst>
                                </p:cTn>
                              </p:par>
                              <p:par>
                                <p:cTn id="382" presetID="2" presetClass="exit" presetSubtype="6" fill="hold" grpId="4" nodeType="withEffect">
                                  <p:stCondLst>
                                    <p:cond delay="0"/>
                                  </p:stCondLst>
                                  <p:childTnLst>
                                    <p:anim calcmode="lin" valueType="num">
                                      <p:cBhvr additive="base">
                                        <p:cTn id="383" dur="3000"/>
                                        <p:tgtEl>
                                          <p:spTgt spid="7"/>
                                        </p:tgtEl>
                                        <p:attrNameLst>
                                          <p:attrName>ppt_x</p:attrName>
                                        </p:attrNameLst>
                                      </p:cBhvr>
                                      <p:tavLst>
                                        <p:tav tm="0">
                                          <p:val>
                                            <p:strVal val="ppt_x"/>
                                          </p:val>
                                        </p:tav>
                                        <p:tav tm="100000">
                                          <p:val>
                                            <p:strVal val="1+ppt_w/2"/>
                                          </p:val>
                                        </p:tav>
                                      </p:tavLst>
                                    </p:anim>
                                    <p:anim calcmode="lin" valueType="num">
                                      <p:cBhvr additive="base">
                                        <p:cTn id="384" dur="3000"/>
                                        <p:tgtEl>
                                          <p:spTgt spid="7"/>
                                        </p:tgtEl>
                                        <p:attrNameLst>
                                          <p:attrName>ppt_y</p:attrName>
                                        </p:attrNameLst>
                                      </p:cBhvr>
                                      <p:tavLst>
                                        <p:tav tm="0">
                                          <p:val>
                                            <p:strVal val="ppt_y"/>
                                          </p:val>
                                        </p:tav>
                                        <p:tav tm="100000">
                                          <p:val>
                                            <p:strVal val="1+ppt_h/2"/>
                                          </p:val>
                                        </p:tav>
                                      </p:tavLst>
                                    </p:anim>
                                    <p:set>
                                      <p:cBhvr>
                                        <p:cTn id="385" dur="1" fill="hold">
                                          <p:stCondLst>
                                            <p:cond delay="2999"/>
                                          </p:stCondLst>
                                        </p:cTn>
                                        <p:tgtEl>
                                          <p:spTgt spid="7"/>
                                        </p:tgtEl>
                                        <p:attrNameLst>
                                          <p:attrName>style.visibility</p:attrName>
                                        </p:attrNameLst>
                                      </p:cBhvr>
                                      <p:to>
                                        <p:strVal val="hidden"/>
                                      </p:to>
                                    </p:set>
                                  </p:childTnLst>
                                </p:cTn>
                              </p:par>
                              <p:par>
                                <p:cTn id="386" presetID="16" presetClass="exit" presetSubtype="37" fill="hold" grpId="3" nodeType="withEffect">
                                  <p:stCondLst>
                                    <p:cond delay="0"/>
                                  </p:stCondLst>
                                  <p:childTnLst>
                                    <p:animEffect transition="out" filter="barn(outVertical)">
                                      <p:cBhvr>
                                        <p:cTn id="387" dur="3000"/>
                                        <p:tgtEl>
                                          <p:spTgt spid="2"/>
                                        </p:tgtEl>
                                      </p:cBhvr>
                                    </p:animEffect>
                                    <p:set>
                                      <p:cBhvr>
                                        <p:cTn id="388" dur="1" fill="hold">
                                          <p:stCondLst>
                                            <p:cond delay="2999"/>
                                          </p:stCondLst>
                                        </p:cTn>
                                        <p:tgtEl>
                                          <p:spTgt spid="2"/>
                                        </p:tgtEl>
                                        <p:attrNameLst>
                                          <p:attrName>style.visibility</p:attrName>
                                        </p:attrNameLst>
                                      </p:cBhvr>
                                      <p:to>
                                        <p:strVal val="hidden"/>
                                      </p:to>
                                    </p:set>
                                  </p:childTnLst>
                                </p:cTn>
                              </p:par>
                              <p:par>
                                <p:cTn id="389" presetID="2" presetClass="exit" presetSubtype="6" fill="hold" grpId="4" nodeType="withEffect">
                                  <p:stCondLst>
                                    <p:cond delay="0"/>
                                  </p:stCondLst>
                                  <p:childTnLst>
                                    <p:anim calcmode="lin" valueType="num">
                                      <p:cBhvr additive="base">
                                        <p:cTn id="390" dur="3000"/>
                                        <p:tgtEl>
                                          <p:spTgt spid="2"/>
                                        </p:tgtEl>
                                        <p:attrNameLst>
                                          <p:attrName>ppt_x</p:attrName>
                                        </p:attrNameLst>
                                      </p:cBhvr>
                                      <p:tavLst>
                                        <p:tav tm="0">
                                          <p:val>
                                            <p:strVal val="ppt_x"/>
                                          </p:val>
                                        </p:tav>
                                        <p:tav tm="100000">
                                          <p:val>
                                            <p:strVal val="1+ppt_w/2"/>
                                          </p:val>
                                        </p:tav>
                                      </p:tavLst>
                                    </p:anim>
                                    <p:anim calcmode="lin" valueType="num">
                                      <p:cBhvr additive="base">
                                        <p:cTn id="391" dur="3000"/>
                                        <p:tgtEl>
                                          <p:spTgt spid="2"/>
                                        </p:tgtEl>
                                        <p:attrNameLst>
                                          <p:attrName>ppt_y</p:attrName>
                                        </p:attrNameLst>
                                      </p:cBhvr>
                                      <p:tavLst>
                                        <p:tav tm="0">
                                          <p:val>
                                            <p:strVal val="ppt_y"/>
                                          </p:val>
                                        </p:tav>
                                        <p:tav tm="100000">
                                          <p:val>
                                            <p:strVal val="1+ppt_h/2"/>
                                          </p:val>
                                        </p:tav>
                                      </p:tavLst>
                                    </p:anim>
                                    <p:set>
                                      <p:cBhvr>
                                        <p:cTn id="392" dur="1" fill="hold">
                                          <p:stCondLst>
                                            <p:cond delay="2999"/>
                                          </p:stCondLst>
                                        </p:cTn>
                                        <p:tgtEl>
                                          <p:spTgt spid="2"/>
                                        </p:tgtEl>
                                        <p:attrNameLst>
                                          <p:attrName>style.visibility</p:attrName>
                                        </p:attrNameLst>
                                      </p:cBhvr>
                                      <p:to>
                                        <p:strVal val="hidden"/>
                                      </p:to>
                                    </p:set>
                                  </p:childTnLst>
                                </p:cTn>
                              </p:par>
                              <p:par>
                                <p:cTn id="393" presetID="23" presetClass="entr" presetSubtype="272" fill="hold" nodeType="withEffect">
                                  <p:stCondLst>
                                    <p:cond delay="0"/>
                                  </p:stCondLst>
                                  <p:childTnLst>
                                    <p:set>
                                      <p:cBhvr>
                                        <p:cTn id="394" dur="1" fill="hold">
                                          <p:stCondLst>
                                            <p:cond delay="0"/>
                                          </p:stCondLst>
                                        </p:cTn>
                                        <p:tgtEl>
                                          <p:spTgt spid="32"/>
                                        </p:tgtEl>
                                        <p:attrNameLst>
                                          <p:attrName>style.visibility</p:attrName>
                                        </p:attrNameLst>
                                      </p:cBhvr>
                                      <p:to>
                                        <p:strVal val="visible"/>
                                      </p:to>
                                    </p:set>
                                    <p:anim calcmode="lin" valueType="num">
                                      <p:cBhvr>
                                        <p:cTn id="395" dur="2750" fill="hold"/>
                                        <p:tgtEl>
                                          <p:spTgt spid="32"/>
                                        </p:tgtEl>
                                        <p:attrNameLst>
                                          <p:attrName>ppt_w</p:attrName>
                                        </p:attrNameLst>
                                      </p:cBhvr>
                                      <p:tavLst>
                                        <p:tav tm="0">
                                          <p:val>
                                            <p:strVal val="2/3*#ppt_w"/>
                                          </p:val>
                                        </p:tav>
                                        <p:tav tm="100000">
                                          <p:val>
                                            <p:strVal val="#ppt_w"/>
                                          </p:val>
                                        </p:tav>
                                      </p:tavLst>
                                    </p:anim>
                                    <p:anim calcmode="lin" valueType="num">
                                      <p:cBhvr>
                                        <p:cTn id="396" dur="2750" fill="hold"/>
                                        <p:tgtEl>
                                          <p:spTgt spid="32"/>
                                        </p:tgtEl>
                                        <p:attrNameLst>
                                          <p:attrName>ppt_h</p:attrName>
                                        </p:attrNameLst>
                                      </p:cBhvr>
                                      <p:tavLst>
                                        <p:tav tm="0">
                                          <p:val>
                                            <p:strVal val="2/3*#ppt_h"/>
                                          </p:val>
                                        </p:tav>
                                        <p:tav tm="100000">
                                          <p:val>
                                            <p:strVal val="#ppt_h"/>
                                          </p:val>
                                        </p:tav>
                                      </p:tavLst>
                                    </p:anim>
                                  </p:childTnLst>
                                </p:cTn>
                              </p:par>
                              <p:par>
                                <p:cTn id="397" presetID="8" presetClass="entr" presetSubtype="32" fill="hold" nodeType="withEffect">
                                  <p:stCondLst>
                                    <p:cond delay="0"/>
                                  </p:stCondLst>
                                  <p:childTnLst>
                                    <p:set>
                                      <p:cBhvr>
                                        <p:cTn id="398" dur="1" fill="hold">
                                          <p:stCondLst>
                                            <p:cond delay="0"/>
                                          </p:stCondLst>
                                        </p:cTn>
                                        <p:tgtEl>
                                          <p:spTgt spid="32"/>
                                        </p:tgtEl>
                                        <p:attrNameLst>
                                          <p:attrName>style.visibility</p:attrName>
                                        </p:attrNameLst>
                                      </p:cBhvr>
                                      <p:to>
                                        <p:strVal val="visible"/>
                                      </p:to>
                                    </p:set>
                                    <p:animEffect transition="in" filter="diamond(out)">
                                      <p:cBhvr>
                                        <p:cTn id="399" dur="275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15 Rectángulo"/>
          <p:cNvSpPr/>
          <p:nvPr/>
        </p:nvSpPr>
        <p:spPr>
          <a:xfrm>
            <a:off x="4537898" y="0"/>
            <a:ext cx="4578185" cy="5143500"/>
          </a:xfrm>
          <a:prstGeom prst="rect">
            <a:avLst/>
          </a:prstGeom>
          <a:gradFill>
            <a:gsLst>
              <a:gs pos="4167">
                <a:srgbClr val="006600">
                  <a:lumMod val="12000"/>
                </a:srgbClr>
              </a:gs>
              <a:gs pos="67000">
                <a:srgbClr val="003900"/>
              </a:gs>
              <a:gs pos="33000">
                <a:srgbClr val="006600">
                  <a:lumMod val="47000"/>
                </a:srgbClr>
              </a:gs>
              <a:gs pos="100000">
                <a:srgbClr val="009900">
                  <a:lumMod val="74000"/>
                </a:srgbClr>
              </a:gs>
            </a:gsLst>
            <a:lin ang="135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2" y="0"/>
            <a:ext cx="4578185" cy="5143500"/>
          </a:xfrm>
          <a:prstGeom prst="rect">
            <a:avLst/>
          </a:prstGeom>
          <a:gradFill flip="none" rotWithShape="1">
            <a:gsLst>
              <a:gs pos="4167">
                <a:srgbClr val="006600">
                  <a:lumMod val="12000"/>
                </a:srgbClr>
              </a:gs>
              <a:gs pos="67000">
                <a:srgbClr val="003900"/>
              </a:gs>
              <a:gs pos="33000">
                <a:srgbClr val="006600">
                  <a:lumMod val="47000"/>
                </a:srgbClr>
              </a:gs>
              <a:gs pos="100000">
                <a:srgbClr val="009900">
                  <a:lumMod val="74000"/>
                </a:srgbClr>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7" name="16 Imagen" descr="Diapositiva12"/>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98978" b="1"/>
          <a:stretch/>
        </p:blipFill>
        <p:spPr>
          <a:xfrm>
            <a:off x="0" y="-5090984"/>
            <a:ext cx="9144000" cy="10234485"/>
          </a:xfrm>
          <a:prstGeom prst="rect">
            <a:avLst/>
          </a:prstGeom>
          <a:noFill/>
          <a:ln>
            <a:noFill/>
          </a:ln>
        </p:spPr>
      </p:pic>
      <p:sp>
        <p:nvSpPr>
          <p:cNvPr id="2" name="CuadroTexto 23"/>
          <p:cNvSpPr txBox="1"/>
          <p:nvPr/>
        </p:nvSpPr>
        <p:spPr>
          <a:xfrm rot="18861885" flipH="1">
            <a:off x="3151829" y="2349974"/>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42512">
                <a:srgbClr val="A80038">
                  <a:lumMod val="36000"/>
                </a:srgbClr>
              </a:gs>
              <a:gs pos="51662">
                <a:schemeClr val="accent2">
                  <a:lumMod val="68000"/>
                </a:schemeClr>
              </a:gs>
              <a:gs pos="0">
                <a:srgbClr val="99FF33"/>
              </a:gs>
              <a:gs pos="14000">
                <a:srgbClr val="92D050"/>
              </a:gs>
              <a:gs pos="47000">
                <a:schemeClr val="accent2">
                  <a:lumMod val="75000"/>
                </a:schemeClr>
              </a:gs>
              <a:gs pos="84000">
                <a:srgbClr val="CCFF33"/>
              </a:gs>
              <a:gs pos="100000">
                <a:srgbClr val="99FF33"/>
              </a:gs>
            </a:gsLst>
            <a:path path="circle">
              <a:fillToRect l="50000" t="50000" r="50000" b="50000"/>
            </a:path>
          </a:gradFill>
          <a:ln>
            <a:noFill/>
          </a:ln>
          <a:effectLst/>
          <a:scene3d>
            <a:camera prst="orthographicFront"/>
            <a:lightRig rig="sunrise"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3" name="CuadroTexto 23"/>
          <p:cNvSpPr txBox="1"/>
          <p:nvPr/>
        </p:nvSpPr>
        <p:spPr>
          <a:xfrm rot="18861885" flipH="1">
            <a:off x="2386473" y="1763086"/>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42512">
                <a:srgbClr val="A80038">
                  <a:lumMod val="36000"/>
                </a:srgbClr>
              </a:gs>
              <a:gs pos="51662">
                <a:schemeClr val="accent2">
                  <a:lumMod val="68000"/>
                </a:schemeClr>
              </a:gs>
              <a:gs pos="0">
                <a:srgbClr val="99FF33"/>
              </a:gs>
              <a:gs pos="14000">
                <a:srgbClr val="92D050"/>
              </a:gs>
              <a:gs pos="47000">
                <a:schemeClr val="accent2">
                  <a:lumMod val="75000"/>
                </a:schemeClr>
              </a:gs>
              <a:gs pos="84000">
                <a:srgbClr val="CCFF33"/>
              </a:gs>
              <a:gs pos="100000">
                <a:srgbClr val="99FF33"/>
              </a:gs>
            </a:gsLst>
            <a:path path="circle">
              <a:fillToRect l="50000" t="50000" r="50000" b="50000"/>
            </a:path>
          </a:gradFill>
          <a:ln>
            <a:noFill/>
          </a:ln>
          <a:effectLst/>
          <a:scene3d>
            <a:camera prst="orthographicFront"/>
            <a:lightRig rig="sunrise"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4" name="CuadroTexto 23"/>
          <p:cNvSpPr txBox="1"/>
          <p:nvPr/>
        </p:nvSpPr>
        <p:spPr>
          <a:xfrm rot="18861885" flipH="1">
            <a:off x="1611990" y="1160421"/>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42512">
                <a:srgbClr val="A80038">
                  <a:lumMod val="36000"/>
                </a:srgbClr>
              </a:gs>
              <a:gs pos="51662">
                <a:schemeClr val="accent2">
                  <a:lumMod val="68000"/>
                </a:schemeClr>
              </a:gs>
              <a:gs pos="0">
                <a:srgbClr val="99FF33"/>
              </a:gs>
              <a:gs pos="14000">
                <a:srgbClr val="92D050"/>
              </a:gs>
              <a:gs pos="47000">
                <a:schemeClr val="accent2">
                  <a:lumMod val="75000"/>
                </a:schemeClr>
              </a:gs>
              <a:gs pos="84000">
                <a:srgbClr val="CCFF33"/>
              </a:gs>
              <a:gs pos="100000">
                <a:srgbClr val="99FF33"/>
              </a:gs>
            </a:gsLst>
            <a:path path="circle">
              <a:fillToRect l="50000" t="50000" r="50000" b="50000"/>
            </a:path>
          </a:gradFill>
          <a:ln>
            <a:noFill/>
          </a:ln>
          <a:effectLst/>
          <a:scene3d>
            <a:camera prst="orthographicFront"/>
            <a:lightRig rig="sunrise"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5" name="CuadroTexto 23"/>
          <p:cNvSpPr txBox="1"/>
          <p:nvPr/>
        </p:nvSpPr>
        <p:spPr>
          <a:xfrm rot="18861885" flipH="1">
            <a:off x="850979" y="585642"/>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42512">
                <a:srgbClr val="A80038">
                  <a:lumMod val="36000"/>
                </a:srgbClr>
              </a:gs>
              <a:gs pos="51662">
                <a:schemeClr val="accent2">
                  <a:lumMod val="68000"/>
                </a:schemeClr>
              </a:gs>
              <a:gs pos="0">
                <a:srgbClr val="99FF33"/>
              </a:gs>
              <a:gs pos="14000">
                <a:srgbClr val="92D050"/>
              </a:gs>
              <a:gs pos="47000">
                <a:schemeClr val="accent2">
                  <a:lumMod val="75000"/>
                </a:schemeClr>
              </a:gs>
              <a:gs pos="84000">
                <a:srgbClr val="CCFF33"/>
              </a:gs>
              <a:gs pos="100000">
                <a:srgbClr val="99FF33"/>
              </a:gs>
            </a:gsLst>
            <a:path path="circle">
              <a:fillToRect l="50000" t="50000" r="50000" b="50000"/>
            </a:path>
          </a:gradFill>
          <a:ln>
            <a:noFill/>
          </a:ln>
          <a:effectLst/>
          <a:scene3d>
            <a:camera prst="orthographicFront"/>
            <a:lightRig rig="sunrise"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6" name="CuadroTexto 23"/>
          <p:cNvSpPr txBox="1"/>
          <p:nvPr/>
        </p:nvSpPr>
        <p:spPr>
          <a:xfrm rot="18861885" flipH="1">
            <a:off x="70643" y="-12733"/>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42512">
                <a:srgbClr val="A80038">
                  <a:lumMod val="36000"/>
                </a:srgbClr>
              </a:gs>
              <a:gs pos="51662">
                <a:schemeClr val="accent2">
                  <a:lumMod val="68000"/>
                </a:schemeClr>
              </a:gs>
              <a:gs pos="0">
                <a:srgbClr val="99FF33"/>
              </a:gs>
              <a:gs pos="14000">
                <a:srgbClr val="92D050"/>
              </a:gs>
              <a:gs pos="47000">
                <a:schemeClr val="accent2">
                  <a:lumMod val="75000"/>
                </a:schemeClr>
              </a:gs>
              <a:gs pos="84000">
                <a:srgbClr val="CCFF33"/>
              </a:gs>
              <a:gs pos="100000">
                <a:srgbClr val="99FF33"/>
              </a:gs>
            </a:gsLst>
            <a:path path="circle">
              <a:fillToRect l="50000" t="50000" r="50000" b="50000"/>
            </a:path>
          </a:gradFill>
          <a:ln>
            <a:noFill/>
          </a:ln>
          <a:effectLst/>
          <a:scene3d>
            <a:camera prst="orthographicFront"/>
            <a:lightRig rig="sunrise"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7" name="CuadroTexto 23"/>
          <p:cNvSpPr txBox="1"/>
          <p:nvPr/>
        </p:nvSpPr>
        <p:spPr>
          <a:xfrm rot="18861885" flipH="1">
            <a:off x="-776284" y="-745710"/>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42512">
                <a:srgbClr val="A80038">
                  <a:lumMod val="36000"/>
                </a:srgbClr>
              </a:gs>
              <a:gs pos="51662">
                <a:schemeClr val="accent2">
                  <a:lumMod val="68000"/>
                </a:schemeClr>
              </a:gs>
              <a:gs pos="0">
                <a:srgbClr val="99FF33"/>
              </a:gs>
              <a:gs pos="14000">
                <a:srgbClr val="92D050"/>
              </a:gs>
              <a:gs pos="47000">
                <a:schemeClr val="accent2">
                  <a:lumMod val="75000"/>
                </a:schemeClr>
              </a:gs>
              <a:gs pos="84000">
                <a:srgbClr val="CCFF33"/>
              </a:gs>
              <a:gs pos="100000">
                <a:srgbClr val="99FF33"/>
              </a:gs>
            </a:gsLst>
            <a:path path="circle">
              <a:fillToRect l="50000" t="50000" r="50000" b="50000"/>
            </a:path>
            <a:tileRect/>
          </a:gradFill>
          <a:ln>
            <a:noFill/>
          </a:ln>
          <a:effectLst/>
          <a:scene3d>
            <a:camera prst="orthographicFront"/>
            <a:lightRig rig="sunrise"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0" name="CuadroTexto 23"/>
          <p:cNvSpPr txBox="1"/>
          <p:nvPr/>
        </p:nvSpPr>
        <p:spPr>
          <a:xfrm rot="2738115">
            <a:off x="4926093" y="2349974"/>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42512">
                <a:srgbClr val="A80038">
                  <a:lumMod val="36000"/>
                </a:srgbClr>
              </a:gs>
              <a:gs pos="51662">
                <a:schemeClr val="accent2">
                  <a:lumMod val="68000"/>
                </a:schemeClr>
              </a:gs>
              <a:gs pos="0">
                <a:srgbClr val="99FF33"/>
              </a:gs>
              <a:gs pos="14000">
                <a:srgbClr val="92D050"/>
              </a:gs>
              <a:gs pos="47000">
                <a:schemeClr val="accent2">
                  <a:lumMod val="75000"/>
                </a:schemeClr>
              </a:gs>
              <a:gs pos="84000">
                <a:srgbClr val="CCFF33"/>
              </a:gs>
              <a:gs pos="100000">
                <a:srgbClr val="99FF33"/>
              </a:gs>
            </a:gsLst>
            <a:path path="circle">
              <a:fillToRect l="50000" t="50000" r="50000" b="50000"/>
            </a:path>
          </a:gradFill>
          <a:ln>
            <a:noFill/>
          </a:ln>
          <a:effectLst/>
          <a:scene3d>
            <a:camera prst="orthographicFront"/>
            <a:lightRig rig="sunrise"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1" name="CuadroTexto 23"/>
          <p:cNvSpPr txBox="1"/>
          <p:nvPr/>
        </p:nvSpPr>
        <p:spPr>
          <a:xfrm rot="2738115">
            <a:off x="5691447" y="1763086"/>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42512">
                <a:srgbClr val="A80038">
                  <a:lumMod val="36000"/>
                </a:srgbClr>
              </a:gs>
              <a:gs pos="51662">
                <a:schemeClr val="accent2">
                  <a:lumMod val="68000"/>
                </a:schemeClr>
              </a:gs>
              <a:gs pos="0">
                <a:srgbClr val="99FF33"/>
              </a:gs>
              <a:gs pos="14000">
                <a:srgbClr val="92D050"/>
              </a:gs>
              <a:gs pos="47000">
                <a:schemeClr val="accent2">
                  <a:lumMod val="75000"/>
                </a:schemeClr>
              </a:gs>
              <a:gs pos="84000">
                <a:srgbClr val="CCFF33"/>
              </a:gs>
              <a:gs pos="100000">
                <a:srgbClr val="99FF33"/>
              </a:gs>
            </a:gsLst>
            <a:path path="circle">
              <a:fillToRect l="50000" t="50000" r="50000" b="50000"/>
            </a:path>
          </a:gradFill>
          <a:ln>
            <a:noFill/>
          </a:ln>
          <a:effectLst/>
          <a:scene3d>
            <a:camera prst="orthographicFront"/>
            <a:lightRig rig="sunrise" dir="t">
              <a:rot lat="0" lon="0" rev="13800000"/>
            </a:lightRig>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2" name="CuadroTexto 23"/>
          <p:cNvSpPr txBox="1"/>
          <p:nvPr/>
        </p:nvSpPr>
        <p:spPr>
          <a:xfrm rot="2738115">
            <a:off x="6465932" y="1160421"/>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42512">
                <a:srgbClr val="A80038">
                  <a:lumMod val="36000"/>
                </a:srgbClr>
              </a:gs>
              <a:gs pos="51662">
                <a:schemeClr val="accent2">
                  <a:lumMod val="68000"/>
                </a:schemeClr>
              </a:gs>
              <a:gs pos="0">
                <a:srgbClr val="99FF33"/>
              </a:gs>
              <a:gs pos="14000">
                <a:srgbClr val="92D050"/>
              </a:gs>
              <a:gs pos="47000">
                <a:schemeClr val="accent2">
                  <a:lumMod val="75000"/>
                </a:schemeClr>
              </a:gs>
              <a:gs pos="84000">
                <a:srgbClr val="CCFF33"/>
              </a:gs>
              <a:gs pos="100000">
                <a:srgbClr val="99FF33"/>
              </a:gs>
            </a:gsLst>
            <a:path path="circle">
              <a:fillToRect l="50000" t="50000" r="50000" b="50000"/>
            </a:path>
          </a:gradFill>
          <a:ln>
            <a:noFill/>
          </a:ln>
          <a:effectLst/>
          <a:scene3d>
            <a:camera prst="orthographicFront"/>
            <a:lightRig rig="sunrise" dir="t">
              <a:rot lat="0" lon="0" rev="13800000"/>
            </a:lightRig>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3" name="CuadroTexto 23"/>
          <p:cNvSpPr txBox="1"/>
          <p:nvPr/>
        </p:nvSpPr>
        <p:spPr>
          <a:xfrm rot="2738115">
            <a:off x="7226943" y="585642"/>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42512">
                <a:srgbClr val="A80038">
                  <a:lumMod val="36000"/>
                </a:srgbClr>
              </a:gs>
              <a:gs pos="51662">
                <a:schemeClr val="accent2">
                  <a:lumMod val="68000"/>
                </a:schemeClr>
              </a:gs>
              <a:gs pos="0">
                <a:srgbClr val="99FF33"/>
              </a:gs>
              <a:gs pos="14000">
                <a:srgbClr val="92D050"/>
              </a:gs>
              <a:gs pos="47000">
                <a:schemeClr val="accent2">
                  <a:lumMod val="75000"/>
                </a:schemeClr>
              </a:gs>
              <a:gs pos="84000">
                <a:srgbClr val="CCFF33"/>
              </a:gs>
              <a:gs pos="100000">
                <a:srgbClr val="99FF33"/>
              </a:gs>
            </a:gsLst>
            <a:path path="circle">
              <a:fillToRect l="50000" t="50000" r="50000" b="50000"/>
            </a:path>
          </a:gradFill>
          <a:ln>
            <a:noFill/>
          </a:ln>
          <a:effectLst/>
          <a:scene3d>
            <a:camera prst="orthographicFront"/>
            <a:lightRig rig="sunrise" dir="t">
              <a:rot lat="0" lon="0" rev="13800000"/>
            </a:lightRig>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4" name="CuadroTexto 23"/>
          <p:cNvSpPr txBox="1"/>
          <p:nvPr/>
        </p:nvSpPr>
        <p:spPr>
          <a:xfrm rot="2738115">
            <a:off x="8007277" y="-12733"/>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42512">
                <a:srgbClr val="A80038">
                  <a:lumMod val="36000"/>
                </a:srgbClr>
              </a:gs>
              <a:gs pos="51662">
                <a:schemeClr val="accent2">
                  <a:lumMod val="68000"/>
                </a:schemeClr>
              </a:gs>
              <a:gs pos="0">
                <a:srgbClr val="99FF33"/>
              </a:gs>
              <a:gs pos="14000">
                <a:srgbClr val="92D050"/>
              </a:gs>
              <a:gs pos="47000">
                <a:schemeClr val="accent2">
                  <a:lumMod val="75000"/>
                </a:schemeClr>
              </a:gs>
              <a:gs pos="84000">
                <a:srgbClr val="CCFF33"/>
              </a:gs>
              <a:gs pos="100000">
                <a:srgbClr val="99FF33"/>
              </a:gs>
            </a:gsLst>
            <a:path path="circle">
              <a:fillToRect l="50000" t="50000" r="50000" b="50000"/>
            </a:path>
          </a:gradFill>
          <a:ln>
            <a:noFill/>
          </a:ln>
          <a:effectLst/>
          <a:scene3d>
            <a:camera prst="orthographicFront"/>
            <a:lightRig rig="sunrise" dir="t">
              <a:rot lat="0" lon="0" rev="13800000"/>
            </a:lightRig>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5" name="CuadroTexto 23"/>
          <p:cNvSpPr txBox="1"/>
          <p:nvPr/>
        </p:nvSpPr>
        <p:spPr>
          <a:xfrm rot="2738115">
            <a:off x="8773677" y="-600424"/>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42512">
                <a:srgbClr val="A80038">
                  <a:lumMod val="36000"/>
                </a:srgbClr>
              </a:gs>
              <a:gs pos="51662">
                <a:schemeClr val="accent2">
                  <a:lumMod val="68000"/>
                </a:schemeClr>
              </a:gs>
              <a:gs pos="0">
                <a:srgbClr val="99FF33"/>
              </a:gs>
              <a:gs pos="14000">
                <a:srgbClr val="92D050"/>
              </a:gs>
              <a:gs pos="47000">
                <a:schemeClr val="accent2">
                  <a:lumMod val="75000"/>
                </a:schemeClr>
              </a:gs>
              <a:gs pos="84000">
                <a:srgbClr val="CCFF33"/>
              </a:gs>
              <a:gs pos="100000">
                <a:srgbClr val="99FF33"/>
              </a:gs>
            </a:gsLst>
            <a:path path="circle">
              <a:fillToRect l="50000" t="50000" r="50000" b="50000"/>
            </a:path>
          </a:gradFill>
          <a:ln>
            <a:noFill/>
          </a:ln>
          <a:effectLst/>
          <a:scene3d>
            <a:camera prst="orthographicFront"/>
            <a:lightRig rig="sunrise" dir="t">
              <a:rot lat="0" lon="0" rev="13800000"/>
            </a:lightRig>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pic>
        <p:nvPicPr>
          <p:cNvPr id="19" name="18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1764704" y="-524594"/>
            <a:ext cx="12241360" cy="5904656"/>
          </a:xfrm>
          <a:prstGeom prst="rect">
            <a:avLst/>
          </a:prstGeom>
          <a:noFill/>
          <a:ln>
            <a:noFill/>
          </a:ln>
        </p:spPr>
      </p:pic>
    </p:spTree>
    <p:extLst>
      <p:ext uri="{BB962C8B-B14F-4D97-AF65-F5344CB8AC3E}">
        <p14:creationId xmlns:p14="http://schemas.microsoft.com/office/powerpoint/2010/main" val="2434446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3000" fill="hold"/>
                                        <p:tgtEl>
                                          <p:spTgt spid="7"/>
                                        </p:tgtEl>
                                        <p:attrNameLst>
                                          <p:attrName>ppt_x</p:attrName>
                                        </p:attrNameLst>
                                      </p:cBhvr>
                                      <p:tavLst>
                                        <p:tav tm="0">
                                          <p:val>
                                            <p:strVal val="#ppt_x"/>
                                          </p:val>
                                        </p:tav>
                                        <p:tav tm="100000">
                                          <p:val>
                                            <p:strVal val="#ppt_x"/>
                                          </p:val>
                                        </p:tav>
                                      </p:tavLst>
                                    </p:anim>
                                    <p:anim calcmode="lin" valueType="num">
                                      <p:cBhvr>
                                        <p:cTn id="8" dur="3000" fill="hold"/>
                                        <p:tgtEl>
                                          <p:spTgt spid="7"/>
                                        </p:tgtEl>
                                        <p:attrNameLst>
                                          <p:attrName>ppt_y</p:attrName>
                                        </p:attrNameLst>
                                      </p:cBhvr>
                                      <p:tavLst>
                                        <p:tav tm="0">
                                          <p:val>
                                            <p:strVal val="#ppt_y+#ppt_h/2"/>
                                          </p:val>
                                        </p:tav>
                                        <p:tav tm="100000">
                                          <p:val>
                                            <p:strVal val="#ppt_y"/>
                                          </p:val>
                                        </p:tav>
                                      </p:tavLst>
                                    </p:anim>
                                    <p:anim calcmode="lin" valueType="num">
                                      <p:cBhvr>
                                        <p:cTn id="9" dur="3000" fill="hold"/>
                                        <p:tgtEl>
                                          <p:spTgt spid="7"/>
                                        </p:tgtEl>
                                        <p:attrNameLst>
                                          <p:attrName>ppt_w</p:attrName>
                                        </p:attrNameLst>
                                      </p:cBhvr>
                                      <p:tavLst>
                                        <p:tav tm="0">
                                          <p:val>
                                            <p:strVal val="#ppt_w"/>
                                          </p:val>
                                        </p:tav>
                                        <p:tav tm="100000">
                                          <p:val>
                                            <p:strVal val="#ppt_w"/>
                                          </p:val>
                                        </p:tav>
                                      </p:tavLst>
                                    </p:anim>
                                    <p:anim calcmode="lin" valueType="num">
                                      <p:cBhvr>
                                        <p:cTn id="10" dur="3000" fill="hold"/>
                                        <p:tgtEl>
                                          <p:spTgt spid="7"/>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7"/>
                                        </p:tgtEl>
                                      </p:cBhvr>
                                      <p:by x="100000" y="150000"/>
                                    </p:animScale>
                                  </p:childTnLst>
                                </p:cTn>
                              </p:par>
                              <p:par>
                                <p:cTn id="13" presetID="2" presetClass="exit" presetSubtype="6" fill="hold" grpId="2" nodeType="withEffect">
                                  <p:stCondLst>
                                    <p:cond delay="0"/>
                                  </p:stCondLst>
                                  <p:childTnLst>
                                    <p:anim calcmode="lin" valueType="num">
                                      <p:cBhvr additive="base">
                                        <p:cTn id="14" dur="4000"/>
                                        <p:tgtEl>
                                          <p:spTgt spid="7"/>
                                        </p:tgtEl>
                                        <p:attrNameLst>
                                          <p:attrName>ppt_x</p:attrName>
                                        </p:attrNameLst>
                                      </p:cBhvr>
                                      <p:tavLst>
                                        <p:tav tm="0">
                                          <p:val>
                                            <p:strVal val="ppt_x"/>
                                          </p:val>
                                        </p:tav>
                                        <p:tav tm="100000">
                                          <p:val>
                                            <p:strVal val="1+ppt_w/2"/>
                                          </p:val>
                                        </p:tav>
                                      </p:tavLst>
                                    </p:anim>
                                    <p:anim calcmode="lin" valueType="num">
                                      <p:cBhvr additive="base">
                                        <p:cTn id="15" dur="4000"/>
                                        <p:tgtEl>
                                          <p:spTgt spid="7"/>
                                        </p:tgtEl>
                                        <p:attrNameLst>
                                          <p:attrName>ppt_y</p:attrName>
                                        </p:attrNameLst>
                                      </p:cBhvr>
                                      <p:tavLst>
                                        <p:tav tm="0">
                                          <p:val>
                                            <p:strVal val="ppt_y"/>
                                          </p:val>
                                        </p:tav>
                                        <p:tav tm="100000">
                                          <p:val>
                                            <p:strVal val="1+ppt_h/2"/>
                                          </p:val>
                                        </p:tav>
                                      </p:tavLst>
                                    </p:anim>
                                    <p:set>
                                      <p:cBhvr>
                                        <p:cTn id="16" dur="1" fill="hold">
                                          <p:stCondLst>
                                            <p:cond delay="3999"/>
                                          </p:stCondLst>
                                        </p:cTn>
                                        <p:tgtEl>
                                          <p:spTgt spid="7"/>
                                        </p:tgtEl>
                                        <p:attrNameLst>
                                          <p:attrName>style.visibility</p:attrName>
                                        </p:attrNameLst>
                                      </p:cBhvr>
                                      <p:to>
                                        <p:strVal val="hidden"/>
                                      </p:to>
                                    </p:set>
                                  </p:childTnLst>
                                </p:cTn>
                              </p:par>
                              <p:par>
                                <p:cTn id="17" presetID="8" presetClass="emph" presetSubtype="0" fill="hold" grpId="3" nodeType="withEffect">
                                  <p:stCondLst>
                                    <p:cond delay="0"/>
                                  </p:stCondLst>
                                  <p:childTnLst>
                                    <p:animRot by="21600000">
                                      <p:cBhvr>
                                        <p:cTn id="18" dur="4000" fill="hold"/>
                                        <p:tgtEl>
                                          <p:spTgt spid="7"/>
                                        </p:tgtEl>
                                        <p:attrNameLst>
                                          <p:attrName>r</p:attrName>
                                        </p:attrNameLst>
                                      </p:cBhvr>
                                    </p:animRot>
                                  </p:childTnLst>
                                </p:cTn>
                              </p:par>
                              <p:par>
                                <p:cTn id="19" presetID="17" presetClass="entr" presetSubtype="4"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3000" fill="hold"/>
                                        <p:tgtEl>
                                          <p:spTgt spid="6"/>
                                        </p:tgtEl>
                                        <p:attrNameLst>
                                          <p:attrName>ppt_x</p:attrName>
                                        </p:attrNameLst>
                                      </p:cBhvr>
                                      <p:tavLst>
                                        <p:tav tm="0">
                                          <p:val>
                                            <p:strVal val="#ppt_x"/>
                                          </p:val>
                                        </p:tav>
                                        <p:tav tm="100000">
                                          <p:val>
                                            <p:strVal val="#ppt_x"/>
                                          </p:val>
                                        </p:tav>
                                      </p:tavLst>
                                    </p:anim>
                                    <p:anim calcmode="lin" valueType="num">
                                      <p:cBhvr>
                                        <p:cTn id="22" dur="3000" fill="hold"/>
                                        <p:tgtEl>
                                          <p:spTgt spid="6"/>
                                        </p:tgtEl>
                                        <p:attrNameLst>
                                          <p:attrName>ppt_y</p:attrName>
                                        </p:attrNameLst>
                                      </p:cBhvr>
                                      <p:tavLst>
                                        <p:tav tm="0">
                                          <p:val>
                                            <p:strVal val="#ppt_y+#ppt_h/2"/>
                                          </p:val>
                                        </p:tav>
                                        <p:tav tm="100000">
                                          <p:val>
                                            <p:strVal val="#ppt_y"/>
                                          </p:val>
                                        </p:tav>
                                      </p:tavLst>
                                    </p:anim>
                                    <p:anim calcmode="lin" valueType="num">
                                      <p:cBhvr>
                                        <p:cTn id="23" dur="3000" fill="hold"/>
                                        <p:tgtEl>
                                          <p:spTgt spid="6"/>
                                        </p:tgtEl>
                                        <p:attrNameLst>
                                          <p:attrName>ppt_w</p:attrName>
                                        </p:attrNameLst>
                                      </p:cBhvr>
                                      <p:tavLst>
                                        <p:tav tm="0">
                                          <p:val>
                                            <p:strVal val="#ppt_w"/>
                                          </p:val>
                                        </p:tav>
                                        <p:tav tm="100000">
                                          <p:val>
                                            <p:strVal val="#ppt_w"/>
                                          </p:val>
                                        </p:tav>
                                      </p:tavLst>
                                    </p:anim>
                                    <p:anim calcmode="lin" valueType="num">
                                      <p:cBhvr>
                                        <p:cTn id="24" dur="3000" fill="hold"/>
                                        <p:tgtEl>
                                          <p:spTgt spid="6"/>
                                        </p:tgtEl>
                                        <p:attrNameLst>
                                          <p:attrName>ppt_h</p:attrName>
                                        </p:attrNameLst>
                                      </p:cBhvr>
                                      <p:tavLst>
                                        <p:tav tm="0">
                                          <p:val>
                                            <p:fltVal val="0"/>
                                          </p:val>
                                        </p:tav>
                                        <p:tav tm="100000">
                                          <p:val>
                                            <p:strVal val="#ppt_h"/>
                                          </p:val>
                                        </p:tav>
                                      </p:tavLst>
                                    </p:anim>
                                  </p:childTnLst>
                                </p:cTn>
                              </p:par>
                              <p:par>
                                <p:cTn id="25" presetID="6" presetClass="emph" presetSubtype="0" fill="hold" grpId="1" nodeType="withEffect">
                                  <p:stCondLst>
                                    <p:cond delay="0"/>
                                  </p:stCondLst>
                                  <p:childTnLst>
                                    <p:animScale>
                                      <p:cBhvr>
                                        <p:cTn id="26" dur="3000" fill="hold"/>
                                        <p:tgtEl>
                                          <p:spTgt spid="6"/>
                                        </p:tgtEl>
                                      </p:cBhvr>
                                      <p:by x="100000" y="150000"/>
                                    </p:animScale>
                                  </p:childTnLst>
                                </p:cTn>
                              </p:par>
                              <p:par>
                                <p:cTn id="27" presetID="2" presetClass="exit" presetSubtype="6" fill="hold" grpId="2" nodeType="withEffect">
                                  <p:stCondLst>
                                    <p:cond delay="0"/>
                                  </p:stCondLst>
                                  <p:childTnLst>
                                    <p:anim calcmode="lin" valueType="num">
                                      <p:cBhvr additive="base">
                                        <p:cTn id="28" dur="4000"/>
                                        <p:tgtEl>
                                          <p:spTgt spid="6"/>
                                        </p:tgtEl>
                                        <p:attrNameLst>
                                          <p:attrName>ppt_x</p:attrName>
                                        </p:attrNameLst>
                                      </p:cBhvr>
                                      <p:tavLst>
                                        <p:tav tm="0">
                                          <p:val>
                                            <p:strVal val="ppt_x"/>
                                          </p:val>
                                        </p:tav>
                                        <p:tav tm="100000">
                                          <p:val>
                                            <p:strVal val="1+ppt_w/2"/>
                                          </p:val>
                                        </p:tav>
                                      </p:tavLst>
                                    </p:anim>
                                    <p:anim calcmode="lin" valueType="num">
                                      <p:cBhvr additive="base">
                                        <p:cTn id="29" dur="4000"/>
                                        <p:tgtEl>
                                          <p:spTgt spid="6"/>
                                        </p:tgtEl>
                                        <p:attrNameLst>
                                          <p:attrName>ppt_y</p:attrName>
                                        </p:attrNameLst>
                                      </p:cBhvr>
                                      <p:tavLst>
                                        <p:tav tm="0">
                                          <p:val>
                                            <p:strVal val="ppt_y"/>
                                          </p:val>
                                        </p:tav>
                                        <p:tav tm="100000">
                                          <p:val>
                                            <p:strVal val="1+ppt_h/2"/>
                                          </p:val>
                                        </p:tav>
                                      </p:tavLst>
                                    </p:anim>
                                    <p:set>
                                      <p:cBhvr>
                                        <p:cTn id="30" dur="1" fill="hold">
                                          <p:stCondLst>
                                            <p:cond delay="3999"/>
                                          </p:stCondLst>
                                        </p:cTn>
                                        <p:tgtEl>
                                          <p:spTgt spid="6"/>
                                        </p:tgtEl>
                                        <p:attrNameLst>
                                          <p:attrName>style.visibility</p:attrName>
                                        </p:attrNameLst>
                                      </p:cBhvr>
                                      <p:to>
                                        <p:strVal val="hidden"/>
                                      </p:to>
                                    </p:set>
                                  </p:childTnLst>
                                </p:cTn>
                              </p:par>
                              <p:par>
                                <p:cTn id="31" presetID="8" presetClass="emph" presetSubtype="0" fill="hold" grpId="3" nodeType="withEffect">
                                  <p:stCondLst>
                                    <p:cond delay="0"/>
                                  </p:stCondLst>
                                  <p:childTnLst>
                                    <p:animRot by="21600000">
                                      <p:cBhvr>
                                        <p:cTn id="32" dur="4000" fill="hold"/>
                                        <p:tgtEl>
                                          <p:spTgt spid="6"/>
                                        </p:tgtEl>
                                        <p:attrNameLst>
                                          <p:attrName>r</p:attrName>
                                        </p:attrNameLst>
                                      </p:cBhvr>
                                    </p:animRot>
                                  </p:childTnLst>
                                </p:cTn>
                              </p:par>
                              <p:par>
                                <p:cTn id="33" presetID="17" presetClass="entr" presetSubtype="4" fill="hold" grpId="0" nodeType="withEffect">
                                  <p:stCondLst>
                                    <p:cond delay="0"/>
                                  </p:stCondLst>
                                  <p:childTnLst>
                                    <p:set>
                                      <p:cBhvr>
                                        <p:cTn id="34" dur="1" fill="hold">
                                          <p:stCondLst>
                                            <p:cond delay="0"/>
                                          </p:stCondLst>
                                        </p:cTn>
                                        <p:tgtEl>
                                          <p:spTgt spid="5"/>
                                        </p:tgtEl>
                                        <p:attrNameLst>
                                          <p:attrName>style.visibility</p:attrName>
                                        </p:attrNameLst>
                                      </p:cBhvr>
                                      <p:to>
                                        <p:strVal val="visible"/>
                                      </p:to>
                                    </p:set>
                                    <p:anim calcmode="lin" valueType="num">
                                      <p:cBhvr>
                                        <p:cTn id="35" dur="3000" fill="hold"/>
                                        <p:tgtEl>
                                          <p:spTgt spid="5"/>
                                        </p:tgtEl>
                                        <p:attrNameLst>
                                          <p:attrName>ppt_x</p:attrName>
                                        </p:attrNameLst>
                                      </p:cBhvr>
                                      <p:tavLst>
                                        <p:tav tm="0">
                                          <p:val>
                                            <p:strVal val="#ppt_x"/>
                                          </p:val>
                                        </p:tav>
                                        <p:tav tm="100000">
                                          <p:val>
                                            <p:strVal val="#ppt_x"/>
                                          </p:val>
                                        </p:tav>
                                      </p:tavLst>
                                    </p:anim>
                                    <p:anim calcmode="lin" valueType="num">
                                      <p:cBhvr>
                                        <p:cTn id="36" dur="3000" fill="hold"/>
                                        <p:tgtEl>
                                          <p:spTgt spid="5"/>
                                        </p:tgtEl>
                                        <p:attrNameLst>
                                          <p:attrName>ppt_y</p:attrName>
                                        </p:attrNameLst>
                                      </p:cBhvr>
                                      <p:tavLst>
                                        <p:tav tm="0">
                                          <p:val>
                                            <p:strVal val="#ppt_y+#ppt_h/2"/>
                                          </p:val>
                                        </p:tav>
                                        <p:tav tm="100000">
                                          <p:val>
                                            <p:strVal val="#ppt_y"/>
                                          </p:val>
                                        </p:tav>
                                      </p:tavLst>
                                    </p:anim>
                                    <p:anim calcmode="lin" valueType="num">
                                      <p:cBhvr>
                                        <p:cTn id="37" dur="3000" fill="hold"/>
                                        <p:tgtEl>
                                          <p:spTgt spid="5"/>
                                        </p:tgtEl>
                                        <p:attrNameLst>
                                          <p:attrName>ppt_w</p:attrName>
                                        </p:attrNameLst>
                                      </p:cBhvr>
                                      <p:tavLst>
                                        <p:tav tm="0">
                                          <p:val>
                                            <p:strVal val="#ppt_w"/>
                                          </p:val>
                                        </p:tav>
                                        <p:tav tm="100000">
                                          <p:val>
                                            <p:strVal val="#ppt_w"/>
                                          </p:val>
                                        </p:tav>
                                      </p:tavLst>
                                    </p:anim>
                                    <p:anim calcmode="lin" valueType="num">
                                      <p:cBhvr>
                                        <p:cTn id="38" dur="3000" fill="hold"/>
                                        <p:tgtEl>
                                          <p:spTgt spid="5"/>
                                        </p:tgtEl>
                                        <p:attrNameLst>
                                          <p:attrName>ppt_h</p:attrName>
                                        </p:attrNameLst>
                                      </p:cBhvr>
                                      <p:tavLst>
                                        <p:tav tm="0">
                                          <p:val>
                                            <p:fltVal val="0"/>
                                          </p:val>
                                        </p:tav>
                                        <p:tav tm="100000">
                                          <p:val>
                                            <p:strVal val="#ppt_h"/>
                                          </p:val>
                                        </p:tav>
                                      </p:tavLst>
                                    </p:anim>
                                  </p:childTnLst>
                                </p:cTn>
                              </p:par>
                              <p:par>
                                <p:cTn id="39" presetID="6" presetClass="emph" presetSubtype="0" fill="hold" grpId="1" nodeType="withEffect">
                                  <p:stCondLst>
                                    <p:cond delay="0"/>
                                  </p:stCondLst>
                                  <p:childTnLst>
                                    <p:animScale>
                                      <p:cBhvr>
                                        <p:cTn id="40" dur="3000" fill="hold"/>
                                        <p:tgtEl>
                                          <p:spTgt spid="5"/>
                                        </p:tgtEl>
                                      </p:cBhvr>
                                      <p:by x="100000" y="150000"/>
                                    </p:animScale>
                                  </p:childTnLst>
                                </p:cTn>
                              </p:par>
                              <p:par>
                                <p:cTn id="41" presetID="2" presetClass="exit" presetSubtype="6" fill="hold" grpId="2" nodeType="withEffect">
                                  <p:stCondLst>
                                    <p:cond delay="0"/>
                                  </p:stCondLst>
                                  <p:childTnLst>
                                    <p:anim calcmode="lin" valueType="num">
                                      <p:cBhvr additive="base">
                                        <p:cTn id="42" dur="4000"/>
                                        <p:tgtEl>
                                          <p:spTgt spid="5"/>
                                        </p:tgtEl>
                                        <p:attrNameLst>
                                          <p:attrName>ppt_x</p:attrName>
                                        </p:attrNameLst>
                                      </p:cBhvr>
                                      <p:tavLst>
                                        <p:tav tm="0">
                                          <p:val>
                                            <p:strVal val="ppt_x"/>
                                          </p:val>
                                        </p:tav>
                                        <p:tav tm="100000">
                                          <p:val>
                                            <p:strVal val="1+ppt_w/2"/>
                                          </p:val>
                                        </p:tav>
                                      </p:tavLst>
                                    </p:anim>
                                    <p:anim calcmode="lin" valueType="num">
                                      <p:cBhvr additive="base">
                                        <p:cTn id="43" dur="4000"/>
                                        <p:tgtEl>
                                          <p:spTgt spid="5"/>
                                        </p:tgtEl>
                                        <p:attrNameLst>
                                          <p:attrName>ppt_y</p:attrName>
                                        </p:attrNameLst>
                                      </p:cBhvr>
                                      <p:tavLst>
                                        <p:tav tm="0">
                                          <p:val>
                                            <p:strVal val="ppt_y"/>
                                          </p:val>
                                        </p:tav>
                                        <p:tav tm="100000">
                                          <p:val>
                                            <p:strVal val="1+ppt_h/2"/>
                                          </p:val>
                                        </p:tav>
                                      </p:tavLst>
                                    </p:anim>
                                    <p:set>
                                      <p:cBhvr>
                                        <p:cTn id="44" dur="1" fill="hold">
                                          <p:stCondLst>
                                            <p:cond delay="3999"/>
                                          </p:stCondLst>
                                        </p:cTn>
                                        <p:tgtEl>
                                          <p:spTgt spid="5"/>
                                        </p:tgtEl>
                                        <p:attrNameLst>
                                          <p:attrName>style.visibility</p:attrName>
                                        </p:attrNameLst>
                                      </p:cBhvr>
                                      <p:to>
                                        <p:strVal val="hidden"/>
                                      </p:to>
                                    </p:set>
                                  </p:childTnLst>
                                </p:cTn>
                              </p:par>
                              <p:par>
                                <p:cTn id="45" presetID="8" presetClass="emph" presetSubtype="0" fill="hold" grpId="3" nodeType="withEffect">
                                  <p:stCondLst>
                                    <p:cond delay="0"/>
                                  </p:stCondLst>
                                  <p:childTnLst>
                                    <p:animRot by="21600000">
                                      <p:cBhvr>
                                        <p:cTn id="46" dur="4000" fill="hold"/>
                                        <p:tgtEl>
                                          <p:spTgt spid="5"/>
                                        </p:tgtEl>
                                        <p:attrNameLst>
                                          <p:attrName>r</p:attrName>
                                        </p:attrNameLst>
                                      </p:cBhvr>
                                    </p:animRot>
                                  </p:childTnLst>
                                </p:cTn>
                              </p:par>
                              <p:par>
                                <p:cTn id="47" presetID="17" presetClass="entr" presetSubtype="4" fill="hold" grpId="0" nodeType="withEffect">
                                  <p:stCondLst>
                                    <p:cond delay="0"/>
                                  </p:stCondLst>
                                  <p:childTnLst>
                                    <p:set>
                                      <p:cBhvr>
                                        <p:cTn id="48" dur="1" fill="hold">
                                          <p:stCondLst>
                                            <p:cond delay="0"/>
                                          </p:stCondLst>
                                        </p:cTn>
                                        <p:tgtEl>
                                          <p:spTgt spid="4"/>
                                        </p:tgtEl>
                                        <p:attrNameLst>
                                          <p:attrName>style.visibility</p:attrName>
                                        </p:attrNameLst>
                                      </p:cBhvr>
                                      <p:to>
                                        <p:strVal val="visible"/>
                                      </p:to>
                                    </p:set>
                                    <p:anim calcmode="lin" valueType="num">
                                      <p:cBhvr>
                                        <p:cTn id="49" dur="3000" fill="hold"/>
                                        <p:tgtEl>
                                          <p:spTgt spid="4"/>
                                        </p:tgtEl>
                                        <p:attrNameLst>
                                          <p:attrName>ppt_x</p:attrName>
                                        </p:attrNameLst>
                                      </p:cBhvr>
                                      <p:tavLst>
                                        <p:tav tm="0">
                                          <p:val>
                                            <p:strVal val="#ppt_x"/>
                                          </p:val>
                                        </p:tav>
                                        <p:tav tm="100000">
                                          <p:val>
                                            <p:strVal val="#ppt_x"/>
                                          </p:val>
                                        </p:tav>
                                      </p:tavLst>
                                    </p:anim>
                                    <p:anim calcmode="lin" valueType="num">
                                      <p:cBhvr>
                                        <p:cTn id="50" dur="3000" fill="hold"/>
                                        <p:tgtEl>
                                          <p:spTgt spid="4"/>
                                        </p:tgtEl>
                                        <p:attrNameLst>
                                          <p:attrName>ppt_y</p:attrName>
                                        </p:attrNameLst>
                                      </p:cBhvr>
                                      <p:tavLst>
                                        <p:tav tm="0">
                                          <p:val>
                                            <p:strVal val="#ppt_y+#ppt_h/2"/>
                                          </p:val>
                                        </p:tav>
                                        <p:tav tm="100000">
                                          <p:val>
                                            <p:strVal val="#ppt_y"/>
                                          </p:val>
                                        </p:tav>
                                      </p:tavLst>
                                    </p:anim>
                                    <p:anim calcmode="lin" valueType="num">
                                      <p:cBhvr>
                                        <p:cTn id="51" dur="3000" fill="hold"/>
                                        <p:tgtEl>
                                          <p:spTgt spid="4"/>
                                        </p:tgtEl>
                                        <p:attrNameLst>
                                          <p:attrName>ppt_w</p:attrName>
                                        </p:attrNameLst>
                                      </p:cBhvr>
                                      <p:tavLst>
                                        <p:tav tm="0">
                                          <p:val>
                                            <p:strVal val="#ppt_w"/>
                                          </p:val>
                                        </p:tav>
                                        <p:tav tm="100000">
                                          <p:val>
                                            <p:strVal val="#ppt_w"/>
                                          </p:val>
                                        </p:tav>
                                      </p:tavLst>
                                    </p:anim>
                                    <p:anim calcmode="lin" valueType="num">
                                      <p:cBhvr>
                                        <p:cTn id="52" dur="3000" fill="hold"/>
                                        <p:tgtEl>
                                          <p:spTgt spid="4"/>
                                        </p:tgtEl>
                                        <p:attrNameLst>
                                          <p:attrName>ppt_h</p:attrName>
                                        </p:attrNameLst>
                                      </p:cBhvr>
                                      <p:tavLst>
                                        <p:tav tm="0">
                                          <p:val>
                                            <p:fltVal val="0"/>
                                          </p:val>
                                        </p:tav>
                                        <p:tav tm="100000">
                                          <p:val>
                                            <p:strVal val="#ppt_h"/>
                                          </p:val>
                                        </p:tav>
                                      </p:tavLst>
                                    </p:anim>
                                  </p:childTnLst>
                                </p:cTn>
                              </p:par>
                              <p:par>
                                <p:cTn id="53" presetID="6" presetClass="emph" presetSubtype="0" fill="hold" grpId="1" nodeType="withEffect">
                                  <p:stCondLst>
                                    <p:cond delay="0"/>
                                  </p:stCondLst>
                                  <p:childTnLst>
                                    <p:animScale>
                                      <p:cBhvr>
                                        <p:cTn id="54" dur="3000" fill="hold"/>
                                        <p:tgtEl>
                                          <p:spTgt spid="4"/>
                                        </p:tgtEl>
                                      </p:cBhvr>
                                      <p:by x="100000" y="150000"/>
                                    </p:animScale>
                                  </p:childTnLst>
                                </p:cTn>
                              </p:par>
                              <p:par>
                                <p:cTn id="55" presetID="2" presetClass="exit" presetSubtype="6" fill="hold" grpId="2" nodeType="withEffect">
                                  <p:stCondLst>
                                    <p:cond delay="0"/>
                                  </p:stCondLst>
                                  <p:childTnLst>
                                    <p:anim calcmode="lin" valueType="num">
                                      <p:cBhvr additive="base">
                                        <p:cTn id="56" dur="4000"/>
                                        <p:tgtEl>
                                          <p:spTgt spid="4"/>
                                        </p:tgtEl>
                                        <p:attrNameLst>
                                          <p:attrName>ppt_x</p:attrName>
                                        </p:attrNameLst>
                                      </p:cBhvr>
                                      <p:tavLst>
                                        <p:tav tm="0">
                                          <p:val>
                                            <p:strVal val="ppt_x"/>
                                          </p:val>
                                        </p:tav>
                                        <p:tav tm="100000">
                                          <p:val>
                                            <p:strVal val="1+ppt_w/2"/>
                                          </p:val>
                                        </p:tav>
                                      </p:tavLst>
                                    </p:anim>
                                    <p:anim calcmode="lin" valueType="num">
                                      <p:cBhvr additive="base">
                                        <p:cTn id="57" dur="4000"/>
                                        <p:tgtEl>
                                          <p:spTgt spid="4"/>
                                        </p:tgtEl>
                                        <p:attrNameLst>
                                          <p:attrName>ppt_y</p:attrName>
                                        </p:attrNameLst>
                                      </p:cBhvr>
                                      <p:tavLst>
                                        <p:tav tm="0">
                                          <p:val>
                                            <p:strVal val="ppt_y"/>
                                          </p:val>
                                        </p:tav>
                                        <p:tav tm="100000">
                                          <p:val>
                                            <p:strVal val="1+ppt_h/2"/>
                                          </p:val>
                                        </p:tav>
                                      </p:tavLst>
                                    </p:anim>
                                    <p:set>
                                      <p:cBhvr>
                                        <p:cTn id="58" dur="1" fill="hold">
                                          <p:stCondLst>
                                            <p:cond delay="3999"/>
                                          </p:stCondLst>
                                        </p:cTn>
                                        <p:tgtEl>
                                          <p:spTgt spid="4"/>
                                        </p:tgtEl>
                                        <p:attrNameLst>
                                          <p:attrName>style.visibility</p:attrName>
                                        </p:attrNameLst>
                                      </p:cBhvr>
                                      <p:to>
                                        <p:strVal val="hidden"/>
                                      </p:to>
                                    </p:set>
                                  </p:childTnLst>
                                </p:cTn>
                              </p:par>
                              <p:par>
                                <p:cTn id="59" presetID="8" presetClass="emph" presetSubtype="0" fill="hold" grpId="3" nodeType="withEffect">
                                  <p:stCondLst>
                                    <p:cond delay="0"/>
                                  </p:stCondLst>
                                  <p:childTnLst>
                                    <p:animRot by="21600000">
                                      <p:cBhvr>
                                        <p:cTn id="60" dur="4000" fill="hold"/>
                                        <p:tgtEl>
                                          <p:spTgt spid="4"/>
                                        </p:tgtEl>
                                        <p:attrNameLst>
                                          <p:attrName>r</p:attrName>
                                        </p:attrNameLst>
                                      </p:cBhvr>
                                    </p:animRot>
                                  </p:childTnLst>
                                </p:cTn>
                              </p:par>
                              <p:par>
                                <p:cTn id="61" presetID="17" presetClass="entr" presetSubtype="4" fill="hold" grpId="0" nodeType="withEffect">
                                  <p:stCondLst>
                                    <p:cond delay="0"/>
                                  </p:stCondLst>
                                  <p:childTnLst>
                                    <p:set>
                                      <p:cBhvr>
                                        <p:cTn id="62" dur="1" fill="hold">
                                          <p:stCondLst>
                                            <p:cond delay="0"/>
                                          </p:stCondLst>
                                        </p:cTn>
                                        <p:tgtEl>
                                          <p:spTgt spid="3"/>
                                        </p:tgtEl>
                                        <p:attrNameLst>
                                          <p:attrName>style.visibility</p:attrName>
                                        </p:attrNameLst>
                                      </p:cBhvr>
                                      <p:to>
                                        <p:strVal val="visible"/>
                                      </p:to>
                                    </p:set>
                                    <p:anim calcmode="lin" valueType="num">
                                      <p:cBhvr>
                                        <p:cTn id="63" dur="3000" fill="hold"/>
                                        <p:tgtEl>
                                          <p:spTgt spid="3"/>
                                        </p:tgtEl>
                                        <p:attrNameLst>
                                          <p:attrName>ppt_x</p:attrName>
                                        </p:attrNameLst>
                                      </p:cBhvr>
                                      <p:tavLst>
                                        <p:tav tm="0">
                                          <p:val>
                                            <p:strVal val="#ppt_x"/>
                                          </p:val>
                                        </p:tav>
                                        <p:tav tm="100000">
                                          <p:val>
                                            <p:strVal val="#ppt_x"/>
                                          </p:val>
                                        </p:tav>
                                      </p:tavLst>
                                    </p:anim>
                                    <p:anim calcmode="lin" valueType="num">
                                      <p:cBhvr>
                                        <p:cTn id="64" dur="3000" fill="hold"/>
                                        <p:tgtEl>
                                          <p:spTgt spid="3"/>
                                        </p:tgtEl>
                                        <p:attrNameLst>
                                          <p:attrName>ppt_y</p:attrName>
                                        </p:attrNameLst>
                                      </p:cBhvr>
                                      <p:tavLst>
                                        <p:tav tm="0">
                                          <p:val>
                                            <p:strVal val="#ppt_y+#ppt_h/2"/>
                                          </p:val>
                                        </p:tav>
                                        <p:tav tm="100000">
                                          <p:val>
                                            <p:strVal val="#ppt_y"/>
                                          </p:val>
                                        </p:tav>
                                      </p:tavLst>
                                    </p:anim>
                                    <p:anim calcmode="lin" valueType="num">
                                      <p:cBhvr>
                                        <p:cTn id="65" dur="3000" fill="hold"/>
                                        <p:tgtEl>
                                          <p:spTgt spid="3"/>
                                        </p:tgtEl>
                                        <p:attrNameLst>
                                          <p:attrName>ppt_w</p:attrName>
                                        </p:attrNameLst>
                                      </p:cBhvr>
                                      <p:tavLst>
                                        <p:tav tm="0">
                                          <p:val>
                                            <p:strVal val="#ppt_w"/>
                                          </p:val>
                                        </p:tav>
                                        <p:tav tm="100000">
                                          <p:val>
                                            <p:strVal val="#ppt_w"/>
                                          </p:val>
                                        </p:tav>
                                      </p:tavLst>
                                    </p:anim>
                                    <p:anim calcmode="lin" valueType="num">
                                      <p:cBhvr>
                                        <p:cTn id="66" dur="3000" fill="hold"/>
                                        <p:tgtEl>
                                          <p:spTgt spid="3"/>
                                        </p:tgtEl>
                                        <p:attrNameLst>
                                          <p:attrName>ppt_h</p:attrName>
                                        </p:attrNameLst>
                                      </p:cBhvr>
                                      <p:tavLst>
                                        <p:tav tm="0">
                                          <p:val>
                                            <p:fltVal val="0"/>
                                          </p:val>
                                        </p:tav>
                                        <p:tav tm="100000">
                                          <p:val>
                                            <p:strVal val="#ppt_h"/>
                                          </p:val>
                                        </p:tav>
                                      </p:tavLst>
                                    </p:anim>
                                  </p:childTnLst>
                                </p:cTn>
                              </p:par>
                              <p:par>
                                <p:cTn id="67" presetID="6" presetClass="emph" presetSubtype="0" fill="hold" grpId="1" nodeType="withEffect">
                                  <p:stCondLst>
                                    <p:cond delay="0"/>
                                  </p:stCondLst>
                                  <p:childTnLst>
                                    <p:animScale>
                                      <p:cBhvr>
                                        <p:cTn id="68" dur="3000" fill="hold"/>
                                        <p:tgtEl>
                                          <p:spTgt spid="3"/>
                                        </p:tgtEl>
                                      </p:cBhvr>
                                      <p:by x="100000" y="150000"/>
                                    </p:animScale>
                                  </p:childTnLst>
                                </p:cTn>
                              </p:par>
                              <p:par>
                                <p:cTn id="69" presetID="2" presetClass="exit" presetSubtype="6" fill="hold" grpId="2" nodeType="withEffect">
                                  <p:stCondLst>
                                    <p:cond delay="0"/>
                                  </p:stCondLst>
                                  <p:childTnLst>
                                    <p:anim calcmode="lin" valueType="num">
                                      <p:cBhvr additive="base">
                                        <p:cTn id="70" dur="4000"/>
                                        <p:tgtEl>
                                          <p:spTgt spid="3"/>
                                        </p:tgtEl>
                                        <p:attrNameLst>
                                          <p:attrName>ppt_x</p:attrName>
                                        </p:attrNameLst>
                                      </p:cBhvr>
                                      <p:tavLst>
                                        <p:tav tm="0">
                                          <p:val>
                                            <p:strVal val="ppt_x"/>
                                          </p:val>
                                        </p:tav>
                                        <p:tav tm="100000">
                                          <p:val>
                                            <p:strVal val="1+ppt_w/2"/>
                                          </p:val>
                                        </p:tav>
                                      </p:tavLst>
                                    </p:anim>
                                    <p:anim calcmode="lin" valueType="num">
                                      <p:cBhvr additive="base">
                                        <p:cTn id="71" dur="4000"/>
                                        <p:tgtEl>
                                          <p:spTgt spid="3"/>
                                        </p:tgtEl>
                                        <p:attrNameLst>
                                          <p:attrName>ppt_y</p:attrName>
                                        </p:attrNameLst>
                                      </p:cBhvr>
                                      <p:tavLst>
                                        <p:tav tm="0">
                                          <p:val>
                                            <p:strVal val="ppt_y"/>
                                          </p:val>
                                        </p:tav>
                                        <p:tav tm="100000">
                                          <p:val>
                                            <p:strVal val="1+ppt_h/2"/>
                                          </p:val>
                                        </p:tav>
                                      </p:tavLst>
                                    </p:anim>
                                    <p:set>
                                      <p:cBhvr>
                                        <p:cTn id="72" dur="1" fill="hold">
                                          <p:stCondLst>
                                            <p:cond delay="3999"/>
                                          </p:stCondLst>
                                        </p:cTn>
                                        <p:tgtEl>
                                          <p:spTgt spid="3"/>
                                        </p:tgtEl>
                                        <p:attrNameLst>
                                          <p:attrName>style.visibility</p:attrName>
                                        </p:attrNameLst>
                                      </p:cBhvr>
                                      <p:to>
                                        <p:strVal val="hidden"/>
                                      </p:to>
                                    </p:set>
                                  </p:childTnLst>
                                </p:cTn>
                              </p:par>
                              <p:par>
                                <p:cTn id="73" presetID="8" presetClass="emph" presetSubtype="0" fill="hold" grpId="3" nodeType="withEffect">
                                  <p:stCondLst>
                                    <p:cond delay="0"/>
                                  </p:stCondLst>
                                  <p:childTnLst>
                                    <p:animRot by="21600000">
                                      <p:cBhvr>
                                        <p:cTn id="74" dur="4000" fill="hold"/>
                                        <p:tgtEl>
                                          <p:spTgt spid="3"/>
                                        </p:tgtEl>
                                        <p:attrNameLst>
                                          <p:attrName>r</p:attrName>
                                        </p:attrNameLst>
                                      </p:cBhvr>
                                    </p:animRot>
                                  </p:childTnLst>
                                </p:cTn>
                              </p:par>
                              <p:par>
                                <p:cTn id="75" presetID="17" presetClass="entr" presetSubtype="4" fill="hold" grpId="0" nodeType="withEffect">
                                  <p:stCondLst>
                                    <p:cond delay="0"/>
                                  </p:stCondLst>
                                  <p:childTnLst>
                                    <p:set>
                                      <p:cBhvr>
                                        <p:cTn id="76" dur="1" fill="hold">
                                          <p:stCondLst>
                                            <p:cond delay="0"/>
                                          </p:stCondLst>
                                        </p:cTn>
                                        <p:tgtEl>
                                          <p:spTgt spid="2"/>
                                        </p:tgtEl>
                                        <p:attrNameLst>
                                          <p:attrName>style.visibility</p:attrName>
                                        </p:attrNameLst>
                                      </p:cBhvr>
                                      <p:to>
                                        <p:strVal val="visible"/>
                                      </p:to>
                                    </p:set>
                                    <p:anim calcmode="lin" valueType="num">
                                      <p:cBhvr>
                                        <p:cTn id="77" dur="3000" fill="hold"/>
                                        <p:tgtEl>
                                          <p:spTgt spid="2"/>
                                        </p:tgtEl>
                                        <p:attrNameLst>
                                          <p:attrName>ppt_x</p:attrName>
                                        </p:attrNameLst>
                                      </p:cBhvr>
                                      <p:tavLst>
                                        <p:tav tm="0">
                                          <p:val>
                                            <p:strVal val="#ppt_x"/>
                                          </p:val>
                                        </p:tav>
                                        <p:tav tm="100000">
                                          <p:val>
                                            <p:strVal val="#ppt_x"/>
                                          </p:val>
                                        </p:tav>
                                      </p:tavLst>
                                    </p:anim>
                                    <p:anim calcmode="lin" valueType="num">
                                      <p:cBhvr>
                                        <p:cTn id="78" dur="3000" fill="hold"/>
                                        <p:tgtEl>
                                          <p:spTgt spid="2"/>
                                        </p:tgtEl>
                                        <p:attrNameLst>
                                          <p:attrName>ppt_y</p:attrName>
                                        </p:attrNameLst>
                                      </p:cBhvr>
                                      <p:tavLst>
                                        <p:tav tm="0">
                                          <p:val>
                                            <p:strVal val="#ppt_y+#ppt_h/2"/>
                                          </p:val>
                                        </p:tav>
                                        <p:tav tm="100000">
                                          <p:val>
                                            <p:strVal val="#ppt_y"/>
                                          </p:val>
                                        </p:tav>
                                      </p:tavLst>
                                    </p:anim>
                                    <p:anim calcmode="lin" valueType="num">
                                      <p:cBhvr>
                                        <p:cTn id="79" dur="3000" fill="hold"/>
                                        <p:tgtEl>
                                          <p:spTgt spid="2"/>
                                        </p:tgtEl>
                                        <p:attrNameLst>
                                          <p:attrName>ppt_w</p:attrName>
                                        </p:attrNameLst>
                                      </p:cBhvr>
                                      <p:tavLst>
                                        <p:tav tm="0">
                                          <p:val>
                                            <p:strVal val="#ppt_w"/>
                                          </p:val>
                                        </p:tav>
                                        <p:tav tm="100000">
                                          <p:val>
                                            <p:strVal val="#ppt_w"/>
                                          </p:val>
                                        </p:tav>
                                      </p:tavLst>
                                    </p:anim>
                                    <p:anim calcmode="lin" valueType="num">
                                      <p:cBhvr>
                                        <p:cTn id="80" dur="3000" fill="hold"/>
                                        <p:tgtEl>
                                          <p:spTgt spid="2"/>
                                        </p:tgtEl>
                                        <p:attrNameLst>
                                          <p:attrName>ppt_h</p:attrName>
                                        </p:attrNameLst>
                                      </p:cBhvr>
                                      <p:tavLst>
                                        <p:tav tm="0">
                                          <p:val>
                                            <p:fltVal val="0"/>
                                          </p:val>
                                        </p:tav>
                                        <p:tav tm="100000">
                                          <p:val>
                                            <p:strVal val="#ppt_h"/>
                                          </p:val>
                                        </p:tav>
                                      </p:tavLst>
                                    </p:anim>
                                  </p:childTnLst>
                                </p:cTn>
                              </p:par>
                              <p:par>
                                <p:cTn id="81" presetID="6" presetClass="emph" presetSubtype="0" fill="hold" grpId="1" nodeType="withEffect">
                                  <p:stCondLst>
                                    <p:cond delay="0"/>
                                  </p:stCondLst>
                                  <p:childTnLst>
                                    <p:animScale>
                                      <p:cBhvr>
                                        <p:cTn id="82" dur="3000" fill="hold"/>
                                        <p:tgtEl>
                                          <p:spTgt spid="2"/>
                                        </p:tgtEl>
                                      </p:cBhvr>
                                      <p:by x="100000" y="150000"/>
                                    </p:animScale>
                                  </p:childTnLst>
                                </p:cTn>
                              </p:par>
                              <p:par>
                                <p:cTn id="83" presetID="2" presetClass="exit" presetSubtype="6" fill="hold" grpId="2" nodeType="withEffect">
                                  <p:stCondLst>
                                    <p:cond delay="0"/>
                                  </p:stCondLst>
                                  <p:childTnLst>
                                    <p:anim calcmode="lin" valueType="num">
                                      <p:cBhvr additive="base">
                                        <p:cTn id="84" dur="4000"/>
                                        <p:tgtEl>
                                          <p:spTgt spid="2"/>
                                        </p:tgtEl>
                                        <p:attrNameLst>
                                          <p:attrName>ppt_x</p:attrName>
                                        </p:attrNameLst>
                                      </p:cBhvr>
                                      <p:tavLst>
                                        <p:tav tm="0">
                                          <p:val>
                                            <p:strVal val="ppt_x"/>
                                          </p:val>
                                        </p:tav>
                                        <p:tav tm="100000">
                                          <p:val>
                                            <p:strVal val="1+ppt_w/2"/>
                                          </p:val>
                                        </p:tav>
                                      </p:tavLst>
                                    </p:anim>
                                    <p:anim calcmode="lin" valueType="num">
                                      <p:cBhvr additive="base">
                                        <p:cTn id="85" dur="4000"/>
                                        <p:tgtEl>
                                          <p:spTgt spid="2"/>
                                        </p:tgtEl>
                                        <p:attrNameLst>
                                          <p:attrName>ppt_y</p:attrName>
                                        </p:attrNameLst>
                                      </p:cBhvr>
                                      <p:tavLst>
                                        <p:tav tm="0">
                                          <p:val>
                                            <p:strVal val="ppt_y"/>
                                          </p:val>
                                        </p:tav>
                                        <p:tav tm="100000">
                                          <p:val>
                                            <p:strVal val="1+ppt_h/2"/>
                                          </p:val>
                                        </p:tav>
                                      </p:tavLst>
                                    </p:anim>
                                    <p:set>
                                      <p:cBhvr>
                                        <p:cTn id="86" dur="1" fill="hold">
                                          <p:stCondLst>
                                            <p:cond delay="3999"/>
                                          </p:stCondLst>
                                        </p:cTn>
                                        <p:tgtEl>
                                          <p:spTgt spid="2"/>
                                        </p:tgtEl>
                                        <p:attrNameLst>
                                          <p:attrName>style.visibility</p:attrName>
                                        </p:attrNameLst>
                                      </p:cBhvr>
                                      <p:to>
                                        <p:strVal val="hidden"/>
                                      </p:to>
                                    </p:set>
                                  </p:childTnLst>
                                </p:cTn>
                              </p:par>
                              <p:par>
                                <p:cTn id="87" presetID="8" presetClass="emph" presetSubtype="0" fill="hold" grpId="3" nodeType="withEffect">
                                  <p:stCondLst>
                                    <p:cond delay="0"/>
                                  </p:stCondLst>
                                  <p:childTnLst>
                                    <p:animRot by="21600000">
                                      <p:cBhvr>
                                        <p:cTn id="88" dur="4000" fill="hold"/>
                                        <p:tgtEl>
                                          <p:spTgt spid="2"/>
                                        </p:tgtEl>
                                        <p:attrNameLst>
                                          <p:attrName>r</p:attrName>
                                        </p:attrNameLst>
                                      </p:cBhvr>
                                    </p:animRot>
                                  </p:childTnLst>
                                </p:cTn>
                              </p:par>
                              <p:par>
                                <p:cTn id="89" presetID="17" presetClass="entr" presetSubtype="4" fill="hold" grpId="0" nodeType="withEffect">
                                  <p:stCondLst>
                                    <p:cond delay="0"/>
                                  </p:stCondLst>
                                  <p:childTnLst>
                                    <p:set>
                                      <p:cBhvr>
                                        <p:cTn id="90" dur="1" fill="hold">
                                          <p:stCondLst>
                                            <p:cond delay="0"/>
                                          </p:stCondLst>
                                        </p:cTn>
                                        <p:tgtEl>
                                          <p:spTgt spid="15"/>
                                        </p:tgtEl>
                                        <p:attrNameLst>
                                          <p:attrName>style.visibility</p:attrName>
                                        </p:attrNameLst>
                                      </p:cBhvr>
                                      <p:to>
                                        <p:strVal val="visible"/>
                                      </p:to>
                                    </p:set>
                                    <p:anim calcmode="lin" valueType="num">
                                      <p:cBhvr>
                                        <p:cTn id="91" dur="3000" fill="hold"/>
                                        <p:tgtEl>
                                          <p:spTgt spid="15"/>
                                        </p:tgtEl>
                                        <p:attrNameLst>
                                          <p:attrName>ppt_x</p:attrName>
                                        </p:attrNameLst>
                                      </p:cBhvr>
                                      <p:tavLst>
                                        <p:tav tm="0">
                                          <p:val>
                                            <p:strVal val="#ppt_x"/>
                                          </p:val>
                                        </p:tav>
                                        <p:tav tm="100000">
                                          <p:val>
                                            <p:strVal val="#ppt_x"/>
                                          </p:val>
                                        </p:tav>
                                      </p:tavLst>
                                    </p:anim>
                                    <p:anim calcmode="lin" valueType="num">
                                      <p:cBhvr>
                                        <p:cTn id="92" dur="3000" fill="hold"/>
                                        <p:tgtEl>
                                          <p:spTgt spid="15"/>
                                        </p:tgtEl>
                                        <p:attrNameLst>
                                          <p:attrName>ppt_y</p:attrName>
                                        </p:attrNameLst>
                                      </p:cBhvr>
                                      <p:tavLst>
                                        <p:tav tm="0">
                                          <p:val>
                                            <p:strVal val="#ppt_y+#ppt_h/2"/>
                                          </p:val>
                                        </p:tav>
                                        <p:tav tm="100000">
                                          <p:val>
                                            <p:strVal val="#ppt_y"/>
                                          </p:val>
                                        </p:tav>
                                      </p:tavLst>
                                    </p:anim>
                                    <p:anim calcmode="lin" valueType="num">
                                      <p:cBhvr>
                                        <p:cTn id="93" dur="3000" fill="hold"/>
                                        <p:tgtEl>
                                          <p:spTgt spid="15"/>
                                        </p:tgtEl>
                                        <p:attrNameLst>
                                          <p:attrName>ppt_w</p:attrName>
                                        </p:attrNameLst>
                                      </p:cBhvr>
                                      <p:tavLst>
                                        <p:tav tm="0">
                                          <p:val>
                                            <p:strVal val="#ppt_w"/>
                                          </p:val>
                                        </p:tav>
                                        <p:tav tm="100000">
                                          <p:val>
                                            <p:strVal val="#ppt_w"/>
                                          </p:val>
                                        </p:tav>
                                      </p:tavLst>
                                    </p:anim>
                                    <p:anim calcmode="lin" valueType="num">
                                      <p:cBhvr>
                                        <p:cTn id="94" dur="3000" fill="hold"/>
                                        <p:tgtEl>
                                          <p:spTgt spid="15"/>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15"/>
                                        </p:tgtEl>
                                      </p:cBhvr>
                                      <p:by x="100000" y="150000"/>
                                    </p:animScale>
                                  </p:childTnLst>
                                </p:cTn>
                              </p:par>
                              <p:par>
                                <p:cTn id="97" presetID="2" presetClass="exit" presetSubtype="12" fill="hold" grpId="2" nodeType="withEffect">
                                  <p:stCondLst>
                                    <p:cond delay="0"/>
                                  </p:stCondLst>
                                  <p:childTnLst>
                                    <p:anim calcmode="lin" valueType="num">
                                      <p:cBhvr additive="base">
                                        <p:cTn id="98" dur="4000"/>
                                        <p:tgtEl>
                                          <p:spTgt spid="15"/>
                                        </p:tgtEl>
                                        <p:attrNameLst>
                                          <p:attrName>ppt_x</p:attrName>
                                        </p:attrNameLst>
                                      </p:cBhvr>
                                      <p:tavLst>
                                        <p:tav tm="0">
                                          <p:val>
                                            <p:strVal val="ppt_x"/>
                                          </p:val>
                                        </p:tav>
                                        <p:tav tm="100000">
                                          <p:val>
                                            <p:strVal val="0-ppt_w/2"/>
                                          </p:val>
                                        </p:tav>
                                      </p:tavLst>
                                    </p:anim>
                                    <p:anim calcmode="lin" valueType="num">
                                      <p:cBhvr additive="base">
                                        <p:cTn id="99" dur="4000"/>
                                        <p:tgtEl>
                                          <p:spTgt spid="15"/>
                                        </p:tgtEl>
                                        <p:attrNameLst>
                                          <p:attrName>ppt_y</p:attrName>
                                        </p:attrNameLst>
                                      </p:cBhvr>
                                      <p:tavLst>
                                        <p:tav tm="0">
                                          <p:val>
                                            <p:strVal val="ppt_y"/>
                                          </p:val>
                                        </p:tav>
                                        <p:tav tm="100000">
                                          <p:val>
                                            <p:strVal val="1+ppt_h/2"/>
                                          </p:val>
                                        </p:tav>
                                      </p:tavLst>
                                    </p:anim>
                                    <p:set>
                                      <p:cBhvr>
                                        <p:cTn id="100" dur="1" fill="hold">
                                          <p:stCondLst>
                                            <p:cond delay="3999"/>
                                          </p:stCondLst>
                                        </p:cTn>
                                        <p:tgtEl>
                                          <p:spTgt spid="15"/>
                                        </p:tgtEl>
                                        <p:attrNameLst>
                                          <p:attrName>style.visibility</p:attrName>
                                        </p:attrNameLst>
                                      </p:cBhvr>
                                      <p:to>
                                        <p:strVal val="hidden"/>
                                      </p:to>
                                    </p:set>
                                  </p:childTnLst>
                                </p:cTn>
                              </p:par>
                              <p:par>
                                <p:cTn id="101" presetID="8" presetClass="emph" presetSubtype="0" fill="hold" grpId="3" nodeType="withEffect">
                                  <p:stCondLst>
                                    <p:cond delay="0"/>
                                  </p:stCondLst>
                                  <p:childTnLst>
                                    <p:animRot by="-21600000">
                                      <p:cBhvr>
                                        <p:cTn id="102" dur="4000" fill="hold"/>
                                        <p:tgtEl>
                                          <p:spTgt spid="15"/>
                                        </p:tgtEl>
                                        <p:attrNameLst>
                                          <p:attrName>r</p:attrName>
                                        </p:attrNameLst>
                                      </p:cBhvr>
                                    </p:animRot>
                                  </p:childTnLst>
                                </p:cTn>
                              </p:par>
                              <p:par>
                                <p:cTn id="103" presetID="17" presetClass="entr" presetSubtype="4" fill="hold" grpId="0" nodeType="withEffect">
                                  <p:stCondLst>
                                    <p:cond delay="0"/>
                                  </p:stCondLst>
                                  <p:childTnLst>
                                    <p:set>
                                      <p:cBhvr>
                                        <p:cTn id="104" dur="1" fill="hold">
                                          <p:stCondLst>
                                            <p:cond delay="0"/>
                                          </p:stCondLst>
                                        </p:cTn>
                                        <p:tgtEl>
                                          <p:spTgt spid="14"/>
                                        </p:tgtEl>
                                        <p:attrNameLst>
                                          <p:attrName>style.visibility</p:attrName>
                                        </p:attrNameLst>
                                      </p:cBhvr>
                                      <p:to>
                                        <p:strVal val="visible"/>
                                      </p:to>
                                    </p:set>
                                    <p:anim calcmode="lin" valueType="num">
                                      <p:cBhvr>
                                        <p:cTn id="105" dur="3000" fill="hold"/>
                                        <p:tgtEl>
                                          <p:spTgt spid="14"/>
                                        </p:tgtEl>
                                        <p:attrNameLst>
                                          <p:attrName>ppt_x</p:attrName>
                                        </p:attrNameLst>
                                      </p:cBhvr>
                                      <p:tavLst>
                                        <p:tav tm="0">
                                          <p:val>
                                            <p:strVal val="#ppt_x"/>
                                          </p:val>
                                        </p:tav>
                                        <p:tav tm="100000">
                                          <p:val>
                                            <p:strVal val="#ppt_x"/>
                                          </p:val>
                                        </p:tav>
                                      </p:tavLst>
                                    </p:anim>
                                    <p:anim calcmode="lin" valueType="num">
                                      <p:cBhvr>
                                        <p:cTn id="106" dur="3000" fill="hold"/>
                                        <p:tgtEl>
                                          <p:spTgt spid="14"/>
                                        </p:tgtEl>
                                        <p:attrNameLst>
                                          <p:attrName>ppt_y</p:attrName>
                                        </p:attrNameLst>
                                      </p:cBhvr>
                                      <p:tavLst>
                                        <p:tav tm="0">
                                          <p:val>
                                            <p:strVal val="#ppt_y+#ppt_h/2"/>
                                          </p:val>
                                        </p:tav>
                                        <p:tav tm="100000">
                                          <p:val>
                                            <p:strVal val="#ppt_y"/>
                                          </p:val>
                                        </p:tav>
                                      </p:tavLst>
                                    </p:anim>
                                    <p:anim calcmode="lin" valueType="num">
                                      <p:cBhvr>
                                        <p:cTn id="107" dur="3000" fill="hold"/>
                                        <p:tgtEl>
                                          <p:spTgt spid="14"/>
                                        </p:tgtEl>
                                        <p:attrNameLst>
                                          <p:attrName>ppt_w</p:attrName>
                                        </p:attrNameLst>
                                      </p:cBhvr>
                                      <p:tavLst>
                                        <p:tav tm="0">
                                          <p:val>
                                            <p:strVal val="#ppt_w"/>
                                          </p:val>
                                        </p:tav>
                                        <p:tav tm="100000">
                                          <p:val>
                                            <p:strVal val="#ppt_w"/>
                                          </p:val>
                                        </p:tav>
                                      </p:tavLst>
                                    </p:anim>
                                    <p:anim calcmode="lin" valueType="num">
                                      <p:cBhvr>
                                        <p:cTn id="108" dur="3000" fill="hold"/>
                                        <p:tgtEl>
                                          <p:spTgt spid="14"/>
                                        </p:tgtEl>
                                        <p:attrNameLst>
                                          <p:attrName>ppt_h</p:attrName>
                                        </p:attrNameLst>
                                      </p:cBhvr>
                                      <p:tavLst>
                                        <p:tav tm="0">
                                          <p:val>
                                            <p:fltVal val="0"/>
                                          </p:val>
                                        </p:tav>
                                        <p:tav tm="100000">
                                          <p:val>
                                            <p:strVal val="#ppt_h"/>
                                          </p:val>
                                        </p:tav>
                                      </p:tavLst>
                                    </p:anim>
                                  </p:childTnLst>
                                </p:cTn>
                              </p:par>
                              <p:par>
                                <p:cTn id="109" presetID="6" presetClass="emph" presetSubtype="0" fill="hold" grpId="1" nodeType="withEffect">
                                  <p:stCondLst>
                                    <p:cond delay="0"/>
                                  </p:stCondLst>
                                  <p:childTnLst>
                                    <p:animScale>
                                      <p:cBhvr>
                                        <p:cTn id="110" dur="3000" fill="hold"/>
                                        <p:tgtEl>
                                          <p:spTgt spid="14"/>
                                        </p:tgtEl>
                                      </p:cBhvr>
                                      <p:by x="100000" y="150000"/>
                                    </p:animScale>
                                  </p:childTnLst>
                                </p:cTn>
                              </p:par>
                              <p:par>
                                <p:cTn id="111" presetID="2" presetClass="exit" presetSubtype="12" fill="hold" grpId="2" nodeType="withEffect">
                                  <p:stCondLst>
                                    <p:cond delay="0"/>
                                  </p:stCondLst>
                                  <p:childTnLst>
                                    <p:anim calcmode="lin" valueType="num">
                                      <p:cBhvr additive="base">
                                        <p:cTn id="112" dur="4000"/>
                                        <p:tgtEl>
                                          <p:spTgt spid="14"/>
                                        </p:tgtEl>
                                        <p:attrNameLst>
                                          <p:attrName>ppt_x</p:attrName>
                                        </p:attrNameLst>
                                      </p:cBhvr>
                                      <p:tavLst>
                                        <p:tav tm="0">
                                          <p:val>
                                            <p:strVal val="ppt_x"/>
                                          </p:val>
                                        </p:tav>
                                        <p:tav tm="100000">
                                          <p:val>
                                            <p:strVal val="0-ppt_w/2"/>
                                          </p:val>
                                        </p:tav>
                                      </p:tavLst>
                                    </p:anim>
                                    <p:anim calcmode="lin" valueType="num">
                                      <p:cBhvr additive="base">
                                        <p:cTn id="113" dur="4000"/>
                                        <p:tgtEl>
                                          <p:spTgt spid="14"/>
                                        </p:tgtEl>
                                        <p:attrNameLst>
                                          <p:attrName>ppt_y</p:attrName>
                                        </p:attrNameLst>
                                      </p:cBhvr>
                                      <p:tavLst>
                                        <p:tav tm="0">
                                          <p:val>
                                            <p:strVal val="ppt_y"/>
                                          </p:val>
                                        </p:tav>
                                        <p:tav tm="100000">
                                          <p:val>
                                            <p:strVal val="1+ppt_h/2"/>
                                          </p:val>
                                        </p:tav>
                                      </p:tavLst>
                                    </p:anim>
                                    <p:set>
                                      <p:cBhvr>
                                        <p:cTn id="114" dur="1" fill="hold">
                                          <p:stCondLst>
                                            <p:cond delay="3999"/>
                                          </p:stCondLst>
                                        </p:cTn>
                                        <p:tgtEl>
                                          <p:spTgt spid="14"/>
                                        </p:tgtEl>
                                        <p:attrNameLst>
                                          <p:attrName>style.visibility</p:attrName>
                                        </p:attrNameLst>
                                      </p:cBhvr>
                                      <p:to>
                                        <p:strVal val="hidden"/>
                                      </p:to>
                                    </p:set>
                                  </p:childTnLst>
                                </p:cTn>
                              </p:par>
                              <p:par>
                                <p:cTn id="115" presetID="8" presetClass="emph" presetSubtype="0" fill="hold" grpId="3" nodeType="withEffect">
                                  <p:stCondLst>
                                    <p:cond delay="0"/>
                                  </p:stCondLst>
                                  <p:childTnLst>
                                    <p:animRot by="-21600000">
                                      <p:cBhvr>
                                        <p:cTn id="116" dur="4000" fill="hold"/>
                                        <p:tgtEl>
                                          <p:spTgt spid="14"/>
                                        </p:tgtEl>
                                        <p:attrNameLst>
                                          <p:attrName>r</p:attrName>
                                        </p:attrNameLst>
                                      </p:cBhvr>
                                    </p:animRot>
                                  </p:childTnLst>
                                </p:cTn>
                              </p:par>
                              <p:par>
                                <p:cTn id="117" presetID="17" presetClass="entr" presetSubtype="4" fill="hold" grpId="0" nodeType="withEffect">
                                  <p:stCondLst>
                                    <p:cond delay="0"/>
                                  </p:stCondLst>
                                  <p:childTnLst>
                                    <p:set>
                                      <p:cBhvr>
                                        <p:cTn id="118" dur="1" fill="hold">
                                          <p:stCondLst>
                                            <p:cond delay="0"/>
                                          </p:stCondLst>
                                        </p:cTn>
                                        <p:tgtEl>
                                          <p:spTgt spid="13"/>
                                        </p:tgtEl>
                                        <p:attrNameLst>
                                          <p:attrName>style.visibility</p:attrName>
                                        </p:attrNameLst>
                                      </p:cBhvr>
                                      <p:to>
                                        <p:strVal val="visible"/>
                                      </p:to>
                                    </p:set>
                                    <p:anim calcmode="lin" valueType="num">
                                      <p:cBhvr>
                                        <p:cTn id="119" dur="3000" fill="hold"/>
                                        <p:tgtEl>
                                          <p:spTgt spid="13"/>
                                        </p:tgtEl>
                                        <p:attrNameLst>
                                          <p:attrName>ppt_x</p:attrName>
                                        </p:attrNameLst>
                                      </p:cBhvr>
                                      <p:tavLst>
                                        <p:tav tm="0">
                                          <p:val>
                                            <p:strVal val="#ppt_x"/>
                                          </p:val>
                                        </p:tav>
                                        <p:tav tm="100000">
                                          <p:val>
                                            <p:strVal val="#ppt_x"/>
                                          </p:val>
                                        </p:tav>
                                      </p:tavLst>
                                    </p:anim>
                                    <p:anim calcmode="lin" valueType="num">
                                      <p:cBhvr>
                                        <p:cTn id="120" dur="3000" fill="hold"/>
                                        <p:tgtEl>
                                          <p:spTgt spid="13"/>
                                        </p:tgtEl>
                                        <p:attrNameLst>
                                          <p:attrName>ppt_y</p:attrName>
                                        </p:attrNameLst>
                                      </p:cBhvr>
                                      <p:tavLst>
                                        <p:tav tm="0">
                                          <p:val>
                                            <p:strVal val="#ppt_y+#ppt_h/2"/>
                                          </p:val>
                                        </p:tav>
                                        <p:tav tm="100000">
                                          <p:val>
                                            <p:strVal val="#ppt_y"/>
                                          </p:val>
                                        </p:tav>
                                      </p:tavLst>
                                    </p:anim>
                                    <p:anim calcmode="lin" valueType="num">
                                      <p:cBhvr>
                                        <p:cTn id="121" dur="3000" fill="hold"/>
                                        <p:tgtEl>
                                          <p:spTgt spid="13"/>
                                        </p:tgtEl>
                                        <p:attrNameLst>
                                          <p:attrName>ppt_w</p:attrName>
                                        </p:attrNameLst>
                                      </p:cBhvr>
                                      <p:tavLst>
                                        <p:tav tm="0">
                                          <p:val>
                                            <p:strVal val="#ppt_w"/>
                                          </p:val>
                                        </p:tav>
                                        <p:tav tm="100000">
                                          <p:val>
                                            <p:strVal val="#ppt_w"/>
                                          </p:val>
                                        </p:tav>
                                      </p:tavLst>
                                    </p:anim>
                                    <p:anim calcmode="lin" valueType="num">
                                      <p:cBhvr>
                                        <p:cTn id="122" dur="3000" fill="hold"/>
                                        <p:tgtEl>
                                          <p:spTgt spid="13"/>
                                        </p:tgtEl>
                                        <p:attrNameLst>
                                          <p:attrName>ppt_h</p:attrName>
                                        </p:attrNameLst>
                                      </p:cBhvr>
                                      <p:tavLst>
                                        <p:tav tm="0">
                                          <p:val>
                                            <p:fltVal val="0"/>
                                          </p:val>
                                        </p:tav>
                                        <p:tav tm="100000">
                                          <p:val>
                                            <p:strVal val="#ppt_h"/>
                                          </p:val>
                                        </p:tav>
                                      </p:tavLst>
                                    </p:anim>
                                  </p:childTnLst>
                                </p:cTn>
                              </p:par>
                              <p:par>
                                <p:cTn id="123" presetID="6" presetClass="emph" presetSubtype="0" fill="hold" grpId="1" nodeType="withEffect">
                                  <p:stCondLst>
                                    <p:cond delay="0"/>
                                  </p:stCondLst>
                                  <p:childTnLst>
                                    <p:animScale>
                                      <p:cBhvr>
                                        <p:cTn id="124" dur="3000" fill="hold"/>
                                        <p:tgtEl>
                                          <p:spTgt spid="13"/>
                                        </p:tgtEl>
                                      </p:cBhvr>
                                      <p:by x="100000" y="150000"/>
                                    </p:animScale>
                                  </p:childTnLst>
                                </p:cTn>
                              </p:par>
                              <p:par>
                                <p:cTn id="125" presetID="2" presetClass="exit" presetSubtype="12" fill="hold" grpId="2" nodeType="withEffect">
                                  <p:stCondLst>
                                    <p:cond delay="0"/>
                                  </p:stCondLst>
                                  <p:childTnLst>
                                    <p:anim calcmode="lin" valueType="num">
                                      <p:cBhvr additive="base">
                                        <p:cTn id="126" dur="4000"/>
                                        <p:tgtEl>
                                          <p:spTgt spid="13"/>
                                        </p:tgtEl>
                                        <p:attrNameLst>
                                          <p:attrName>ppt_x</p:attrName>
                                        </p:attrNameLst>
                                      </p:cBhvr>
                                      <p:tavLst>
                                        <p:tav tm="0">
                                          <p:val>
                                            <p:strVal val="ppt_x"/>
                                          </p:val>
                                        </p:tav>
                                        <p:tav tm="100000">
                                          <p:val>
                                            <p:strVal val="0-ppt_w/2"/>
                                          </p:val>
                                        </p:tav>
                                      </p:tavLst>
                                    </p:anim>
                                    <p:anim calcmode="lin" valueType="num">
                                      <p:cBhvr additive="base">
                                        <p:cTn id="127" dur="4000"/>
                                        <p:tgtEl>
                                          <p:spTgt spid="13"/>
                                        </p:tgtEl>
                                        <p:attrNameLst>
                                          <p:attrName>ppt_y</p:attrName>
                                        </p:attrNameLst>
                                      </p:cBhvr>
                                      <p:tavLst>
                                        <p:tav tm="0">
                                          <p:val>
                                            <p:strVal val="ppt_y"/>
                                          </p:val>
                                        </p:tav>
                                        <p:tav tm="100000">
                                          <p:val>
                                            <p:strVal val="1+ppt_h/2"/>
                                          </p:val>
                                        </p:tav>
                                      </p:tavLst>
                                    </p:anim>
                                    <p:set>
                                      <p:cBhvr>
                                        <p:cTn id="128" dur="1" fill="hold">
                                          <p:stCondLst>
                                            <p:cond delay="3999"/>
                                          </p:stCondLst>
                                        </p:cTn>
                                        <p:tgtEl>
                                          <p:spTgt spid="13"/>
                                        </p:tgtEl>
                                        <p:attrNameLst>
                                          <p:attrName>style.visibility</p:attrName>
                                        </p:attrNameLst>
                                      </p:cBhvr>
                                      <p:to>
                                        <p:strVal val="hidden"/>
                                      </p:to>
                                    </p:set>
                                  </p:childTnLst>
                                </p:cTn>
                              </p:par>
                              <p:par>
                                <p:cTn id="129" presetID="8" presetClass="emph" presetSubtype="0" fill="hold" grpId="3" nodeType="withEffect">
                                  <p:stCondLst>
                                    <p:cond delay="0"/>
                                  </p:stCondLst>
                                  <p:childTnLst>
                                    <p:animRot by="-21600000">
                                      <p:cBhvr>
                                        <p:cTn id="130" dur="4000" fill="hold"/>
                                        <p:tgtEl>
                                          <p:spTgt spid="13"/>
                                        </p:tgtEl>
                                        <p:attrNameLst>
                                          <p:attrName>r</p:attrName>
                                        </p:attrNameLst>
                                      </p:cBhvr>
                                    </p:animRot>
                                  </p:childTnLst>
                                </p:cTn>
                              </p:par>
                              <p:par>
                                <p:cTn id="131" presetID="17" presetClass="entr" presetSubtype="4" fill="hold" grpId="0" nodeType="withEffect">
                                  <p:stCondLst>
                                    <p:cond delay="0"/>
                                  </p:stCondLst>
                                  <p:childTnLst>
                                    <p:set>
                                      <p:cBhvr>
                                        <p:cTn id="132" dur="1" fill="hold">
                                          <p:stCondLst>
                                            <p:cond delay="0"/>
                                          </p:stCondLst>
                                        </p:cTn>
                                        <p:tgtEl>
                                          <p:spTgt spid="12"/>
                                        </p:tgtEl>
                                        <p:attrNameLst>
                                          <p:attrName>style.visibility</p:attrName>
                                        </p:attrNameLst>
                                      </p:cBhvr>
                                      <p:to>
                                        <p:strVal val="visible"/>
                                      </p:to>
                                    </p:set>
                                    <p:anim calcmode="lin" valueType="num">
                                      <p:cBhvr>
                                        <p:cTn id="133" dur="3000" fill="hold"/>
                                        <p:tgtEl>
                                          <p:spTgt spid="12"/>
                                        </p:tgtEl>
                                        <p:attrNameLst>
                                          <p:attrName>ppt_x</p:attrName>
                                        </p:attrNameLst>
                                      </p:cBhvr>
                                      <p:tavLst>
                                        <p:tav tm="0">
                                          <p:val>
                                            <p:strVal val="#ppt_x"/>
                                          </p:val>
                                        </p:tav>
                                        <p:tav tm="100000">
                                          <p:val>
                                            <p:strVal val="#ppt_x"/>
                                          </p:val>
                                        </p:tav>
                                      </p:tavLst>
                                    </p:anim>
                                    <p:anim calcmode="lin" valueType="num">
                                      <p:cBhvr>
                                        <p:cTn id="134" dur="3000" fill="hold"/>
                                        <p:tgtEl>
                                          <p:spTgt spid="12"/>
                                        </p:tgtEl>
                                        <p:attrNameLst>
                                          <p:attrName>ppt_y</p:attrName>
                                        </p:attrNameLst>
                                      </p:cBhvr>
                                      <p:tavLst>
                                        <p:tav tm="0">
                                          <p:val>
                                            <p:strVal val="#ppt_y+#ppt_h/2"/>
                                          </p:val>
                                        </p:tav>
                                        <p:tav tm="100000">
                                          <p:val>
                                            <p:strVal val="#ppt_y"/>
                                          </p:val>
                                        </p:tav>
                                      </p:tavLst>
                                    </p:anim>
                                    <p:anim calcmode="lin" valueType="num">
                                      <p:cBhvr>
                                        <p:cTn id="135" dur="3000" fill="hold"/>
                                        <p:tgtEl>
                                          <p:spTgt spid="12"/>
                                        </p:tgtEl>
                                        <p:attrNameLst>
                                          <p:attrName>ppt_w</p:attrName>
                                        </p:attrNameLst>
                                      </p:cBhvr>
                                      <p:tavLst>
                                        <p:tav tm="0">
                                          <p:val>
                                            <p:strVal val="#ppt_w"/>
                                          </p:val>
                                        </p:tav>
                                        <p:tav tm="100000">
                                          <p:val>
                                            <p:strVal val="#ppt_w"/>
                                          </p:val>
                                        </p:tav>
                                      </p:tavLst>
                                    </p:anim>
                                    <p:anim calcmode="lin" valueType="num">
                                      <p:cBhvr>
                                        <p:cTn id="136" dur="3000" fill="hold"/>
                                        <p:tgtEl>
                                          <p:spTgt spid="12"/>
                                        </p:tgtEl>
                                        <p:attrNameLst>
                                          <p:attrName>ppt_h</p:attrName>
                                        </p:attrNameLst>
                                      </p:cBhvr>
                                      <p:tavLst>
                                        <p:tav tm="0">
                                          <p:val>
                                            <p:fltVal val="0"/>
                                          </p:val>
                                        </p:tav>
                                        <p:tav tm="100000">
                                          <p:val>
                                            <p:strVal val="#ppt_h"/>
                                          </p:val>
                                        </p:tav>
                                      </p:tavLst>
                                    </p:anim>
                                  </p:childTnLst>
                                </p:cTn>
                              </p:par>
                              <p:par>
                                <p:cTn id="137" presetID="6" presetClass="emph" presetSubtype="0" fill="hold" grpId="1" nodeType="withEffect">
                                  <p:stCondLst>
                                    <p:cond delay="0"/>
                                  </p:stCondLst>
                                  <p:childTnLst>
                                    <p:animScale>
                                      <p:cBhvr>
                                        <p:cTn id="138" dur="3000" fill="hold"/>
                                        <p:tgtEl>
                                          <p:spTgt spid="12"/>
                                        </p:tgtEl>
                                      </p:cBhvr>
                                      <p:by x="100000" y="150000"/>
                                    </p:animScale>
                                  </p:childTnLst>
                                </p:cTn>
                              </p:par>
                              <p:par>
                                <p:cTn id="139" presetID="2" presetClass="exit" presetSubtype="12" fill="hold" grpId="2" nodeType="withEffect">
                                  <p:stCondLst>
                                    <p:cond delay="0"/>
                                  </p:stCondLst>
                                  <p:childTnLst>
                                    <p:anim calcmode="lin" valueType="num">
                                      <p:cBhvr additive="base">
                                        <p:cTn id="140" dur="4000"/>
                                        <p:tgtEl>
                                          <p:spTgt spid="12"/>
                                        </p:tgtEl>
                                        <p:attrNameLst>
                                          <p:attrName>ppt_x</p:attrName>
                                        </p:attrNameLst>
                                      </p:cBhvr>
                                      <p:tavLst>
                                        <p:tav tm="0">
                                          <p:val>
                                            <p:strVal val="ppt_x"/>
                                          </p:val>
                                        </p:tav>
                                        <p:tav tm="100000">
                                          <p:val>
                                            <p:strVal val="0-ppt_w/2"/>
                                          </p:val>
                                        </p:tav>
                                      </p:tavLst>
                                    </p:anim>
                                    <p:anim calcmode="lin" valueType="num">
                                      <p:cBhvr additive="base">
                                        <p:cTn id="141" dur="4000"/>
                                        <p:tgtEl>
                                          <p:spTgt spid="12"/>
                                        </p:tgtEl>
                                        <p:attrNameLst>
                                          <p:attrName>ppt_y</p:attrName>
                                        </p:attrNameLst>
                                      </p:cBhvr>
                                      <p:tavLst>
                                        <p:tav tm="0">
                                          <p:val>
                                            <p:strVal val="ppt_y"/>
                                          </p:val>
                                        </p:tav>
                                        <p:tav tm="100000">
                                          <p:val>
                                            <p:strVal val="1+ppt_h/2"/>
                                          </p:val>
                                        </p:tav>
                                      </p:tavLst>
                                    </p:anim>
                                    <p:set>
                                      <p:cBhvr>
                                        <p:cTn id="142" dur="1" fill="hold">
                                          <p:stCondLst>
                                            <p:cond delay="3999"/>
                                          </p:stCondLst>
                                        </p:cTn>
                                        <p:tgtEl>
                                          <p:spTgt spid="12"/>
                                        </p:tgtEl>
                                        <p:attrNameLst>
                                          <p:attrName>style.visibility</p:attrName>
                                        </p:attrNameLst>
                                      </p:cBhvr>
                                      <p:to>
                                        <p:strVal val="hidden"/>
                                      </p:to>
                                    </p:set>
                                  </p:childTnLst>
                                </p:cTn>
                              </p:par>
                              <p:par>
                                <p:cTn id="143" presetID="8" presetClass="emph" presetSubtype="0" fill="hold" grpId="3" nodeType="withEffect">
                                  <p:stCondLst>
                                    <p:cond delay="0"/>
                                  </p:stCondLst>
                                  <p:childTnLst>
                                    <p:animRot by="-21600000">
                                      <p:cBhvr>
                                        <p:cTn id="144" dur="4000" fill="hold"/>
                                        <p:tgtEl>
                                          <p:spTgt spid="12"/>
                                        </p:tgtEl>
                                        <p:attrNameLst>
                                          <p:attrName>r</p:attrName>
                                        </p:attrNameLst>
                                      </p:cBhvr>
                                    </p:animRot>
                                  </p:childTnLst>
                                </p:cTn>
                              </p:par>
                              <p:par>
                                <p:cTn id="145" presetID="17" presetClass="entr" presetSubtype="4" fill="hold" grpId="0" nodeType="withEffect">
                                  <p:stCondLst>
                                    <p:cond delay="0"/>
                                  </p:stCondLst>
                                  <p:childTnLst>
                                    <p:set>
                                      <p:cBhvr>
                                        <p:cTn id="146" dur="1" fill="hold">
                                          <p:stCondLst>
                                            <p:cond delay="0"/>
                                          </p:stCondLst>
                                        </p:cTn>
                                        <p:tgtEl>
                                          <p:spTgt spid="11"/>
                                        </p:tgtEl>
                                        <p:attrNameLst>
                                          <p:attrName>style.visibility</p:attrName>
                                        </p:attrNameLst>
                                      </p:cBhvr>
                                      <p:to>
                                        <p:strVal val="visible"/>
                                      </p:to>
                                    </p:set>
                                    <p:anim calcmode="lin" valueType="num">
                                      <p:cBhvr>
                                        <p:cTn id="147" dur="3000" fill="hold"/>
                                        <p:tgtEl>
                                          <p:spTgt spid="11"/>
                                        </p:tgtEl>
                                        <p:attrNameLst>
                                          <p:attrName>ppt_x</p:attrName>
                                        </p:attrNameLst>
                                      </p:cBhvr>
                                      <p:tavLst>
                                        <p:tav tm="0">
                                          <p:val>
                                            <p:strVal val="#ppt_x"/>
                                          </p:val>
                                        </p:tav>
                                        <p:tav tm="100000">
                                          <p:val>
                                            <p:strVal val="#ppt_x"/>
                                          </p:val>
                                        </p:tav>
                                      </p:tavLst>
                                    </p:anim>
                                    <p:anim calcmode="lin" valueType="num">
                                      <p:cBhvr>
                                        <p:cTn id="148" dur="3000" fill="hold"/>
                                        <p:tgtEl>
                                          <p:spTgt spid="11"/>
                                        </p:tgtEl>
                                        <p:attrNameLst>
                                          <p:attrName>ppt_y</p:attrName>
                                        </p:attrNameLst>
                                      </p:cBhvr>
                                      <p:tavLst>
                                        <p:tav tm="0">
                                          <p:val>
                                            <p:strVal val="#ppt_y+#ppt_h/2"/>
                                          </p:val>
                                        </p:tav>
                                        <p:tav tm="100000">
                                          <p:val>
                                            <p:strVal val="#ppt_y"/>
                                          </p:val>
                                        </p:tav>
                                      </p:tavLst>
                                    </p:anim>
                                    <p:anim calcmode="lin" valueType="num">
                                      <p:cBhvr>
                                        <p:cTn id="149" dur="3000" fill="hold"/>
                                        <p:tgtEl>
                                          <p:spTgt spid="11"/>
                                        </p:tgtEl>
                                        <p:attrNameLst>
                                          <p:attrName>ppt_w</p:attrName>
                                        </p:attrNameLst>
                                      </p:cBhvr>
                                      <p:tavLst>
                                        <p:tav tm="0">
                                          <p:val>
                                            <p:strVal val="#ppt_w"/>
                                          </p:val>
                                        </p:tav>
                                        <p:tav tm="100000">
                                          <p:val>
                                            <p:strVal val="#ppt_w"/>
                                          </p:val>
                                        </p:tav>
                                      </p:tavLst>
                                    </p:anim>
                                    <p:anim calcmode="lin" valueType="num">
                                      <p:cBhvr>
                                        <p:cTn id="150" dur="3000" fill="hold"/>
                                        <p:tgtEl>
                                          <p:spTgt spid="11"/>
                                        </p:tgtEl>
                                        <p:attrNameLst>
                                          <p:attrName>ppt_h</p:attrName>
                                        </p:attrNameLst>
                                      </p:cBhvr>
                                      <p:tavLst>
                                        <p:tav tm="0">
                                          <p:val>
                                            <p:fltVal val="0"/>
                                          </p:val>
                                        </p:tav>
                                        <p:tav tm="100000">
                                          <p:val>
                                            <p:strVal val="#ppt_h"/>
                                          </p:val>
                                        </p:tav>
                                      </p:tavLst>
                                    </p:anim>
                                  </p:childTnLst>
                                </p:cTn>
                              </p:par>
                              <p:par>
                                <p:cTn id="151" presetID="6" presetClass="emph" presetSubtype="0" fill="hold" grpId="1" nodeType="withEffect">
                                  <p:stCondLst>
                                    <p:cond delay="0"/>
                                  </p:stCondLst>
                                  <p:childTnLst>
                                    <p:animScale>
                                      <p:cBhvr>
                                        <p:cTn id="152" dur="3000" fill="hold"/>
                                        <p:tgtEl>
                                          <p:spTgt spid="11"/>
                                        </p:tgtEl>
                                      </p:cBhvr>
                                      <p:by x="100000" y="150000"/>
                                    </p:animScale>
                                  </p:childTnLst>
                                </p:cTn>
                              </p:par>
                              <p:par>
                                <p:cTn id="153" presetID="2" presetClass="exit" presetSubtype="12" fill="hold" grpId="2" nodeType="withEffect">
                                  <p:stCondLst>
                                    <p:cond delay="0"/>
                                  </p:stCondLst>
                                  <p:childTnLst>
                                    <p:anim calcmode="lin" valueType="num">
                                      <p:cBhvr additive="base">
                                        <p:cTn id="154" dur="4000"/>
                                        <p:tgtEl>
                                          <p:spTgt spid="11"/>
                                        </p:tgtEl>
                                        <p:attrNameLst>
                                          <p:attrName>ppt_x</p:attrName>
                                        </p:attrNameLst>
                                      </p:cBhvr>
                                      <p:tavLst>
                                        <p:tav tm="0">
                                          <p:val>
                                            <p:strVal val="ppt_x"/>
                                          </p:val>
                                        </p:tav>
                                        <p:tav tm="100000">
                                          <p:val>
                                            <p:strVal val="0-ppt_w/2"/>
                                          </p:val>
                                        </p:tav>
                                      </p:tavLst>
                                    </p:anim>
                                    <p:anim calcmode="lin" valueType="num">
                                      <p:cBhvr additive="base">
                                        <p:cTn id="155" dur="4000"/>
                                        <p:tgtEl>
                                          <p:spTgt spid="11"/>
                                        </p:tgtEl>
                                        <p:attrNameLst>
                                          <p:attrName>ppt_y</p:attrName>
                                        </p:attrNameLst>
                                      </p:cBhvr>
                                      <p:tavLst>
                                        <p:tav tm="0">
                                          <p:val>
                                            <p:strVal val="ppt_y"/>
                                          </p:val>
                                        </p:tav>
                                        <p:tav tm="100000">
                                          <p:val>
                                            <p:strVal val="1+ppt_h/2"/>
                                          </p:val>
                                        </p:tav>
                                      </p:tavLst>
                                    </p:anim>
                                    <p:set>
                                      <p:cBhvr>
                                        <p:cTn id="156" dur="1" fill="hold">
                                          <p:stCondLst>
                                            <p:cond delay="3999"/>
                                          </p:stCondLst>
                                        </p:cTn>
                                        <p:tgtEl>
                                          <p:spTgt spid="11"/>
                                        </p:tgtEl>
                                        <p:attrNameLst>
                                          <p:attrName>style.visibility</p:attrName>
                                        </p:attrNameLst>
                                      </p:cBhvr>
                                      <p:to>
                                        <p:strVal val="hidden"/>
                                      </p:to>
                                    </p:set>
                                  </p:childTnLst>
                                </p:cTn>
                              </p:par>
                              <p:par>
                                <p:cTn id="157" presetID="8" presetClass="emph" presetSubtype="0" fill="hold" grpId="3" nodeType="withEffect">
                                  <p:stCondLst>
                                    <p:cond delay="0"/>
                                  </p:stCondLst>
                                  <p:childTnLst>
                                    <p:animRot by="-21600000">
                                      <p:cBhvr>
                                        <p:cTn id="158" dur="4000" fill="hold"/>
                                        <p:tgtEl>
                                          <p:spTgt spid="11"/>
                                        </p:tgtEl>
                                        <p:attrNameLst>
                                          <p:attrName>r</p:attrName>
                                        </p:attrNameLst>
                                      </p:cBhvr>
                                    </p:animRot>
                                  </p:childTnLst>
                                </p:cTn>
                              </p:par>
                              <p:par>
                                <p:cTn id="159" presetID="17" presetClass="entr" presetSubtype="4" fill="hold" grpId="0" nodeType="withEffect">
                                  <p:stCondLst>
                                    <p:cond delay="0"/>
                                  </p:stCondLst>
                                  <p:childTnLst>
                                    <p:set>
                                      <p:cBhvr>
                                        <p:cTn id="160" dur="1" fill="hold">
                                          <p:stCondLst>
                                            <p:cond delay="0"/>
                                          </p:stCondLst>
                                        </p:cTn>
                                        <p:tgtEl>
                                          <p:spTgt spid="10"/>
                                        </p:tgtEl>
                                        <p:attrNameLst>
                                          <p:attrName>style.visibility</p:attrName>
                                        </p:attrNameLst>
                                      </p:cBhvr>
                                      <p:to>
                                        <p:strVal val="visible"/>
                                      </p:to>
                                    </p:set>
                                    <p:anim calcmode="lin" valueType="num">
                                      <p:cBhvr>
                                        <p:cTn id="161" dur="3000" fill="hold"/>
                                        <p:tgtEl>
                                          <p:spTgt spid="10"/>
                                        </p:tgtEl>
                                        <p:attrNameLst>
                                          <p:attrName>ppt_x</p:attrName>
                                        </p:attrNameLst>
                                      </p:cBhvr>
                                      <p:tavLst>
                                        <p:tav tm="0">
                                          <p:val>
                                            <p:strVal val="#ppt_x"/>
                                          </p:val>
                                        </p:tav>
                                        <p:tav tm="100000">
                                          <p:val>
                                            <p:strVal val="#ppt_x"/>
                                          </p:val>
                                        </p:tav>
                                      </p:tavLst>
                                    </p:anim>
                                    <p:anim calcmode="lin" valueType="num">
                                      <p:cBhvr>
                                        <p:cTn id="162" dur="3000" fill="hold"/>
                                        <p:tgtEl>
                                          <p:spTgt spid="10"/>
                                        </p:tgtEl>
                                        <p:attrNameLst>
                                          <p:attrName>ppt_y</p:attrName>
                                        </p:attrNameLst>
                                      </p:cBhvr>
                                      <p:tavLst>
                                        <p:tav tm="0">
                                          <p:val>
                                            <p:strVal val="#ppt_y+#ppt_h/2"/>
                                          </p:val>
                                        </p:tav>
                                        <p:tav tm="100000">
                                          <p:val>
                                            <p:strVal val="#ppt_y"/>
                                          </p:val>
                                        </p:tav>
                                      </p:tavLst>
                                    </p:anim>
                                    <p:anim calcmode="lin" valueType="num">
                                      <p:cBhvr>
                                        <p:cTn id="163" dur="3000" fill="hold"/>
                                        <p:tgtEl>
                                          <p:spTgt spid="10"/>
                                        </p:tgtEl>
                                        <p:attrNameLst>
                                          <p:attrName>ppt_w</p:attrName>
                                        </p:attrNameLst>
                                      </p:cBhvr>
                                      <p:tavLst>
                                        <p:tav tm="0">
                                          <p:val>
                                            <p:strVal val="#ppt_w"/>
                                          </p:val>
                                        </p:tav>
                                        <p:tav tm="100000">
                                          <p:val>
                                            <p:strVal val="#ppt_w"/>
                                          </p:val>
                                        </p:tav>
                                      </p:tavLst>
                                    </p:anim>
                                    <p:anim calcmode="lin" valueType="num">
                                      <p:cBhvr>
                                        <p:cTn id="164" dur="3000" fill="hold"/>
                                        <p:tgtEl>
                                          <p:spTgt spid="10"/>
                                        </p:tgtEl>
                                        <p:attrNameLst>
                                          <p:attrName>ppt_h</p:attrName>
                                        </p:attrNameLst>
                                      </p:cBhvr>
                                      <p:tavLst>
                                        <p:tav tm="0">
                                          <p:val>
                                            <p:fltVal val="0"/>
                                          </p:val>
                                        </p:tav>
                                        <p:tav tm="100000">
                                          <p:val>
                                            <p:strVal val="#ppt_h"/>
                                          </p:val>
                                        </p:tav>
                                      </p:tavLst>
                                    </p:anim>
                                  </p:childTnLst>
                                </p:cTn>
                              </p:par>
                              <p:par>
                                <p:cTn id="165" presetID="6" presetClass="emph" presetSubtype="0" fill="hold" grpId="1" nodeType="withEffect">
                                  <p:stCondLst>
                                    <p:cond delay="0"/>
                                  </p:stCondLst>
                                  <p:childTnLst>
                                    <p:animScale>
                                      <p:cBhvr>
                                        <p:cTn id="166" dur="3000" fill="hold"/>
                                        <p:tgtEl>
                                          <p:spTgt spid="10"/>
                                        </p:tgtEl>
                                      </p:cBhvr>
                                      <p:by x="100000" y="150000"/>
                                    </p:animScale>
                                  </p:childTnLst>
                                </p:cTn>
                              </p:par>
                              <p:par>
                                <p:cTn id="167" presetID="2" presetClass="exit" presetSubtype="12" fill="hold" grpId="2" nodeType="withEffect">
                                  <p:stCondLst>
                                    <p:cond delay="0"/>
                                  </p:stCondLst>
                                  <p:childTnLst>
                                    <p:anim calcmode="lin" valueType="num">
                                      <p:cBhvr additive="base">
                                        <p:cTn id="168" dur="4000"/>
                                        <p:tgtEl>
                                          <p:spTgt spid="10"/>
                                        </p:tgtEl>
                                        <p:attrNameLst>
                                          <p:attrName>ppt_x</p:attrName>
                                        </p:attrNameLst>
                                      </p:cBhvr>
                                      <p:tavLst>
                                        <p:tav tm="0">
                                          <p:val>
                                            <p:strVal val="ppt_x"/>
                                          </p:val>
                                        </p:tav>
                                        <p:tav tm="100000">
                                          <p:val>
                                            <p:strVal val="0-ppt_w/2"/>
                                          </p:val>
                                        </p:tav>
                                      </p:tavLst>
                                    </p:anim>
                                    <p:anim calcmode="lin" valueType="num">
                                      <p:cBhvr additive="base">
                                        <p:cTn id="169" dur="4000"/>
                                        <p:tgtEl>
                                          <p:spTgt spid="10"/>
                                        </p:tgtEl>
                                        <p:attrNameLst>
                                          <p:attrName>ppt_y</p:attrName>
                                        </p:attrNameLst>
                                      </p:cBhvr>
                                      <p:tavLst>
                                        <p:tav tm="0">
                                          <p:val>
                                            <p:strVal val="ppt_y"/>
                                          </p:val>
                                        </p:tav>
                                        <p:tav tm="100000">
                                          <p:val>
                                            <p:strVal val="1+ppt_h/2"/>
                                          </p:val>
                                        </p:tav>
                                      </p:tavLst>
                                    </p:anim>
                                    <p:set>
                                      <p:cBhvr>
                                        <p:cTn id="170" dur="1" fill="hold">
                                          <p:stCondLst>
                                            <p:cond delay="3999"/>
                                          </p:stCondLst>
                                        </p:cTn>
                                        <p:tgtEl>
                                          <p:spTgt spid="10"/>
                                        </p:tgtEl>
                                        <p:attrNameLst>
                                          <p:attrName>style.visibility</p:attrName>
                                        </p:attrNameLst>
                                      </p:cBhvr>
                                      <p:to>
                                        <p:strVal val="hidden"/>
                                      </p:to>
                                    </p:set>
                                  </p:childTnLst>
                                </p:cTn>
                              </p:par>
                              <p:par>
                                <p:cTn id="171" presetID="8" presetClass="emph" presetSubtype="0" fill="hold" grpId="3" nodeType="withEffect">
                                  <p:stCondLst>
                                    <p:cond delay="0"/>
                                  </p:stCondLst>
                                  <p:childTnLst>
                                    <p:animRot by="-21600000">
                                      <p:cBhvr>
                                        <p:cTn id="172" dur="4000" fill="hold"/>
                                        <p:tgtEl>
                                          <p:spTgt spid="10"/>
                                        </p:tgtEl>
                                        <p:attrNameLst>
                                          <p:attrName>r</p:attrName>
                                        </p:attrNameLst>
                                      </p:cBhvr>
                                    </p:animRot>
                                  </p:childTnLst>
                                </p:cTn>
                              </p:par>
                              <p:par>
                                <p:cTn id="173" presetID="8" presetClass="entr" presetSubtype="32" fill="hold" nodeType="withEffect">
                                  <p:stCondLst>
                                    <p:cond delay="500"/>
                                  </p:stCondLst>
                                  <p:childTnLst>
                                    <p:set>
                                      <p:cBhvr>
                                        <p:cTn id="174" dur="1" fill="hold">
                                          <p:stCondLst>
                                            <p:cond delay="0"/>
                                          </p:stCondLst>
                                        </p:cTn>
                                        <p:tgtEl>
                                          <p:spTgt spid="17"/>
                                        </p:tgtEl>
                                        <p:attrNameLst>
                                          <p:attrName>style.visibility</p:attrName>
                                        </p:attrNameLst>
                                      </p:cBhvr>
                                      <p:to>
                                        <p:strVal val="visible"/>
                                      </p:to>
                                    </p:set>
                                    <p:animEffect transition="in" filter="diamond(out)">
                                      <p:cBhvr>
                                        <p:cTn id="175" dur="3500"/>
                                        <p:tgtEl>
                                          <p:spTgt spid="17"/>
                                        </p:tgtEl>
                                      </p:cBhvr>
                                    </p:animEffect>
                                  </p:childTnLst>
                                </p:cTn>
                              </p:par>
                              <p:par>
                                <p:cTn id="176" presetID="23" presetClass="entr" presetSubtype="288" fill="hold" nodeType="withEffect">
                                  <p:stCondLst>
                                    <p:cond delay="500"/>
                                  </p:stCondLst>
                                  <p:childTnLst>
                                    <p:set>
                                      <p:cBhvr>
                                        <p:cTn id="177" dur="1" fill="hold">
                                          <p:stCondLst>
                                            <p:cond delay="0"/>
                                          </p:stCondLst>
                                        </p:cTn>
                                        <p:tgtEl>
                                          <p:spTgt spid="17"/>
                                        </p:tgtEl>
                                        <p:attrNameLst>
                                          <p:attrName>style.visibility</p:attrName>
                                        </p:attrNameLst>
                                      </p:cBhvr>
                                      <p:to>
                                        <p:strVal val="visible"/>
                                      </p:to>
                                    </p:set>
                                    <p:anim calcmode="lin" valueType="num">
                                      <p:cBhvr>
                                        <p:cTn id="178" dur="3500" fill="hold"/>
                                        <p:tgtEl>
                                          <p:spTgt spid="17"/>
                                        </p:tgtEl>
                                        <p:attrNameLst>
                                          <p:attrName>ppt_w</p:attrName>
                                        </p:attrNameLst>
                                      </p:cBhvr>
                                      <p:tavLst>
                                        <p:tav tm="0">
                                          <p:val>
                                            <p:strVal val="4/3*#ppt_w"/>
                                          </p:val>
                                        </p:tav>
                                        <p:tav tm="100000">
                                          <p:val>
                                            <p:strVal val="#ppt_w"/>
                                          </p:val>
                                        </p:tav>
                                      </p:tavLst>
                                    </p:anim>
                                    <p:anim calcmode="lin" valueType="num">
                                      <p:cBhvr>
                                        <p:cTn id="179" dur="3500" fill="hold"/>
                                        <p:tgtEl>
                                          <p:spTgt spid="17"/>
                                        </p:tgtEl>
                                        <p:attrNameLst>
                                          <p:attrName>ppt_h</p:attrName>
                                        </p:attrNameLst>
                                      </p:cBhvr>
                                      <p:tavLst>
                                        <p:tav tm="0">
                                          <p:val>
                                            <p:strVal val="4/3*#ppt_h"/>
                                          </p:val>
                                        </p:tav>
                                        <p:tav tm="100000">
                                          <p:val>
                                            <p:strVal val="#ppt_h"/>
                                          </p:val>
                                        </p:tav>
                                      </p:tavLst>
                                    </p:anim>
                                  </p:childTnLst>
                                </p:cTn>
                              </p:par>
                              <p:par>
                                <p:cTn id="180" presetID="9" presetClass="emph" presetSubtype="0" nodeType="withEffect">
                                  <p:stCondLst>
                                    <p:cond delay="0"/>
                                  </p:stCondLst>
                                  <p:childTnLst>
                                    <p:set>
                                      <p:cBhvr rctx="PPT">
                                        <p:cTn id="181" dur="indefinite"/>
                                        <p:tgtEl>
                                          <p:spTgt spid="19"/>
                                        </p:tgtEl>
                                        <p:attrNameLst>
                                          <p:attrName>style.opacity</p:attrName>
                                        </p:attrNameLst>
                                      </p:cBhvr>
                                      <p:to>
                                        <p:strVal val="0"/>
                                      </p:to>
                                    </p:set>
                                    <p:animEffect filter="image" prLst="opacity: 0">
                                      <p:cBhvr rctx="IE">
                                        <p:cTn id="182" dur="indefinite"/>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 name="85 Grupo"/>
          <p:cNvGrpSpPr/>
          <p:nvPr/>
        </p:nvGrpSpPr>
        <p:grpSpPr>
          <a:xfrm>
            <a:off x="0" y="0"/>
            <a:ext cx="9144000" cy="5143500"/>
            <a:chOff x="-63872" y="-1194"/>
            <a:chExt cx="9196974" cy="5143500"/>
          </a:xfrm>
        </p:grpSpPr>
        <p:sp>
          <p:nvSpPr>
            <p:cNvPr id="87" name="86 Rectángulo"/>
            <p:cNvSpPr/>
            <p:nvPr/>
          </p:nvSpPr>
          <p:spPr>
            <a:xfrm rot="10800000">
              <a:off x="4485856" y="2554806"/>
              <a:ext cx="4644008" cy="2587500"/>
            </a:xfrm>
            <a:prstGeom prst="rect">
              <a:avLst/>
            </a:prstGeom>
            <a:gradFill flip="none" rotWithShape="1">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0800000" flipH="1">
              <a:off x="-63872" y="2570556"/>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0800000" flipV="1">
              <a:off x="4489094" y="0"/>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0800000" flipH="1" flipV="1">
              <a:off x="-63872" y="-1194"/>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1" name="90 Imagen" descr="Diapositiva14"/>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4365" y="6215"/>
            <a:ext cx="9144000" cy="5140086"/>
          </a:xfrm>
          <a:prstGeom prst="rect">
            <a:avLst/>
          </a:prstGeom>
          <a:noFill/>
          <a:ln>
            <a:noFill/>
          </a:ln>
        </p:spPr>
      </p:pic>
      <p:grpSp>
        <p:nvGrpSpPr>
          <p:cNvPr id="13" name="12 Grupo"/>
          <p:cNvGrpSpPr/>
          <p:nvPr/>
        </p:nvGrpSpPr>
        <p:grpSpPr>
          <a:xfrm flipH="1" flipV="1">
            <a:off x="396000" y="216000"/>
            <a:ext cx="4680520" cy="3137962"/>
            <a:chOff x="396000" y="267494"/>
            <a:chExt cx="4680520" cy="3137962"/>
          </a:xfrm>
        </p:grpSpPr>
        <p:grpSp>
          <p:nvGrpSpPr>
            <p:cNvPr id="66" name="65 Grupo"/>
            <p:cNvGrpSpPr/>
            <p:nvPr/>
          </p:nvGrpSpPr>
          <p:grpSpPr>
            <a:xfrm rot="16200000" flipH="1" flipV="1">
              <a:off x="1167279" y="-503785"/>
              <a:ext cx="3137962" cy="4680520"/>
              <a:chOff x="1485716" y="42599"/>
              <a:chExt cx="2829392" cy="4058641"/>
            </a:xfrm>
            <a:effectLst>
              <a:outerShdw blurRad="241300" dist="50800" dir="5400000" algn="ctr" rotWithShape="0">
                <a:srgbClr val="FFC000"/>
              </a:outerShdw>
            </a:effectLst>
          </p:grpSpPr>
          <p:sp>
            <p:nvSpPr>
              <p:cNvPr id="76" name="75 Cerrar llave"/>
              <p:cNvSpPr/>
              <p:nvPr/>
            </p:nvSpPr>
            <p:spPr>
              <a:xfrm rot="8751112">
                <a:off x="1485716" y="42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7" name="76 Cerrar llave"/>
              <p:cNvSpPr/>
              <p:nvPr/>
            </p:nvSpPr>
            <p:spPr>
              <a:xfrm rot="8751112">
                <a:off x="1638116" y="194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8" name="77 Cerrar llave"/>
              <p:cNvSpPr/>
              <p:nvPr/>
            </p:nvSpPr>
            <p:spPr>
              <a:xfrm rot="8751112">
                <a:off x="1790516" y="347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9" name="78 Cerrar llave"/>
              <p:cNvSpPr/>
              <p:nvPr/>
            </p:nvSpPr>
            <p:spPr>
              <a:xfrm rot="8751112">
                <a:off x="1942916" y="499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0" name="79 Cerrar llave"/>
              <p:cNvSpPr/>
              <p:nvPr/>
            </p:nvSpPr>
            <p:spPr>
              <a:xfrm rot="8751112">
                <a:off x="2095316" y="6521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1" name="80 Cerrar llave"/>
              <p:cNvSpPr/>
              <p:nvPr/>
            </p:nvSpPr>
            <p:spPr>
              <a:xfrm rot="8751112">
                <a:off x="2247716" y="804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2" name="81 Cerrar llave"/>
              <p:cNvSpPr/>
              <p:nvPr/>
            </p:nvSpPr>
            <p:spPr>
              <a:xfrm rot="8751112">
                <a:off x="2400116" y="956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3" name="82 Cerrar llave"/>
              <p:cNvSpPr/>
              <p:nvPr/>
            </p:nvSpPr>
            <p:spPr>
              <a:xfrm rot="8751112">
                <a:off x="2552516" y="1109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4" name="83 Cerrar llave"/>
              <p:cNvSpPr/>
              <p:nvPr/>
            </p:nvSpPr>
            <p:spPr>
              <a:xfrm rot="8751112">
                <a:off x="2704916" y="1261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67" name="66 Elipse"/>
            <p:cNvSpPr/>
            <p:nvPr/>
          </p:nvSpPr>
          <p:spPr>
            <a:xfrm flipV="1">
              <a:off x="1356107" y="1578528"/>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flipV="1">
              <a:off x="1556129" y="1416135"/>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flipV="1">
              <a:off x="1736254" y="1253741"/>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flipV="1">
              <a:off x="1916169" y="1091348"/>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flipV="1">
              <a:off x="2076187" y="928954"/>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flipV="1">
              <a:off x="2276209" y="766560"/>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flipV="1">
              <a:off x="2436253" y="592844"/>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flipV="1">
              <a:off x="2636249" y="441773"/>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flipV="1">
              <a:off x="2796267" y="279380"/>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flipV="1">
            <a:off x="3996000" y="216000"/>
            <a:ext cx="4680520" cy="3137962"/>
            <a:chOff x="396000" y="267494"/>
            <a:chExt cx="4680520" cy="3137962"/>
          </a:xfrm>
        </p:grpSpPr>
        <p:grpSp>
          <p:nvGrpSpPr>
            <p:cNvPr id="93" name="92 Grupo"/>
            <p:cNvGrpSpPr/>
            <p:nvPr/>
          </p:nvGrpSpPr>
          <p:grpSpPr>
            <a:xfrm rot="16200000" flipH="1" flipV="1">
              <a:off x="1167279" y="-503785"/>
              <a:ext cx="3137962" cy="4680520"/>
              <a:chOff x="1485716" y="42599"/>
              <a:chExt cx="2829392" cy="4058641"/>
            </a:xfrm>
            <a:effectLst>
              <a:outerShdw blurRad="241300" dist="50800" dir="5400000" algn="ctr" rotWithShape="0">
                <a:srgbClr val="FFC000"/>
              </a:outerShdw>
            </a:effectLst>
          </p:grpSpPr>
          <p:sp>
            <p:nvSpPr>
              <p:cNvPr id="103" name="102 Cerrar llave"/>
              <p:cNvSpPr/>
              <p:nvPr/>
            </p:nvSpPr>
            <p:spPr>
              <a:xfrm rot="8751112">
                <a:off x="1485716" y="42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4" name="103 Cerrar llave"/>
              <p:cNvSpPr/>
              <p:nvPr/>
            </p:nvSpPr>
            <p:spPr>
              <a:xfrm rot="8751112">
                <a:off x="1638116" y="194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5" name="104 Cerrar llave"/>
              <p:cNvSpPr/>
              <p:nvPr/>
            </p:nvSpPr>
            <p:spPr>
              <a:xfrm rot="8751112">
                <a:off x="1790516" y="347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6" name="105 Cerrar llave"/>
              <p:cNvSpPr/>
              <p:nvPr/>
            </p:nvSpPr>
            <p:spPr>
              <a:xfrm rot="8751112">
                <a:off x="1942916" y="499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7" name="106 Cerrar llave"/>
              <p:cNvSpPr/>
              <p:nvPr/>
            </p:nvSpPr>
            <p:spPr>
              <a:xfrm rot="8751112">
                <a:off x="2095316" y="6521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8" name="107 Cerrar llave"/>
              <p:cNvSpPr/>
              <p:nvPr/>
            </p:nvSpPr>
            <p:spPr>
              <a:xfrm rot="8751112">
                <a:off x="2247716" y="804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9" name="108 Cerrar llave"/>
              <p:cNvSpPr/>
              <p:nvPr/>
            </p:nvSpPr>
            <p:spPr>
              <a:xfrm rot="8751112">
                <a:off x="2400116" y="956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0" name="109 Cerrar llave"/>
              <p:cNvSpPr/>
              <p:nvPr/>
            </p:nvSpPr>
            <p:spPr>
              <a:xfrm rot="8751112">
                <a:off x="2552516" y="1109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1" name="110 Cerrar llave"/>
              <p:cNvSpPr/>
              <p:nvPr/>
            </p:nvSpPr>
            <p:spPr>
              <a:xfrm rot="8751112">
                <a:off x="2704916" y="1261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94" name="93 Elipse"/>
            <p:cNvSpPr/>
            <p:nvPr/>
          </p:nvSpPr>
          <p:spPr>
            <a:xfrm flipV="1">
              <a:off x="1356107" y="1578528"/>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flipV="1">
              <a:off x="1556129" y="1416135"/>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flipV="1">
              <a:off x="1736254" y="1253741"/>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flipV="1">
              <a:off x="1916169" y="1091348"/>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flipV="1">
              <a:off x="2076187" y="928954"/>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flipV="1">
              <a:off x="2276209" y="766560"/>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flipV="1">
              <a:off x="2436253" y="592844"/>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flipV="1">
              <a:off x="2636249" y="441773"/>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flipV="1">
              <a:off x="2796267" y="279380"/>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0800000" flipH="1" flipV="1">
            <a:off x="4032000" y="1800000"/>
            <a:ext cx="4680520" cy="3137962"/>
            <a:chOff x="396000" y="267494"/>
            <a:chExt cx="4680520" cy="3137962"/>
          </a:xfrm>
        </p:grpSpPr>
        <p:grpSp>
          <p:nvGrpSpPr>
            <p:cNvPr id="134" name="133 Grupo"/>
            <p:cNvGrpSpPr/>
            <p:nvPr/>
          </p:nvGrpSpPr>
          <p:grpSpPr>
            <a:xfrm rot="16200000" flipH="1" flipV="1">
              <a:off x="1167279" y="-503785"/>
              <a:ext cx="3137962" cy="4680520"/>
              <a:chOff x="1485716" y="42599"/>
              <a:chExt cx="2829392" cy="4058641"/>
            </a:xfrm>
            <a:effectLst>
              <a:outerShdw blurRad="241300" dist="50800" dir="5400000" algn="ctr" rotWithShape="0">
                <a:srgbClr val="FFC000"/>
              </a:outerShdw>
            </a:effectLst>
          </p:grpSpPr>
          <p:sp>
            <p:nvSpPr>
              <p:cNvPr id="144" name="143 Cerrar llave"/>
              <p:cNvSpPr/>
              <p:nvPr/>
            </p:nvSpPr>
            <p:spPr>
              <a:xfrm rot="8751112">
                <a:off x="1485716" y="42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5" name="144 Cerrar llave"/>
              <p:cNvSpPr/>
              <p:nvPr/>
            </p:nvSpPr>
            <p:spPr>
              <a:xfrm rot="8751112">
                <a:off x="1638116" y="194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6" name="145 Cerrar llave"/>
              <p:cNvSpPr/>
              <p:nvPr/>
            </p:nvSpPr>
            <p:spPr>
              <a:xfrm rot="8751112">
                <a:off x="1790516" y="347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7" name="146 Cerrar llave"/>
              <p:cNvSpPr/>
              <p:nvPr/>
            </p:nvSpPr>
            <p:spPr>
              <a:xfrm rot="8751112">
                <a:off x="1942916" y="499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8" name="147 Cerrar llave"/>
              <p:cNvSpPr/>
              <p:nvPr/>
            </p:nvSpPr>
            <p:spPr>
              <a:xfrm rot="8751112">
                <a:off x="2095316" y="6521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9" name="148 Cerrar llave"/>
              <p:cNvSpPr/>
              <p:nvPr/>
            </p:nvSpPr>
            <p:spPr>
              <a:xfrm rot="8751112">
                <a:off x="2247716" y="804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0" name="149 Cerrar llave"/>
              <p:cNvSpPr/>
              <p:nvPr/>
            </p:nvSpPr>
            <p:spPr>
              <a:xfrm rot="8751112">
                <a:off x="2400116" y="956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1" name="150 Cerrar llave"/>
              <p:cNvSpPr/>
              <p:nvPr/>
            </p:nvSpPr>
            <p:spPr>
              <a:xfrm rot="8751112">
                <a:off x="2552516" y="1109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2" name="151 Cerrar llave"/>
              <p:cNvSpPr/>
              <p:nvPr/>
            </p:nvSpPr>
            <p:spPr>
              <a:xfrm rot="8751112">
                <a:off x="2704916" y="1261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135" name="134 Elipse"/>
            <p:cNvSpPr/>
            <p:nvPr/>
          </p:nvSpPr>
          <p:spPr>
            <a:xfrm flipV="1">
              <a:off x="1356107" y="1578528"/>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flipV="1">
              <a:off x="1556129" y="1416135"/>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flipV="1">
              <a:off x="1736254" y="1253741"/>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flipV="1">
              <a:off x="1916169" y="1091348"/>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flipV="1">
              <a:off x="2076187" y="928954"/>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flipV="1">
              <a:off x="2276209" y="766560"/>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flipV="1">
              <a:off x="2436253" y="592844"/>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flipV="1">
              <a:off x="2636249" y="441773"/>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flipV="1">
              <a:off x="2796267" y="279380"/>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4" name="113 Grupo"/>
          <p:cNvGrpSpPr/>
          <p:nvPr/>
        </p:nvGrpSpPr>
        <p:grpSpPr>
          <a:xfrm rot="10800000" flipV="1">
            <a:off x="432000" y="1800000"/>
            <a:ext cx="4680520" cy="3137962"/>
            <a:chOff x="396000" y="267494"/>
            <a:chExt cx="4680520" cy="3137962"/>
          </a:xfrm>
        </p:grpSpPr>
        <p:grpSp>
          <p:nvGrpSpPr>
            <p:cNvPr id="115" name="114 Grupo"/>
            <p:cNvGrpSpPr/>
            <p:nvPr/>
          </p:nvGrpSpPr>
          <p:grpSpPr>
            <a:xfrm rot="16200000" flipH="1" flipV="1">
              <a:off x="1167279" y="-503785"/>
              <a:ext cx="3137962" cy="4680520"/>
              <a:chOff x="1485716" y="42599"/>
              <a:chExt cx="2829392" cy="4058641"/>
            </a:xfrm>
            <a:effectLst>
              <a:outerShdw blurRad="241300" dist="50800" dir="5400000" algn="ctr" rotWithShape="0">
                <a:srgbClr val="FFC000"/>
              </a:outerShdw>
            </a:effectLst>
          </p:grpSpPr>
          <p:sp>
            <p:nvSpPr>
              <p:cNvPr id="125" name="124 Cerrar llave"/>
              <p:cNvSpPr/>
              <p:nvPr/>
            </p:nvSpPr>
            <p:spPr>
              <a:xfrm rot="8751112">
                <a:off x="1485716" y="42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6" name="125 Cerrar llave"/>
              <p:cNvSpPr/>
              <p:nvPr/>
            </p:nvSpPr>
            <p:spPr>
              <a:xfrm rot="8751112">
                <a:off x="1638116" y="194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7" name="126 Cerrar llave"/>
              <p:cNvSpPr/>
              <p:nvPr/>
            </p:nvSpPr>
            <p:spPr>
              <a:xfrm rot="8751112">
                <a:off x="1790516" y="347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8" name="127 Cerrar llave"/>
              <p:cNvSpPr/>
              <p:nvPr/>
            </p:nvSpPr>
            <p:spPr>
              <a:xfrm rot="8751112">
                <a:off x="1942916" y="499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9" name="128 Cerrar llave"/>
              <p:cNvSpPr/>
              <p:nvPr/>
            </p:nvSpPr>
            <p:spPr>
              <a:xfrm rot="8751112">
                <a:off x="2095316" y="6521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0" name="129 Cerrar llave"/>
              <p:cNvSpPr/>
              <p:nvPr/>
            </p:nvSpPr>
            <p:spPr>
              <a:xfrm rot="8751112">
                <a:off x="2247716" y="8045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1" name="130 Cerrar llave"/>
              <p:cNvSpPr/>
              <p:nvPr/>
            </p:nvSpPr>
            <p:spPr>
              <a:xfrm rot="8751112">
                <a:off x="2400116" y="9569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2" name="131 Cerrar llave"/>
              <p:cNvSpPr/>
              <p:nvPr/>
            </p:nvSpPr>
            <p:spPr>
              <a:xfrm rot="8751112">
                <a:off x="2552516" y="11093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3" name="132 Cerrar llave"/>
              <p:cNvSpPr/>
              <p:nvPr/>
            </p:nvSpPr>
            <p:spPr>
              <a:xfrm rot="8751112">
                <a:off x="2704916" y="1261799"/>
                <a:ext cx="1610192" cy="2839441"/>
              </a:xfrm>
              <a:prstGeom prst="rightBrace">
                <a:avLst>
                  <a:gd name="adj1" fmla="val 33333"/>
                  <a:gd name="adj2" fmla="val 50000"/>
                </a:avLst>
              </a:prstGeom>
              <a:noFill/>
              <a:ln w="31750">
                <a:gradFill flip="none" rotWithShape="1">
                  <a:gsLst>
                    <a:gs pos="10000">
                      <a:srgbClr val="FFFF00"/>
                    </a:gs>
                    <a:gs pos="25000">
                      <a:srgbClr val="CCFF33"/>
                    </a:gs>
                    <a:gs pos="100000">
                      <a:srgbClr val="009900">
                        <a:lumMod val="74000"/>
                      </a:srgbClr>
                    </a:gs>
                  </a:gsLst>
                  <a:path path="circl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116" name="115 Elipse"/>
            <p:cNvSpPr/>
            <p:nvPr/>
          </p:nvSpPr>
          <p:spPr>
            <a:xfrm flipV="1">
              <a:off x="1356107" y="1578528"/>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flipV="1">
              <a:off x="1556129" y="1416135"/>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flipV="1">
              <a:off x="1736254" y="1253741"/>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flipV="1">
              <a:off x="1916169" y="1091348"/>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flipV="1">
              <a:off x="2076187" y="928954"/>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flipV="1">
              <a:off x="2276209" y="766560"/>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flipV="1">
              <a:off x="2436253" y="592844"/>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flipV="1">
              <a:off x="2636249" y="441773"/>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flipV="1">
              <a:off x="2796267" y="279380"/>
              <a:ext cx="200022" cy="202992"/>
            </a:xfrm>
            <a:prstGeom prst="ellipse">
              <a:avLst/>
            </a:prstGeom>
            <a:solidFill>
              <a:srgbClr val="FFC000"/>
            </a:solidFill>
            <a:ln>
              <a:no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2" name="111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20070" y="-38100"/>
            <a:ext cx="9324528" cy="5181600"/>
          </a:xfrm>
          <a:prstGeom prst="rect">
            <a:avLst/>
          </a:prstGeom>
          <a:noFill/>
          <a:ln>
            <a:noFill/>
          </a:ln>
        </p:spPr>
      </p:pic>
    </p:spTree>
    <p:extLst>
      <p:ext uri="{BB962C8B-B14F-4D97-AF65-F5344CB8AC3E}">
        <p14:creationId xmlns:p14="http://schemas.microsoft.com/office/powerpoint/2010/main" val="507203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112"/>
                                        </p:tgtEl>
                                        <p:attrNameLst>
                                          <p:attrName>style.opacity</p:attrName>
                                        </p:attrNameLst>
                                      </p:cBhvr>
                                      <p:to>
                                        <p:strVal val="0"/>
                                      </p:to>
                                    </p:set>
                                    <p:animEffect filter="image" prLst="opacity: 0">
                                      <p:cBhvr rctx="IE">
                                        <p:cTn id="7" dur="indefinite"/>
                                        <p:tgtEl>
                                          <p:spTgt spid="112"/>
                                        </p:tgtEl>
                                      </p:cBhvr>
                                    </p:animEffect>
                                  </p:childTnLst>
                                </p:cTn>
                              </p:par>
                              <p:par>
                                <p:cTn id="8" presetID="2" presetClass="entr" presetSubtype="9"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 calcmode="lin" valueType="num">
                                      <p:cBhvr additive="base">
                                        <p:cTn id="10" dur="3000" fill="hold"/>
                                        <p:tgtEl>
                                          <p:spTgt spid="13"/>
                                        </p:tgtEl>
                                        <p:attrNameLst>
                                          <p:attrName>ppt_x</p:attrName>
                                        </p:attrNameLst>
                                      </p:cBhvr>
                                      <p:tavLst>
                                        <p:tav tm="0">
                                          <p:val>
                                            <p:strVal val="0-#ppt_w/2"/>
                                          </p:val>
                                        </p:tav>
                                        <p:tav tm="100000">
                                          <p:val>
                                            <p:strVal val="#ppt_x"/>
                                          </p:val>
                                        </p:tav>
                                      </p:tavLst>
                                    </p:anim>
                                    <p:anim calcmode="lin" valueType="num">
                                      <p:cBhvr additive="base">
                                        <p:cTn id="11" dur="3000" fill="hold"/>
                                        <p:tgtEl>
                                          <p:spTgt spid="13"/>
                                        </p:tgtEl>
                                        <p:attrNameLst>
                                          <p:attrName>ppt_y</p:attrName>
                                        </p:attrNameLst>
                                      </p:cBhvr>
                                      <p:tavLst>
                                        <p:tav tm="0">
                                          <p:val>
                                            <p:strVal val="0-#ppt_h/2"/>
                                          </p:val>
                                        </p:tav>
                                        <p:tav tm="100000">
                                          <p:val>
                                            <p:strVal val="#ppt_y"/>
                                          </p:val>
                                        </p:tav>
                                      </p:tavLst>
                                    </p:anim>
                                  </p:childTnLst>
                                </p:cTn>
                              </p:par>
                              <p:par>
                                <p:cTn id="12" presetID="2" presetClass="exit" presetSubtype="6" fill="hold" nodeType="withEffect">
                                  <p:stCondLst>
                                    <p:cond delay="0"/>
                                  </p:stCondLst>
                                  <p:childTnLst>
                                    <p:anim calcmode="lin" valueType="num">
                                      <p:cBhvr additive="base">
                                        <p:cTn id="13" dur="5000"/>
                                        <p:tgtEl>
                                          <p:spTgt spid="13"/>
                                        </p:tgtEl>
                                        <p:attrNameLst>
                                          <p:attrName>ppt_x</p:attrName>
                                        </p:attrNameLst>
                                      </p:cBhvr>
                                      <p:tavLst>
                                        <p:tav tm="0">
                                          <p:val>
                                            <p:strVal val="ppt_x"/>
                                          </p:val>
                                        </p:tav>
                                        <p:tav tm="100000">
                                          <p:val>
                                            <p:strVal val="1+ppt_w/2"/>
                                          </p:val>
                                        </p:tav>
                                      </p:tavLst>
                                    </p:anim>
                                    <p:anim calcmode="lin" valueType="num">
                                      <p:cBhvr additive="base">
                                        <p:cTn id="14" dur="5000"/>
                                        <p:tgtEl>
                                          <p:spTgt spid="13"/>
                                        </p:tgtEl>
                                        <p:attrNameLst>
                                          <p:attrName>ppt_y</p:attrName>
                                        </p:attrNameLst>
                                      </p:cBhvr>
                                      <p:tavLst>
                                        <p:tav tm="0">
                                          <p:val>
                                            <p:strVal val="ppt_y"/>
                                          </p:val>
                                        </p:tav>
                                        <p:tav tm="100000">
                                          <p:val>
                                            <p:strVal val="1+ppt_h/2"/>
                                          </p:val>
                                        </p:tav>
                                      </p:tavLst>
                                    </p:anim>
                                    <p:set>
                                      <p:cBhvr>
                                        <p:cTn id="15" dur="1" fill="hold">
                                          <p:stCondLst>
                                            <p:cond delay="4999"/>
                                          </p:stCondLst>
                                        </p:cTn>
                                        <p:tgtEl>
                                          <p:spTgt spid="13"/>
                                        </p:tgtEl>
                                        <p:attrNameLst>
                                          <p:attrName>style.visibility</p:attrName>
                                        </p:attrNameLst>
                                      </p:cBhvr>
                                      <p:to>
                                        <p:strVal val="hidden"/>
                                      </p:to>
                                    </p:set>
                                  </p:childTnLst>
                                </p:cTn>
                              </p:par>
                              <p:par>
                                <p:cTn id="16" presetID="2" presetClass="entr" presetSubtype="3" fill="hold" nodeType="withEffect">
                                  <p:stCondLst>
                                    <p:cond delay="0"/>
                                  </p:stCondLst>
                                  <p:childTnLst>
                                    <p:set>
                                      <p:cBhvr>
                                        <p:cTn id="17" dur="1" fill="hold">
                                          <p:stCondLst>
                                            <p:cond delay="0"/>
                                          </p:stCondLst>
                                        </p:cTn>
                                        <p:tgtEl>
                                          <p:spTgt spid="92"/>
                                        </p:tgtEl>
                                        <p:attrNameLst>
                                          <p:attrName>style.visibility</p:attrName>
                                        </p:attrNameLst>
                                      </p:cBhvr>
                                      <p:to>
                                        <p:strVal val="visible"/>
                                      </p:to>
                                    </p:set>
                                    <p:anim calcmode="lin" valueType="num">
                                      <p:cBhvr additive="base">
                                        <p:cTn id="18" dur="3000" fill="hold"/>
                                        <p:tgtEl>
                                          <p:spTgt spid="92"/>
                                        </p:tgtEl>
                                        <p:attrNameLst>
                                          <p:attrName>ppt_x</p:attrName>
                                        </p:attrNameLst>
                                      </p:cBhvr>
                                      <p:tavLst>
                                        <p:tav tm="0">
                                          <p:val>
                                            <p:strVal val="1+#ppt_w/2"/>
                                          </p:val>
                                        </p:tav>
                                        <p:tav tm="100000">
                                          <p:val>
                                            <p:strVal val="#ppt_x"/>
                                          </p:val>
                                        </p:tav>
                                      </p:tavLst>
                                    </p:anim>
                                    <p:anim calcmode="lin" valueType="num">
                                      <p:cBhvr additive="base">
                                        <p:cTn id="19" dur="3000" fill="hold"/>
                                        <p:tgtEl>
                                          <p:spTgt spid="92"/>
                                        </p:tgtEl>
                                        <p:attrNameLst>
                                          <p:attrName>ppt_y</p:attrName>
                                        </p:attrNameLst>
                                      </p:cBhvr>
                                      <p:tavLst>
                                        <p:tav tm="0">
                                          <p:val>
                                            <p:strVal val="0-#ppt_h/2"/>
                                          </p:val>
                                        </p:tav>
                                        <p:tav tm="100000">
                                          <p:val>
                                            <p:strVal val="#ppt_y"/>
                                          </p:val>
                                        </p:tav>
                                      </p:tavLst>
                                    </p:anim>
                                  </p:childTnLst>
                                </p:cTn>
                              </p:par>
                              <p:par>
                                <p:cTn id="20" presetID="2" presetClass="exit" presetSubtype="12" fill="hold" nodeType="withEffect">
                                  <p:stCondLst>
                                    <p:cond delay="0"/>
                                  </p:stCondLst>
                                  <p:childTnLst>
                                    <p:anim calcmode="lin" valueType="num">
                                      <p:cBhvr additive="base">
                                        <p:cTn id="21" dur="5000"/>
                                        <p:tgtEl>
                                          <p:spTgt spid="92"/>
                                        </p:tgtEl>
                                        <p:attrNameLst>
                                          <p:attrName>ppt_x</p:attrName>
                                        </p:attrNameLst>
                                      </p:cBhvr>
                                      <p:tavLst>
                                        <p:tav tm="0">
                                          <p:val>
                                            <p:strVal val="ppt_x"/>
                                          </p:val>
                                        </p:tav>
                                        <p:tav tm="100000">
                                          <p:val>
                                            <p:strVal val="0-ppt_w/2"/>
                                          </p:val>
                                        </p:tav>
                                      </p:tavLst>
                                    </p:anim>
                                    <p:anim calcmode="lin" valueType="num">
                                      <p:cBhvr additive="base">
                                        <p:cTn id="22" dur="5000"/>
                                        <p:tgtEl>
                                          <p:spTgt spid="92"/>
                                        </p:tgtEl>
                                        <p:attrNameLst>
                                          <p:attrName>ppt_y</p:attrName>
                                        </p:attrNameLst>
                                      </p:cBhvr>
                                      <p:tavLst>
                                        <p:tav tm="0">
                                          <p:val>
                                            <p:strVal val="ppt_y"/>
                                          </p:val>
                                        </p:tav>
                                        <p:tav tm="100000">
                                          <p:val>
                                            <p:strVal val="1+ppt_h/2"/>
                                          </p:val>
                                        </p:tav>
                                      </p:tavLst>
                                    </p:anim>
                                    <p:set>
                                      <p:cBhvr>
                                        <p:cTn id="23" dur="1" fill="hold">
                                          <p:stCondLst>
                                            <p:cond delay="4999"/>
                                          </p:stCondLst>
                                        </p:cTn>
                                        <p:tgtEl>
                                          <p:spTgt spid="92"/>
                                        </p:tgtEl>
                                        <p:attrNameLst>
                                          <p:attrName>style.visibility</p:attrName>
                                        </p:attrNameLst>
                                      </p:cBhvr>
                                      <p:to>
                                        <p:strVal val="hidden"/>
                                      </p:to>
                                    </p:set>
                                  </p:childTnLst>
                                </p:cTn>
                              </p:par>
                              <p:par>
                                <p:cTn id="24" presetID="2" presetClass="entr" presetSubtype="12" fill="hold" nodeType="withEffect">
                                  <p:stCondLst>
                                    <p:cond delay="0"/>
                                  </p:stCondLst>
                                  <p:childTnLst>
                                    <p:set>
                                      <p:cBhvr>
                                        <p:cTn id="25" dur="1" fill="hold">
                                          <p:stCondLst>
                                            <p:cond delay="0"/>
                                          </p:stCondLst>
                                        </p:cTn>
                                        <p:tgtEl>
                                          <p:spTgt spid="114"/>
                                        </p:tgtEl>
                                        <p:attrNameLst>
                                          <p:attrName>style.visibility</p:attrName>
                                        </p:attrNameLst>
                                      </p:cBhvr>
                                      <p:to>
                                        <p:strVal val="visible"/>
                                      </p:to>
                                    </p:set>
                                    <p:anim calcmode="lin" valueType="num">
                                      <p:cBhvr additive="base">
                                        <p:cTn id="26" dur="3000" fill="hold"/>
                                        <p:tgtEl>
                                          <p:spTgt spid="114"/>
                                        </p:tgtEl>
                                        <p:attrNameLst>
                                          <p:attrName>ppt_x</p:attrName>
                                        </p:attrNameLst>
                                      </p:cBhvr>
                                      <p:tavLst>
                                        <p:tav tm="0">
                                          <p:val>
                                            <p:strVal val="0-#ppt_w/2"/>
                                          </p:val>
                                        </p:tav>
                                        <p:tav tm="100000">
                                          <p:val>
                                            <p:strVal val="#ppt_x"/>
                                          </p:val>
                                        </p:tav>
                                      </p:tavLst>
                                    </p:anim>
                                    <p:anim calcmode="lin" valueType="num">
                                      <p:cBhvr additive="base">
                                        <p:cTn id="27" dur="3000" fill="hold"/>
                                        <p:tgtEl>
                                          <p:spTgt spid="114"/>
                                        </p:tgtEl>
                                        <p:attrNameLst>
                                          <p:attrName>ppt_y</p:attrName>
                                        </p:attrNameLst>
                                      </p:cBhvr>
                                      <p:tavLst>
                                        <p:tav tm="0">
                                          <p:val>
                                            <p:strVal val="1+#ppt_h/2"/>
                                          </p:val>
                                        </p:tav>
                                        <p:tav tm="100000">
                                          <p:val>
                                            <p:strVal val="#ppt_y"/>
                                          </p:val>
                                        </p:tav>
                                      </p:tavLst>
                                    </p:anim>
                                  </p:childTnLst>
                                </p:cTn>
                              </p:par>
                              <p:par>
                                <p:cTn id="28" presetID="2" presetClass="exit" presetSubtype="3" fill="hold" nodeType="withEffect">
                                  <p:stCondLst>
                                    <p:cond delay="0"/>
                                  </p:stCondLst>
                                  <p:childTnLst>
                                    <p:anim calcmode="lin" valueType="num">
                                      <p:cBhvr additive="base">
                                        <p:cTn id="29" dur="5000"/>
                                        <p:tgtEl>
                                          <p:spTgt spid="114"/>
                                        </p:tgtEl>
                                        <p:attrNameLst>
                                          <p:attrName>ppt_x</p:attrName>
                                        </p:attrNameLst>
                                      </p:cBhvr>
                                      <p:tavLst>
                                        <p:tav tm="0">
                                          <p:val>
                                            <p:strVal val="ppt_x"/>
                                          </p:val>
                                        </p:tav>
                                        <p:tav tm="100000">
                                          <p:val>
                                            <p:strVal val="1+ppt_w/2"/>
                                          </p:val>
                                        </p:tav>
                                      </p:tavLst>
                                    </p:anim>
                                    <p:anim calcmode="lin" valueType="num">
                                      <p:cBhvr additive="base">
                                        <p:cTn id="30" dur="5000"/>
                                        <p:tgtEl>
                                          <p:spTgt spid="114"/>
                                        </p:tgtEl>
                                        <p:attrNameLst>
                                          <p:attrName>ppt_y</p:attrName>
                                        </p:attrNameLst>
                                      </p:cBhvr>
                                      <p:tavLst>
                                        <p:tav tm="0">
                                          <p:val>
                                            <p:strVal val="ppt_y"/>
                                          </p:val>
                                        </p:tav>
                                        <p:tav tm="100000">
                                          <p:val>
                                            <p:strVal val="0-ppt_h/2"/>
                                          </p:val>
                                        </p:tav>
                                      </p:tavLst>
                                    </p:anim>
                                    <p:set>
                                      <p:cBhvr>
                                        <p:cTn id="31" dur="1" fill="hold">
                                          <p:stCondLst>
                                            <p:cond delay="4999"/>
                                          </p:stCondLst>
                                        </p:cTn>
                                        <p:tgtEl>
                                          <p:spTgt spid="114"/>
                                        </p:tgtEl>
                                        <p:attrNameLst>
                                          <p:attrName>style.visibility</p:attrName>
                                        </p:attrNameLst>
                                      </p:cBhvr>
                                      <p:to>
                                        <p:strVal val="hidden"/>
                                      </p:to>
                                    </p:set>
                                  </p:childTnLst>
                                </p:cTn>
                              </p:par>
                              <p:par>
                                <p:cTn id="32" presetID="2" presetClass="entr" presetSubtype="6" fill="hold" nodeType="withEffect">
                                  <p:stCondLst>
                                    <p:cond delay="0"/>
                                  </p:stCondLst>
                                  <p:childTnLst>
                                    <p:set>
                                      <p:cBhvr>
                                        <p:cTn id="33" dur="1" fill="hold">
                                          <p:stCondLst>
                                            <p:cond delay="0"/>
                                          </p:stCondLst>
                                        </p:cTn>
                                        <p:tgtEl>
                                          <p:spTgt spid="113"/>
                                        </p:tgtEl>
                                        <p:attrNameLst>
                                          <p:attrName>style.visibility</p:attrName>
                                        </p:attrNameLst>
                                      </p:cBhvr>
                                      <p:to>
                                        <p:strVal val="visible"/>
                                      </p:to>
                                    </p:set>
                                    <p:anim calcmode="lin" valueType="num">
                                      <p:cBhvr additive="base">
                                        <p:cTn id="34" dur="3000" fill="hold"/>
                                        <p:tgtEl>
                                          <p:spTgt spid="113"/>
                                        </p:tgtEl>
                                        <p:attrNameLst>
                                          <p:attrName>ppt_x</p:attrName>
                                        </p:attrNameLst>
                                      </p:cBhvr>
                                      <p:tavLst>
                                        <p:tav tm="0">
                                          <p:val>
                                            <p:strVal val="1+#ppt_w/2"/>
                                          </p:val>
                                        </p:tav>
                                        <p:tav tm="100000">
                                          <p:val>
                                            <p:strVal val="#ppt_x"/>
                                          </p:val>
                                        </p:tav>
                                      </p:tavLst>
                                    </p:anim>
                                    <p:anim calcmode="lin" valueType="num">
                                      <p:cBhvr additive="base">
                                        <p:cTn id="35" dur="3000" fill="hold"/>
                                        <p:tgtEl>
                                          <p:spTgt spid="113"/>
                                        </p:tgtEl>
                                        <p:attrNameLst>
                                          <p:attrName>ppt_y</p:attrName>
                                        </p:attrNameLst>
                                      </p:cBhvr>
                                      <p:tavLst>
                                        <p:tav tm="0">
                                          <p:val>
                                            <p:strVal val="1+#ppt_h/2"/>
                                          </p:val>
                                        </p:tav>
                                        <p:tav tm="100000">
                                          <p:val>
                                            <p:strVal val="#ppt_y"/>
                                          </p:val>
                                        </p:tav>
                                      </p:tavLst>
                                    </p:anim>
                                  </p:childTnLst>
                                </p:cTn>
                              </p:par>
                              <p:par>
                                <p:cTn id="36" presetID="2" presetClass="exit" presetSubtype="9" fill="hold" nodeType="withEffect">
                                  <p:stCondLst>
                                    <p:cond delay="0"/>
                                  </p:stCondLst>
                                  <p:childTnLst>
                                    <p:anim calcmode="lin" valueType="num">
                                      <p:cBhvr additive="base">
                                        <p:cTn id="37" dur="5000"/>
                                        <p:tgtEl>
                                          <p:spTgt spid="113"/>
                                        </p:tgtEl>
                                        <p:attrNameLst>
                                          <p:attrName>ppt_x</p:attrName>
                                        </p:attrNameLst>
                                      </p:cBhvr>
                                      <p:tavLst>
                                        <p:tav tm="0">
                                          <p:val>
                                            <p:strVal val="ppt_x"/>
                                          </p:val>
                                        </p:tav>
                                        <p:tav tm="100000">
                                          <p:val>
                                            <p:strVal val="0-ppt_w/2"/>
                                          </p:val>
                                        </p:tav>
                                      </p:tavLst>
                                    </p:anim>
                                    <p:anim calcmode="lin" valueType="num">
                                      <p:cBhvr additive="base">
                                        <p:cTn id="38" dur="5000"/>
                                        <p:tgtEl>
                                          <p:spTgt spid="113"/>
                                        </p:tgtEl>
                                        <p:attrNameLst>
                                          <p:attrName>ppt_y</p:attrName>
                                        </p:attrNameLst>
                                      </p:cBhvr>
                                      <p:tavLst>
                                        <p:tav tm="0">
                                          <p:val>
                                            <p:strVal val="ppt_y"/>
                                          </p:val>
                                        </p:tav>
                                        <p:tav tm="100000">
                                          <p:val>
                                            <p:strVal val="0-ppt_h/2"/>
                                          </p:val>
                                        </p:tav>
                                      </p:tavLst>
                                    </p:anim>
                                    <p:set>
                                      <p:cBhvr>
                                        <p:cTn id="39" dur="1" fill="hold">
                                          <p:stCondLst>
                                            <p:cond delay="4999"/>
                                          </p:stCondLst>
                                        </p:cTn>
                                        <p:tgtEl>
                                          <p:spTgt spid="113"/>
                                        </p:tgtEl>
                                        <p:attrNameLst>
                                          <p:attrName>style.visibility</p:attrName>
                                        </p:attrNameLst>
                                      </p:cBhvr>
                                      <p:to>
                                        <p:strVal val="hidden"/>
                                      </p:to>
                                    </p:set>
                                  </p:childTnLst>
                                </p:cTn>
                              </p:par>
                              <p:par>
                                <p:cTn id="40" presetID="23" presetClass="entr" presetSubtype="288" fill="hold" nodeType="withEffect">
                                  <p:stCondLst>
                                    <p:cond delay="1000"/>
                                  </p:stCondLst>
                                  <p:childTnLst>
                                    <p:set>
                                      <p:cBhvr>
                                        <p:cTn id="41" dur="1" fill="hold">
                                          <p:stCondLst>
                                            <p:cond delay="0"/>
                                          </p:stCondLst>
                                        </p:cTn>
                                        <p:tgtEl>
                                          <p:spTgt spid="91"/>
                                        </p:tgtEl>
                                        <p:attrNameLst>
                                          <p:attrName>style.visibility</p:attrName>
                                        </p:attrNameLst>
                                      </p:cBhvr>
                                      <p:to>
                                        <p:strVal val="visible"/>
                                      </p:to>
                                    </p:set>
                                    <p:anim calcmode="lin" valueType="num">
                                      <p:cBhvr>
                                        <p:cTn id="42" dur="2750" fill="hold"/>
                                        <p:tgtEl>
                                          <p:spTgt spid="91"/>
                                        </p:tgtEl>
                                        <p:attrNameLst>
                                          <p:attrName>ppt_w</p:attrName>
                                        </p:attrNameLst>
                                      </p:cBhvr>
                                      <p:tavLst>
                                        <p:tav tm="0">
                                          <p:val>
                                            <p:strVal val="4/3*#ppt_w"/>
                                          </p:val>
                                        </p:tav>
                                        <p:tav tm="100000">
                                          <p:val>
                                            <p:strVal val="#ppt_w"/>
                                          </p:val>
                                        </p:tav>
                                      </p:tavLst>
                                    </p:anim>
                                    <p:anim calcmode="lin" valueType="num">
                                      <p:cBhvr>
                                        <p:cTn id="43" dur="2750" fill="hold"/>
                                        <p:tgtEl>
                                          <p:spTgt spid="91"/>
                                        </p:tgtEl>
                                        <p:attrNameLst>
                                          <p:attrName>ppt_h</p:attrName>
                                        </p:attrNameLst>
                                      </p:cBhvr>
                                      <p:tavLst>
                                        <p:tav tm="0">
                                          <p:val>
                                            <p:strVal val="4/3*#ppt_h"/>
                                          </p:val>
                                        </p:tav>
                                        <p:tav tm="100000">
                                          <p:val>
                                            <p:strVal val="#ppt_h"/>
                                          </p:val>
                                        </p:tav>
                                      </p:tavLst>
                                    </p:anim>
                                  </p:childTnLst>
                                </p:cTn>
                              </p:par>
                              <p:par>
                                <p:cTn id="44" presetID="8" presetClass="entr" presetSubtype="32" fill="hold" nodeType="withEffect">
                                  <p:stCondLst>
                                    <p:cond delay="1000"/>
                                  </p:stCondLst>
                                  <p:childTnLst>
                                    <p:set>
                                      <p:cBhvr>
                                        <p:cTn id="45" dur="1" fill="hold">
                                          <p:stCondLst>
                                            <p:cond delay="0"/>
                                          </p:stCondLst>
                                        </p:cTn>
                                        <p:tgtEl>
                                          <p:spTgt spid="91"/>
                                        </p:tgtEl>
                                        <p:attrNameLst>
                                          <p:attrName>style.visibility</p:attrName>
                                        </p:attrNameLst>
                                      </p:cBhvr>
                                      <p:to>
                                        <p:strVal val="visible"/>
                                      </p:to>
                                    </p:set>
                                    <p:animEffect transition="in" filter="diamond(out)">
                                      <p:cBhvr>
                                        <p:cTn id="46" dur="275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9 Elipse"/>
          <p:cNvSpPr/>
          <p:nvPr/>
        </p:nvSpPr>
        <p:spPr>
          <a:xfrm>
            <a:off x="4211960" y="2211710"/>
            <a:ext cx="698376" cy="698376"/>
          </a:xfrm>
          <a:prstGeom prst="ellipse">
            <a:avLst/>
          </a:prstGeom>
          <a:gradFill flip="none" rotWithShape="1">
            <a:gsLst>
              <a:gs pos="100000">
                <a:srgbClr val="7030A0">
                  <a:lumMod val="14000"/>
                </a:srgbClr>
              </a:gs>
              <a:gs pos="0">
                <a:srgbClr val="7A4023">
                  <a:lumMod val="71000"/>
                </a:srgbClr>
              </a:gs>
              <a:gs pos="45000">
                <a:schemeClr val="accent6">
                  <a:lumMod val="27000"/>
                </a:schemeClr>
              </a:gs>
              <a:gs pos="0">
                <a:schemeClr val="accent6">
                  <a:lumMod val="75000"/>
                </a:schemeClr>
              </a:gs>
            </a:gsLst>
            <a:path path="circle">
              <a:fillToRect l="50000" t="50000" r="50000" b="50000"/>
            </a:path>
            <a:tileRect/>
          </a:gradFill>
          <a:ln>
            <a:noFill/>
          </a:ln>
          <a:effectLst>
            <a:softEdge rad="152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1" name="30 Imagen" descr="LAS UVAS"/>
          <p:cNvPicPr>
            <a:picLocks noGrp="1" noChangeAspect="1"/>
          </p:cNvPicPr>
          <p:nvPr isPhoto="1"/>
        </p:nvPicPr>
        <p:blipFill rotWithShape="1">
          <a:blip r:embed="rId3">
            <a:lum/>
            <a:extLst>
              <a:ext uri="{28A0092B-C50C-407E-A947-70E740481C1C}">
                <a14:useLocalDpi xmlns:a14="http://schemas.microsoft.com/office/drawing/2010/main" val="0"/>
              </a:ext>
            </a:extLst>
          </a:blip>
          <a:srcRect t="-115843"/>
          <a:stretch/>
        </p:blipFill>
        <p:spPr>
          <a:xfrm>
            <a:off x="-14796" y="-5941381"/>
            <a:ext cx="9144000" cy="11101848"/>
          </a:xfrm>
          <a:prstGeom prst="rect">
            <a:avLst/>
          </a:prstGeom>
          <a:noFill/>
          <a:ln>
            <a:noFill/>
          </a:ln>
        </p:spPr>
      </p:pic>
      <p:grpSp>
        <p:nvGrpSpPr>
          <p:cNvPr id="15" name="14 Grupo"/>
          <p:cNvGrpSpPr/>
          <p:nvPr/>
        </p:nvGrpSpPr>
        <p:grpSpPr>
          <a:xfrm>
            <a:off x="1691682" y="-308570"/>
            <a:ext cx="5786373" cy="5733904"/>
            <a:chOff x="1676855" y="-302418"/>
            <a:chExt cx="5786373" cy="5733904"/>
          </a:xfrm>
          <a:gradFill flip="none" rotWithShape="1">
            <a:gsLst>
              <a:gs pos="73000">
                <a:schemeClr val="accent6">
                  <a:lumMod val="75000"/>
                </a:schemeClr>
              </a:gs>
              <a:gs pos="26000">
                <a:schemeClr val="accent2">
                  <a:lumMod val="75000"/>
                </a:schemeClr>
              </a:gs>
              <a:gs pos="49000">
                <a:srgbClr val="CCFF33"/>
              </a:gs>
            </a:gsLst>
            <a:path path="circle">
              <a:fillToRect l="50000" t="50000" r="50000" b="50000"/>
            </a:path>
            <a:tileRect/>
          </a:gradFill>
        </p:grpSpPr>
        <p:sp>
          <p:nvSpPr>
            <p:cNvPr id="16" name="Forma libre 31"/>
            <p:cNvSpPr/>
            <p:nvPr/>
          </p:nvSpPr>
          <p:spPr>
            <a:xfrm rot="8263533">
              <a:off x="5276593" y="1623908"/>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7" name="Forma libre 31"/>
            <p:cNvSpPr/>
            <p:nvPr/>
          </p:nvSpPr>
          <p:spPr>
            <a:xfrm rot="5400000">
              <a:off x="4701614" y="353904"/>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8" name="Forma libre 31"/>
            <p:cNvSpPr/>
            <p:nvPr/>
          </p:nvSpPr>
          <p:spPr>
            <a:xfrm rot="10800000">
              <a:off x="4788024" y="2859782"/>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9" name="Forma libre 31"/>
            <p:cNvSpPr/>
            <p:nvPr/>
          </p:nvSpPr>
          <p:spPr>
            <a:xfrm rot="2858557">
              <a:off x="3460886" y="-144000"/>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21" name="Forma libre 31"/>
            <p:cNvSpPr/>
            <p:nvPr/>
          </p:nvSpPr>
          <p:spPr>
            <a:xfrm rot="13763320">
              <a:off x="3481549" y="3492000"/>
              <a:ext cx="2144024" cy="173494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22" name="Forma libre 31"/>
            <p:cNvSpPr/>
            <p:nvPr/>
          </p:nvSpPr>
          <p:spPr>
            <a:xfrm rot="19162803">
              <a:off x="1676855" y="1618113"/>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23" name="Forma libre 31"/>
            <p:cNvSpPr/>
            <p:nvPr/>
          </p:nvSpPr>
          <p:spPr>
            <a:xfrm rot="171696">
              <a:off x="2195736" y="411510"/>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24" name="Forma libre 31"/>
            <p:cNvSpPr/>
            <p:nvPr/>
          </p:nvSpPr>
          <p:spPr>
            <a:xfrm rot="16200000">
              <a:off x="2253343" y="2946192"/>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grpSp>
      <p:sp>
        <p:nvSpPr>
          <p:cNvPr id="9" name="Forma libre 31"/>
          <p:cNvSpPr/>
          <p:nvPr/>
        </p:nvSpPr>
        <p:spPr>
          <a:xfrm rot="16200000">
            <a:off x="2253345" y="2946192"/>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5000">
                <a:schemeClr val="accent6">
                  <a:lumMod val="75000"/>
                </a:schemeClr>
              </a:gs>
              <a:gs pos="68000">
                <a:schemeClr val="accent2">
                  <a:lumMod val="75000"/>
                </a:schemeClr>
              </a:gs>
              <a:gs pos="49000">
                <a:srgbClr val="CCFF33"/>
              </a:gs>
            </a:gsLst>
            <a:lin ang="5400000" scaled="0"/>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6" name="Forma libre 31"/>
          <p:cNvSpPr/>
          <p:nvPr/>
        </p:nvSpPr>
        <p:spPr>
          <a:xfrm rot="13763320">
            <a:off x="3481550" y="3492000"/>
            <a:ext cx="2144024" cy="173494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5000">
                <a:schemeClr val="accent6">
                  <a:lumMod val="75000"/>
                </a:schemeClr>
              </a:gs>
              <a:gs pos="68000">
                <a:schemeClr val="accent2">
                  <a:lumMod val="75000"/>
                </a:schemeClr>
              </a:gs>
              <a:gs pos="49000">
                <a:srgbClr val="CCFF33"/>
              </a:gs>
            </a:gsLst>
            <a:lin ang="5400000" scaled="0"/>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4" name="Forma libre 31"/>
          <p:cNvSpPr/>
          <p:nvPr/>
        </p:nvSpPr>
        <p:spPr>
          <a:xfrm rot="10800000">
            <a:off x="4788026" y="2859783"/>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5000">
                <a:schemeClr val="accent6">
                  <a:lumMod val="75000"/>
                </a:schemeClr>
              </a:gs>
              <a:gs pos="68000">
                <a:schemeClr val="accent2">
                  <a:lumMod val="75000"/>
                </a:schemeClr>
              </a:gs>
              <a:gs pos="49000">
                <a:srgbClr val="CCFF33"/>
              </a:gs>
            </a:gsLst>
            <a:lin ang="5400000" scaled="0"/>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2" name="Forma libre 31"/>
          <p:cNvSpPr/>
          <p:nvPr/>
        </p:nvSpPr>
        <p:spPr>
          <a:xfrm rot="8263533">
            <a:off x="5276595" y="1623909"/>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5000">
                <a:schemeClr val="accent6">
                  <a:lumMod val="75000"/>
                </a:schemeClr>
              </a:gs>
              <a:gs pos="68000">
                <a:schemeClr val="accent2">
                  <a:lumMod val="75000"/>
                </a:schemeClr>
              </a:gs>
              <a:gs pos="49000">
                <a:srgbClr val="CCFF33"/>
              </a:gs>
            </a:gsLst>
            <a:lin ang="5400000" scaled="0"/>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3" name="Forma libre 31"/>
          <p:cNvSpPr/>
          <p:nvPr/>
        </p:nvSpPr>
        <p:spPr>
          <a:xfrm rot="5400000">
            <a:off x="4701616" y="353904"/>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5000">
                <a:schemeClr val="accent6">
                  <a:lumMod val="75000"/>
                </a:schemeClr>
              </a:gs>
              <a:gs pos="68000">
                <a:schemeClr val="accent2">
                  <a:lumMod val="75000"/>
                </a:schemeClr>
              </a:gs>
              <a:gs pos="49000">
                <a:srgbClr val="CCFF33"/>
              </a:gs>
            </a:gsLst>
            <a:lin ang="5400000" scaled="0"/>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5" name="Forma libre 31"/>
          <p:cNvSpPr/>
          <p:nvPr/>
        </p:nvSpPr>
        <p:spPr>
          <a:xfrm rot="2858557">
            <a:off x="3460888" y="-144000"/>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5000">
                <a:schemeClr val="accent6">
                  <a:lumMod val="75000"/>
                </a:schemeClr>
              </a:gs>
              <a:gs pos="68000">
                <a:schemeClr val="accent2">
                  <a:lumMod val="75000"/>
                </a:schemeClr>
              </a:gs>
              <a:gs pos="49000">
                <a:srgbClr val="CCFF33"/>
              </a:gs>
            </a:gsLst>
            <a:lin ang="5400000" scaled="0"/>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7" name="Forma libre 31"/>
          <p:cNvSpPr/>
          <p:nvPr/>
        </p:nvSpPr>
        <p:spPr>
          <a:xfrm rot="19162803">
            <a:off x="1676857" y="1618114"/>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5000">
                <a:schemeClr val="accent6">
                  <a:lumMod val="75000"/>
                </a:schemeClr>
              </a:gs>
              <a:gs pos="68000">
                <a:schemeClr val="accent2">
                  <a:lumMod val="75000"/>
                </a:schemeClr>
              </a:gs>
              <a:gs pos="49000">
                <a:srgbClr val="CCFF33"/>
              </a:gs>
            </a:gsLst>
            <a:lin ang="5400000" scaled="0"/>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8" name="Forma libre 31"/>
          <p:cNvSpPr/>
          <p:nvPr/>
        </p:nvSpPr>
        <p:spPr>
          <a:xfrm rot="171696">
            <a:off x="2195738" y="411511"/>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5000">
                <a:schemeClr val="accent6">
                  <a:lumMod val="75000"/>
                </a:schemeClr>
              </a:gs>
              <a:gs pos="68000">
                <a:schemeClr val="accent2">
                  <a:lumMod val="75000"/>
                </a:schemeClr>
              </a:gs>
              <a:gs pos="49000">
                <a:srgbClr val="CCFF33"/>
              </a:gs>
            </a:gsLst>
            <a:lin ang="5400000" scaled="0"/>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pic>
        <p:nvPicPr>
          <p:cNvPr id="26" name="25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14051" y="-380578"/>
            <a:ext cx="9324528" cy="5760640"/>
          </a:xfrm>
          <a:prstGeom prst="rect">
            <a:avLst/>
          </a:prstGeom>
          <a:noFill/>
          <a:ln>
            <a:noFill/>
          </a:ln>
        </p:spPr>
      </p:pic>
    </p:spTree>
    <p:extLst>
      <p:ext uri="{BB962C8B-B14F-4D97-AF65-F5344CB8AC3E}">
        <p14:creationId xmlns:p14="http://schemas.microsoft.com/office/powerpoint/2010/main" val="2218947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750" fill="hold"/>
                                        <p:tgtEl>
                                          <p:spTgt spid="2"/>
                                        </p:tgtEl>
                                        <p:attrNameLst>
                                          <p:attrName>ppt_w</p:attrName>
                                        </p:attrNameLst>
                                      </p:cBhvr>
                                      <p:tavLst>
                                        <p:tav tm="0">
                                          <p:val>
                                            <p:fltVal val="0"/>
                                          </p:val>
                                        </p:tav>
                                        <p:tav tm="100000">
                                          <p:val>
                                            <p:strVal val="#ppt_w"/>
                                          </p:val>
                                        </p:tav>
                                      </p:tavLst>
                                    </p:anim>
                                    <p:anim calcmode="lin" valueType="num">
                                      <p:cBhvr>
                                        <p:cTn id="8" dur="3750" fill="hold"/>
                                        <p:tgtEl>
                                          <p:spTgt spid="2"/>
                                        </p:tgtEl>
                                        <p:attrNameLst>
                                          <p:attrName>ppt_h</p:attrName>
                                        </p:attrNameLst>
                                      </p:cBhvr>
                                      <p:tavLst>
                                        <p:tav tm="0">
                                          <p:val>
                                            <p:fltVal val="0"/>
                                          </p:val>
                                        </p:tav>
                                        <p:tav tm="100000">
                                          <p:val>
                                            <p:strVal val="#ppt_h"/>
                                          </p:val>
                                        </p:tav>
                                      </p:tavLst>
                                    </p:anim>
                                    <p:anim calcmode="lin" valueType="num">
                                      <p:cBhvr>
                                        <p:cTn id="9" dur="3750" fill="hold"/>
                                        <p:tgtEl>
                                          <p:spTgt spid="2"/>
                                        </p:tgtEl>
                                        <p:attrNameLst>
                                          <p:attrName>ppt_x</p:attrName>
                                        </p:attrNameLst>
                                      </p:cBhvr>
                                      <p:tavLst>
                                        <p:tav tm="0">
                                          <p:val>
                                            <p:fltVal val="0.5"/>
                                          </p:val>
                                        </p:tav>
                                        <p:tav tm="100000">
                                          <p:val>
                                            <p:strVal val="#ppt_x"/>
                                          </p:val>
                                        </p:tav>
                                      </p:tavLst>
                                    </p:anim>
                                    <p:anim calcmode="lin" valueType="num">
                                      <p:cBhvr>
                                        <p:cTn id="10" dur="3750" fill="hold"/>
                                        <p:tgtEl>
                                          <p:spTgt spid="2"/>
                                        </p:tgtEl>
                                        <p:attrNameLst>
                                          <p:attrName>ppt_y</p:attrName>
                                        </p:attrNameLst>
                                      </p:cBhvr>
                                      <p:tavLst>
                                        <p:tav tm="0">
                                          <p:val>
                                            <p:fltVal val="0.5"/>
                                          </p:val>
                                        </p:tav>
                                        <p:tav tm="100000">
                                          <p:val>
                                            <p:strVal val="#ppt_y"/>
                                          </p:val>
                                        </p:tav>
                                      </p:tavLst>
                                    </p:anim>
                                  </p:childTnLst>
                                </p:cTn>
                              </p:par>
                              <p:par>
                                <p:cTn id="11" presetID="8" presetClass="emph" presetSubtype="0" fill="hold" grpId="1" nodeType="withEffect">
                                  <p:stCondLst>
                                    <p:cond delay="0"/>
                                  </p:stCondLst>
                                  <p:childTnLst>
                                    <p:animRot by="21600000">
                                      <p:cBhvr>
                                        <p:cTn id="12" dur="3750" fill="hold"/>
                                        <p:tgtEl>
                                          <p:spTgt spid="2"/>
                                        </p:tgtEl>
                                        <p:attrNameLst>
                                          <p:attrName>r</p:attrName>
                                        </p:attrNameLst>
                                      </p:cBhvr>
                                    </p:animRot>
                                  </p:childTnLst>
                                </p:cTn>
                              </p:par>
                              <p:par>
                                <p:cTn id="13" presetID="23" presetClass="entr" presetSubtype="528" fill="hold" grpId="0" nodeType="with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3750" fill="hold"/>
                                        <p:tgtEl>
                                          <p:spTgt spid="3"/>
                                        </p:tgtEl>
                                        <p:attrNameLst>
                                          <p:attrName>ppt_w</p:attrName>
                                        </p:attrNameLst>
                                      </p:cBhvr>
                                      <p:tavLst>
                                        <p:tav tm="0">
                                          <p:val>
                                            <p:fltVal val="0"/>
                                          </p:val>
                                        </p:tav>
                                        <p:tav tm="100000">
                                          <p:val>
                                            <p:strVal val="#ppt_w"/>
                                          </p:val>
                                        </p:tav>
                                      </p:tavLst>
                                    </p:anim>
                                    <p:anim calcmode="lin" valueType="num">
                                      <p:cBhvr>
                                        <p:cTn id="16" dur="3750" fill="hold"/>
                                        <p:tgtEl>
                                          <p:spTgt spid="3"/>
                                        </p:tgtEl>
                                        <p:attrNameLst>
                                          <p:attrName>ppt_h</p:attrName>
                                        </p:attrNameLst>
                                      </p:cBhvr>
                                      <p:tavLst>
                                        <p:tav tm="0">
                                          <p:val>
                                            <p:fltVal val="0"/>
                                          </p:val>
                                        </p:tav>
                                        <p:tav tm="100000">
                                          <p:val>
                                            <p:strVal val="#ppt_h"/>
                                          </p:val>
                                        </p:tav>
                                      </p:tavLst>
                                    </p:anim>
                                    <p:anim calcmode="lin" valueType="num">
                                      <p:cBhvr>
                                        <p:cTn id="17" dur="3750" fill="hold"/>
                                        <p:tgtEl>
                                          <p:spTgt spid="3"/>
                                        </p:tgtEl>
                                        <p:attrNameLst>
                                          <p:attrName>ppt_x</p:attrName>
                                        </p:attrNameLst>
                                      </p:cBhvr>
                                      <p:tavLst>
                                        <p:tav tm="0">
                                          <p:val>
                                            <p:fltVal val="0.5"/>
                                          </p:val>
                                        </p:tav>
                                        <p:tav tm="100000">
                                          <p:val>
                                            <p:strVal val="#ppt_x"/>
                                          </p:val>
                                        </p:tav>
                                      </p:tavLst>
                                    </p:anim>
                                    <p:anim calcmode="lin" valueType="num">
                                      <p:cBhvr>
                                        <p:cTn id="18" dur="3750" fill="hold"/>
                                        <p:tgtEl>
                                          <p:spTgt spid="3"/>
                                        </p:tgtEl>
                                        <p:attrNameLst>
                                          <p:attrName>ppt_y</p:attrName>
                                        </p:attrNameLst>
                                      </p:cBhvr>
                                      <p:tavLst>
                                        <p:tav tm="0">
                                          <p:val>
                                            <p:fltVal val="0.5"/>
                                          </p:val>
                                        </p:tav>
                                        <p:tav tm="100000">
                                          <p:val>
                                            <p:strVal val="#ppt_y"/>
                                          </p:val>
                                        </p:tav>
                                      </p:tavLst>
                                    </p:anim>
                                  </p:childTnLst>
                                </p:cTn>
                              </p:par>
                              <p:par>
                                <p:cTn id="19" presetID="8" presetClass="emph" presetSubtype="0" fill="hold" grpId="1" nodeType="withEffect">
                                  <p:stCondLst>
                                    <p:cond delay="0"/>
                                  </p:stCondLst>
                                  <p:childTnLst>
                                    <p:animRot by="21600000">
                                      <p:cBhvr>
                                        <p:cTn id="20" dur="3750" fill="hold"/>
                                        <p:tgtEl>
                                          <p:spTgt spid="3"/>
                                        </p:tgtEl>
                                        <p:attrNameLst>
                                          <p:attrName>r</p:attrName>
                                        </p:attrNameLst>
                                      </p:cBhvr>
                                    </p:animRot>
                                  </p:childTnLst>
                                </p:cTn>
                              </p:par>
                              <p:par>
                                <p:cTn id="21" presetID="23" presetClass="entr" presetSubtype="528" fill="hold" grpId="0" nodeType="withEffect">
                                  <p:stCondLst>
                                    <p:cond delay="0"/>
                                  </p:stCondLst>
                                  <p:childTnLst>
                                    <p:set>
                                      <p:cBhvr>
                                        <p:cTn id="22" dur="1" fill="hold">
                                          <p:stCondLst>
                                            <p:cond delay="0"/>
                                          </p:stCondLst>
                                        </p:cTn>
                                        <p:tgtEl>
                                          <p:spTgt spid="4"/>
                                        </p:tgtEl>
                                        <p:attrNameLst>
                                          <p:attrName>style.visibility</p:attrName>
                                        </p:attrNameLst>
                                      </p:cBhvr>
                                      <p:to>
                                        <p:strVal val="visible"/>
                                      </p:to>
                                    </p:set>
                                    <p:anim calcmode="lin" valueType="num">
                                      <p:cBhvr>
                                        <p:cTn id="23" dur="3750" fill="hold"/>
                                        <p:tgtEl>
                                          <p:spTgt spid="4"/>
                                        </p:tgtEl>
                                        <p:attrNameLst>
                                          <p:attrName>ppt_w</p:attrName>
                                        </p:attrNameLst>
                                      </p:cBhvr>
                                      <p:tavLst>
                                        <p:tav tm="0">
                                          <p:val>
                                            <p:fltVal val="0"/>
                                          </p:val>
                                        </p:tav>
                                        <p:tav tm="100000">
                                          <p:val>
                                            <p:strVal val="#ppt_w"/>
                                          </p:val>
                                        </p:tav>
                                      </p:tavLst>
                                    </p:anim>
                                    <p:anim calcmode="lin" valueType="num">
                                      <p:cBhvr>
                                        <p:cTn id="24" dur="3750" fill="hold"/>
                                        <p:tgtEl>
                                          <p:spTgt spid="4"/>
                                        </p:tgtEl>
                                        <p:attrNameLst>
                                          <p:attrName>ppt_h</p:attrName>
                                        </p:attrNameLst>
                                      </p:cBhvr>
                                      <p:tavLst>
                                        <p:tav tm="0">
                                          <p:val>
                                            <p:fltVal val="0"/>
                                          </p:val>
                                        </p:tav>
                                        <p:tav tm="100000">
                                          <p:val>
                                            <p:strVal val="#ppt_h"/>
                                          </p:val>
                                        </p:tav>
                                      </p:tavLst>
                                    </p:anim>
                                    <p:anim calcmode="lin" valueType="num">
                                      <p:cBhvr>
                                        <p:cTn id="25" dur="3750" fill="hold"/>
                                        <p:tgtEl>
                                          <p:spTgt spid="4"/>
                                        </p:tgtEl>
                                        <p:attrNameLst>
                                          <p:attrName>ppt_x</p:attrName>
                                        </p:attrNameLst>
                                      </p:cBhvr>
                                      <p:tavLst>
                                        <p:tav tm="0">
                                          <p:val>
                                            <p:fltVal val="0.5"/>
                                          </p:val>
                                        </p:tav>
                                        <p:tav tm="100000">
                                          <p:val>
                                            <p:strVal val="#ppt_x"/>
                                          </p:val>
                                        </p:tav>
                                      </p:tavLst>
                                    </p:anim>
                                    <p:anim calcmode="lin" valueType="num">
                                      <p:cBhvr>
                                        <p:cTn id="26" dur="3750" fill="hold"/>
                                        <p:tgtEl>
                                          <p:spTgt spid="4"/>
                                        </p:tgtEl>
                                        <p:attrNameLst>
                                          <p:attrName>ppt_y</p:attrName>
                                        </p:attrNameLst>
                                      </p:cBhvr>
                                      <p:tavLst>
                                        <p:tav tm="0">
                                          <p:val>
                                            <p:fltVal val="0.5"/>
                                          </p:val>
                                        </p:tav>
                                        <p:tav tm="100000">
                                          <p:val>
                                            <p:strVal val="#ppt_y"/>
                                          </p:val>
                                        </p:tav>
                                      </p:tavLst>
                                    </p:anim>
                                  </p:childTnLst>
                                </p:cTn>
                              </p:par>
                              <p:par>
                                <p:cTn id="27" presetID="8" presetClass="emph" presetSubtype="0" fill="hold" grpId="1" nodeType="withEffect">
                                  <p:stCondLst>
                                    <p:cond delay="0"/>
                                  </p:stCondLst>
                                  <p:childTnLst>
                                    <p:animRot by="21600000">
                                      <p:cBhvr>
                                        <p:cTn id="28" dur="3750" fill="hold"/>
                                        <p:tgtEl>
                                          <p:spTgt spid="4"/>
                                        </p:tgtEl>
                                        <p:attrNameLst>
                                          <p:attrName>r</p:attrName>
                                        </p:attrNameLst>
                                      </p:cBhvr>
                                    </p:animRot>
                                  </p:childTnLst>
                                </p:cTn>
                              </p:par>
                              <p:par>
                                <p:cTn id="29" presetID="23" presetClass="entr" presetSubtype="528"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750" fill="hold"/>
                                        <p:tgtEl>
                                          <p:spTgt spid="6"/>
                                        </p:tgtEl>
                                        <p:attrNameLst>
                                          <p:attrName>ppt_w</p:attrName>
                                        </p:attrNameLst>
                                      </p:cBhvr>
                                      <p:tavLst>
                                        <p:tav tm="0">
                                          <p:val>
                                            <p:fltVal val="0"/>
                                          </p:val>
                                        </p:tav>
                                        <p:tav tm="100000">
                                          <p:val>
                                            <p:strVal val="#ppt_w"/>
                                          </p:val>
                                        </p:tav>
                                      </p:tavLst>
                                    </p:anim>
                                    <p:anim calcmode="lin" valueType="num">
                                      <p:cBhvr>
                                        <p:cTn id="32" dur="3750" fill="hold"/>
                                        <p:tgtEl>
                                          <p:spTgt spid="6"/>
                                        </p:tgtEl>
                                        <p:attrNameLst>
                                          <p:attrName>ppt_h</p:attrName>
                                        </p:attrNameLst>
                                      </p:cBhvr>
                                      <p:tavLst>
                                        <p:tav tm="0">
                                          <p:val>
                                            <p:fltVal val="0"/>
                                          </p:val>
                                        </p:tav>
                                        <p:tav tm="100000">
                                          <p:val>
                                            <p:strVal val="#ppt_h"/>
                                          </p:val>
                                        </p:tav>
                                      </p:tavLst>
                                    </p:anim>
                                    <p:anim calcmode="lin" valueType="num">
                                      <p:cBhvr>
                                        <p:cTn id="33" dur="3750" fill="hold"/>
                                        <p:tgtEl>
                                          <p:spTgt spid="6"/>
                                        </p:tgtEl>
                                        <p:attrNameLst>
                                          <p:attrName>ppt_x</p:attrName>
                                        </p:attrNameLst>
                                      </p:cBhvr>
                                      <p:tavLst>
                                        <p:tav tm="0">
                                          <p:val>
                                            <p:fltVal val="0.5"/>
                                          </p:val>
                                        </p:tav>
                                        <p:tav tm="100000">
                                          <p:val>
                                            <p:strVal val="#ppt_x"/>
                                          </p:val>
                                        </p:tav>
                                      </p:tavLst>
                                    </p:anim>
                                    <p:anim calcmode="lin" valueType="num">
                                      <p:cBhvr>
                                        <p:cTn id="34" dur="3750" fill="hold"/>
                                        <p:tgtEl>
                                          <p:spTgt spid="6"/>
                                        </p:tgtEl>
                                        <p:attrNameLst>
                                          <p:attrName>ppt_y</p:attrName>
                                        </p:attrNameLst>
                                      </p:cBhvr>
                                      <p:tavLst>
                                        <p:tav tm="0">
                                          <p:val>
                                            <p:fltVal val="0.5"/>
                                          </p:val>
                                        </p:tav>
                                        <p:tav tm="100000">
                                          <p:val>
                                            <p:strVal val="#ppt_y"/>
                                          </p:val>
                                        </p:tav>
                                      </p:tavLst>
                                    </p:anim>
                                  </p:childTnLst>
                                </p:cTn>
                              </p:par>
                              <p:par>
                                <p:cTn id="35" presetID="8" presetClass="emph" presetSubtype="0" fill="hold" grpId="1" nodeType="withEffect">
                                  <p:stCondLst>
                                    <p:cond delay="0"/>
                                  </p:stCondLst>
                                  <p:childTnLst>
                                    <p:animRot by="21600000">
                                      <p:cBhvr>
                                        <p:cTn id="36" dur="3750" fill="hold"/>
                                        <p:tgtEl>
                                          <p:spTgt spid="6"/>
                                        </p:tgtEl>
                                        <p:attrNameLst>
                                          <p:attrName>r</p:attrName>
                                        </p:attrNameLst>
                                      </p:cBhvr>
                                    </p:animRot>
                                  </p:childTnLst>
                                </p:cTn>
                              </p:par>
                              <p:par>
                                <p:cTn id="37" presetID="23" presetClass="entr" presetSubtype="528"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p:cTn id="39" dur="3750" fill="hold"/>
                                        <p:tgtEl>
                                          <p:spTgt spid="9"/>
                                        </p:tgtEl>
                                        <p:attrNameLst>
                                          <p:attrName>ppt_w</p:attrName>
                                        </p:attrNameLst>
                                      </p:cBhvr>
                                      <p:tavLst>
                                        <p:tav tm="0">
                                          <p:val>
                                            <p:fltVal val="0"/>
                                          </p:val>
                                        </p:tav>
                                        <p:tav tm="100000">
                                          <p:val>
                                            <p:strVal val="#ppt_w"/>
                                          </p:val>
                                        </p:tav>
                                      </p:tavLst>
                                    </p:anim>
                                    <p:anim calcmode="lin" valueType="num">
                                      <p:cBhvr>
                                        <p:cTn id="40" dur="3750" fill="hold"/>
                                        <p:tgtEl>
                                          <p:spTgt spid="9"/>
                                        </p:tgtEl>
                                        <p:attrNameLst>
                                          <p:attrName>ppt_h</p:attrName>
                                        </p:attrNameLst>
                                      </p:cBhvr>
                                      <p:tavLst>
                                        <p:tav tm="0">
                                          <p:val>
                                            <p:fltVal val="0"/>
                                          </p:val>
                                        </p:tav>
                                        <p:tav tm="100000">
                                          <p:val>
                                            <p:strVal val="#ppt_h"/>
                                          </p:val>
                                        </p:tav>
                                      </p:tavLst>
                                    </p:anim>
                                    <p:anim calcmode="lin" valueType="num">
                                      <p:cBhvr>
                                        <p:cTn id="41" dur="3750" fill="hold"/>
                                        <p:tgtEl>
                                          <p:spTgt spid="9"/>
                                        </p:tgtEl>
                                        <p:attrNameLst>
                                          <p:attrName>ppt_x</p:attrName>
                                        </p:attrNameLst>
                                      </p:cBhvr>
                                      <p:tavLst>
                                        <p:tav tm="0">
                                          <p:val>
                                            <p:fltVal val="0.5"/>
                                          </p:val>
                                        </p:tav>
                                        <p:tav tm="100000">
                                          <p:val>
                                            <p:strVal val="#ppt_x"/>
                                          </p:val>
                                        </p:tav>
                                      </p:tavLst>
                                    </p:anim>
                                    <p:anim calcmode="lin" valueType="num">
                                      <p:cBhvr>
                                        <p:cTn id="42" dur="3750" fill="hold"/>
                                        <p:tgtEl>
                                          <p:spTgt spid="9"/>
                                        </p:tgtEl>
                                        <p:attrNameLst>
                                          <p:attrName>ppt_y</p:attrName>
                                        </p:attrNameLst>
                                      </p:cBhvr>
                                      <p:tavLst>
                                        <p:tav tm="0">
                                          <p:val>
                                            <p:fltVal val="0.5"/>
                                          </p:val>
                                        </p:tav>
                                        <p:tav tm="100000">
                                          <p:val>
                                            <p:strVal val="#ppt_y"/>
                                          </p:val>
                                        </p:tav>
                                      </p:tavLst>
                                    </p:anim>
                                  </p:childTnLst>
                                </p:cTn>
                              </p:par>
                              <p:par>
                                <p:cTn id="43" presetID="8" presetClass="emph" presetSubtype="0" fill="hold" grpId="1" nodeType="withEffect">
                                  <p:stCondLst>
                                    <p:cond delay="0"/>
                                  </p:stCondLst>
                                  <p:childTnLst>
                                    <p:animRot by="21600000">
                                      <p:cBhvr>
                                        <p:cTn id="44" dur="3750" fill="hold"/>
                                        <p:tgtEl>
                                          <p:spTgt spid="9"/>
                                        </p:tgtEl>
                                        <p:attrNameLst>
                                          <p:attrName>r</p:attrName>
                                        </p:attrNameLst>
                                      </p:cBhvr>
                                    </p:animRot>
                                  </p:childTnLst>
                                </p:cTn>
                              </p:par>
                              <p:par>
                                <p:cTn id="45" presetID="23" presetClass="entr" presetSubtype="528"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3750" fill="hold"/>
                                        <p:tgtEl>
                                          <p:spTgt spid="7"/>
                                        </p:tgtEl>
                                        <p:attrNameLst>
                                          <p:attrName>ppt_w</p:attrName>
                                        </p:attrNameLst>
                                      </p:cBhvr>
                                      <p:tavLst>
                                        <p:tav tm="0">
                                          <p:val>
                                            <p:fltVal val="0"/>
                                          </p:val>
                                        </p:tav>
                                        <p:tav tm="100000">
                                          <p:val>
                                            <p:strVal val="#ppt_w"/>
                                          </p:val>
                                        </p:tav>
                                      </p:tavLst>
                                    </p:anim>
                                    <p:anim calcmode="lin" valueType="num">
                                      <p:cBhvr>
                                        <p:cTn id="48" dur="3750" fill="hold"/>
                                        <p:tgtEl>
                                          <p:spTgt spid="7"/>
                                        </p:tgtEl>
                                        <p:attrNameLst>
                                          <p:attrName>ppt_h</p:attrName>
                                        </p:attrNameLst>
                                      </p:cBhvr>
                                      <p:tavLst>
                                        <p:tav tm="0">
                                          <p:val>
                                            <p:fltVal val="0"/>
                                          </p:val>
                                        </p:tav>
                                        <p:tav tm="100000">
                                          <p:val>
                                            <p:strVal val="#ppt_h"/>
                                          </p:val>
                                        </p:tav>
                                      </p:tavLst>
                                    </p:anim>
                                    <p:anim calcmode="lin" valueType="num">
                                      <p:cBhvr>
                                        <p:cTn id="49" dur="3750" fill="hold"/>
                                        <p:tgtEl>
                                          <p:spTgt spid="7"/>
                                        </p:tgtEl>
                                        <p:attrNameLst>
                                          <p:attrName>ppt_x</p:attrName>
                                        </p:attrNameLst>
                                      </p:cBhvr>
                                      <p:tavLst>
                                        <p:tav tm="0">
                                          <p:val>
                                            <p:fltVal val="0.5"/>
                                          </p:val>
                                        </p:tav>
                                        <p:tav tm="100000">
                                          <p:val>
                                            <p:strVal val="#ppt_x"/>
                                          </p:val>
                                        </p:tav>
                                      </p:tavLst>
                                    </p:anim>
                                    <p:anim calcmode="lin" valueType="num">
                                      <p:cBhvr>
                                        <p:cTn id="50" dur="3750" fill="hold"/>
                                        <p:tgtEl>
                                          <p:spTgt spid="7"/>
                                        </p:tgtEl>
                                        <p:attrNameLst>
                                          <p:attrName>ppt_y</p:attrName>
                                        </p:attrNameLst>
                                      </p:cBhvr>
                                      <p:tavLst>
                                        <p:tav tm="0">
                                          <p:val>
                                            <p:fltVal val="0.5"/>
                                          </p:val>
                                        </p:tav>
                                        <p:tav tm="100000">
                                          <p:val>
                                            <p:strVal val="#ppt_y"/>
                                          </p:val>
                                        </p:tav>
                                      </p:tavLst>
                                    </p:anim>
                                  </p:childTnLst>
                                </p:cTn>
                              </p:par>
                              <p:par>
                                <p:cTn id="51" presetID="8" presetClass="emph" presetSubtype="0" fill="hold" grpId="1" nodeType="withEffect">
                                  <p:stCondLst>
                                    <p:cond delay="0"/>
                                  </p:stCondLst>
                                  <p:childTnLst>
                                    <p:animRot by="21600000">
                                      <p:cBhvr>
                                        <p:cTn id="52" dur="3750" fill="hold"/>
                                        <p:tgtEl>
                                          <p:spTgt spid="7"/>
                                        </p:tgtEl>
                                        <p:attrNameLst>
                                          <p:attrName>r</p:attrName>
                                        </p:attrNameLst>
                                      </p:cBhvr>
                                    </p:animRot>
                                  </p:childTnLst>
                                </p:cTn>
                              </p:par>
                              <p:par>
                                <p:cTn id="53" presetID="23" presetClass="entr" presetSubtype="528" fill="hold" grpId="0" nodeType="withEffect">
                                  <p:stCondLst>
                                    <p:cond delay="0"/>
                                  </p:stCondLst>
                                  <p:childTnLst>
                                    <p:set>
                                      <p:cBhvr>
                                        <p:cTn id="54" dur="1" fill="hold">
                                          <p:stCondLst>
                                            <p:cond delay="0"/>
                                          </p:stCondLst>
                                        </p:cTn>
                                        <p:tgtEl>
                                          <p:spTgt spid="8"/>
                                        </p:tgtEl>
                                        <p:attrNameLst>
                                          <p:attrName>style.visibility</p:attrName>
                                        </p:attrNameLst>
                                      </p:cBhvr>
                                      <p:to>
                                        <p:strVal val="visible"/>
                                      </p:to>
                                    </p:set>
                                    <p:anim calcmode="lin" valueType="num">
                                      <p:cBhvr>
                                        <p:cTn id="55" dur="3750" fill="hold"/>
                                        <p:tgtEl>
                                          <p:spTgt spid="8"/>
                                        </p:tgtEl>
                                        <p:attrNameLst>
                                          <p:attrName>ppt_w</p:attrName>
                                        </p:attrNameLst>
                                      </p:cBhvr>
                                      <p:tavLst>
                                        <p:tav tm="0">
                                          <p:val>
                                            <p:fltVal val="0"/>
                                          </p:val>
                                        </p:tav>
                                        <p:tav tm="100000">
                                          <p:val>
                                            <p:strVal val="#ppt_w"/>
                                          </p:val>
                                        </p:tav>
                                      </p:tavLst>
                                    </p:anim>
                                    <p:anim calcmode="lin" valueType="num">
                                      <p:cBhvr>
                                        <p:cTn id="56" dur="3750" fill="hold"/>
                                        <p:tgtEl>
                                          <p:spTgt spid="8"/>
                                        </p:tgtEl>
                                        <p:attrNameLst>
                                          <p:attrName>ppt_h</p:attrName>
                                        </p:attrNameLst>
                                      </p:cBhvr>
                                      <p:tavLst>
                                        <p:tav tm="0">
                                          <p:val>
                                            <p:fltVal val="0"/>
                                          </p:val>
                                        </p:tav>
                                        <p:tav tm="100000">
                                          <p:val>
                                            <p:strVal val="#ppt_h"/>
                                          </p:val>
                                        </p:tav>
                                      </p:tavLst>
                                    </p:anim>
                                    <p:anim calcmode="lin" valueType="num">
                                      <p:cBhvr>
                                        <p:cTn id="57" dur="3750" fill="hold"/>
                                        <p:tgtEl>
                                          <p:spTgt spid="8"/>
                                        </p:tgtEl>
                                        <p:attrNameLst>
                                          <p:attrName>ppt_x</p:attrName>
                                        </p:attrNameLst>
                                      </p:cBhvr>
                                      <p:tavLst>
                                        <p:tav tm="0">
                                          <p:val>
                                            <p:fltVal val="0.5"/>
                                          </p:val>
                                        </p:tav>
                                        <p:tav tm="100000">
                                          <p:val>
                                            <p:strVal val="#ppt_x"/>
                                          </p:val>
                                        </p:tav>
                                      </p:tavLst>
                                    </p:anim>
                                    <p:anim calcmode="lin" valueType="num">
                                      <p:cBhvr>
                                        <p:cTn id="58" dur="3750" fill="hold"/>
                                        <p:tgtEl>
                                          <p:spTgt spid="8"/>
                                        </p:tgtEl>
                                        <p:attrNameLst>
                                          <p:attrName>ppt_y</p:attrName>
                                        </p:attrNameLst>
                                      </p:cBhvr>
                                      <p:tavLst>
                                        <p:tav tm="0">
                                          <p:val>
                                            <p:fltVal val="0.5"/>
                                          </p:val>
                                        </p:tav>
                                        <p:tav tm="100000">
                                          <p:val>
                                            <p:strVal val="#ppt_y"/>
                                          </p:val>
                                        </p:tav>
                                      </p:tavLst>
                                    </p:anim>
                                  </p:childTnLst>
                                </p:cTn>
                              </p:par>
                              <p:par>
                                <p:cTn id="59" presetID="8" presetClass="emph" presetSubtype="0" fill="hold" grpId="1" nodeType="withEffect">
                                  <p:stCondLst>
                                    <p:cond delay="0"/>
                                  </p:stCondLst>
                                  <p:childTnLst>
                                    <p:animRot by="21600000">
                                      <p:cBhvr>
                                        <p:cTn id="60" dur="3750" fill="hold"/>
                                        <p:tgtEl>
                                          <p:spTgt spid="8"/>
                                        </p:tgtEl>
                                        <p:attrNameLst>
                                          <p:attrName>r</p:attrName>
                                        </p:attrNameLst>
                                      </p:cBhvr>
                                    </p:animRot>
                                  </p:childTnLst>
                                </p:cTn>
                              </p:par>
                              <p:par>
                                <p:cTn id="61" presetID="23" presetClass="entr" presetSubtype="528" fill="hold" grpId="0"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p:cTn id="63" dur="3750" fill="hold"/>
                                        <p:tgtEl>
                                          <p:spTgt spid="5"/>
                                        </p:tgtEl>
                                        <p:attrNameLst>
                                          <p:attrName>ppt_w</p:attrName>
                                        </p:attrNameLst>
                                      </p:cBhvr>
                                      <p:tavLst>
                                        <p:tav tm="0">
                                          <p:val>
                                            <p:fltVal val="0"/>
                                          </p:val>
                                        </p:tav>
                                        <p:tav tm="100000">
                                          <p:val>
                                            <p:strVal val="#ppt_w"/>
                                          </p:val>
                                        </p:tav>
                                      </p:tavLst>
                                    </p:anim>
                                    <p:anim calcmode="lin" valueType="num">
                                      <p:cBhvr>
                                        <p:cTn id="64" dur="3750" fill="hold"/>
                                        <p:tgtEl>
                                          <p:spTgt spid="5"/>
                                        </p:tgtEl>
                                        <p:attrNameLst>
                                          <p:attrName>ppt_h</p:attrName>
                                        </p:attrNameLst>
                                      </p:cBhvr>
                                      <p:tavLst>
                                        <p:tav tm="0">
                                          <p:val>
                                            <p:fltVal val="0"/>
                                          </p:val>
                                        </p:tav>
                                        <p:tav tm="100000">
                                          <p:val>
                                            <p:strVal val="#ppt_h"/>
                                          </p:val>
                                        </p:tav>
                                      </p:tavLst>
                                    </p:anim>
                                    <p:anim calcmode="lin" valueType="num">
                                      <p:cBhvr>
                                        <p:cTn id="65" dur="3750" fill="hold"/>
                                        <p:tgtEl>
                                          <p:spTgt spid="5"/>
                                        </p:tgtEl>
                                        <p:attrNameLst>
                                          <p:attrName>ppt_x</p:attrName>
                                        </p:attrNameLst>
                                      </p:cBhvr>
                                      <p:tavLst>
                                        <p:tav tm="0">
                                          <p:val>
                                            <p:fltVal val="0.5"/>
                                          </p:val>
                                        </p:tav>
                                        <p:tav tm="100000">
                                          <p:val>
                                            <p:strVal val="#ppt_x"/>
                                          </p:val>
                                        </p:tav>
                                      </p:tavLst>
                                    </p:anim>
                                    <p:anim calcmode="lin" valueType="num">
                                      <p:cBhvr>
                                        <p:cTn id="66" dur="3750" fill="hold"/>
                                        <p:tgtEl>
                                          <p:spTgt spid="5"/>
                                        </p:tgtEl>
                                        <p:attrNameLst>
                                          <p:attrName>ppt_y</p:attrName>
                                        </p:attrNameLst>
                                      </p:cBhvr>
                                      <p:tavLst>
                                        <p:tav tm="0">
                                          <p:val>
                                            <p:fltVal val="0.5"/>
                                          </p:val>
                                        </p:tav>
                                        <p:tav tm="100000">
                                          <p:val>
                                            <p:strVal val="#ppt_y"/>
                                          </p:val>
                                        </p:tav>
                                      </p:tavLst>
                                    </p:anim>
                                  </p:childTnLst>
                                </p:cTn>
                              </p:par>
                              <p:par>
                                <p:cTn id="67" presetID="8" presetClass="emph" presetSubtype="0" fill="hold" grpId="1" nodeType="withEffect">
                                  <p:stCondLst>
                                    <p:cond delay="0"/>
                                  </p:stCondLst>
                                  <p:childTnLst>
                                    <p:animRot by="21600000">
                                      <p:cBhvr>
                                        <p:cTn id="68" dur="3750" fill="hold"/>
                                        <p:tgtEl>
                                          <p:spTgt spid="5"/>
                                        </p:tgtEl>
                                        <p:attrNameLst>
                                          <p:attrName>r</p:attrName>
                                        </p:attrNameLst>
                                      </p:cBhvr>
                                    </p:animRot>
                                  </p:childTnLst>
                                </p:cTn>
                              </p:par>
                              <p:par>
                                <p:cTn id="69" presetID="23" presetClass="entr" presetSubtype="288" fill="hold" nodeType="withEffect">
                                  <p:stCondLst>
                                    <p:cond delay="0"/>
                                  </p:stCondLst>
                                  <p:childTnLst>
                                    <p:set>
                                      <p:cBhvr>
                                        <p:cTn id="70" dur="1" fill="hold">
                                          <p:stCondLst>
                                            <p:cond delay="0"/>
                                          </p:stCondLst>
                                        </p:cTn>
                                        <p:tgtEl>
                                          <p:spTgt spid="15"/>
                                        </p:tgtEl>
                                        <p:attrNameLst>
                                          <p:attrName>style.visibility</p:attrName>
                                        </p:attrNameLst>
                                      </p:cBhvr>
                                      <p:to>
                                        <p:strVal val="visible"/>
                                      </p:to>
                                    </p:set>
                                    <p:anim calcmode="lin" valueType="num">
                                      <p:cBhvr>
                                        <p:cTn id="71" dur="3750" fill="hold"/>
                                        <p:tgtEl>
                                          <p:spTgt spid="15"/>
                                        </p:tgtEl>
                                        <p:attrNameLst>
                                          <p:attrName>ppt_w</p:attrName>
                                        </p:attrNameLst>
                                      </p:cBhvr>
                                      <p:tavLst>
                                        <p:tav tm="0">
                                          <p:val>
                                            <p:strVal val="4/3*#ppt_w"/>
                                          </p:val>
                                        </p:tav>
                                        <p:tav tm="100000">
                                          <p:val>
                                            <p:strVal val="#ppt_w"/>
                                          </p:val>
                                        </p:tav>
                                      </p:tavLst>
                                    </p:anim>
                                    <p:anim calcmode="lin" valueType="num">
                                      <p:cBhvr>
                                        <p:cTn id="72" dur="3750" fill="hold"/>
                                        <p:tgtEl>
                                          <p:spTgt spid="15"/>
                                        </p:tgtEl>
                                        <p:attrNameLst>
                                          <p:attrName>ppt_h</p:attrName>
                                        </p:attrNameLst>
                                      </p:cBhvr>
                                      <p:tavLst>
                                        <p:tav tm="0">
                                          <p:val>
                                            <p:strVal val="4/3*#ppt_h"/>
                                          </p:val>
                                        </p:tav>
                                        <p:tav tm="100000">
                                          <p:val>
                                            <p:strVal val="#ppt_h"/>
                                          </p:val>
                                        </p:tav>
                                      </p:tavLst>
                                    </p:anim>
                                  </p:childTnLst>
                                </p:cTn>
                              </p:par>
                              <p:par>
                                <p:cTn id="73" presetID="8" presetClass="emph" presetSubtype="0" fill="hold" nodeType="withEffect">
                                  <p:stCondLst>
                                    <p:cond delay="0"/>
                                  </p:stCondLst>
                                  <p:childTnLst>
                                    <p:animRot by="21600000">
                                      <p:cBhvr>
                                        <p:cTn id="74" dur="3750" fill="hold"/>
                                        <p:tgtEl>
                                          <p:spTgt spid="15"/>
                                        </p:tgtEl>
                                        <p:attrNameLst>
                                          <p:attrName>r</p:attrName>
                                        </p:attrNameLst>
                                      </p:cBhvr>
                                    </p:animRot>
                                  </p:childTnLst>
                                </p:cTn>
                              </p:par>
                              <p:par>
                                <p:cTn id="75" presetID="9" presetClass="emph" presetSubtype="0" nodeType="withEffect">
                                  <p:stCondLst>
                                    <p:cond delay="0"/>
                                  </p:stCondLst>
                                  <p:childTnLst>
                                    <p:set>
                                      <p:cBhvr rctx="PPT">
                                        <p:cTn id="76" dur="indefinite"/>
                                        <p:tgtEl>
                                          <p:spTgt spid="26"/>
                                        </p:tgtEl>
                                        <p:attrNameLst>
                                          <p:attrName>style.opacity</p:attrName>
                                        </p:attrNameLst>
                                      </p:cBhvr>
                                      <p:to>
                                        <p:strVal val="0"/>
                                      </p:to>
                                    </p:set>
                                    <p:animEffect filter="image" prLst="opacity: 0">
                                      <p:cBhvr rctx="IE">
                                        <p:cTn id="77" dur="indefinite"/>
                                        <p:tgtEl>
                                          <p:spTgt spid="26"/>
                                        </p:tgtEl>
                                      </p:cBhvr>
                                    </p:animEffect>
                                  </p:childTnLst>
                                </p:cTn>
                              </p:par>
                            </p:childTnLst>
                          </p:cTn>
                        </p:par>
                        <p:par>
                          <p:cTn id="78" fill="hold">
                            <p:stCondLst>
                              <p:cond delay="3750"/>
                            </p:stCondLst>
                            <p:childTnLst>
                              <p:par>
                                <p:cTn id="79" presetID="23" presetClass="exit" presetSubtype="32" fill="hold" nodeType="afterEffect">
                                  <p:stCondLst>
                                    <p:cond delay="0"/>
                                  </p:stCondLst>
                                  <p:childTnLst>
                                    <p:anim calcmode="lin" valueType="num">
                                      <p:cBhvr>
                                        <p:cTn id="80" dur="3000"/>
                                        <p:tgtEl>
                                          <p:spTgt spid="15"/>
                                        </p:tgtEl>
                                        <p:attrNameLst>
                                          <p:attrName>ppt_w</p:attrName>
                                        </p:attrNameLst>
                                      </p:cBhvr>
                                      <p:tavLst>
                                        <p:tav tm="0">
                                          <p:val>
                                            <p:strVal val="ppt_w"/>
                                          </p:val>
                                        </p:tav>
                                        <p:tav tm="100000">
                                          <p:val>
                                            <p:fltVal val="0"/>
                                          </p:val>
                                        </p:tav>
                                      </p:tavLst>
                                    </p:anim>
                                    <p:anim calcmode="lin" valueType="num">
                                      <p:cBhvr>
                                        <p:cTn id="81" dur="3000"/>
                                        <p:tgtEl>
                                          <p:spTgt spid="15"/>
                                        </p:tgtEl>
                                        <p:attrNameLst>
                                          <p:attrName>ppt_h</p:attrName>
                                        </p:attrNameLst>
                                      </p:cBhvr>
                                      <p:tavLst>
                                        <p:tav tm="0">
                                          <p:val>
                                            <p:strVal val="ppt_h"/>
                                          </p:val>
                                        </p:tav>
                                        <p:tav tm="100000">
                                          <p:val>
                                            <p:fltVal val="0"/>
                                          </p:val>
                                        </p:tav>
                                      </p:tavLst>
                                    </p:anim>
                                    <p:set>
                                      <p:cBhvr>
                                        <p:cTn id="82" dur="1" fill="hold">
                                          <p:stCondLst>
                                            <p:cond delay="2999"/>
                                          </p:stCondLst>
                                        </p:cTn>
                                        <p:tgtEl>
                                          <p:spTgt spid="15"/>
                                        </p:tgtEl>
                                        <p:attrNameLst>
                                          <p:attrName>style.visibility</p:attrName>
                                        </p:attrNameLst>
                                      </p:cBhvr>
                                      <p:to>
                                        <p:strVal val="hidden"/>
                                      </p:to>
                                    </p:set>
                                  </p:childTnLst>
                                </p:cTn>
                              </p:par>
                              <p:par>
                                <p:cTn id="83" presetID="8" presetClass="emph" presetSubtype="0" fill="hold" nodeType="withEffect">
                                  <p:stCondLst>
                                    <p:cond delay="0"/>
                                  </p:stCondLst>
                                  <p:childTnLst>
                                    <p:animRot by="-21600000">
                                      <p:cBhvr>
                                        <p:cTn id="84" dur="3750" fill="hold"/>
                                        <p:tgtEl>
                                          <p:spTgt spid="15"/>
                                        </p:tgtEl>
                                        <p:attrNameLst>
                                          <p:attrName>r</p:attrName>
                                        </p:attrNameLst>
                                      </p:cBhvr>
                                    </p:animRot>
                                  </p:childTnLst>
                                </p:cTn>
                              </p:par>
                              <p:par>
                                <p:cTn id="85" presetID="23" presetClass="exit" presetSubtype="544" fill="hold" grpId="2" nodeType="withEffect">
                                  <p:stCondLst>
                                    <p:cond delay="0"/>
                                  </p:stCondLst>
                                  <p:childTnLst>
                                    <p:anim calcmode="lin" valueType="num">
                                      <p:cBhvr>
                                        <p:cTn id="86" dur="3750"/>
                                        <p:tgtEl>
                                          <p:spTgt spid="8"/>
                                        </p:tgtEl>
                                        <p:attrNameLst>
                                          <p:attrName>ppt_w</p:attrName>
                                        </p:attrNameLst>
                                      </p:cBhvr>
                                      <p:tavLst>
                                        <p:tav tm="0">
                                          <p:val>
                                            <p:strVal val="ppt_w"/>
                                          </p:val>
                                        </p:tav>
                                        <p:tav tm="100000">
                                          <p:val>
                                            <p:fltVal val="0"/>
                                          </p:val>
                                        </p:tav>
                                      </p:tavLst>
                                    </p:anim>
                                    <p:anim calcmode="lin" valueType="num">
                                      <p:cBhvr>
                                        <p:cTn id="87" dur="3750"/>
                                        <p:tgtEl>
                                          <p:spTgt spid="8"/>
                                        </p:tgtEl>
                                        <p:attrNameLst>
                                          <p:attrName>ppt_h</p:attrName>
                                        </p:attrNameLst>
                                      </p:cBhvr>
                                      <p:tavLst>
                                        <p:tav tm="0">
                                          <p:val>
                                            <p:strVal val="ppt_h"/>
                                          </p:val>
                                        </p:tav>
                                        <p:tav tm="100000">
                                          <p:val>
                                            <p:fltVal val="0"/>
                                          </p:val>
                                        </p:tav>
                                      </p:tavLst>
                                    </p:anim>
                                    <p:anim calcmode="lin" valueType="num">
                                      <p:cBhvr>
                                        <p:cTn id="88" dur="3750"/>
                                        <p:tgtEl>
                                          <p:spTgt spid="8"/>
                                        </p:tgtEl>
                                        <p:attrNameLst>
                                          <p:attrName>ppt_x</p:attrName>
                                        </p:attrNameLst>
                                      </p:cBhvr>
                                      <p:tavLst>
                                        <p:tav tm="0">
                                          <p:val>
                                            <p:strVal val="ppt_x"/>
                                          </p:val>
                                        </p:tav>
                                        <p:tav tm="100000">
                                          <p:val>
                                            <p:fltVal val="0.5"/>
                                          </p:val>
                                        </p:tav>
                                      </p:tavLst>
                                    </p:anim>
                                    <p:anim calcmode="lin" valueType="num">
                                      <p:cBhvr>
                                        <p:cTn id="89" dur="3750"/>
                                        <p:tgtEl>
                                          <p:spTgt spid="8"/>
                                        </p:tgtEl>
                                        <p:attrNameLst>
                                          <p:attrName>ppt_y</p:attrName>
                                        </p:attrNameLst>
                                      </p:cBhvr>
                                      <p:tavLst>
                                        <p:tav tm="0">
                                          <p:val>
                                            <p:strVal val="ppt_y"/>
                                          </p:val>
                                        </p:tav>
                                        <p:tav tm="100000">
                                          <p:val>
                                            <p:fltVal val="0.5"/>
                                          </p:val>
                                        </p:tav>
                                      </p:tavLst>
                                    </p:anim>
                                    <p:set>
                                      <p:cBhvr>
                                        <p:cTn id="90" dur="1" fill="hold">
                                          <p:stCondLst>
                                            <p:cond delay="3749"/>
                                          </p:stCondLst>
                                        </p:cTn>
                                        <p:tgtEl>
                                          <p:spTgt spid="8"/>
                                        </p:tgtEl>
                                        <p:attrNameLst>
                                          <p:attrName>style.visibility</p:attrName>
                                        </p:attrNameLst>
                                      </p:cBhvr>
                                      <p:to>
                                        <p:strVal val="hidden"/>
                                      </p:to>
                                    </p:set>
                                  </p:childTnLst>
                                </p:cTn>
                              </p:par>
                              <p:par>
                                <p:cTn id="91" presetID="8" presetClass="emph" presetSubtype="0" fill="hold" grpId="3" nodeType="withEffect">
                                  <p:stCondLst>
                                    <p:cond delay="0"/>
                                  </p:stCondLst>
                                  <p:childTnLst>
                                    <p:animRot by="-21600000">
                                      <p:cBhvr>
                                        <p:cTn id="92" dur="3750" fill="hold"/>
                                        <p:tgtEl>
                                          <p:spTgt spid="8"/>
                                        </p:tgtEl>
                                        <p:attrNameLst>
                                          <p:attrName>r</p:attrName>
                                        </p:attrNameLst>
                                      </p:cBhvr>
                                    </p:animRot>
                                  </p:childTnLst>
                                </p:cTn>
                              </p:par>
                              <p:par>
                                <p:cTn id="93" presetID="23" presetClass="exit" presetSubtype="544" fill="hold" grpId="2" nodeType="withEffect">
                                  <p:stCondLst>
                                    <p:cond delay="0"/>
                                  </p:stCondLst>
                                  <p:childTnLst>
                                    <p:anim calcmode="lin" valueType="num">
                                      <p:cBhvr>
                                        <p:cTn id="94" dur="3750"/>
                                        <p:tgtEl>
                                          <p:spTgt spid="7"/>
                                        </p:tgtEl>
                                        <p:attrNameLst>
                                          <p:attrName>ppt_w</p:attrName>
                                        </p:attrNameLst>
                                      </p:cBhvr>
                                      <p:tavLst>
                                        <p:tav tm="0">
                                          <p:val>
                                            <p:strVal val="ppt_w"/>
                                          </p:val>
                                        </p:tav>
                                        <p:tav tm="100000">
                                          <p:val>
                                            <p:fltVal val="0"/>
                                          </p:val>
                                        </p:tav>
                                      </p:tavLst>
                                    </p:anim>
                                    <p:anim calcmode="lin" valueType="num">
                                      <p:cBhvr>
                                        <p:cTn id="95" dur="3750"/>
                                        <p:tgtEl>
                                          <p:spTgt spid="7"/>
                                        </p:tgtEl>
                                        <p:attrNameLst>
                                          <p:attrName>ppt_h</p:attrName>
                                        </p:attrNameLst>
                                      </p:cBhvr>
                                      <p:tavLst>
                                        <p:tav tm="0">
                                          <p:val>
                                            <p:strVal val="ppt_h"/>
                                          </p:val>
                                        </p:tav>
                                        <p:tav tm="100000">
                                          <p:val>
                                            <p:fltVal val="0"/>
                                          </p:val>
                                        </p:tav>
                                      </p:tavLst>
                                    </p:anim>
                                    <p:anim calcmode="lin" valueType="num">
                                      <p:cBhvr>
                                        <p:cTn id="96" dur="3750"/>
                                        <p:tgtEl>
                                          <p:spTgt spid="7"/>
                                        </p:tgtEl>
                                        <p:attrNameLst>
                                          <p:attrName>ppt_x</p:attrName>
                                        </p:attrNameLst>
                                      </p:cBhvr>
                                      <p:tavLst>
                                        <p:tav tm="0">
                                          <p:val>
                                            <p:strVal val="ppt_x"/>
                                          </p:val>
                                        </p:tav>
                                        <p:tav tm="100000">
                                          <p:val>
                                            <p:fltVal val="0.5"/>
                                          </p:val>
                                        </p:tav>
                                      </p:tavLst>
                                    </p:anim>
                                    <p:anim calcmode="lin" valueType="num">
                                      <p:cBhvr>
                                        <p:cTn id="97" dur="3750"/>
                                        <p:tgtEl>
                                          <p:spTgt spid="7"/>
                                        </p:tgtEl>
                                        <p:attrNameLst>
                                          <p:attrName>ppt_y</p:attrName>
                                        </p:attrNameLst>
                                      </p:cBhvr>
                                      <p:tavLst>
                                        <p:tav tm="0">
                                          <p:val>
                                            <p:strVal val="ppt_y"/>
                                          </p:val>
                                        </p:tav>
                                        <p:tav tm="100000">
                                          <p:val>
                                            <p:fltVal val="0.5"/>
                                          </p:val>
                                        </p:tav>
                                      </p:tavLst>
                                    </p:anim>
                                    <p:set>
                                      <p:cBhvr>
                                        <p:cTn id="98" dur="1" fill="hold">
                                          <p:stCondLst>
                                            <p:cond delay="3749"/>
                                          </p:stCondLst>
                                        </p:cTn>
                                        <p:tgtEl>
                                          <p:spTgt spid="7"/>
                                        </p:tgtEl>
                                        <p:attrNameLst>
                                          <p:attrName>style.visibility</p:attrName>
                                        </p:attrNameLst>
                                      </p:cBhvr>
                                      <p:to>
                                        <p:strVal val="hidden"/>
                                      </p:to>
                                    </p:set>
                                  </p:childTnLst>
                                </p:cTn>
                              </p:par>
                              <p:par>
                                <p:cTn id="99" presetID="8" presetClass="emph" presetSubtype="0" fill="hold" grpId="3" nodeType="withEffect">
                                  <p:stCondLst>
                                    <p:cond delay="0"/>
                                  </p:stCondLst>
                                  <p:childTnLst>
                                    <p:animRot by="-21600000">
                                      <p:cBhvr>
                                        <p:cTn id="100" dur="3750" fill="hold"/>
                                        <p:tgtEl>
                                          <p:spTgt spid="7"/>
                                        </p:tgtEl>
                                        <p:attrNameLst>
                                          <p:attrName>r</p:attrName>
                                        </p:attrNameLst>
                                      </p:cBhvr>
                                    </p:animRot>
                                  </p:childTnLst>
                                </p:cTn>
                              </p:par>
                              <p:par>
                                <p:cTn id="101" presetID="23" presetClass="exit" presetSubtype="544" fill="hold" grpId="2" nodeType="withEffect">
                                  <p:stCondLst>
                                    <p:cond delay="0"/>
                                  </p:stCondLst>
                                  <p:childTnLst>
                                    <p:anim calcmode="lin" valueType="num">
                                      <p:cBhvr>
                                        <p:cTn id="102" dur="3750"/>
                                        <p:tgtEl>
                                          <p:spTgt spid="9"/>
                                        </p:tgtEl>
                                        <p:attrNameLst>
                                          <p:attrName>ppt_w</p:attrName>
                                        </p:attrNameLst>
                                      </p:cBhvr>
                                      <p:tavLst>
                                        <p:tav tm="0">
                                          <p:val>
                                            <p:strVal val="ppt_w"/>
                                          </p:val>
                                        </p:tav>
                                        <p:tav tm="100000">
                                          <p:val>
                                            <p:fltVal val="0"/>
                                          </p:val>
                                        </p:tav>
                                      </p:tavLst>
                                    </p:anim>
                                    <p:anim calcmode="lin" valueType="num">
                                      <p:cBhvr>
                                        <p:cTn id="103" dur="3750"/>
                                        <p:tgtEl>
                                          <p:spTgt spid="9"/>
                                        </p:tgtEl>
                                        <p:attrNameLst>
                                          <p:attrName>ppt_h</p:attrName>
                                        </p:attrNameLst>
                                      </p:cBhvr>
                                      <p:tavLst>
                                        <p:tav tm="0">
                                          <p:val>
                                            <p:strVal val="ppt_h"/>
                                          </p:val>
                                        </p:tav>
                                        <p:tav tm="100000">
                                          <p:val>
                                            <p:fltVal val="0"/>
                                          </p:val>
                                        </p:tav>
                                      </p:tavLst>
                                    </p:anim>
                                    <p:anim calcmode="lin" valueType="num">
                                      <p:cBhvr>
                                        <p:cTn id="104" dur="3750"/>
                                        <p:tgtEl>
                                          <p:spTgt spid="9"/>
                                        </p:tgtEl>
                                        <p:attrNameLst>
                                          <p:attrName>ppt_x</p:attrName>
                                        </p:attrNameLst>
                                      </p:cBhvr>
                                      <p:tavLst>
                                        <p:tav tm="0">
                                          <p:val>
                                            <p:strVal val="ppt_x"/>
                                          </p:val>
                                        </p:tav>
                                        <p:tav tm="100000">
                                          <p:val>
                                            <p:fltVal val="0.5"/>
                                          </p:val>
                                        </p:tav>
                                      </p:tavLst>
                                    </p:anim>
                                    <p:anim calcmode="lin" valueType="num">
                                      <p:cBhvr>
                                        <p:cTn id="105" dur="3750"/>
                                        <p:tgtEl>
                                          <p:spTgt spid="9"/>
                                        </p:tgtEl>
                                        <p:attrNameLst>
                                          <p:attrName>ppt_y</p:attrName>
                                        </p:attrNameLst>
                                      </p:cBhvr>
                                      <p:tavLst>
                                        <p:tav tm="0">
                                          <p:val>
                                            <p:strVal val="ppt_y"/>
                                          </p:val>
                                        </p:tav>
                                        <p:tav tm="100000">
                                          <p:val>
                                            <p:fltVal val="0.5"/>
                                          </p:val>
                                        </p:tav>
                                      </p:tavLst>
                                    </p:anim>
                                    <p:set>
                                      <p:cBhvr>
                                        <p:cTn id="106" dur="1" fill="hold">
                                          <p:stCondLst>
                                            <p:cond delay="3749"/>
                                          </p:stCondLst>
                                        </p:cTn>
                                        <p:tgtEl>
                                          <p:spTgt spid="9"/>
                                        </p:tgtEl>
                                        <p:attrNameLst>
                                          <p:attrName>style.visibility</p:attrName>
                                        </p:attrNameLst>
                                      </p:cBhvr>
                                      <p:to>
                                        <p:strVal val="hidden"/>
                                      </p:to>
                                    </p:set>
                                  </p:childTnLst>
                                </p:cTn>
                              </p:par>
                              <p:par>
                                <p:cTn id="107" presetID="8" presetClass="emph" presetSubtype="0" fill="hold" grpId="3" nodeType="withEffect">
                                  <p:stCondLst>
                                    <p:cond delay="0"/>
                                  </p:stCondLst>
                                  <p:childTnLst>
                                    <p:animRot by="-21600000">
                                      <p:cBhvr>
                                        <p:cTn id="108" dur="3750" fill="hold"/>
                                        <p:tgtEl>
                                          <p:spTgt spid="9"/>
                                        </p:tgtEl>
                                        <p:attrNameLst>
                                          <p:attrName>r</p:attrName>
                                        </p:attrNameLst>
                                      </p:cBhvr>
                                    </p:animRot>
                                  </p:childTnLst>
                                </p:cTn>
                              </p:par>
                              <p:par>
                                <p:cTn id="109" presetID="23" presetClass="exit" presetSubtype="544" fill="hold" grpId="2" nodeType="withEffect">
                                  <p:stCondLst>
                                    <p:cond delay="0"/>
                                  </p:stCondLst>
                                  <p:childTnLst>
                                    <p:anim calcmode="lin" valueType="num">
                                      <p:cBhvr>
                                        <p:cTn id="110" dur="3750"/>
                                        <p:tgtEl>
                                          <p:spTgt spid="6"/>
                                        </p:tgtEl>
                                        <p:attrNameLst>
                                          <p:attrName>ppt_w</p:attrName>
                                        </p:attrNameLst>
                                      </p:cBhvr>
                                      <p:tavLst>
                                        <p:tav tm="0">
                                          <p:val>
                                            <p:strVal val="ppt_w"/>
                                          </p:val>
                                        </p:tav>
                                        <p:tav tm="100000">
                                          <p:val>
                                            <p:fltVal val="0"/>
                                          </p:val>
                                        </p:tav>
                                      </p:tavLst>
                                    </p:anim>
                                    <p:anim calcmode="lin" valueType="num">
                                      <p:cBhvr>
                                        <p:cTn id="111" dur="3750"/>
                                        <p:tgtEl>
                                          <p:spTgt spid="6"/>
                                        </p:tgtEl>
                                        <p:attrNameLst>
                                          <p:attrName>ppt_h</p:attrName>
                                        </p:attrNameLst>
                                      </p:cBhvr>
                                      <p:tavLst>
                                        <p:tav tm="0">
                                          <p:val>
                                            <p:strVal val="ppt_h"/>
                                          </p:val>
                                        </p:tav>
                                        <p:tav tm="100000">
                                          <p:val>
                                            <p:fltVal val="0"/>
                                          </p:val>
                                        </p:tav>
                                      </p:tavLst>
                                    </p:anim>
                                    <p:anim calcmode="lin" valueType="num">
                                      <p:cBhvr>
                                        <p:cTn id="112" dur="3750"/>
                                        <p:tgtEl>
                                          <p:spTgt spid="6"/>
                                        </p:tgtEl>
                                        <p:attrNameLst>
                                          <p:attrName>ppt_x</p:attrName>
                                        </p:attrNameLst>
                                      </p:cBhvr>
                                      <p:tavLst>
                                        <p:tav tm="0">
                                          <p:val>
                                            <p:strVal val="ppt_x"/>
                                          </p:val>
                                        </p:tav>
                                        <p:tav tm="100000">
                                          <p:val>
                                            <p:fltVal val="0.5"/>
                                          </p:val>
                                        </p:tav>
                                      </p:tavLst>
                                    </p:anim>
                                    <p:anim calcmode="lin" valueType="num">
                                      <p:cBhvr>
                                        <p:cTn id="113" dur="3750"/>
                                        <p:tgtEl>
                                          <p:spTgt spid="6"/>
                                        </p:tgtEl>
                                        <p:attrNameLst>
                                          <p:attrName>ppt_y</p:attrName>
                                        </p:attrNameLst>
                                      </p:cBhvr>
                                      <p:tavLst>
                                        <p:tav tm="0">
                                          <p:val>
                                            <p:strVal val="ppt_y"/>
                                          </p:val>
                                        </p:tav>
                                        <p:tav tm="100000">
                                          <p:val>
                                            <p:fltVal val="0.5"/>
                                          </p:val>
                                        </p:tav>
                                      </p:tavLst>
                                    </p:anim>
                                    <p:set>
                                      <p:cBhvr>
                                        <p:cTn id="114" dur="1" fill="hold">
                                          <p:stCondLst>
                                            <p:cond delay="3749"/>
                                          </p:stCondLst>
                                        </p:cTn>
                                        <p:tgtEl>
                                          <p:spTgt spid="6"/>
                                        </p:tgtEl>
                                        <p:attrNameLst>
                                          <p:attrName>style.visibility</p:attrName>
                                        </p:attrNameLst>
                                      </p:cBhvr>
                                      <p:to>
                                        <p:strVal val="hidden"/>
                                      </p:to>
                                    </p:set>
                                  </p:childTnLst>
                                </p:cTn>
                              </p:par>
                              <p:par>
                                <p:cTn id="115" presetID="8" presetClass="emph" presetSubtype="0" fill="hold" grpId="3" nodeType="withEffect">
                                  <p:stCondLst>
                                    <p:cond delay="0"/>
                                  </p:stCondLst>
                                  <p:childTnLst>
                                    <p:animRot by="-21600000">
                                      <p:cBhvr>
                                        <p:cTn id="116" dur="3750" fill="hold"/>
                                        <p:tgtEl>
                                          <p:spTgt spid="6"/>
                                        </p:tgtEl>
                                        <p:attrNameLst>
                                          <p:attrName>r</p:attrName>
                                        </p:attrNameLst>
                                      </p:cBhvr>
                                    </p:animRot>
                                  </p:childTnLst>
                                </p:cTn>
                              </p:par>
                              <p:par>
                                <p:cTn id="117" presetID="23" presetClass="exit" presetSubtype="544" fill="hold" grpId="2" nodeType="withEffect">
                                  <p:stCondLst>
                                    <p:cond delay="0"/>
                                  </p:stCondLst>
                                  <p:childTnLst>
                                    <p:anim calcmode="lin" valueType="num">
                                      <p:cBhvr>
                                        <p:cTn id="118" dur="3750"/>
                                        <p:tgtEl>
                                          <p:spTgt spid="4"/>
                                        </p:tgtEl>
                                        <p:attrNameLst>
                                          <p:attrName>ppt_w</p:attrName>
                                        </p:attrNameLst>
                                      </p:cBhvr>
                                      <p:tavLst>
                                        <p:tav tm="0">
                                          <p:val>
                                            <p:strVal val="ppt_w"/>
                                          </p:val>
                                        </p:tav>
                                        <p:tav tm="100000">
                                          <p:val>
                                            <p:fltVal val="0"/>
                                          </p:val>
                                        </p:tav>
                                      </p:tavLst>
                                    </p:anim>
                                    <p:anim calcmode="lin" valueType="num">
                                      <p:cBhvr>
                                        <p:cTn id="119" dur="3750"/>
                                        <p:tgtEl>
                                          <p:spTgt spid="4"/>
                                        </p:tgtEl>
                                        <p:attrNameLst>
                                          <p:attrName>ppt_h</p:attrName>
                                        </p:attrNameLst>
                                      </p:cBhvr>
                                      <p:tavLst>
                                        <p:tav tm="0">
                                          <p:val>
                                            <p:strVal val="ppt_h"/>
                                          </p:val>
                                        </p:tav>
                                        <p:tav tm="100000">
                                          <p:val>
                                            <p:fltVal val="0"/>
                                          </p:val>
                                        </p:tav>
                                      </p:tavLst>
                                    </p:anim>
                                    <p:anim calcmode="lin" valueType="num">
                                      <p:cBhvr>
                                        <p:cTn id="120" dur="3750"/>
                                        <p:tgtEl>
                                          <p:spTgt spid="4"/>
                                        </p:tgtEl>
                                        <p:attrNameLst>
                                          <p:attrName>ppt_x</p:attrName>
                                        </p:attrNameLst>
                                      </p:cBhvr>
                                      <p:tavLst>
                                        <p:tav tm="0">
                                          <p:val>
                                            <p:strVal val="ppt_x"/>
                                          </p:val>
                                        </p:tav>
                                        <p:tav tm="100000">
                                          <p:val>
                                            <p:fltVal val="0.5"/>
                                          </p:val>
                                        </p:tav>
                                      </p:tavLst>
                                    </p:anim>
                                    <p:anim calcmode="lin" valueType="num">
                                      <p:cBhvr>
                                        <p:cTn id="121" dur="3750"/>
                                        <p:tgtEl>
                                          <p:spTgt spid="4"/>
                                        </p:tgtEl>
                                        <p:attrNameLst>
                                          <p:attrName>ppt_y</p:attrName>
                                        </p:attrNameLst>
                                      </p:cBhvr>
                                      <p:tavLst>
                                        <p:tav tm="0">
                                          <p:val>
                                            <p:strVal val="ppt_y"/>
                                          </p:val>
                                        </p:tav>
                                        <p:tav tm="100000">
                                          <p:val>
                                            <p:fltVal val="0.5"/>
                                          </p:val>
                                        </p:tav>
                                      </p:tavLst>
                                    </p:anim>
                                    <p:set>
                                      <p:cBhvr>
                                        <p:cTn id="122" dur="1" fill="hold">
                                          <p:stCondLst>
                                            <p:cond delay="3749"/>
                                          </p:stCondLst>
                                        </p:cTn>
                                        <p:tgtEl>
                                          <p:spTgt spid="4"/>
                                        </p:tgtEl>
                                        <p:attrNameLst>
                                          <p:attrName>style.visibility</p:attrName>
                                        </p:attrNameLst>
                                      </p:cBhvr>
                                      <p:to>
                                        <p:strVal val="hidden"/>
                                      </p:to>
                                    </p:set>
                                  </p:childTnLst>
                                </p:cTn>
                              </p:par>
                              <p:par>
                                <p:cTn id="123" presetID="8" presetClass="emph" presetSubtype="0" fill="hold" grpId="3" nodeType="withEffect">
                                  <p:stCondLst>
                                    <p:cond delay="0"/>
                                  </p:stCondLst>
                                  <p:childTnLst>
                                    <p:animRot by="-21600000">
                                      <p:cBhvr>
                                        <p:cTn id="124" dur="3750" fill="hold"/>
                                        <p:tgtEl>
                                          <p:spTgt spid="4"/>
                                        </p:tgtEl>
                                        <p:attrNameLst>
                                          <p:attrName>r</p:attrName>
                                        </p:attrNameLst>
                                      </p:cBhvr>
                                    </p:animRot>
                                  </p:childTnLst>
                                </p:cTn>
                              </p:par>
                              <p:par>
                                <p:cTn id="125" presetID="23" presetClass="exit" presetSubtype="544" fill="hold" grpId="2" nodeType="withEffect">
                                  <p:stCondLst>
                                    <p:cond delay="0"/>
                                  </p:stCondLst>
                                  <p:childTnLst>
                                    <p:anim calcmode="lin" valueType="num">
                                      <p:cBhvr>
                                        <p:cTn id="126" dur="3750"/>
                                        <p:tgtEl>
                                          <p:spTgt spid="3"/>
                                        </p:tgtEl>
                                        <p:attrNameLst>
                                          <p:attrName>ppt_w</p:attrName>
                                        </p:attrNameLst>
                                      </p:cBhvr>
                                      <p:tavLst>
                                        <p:tav tm="0">
                                          <p:val>
                                            <p:strVal val="ppt_w"/>
                                          </p:val>
                                        </p:tav>
                                        <p:tav tm="100000">
                                          <p:val>
                                            <p:fltVal val="0"/>
                                          </p:val>
                                        </p:tav>
                                      </p:tavLst>
                                    </p:anim>
                                    <p:anim calcmode="lin" valueType="num">
                                      <p:cBhvr>
                                        <p:cTn id="127" dur="3750"/>
                                        <p:tgtEl>
                                          <p:spTgt spid="3"/>
                                        </p:tgtEl>
                                        <p:attrNameLst>
                                          <p:attrName>ppt_h</p:attrName>
                                        </p:attrNameLst>
                                      </p:cBhvr>
                                      <p:tavLst>
                                        <p:tav tm="0">
                                          <p:val>
                                            <p:strVal val="ppt_h"/>
                                          </p:val>
                                        </p:tav>
                                        <p:tav tm="100000">
                                          <p:val>
                                            <p:fltVal val="0"/>
                                          </p:val>
                                        </p:tav>
                                      </p:tavLst>
                                    </p:anim>
                                    <p:anim calcmode="lin" valueType="num">
                                      <p:cBhvr>
                                        <p:cTn id="128" dur="3750"/>
                                        <p:tgtEl>
                                          <p:spTgt spid="3"/>
                                        </p:tgtEl>
                                        <p:attrNameLst>
                                          <p:attrName>ppt_x</p:attrName>
                                        </p:attrNameLst>
                                      </p:cBhvr>
                                      <p:tavLst>
                                        <p:tav tm="0">
                                          <p:val>
                                            <p:strVal val="ppt_x"/>
                                          </p:val>
                                        </p:tav>
                                        <p:tav tm="100000">
                                          <p:val>
                                            <p:fltVal val="0.5"/>
                                          </p:val>
                                        </p:tav>
                                      </p:tavLst>
                                    </p:anim>
                                    <p:anim calcmode="lin" valueType="num">
                                      <p:cBhvr>
                                        <p:cTn id="129" dur="3750"/>
                                        <p:tgtEl>
                                          <p:spTgt spid="3"/>
                                        </p:tgtEl>
                                        <p:attrNameLst>
                                          <p:attrName>ppt_y</p:attrName>
                                        </p:attrNameLst>
                                      </p:cBhvr>
                                      <p:tavLst>
                                        <p:tav tm="0">
                                          <p:val>
                                            <p:strVal val="ppt_y"/>
                                          </p:val>
                                        </p:tav>
                                        <p:tav tm="100000">
                                          <p:val>
                                            <p:fltVal val="0.5"/>
                                          </p:val>
                                        </p:tav>
                                      </p:tavLst>
                                    </p:anim>
                                    <p:set>
                                      <p:cBhvr>
                                        <p:cTn id="130" dur="1" fill="hold">
                                          <p:stCondLst>
                                            <p:cond delay="3749"/>
                                          </p:stCondLst>
                                        </p:cTn>
                                        <p:tgtEl>
                                          <p:spTgt spid="3"/>
                                        </p:tgtEl>
                                        <p:attrNameLst>
                                          <p:attrName>style.visibility</p:attrName>
                                        </p:attrNameLst>
                                      </p:cBhvr>
                                      <p:to>
                                        <p:strVal val="hidden"/>
                                      </p:to>
                                    </p:set>
                                  </p:childTnLst>
                                </p:cTn>
                              </p:par>
                              <p:par>
                                <p:cTn id="131" presetID="8" presetClass="emph" presetSubtype="0" fill="hold" grpId="3" nodeType="withEffect">
                                  <p:stCondLst>
                                    <p:cond delay="0"/>
                                  </p:stCondLst>
                                  <p:childTnLst>
                                    <p:animRot by="-21600000">
                                      <p:cBhvr>
                                        <p:cTn id="132" dur="3750" fill="hold"/>
                                        <p:tgtEl>
                                          <p:spTgt spid="3"/>
                                        </p:tgtEl>
                                        <p:attrNameLst>
                                          <p:attrName>r</p:attrName>
                                        </p:attrNameLst>
                                      </p:cBhvr>
                                    </p:animRot>
                                  </p:childTnLst>
                                </p:cTn>
                              </p:par>
                              <p:par>
                                <p:cTn id="133" presetID="23" presetClass="exit" presetSubtype="544" fill="hold" grpId="2" nodeType="withEffect">
                                  <p:stCondLst>
                                    <p:cond delay="0"/>
                                  </p:stCondLst>
                                  <p:childTnLst>
                                    <p:anim calcmode="lin" valueType="num">
                                      <p:cBhvr>
                                        <p:cTn id="134" dur="3750"/>
                                        <p:tgtEl>
                                          <p:spTgt spid="2"/>
                                        </p:tgtEl>
                                        <p:attrNameLst>
                                          <p:attrName>ppt_w</p:attrName>
                                        </p:attrNameLst>
                                      </p:cBhvr>
                                      <p:tavLst>
                                        <p:tav tm="0">
                                          <p:val>
                                            <p:strVal val="ppt_w"/>
                                          </p:val>
                                        </p:tav>
                                        <p:tav tm="100000">
                                          <p:val>
                                            <p:fltVal val="0"/>
                                          </p:val>
                                        </p:tav>
                                      </p:tavLst>
                                    </p:anim>
                                    <p:anim calcmode="lin" valueType="num">
                                      <p:cBhvr>
                                        <p:cTn id="135" dur="3750"/>
                                        <p:tgtEl>
                                          <p:spTgt spid="2"/>
                                        </p:tgtEl>
                                        <p:attrNameLst>
                                          <p:attrName>ppt_h</p:attrName>
                                        </p:attrNameLst>
                                      </p:cBhvr>
                                      <p:tavLst>
                                        <p:tav tm="0">
                                          <p:val>
                                            <p:strVal val="ppt_h"/>
                                          </p:val>
                                        </p:tav>
                                        <p:tav tm="100000">
                                          <p:val>
                                            <p:fltVal val="0"/>
                                          </p:val>
                                        </p:tav>
                                      </p:tavLst>
                                    </p:anim>
                                    <p:anim calcmode="lin" valueType="num">
                                      <p:cBhvr>
                                        <p:cTn id="136" dur="3750"/>
                                        <p:tgtEl>
                                          <p:spTgt spid="2"/>
                                        </p:tgtEl>
                                        <p:attrNameLst>
                                          <p:attrName>ppt_x</p:attrName>
                                        </p:attrNameLst>
                                      </p:cBhvr>
                                      <p:tavLst>
                                        <p:tav tm="0">
                                          <p:val>
                                            <p:strVal val="ppt_x"/>
                                          </p:val>
                                        </p:tav>
                                        <p:tav tm="100000">
                                          <p:val>
                                            <p:fltVal val="0.5"/>
                                          </p:val>
                                        </p:tav>
                                      </p:tavLst>
                                    </p:anim>
                                    <p:anim calcmode="lin" valueType="num">
                                      <p:cBhvr>
                                        <p:cTn id="137" dur="3750"/>
                                        <p:tgtEl>
                                          <p:spTgt spid="2"/>
                                        </p:tgtEl>
                                        <p:attrNameLst>
                                          <p:attrName>ppt_y</p:attrName>
                                        </p:attrNameLst>
                                      </p:cBhvr>
                                      <p:tavLst>
                                        <p:tav tm="0">
                                          <p:val>
                                            <p:strVal val="ppt_y"/>
                                          </p:val>
                                        </p:tav>
                                        <p:tav tm="100000">
                                          <p:val>
                                            <p:fltVal val="0.5"/>
                                          </p:val>
                                        </p:tav>
                                      </p:tavLst>
                                    </p:anim>
                                    <p:set>
                                      <p:cBhvr>
                                        <p:cTn id="138" dur="1" fill="hold">
                                          <p:stCondLst>
                                            <p:cond delay="3749"/>
                                          </p:stCondLst>
                                        </p:cTn>
                                        <p:tgtEl>
                                          <p:spTgt spid="2"/>
                                        </p:tgtEl>
                                        <p:attrNameLst>
                                          <p:attrName>style.visibility</p:attrName>
                                        </p:attrNameLst>
                                      </p:cBhvr>
                                      <p:to>
                                        <p:strVal val="hidden"/>
                                      </p:to>
                                    </p:set>
                                  </p:childTnLst>
                                </p:cTn>
                              </p:par>
                              <p:par>
                                <p:cTn id="139" presetID="8" presetClass="emph" presetSubtype="0" fill="hold" grpId="3" nodeType="withEffect">
                                  <p:stCondLst>
                                    <p:cond delay="0"/>
                                  </p:stCondLst>
                                  <p:childTnLst>
                                    <p:animRot by="-21600000">
                                      <p:cBhvr>
                                        <p:cTn id="140" dur="3750" fill="hold"/>
                                        <p:tgtEl>
                                          <p:spTgt spid="2"/>
                                        </p:tgtEl>
                                        <p:attrNameLst>
                                          <p:attrName>r</p:attrName>
                                        </p:attrNameLst>
                                      </p:cBhvr>
                                    </p:animRot>
                                  </p:childTnLst>
                                </p:cTn>
                              </p:par>
                              <p:par>
                                <p:cTn id="141" presetID="23" presetClass="exit" presetSubtype="544" fill="hold" grpId="2" nodeType="withEffect">
                                  <p:stCondLst>
                                    <p:cond delay="0"/>
                                  </p:stCondLst>
                                  <p:childTnLst>
                                    <p:anim calcmode="lin" valueType="num">
                                      <p:cBhvr>
                                        <p:cTn id="142" dur="3750"/>
                                        <p:tgtEl>
                                          <p:spTgt spid="5"/>
                                        </p:tgtEl>
                                        <p:attrNameLst>
                                          <p:attrName>ppt_w</p:attrName>
                                        </p:attrNameLst>
                                      </p:cBhvr>
                                      <p:tavLst>
                                        <p:tav tm="0">
                                          <p:val>
                                            <p:strVal val="ppt_w"/>
                                          </p:val>
                                        </p:tav>
                                        <p:tav tm="100000">
                                          <p:val>
                                            <p:fltVal val="0"/>
                                          </p:val>
                                        </p:tav>
                                      </p:tavLst>
                                    </p:anim>
                                    <p:anim calcmode="lin" valueType="num">
                                      <p:cBhvr>
                                        <p:cTn id="143" dur="3750"/>
                                        <p:tgtEl>
                                          <p:spTgt spid="5"/>
                                        </p:tgtEl>
                                        <p:attrNameLst>
                                          <p:attrName>ppt_h</p:attrName>
                                        </p:attrNameLst>
                                      </p:cBhvr>
                                      <p:tavLst>
                                        <p:tav tm="0">
                                          <p:val>
                                            <p:strVal val="ppt_h"/>
                                          </p:val>
                                        </p:tav>
                                        <p:tav tm="100000">
                                          <p:val>
                                            <p:fltVal val="0"/>
                                          </p:val>
                                        </p:tav>
                                      </p:tavLst>
                                    </p:anim>
                                    <p:anim calcmode="lin" valueType="num">
                                      <p:cBhvr>
                                        <p:cTn id="144" dur="3750"/>
                                        <p:tgtEl>
                                          <p:spTgt spid="5"/>
                                        </p:tgtEl>
                                        <p:attrNameLst>
                                          <p:attrName>ppt_x</p:attrName>
                                        </p:attrNameLst>
                                      </p:cBhvr>
                                      <p:tavLst>
                                        <p:tav tm="0">
                                          <p:val>
                                            <p:strVal val="ppt_x"/>
                                          </p:val>
                                        </p:tav>
                                        <p:tav tm="100000">
                                          <p:val>
                                            <p:fltVal val="0.5"/>
                                          </p:val>
                                        </p:tav>
                                      </p:tavLst>
                                    </p:anim>
                                    <p:anim calcmode="lin" valueType="num">
                                      <p:cBhvr>
                                        <p:cTn id="145" dur="3750"/>
                                        <p:tgtEl>
                                          <p:spTgt spid="5"/>
                                        </p:tgtEl>
                                        <p:attrNameLst>
                                          <p:attrName>ppt_y</p:attrName>
                                        </p:attrNameLst>
                                      </p:cBhvr>
                                      <p:tavLst>
                                        <p:tav tm="0">
                                          <p:val>
                                            <p:strVal val="ppt_y"/>
                                          </p:val>
                                        </p:tav>
                                        <p:tav tm="100000">
                                          <p:val>
                                            <p:fltVal val="0.5"/>
                                          </p:val>
                                        </p:tav>
                                      </p:tavLst>
                                    </p:anim>
                                    <p:set>
                                      <p:cBhvr>
                                        <p:cTn id="146" dur="1" fill="hold">
                                          <p:stCondLst>
                                            <p:cond delay="3749"/>
                                          </p:stCondLst>
                                        </p:cTn>
                                        <p:tgtEl>
                                          <p:spTgt spid="5"/>
                                        </p:tgtEl>
                                        <p:attrNameLst>
                                          <p:attrName>style.visibility</p:attrName>
                                        </p:attrNameLst>
                                      </p:cBhvr>
                                      <p:to>
                                        <p:strVal val="hidden"/>
                                      </p:to>
                                    </p:set>
                                  </p:childTnLst>
                                </p:cTn>
                              </p:par>
                              <p:par>
                                <p:cTn id="147" presetID="8" presetClass="emph" presetSubtype="0" fill="hold" grpId="3" nodeType="withEffect">
                                  <p:stCondLst>
                                    <p:cond delay="0"/>
                                  </p:stCondLst>
                                  <p:childTnLst>
                                    <p:animRot by="-21600000">
                                      <p:cBhvr>
                                        <p:cTn id="148" dur="3750" fill="hold"/>
                                        <p:tgtEl>
                                          <p:spTgt spid="5"/>
                                        </p:tgtEl>
                                        <p:attrNameLst>
                                          <p:attrName>r</p:attrName>
                                        </p:attrNameLst>
                                      </p:cBhvr>
                                    </p:animRot>
                                  </p:childTnLst>
                                </p:cTn>
                              </p:par>
                              <p:par>
                                <p:cTn id="149" presetID="23" presetClass="entr" presetSubtype="288" fill="hold" nodeType="withEffect">
                                  <p:stCondLst>
                                    <p:cond delay="1000"/>
                                  </p:stCondLst>
                                  <p:childTnLst>
                                    <p:set>
                                      <p:cBhvr>
                                        <p:cTn id="150" dur="1" fill="hold">
                                          <p:stCondLst>
                                            <p:cond delay="0"/>
                                          </p:stCondLst>
                                        </p:cTn>
                                        <p:tgtEl>
                                          <p:spTgt spid="31"/>
                                        </p:tgtEl>
                                        <p:attrNameLst>
                                          <p:attrName>style.visibility</p:attrName>
                                        </p:attrNameLst>
                                      </p:cBhvr>
                                      <p:to>
                                        <p:strVal val="visible"/>
                                      </p:to>
                                    </p:set>
                                    <p:anim calcmode="lin" valueType="num">
                                      <p:cBhvr>
                                        <p:cTn id="151" dur="2750" fill="hold"/>
                                        <p:tgtEl>
                                          <p:spTgt spid="31"/>
                                        </p:tgtEl>
                                        <p:attrNameLst>
                                          <p:attrName>ppt_w</p:attrName>
                                        </p:attrNameLst>
                                      </p:cBhvr>
                                      <p:tavLst>
                                        <p:tav tm="0">
                                          <p:val>
                                            <p:strVal val="4/3*#ppt_w"/>
                                          </p:val>
                                        </p:tav>
                                        <p:tav tm="100000">
                                          <p:val>
                                            <p:strVal val="#ppt_w"/>
                                          </p:val>
                                        </p:tav>
                                      </p:tavLst>
                                    </p:anim>
                                    <p:anim calcmode="lin" valueType="num">
                                      <p:cBhvr>
                                        <p:cTn id="152" dur="2750" fill="hold"/>
                                        <p:tgtEl>
                                          <p:spTgt spid="31"/>
                                        </p:tgtEl>
                                        <p:attrNameLst>
                                          <p:attrName>ppt_h</p:attrName>
                                        </p:attrNameLst>
                                      </p:cBhvr>
                                      <p:tavLst>
                                        <p:tav tm="0">
                                          <p:val>
                                            <p:strVal val="4/3*#ppt_h"/>
                                          </p:val>
                                        </p:tav>
                                        <p:tav tm="100000">
                                          <p:val>
                                            <p:strVal val="#ppt_h"/>
                                          </p:val>
                                        </p:tav>
                                      </p:tavLst>
                                    </p:anim>
                                  </p:childTnLst>
                                </p:cTn>
                              </p:par>
                              <p:par>
                                <p:cTn id="153" presetID="21" presetClass="entr" presetSubtype="8" fill="hold" nodeType="withEffect">
                                  <p:stCondLst>
                                    <p:cond delay="1000"/>
                                  </p:stCondLst>
                                  <p:childTnLst>
                                    <p:set>
                                      <p:cBhvr>
                                        <p:cTn id="154" dur="1" fill="hold">
                                          <p:stCondLst>
                                            <p:cond delay="0"/>
                                          </p:stCondLst>
                                        </p:cTn>
                                        <p:tgtEl>
                                          <p:spTgt spid="31"/>
                                        </p:tgtEl>
                                        <p:attrNameLst>
                                          <p:attrName>style.visibility</p:attrName>
                                        </p:attrNameLst>
                                      </p:cBhvr>
                                      <p:to>
                                        <p:strVal val="visible"/>
                                      </p:to>
                                    </p:set>
                                    <p:animEffect transition="in" filter="wheel(8)">
                                      <p:cBhvr>
                                        <p:cTn id="155" dur="275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9" grpId="1" animBg="1"/>
      <p:bldP spid="9" grpId="2" animBg="1"/>
      <p:bldP spid="9" grpId="3" animBg="1"/>
      <p:bldP spid="6" grpId="0" animBg="1"/>
      <p:bldP spid="6" grpId="1" animBg="1"/>
      <p:bldP spid="6" grpId="2" animBg="1"/>
      <p:bldP spid="6" grpId="3" animBg="1"/>
      <p:bldP spid="4" grpId="0" animBg="1"/>
      <p:bldP spid="4" grpId="1" animBg="1"/>
      <p:bldP spid="4" grpId="2" animBg="1"/>
      <p:bldP spid="4" grpId="3" animBg="1"/>
      <p:bldP spid="2" grpId="0" animBg="1"/>
      <p:bldP spid="2" grpId="1" animBg="1"/>
      <p:bldP spid="2" grpId="2" animBg="1"/>
      <p:bldP spid="2" grpId="3" animBg="1"/>
      <p:bldP spid="3" grpId="0" animBg="1"/>
      <p:bldP spid="3" grpId="1" animBg="1"/>
      <p:bldP spid="3" grpId="2" animBg="1"/>
      <p:bldP spid="3" grpId="3" animBg="1"/>
      <p:bldP spid="5" grpId="0" animBg="1"/>
      <p:bldP spid="5" grpId="1" animBg="1"/>
      <p:bldP spid="5" grpId="2" animBg="1"/>
      <p:bldP spid="5" grpId="3" animBg="1"/>
      <p:bldP spid="7" grpId="0" animBg="1"/>
      <p:bldP spid="7" grpId="1" animBg="1"/>
      <p:bldP spid="7" grpId="2" animBg="1"/>
      <p:bldP spid="7" grpId="3" animBg="1"/>
      <p:bldP spid="8" grpId="0" animBg="1"/>
      <p:bldP spid="8" grpId="1" animBg="1"/>
      <p:bldP spid="8" grpId="2" animBg="1"/>
      <p:bldP spid="8" grpId="3"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LAS UVAS"/>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733" b="733"/>
          <a:stretch/>
        </p:blipFill>
        <p:spPr>
          <a:xfrm>
            <a:off x="7579" y="0"/>
            <a:ext cx="9144000" cy="5143500"/>
          </a:xfrm>
          <a:prstGeom prst="rect">
            <a:avLst/>
          </a:prstGeom>
          <a:noFill/>
          <a:ln>
            <a:noFill/>
          </a:ln>
        </p:spPr>
      </p:pic>
      <p:sp>
        <p:nvSpPr>
          <p:cNvPr id="3" name="2 Rectángulo"/>
          <p:cNvSpPr/>
          <p:nvPr/>
        </p:nvSpPr>
        <p:spPr>
          <a:xfrm>
            <a:off x="971600" y="1131590"/>
            <a:ext cx="5544616" cy="2862322"/>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dirty="0" smtClean="0">
                <a:solidFill>
                  <a:srgbClr val="003300"/>
                </a:solidFill>
                <a:latin typeface="Hobo Std" pitchFamily="34" charset="0"/>
              </a:rPr>
              <a:t>Previene </a:t>
            </a:r>
            <a:r>
              <a:rPr lang="es-ES" dirty="0">
                <a:solidFill>
                  <a:srgbClr val="003300"/>
                </a:solidFill>
                <a:latin typeface="Hobo Std" pitchFamily="34" charset="0"/>
              </a:rPr>
              <a:t>el cáncer: </a:t>
            </a:r>
            <a:r>
              <a:rPr lang="es-ES" sz="1400" dirty="0">
                <a:solidFill>
                  <a:srgbClr val="003300"/>
                </a:solidFill>
                <a:latin typeface="Hobo Std" pitchFamily="34" charset="0"/>
              </a:rPr>
              <a:t>ese atractivo color rojo nos </a:t>
            </a:r>
            <a:r>
              <a:rPr lang="es-ES" sz="1400" dirty="0" smtClean="0">
                <a:solidFill>
                  <a:srgbClr val="003300"/>
                </a:solidFill>
                <a:latin typeface="Hobo Std" pitchFamily="34" charset="0"/>
              </a:rPr>
              <a:t>dice</a:t>
            </a:r>
          </a:p>
          <a:p>
            <a:pPr algn="ctr"/>
            <a:r>
              <a:rPr lang="es-ES" sz="1400" dirty="0" smtClean="0">
                <a:solidFill>
                  <a:srgbClr val="003300"/>
                </a:solidFill>
                <a:latin typeface="Hobo Std" pitchFamily="34" charset="0"/>
              </a:rPr>
              <a:t> </a:t>
            </a:r>
            <a:r>
              <a:rPr lang="es-ES" sz="1400" dirty="0">
                <a:solidFill>
                  <a:srgbClr val="003300"/>
                </a:solidFill>
                <a:latin typeface="Hobo Std" pitchFamily="34" charset="0"/>
              </a:rPr>
              <a:t>ya </a:t>
            </a:r>
            <a:r>
              <a:rPr lang="es-ES" sz="1400" dirty="0" smtClean="0">
                <a:solidFill>
                  <a:srgbClr val="003300"/>
                </a:solidFill>
                <a:latin typeface="Hobo Std" pitchFamily="34" charset="0"/>
              </a:rPr>
              <a:t>de </a:t>
            </a:r>
            <a:r>
              <a:rPr lang="es-ES" sz="1400" dirty="0">
                <a:solidFill>
                  <a:srgbClr val="003300"/>
                </a:solidFill>
                <a:latin typeface="Hobo Std" pitchFamily="34" charset="0"/>
              </a:rPr>
              <a:t>antemano que tienen una gran dosis de antioxidantes, una cantidad fabulosa de radicales libres a los que hay que sumar compuestos fenólicos, excelentes para luchar contra el cáncer.</a:t>
            </a:r>
          </a:p>
          <a:p>
            <a:pPr algn="ctr"/>
            <a:r>
              <a:rPr lang="es-ES" dirty="0">
                <a:solidFill>
                  <a:srgbClr val="003300"/>
                </a:solidFill>
                <a:latin typeface="Hobo Std" pitchFamily="34" charset="0"/>
              </a:rPr>
              <a:t>Previene enfermedades cardiovasculares: </a:t>
            </a:r>
            <a:r>
              <a:rPr lang="es-ES" sz="1400" dirty="0">
                <a:solidFill>
                  <a:srgbClr val="003300"/>
                </a:solidFill>
                <a:latin typeface="Hobo Std" pitchFamily="34" charset="0"/>
              </a:rPr>
              <a:t>sus componentes como </a:t>
            </a:r>
            <a:r>
              <a:rPr lang="es-ES" sz="1400" dirty="0" err="1">
                <a:solidFill>
                  <a:srgbClr val="003300"/>
                </a:solidFill>
                <a:latin typeface="Hobo Std" pitchFamily="34" charset="0"/>
              </a:rPr>
              <a:t>antocianos</a:t>
            </a:r>
            <a:r>
              <a:rPr lang="es-ES" sz="1400" dirty="0">
                <a:solidFill>
                  <a:srgbClr val="003300"/>
                </a:solidFill>
                <a:latin typeface="Hobo Std" pitchFamily="34" charset="0"/>
              </a:rPr>
              <a:t>, taninos y flavonoides, son ideales para cuidar de nuestro corazón. Su acción vasodilatadora evita que se acumulen sedimentos en nuestras arterias, evitando problemas como la arterioesclerosis.</a:t>
            </a:r>
          </a:p>
          <a:p>
            <a:pPr algn="ctr"/>
            <a:r>
              <a:rPr lang="es-ES" dirty="0">
                <a:solidFill>
                  <a:srgbClr val="003300"/>
                </a:solidFill>
                <a:latin typeface="Hobo Std" pitchFamily="34" charset="0"/>
              </a:rPr>
              <a:t>Evita el estreñimiento: </a:t>
            </a:r>
            <a:r>
              <a:rPr lang="es-ES" sz="1400" dirty="0">
                <a:solidFill>
                  <a:srgbClr val="003300"/>
                </a:solidFill>
                <a:latin typeface="Hobo Std" pitchFamily="34" charset="0"/>
              </a:rPr>
              <a:t>la uva roja contiene una dosis muy característica de fibra, actúa como laxante siempre que consumamos también su piel y sus semillas.</a:t>
            </a:r>
            <a:endParaRPr lang="es-ES" dirty="0">
              <a:solidFill>
                <a:srgbClr val="003300"/>
              </a:solidFill>
              <a:latin typeface="Hobo Std" pitchFamily="34" charset="0"/>
            </a:endParaRPr>
          </a:p>
        </p:txBody>
      </p:sp>
    </p:spTree>
    <p:extLst>
      <p:ext uri="{BB962C8B-B14F-4D97-AF65-F5344CB8AC3E}">
        <p14:creationId xmlns:p14="http://schemas.microsoft.com/office/powerpoint/2010/main" val="4906141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 name="94 Grupo"/>
          <p:cNvGrpSpPr/>
          <p:nvPr/>
        </p:nvGrpSpPr>
        <p:grpSpPr>
          <a:xfrm>
            <a:off x="0" y="10675"/>
            <a:ext cx="9144000" cy="5143500"/>
            <a:chOff x="0" y="0"/>
            <a:chExt cx="9144000" cy="5143500"/>
          </a:xfrm>
        </p:grpSpPr>
        <p:sp>
          <p:nvSpPr>
            <p:cNvPr id="96" name="95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0800000">
              <a:off x="4556246" y="2560138"/>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0800000" flipH="1">
              <a:off x="0" y="257175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3" name="92 Imagen" descr="Diapositiva16"/>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32120" y="0"/>
            <a:ext cx="9144000" cy="5143500"/>
          </a:xfrm>
          <a:prstGeom prst="rect">
            <a:avLst/>
          </a:prstGeom>
          <a:noFill/>
          <a:ln>
            <a:noFill/>
          </a:ln>
        </p:spPr>
      </p:pic>
      <p:sp>
        <p:nvSpPr>
          <p:cNvPr id="3" name="2 Rectángulo"/>
          <p:cNvSpPr/>
          <p:nvPr/>
        </p:nvSpPr>
        <p:spPr>
          <a:xfrm rot="18858351" flipH="1">
            <a:off x="458003" y="2508836"/>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8858351" flipH="1">
            <a:off x="808807" y="3171095"/>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8858351" flipH="1">
            <a:off x="107198" y="3171095"/>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8858351" flipH="1">
            <a:off x="458003" y="3825518"/>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8858351" flipH="1">
            <a:off x="1159612" y="3800720"/>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8858351" flipH="1">
            <a:off x="-243608" y="382374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8858351" flipH="1">
            <a:off x="4165907" y="2508836"/>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8858351" flipH="1">
            <a:off x="4516711" y="3171095"/>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8858351" flipH="1">
            <a:off x="3815102" y="3171095"/>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8858351" flipH="1">
            <a:off x="4165907" y="3825518"/>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8858351" flipH="1">
            <a:off x="4867516" y="3800720"/>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8858351" flipH="1">
            <a:off x="3464298" y="382374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8858351" flipH="1">
            <a:off x="2293699" y="2508836"/>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8858351" flipH="1">
            <a:off x="2644503" y="3171095"/>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8858351" flipH="1">
            <a:off x="1942894" y="3171095"/>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8858351" flipH="1">
            <a:off x="2293699" y="3825518"/>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8858351" flipH="1">
            <a:off x="2995308" y="3800720"/>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8858351" flipH="1">
            <a:off x="1592090" y="382374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8858351" flipH="1">
            <a:off x="7873811" y="2508836"/>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8858351" flipH="1">
            <a:off x="8224615" y="3171095"/>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8858351" flipH="1">
            <a:off x="7523006" y="3171095"/>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8858351" flipH="1">
            <a:off x="7873811" y="3825518"/>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8858351" flipH="1">
            <a:off x="8575420" y="3800720"/>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8858351" flipH="1">
            <a:off x="7172202" y="382374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8858351" flipH="1">
            <a:off x="6038115" y="2508836"/>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8858351" flipH="1">
            <a:off x="6388919" y="3171095"/>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8858351" flipH="1">
            <a:off x="5687309" y="3171095"/>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8858351" flipH="1">
            <a:off x="6038115" y="3825518"/>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8858351" flipH="1">
            <a:off x="6739724" y="3800720"/>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8858351" flipH="1">
            <a:off x="5336506" y="382374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8858351" flipV="1">
            <a:off x="7871503" y="1809291"/>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8858351" flipV="1">
            <a:off x="7520699" y="114703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8858351" flipV="1">
            <a:off x="8222308" y="114703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8858351" flipV="1">
            <a:off x="7871503" y="492608"/>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8858351" flipV="1">
            <a:off x="7169894" y="517406"/>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8858351" flipV="1">
            <a:off x="8573112" y="494384"/>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8858351" flipV="1">
            <a:off x="4163599" y="1809291"/>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8858351" flipV="1">
            <a:off x="3812795" y="114703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8858351" flipV="1">
            <a:off x="4514404" y="114703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8858351" flipV="1">
            <a:off x="4163599" y="492608"/>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8858351" flipV="1">
            <a:off x="3461989" y="517406"/>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8858351" flipV="1">
            <a:off x="4865208" y="494384"/>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8858351" flipV="1">
            <a:off x="6035807" y="1809291"/>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8858351" flipV="1">
            <a:off x="5685003" y="114703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8858351" flipV="1">
            <a:off x="6386610" y="114703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8858351" flipV="1">
            <a:off x="6035807" y="492608"/>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8858351" flipV="1">
            <a:off x="5334198" y="517406"/>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8858351" flipV="1">
            <a:off x="6737416" y="494384"/>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8858351" flipV="1">
            <a:off x="455695" y="1809291"/>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8858351" flipV="1">
            <a:off x="104890" y="114703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8858351" flipV="1">
            <a:off x="806500" y="114703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8858351" flipV="1">
            <a:off x="455695" y="492608"/>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8858351" flipV="1">
            <a:off x="-245916" y="517406"/>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8858351" flipV="1">
            <a:off x="1157304" y="494384"/>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8858351" flipV="1">
            <a:off x="2291391" y="1809291"/>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8858351" flipV="1">
            <a:off x="1940587" y="114703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8858351" flipV="1">
            <a:off x="2642196" y="1147032"/>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8858351" flipV="1">
            <a:off x="2291391" y="492608"/>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8858351" flipV="1">
            <a:off x="1589782" y="517406"/>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8858351" flipV="1">
            <a:off x="2993000" y="494384"/>
            <a:ext cx="790687" cy="849295"/>
          </a:xfrm>
          <a:prstGeom prst="rect">
            <a:avLst/>
          </a:prstGeom>
          <a:gradFill>
            <a:gsLst>
              <a:gs pos="28000">
                <a:srgbClr val="006600"/>
              </a:gs>
              <a:gs pos="33000">
                <a:srgbClr val="CCFF33">
                  <a:alpha val="39000"/>
                </a:srgbClr>
              </a:gs>
              <a:gs pos="16000">
                <a:srgbClr val="CCFF33"/>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4" name="93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756592" y="0"/>
            <a:ext cx="10369152" cy="5181600"/>
          </a:xfrm>
          <a:prstGeom prst="rect">
            <a:avLst/>
          </a:prstGeom>
          <a:noFill/>
          <a:ln>
            <a:noFill/>
          </a:ln>
        </p:spPr>
      </p:pic>
    </p:spTree>
    <p:extLst>
      <p:ext uri="{BB962C8B-B14F-4D97-AF65-F5344CB8AC3E}">
        <p14:creationId xmlns:p14="http://schemas.microsoft.com/office/powerpoint/2010/main" val="1286705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000"/>
                                  </p:stCondLst>
                                  <p:childTnLst>
                                    <p:set>
                                      <p:cBhvr>
                                        <p:cTn id="906" dur="1" fill="hold">
                                          <p:stCondLst>
                                            <p:cond delay="0"/>
                                          </p:stCondLst>
                                        </p:cTn>
                                        <p:tgtEl>
                                          <p:spTgt spid="93"/>
                                        </p:tgtEl>
                                        <p:attrNameLst>
                                          <p:attrName>style.visibility</p:attrName>
                                        </p:attrNameLst>
                                      </p:cBhvr>
                                      <p:to>
                                        <p:strVal val="visible"/>
                                      </p:to>
                                    </p:set>
                                    <p:anim calcmode="lin" valueType="num">
                                      <p:cBhvr>
                                        <p:cTn id="907" dur="3750" fill="hold"/>
                                        <p:tgtEl>
                                          <p:spTgt spid="93"/>
                                        </p:tgtEl>
                                        <p:attrNameLst>
                                          <p:attrName>ppt_w</p:attrName>
                                        </p:attrNameLst>
                                      </p:cBhvr>
                                      <p:tavLst>
                                        <p:tav tm="0">
                                          <p:val>
                                            <p:strVal val="4/3*#ppt_w"/>
                                          </p:val>
                                        </p:tav>
                                        <p:tav tm="100000">
                                          <p:val>
                                            <p:strVal val="#ppt_w"/>
                                          </p:val>
                                        </p:tav>
                                      </p:tavLst>
                                    </p:anim>
                                    <p:anim calcmode="lin" valueType="num">
                                      <p:cBhvr>
                                        <p:cTn id="908" dur="3750" fill="hold"/>
                                        <p:tgtEl>
                                          <p:spTgt spid="93"/>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000"/>
                                  </p:stCondLst>
                                  <p:childTnLst>
                                    <p:set>
                                      <p:cBhvr>
                                        <p:cTn id="910" dur="1" fill="hold">
                                          <p:stCondLst>
                                            <p:cond delay="0"/>
                                          </p:stCondLst>
                                        </p:cTn>
                                        <p:tgtEl>
                                          <p:spTgt spid="93"/>
                                        </p:tgtEl>
                                        <p:attrNameLst>
                                          <p:attrName>style.visibility</p:attrName>
                                        </p:attrNameLst>
                                      </p:cBhvr>
                                      <p:to>
                                        <p:strVal val="visible"/>
                                      </p:to>
                                    </p:set>
                                    <p:animEffect transition="in" filter="barn(outHorizontal)">
                                      <p:cBhvr>
                                        <p:cTn id="911" dur="3750"/>
                                        <p:tgtEl>
                                          <p:spTgt spid="93"/>
                                        </p:tgtEl>
                                      </p:cBhvr>
                                    </p:animEffect>
                                  </p:childTnLst>
                                </p:cTn>
                              </p:par>
                              <p:par>
                                <p:cTn id="912" presetID="9" presetClass="emph" presetSubtype="0" nodeType="withEffect">
                                  <p:stCondLst>
                                    <p:cond delay="0"/>
                                  </p:stCondLst>
                                  <p:childTnLst>
                                    <p:set>
                                      <p:cBhvr rctx="PPT">
                                        <p:cTn id="913" dur="indefinite"/>
                                        <p:tgtEl>
                                          <p:spTgt spid="94"/>
                                        </p:tgtEl>
                                        <p:attrNameLst>
                                          <p:attrName>style.opacity</p:attrName>
                                        </p:attrNameLst>
                                      </p:cBhvr>
                                      <p:to>
                                        <p:strVal val="0"/>
                                      </p:to>
                                    </p:set>
                                    <p:animEffect filter="image" prLst="opacity: 0">
                                      <p:cBhvr rctx="IE">
                                        <p:cTn id="914" dur="indefinite"/>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 name="55 Imagen" descr="Diapositiva17"/>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t="-94300" b="1"/>
          <a:stretch/>
        </p:blipFill>
        <p:spPr>
          <a:xfrm>
            <a:off x="0" y="-4850296"/>
            <a:ext cx="9144000" cy="9993796"/>
          </a:xfrm>
          <a:prstGeom prst="rect">
            <a:avLst/>
          </a:prstGeom>
          <a:noFill/>
          <a:ln>
            <a:noFill/>
          </a:ln>
        </p:spPr>
      </p:pic>
      <p:sp>
        <p:nvSpPr>
          <p:cNvPr id="42" name="41 Rombo"/>
          <p:cNvSpPr/>
          <p:nvPr/>
        </p:nvSpPr>
        <p:spPr>
          <a:xfrm rot="2480213">
            <a:off x="7481535" y="-870370"/>
            <a:ext cx="3924952" cy="440038"/>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2480213">
            <a:off x="7121495" y="-510330"/>
            <a:ext cx="3924952" cy="440038"/>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rot="2480213">
            <a:off x="6833462" y="65734"/>
            <a:ext cx="3924952" cy="440040"/>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ombo"/>
          <p:cNvSpPr/>
          <p:nvPr/>
        </p:nvSpPr>
        <p:spPr>
          <a:xfrm rot="2480213">
            <a:off x="6473422" y="425774"/>
            <a:ext cx="3924952" cy="440040"/>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ombo"/>
          <p:cNvSpPr/>
          <p:nvPr/>
        </p:nvSpPr>
        <p:spPr>
          <a:xfrm rot="2480213">
            <a:off x="6185390" y="1001838"/>
            <a:ext cx="3924952" cy="440040"/>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ombo"/>
          <p:cNvSpPr/>
          <p:nvPr/>
        </p:nvSpPr>
        <p:spPr>
          <a:xfrm rot="2480213">
            <a:off x="5825350" y="1505894"/>
            <a:ext cx="3924952" cy="440040"/>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ombo"/>
          <p:cNvSpPr/>
          <p:nvPr/>
        </p:nvSpPr>
        <p:spPr>
          <a:xfrm rot="2480213">
            <a:off x="5465310" y="1937942"/>
            <a:ext cx="3924952" cy="440040"/>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ombo"/>
          <p:cNvSpPr/>
          <p:nvPr/>
        </p:nvSpPr>
        <p:spPr>
          <a:xfrm rot="2480213">
            <a:off x="5105270" y="2441998"/>
            <a:ext cx="3924952" cy="440040"/>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2480213">
            <a:off x="4817238" y="2984092"/>
            <a:ext cx="3924952" cy="440040"/>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2480213">
            <a:off x="4457198" y="3522118"/>
            <a:ext cx="3924952" cy="440040"/>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2480213">
            <a:off x="4025150" y="4098182"/>
            <a:ext cx="3924952" cy="440040"/>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2480213">
            <a:off x="3621631" y="4573709"/>
            <a:ext cx="3924952" cy="440040"/>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9285936" flipH="1">
            <a:off x="-2366503" y="-945857"/>
            <a:ext cx="3924952" cy="504056"/>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9285936" flipH="1">
            <a:off x="-2006463" y="-585817"/>
            <a:ext cx="3924952" cy="504056"/>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9285936" flipH="1">
            <a:off x="-1718431" y="-9753"/>
            <a:ext cx="3924952" cy="504056"/>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9285936" flipH="1">
            <a:off x="-1358391" y="350287"/>
            <a:ext cx="3924952" cy="504056"/>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9285936" flipH="1">
            <a:off x="-1070359" y="926352"/>
            <a:ext cx="3924952" cy="504056"/>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9285936" flipH="1">
            <a:off x="-710319" y="1430407"/>
            <a:ext cx="3924952" cy="504056"/>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9285936" flipH="1">
            <a:off x="-350279" y="1862455"/>
            <a:ext cx="3924952" cy="504056"/>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9285936" flipH="1">
            <a:off x="9761" y="2366511"/>
            <a:ext cx="3924952" cy="504056"/>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9285936" flipH="1">
            <a:off x="297793" y="2908606"/>
            <a:ext cx="3924952" cy="504056"/>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9285936" flipH="1">
            <a:off x="657833" y="3446632"/>
            <a:ext cx="3924952" cy="504056"/>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19285936" flipH="1">
            <a:off x="1089881" y="4022695"/>
            <a:ext cx="3924952" cy="504056"/>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9285936" flipH="1">
            <a:off x="1493400" y="4498222"/>
            <a:ext cx="3924952" cy="504056"/>
          </a:xfrm>
          <a:prstGeom prst="diamond">
            <a:avLst/>
          </a:prstGeom>
          <a:gradFill flip="none" rotWithShape="1">
            <a:gsLst>
              <a:gs pos="52000">
                <a:srgbClr val="99FF33"/>
              </a:gs>
              <a:gs pos="42000">
                <a:srgbClr val="92D050">
                  <a:alpha val="0"/>
                </a:srgbClr>
              </a:gs>
              <a:gs pos="100000">
                <a:srgbClr val="FFBF00">
                  <a:alpha val="0"/>
                </a:srgbClr>
              </a:gs>
            </a:gsLst>
            <a:path path="circle">
              <a:fillToRect l="50000" t="50000" r="50000" b="50000"/>
            </a:path>
            <a:tileRect/>
          </a:gradFill>
          <a:ln w="25400">
            <a:solidFill>
              <a:srgbClr val="99FF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7" name="26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1620688" y="-1748730"/>
            <a:ext cx="12619765" cy="7992888"/>
          </a:xfrm>
          <a:prstGeom prst="rect">
            <a:avLst/>
          </a:prstGeom>
          <a:noFill/>
          <a:ln>
            <a:noFill/>
          </a:ln>
        </p:spPr>
      </p:pic>
    </p:spTree>
    <p:extLst>
      <p:ext uri="{BB962C8B-B14F-4D97-AF65-F5344CB8AC3E}">
        <p14:creationId xmlns:p14="http://schemas.microsoft.com/office/powerpoint/2010/main" val="2913705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4500" fill="hold"/>
                                        <p:tgtEl>
                                          <p:spTgt spid="42"/>
                                        </p:tgtEl>
                                        <p:attrNameLst>
                                          <p:attrName>ppt_w</p:attrName>
                                        </p:attrNameLst>
                                      </p:cBhvr>
                                      <p:tavLst>
                                        <p:tav tm="0">
                                          <p:val>
                                            <p:strVal val="#ppt_w"/>
                                          </p:val>
                                        </p:tav>
                                        <p:tav tm="100000">
                                          <p:val>
                                            <p:strVal val="#ppt_w"/>
                                          </p:val>
                                        </p:tav>
                                      </p:tavLst>
                                    </p:anim>
                                    <p:anim calcmode="lin" valueType="num">
                                      <p:cBhvr>
                                        <p:cTn id="8" dur="4500" fill="hold"/>
                                        <p:tgtEl>
                                          <p:spTgt spid="4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42"/>
                                        </p:tgtEl>
                                        <p:attrNameLst>
                                          <p:attrName>r</p:attrName>
                                        </p:attrNameLst>
                                      </p:cBhvr>
                                    </p:animRot>
                                  </p:childTnLst>
                                </p:cTn>
                              </p:par>
                              <p:par>
                                <p:cTn id="11" presetID="2" presetClass="exit" presetSubtype="12" fill="hold" grpId="2" nodeType="withEffect">
                                  <p:stCondLst>
                                    <p:cond delay="0"/>
                                  </p:stCondLst>
                                  <p:childTnLst>
                                    <p:anim calcmode="lin" valueType="num">
                                      <p:cBhvr additive="base">
                                        <p:cTn id="12" dur="5500"/>
                                        <p:tgtEl>
                                          <p:spTgt spid="42"/>
                                        </p:tgtEl>
                                        <p:attrNameLst>
                                          <p:attrName>ppt_x</p:attrName>
                                        </p:attrNameLst>
                                      </p:cBhvr>
                                      <p:tavLst>
                                        <p:tav tm="0">
                                          <p:val>
                                            <p:strVal val="ppt_x"/>
                                          </p:val>
                                        </p:tav>
                                        <p:tav tm="100000">
                                          <p:val>
                                            <p:strVal val="0-ppt_w/2"/>
                                          </p:val>
                                        </p:tav>
                                      </p:tavLst>
                                    </p:anim>
                                    <p:anim calcmode="lin" valueType="num">
                                      <p:cBhvr additive="base">
                                        <p:cTn id="13" dur="5500"/>
                                        <p:tgtEl>
                                          <p:spTgt spid="42"/>
                                        </p:tgtEl>
                                        <p:attrNameLst>
                                          <p:attrName>ppt_y</p:attrName>
                                        </p:attrNameLst>
                                      </p:cBhvr>
                                      <p:tavLst>
                                        <p:tav tm="0">
                                          <p:val>
                                            <p:strVal val="ppt_y"/>
                                          </p:val>
                                        </p:tav>
                                        <p:tav tm="100000">
                                          <p:val>
                                            <p:strVal val="1+ppt_h/2"/>
                                          </p:val>
                                        </p:tav>
                                      </p:tavLst>
                                    </p:anim>
                                    <p:set>
                                      <p:cBhvr>
                                        <p:cTn id="14" dur="1" fill="hold">
                                          <p:stCondLst>
                                            <p:cond delay="5499"/>
                                          </p:stCondLst>
                                        </p:cTn>
                                        <p:tgtEl>
                                          <p:spTgt spid="4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p:cTn id="17" dur="4500" fill="hold"/>
                                        <p:tgtEl>
                                          <p:spTgt spid="43"/>
                                        </p:tgtEl>
                                        <p:attrNameLst>
                                          <p:attrName>ppt_w</p:attrName>
                                        </p:attrNameLst>
                                      </p:cBhvr>
                                      <p:tavLst>
                                        <p:tav tm="0">
                                          <p:val>
                                            <p:strVal val="#ppt_w"/>
                                          </p:val>
                                        </p:tav>
                                        <p:tav tm="100000">
                                          <p:val>
                                            <p:strVal val="#ppt_w"/>
                                          </p:val>
                                        </p:tav>
                                      </p:tavLst>
                                    </p:anim>
                                    <p:anim calcmode="lin" valueType="num">
                                      <p:cBhvr>
                                        <p:cTn id="18" dur="4500" fill="hold"/>
                                        <p:tgtEl>
                                          <p:spTgt spid="4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43"/>
                                        </p:tgtEl>
                                        <p:attrNameLst>
                                          <p:attrName>r</p:attrName>
                                        </p:attrNameLst>
                                      </p:cBhvr>
                                    </p:animRot>
                                  </p:childTnLst>
                                </p:cTn>
                              </p:par>
                              <p:par>
                                <p:cTn id="21" presetID="2" presetClass="exit" presetSubtype="12" fill="hold" grpId="2" nodeType="withEffect">
                                  <p:stCondLst>
                                    <p:cond delay="0"/>
                                  </p:stCondLst>
                                  <p:childTnLst>
                                    <p:anim calcmode="lin" valueType="num">
                                      <p:cBhvr additive="base">
                                        <p:cTn id="22" dur="5500"/>
                                        <p:tgtEl>
                                          <p:spTgt spid="43"/>
                                        </p:tgtEl>
                                        <p:attrNameLst>
                                          <p:attrName>ppt_x</p:attrName>
                                        </p:attrNameLst>
                                      </p:cBhvr>
                                      <p:tavLst>
                                        <p:tav tm="0">
                                          <p:val>
                                            <p:strVal val="ppt_x"/>
                                          </p:val>
                                        </p:tav>
                                        <p:tav tm="100000">
                                          <p:val>
                                            <p:strVal val="0-ppt_w/2"/>
                                          </p:val>
                                        </p:tav>
                                      </p:tavLst>
                                    </p:anim>
                                    <p:anim calcmode="lin" valueType="num">
                                      <p:cBhvr additive="base">
                                        <p:cTn id="23" dur="5500"/>
                                        <p:tgtEl>
                                          <p:spTgt spid="43"/>
                                        </p:tgtEl>
                                        <p:attrNameLst>
                                          <p:attrName>ppt_y</p:attrName>
                                        </p:attrNameLst>
                                      </p:cBhvr>
                                      <p:tavLst>
                                        <p:tav tm="0">
                                          <p:val>
                                            <p:strVal val="ppt_y"/>
                                          </p:val>
                                        </p:tav>
                                        <p:tav tm="100000">
                                          <p:val>
                                            <p:strVal val="1+ppt_h/2"/>
                                          </p:val>
                                        </p:tav>
                                      </p:tavLst>
                                    </p:anim>
                                    <p:set>
                                      <p:cBhvr>
                                        <p:cTn id="24" dur="1" fill="hold">
                                          <p:stCondLst>
                                            <p:cond delay="5499"/>
                                          </p:stCondLst>
                                        </p:cTn>
                                        <p:tgtEl>
                                          <p:spTgt spid="4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p:cTn id="27" dur="4500" fill="hold"/>
                                        <p:tgtEl>
                                          <p:spTgt spid="44"/>
                                        </p:tgtEl>
                                        <p:attrNameLst>
                                          <p:attrName>ppt_w</p:attrName>
                                        </p:attrNameLst>
                                      </p:cBhvr>
                                      <p:tavLst>
                                        <p:tav tm="0">
                                          <p:val>
                                            <p:strVal val="#ppt_w"/>
                                          </p:val>
                                        </p:tav>
                                        <p:tav tm="100000">
                                          <p:val>
                                            <p:strVal val="#ppt_w"/>
                                          </p:val>
                                        </p:tav>
                                      </p:tavLst>
                                    </p:anim>
                                    <p:anim calcmode="lin" valueType="num">
                                      <p:cBhvr>
                                        <p:cTn id="28" dur="4500" fill="hold"/>
                                        <p:tgtEl>
                                          <p:spTgt spid="44"/>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44"/>
                                        </p:tgtEl>
                                        <p:attrNameLst>
                                          <p:attrName>r</p:attrName>
                                        </p:attrNameLst>
                                      </p:cBhvr>
                                    </p:animRot>
                                  </p:childTnLst>
                                </p:cTn>
                              </p:par>
                              <p:par>
                                <p:cTn id="31" presetID="2" presetClass="exit" presetSubtype="12" fill="hold" grpId="2" nodeType="withEffect">
                                  <p:stCondLst>
                                    <p:cond delay="0"/>
                                  </p:stCondLst>
                                  <p:childTnLst>
                                    <p:anim calcmode="lin" valueType="num">
                                      <p:cBhvr additive="base">
                                        <p:cTn id="32" dur="5500"/>
                                        <p:tgtEl>
                                          <p:spTgt spid="44"/>
                                        </p:tgtEl>
                                        <p:attrNameLst>
                                          <p:attrName>ppt_x</p:attrName>
                                        </p:attrNameLst>
                                      </p:cBhvr>
                                      <p:tavLst>
                                        <p:tav tm="0">
                                          <p:val>
                                            <p:strVal val="ppt_x"/>
                                          </p:val>
                                        </p:tav>
                                        <p:tav tm="100000">
                                          <p:val>
                                            <p:strVal val="0-ppt_w/2"/>
                                          </p:val>
                                        </p:tav>
                                      </p:tavLst>
                                    </p:anim>
                                    <p:anim calcmode="lin" valueType="num">
                                      <p:cBhvr additive="base">
                                        <p:cTn id="33" dur="5500"/>
                                        <p:tgtEl>
                                          <p:spTgt spid="44"/>
                                        </p:tgtEl>
                                        <p:attrNameLst>
                                          <p:attrName>ppt_y</p:attrName>
                                        </p:attrNameLst>
                                      </p:cBhvr>
                                      <p:tavLst>
                                        <p:tav tm="0">
                                          <p:val>
                                            <p:strVal val="ppt_y"/>
                                          </p:val>
                                        </p:tav>
                                        <p:tav tm="100000">
                                          <p:val>
                                            <p:strVal val="1+ppt_h/2"/>
                                          </p:val>
                                        </p:tav>
                                      </p:tavLst>
                                    </p:anim>
                                    <p:set>
                                      <p:cBhvr>
                                        <p:cTn id="34" dur="1" fill="hold">
                                          <p:stCondLst>
                                            <p:cond delay="5499"/>
                                          </p:stCondLst>
                                        </p:cTn>
                                        <p:tgtEl>
                                          <p:spTgt spid="44"/>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anim calcmode="lin" valueType="num">
                                      <p:cBhvr>
                                        <p:cTn id="37" dur="4500" fill="hold"/>
                                        <p:tgtEl>
                                          <p:spTgt spid="45"/>
                                        </p:tgtEl>
                                        <p:attrNameLst>
                                          <p:attrName>ppt_w</p:attrName>
                                        </p:attrNameLst>
                                      </p:cBhvr>
                                      <p:tavLst>
                                        <p:tav tm="0">
                                          <p:val>
                                            <p:strVal val="#ppt_w"/>
                                          </p:val>
                                        </p:tav>
                                        <p:tav tm="100000">
                                          <p:val>
                                            <p:strVal val="#ppt_w"/>
                                          </p:val>
                                        </p:tav>
                                      </p:tavLst>
                                    </p:anim>
                                    <p:anim calcmode="lin" valueType="num">
                                      <p:cBhvr>
                                        <p:cTn id="38" dur="4500" fill="hold"/>
                                        <p:tgtEl>
                                          <p:spTgt spid="45"/>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45"/>
                                        </p:tgtEl>
                                        <p:attrNameLst>
                                          <p:attrName>r</p:attrName>
                                        </p:attrNameLst>
                                      </p:cBhvr>
                                    </p:animRot>
                                  </p:childTnLst>
                                </p:cTn>
                              </p:par>
                              <p:par>
                                <p:cTn id="41" presetID="2" presetClass="exit" presetSubtype="12" fill="hold" grpId="2" nodeType="withEffect">
                                  <p:stCondLst>
                                    <p:cond delay="0"/>
                                  </p:stCondLst>
                                  <p:childTnLst>
                                    <p:anim calcmode="lin" valueType="num">
                                      <p:cBhvr additive="base">
                                        <p:cTn id="42" dur="5500"/>
                                        <p:tgtEl>
                                          <p:spTgt spid="45"/>
                                        </p:tgtEl>
                                        <p:attrNameLst>
                                          <p:attrName>ppt_x</p:attrName>
                                        </p:attrNameLst>
                                      </p:cBhvr>
                                      <p:tavLst>
                                        <p:tav tm="0">
                                          <p:val>
                                            <p:strVal val="ppt_x"/>
                                          </p:val>
                                        </p:tav>
                                        <p:tav tm="100000">
                                          <p:val>
                                            <p:strVal val="0-ppt_w/2"/>
                                          </p:val>
                                        </p:tav>
                                      </p:tavLst>
                                    </p:anim>
                                    <p:anim calcmode="lin" valueType="num">
                                      <p:cBhvr additive="base">
                                        <p:cTn id="43" dur="5500"/>
                                        <p:tgtEl>
                                          <p:spTgt spid="45"/>
                                        </p:tgtEl>
                                        <p:attrNameLst>
                                          <p:attrName>ppt_y</p:attrName>
                                        </p:attrNameLst>
                                      </p:cBhvr>
                                      <p:tavLst>
                                        <p:tav tm="0">
                                          <p:val>
                                            <p:strVal val="ppt_y"/>
                                          </p:val>
                                        </p:tav>
                                        <p:tav tm="100000">
                                          <p:val>
                                            <p:strVal val="1+ppt_h/2"/>
                                          </p:val>
                                        </p:tav>
                                      </p:tavLst>
                                    </p:anim>
                                    <p:set>
                                      <p:cBhvr>
                                        <p:cTn id="44" dur="1" fill="hold">
                                          <p:stCondLst>
                                            <p:cond delay="5499"/>
                                          </p:stCondLst>
                                        </p:cTn>
                                        <p:tgtEl>
                                          <p:spTgt spid="45"/>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p:cTn id="47" dur="4500" fill="hold"/>
                                        <p:tgtEl>
                                          <p:spTgt spid="46"/>
                                        </p:tgtEl>
                                        <p:attrNameLst>
                                          <p:attrName>ppt_w</p:attrName>
                                        </p:attrNameLst>
                                      </p:cBhvr>
                                      <p:tavLst>
                                        <p:tav tm="0">
                                          <p:val>
                                            <p:strVal val="#ppt_w"/>
                                          </p:val>
                                        </p:tav>
                                        <p:tav tm="100000">
                                          <p:val>
                                            <p:strVal val="#ppt_w"/>
                                          </p:val>
                                        </p:tav>
                                      </p:tavLst>
                                    </p:anim>
                                    <p:anim calcmode="lin" valueType="num">
                                      <p:cBhvr>
                                        <p:cTn id="48" dur="4500" fill="hold"/>
                                        <p:tgtEl>
                                          <p:spTgt spid="46"/>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46"/>
                                        </p:tgtEl>
                                        <p:attrNameLst>
                                          <p:attrName>r</p:attrName>
                                        </p:attrNameLst>
                                      </p:cBhvr>
                                    </p:animRot>
                                  </p:childTnLst>
                                </p:cTn>
                              </p:par>
                              <p:par>
                                <p:cTn id="51" presetID="2" presetClass="exit" presetSubtype="12" fill="hold" grpId="2" nodeType="withEffect">
                                  <p:stCondLst>
                                    <p:cond delay="0"/>
                                  </p:stCondLst>
                                  <p:childTnLst>
                                    <p:anim calcmode="lin" valueType="num">
                                      <p:cBhvr additive="base">
                                        <p:cTn id="52" dur="5500"/>
                                        <p:tgtEl>
                                          <p:spTgt spid="46"/>
                                        </p:tgtEl>
                                        <p:attrNameLst>
                                          <p:attrName>ppt_x</p:attrName>
                                        </p:attrNameLst>
                                      </p:cBhvr>
                                      <p:tavLst>
                                        <p:tav tm="0">
                                          <p:val>
                                            <p:strVal val="ppt_x"/>
                                          </p:val>
                                        </p:tav>
                                        <p:tav tm="100000">
                                          <p:val>
                                            <p:strVal val="0-ppt_w/2"/>
                                          </p:val>
                                        </p:tav>
                                      </p:tavLst>
                                    </p:anim>
                                    <p:anim calcmode="lin" valueType="num">
                                      <p:cBhvr additive="base">
                                        <p:cTn id="53" dur="5500"/>
                                        <p:tgtEl>
                                          <p:spTgt spid="46"/>
                                        </p:tgtEl>
                                        <p:attrNameLst>
                                          <p:attrName>ppt_y</p:attrName>
                                        </p:attrNameLst>
                                      </p:cBhvr>
                                      <p:tavLst>
                                        <p:tav tm="0">
                                          <p:val>
                                            <p:strVal val="ppt_y"/>
                                          </p:val>
                                        </p:tav>
                                        <p:tav tm="100000">
                                          <p:val>
                                            <p:strVal val="1+ppt_h/2"/>
                                          </p:val>
                                        </p:tav>
                                      </p:tavLst>
                                    </p:anim>
                                    <p:set>
                                      <p:cBhvr>
                                        <p:cTn id="54" dur="1" fill="hold">
                                          <p:stCondLst>
                                            <p:cond delay="5499"/>
                                          </p:stCondLst>
                                        </p:cTn>
                                        <p:tgtEl>
                                          <p:spTgt spid="46"/>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p:cTn id="57" dur="4500" fill="hold"/>
                                        <p:tgtEl>
                                          <p:spTgt spid="47"/>
                                        </p:tgtEl>
                                        <p:attrNameLst>
                                          <p:attrName>ppt_w</p:attrName>
                                        </p:attrNameLst>
                                      </p:cBhvr>
                                      <p:tavLst>
                                        <p:tav tm="0">
                                          <p:val>
                                            <p:strVal val="#ppt_w"/>
                                          </p:val>
                                        </p:tav>
                                        <p:tav tm="100000">
                                          <p:val>
                                            <p:strVal val="#ppt_w"/>
                                          </p:val>
                                        </p:tav>
                                      </p:tavLst>
                                    </p:anim>
                                    <p:anim calcmode="lin" valueType="num">
                                      <p:cBhvr>
                                        <p:cTn id="58" dur="4500" fill="hold"/>
                                        <p:tgtEl>
                                          <p:spTgt spid="47"/>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47"/>
                                        </p:tgtEl>
                                        <p:attrNameLst>
                                          <p:attrName>r</p:attrName>
                                        </p:attrNameLst>
                                      </p:cBhvr>
                                    </p:animRot>
                                  </p:childTnLst>
                                </p:cTn>
                              </p:par>
                              <p:par>
                                <p:cTn id="61" presetID="2" presetClass="exit" presetSubtype="12" fill="hold" grpId="2" nodeType="withEffect">
                                  <p:stCondLst>
                                    <p:cond delay="0"/>
                                  </p:stCondLst>
                                  <p:childTnLst>
                                    <p:anim calcmode="lin" valueType="num">
                                      <p:cBhvr additive="base">
                                        <p:cTn id="62" dur="5500"/>
                                        <p:tgtEl>
                                          <p:spTgt spid="47"/>
                                        </p:tgtEl>
                                        <p:attrNameLst>
                                          <p:attrName>ppt_x</p:attrName>
                                        </p:attrNameLst>
                                      </p:cBhvr>
                                      <p:tavLst>
                                        <p:tav tm="0">
                                          <p:val>
                                            <p:strVal val="ppt_x"/>
                                          </p:val>
                                        </p:tav>
                                        <p:tav tm="100000">
                                          <p:val>
                                            <p:strVal val="0-ppt_w/2"/>
                                          </p:val>
                                        </p:tav>
                                      </p:tavLst>
                                    </p:anim>
                                    <p:anim calcmode="lin" valueType="num">
                                      <p:cBhvr additive="base">
                                        <p:cTn id="63" dur="5500"/>
                                        <p:tgtEl>
                                          <p:spTgt spid="47"/>
                                        </p:tgtEl>
                                        <p:attrNameLst>
                                          <p:attrName>ppt_y</p:attrName>
                                        </p:attrNameLst>
                                      </p:cBhvr>
                                      <p:tavLst>
                                        <p:tav tm="0">
                                          <p:val>
                                            <p:strVal val="ppt_y"/>
                                          </p:val>
                                        </p:tav>
                                        <p:tav tm="100000">
                                          <p:val>
                                            <p:strVal val="1+ppt_h/2"/>
                                          </p:val>
                                        </p:tav>
                                      </p:tavLst>
                                    </p:anim>
                                    <p:set>
                                      <p:cBhvr>
                                        <p:cTn id="64" dur="1" fill="hold">
                                          <p:stCondLst>
                                            <p:cond delay="5499"/>
                                          </p:stCondLst>
                                        </p:cTn>
                                        <p:tgtEl>
                                          <p:spTgt spid="47"/>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48"/>
                                        </p:tgtEl>
                                        <p:attrNameLst>
                                          <p:attrName>style.visibility</p:attrName>
                                        </p:attrNameLst>
                                      </p:cBhvr>
                                      <p:to>
                                        <p:strVal val="visible"/>
                                      </p:to>
                                    </p:set>
                                    <p:anim calcmode="lin" valueType="num">
                                      <p:cBhvr>
                                        <p:cTn id="67" dur="4500" fill="hold"/>
                                        <p:tgtEl>
                                          <p:spTgt spid="48"/>
                                        </p:tgtEl>
                                        <p:attrNameLst>
                                          <p:attrName>ppt_w</p:attrName>
                                        </p:attrNameLst>
                                      </p:cBhvr>
                                      <p:tavLst>
                                        <p:tav tm="0">
                                          <p:val>
                                            <p:strVal val="#ppt_w"/>
                                          </p:val>
                                        </p:tav>
                                        <p:tav tm="100000">
                                          <p:val>
                                            <p:strVal val="#ppt_w"/>
                                          </p:val>
                                        </p:tav>
                                      </p:tavLst>
                                    </p:anim>
                                    <p:anim calcmode="lin" valueType="num">
                                      <p:cBhvr>
                                        <p:cTn id="68" dur="4500" fill="hold"/>
                                        <p:tgtEl>
                                          <p:spTgt spid="48"/>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48"/>
                                        </p:tgtEl>
                                        <p:attrNameLst>
                                          <p:attrName>r</p:attrName>
                                        </p:attrNameLst>
                                      </p:cBhvr>
                                    </p:animRot>
                                  </p:childTnLst>
                                </p:cTn>
                              </p:par>
                              <p:par>
                                <p:cTn id="71" presetID="2" presetClass="exit" presetSubtype="12" fill="hold" grpId="2" nodeType="withEffect">
                                  <p:stCondLst>
                                    <p:cond delay="0"/>
                                  </p:stCondLst>
                                  <p:childTnLst>
                                    <p:anim calcmode="lin" valueType="num">
                                      <p:cBhvr additive="base">
                                        <p:cTn id="72" dur="5500"/>
                                        <p:tgtEl>
                                          <p:spTgt spid="48"/>
                                        </p:tgtEl>
                                        <p:attrNameLst>
                                          <p:attrName>ppt_x</p:attrName>
                                        </p:attrNameLst>
                                      </p:cBhvr>
                                      <p:tavLst>
                                        <p:tav tm="0">
                                          <p:val>
                                            <p:strVal val="ppt_x"/>
                                          </p:val>
                                        </p:tav>
                                        <p:tav tm="100000">
                                          <p:val>
                                            <p:strVal val="0-ppt_w/2"/>
                                          </p:val>
                                        </p:tav>
                                      </p:tavLst>
                                    </p:anim>
                                    <p:anim calcmode="lin" valueType="num">
                                      <p:cBhvr additive="base">
                                        <p:cTn id="73" dur="5500"/>
                                        <p:tgtEl>
                                          <p:spTgt spid="48"/>
                                        </p:tgtEl>
                                        <p:attrNameLst>
                                          <p:attrName>ppt_y</p:attrName>
                                        </p:attrNameLst>
                                      </p:cBhvr>
                                      <p:tavLst>
                                        <p:tav tm="0">
                                          <p:val>
                                            <p:strVal val="ppt_y"/>
                                          </p:val>
                                        </p:tav>
                                        <p:tav tm="100000">
                                          <p:val>
                                            <p:strVal val="1+ppt_h/2"/>
                                          </p:val>
                                        </p:tav>
                                      </p:tavLst>
                                    </p:anim>
                                    <p:set>
                                      <p:cBhvr>
                                        <p:cTn id="74" dur="1" fill="hold">
                                          <p:stCondLst>
                                            <p:cond delay="5499"/>
                                          </p:stCondLst>
                                        </p:cTn>
                                        <p:tgtEl>
                                          <p:spTgt spid="48"/>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49"/>
                                        </p:tgtEl>
                                        <p:attrNameLst>
                                          <p:attrName>style.visibility</p:attrName>
                                        </p:attrNameLst>
                                      </p:cBhvr>
                                      <p:to>
                                        <p:strVal val="visible"/>
                                      </p:to>
                                    </p:set>
                                    <p:anim calcmode="lin" valueType="num">
                                      <p:cBhvr>
                                        <p:cTn id="77" dur="4500" fill="hold"/>
                                        <p:tgtEl>
                                          <p:spTgt spid="49"/>
                                        </p:tgtEl>
                                        <p:attrNameLst>
                                          <p:attrName>ppt_w</p:attrName>
                                        </p:attrNameLst>
                                      </p:cBhvr>
                                      <p:tavLst>
                                        <p:tav tm="0">
                                          <p:val>
                                            <p:strVal val="#ppt_w"/>
                                          </p:val>
                                        </p:tav>
                                        <p:tav tm="100000">
                                          <p:val>
                                            <p:strVal val="#ppt_w"/>
                                          </p:val>
                                        </p:tav>
                                      </p:tavLst>
                                    </p:anim>
                                    <p:anim calcmode="lin" valueType="num">
                                      <p:cBhvr>
                                        <p:cTn id="78" dur="4500" fill="hold"/>
                                        <p:tgtEl>
                                          <p:spTgt spid="49"/>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49"/>
                                        </p:tgtEl>
                                        <p:attrNameLst>
                                          <p:attrName>r</p:attrName>
                                        </p:attrNameLst>
                                      </p:cBhvr>
                                    </p:animRot>
                                  </p:childTnLst>
                                </p:cTn>
                              </p:par>
                              <p:par>
                                <p:cTn id="81" presetID="2" presetClass="exit" presetSubtype="12" fill="hold" grpId="2" nodeType="withEffect">
                                  <p:stCondLst>
                                    <p:cond delay="0"/>
                                  </p:stCondLst>
                                  <p:childTnLst>
                                    <p:anim calcmode="lin" valueType="num">
                                      <p:cBhvr additive="base">
                                        <p:cTn id="82" dur="5500"/>
                                        <p:tgtEl>
                                          <p:spTgt spid="49"/>
                                        </p:tgtEl>
                                        <p:attrNameLst>
                                          <p:attrName>ppt_x</p:attrName>
                                        </p:attrNameLst>
                                      </p:cBhvr>
                                      <p:tavLst>
                                        <p:tav tm="0">
                                          <p:val>
                                            <p:strVal val="ppt_x"/>
                                          </p:val>
                                        </p:tav>
                                        <p:tav tm="100000">
                                          <p:val>
                                            <p:strVal val="0-ppt_w/2"/>
                                          </p:val>
                                        </p:tav>
                                      </p:tavLst>
                                    </p:anim>
                                    <p:anim calcmode="lin" valueType="num">
                                      <p:cBhvr additive="base">
                                        <p:cTn id="83" dur="5500"/>
                                        <p:tgtEl>
                                          <p:spTgt spid="49"/>
                                        </p:tgtEl>
                                        <p:attrNameLst>
                                          <p:attrName>ppt_y</p:attrName>
                                        </p:attrNameLst>
                                      </p:cBhvr>
                                      <p:tavLst>
                                        <p:tav tm="0">
                                          <p:val>
                                            <p:strVal val="ppt_y"/>
                                          </p:val>
                                        </p:tav>
                                        <p:tav tm="100000">
                                          <p:val>
                                            <p:strVal val="1+ppt_h/2"/>
                                          </p:val>
                                        </p:tav>
                                      </p:tavLst>
                                    </p:anim>
                                    <p:set>
                                      <p:cBhvr>
                                        <p:cTn id="84" dur="1" fill="hold">
                                          <p:stCondLst>
                                            <p:cond delay="5499"/>
                                          </p:stCondLst>
                                        </p:cTn>
                                        <p:tgtEl>
                                          <p:spTgt spid="49"/>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4500" fill="hold"/>
                                        <p:tgtEl>
                                          <p:spTgt spid="50"/>
                                        </p:tgtEl>
                                        <p:attrNameLst>
                                          <p:attrName>ppt_w</p:attrName>
                                        </p:attrNameLst>
                                      </p:cBhvr>
                                      <p:tavLst>
                                        <p:tav tm="0">
                                          <p:val>
                                            <p:strVal val="#ppt_w"/>
                                          </p:val>
                                        </p:tav>
                                        <p:tav tm="100000">
                                          <p:val>
                                            <p:strVal val="#ppt_w"/>
                                          </p:val>
                                        </p:tav>
                                      </p:tavLst>
                                    </p:anim>
                                    <p:anim calcmode="lin" valueType="num">
                                      <p:cBhvr>
                                        <p:cTn id="88" dur="4500" fill="hold"/>
                                        <p:tgtEl>
                                          <p:spTgt spid="50"/>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50"/>
                                        </p:tgtEl>
                                        <p:attrNameLst>
                                          <p:attrName>r</p:attrName>
                                        </p:attrNameLst>
                                      </p:cBhvr>
                                    </p:animRot>
                                  </p:childTnLst>
                                </p:cTn>
                              </p:par>
                              <p:par>
                                <p:cTn id="91" presetID="2" presetClass="exit" presetSubtype="12" fill="hold" grpId="2" nodeType="withEffect">
                                  <p:stCondLst>
                                    <p:cond delay="0"/>
                                  </p:stCondLst>
                                  <p:childTnLst>
                                    <p:anim calcmode="lin" valueType="num">
                                      <p:cBhvr additive="base">
                                        <p:cTn id="92" dur="5500"/>
                                        <p:tgtEl>
                                          <p:spTgt spid="50"/>
                                        </p:tgtEl>
                                        <p:attrNameLst>
                                          <p:attrName>ppt_x</p:attrName>
                                        </p:attrNameLst>
                                      </p:cBhvr>
                                      <p:tavLst>
                                        <p:tav tm="0">
                                          <p:val>
                                            <p:strVal val="ppt_x"/>
                                          </p:val>
                                        </p:tav>
                                        <p:tav tm="100000">
                                          <p:val>
                                            <p:strVal val="0-ppt_w/2"/>
                                          </p:val>
                                        </p:tav>
                                      </p:tavLst>
                                    </p:anim>
                                    <p:anim calcmode="lin" valueType="num">
                                      <p:cBhvr additive="base">
                                        <p:cTn id="93" dur="5500"/>
                                        <p:tgtEl>
                                          <p:spTgt spid="50"/>
                                        </p:tgtEl>
                                        <p:attrNameLst>
                                          <p:attrName>ppt_y</p:attrName>
                                        </p:attrNameLst>
                                      </p:cBhvr>
                                      <p:tavLst>
                                        <p:tav tm="0">
                                          <p:val>
                                            <p:strVal val="ppt_y"/>
                                          </p:val>
                                        </p:tav>
                                        <p:tav tm="100000">
                                          <p:val>
                                            <p:strVal val="1+ppt_h/2"/>
                                          </p:val>
                                        </p:tav>
                                      </p:tavLst>
                                    </p:anim>
                                    <p:set>
                                      <p:cBhvr>
                                        <p:cTn id="94" dur="1" fill="hold">
                                          <p:stCondLst>
                                            <p:cond delay="5499"/>
                                          </p:stCondLst>
                                        </p:cTn>
                                        <p:tgtEl>
                                          <p:spTgt spid="50"/>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51"/>
                                        </p:tgtEl>
                                        <p:attrNameLst>
                                          <p:attrName>style.visibility</p:attrName>
                                        </p:attrNameLst>
                                      </p:cBhvr>
                                      <p:to>
                                        <p:strVal val="visible"/>
                                      </p:to>
                                    </p:set>
                                    <p:anim calcmode="lin" valueType="num">
                                      <p:cBhvr>
                                        <p:cTn id="97" dur="4500" fill="hold"/>
                                        <p:tgtEl>
                                          <p:spTgt spid="51"/>
                                        </p:tgtEl>
                                        <p:attrNameLst>
                                          <p:attrName>ppt_w</p:attrName>
                                        </p:attrNameLst>
                                      </p:cBhvr>
                                      <p:tavLst>
                                        <p:tav tm="0">
                                          <p:val>
                                            <p:strVal val="#ppt_w"/>
                                          </p:val>
                                        </p:tav>
                                        <p:tav tm="100000">
                                          <p:val>
                                            <p:strVal val="#ppt_w"/>
                                          </p:val>
                                        </p:tav>
                                      </p:tavLst>
                                    </p:anim>
                                    <p:anim calcmode="lin" valueType="num">
                                      <p:cBhvr>
                                        <p:cTn id="98" dur="4500" fill="hold"/>
                                        <p:tgtEl>
                                          <p:spTgt spid="5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51"/>
                                        </p:tgtEl>
                                        <p:attrNameLst>
                                          <p:attrName>r</p:attrName>
                                        </p:attrNameLst>
                                      </p:cBhvr>
                                    </p:animRot>
                                  </p:childTnLst>
                                </p:cTn>
                              </p:par>
                              <p:par>
                                <p:cTn id="101" presetID="2" presetClass="exit" presetSubtype="12" fill="hold" grpId="2" nodeType="withEffect">
                                  <p:stCondLst>
                                    <p:cond delay="0"/>
                                  </p:stCondLst>
                                  <p:childTnLst>
                                    <p:anim calcmode="lin" valueType="num">
                                      <p:cBhvr additive="base">
                                        <p:cTn id="102" dur="5500"/>
                                        <p:tgtEl>
                                          <p:spTgt spid="51"/>
                                        </p:tgtEl>
                                        <p:attrNameLst>
                                          <p:attrName>ppt_x</p:attrName>
                                        </p:attrNameLst>
                                      </p:cBhvr>
                                      <p:tavLst>
                                        <p:tav tm="0">
                                          <p:val>
                                            <p:strVal val="ppt_x"/>
                                          </p:val>
                                        </p:tav>
                                        <p:tav tm="100000">
                                          <p:val>
                                            <p:strVal val="0-ppt_w/2"/>
                                          </p:val>
                                        </p:tav>
                                      </p:tavLst>
                                    </p:anim>
                                    <p:anim calcmode="lin" valueType="num">
                                      <p:cBhvr additive="base">
                                        <p:cTn id="103" dur="5500"/>
                                        <p:tgtEl>
                                          <p:spTgt spid="51"/>
                                        </p:tgtEl>
                                        <p:attrNameLst>
                                          <p:attrName>ppt_y</p:attrName>
                                        </p:attrNameLst>
                                      </p:cBhvr>
                                      <p:tavLst>
                                        <p:tav tm="0">
                                          <p:val>
                                            <p:strVal val="ppt_y"/>
                                          </p:val>
                                        </p:tav>
                                        <p:tav tm="100000">
                                          <p:val>
                                            <p:strVal val="1+ppt_h/2"/>
                                          </p:val>
                                        </p:tav>
                                      </p:tavLst>
                                    </p:anim>
                                    <p:set>
                                      <p:cBhvr>
                                        <p:cTn id="104" dur="1" fill="hold">
                                          <p:stCondLst>
                                            <p:cond delay="5499"/>
                                          </p:stCondLst>
                                        </p:cTn>
                                        <p:tgtEl>
                                          <p:spTgt spid="5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p:cTn id="107" dur="4500" fill="hold"/>
                                        <p:tgtEl>
                                          <p:spTgt spid="52"/>
                                        </p:tgtEl>
                                        <p:attrNameLst>
                                          <p:attrName>ppt_w</p:attrName>
                                        </p:attrNameLst>
                                      </p:cBhvr>
                                      <p:tavLst>
                                        <p:tav tm="0">
                                          <p:val>
                                            <p:strVal val="#ppt_w"/>
                                          </p:val>
                                        </p:tav>
                                        <p:tav tm="100000">
                                          <p:val>
                                            <p:strVal val="#ppt_w"/>
                                          </p:val>
                                        </p:tav>
                                      </p:tavLst>
                                    </p:anim>
                                    <p:anim calcmode="lin" valueType="num">
                                      <p:cBhvr>
                                        <p:cTn id="108" dur="4500" fill="hold"/>
                                        <p:tgtEl>
                                          <p:spTgt spid="52"/>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52"/>
                                        </p:tgtEl>
                                        <p:attrNameLst>
                                          <p:attrName>r</p:attrName>
                                        </p:attrNameLst>
                                      </p:cBhvr>
                                    </p:animRot>
                                  </p:childTnLst>
                                </p:cTn>
                              </p:par>
                              <p:par>
                                <p:cTn id="111" presetID="2" presetClass="exit" presetSubtype="12" fill="hold" grpId="2" nodeType="withEffect">
                                  <p:stCondLst>
                                    <p:cond delay="0"/>
                                  </p:stCondLst>
                                  <p:childTnLst>
                                    <p:anim calcmode="lin" valueType="num">
                                      <p:cBhvr additive="base">
                                        <p:cTn id="112" dur="5500"/>
                                        <p:tgtEl>
                                          <p:spTgt spid="52"/>
                                        </p:tgtEl>
                                        <p:attrNameLst>
                                          <p:attrName>ppt_x</p:attrName>
                                        </p:attrNameLst>
                                      </p:cBhvr>
                                      <p:tavLst>
                                        <p:tav tm="0">
                                          <p:val>
                                            <p:strVal val="ppt_x"/>
                                          </p:val>
                                        </p:tav>
                                        <p:tav tm="100000">
                                          <p:val>
                                            <p:strVal val="0-ppt_w/2"/>
                                          </p:val>
                                        </p:tav>
                                      </p:tavLst>
                                    </p:anim>
                                    <p:anim calcmode="lin" valueType="num">
                                      <p:cBhvr additive="base">
                                        <p:cTn id="113" dur="5500"/>
                                        <p:tgtEl>
                                          <p:spTgt spid="52"/>
                                        </p:tgtEl>
                                        <p:attrNameLst>
                                          <p:attrName>ppt_y</p:attrName>
                                        </p:attrNameLst>
                                      </p:cBhvr>
                                      <p:tavLst>
                                        <p:tav tm="0">
                                          <p:val>
                                            <p:strVal val="ppt_y"/>
                                          </p:val>
                                        </p:tav>
                                        <p:tav tm="100000">
                                          <p:val>
                                            <p:strVal val="1+ppt_h/2"/>
                                          </p:val>
                                        </p:tav>
                                      </p:tavLst>
                                    </p:anim>
                                    <p:set>
                                      <p:cBhvr>
                                        <p:cTn id="114" dur="1" fill="hold">
                                          <p:stCondLst>
                                            <p:cond delay="5499"/>
                                          </p:stCondLst>
                                        </p:cTn>
                                        <p:tgtEl>
                                          <p:spTgt spid="52"/>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p:cTn id="117" dur="4500" fill="hold"/>
                                        <p:tgtEl>
                                          <p:spTgt spid="53"/>
                                        </p:tgtEl>
                                        <p:attrNameLst>
                                          <p:attrName>ppt_w</p:attrName>
                                        </p:attrNameLst>
                                      </p:cBhvr>
                                      <p:tavLst>
                                        <p:tav tm="0">
                                          <p:val>
                                            <p:strVal val="#ppt_w"/>
                                          </p:val>
                                        </p:tav>
                                        <p:tav tm="100000">
                                          <p:val>
                                            <p:strVal val="#ppt_w"/>
                                          </p:val>
                                        </p:tav>
                                      </p:tavLst>
                                    </p:anim>
                                    <p:anim calcmode="lin" valueType="num">
                                      <p:cBhvr>
                                        <p:cTn id="118" dur="4500" fill="hold"/>
                                        <p:tgtEl>
                                          <p:spTgt spid="53"/>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53"/>
                                        </p:tgtEl>
                                        <p:attrNameLst>
                                          <p:attrName>r</p:attrName>
                                        </p:attrNameLst>
                                      </p:cBhvr>
                                    </p:animRot>
                                  </p:childTnLst>
                                </p:cTn>
                              </p:par>
                              <p:par>
                                <p:cTn id="121" presetID="2" presetClass="exit" presetSubtype="12" fill="hold" grpId="2" nodeType="withEffect">
                                  <p:stCondLst>
                                    <p:cond delay="0"/>
                                  </p:stCondLst>
                                  <p:childTnLst>
                                    <p:anim calcmode="lin" valueType="num">
                                      <p:cBhvr additive="base">
                                        <p:cTn id="122" dur="5500"/>
                                        <p:tgtEl>
                                          <p:spTgt spid="53"/>
                                        </p:tgtEl>
                                        <p:attrNameLst>
                                          <p:attrName>ppt_x</p:attrName>
                                        </p:attrNameLst>
                                      </p:cBhvr>
                                      <p:tavLst>
                                        <p:tav tm="0">
                                          <p:val>
                                            <p:strVal val="ppt_x"/>
                                          </p:val>
                                        </p:tav>
                                        <p:tav tm="100000">
                                          <p:val>
                                            <p:strVal val="0-ppt_w/2"/>
                                          </p:val>
                                        </p:tav>
                                      </p:tavLst>
                                    </p:anim>
                                    <p:anim calcmode="lin" valueType="num">
                                      <p:cBhvr additive="base">
                                        <p:cTn id="123" dur="5500"/>
                                        <p:tgtEl>
                                          <p:spTgt spid="53"/>
                                        </p:tgtEl>
                                        <p:attrNameLst>
                                          <p:attrName>ppt_y</p:attrName>
                                        </p:attrNameLst>
                                      </p:cBhvr>
                                      <p:tavLst>
                                        <p:tav tm="0">
                                          <p:val>
                                            <p:strVal val="ppt_y"/>
                                          </p:val>
                                        </p:tav>
                                        <p:tav tm="100000">
                                          <p:val>
                                            <p:strVal val="1+ppt_h/2"/>
                                          </p:val>
                                        </p:tav>
                                      </p:tavLst>
                                    </p:anim>
                                    <p:set>
                                      <p:cBhvr>
                                        <p:cTn id="124" dur="1" fill="hold">
                                          <p:stCondLst>
                                            <p:cond delay="5499"/>
                                          </p:stCondLst>
                                        </p:cTn>
                                        <p:tgtEl>
                                          <p:spTgt spid="53"/>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31"/>
                                        </p:tgtEl>
                                        <p:attrNameLst>
                                          <p:attrName>style.visibility</p:attrName>
                                        </p:attrNameLst>
                                      </p:cBhvr>
                                      <p:to>
                                        <p:strVal val="visible"/>
                                      </p:to>
                                    </p:set>
                                    <p:anim calcmode="lin" valueType="num">
                                      <p:cBhvr>
                                        <p:cTn id="127" dur="4500" fill="hold"/>
                                        <p:tgtEl>
                                          <p:spTgt spid="31"/>
                                        </p:tgtEl>
                                        <p:attrNameLst>
                                          <p:attrName>ppt_w</p:attrName>
                                        </p:attrNameLst>
                                      </p:cBhvr>
                                      <p:tavLst>
                                        <p:tav tm="0">
                                          <p:val>
                                            <p:strVal val="#ppt_w"/>
                                          </p:val>
                                        </p:tav>
                                        <p:tav tm="100000">
                                          <p:val>
                                            <p:strVal val="#ppt_w"/>
                                          </p:val>
                                        </p:tav>
                                      </p:tavLst>
                                    </p:anim>
                                    <p:anim calcmode="lin" valueType="num">
                                      <p:cBhvr>
                                        <p:cTn id="128" dur="4500" fill="hold"/>
                                        <p:tgtEl>
                                          <p:spTgt spid="31"/>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31"/>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5500"/>
                                        <p:tgtEl>
                                          <p:spTgt spid="31"/>
                                        </p:tgtEl>
                                        <p:attrNameLst>
                                          <p:attrName>ppt_x</p:attrName>
                                        </p:attrNameLst>
                                      </p:cBhvr>
                                      <p:tavLst>
                                        <p:tav tm="0">
                                          <p:val>
                                            <p:strVal val="ppt_x"/>
                                          </p:val>
                                        </p:tav>
                                        <p:tav tm="100000">
                                          <p:val>
                                            <p:strVal val="1+ppt_w/2"/>
                                          </p:val>
                                        </p:tav>
                                      </p:tavLst>
                                    </p:anim>
                                    <p:anim calcmode="lin" valueType="num">
                                      <p:cBhvr additive="base">
                                        <p:cTn id="133" dur="5500"/>
                                        <p:tgtEl>
                                          <p:spTgt spid="31"/>
                                        </p:tgtEl>
                                        <p:attrNameLst>
                                          <p:attrName>ppt_y</p:attrName>
                                        </p:attrNameLst>
                                      </p:cBhvr>
                                      <p:tavLst>
                                        <p:tav tm="0">
                                          <p:val>
                                            <p:strVal val="ppt_y"/>
                                          </p:val>
                                        </p:tav>
                                        <p:tav tm="100000">
                                          <p:val>
                                            <p:strVal val="1+ppt_h/2"/>
                                          </p:val>
                                        </p:tav>
                                      </p:tavLst>
                                    </p:anim>
                                    <p:set>
                                      <p:cBhvr>
                                        <p:cTn id="134" dur="1" fill="hold">
                                          <p:stCondLst>
                                            <p:cond delay="5499"/>
                                          </p:stCondLst>
                                        </p:cTn>
                                        <p:tgtEl>
                                          <p:spTgt spid="31"/>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54"/>
                                        </p:tgtEl>
                                        <p:attrNameLst>
                                          <p:attrName>style.visibility</p:attrName>
                                        </p:attrNameLst>
                                      </p:cBhvr>
                                      <p:to>
                                        <p:strVal val="visible"/>
                                      </p:to>
                                    </p:set>
                                    <p:anim calcmode="lin" valueType="num">
                                      <p:cBhvr>
                                        <p:cTn id="137" dur="4500" fill="hold"/>
                                        <p:tgtEl>
                                          <p:spTgt spid="54"/>
                                        </p:tgtEl>
                                        <p:attrNameLst>
                                          <p:attrName>ppt_w</p:attrName>
                                        </p:attrNameLst>
                                      </p:cBhvr>
                                      <p:tavLst>
                                        <p:tav tm="0">
                                          <p:val>
                                            <p:strVal val="#ppt_w"/>
                                          </p:val>
                                        </p:tav>
                                        <p:tav tm="100000">
                                          <p:val>
                                            <p:strVal val="#ppt_w"/>
                                          </p:val>
                                        </p:tav>
                                      </p:tavLst>
                                    </p:anim>
                                    <p:anim calcmode="lin" valueType="num">
                                      <p:cBhvr>
                                        <p:cTn id="138" dur="4500" fill="hold"/>
                                        <p:tgtEl>
                                          <p:spTgt spid="54"/>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54"/>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5500"/>
                                        <p:tgtEl>
                                          <p:spTgt spid="54"/>
                                        </p:tgtEl>
                                        <p:attrNameLst>
                                          <p:attrName>ppt_x</p:attrName>
                                        </p:attrNameLst>
                                      </p:cBhvr>
                                      <p:tavLst>
                                        <p:tav tm="0">
                                          <p:val>
                                            <p:strVal val="ppt_x"/>
                                          </p:val>
                                        </p:tav>
                                        <p:tav tm="100000">
                                          <p:val>
                                            <p:strVal val="1+ppt_w/2"/>
                                          </p:val>
                                        </p:tav>
                                      </p:tavLst>
                                    </p:anim>
                                    <p:anim calcmode="lin" valueType="num">
                                      <p:cBhvr additive="base">
                                        <p:cTn id="143" dur="5500"/>
                                        <p:tgtEl>
                                          <p:spTgt spid="54"/>
                                        </p:tgtEl>
                                        <p:attrNameLst>
                                          <p:attrName>ppt_y</p:attrName>
                                        </p:attrNameLst>
                                      </p:cBhvr>
                                      <p:tavLst>
                                        <p:tav tm="0">
                                          <p:val>
                                            <p:strVal val="ppt_y"/>
                                          </p:val>
                                        </p:tav>
                                        <p:tav tm="100000">
                                          <p:val>
                                            <p:strVal val="1+ppt_h/2"/>
                                          </p:val>
                                        </p:tav>
                                      </p:tavLst>
                                    </p:anim>
                                    <p:set>
                                      <p:cBhvr>
                                        <p:cTn id="144" dur="1" fill="hold">
                                          <p:stCondLst>
                                            <p:cond delay="5499"/>
                                          </p:stCondLst>
                                        </p:cTn>
                                        <p:tgtEl>
                                          <p:spTgt spid="54"/>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41"/>
                                        </p:tgtEl>
                                        <p:attrNameLst>
                                          <p:attrName>style.visibility</p:attrName>
                                        </p:attrNameLst>
                                      </p:cBhvr>
                                      <p:to>
                                        <p:strVal val="visible"/>
                                      </p:to>
                                    </p:set>
                                    <p:anim calcmode="lin" valueType="num">
                                      <p:cBhvr>
                                        <p:cTn id="147" dur="4500" fill="hold"/>
                                        <p:tgtEl>
                                          <p:spTgt spid="41"/>
                                        </p:tgtEl>
                                        <p:attrNameLst>
                                          <p:attrName>ppt_w</p:attrName>
                                        </p:attrNameLst>
                                      </p:cBhvr>
                                      <p:tavLst>
                                        <p:tav tm="0">
                                          <p:val>
                                            <p:strVal val="#ppt_w"/>
                                          </p:val>
                                        </p:tav>
                                        <p:tav tm="100000">
                                          <p:val>
                                            <p:strVal val="#ppt_w"/>
                                          </p:val>
                                        </p:tav>
                                      </p:tavLst>
                                    </p:anim>
                                    <p:anim calcmode="lin" valueType="num">
                                      <p:cBhvr>
                                        <p:cTn id="148" dur="4500" fill="hold"/>
                                        <p:tgtEl>
                                          <p:spTgt spid="41"/>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41"/>
                                        </p:tgtEl>
                                        <p:attrNameLst>
                                          <p:attrName>r</p:attrName>
                                        </p:attrNameLst>
                                      </p:cBhvr>
                                    </p:animRot>
                                  </p:childTnLst>
                                </p:cTn>
                              </p:par>
                              <p:par>
                                <p:cTn id="151" presetID="2" presetClass="exit" presetSubtype="6" fill="hold" grpId="2" nodeType="withEffect">
                                  <p:stCondLst>
                                    <p:cond delay="0"/>
                                  </p:stCondLst>
                                  <p:childTnLst>
                                    <p:anim calcmode="lin" valueType="num">
                                      <p:cBhvr additive="base">
                                        <p:cTn id="152" dur="5500"/>
                                        <p:tgtEl>
                                          <p:spTgt spid="41"/>
                                        </p:tgtEl>
                                        <p:attrNameLst>
                                          <p:attrName>ppt_x</p:attrName>
                                        </p:attrNameLst>
                                      </p:cBhvr>
                                      <p:tavLst>
                                        <p:tav tm="0">
                                          <p:val>
                                            <p:strVal val="ppt_x"/>
                                          </p:val>
                                        </p:tav>
                                        <p:tav tm="100000">
                                          <p:val>
                                            <p:strVal val="1+ppt_w/2"/>
                                          </p:val>
                                        </p:tav>
                                      </p:tavLst>
                                    </p:anim>
                                    <p:anim calcmode="lin" valueType="num">
                                      <p:cBhvr additive="base">
                                        <p:cTn id="153" dur="5500"/>
                                        <p:tgtEl>
                                          <p:spTgt spid="41"/>
                                        </p:tgtEl>
                                        <p:attrNameLst>
                                          <p:attrName>ppt_y</p:attrName>
                                        </p:attrNameLst>
                                      </p:cBhvr>
                                      <p:tavLst>
                                        <p:tav tm="0">
                                          <p:val>
                                            <p:strVal val="ppt_y"/>
                                          </p:val>
                                        </p:tav>
                                        <p:tav tm="100000">
                                          <p:val>
                                            <p:strVal val="1+ppt_h/2"/>
                                          </p:val>
                                        </p:tav>
                                      </p:tavLst>
                                    </p:anim>
                                    <p:set>
                                      <p:cBhvr>
                                        <p:cTn id="154" dur="1" fill="hold">
                                          <p:stCondLst>
                                            <p:cond delay="5499"/>
                                          </p:stCondLst>
                                        </p:cTn>
                                        <p:tgtEl>
                                          <p:spTgt spid="41"/>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500" fill="hold"/>
                                        <p:tgtEl>
                                          <p:spTgt spid="40"/>
                                        </p:tgtEl>
                                        <p:attrNameLst>
                                          <p:attrName>ppt_w</p:attrName>
                                        </p:attrNameLst>
                                      </p:cBhvr>
                                      <p:tavLst>
                                        <p:tav tm="0">
                                          <p:val>
                                            <p:strVal val="#ppt_w"/>
                                          </p:val>
                                        </p:tav>
                                        <p:tav tm="100000">
                                          <p:val>
                                            <p:strVal val="#ppt_w"/>
                                          </p:val>
                                        </p:tav>
                                      </p:tavLst>
                                    </p:anim>
                                    <p:anim calcmode="lin" valueType="num">
                                      <p:cBhvr>
                                        <p:cTn id="158" dur="4500" fill="hold"/>
                                        <p:tgtEl>
                                          <p:spTgt spid="40"/>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40"/>
                                        </p:tgtEl>
                                        <p:attrNameLst>
                                          <p:attrName>r</p:attrName>
                                        </p:attrNameLst>
                                      </p:cBhvr>
                                    </p:animRot>
                                  </p:childTnLst>
                                </p:cTn>
                              </p:par>
                              <p:par>
                                <p:cTn id="161" presetID="2" presetClass="exit" presetSubtype="6" fill="hold" grpId="2" nodeType="withEffect">
                                  <p:stCondLst>
                                    <p:cond delay="0"/>
                                  </p:stCondLst>
                                  <p:childTnLst>
                                    <p:anim calcmode="lin" valueType="num">
                                      <p:cBhvr additive="base">
                                        <p:cTn id="162" dur="5500"/>
                                        <p:tgtEl>
                                          <p:spTgt spid="40"/>
                                        </p:tgtEl>
                                        <p:attrNameLst>
                                          <p:attrName>ppt_x</p:attrName>
                                        </p:attrNameLst>
                                      </p:cBhvr>
                                      <p:tavLst>
                                        <p:tav tm="0">
                                          <p:val>
                                            <p:strVal val="ppt_x"/>
                                          </p:val>
                                        </p:tav>
                                        <p:tav tm="100000">
                                          <p:val>
                                            <p:strVal val="1+ppt_w/2"/>
                                          </p:val>
                                        </p:tav>
                                      </p:tavLst>
                                    </p:anim>
                                    <p:anim calcmode="lin" valueType="num">
                                      <p:cBhvr additive="base">
                                        <p:cTn id="163" dur="5500"/>
                                        <p:tgtEl>
                                          <p:spTgt spid="40"/>
                                        </p:tgtEl>
                                        <p:attrNameLst>
                                          <p:attrName>ppt_y</p:attrName>
                                        </p:attrNameLst>
                                      </p:cBhvr>
                                      <p:tavLst>
                                        <p:tav tm="0">
                                          <p:val>
                                            <p:strVal val="ppt_y"/>
                                          </p:val>
                                        </p:tav>
                                        <p:tav tm="100000">
                                          <p:val>
                                            <p:strVal val="1+ppt_h/2"/>
                                          </p:val>
                                        </p:tav>
                                      </p:tavLst>
                                    </p:anim>
                                    <p:set>
                                      <p:cBhvr>
                                        <p:cTn id="164" dur="1" fill="hold">
                                          <p:stCondLst>
                                            <p:cond delay="5499"/>
                                          </p:stCondLst>
                                        </p:cTn>
                                        <p:tgtEl>
                                          <p:spTgt spid="40"/>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9"/>
                                        </p:tgtEl>
                                        <p:attrNameLst>
                                          <p:attrName>style.visibility</p:attrName>
                                        </p:attrNameLst>
                                      </p:cBhvr>
                                      <p:to>
                                        <p:strVal val="visible"/>
                                      </p:to>
                                    </p:set>
                                    <p:anim calcmode="lin" valueType="num">
                                      <p:cBhvr>
                                        <p:cTn id="167" dur="4500" fill="hold"/>
                                        <p:tgtEl>
                                          <p:spTgt spid="39"/>
                                        </p:tgtEl>
                                        <p:attrNameLst>
                                          <p:attrName>ppt_w</p:attrName>
                                        </p:attrNameLst>
                                      </p:cBhvr>
                                      <p:tavLst>
                                        <p:tav tm="0">
                                          <p:val>
                                            <p:strVal val="#ppt_w"/>
                                          </p:val>
                                        </p:tav>
                                        <p:tav tm="100000">
                                          <p:val>
                                            <p:strVal val="#ppt_w"/>
                                          </p:val>
                                        </p:tav>
                                      </p:tavLst>
                                    </p:anim>
                                    <p:anim calcmode="lin" valueType="num">
                                      <p:cBhvr>
                                        <p:cTn id="168" dur="4500" fill="hold"/>
                                        <p:tgtEl>
                                          <p:spTgt spid="3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39"/>
                                        </p:tgtEl>
                                        <p:attrNameLst>
                                          <p:attrName>r</p:attrName>
                                        </p:attrNameLst>
                                      </p:cBhvr>
                                    </p:animRot>
                                  </p:childTnLst>
                                </p:cTn>
                              </p:par>
                              <p:par>
                                <p:cTn id="171" presetID="2" presetClass="exit" presetSubtype="6" fill="hold" grpId="2" nodeType="withEffect">
                                  <p:stCondLst>
                                    <p:cond delay="0"/>
                                  </p:stCondLst>
                                  <p:childTnLst>
                                    <p:anim calcmode="lin" valueType="num">
                                      <p:cBhvr additive="base">
                                        <p:cTn id="172" dur="5500"/>
                                        <p:tgtEl>
                                          <p:spTgt spid="39"/>
                                        </p:tgtEl>
                                        <p:attrNameLst>
                                          <p:attrName>ppt_x</p:attrName>
                                        </p:attrNameLst>
                                      </p:cBhvr>
                                      <p:tavLst>
                                        <p:tav tm="0">
                                          <p:val>
                                            <p:strVal val="ppt_x"/>
                                          </p:val>
                                        </p:tav>
                                        <p:tav tm="100000">
                                          <p:val>
                                            <p:strVal val="1+ppt_w/2"/>
                                          </p:val>
                                        </p:tav>
                                      </p:tavLst>
                                    </p:anim>
                                    <p:anim calcmode="lin" valueType="num">
                                      <p:cBhvr additive="base">
                                        <p:cTn id="173" dur="5500"/>
                                        <p:tgtEl>
                                          <p:spTgt spid="39"/>
                                        </p:tgtEl>
                                        <p:attrNameLst>
                                          <p:attrName>ppt_y</p:attrName>
                                        </p:attrNameLst>
                                      </p:cBhvr>
                                      <p:tavLst>
                                        <p:tav tm="0">
                                          <p:val>
                                            <p:strVal val="ppt_y"/>
                                          </p:val>
                                        </p:tav>
                                        <p:tav tm="100000">
                                          <p:val>
                                            <p:strVal val="1+ppt_h/2"/>
                                          </p:val>
                                        </p:tav>
                                      </p:tavLst>
                                    </p:anim>
                                    <p:set>
                                      <p:cBhvr>
                                        <p:cTn id="174" dur="1" fill="hold">
                                          <p:stCondLst>
                                            <p:cond delay="5499"/>
                                          </p:stCondLst>
                                        </p:cTn>
                                        <p:tgtEl>
                                          <p:spTgt spid="3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8"/>
                                        </p:tgtEl>
                                        <p:attrNameLst>
                                          <p:attrName>style.visibility</p:attrName>
                                        </p:attrNameLst>
                                      </p:cBhvr>
                                      <p:to>
                                        <p:strVal val="visible"/>
                                      </p:to>
                                    </p:set>
                                    <p:anim calcmode="lin" valueType="num">
                                      <p:cBhvr>
                                        <p:cTn id="177" dur="4500" fill="hold"/>
                                        <p:tgtEl>
                                          <p:spTgt spid="38"/>
                                        </p:tgtEl>
                                        <p:attrNameLst>
                                          <p:attrName>ppt_w</p:attrName>
                                        </p:attrNameLst>
                                      </p:cBhvr>
                                      <p:tavLst>
                                        <p:tav tm="0">
                                          <p:val>
                                            <p:strVal val="#ppt_w"/>
                                          </p:val>
                                        </p:tav>
                                        <p:tav tm="100000">
                                          <p:val>
                                            <p:strVal val="#ppt_w"/>
                                          </p:val>
                                        </p:tav>
                                      </p:tavLst>
                                    </p:anim>
                                    <p:anim calcmode="lin" valueType="num">
                                      <p:cBhvr>
                                        <p:cTn id="178" dur="4500" fill="hold"/>
                                        <p:tgtEl>
                                          <p:spTgt spid="38"/>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38"/>
                                        </p:tgtEl>
                                        <p:attrNameLst>
                                          <p:attrName>r</p:attrName>
                                        </p:attrNameLst>
                                      </p:cBhvr>
                                    </p:animRot>
                                  </p:childTnLst>
                                </p:cTn>
                              </p:par>
                              <p:par>
                                <p:cTn id="181" presetID="2" presetClass="exit" presetSubtype="6" fill="hold" grpId="2" nodeType="withEffect">
                                  <p:stCondLst>
                                    <p:cond delay="0"/>
                                  </p:stCondLst>
                                  <p:childTnLst>
                                    <p:anim calcmode="lin" valueType="num">
                                      <p:cBhvr additive="base">
                                        <p:cTn id="182" dur="5500"/>
                                        <p:tgtEl>
                                          <p:spTgt spid="38"/>
                                        </p:tgtEl>
                                        <p:attrNameLst>
                                          <p:attrName>ppt_x</p:attrName>
                                        </p:attrNameLst>
                                      </p:cBhvr>
                                      <p:tavLst>
                                        <p:tav tm="0">
                                          <p:val>
                                            <p:strVal val="ppt_x"/>
                                          </p:val>
                                        </p:tav>
                                        <p:tav tm="100000">
                                          <p:val>
                                            <p:strVal val="1+ppt_w/2"/>
                                          </p:val>
                                        </p:tav>
                                      </p:tavLst>
                                    </p:anim>
                                    <p:anim calcmode="lin" valueType="num">
                                      <p:cBhvr additive="base">
                                        <p:cTn id="183" dur="5500"/>
                                        <p:tgtEl>
                                          <p:spTgt spid="38"/>
                                        </p:tgtEl>
                                        <p:attrNameLst>
                                          <p:attrName>ppt_y</p:attrName>
                                        </p:attrNameLst>
                                      </p:cBhvr>
                                      <p:tavLst>
                                        <p:tav tm="0">
                                          <p:val>
                                            <p:strVal val="ppt_y"/>
                                          </p:val>
                                        </p:tav>
                                        <p:tav tm="100000">
                                          <p:val>
                                            <p:strVal val="1+ppt_h/2"/>
                                          </p:val>
                                        </p:tav>
                                      </p:tavLst>
                                    </p:anim>
                                    <p:set>
                                      <p:cBhvr>
                                        <p:cTn id="184" dur="1" fill="hold">
                                          <p:stCondLst>
                                            <p:cond delay="5499"/>
                                          </p:stCondLst>
                                        </p:cTn>
                                        <p:tgtEl>
                                          <p:spTgt spid="38"/>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7"/>
                                        </p:tgtEl>
                                        <p:attrNameLst>
                                          <p:attrName>style.visibility</p:attrName>
                                        </p:attrNameLst>
                                      </p:cBhvr>
                                      <p:to>
                                        <p:strVal val="visible"/>
                                      </p:to>
                                    </p:set>
                                    <p:anim calcmode="lin" valueType="num">
                                      <p:cBhvr>
                                        <p:cTn id="187" dur="4500" fill="hold"/>
                                        <p:tgtEl>
                                          <p:spTgt spid="37"/>
                                        </p:tgtEl>
                                        <p:attrNameLst>
                                          <p:attrName>ppt_w</p:attrName>
                                        </p:attrNameLst>
                                      </p:cBhvr>
                                      <p:tavLst>
                                        <p:tav tm="0">
                                          <p:val>
                                            <p:strVal val="#ppt_w"/>
                                          </p:val>
                                        </p:tav>
                                        <p:tav tm="100000">
                                          <p:val>
                                            <p:strVal val="#ppt_w"/>
                                          </p:val>
                                        </p:tav>
                                      </p:tavLst>
                                    </p:anim>
                                    <p:anim calcmode="lin" valueType="num">
                                      <p:cBhvr>
                                        <p:cTn id="188" dur="4500" fill="hold"/>
                                        <p:tgtEl>
                                          <p:spTgt spid="3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37"/>
                                        </p:tgtEl>
                                        <p:attrNameLst>
                                          <p:attrName>r</p:attrName>
                                        </p:attrNameLst>
                                      </p:cBhvr>
                                    </p:animRot>
                                  </p:childTnLst>
                                </p:cTn>
                              </p:par>
                              <p:par>
                                <p:cTn id="191" presetID="2" presetClass="exit" presetSubtype="6" fill="hold" grpId="2" nodeType="withEffect">
                                  <p:stCondLst>
                                    <p:cond delay="0"/>
                                  </p:stCondLst>
                                  <p:childTnLst>
                                    <p:anim calcmode="lin" valueType="num">
                                      <p:cBhvr additive="base">
                                        <p:cTn id="192" dur="5500"/>
                                        <p:tgtEl>
                                          <p:spTgt spid="37"/>
                                        </p:tgtEl>
                                        <p:attrNameLst>
                                          <p:attrName>ppt_x</p:attrName>
                                        </p:attrNameLst>
                                      </p:cBhvr>
                                      <p:tavLst>
                                        <p:tav tm="0">
                                          <p:val>
                                            <p:strVal val="ppt_x"/>
                                          </p:val>
                                        </p:tav>
                                        <p:tav tm="100000">
                                          <p:val>
                                            <p:strVal val="1+ppt_w/2"/>
                                          </p:val>
                                        </p:tav>
                                      </p:tavLst>
                                    </p:anim>
                                    <p:anim calcmode="lin" valueType="num">
                                      <p:cBhvr additive="base">
                                        <p:cTn id="193" dur="5500"/>
                                        <p:tgtEl>
                                          <p:spTgt spid="37"/>
                                        </p:tgtEl>
                                        <p:attrNameLst>
                                          <p:attrName>ppt_y</p:attrName>
                                        </p:attrNameLst>
                                      </p:cBhvr>
                                      <p:tavLst>
                                        <p:tav tm="0">
                                          <p:val>
                                            <p:strVal val="ppt_y"/>
                                          </p:val>
                                        </p:tav>
                                        <p:tav tm="100000">
                                          <p:val>
                                            <p:strVal val="1+ppt_h/2"/>
                                          </p:val>
                                        </p:tav>
                                      </p:tavLst>
                                    </p:anim>
                                    <p:set>
                                      <p:cBhvr>
                                        <p:cTn id="194" dur="1" fill="hold">
                                          <p:stCondLst>
                                            <p:cond delay="5499"/>
                                          </p:stCondLst>
                                        </p:cTn>
                                        <p:tgtEl>
                                          <p:spTgt spid="37"/>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6"/>
                                        </p:tgtEl>
                                        <p:attrNameLst>
                                          <p:attrName>style.visibility</p:attrName>
                                        </p:attrNameLst>
                                      </p:cBhvr>
                                      <p:to>
                                        <p:strVal val="visible"/>
                                      </p:to>
                                    </p:set>
                                    <p:anim calcmode="lin" valueType="num">
                                      <p:cBhvr>
                                        <p:cTn id="197" dur="4500" fill="hold"/>
                                        <p:tgtEl>
                                          <p:spTgt spid="36"/>
                                        </p:tgtEl>
                                        <p:attrNameLst>
                                          <p:attrName>ppt_w</p:attrName>
                                        </p:attrNameLst>
                                      </p:cBhvr>
                                      <p:tavLst>
                                        <p:tav tm="0">
                                          <p:val>
                                            <p:strVal val="#ppt_w"/>
                                          </p:val>
                                        </p:tav>
                                        <p:tav tm="100000">
                                          <p:val>
                                            <p:strVal val="#ppt_w"/>
                                          </p:val>
                                        </p:tav>
                                      </p:tavLst>
                                    </p:anim>
                                    <p:anim calcmode="lin" valueType="num">
                                      <p:cBhvr>
                                        <p:cTn id="198" dur="4500" fill="hold"/>
                                        <p:tgtEl>
                                          <p:spTgt spid="36"/>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36"/>
                                        </p:tgtEl>
                                        <p:attrNameLst>
                                          <p:attrName>r</p:attrName>
                                        </p:attrNameLst>
                                      </p:cBhvr>
                                    </p:animRot>
                                  </p:childTnLst>
                                </p:cTn>
                              </p:par>
                              <p:par>
                                <p:cTn id="201" presetID="2" presetClass="exit" presetSubtype="6" fill="hold" grpId="2" nodeType="withEffect">
                                  <p:stCondLst>
                                    <p:cond delay="0"/>
                                  </p:stCondLst>
                                  <p:childTnLst>
                                    <p:anim calcmode="lin" valueType="num">
                                      <p:cBhvr additive="base">
                                        <p:cTn id="202" dur="5500"/>
                                        <p:tgtEl>
                                          <p:spTgt spid="36"/>
                                        </p:tgtEl>
                                        <p:attrNameLst>
                                          <p:attrName>ppt_x</p:attrName>
                                        </p:attrNameLst>
                                      </p:cBhvr>
                                      <p:tavLst>
                                        <p:tav tm="0">
                                          <p:val>
                                            <p:strVal val="ppt_x"/>
                                          </p:val>
                                        </p:tav>
                                        <p:tav tm="100000">
                                          <p:val>
                                            <p:strVal val="1+ppt_w/2"/>
                                          </p:val>
                                        </p:tav>
                                      </p:tavLst>
                                    </p:anim>
                                    <p:anim calcmode="lin" valueType="num">
                                      <p:cBhvr additive="base">
                                        <p:cTn id="203" dur="5500"/>
                                        <p:tgtEl>
                                          <p:spTgt spid="36"/>
                                        </p:tgtEl>
                                        <p:attrNameLst>
                                          <p:attrName>ppt_y</p:attrName>
                                        </p:attrNameLst>
                                      </p:cBhvr>
                                      <p:tavLst>
                                        <p:tav tm="0">
                                          <p:val>
                                            <p:strVal val="ppt_y"/>
                                          </p:val>
                                        </p:tav>
                                        <p:tav tm="100000">
                                          <p:val>
                                            <p:strVal val="1+ppt_h/2"/>
                                          </p:val>
                                        </p:tav>
                                      </p:tavLst>
                                    </p:anim>
                                    <p:set>
                                      <p:cBhvr>
                                        <p:cTn id="204" dur="1" fill="hold">
                                          <p:stCondLst>
                                            <p:cond delay="5499"/>
                                          </p:stCondLst>
                                        </p:cTn>
                                        <p:tgtEl>
                                          <p:spTgt spid="36"/>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35"/>
                                        </p:tgtEl>
                                        <p:attrNameLst>
                                          <p:attrName>style.visibility</p:attrName>
                                        </p:attrNameLst>
                                      </p:cBhvr>
                                      <p:to>
                                        <p:strVal val="visible"/>
                                      </p:to>
                                    </p:set>
                                    <p:anim calcmode="lin" valueType="num">
                                      <p:cBhvr>
                                        <p:cTn id="207" dur="4500" fill="hold"/>
                                        <p:tgtEl>
                                          <p:spTgt spid="35"/>
                                        </p:tgtEl>
                                        <p:attrNameLst>
                                          <p:attrName>ppt_w</p:attrName>
                                        </p:attrNameLst>
                                      </p:cBhvr>
                                      <p:tavLst>
                                        <p:tav tm="0">
                                          <p:val>
                                            <p:strVal val="#ppt_w"/>
                                          </p:val>
                                        </p:tav>
                                        <p:tav tm="100000">
                                          <p:val>
                                            <p:strVal val="#ppt_w"/>
                                          </p:val>
                                        </p:tav>
                                      </p:tavLst>
                                    </p:anim>
                                    <p:anim calcmode="lin" valueType="num">
                                      <p:cBhvr>
                                        <p:cTn id="208" dur="4500" fill="hold"/>
                                        <p:tgtEl>
                                          <p:spTgt spid="3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35"/>
                                        </p:tgtEl>
                                        <p:attrNameLst>
                                          <p:attrName>r</p:attrName>
                                        </p:attrNameLst>
                                      </p:cBhvr>
                                    </p:animRot>
                                  </p:childTnLst>
                                </p:cTn>
                              </p:par>
                              <p:par>
                                <p:cTn id="211" presetID="2" presetClass="exit" presetSubtype="6" fill="hold" grpId="2" nodeType="withEffect">
                                  <p:stCondLst>
                                    <p:cond delay="0"/>
                                  </p:stCondLst>
                                  <p:childTnLst>
                                    <p:anim calcmode="lin" valueType="num">
                                      <p:cBhvr additive="base">
                                        <p:cTn id="212" dur="5500"/>
                                        <p:tgtEl>
                                          <p:spTgt spid="35"/>
                                        </p:tgtEl>
                                        <p:attrNameLst>
                                          <p:attrName>ppt_x</p:attrName>
                                        </p:attrNameLst>
                                      </p:cBhvr>
                                      <p:tavLst>
                                        <p:tav tm="0">
                                          <p:val>
                                            <p:strVal val="ppt_x"/>
                                          </p:val>
                                        </p:tav>
                                        <p:tav tm="100000">
                                          <p:val>
                                            <p:strVal val="1+ppt_w/2"/>
                                          </p:val>
                                        </p:tav>
                                      </p:tavLst>
                                    </p:anim>
                                    <p:anim calcmode="lin" valueType="num">
                                      <p:cBhvr additive="base">
                                        <p:cTn id="213" dur="5500"/>
                                        <p:tgtEl>
                                          <p:spTgt spid="35"/>
                                        </p:tgtEl>
                                        <p:attrNameLst>
                                          <p:attrName>ppt_y</p:attrName>
                                        </p:attrNameLst>
                                      </p:cBhvr>
                                      <p:tavLst>
                                        <p:tav tm="0">
                                          <p:val>
                                            <p:strVal val="ppt_y"/>
                                          </p:val>
                                        </p:tav>
                                        <p:tav tm="100000">
                                          <p:val>
                                            <p:strVal val="1+ppt_h/2"/>
                                          </p:val>
                                        </p:tav>
                                      </p:tavLst>
                                    </p:anim>
                                    <p:set>
                                      <p:cBhvr>
                                        <p:cTn id="214" dur="1" fill="hold">
                                          <p:stCondLst>
                                            <p:cond delay="5499"/>
                                          </p:stCondLst>
                                        </p:cTn>
                                        <p:tgtEl>
                                          <p:spTgt spid="3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34"/>
                                        </p:tgtEl>
                                        <p:attrNameLst>
                                          <p:attrName>style.visibility</p:attrName>
                                        </p:attrNameLst>
                                      </p:cBhvr>
                                      <p:to>
                                        <p:strVal val="visible"/>
                                      </p:to>
                                    </p:set>
                                    <p:anim calcmode="lin" valueType="num">
                                      <p:cBhvr>
                                        <p:cTn id="217" dur="4500" fill="hold"/>
                                        <p:tgtEl>
                                          <p:spTgt spid="34"/>
                                        </p:tgtEl>
                                        <p:attrNameLst>
                                          <p:attrName>ppt_w</p:attrName>
                                        </p:attrNameLst>
                                      </p:cBhvr>
                                      <p:tavLst>
                                        <p:tav tm="0">
                                          <p:val>
                                            <p:strVal val="#ppt_w"/>
                                          </p:val>
                                        </p:tav>
                                        <p:tav tm="100000">
                                          <p:val>
                                            <p:strVal val="#ppt_w"/>
                                          </p:val>
                                        </p:tav>
                                      </p:tavLst>
                                    </p:anim>
                                    <p:anim calcmode="lin" valueType="num">
                                      <p:cBhvr>
                                        <p:cTn id="218" dur="4500" fill="hold"/>
                                        <p:tgtEl>
                                          <p:spTgt spid="3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34"/>
                                        </p:tgtEl>
                                        <p:attrNameLst>
                                          <p:attrName>r</p:attrName>
                                        </p:attrNameLst>
                                      </p:cBhvr>
                                    </p:animRot>
                                  </p:childTnLst>
                                </p:cTn>
                              </p:par>
                              <p:par>
                                <p:cTn id="221" presetID="2" presetClass="exit" presetSubtype="6" fill="hold" grpId="2" nodeType="withEffect">
                                  <p:stCondLst>
                                    <p:cond delay="0"/>
                                  </p:stCondLst>
                                  <p:childTnLst>
                                    <p:anim calcmode="lin" valueType="num">
                                      <p:cBhvr additive="base">
                                        <p:cTn id="222" dur="5500"/>
                                        <p:tgtEl>
                                          <p:spTgt spid="34"/>
                                        </p:tgtEl>
                                        <p:attrNameLst>
                                          <p:attrName>ppt_x</p:attrName>
                                        </p:attrNameLst>
                                      </p:cBhvr>
                                      <p:tavLst>
                                        <p:tav tm="0">
                                          <p:val>
                                            <p:strVal val="ppt_x"/>
                                          </p:val>
                                        </p:tav>
                                        <p:tav tm="100000">
                                          <p:val>
                                            <p:strVal val="1+ppt_w/2"/>
                                          </p:val>
                                        </p:tav>
                                      </p:tavLst>
                                    </p:anim>
                                    <p:anim calcmode="lin" valueType="num">
                                      <p:cBhvr additive="base">
                                        <p:cTn id="223" dur="5500"/>
                                        <p:tgtEl>
                                          <p:spTgt spid="34"/>
                                        </p:tgtEl>
                                        <p:attrNameLst>
                                          <p:attrName>ppt_y</p:attrName>
                                        </p:attrNameLst>
                                      </p:cBhvr>
                                      <p:tavLst>
                                        <p:tav tm="0">
                                          <p:val>
                                            <p:strVal val="ppt_y"/>
                                          </p:val>
                                        </p:tav>
                                        <p:tav tm="100000">
                                          <p:val>
                                            <p:strVal val="1+ppt_h/2"/>
                                          </p:val>
                                        </p:tav>
                                      </p:tavLst>
                                    </p:anim>
                                    <p:set>
                                      <p:cBhvr>
                                        <p:cTn id="224" dur="1" fill="hold">
                                          <p:stCondLst>
                                            <p:cond delay="5499"/>
                                          </p:stCondLst>
                                        </p:cTn>
                                        <p:tgtEl>
                                          <p:spTgt spid="3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33"/>
                                        </p:tgtEl>
                                        <p:attrNameLst>
                                          <p:attrName>style.visibility</p:attrName>
                                        </p:attrNameLst>
                                      </p:cBhvr>
                                      <p:to>
                                        <p:strVal val="visible"/>
                                      </p:to>
                                    </p:set>
                                    <p:anim calcmode="lin" valueType="num">
                                      <p:cBhvr>
                                        <p:cTn id="227" dur="4500" fill="hold"/>
                                        <p:tgtEl>
                                          <p:spTgt spid="33"/>
                                        </p:tgtEl>
                                        <p:attrNameLst>
                                          <p:attrName>ppt_w</p:attrName>
                                        </p:attrNameLst>
                                      </p:cBhvr>
                                      <p:tavLst>
                                        <p:tav tm="0">
                                          <p:val>
                                            <p:strVal val="#ppt_w"/>
                                          </p:val>
                                        </p:tav>
                                        <p:tav tm="100000">
                                          <p:val>
                                            <p:strVal val="#ppt_w"/>
                                          </p:val>
                                        </p:tav>
                                      </p:tavLst>
                                    </p:anim>
                                    <p:anim calcmode="lin" valueType="num">
                                      <p:cBhvr>
                                        <p:cTn id="228" dur="4500" fill="hold"/>
                                        <p:tgtEl>
                                          <p:spTgt spid="33"/>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33"/>
                                        </p:tgtEl>
                                        <p:attrNameLst>
                                          <p:attrName>r</p:attrName>
                                        </p:attrNameLst>
                                      </p:cBhvr>
                                    </p:animRot>
                                  </p:childTnLst>
                                </p:cTn>
                              </p:par>
                              <p:par>
                                <p:cTn id="231" presetID="2" presetClass="exit" presetSubtype="6" fill="hold" grpId="2" nodeType="withEffect">
                                  <p:stCondLst>
                                    <p:cond delay="0"/>
                                  </p:stCondLst>
                                  <p:childTnLst>
                                    <p:anim calcmode="lin" valueType="num">
                                      <p:cBhvr additive="base">
                                        <p:cTn id="232" dur="5500"/>
                                        <p:tgtEl>
                                          <p:spTgt spid="33"/>
                                        </p:tgtEl>
                                        <p:attrNameLst>
                                          <p:attrName>ppt_x</p:attrName>
                                        </p:attrNameLst>
                                      </p:cBhvr>
                                      <p:tavLst>
                                        <p:tav tm="0">
                                          <p:val>
                                            <p:strVal val="ppt_x"/>
                                          </p:val>
                                        </p:tav>
                                        <p:tav tm="100000">
                                          <p:val>
                                            <p:strVal val="1+ppt_w/2"/>
                                          </p:val>
                                        </p:tav>
                                      </p:tavLst>
                                    </p:anim>
                                    <p:anim calcmode="lin" valueType="num">
                                      <p:cBhvr additive="base">
                                        <p:cTn id="233" dur="5500"/>
                                        <p:tgtEl>
                                          <p:spTgt spid="33"/>
                                        </p:tgtEl>
                                        <p:attrNameLst>
                                          <p:attrName>ppt_y</p:attrName>
                                        </p:attrNameLst>
                                      </p:cBhvr>
                                      <p:tavLst>
                                        <p:tav tm="0">
                                          <p:val>
                                            <p:strVal val="ppt_y"/>
                                          </p:val>
                                        </p:tav>
                                        <p:tav tm="100000">
                                          <p:val>
                                            <p:strVal val="1+ppt_h/2"/>
                                          </p:val>
                                        </p:tav>
                                      </p:tavLst>
                                    </p:anim>
                                    <p:set>
                                      <p:cBhvr>
                                        <p:cTn id="234" dur="1" fill="hold">
                                          <p:stCondLst>
                                            <p:cond delay="5499"/>
                                          </p:stCondLst>
                                        </p:cTn>
                                        <p:tgtEl>
                                          <p:spTgt spid="33"/>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32"/>
                                        </p:tgtEl>
                                        <p:attrNameLst>
                                          <p:attrName>style.visibility</p:attrName>
                                        </p:attrNameLst>
                                      </p:cBhvr>
                                      <p:to>
                                        <p:strVal val="visible"/>
                                      </p:to>
                                    </p:set>
                                    <p:anim calcmode="lin" valueType="num">
                                      <p:cBhvr>
                                        <p:cTn id="237" dur="4500" fill="hold"/>
                                        <p:tgtEl>
                                          <p:spTgt spid="32"/>
                                        </p:tgtEl>
                                        <p:attrNameLst>
                                          <p:attrName>ppt_w</p:attrName>
                                        </p:attrNameLst>
                                      </p:cBhvr>
                                      <p:tavLst>
                                        <p:tav tm="0">
                                          <p:val>
                                            <p:strVal val="#ppt_w"/>
                                          </p:val>
                                        </p:tav>
                                        <p:tav tm="100000">
                                          <p:val>
                                            <p:strVal val="#ppt_w"/>
                                          </p:val>
                                        </p:tav>
                                      </p:tavLst>
                                    </p:anim>
                                    <p:anim calcmode="lin" valueType="num">
                                      <p:cBhvr>
                                        <p:cTn id="238" dur="4500" fill="hold"/>
                                        <p:tgtEl>
                                          <p:spTgt spid="32"/>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32"/>
                                        </p:tgtEl>
                                        <p:attrNameLst>
                                          <p:attrName>r</p:attrName>
                                        </p:attrNameLst>
                                      </p:cBhvr>
                                    </p:animRot>
                                  </p:childTnLst>
                                </p:cTn>
                              </p:par>
                              <p:par>
                                <p:cTn id="241" presetID="2" presetClass="exit" presetSubtype="6" fill="hold" grpId="2" nodeType="withEffect">
                                  <p:stCondLst>
                                    <p:cond delay="0"/>
                                  </p:stCondLst>
                                  <p:childTnLst>
                                    <p:anim calcmode="lin" valueType="num">
                                      <p:cBhvr additive="base">
                                        <p:cTn id="242" dur="5500"/>
                                        <p:tgtEl>
                                          <p:spTgt spid="32"/>
                                        </p:tgtEl>
                                        <p:attrNameLst>
                                          <p:attrName>ppt_x</p:attrName>
                                        </p:attrNameLst>
                                      </p:cBhvr>
                                      <p:tavLst>
                                        <p:tav tm="0">
                                          <p:val>
                                            <p:strVal val="ppt_x"/>
                                          </p:val>
                                        </p:tav>
                                        <p:tav tm="100000">
                                          <p:val>
                                            <p:strVal val="1+ppt_w/2"/>
                                          </p:val>
                                        </p:tav>
                                      </p:tavLst>
                                    </p:anim>
                                    <p:anim calcmode="lin" valueType="num">
                                      <p:cBhvr additive="base">
                                        <p:cTn id="243" dur="5500"/>
                                        <p:tgtEl>
                                          <p:spTgt spid="32"/>
                                        </p:tgtEl>
                                        <p:attrNameLst>
                                          <p:attrName>ppt_y</p:attrName>
                                        </p:attrNameLst>
                                      </p:cBhvr>
                                      <p:tavLst>
                                        <p:tav tm="0">
                                          <p:val>
                                            <p:strVal val="ppt_y"/>
                                          </p:val>
                                        </p:tav>
                                        <p:tav tm="100000">
                                          <p:val>
                                            <p:strVal val="1+ppt_h/2"/>
                                          </p:val>
                                        </p:tav>
                                      </p:tavLst>
                                    </p:anim>
                                    <p:set>
                                      <p:cBhvr>
                                        <p:cTn id="244" dur="1" fill="hold">
                                          <p:stCondLst>
                                            <p:cond delay="5499"/>
                                          </p:stCondLst>
                                        </p:cTn>
                                        <p:tgtEl>
                                          <p:spTgt spid="32"/>
                                        </p:tgtEl>
                                        <p:attrNameLst>
                                          <p:attrName>style.visibility</p:attrName>
                                        </p:attrNameLst>
                                      </p:cBhvr>
                                      <p:to>
                                        <p:strVal val="hidden"/>
                                      </p:to>
                                    </p:set>
                                  </p:childTnLst>
                                </p:cTn>
                              </p:par>
                              <p:par>
                                <p:cTn id="245" presetID="16" presetClass="entr" presetSubtype="37" fill="hold" nodeType="withEffect">
                                  <p:stCondLst>
                                    <p:cond delay="750"/>
                                  </p:stCondLst>
                                  <p:childTnLst>
                                    <p:set>
                                      <p:cBhvr>
                                        <p:cTn id="246" dur="1" fill="hold">
                                          <p:stCondLst>
                                            <p:cond delay="0"/>
                                          </p:stCondLst>
                                        </p:cTn>
                                        <p:tgtEl>
                                          <p:spTgt spid="56"/>
                                        </p:tgtEl>
                                        <p:attrNameLst>
                                          <p:attrName>style.visibility</p:attrName>
                                        </p:attrNameLst>
                                      </p:cBhvr>
                                      <p:to>
                                        <p:strVal val="visible"/>
                                      </p:to>
                                    </p:set>
                                    <p:animEffect transition="in" filter="barn(outVertical)">
                                      <p:cBhvr>
                                        <p:cTn id="247" dur="4500"/>
                                        <p:tgtEl>
                                          <p:spTgt spid="56"/>
                                        </p:tgtEl>
                                      </p:cBhvr>
                                    </p:animEffect>
                                  </p:childTnLst>
                                </p:cTn>
                              </p:par>
                              <p:par>
                                <p:cTn id="248" presetID="23" presetClass="entr" presetSubtype="272" fill="hold" nodeType="withEffect">
                                  <p:stCondLst>
                                    <p:cond delay="750"/>
                                  </p:stCondLst>
                                  <p:childTnLst>
                                    <p:set>
                                      <p:cBhvr>
                                        <p:cTn id="249" dur="1" fill="hold">
                                          <p:stCondLst>
                                            <p:cond delay="0"/>
                                          </p:stCondLst>
                                        </p:cTn>
                                        <p:tgtEl>
                                          <p:spTgt spid="56"/>
                                        </p:tgtEl>
                                        <p:attrNameLst>
                                          <p:attrName>style.visibility</p:attrName>
                                        </p:attrNameLst>
                                      </p:cBhvr>
                                      <p:to>
                                        <p:strVal val="visible"/>
                                      </p:to>
                                    </p:set>
                                    <p:anim calcmode="lin" valueType="num">
                                      <p:cBhvr>
                                        <p:cTn id="250" dur="4500" fill="hold"/>
                                        <p:tgtEl>
                                          <p:spTgt spid="56"/>
                                        </p:tgtEl>
                                        <p:attrNameLst>
                                          <p:attrName>ppt_w</p:attrName>
                                        </p:attrNameLst>
                                      </p:cBhvr>
                                      <p:tavLst>
                                        <p:tav tm="0">
                                          <p:val>
                                            <p:strVal val="2/3*#ppt_w"/>
                                          </p:val>
                                        </p:tav>
                                        <p:tav tm="100000">
                                          <p:val>
                                            <p:strVal val="#ppt_w"/>
                                          </p:val>
                                        </p:tav>
                                      </p:tavLst>
                                    </p:anim>
                                    <p:anim calcmode="lin" valueType="num">
                                      <p:cBhvr>
                                        <p:cTn id="251" dur="4500" fill="hold"/>
                                        <p:tgtEl>
                                          <p:spTgt spid="56"/>
                                        </p:tgtEl>
                                        <p:attrNameLst>
                                          <p:attrName>ppt_h</p:attrName>
                                        </p:attrNameLst>
                                      </p:cBhvr>
                                      <p:tavLst>
                                        <p:tav tm="0">
                                          <p:val>
                                            <p:strVal val="2/3*#ppt_h"/>
                                          </p:val>
                                        </p:tav>
                                        <p:tav tm="100000">
                                          <p:val>
                                            <p:strVal val="#ppt_h"/>
                                          </p:val>
                                        </p:tav>
                                      </p:tavLst>
                                    </p:anim>
                                  </p:childTnLst>
                                </p:cTn>
                              </p:par>
                              <p:par>
                                <p:cTn id="252" presetID="9" presetClass="emph" presetSubtype="0" nodeType="withEffect">
                                  <p:stCondLst>
                                    <p:cond delay="0"/>
                                  </p:stCondLst>
                                  <p:childTnLst>
                                    <p:set>
                                      <p:cBhvr rctx="PPT">
                                        <p:cTn id="253" dur="indefinite"/>
                                        <p:tgtEl>
                                          <p:spTgt spid="27"/>
                                        </p:tgtEl>
                                        <p:attrNameLst>
                                          <p:attrName>style.opacity</p:attrName>
                                        </p:attrNameLst>
                                      </p:cBhvr>
                                      <p:to>
                                        <p:strVal val="0"/>
                                      </p:to>
                                    </p:set>
                                    <p:animEffect filter="image" prLst="opacity: 0">
                                      <p:cBhvr rctx="IE">
                                        <p:cTn id="254" dur="indefinite"/>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54" grpId="0" animBg="1"/>
      <p:bldP spid="54" grpId="1" animBg="1"/>
      <p:bldP spid="54" grpId="2"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 name="95 Imagen" descr="Diapositiva18"/>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124443" b="1"/>
          <a:stretch/>
        </p:blipFill>
        <p:spPr>
          <a:xfrm>
            <a:off x="0" y="-6400800"/>
            <a:ext cx="9144000" cy="11544300"/>
          </a:xfrm>
          <a:prstGeom prst="rect">
            <a:avLst/>
          </a:prstGeom>
          <a:noFill/>
          <a:ln>
            <a:noFill/>
          </a:ln>
        </p:spPr>
      </p:pic>
      <p:sp>
        <p:nvSpPr>
          <p:cNvPr id="24" name="23 Rombo"/>
          <p:cNvSpPr/>
          <p:nvPr/>
        </p:nvSpPr>
        <p:spPr>
          <a:xfrm rot="5400000">
            <a:off x="8737365" y="-1190727"/>
            <a:ext cx="1160119"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rot="5400000">
            <a:off x="8377332" y="-715197"/>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5400000">
            <a:off x="7988763" y="-254620"/>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5400000">
            <a:off x="7621364" y="220907"/>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ombo"/>
          <p:cNvSpPr/>
          <p:nvPr/>
        </p:nvSpPr>
        <p:spPr>
          <a:xfrm rot="5400000">
            <a:off x="7261364" y="609476"/>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5400000">
            <a:off x="6901332" y="1085003"/>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5400000">
            <a:off x="6512763" y="1545580"/>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5400000">
            <a:off x="6145364" y="2021107"/>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ombo"/>
          <p:cNvSpPr/>
          <p:nvPr/>
        </p:nvSpPr>
        <p:spPr>
          <a:xfrm rot="5400000">
            <a:off x="5778069" y="2553692"/>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ombo"/>
          <p:cNvSpPr/>
          <p:nvPr/>
        </p:nvSpPr>
        <p:spPr>
          <a:xfrm rot="5400000">
            <a:off x="5418037" y="3029219"/>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ombo"/>
          <p:cNvSpPr/>
          <p:nvPr/>
        </p:nvSpPr>
        <p:spPr>
          <a:xfrm rot="5400000">
            <a:off x="5029468" y="3489796"/>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ombo"/>
          <p:cNvSpPr/>
          <p:nvPr/>
        </p:nvSpPr>
        <p:spPr>
          <a:xfrm rot="5400000">
            <a:off x="4662069" y="3965324"/>
            <a:ext cx="1160118"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rot="16200000" flipH="1">
            <a:off x="-782012" y="-1234462"/>
            <a:ext cx="1160119"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rot="16200000" flipH="1">
            <a:off x="-421979" y="-758932"/>
            <a:ext cx="1160120"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6200000" flipH="1">
            <a:off x="-33410" y="-298355"/>
            <a:ext cx="1160120"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6200000" flipH="1">
            <a:off x="333990" y="177172"/>
            <a:ext cx="1160120"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6200000" flipH="1">
            <a:off x="693990" y="565741"/>
            <a:ext cx="1160120"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6200000" flipH="1">
            <a:off x="1054022" y="1041269"/>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6200000" flipH="1">
            <a:off x="1442591" y="1501846"/>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6200000" flipH="1">
            <a:off x="1809990" y="1977373"/>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6200000" flipH="1">
            <a:off x="2177285" y="2509958"/>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6200000" flipH="1">
            <a:off x="2537317" y="2985485"/>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6200000" flipH="1">
            <a:off x="2925886" y="3446062"/>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6200000" flipH="1">
            <a:off x="3293285" y="3921589"/>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5400000">
            <a:off x="4806087" y="-1202613"/>
            <a:ext cx="1160119"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5400000">
            <a:off x="4446054" y="-727083"/>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ombo"/>
          <p:cNvSpPr/>
          <p:nvPr/>
        </p:nvSpPr>
        <p:spPr>
          <a:xfrm rot="5400000">
            <a:off x="4057485" y="-266506"/>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5400000">
            <a:off x="3690086" y="209021"/>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rot="5400000">
            <a:off x="3330086" y="597590"/>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ombo"/>
          <p:cNvSpPr/>
          <p:nvPr/>
        </p:nvSpPr>
        <p:spPr>
          <a:xfrm rot="5400000">
            <a:off x="2970054" y="1073117"/>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ombo"/>
          <p:cNvSpPr/>
          <p:nvPr/>
        </p:nvSpPr>
        <p:spPr>
          <a:xfrm rot="5400000">
            <a:off x="2581485" y="1533694"/>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ombo"/>
          <p:cNvSpPr/>
          <p:nvPr/>
        </p:nvSpPr>
        <p:spPr>
          <a:xfrm rot="5400000">
            <a:off x="2214086" y="2009221"/>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ombo"/>
          <p:cNvSpPr/>
          <p:nvPr/>
        </p:nvSpPr>
        <p:spPr>
          <a:xfrm rot="5400000">
            <a:off x="1846791" y="2541806"/>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ombo"/>
          <p:cNvSpPr/>
          <p:nvPr/>
        </p:nvSpPr>
        <p:spPr>
          <a:xfrm rot="5400000">
            <a:off x="1486759" y="3017333"/>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5400000">
            <a:off x="1098190" y="3477910"/>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5400000">
            <a:off x="730791" y="3953438"/>
            <a:ext cx="1160118"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16200000" flipH="1">
            <a:off x="-4713290" y="-1246348"/>
            <a:ext cx="1160119"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16200000" flipH="1">
            <a:off x="-4353257" y="-770818"/>
            <a:ext cx="1160120"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6200000" flipH="1">
            <a:off x="-3964688" y="-310241"/>
            <a:ext cx="1160120"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6200000" flipH="1">
            <a:off x="-3597289" y="165286"/>
            <a:ext cx="1160120"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6200000" flipH="1">
            <a:off x="-3237289" y="553855"/>
            <a:ext cx="1160120"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6200000" flipH="1">
            <a:off x="-2877257" y="1029383"/>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6200000" flipH="1">
            <a:off x="-2488688" y="1489960"/>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ombo"/>
          <p:cNvSpPr/>
          <p:nvPr/>
        </p:nvSpPr>
        <p:spPr>
          <a:xfrm rot="16200000" flipH="1">
            <a:off x="-2121289" y="1965487"/>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ombo"/>
          <p:cNvSpPr/>
          <p:nvPr/>
        </p:nvSpPr>
        <p:spPr>
          <a:xfrm rot="16200000" flipH="1">
            <a:off x="-1753994" y="2498072"/>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ombo"/>
          <p:cNvSpPr/>
          <p:nvPr/>
        </p:nvSpPr>
        <p:spPr>
          <a:xfrm rot="16200000" flipH="1">
            <a:off x="-1393962" y="2973599"/>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16200000" flipH="1">
            <a:off x="-1005393" y="3434176"/>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16200000" flipH="1">
            <a:off x="-637994" y="3909703"/>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5400000">
            <a:off x="12510943" y="-1211201"/>
            <a:ext cx="1160119"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rot="5400000">
            <a:off x="12150910" y="-735671"/>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rot="5400000">
            <a:off x="11762341" y="-275094"/>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rot="5400000">
            <a:off x="11394942" y="200433"/>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rot="5400000">
            <a:off x="11034942" y="589002"/>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rot="5400000">
            <a:off x="10674909" y="1064529"/>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rot="5400000">
            <a:off x="10286341" y="1525106"/>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ombo"/>
          <p:cNvSpPr/>
          <p:nvPr/>
        </p:nvSpPr>
        <p:spPr>
          <a:xfrm rot="5400000">
            <a:off x="9918942" y="2000633"/>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ombo"/>
          <p:cNvSpPr/>
          <p:nvPr/>
        </p:nvSpPr>
        <p:spPr>
          <a:xfrm rot="5400000">
            <a:off x="9551647" y="2533218"/>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ombo"/>
          <p:cNvSpPr/>
          <p:nvPr/>
        </p:nvSpPr>
        <p:spPr>
          <a:xfrm rot="5400000">
            <a:off x="9191615" y="3008745"/>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rot="5400000">
            <a:off x="8803046" y="3469322"/>
            <a:ext cx="1160120"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rot="5400000">
            <a:off x="8435647" y="3944850"/>
            <a:ext cx="1160118" cy="1196240"/>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rot="16200000" flipH="1">
            <a:off x="2991568" y="-1254936"/>
            <a:ext cx="1160119"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rot="16200000" flipH="1">
            <a:off x="3351600" y="-779406"/>
            <a:ext cx="1160120"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rot="16200000" flipH="1">
            <a:off x="3740169" y="-318829"/>
            <a:ext cx="1160120"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rot="16200000" flipH="1">
            <a:off x="4107568" y="156698"/>
            <a:ext cx="1160120"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ombo"/>
          <p:cNvSpPr/>
          <p:nvPr/>
        </p:nvSpPr>
        <p:spPr>
          <a:xfrm rot="16200000" flipH="1">
            <a:off x="4467568" y="545267"/>
            <a:ext cx="1160120" cy="1253298"/>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ombo"/>
          <p:cNvSpPr/>
          <p:nvPr/>
        </p:nvSpPr>
        <p:spPr>
          <a:xfrm rot="16200000" flipH="1">
            <a:off x="4827600" y="1020795"/>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ombo"/>
          <p:cNvSpPr/>
          <p:nvPr/>
        </p:nvSpPr>
        <p:spPr>
          <a:xfrm rot="16200000" flipH="1">
            <a:off x="5216169" y="1481372"/>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ombo"/>
          <p:cNvSpPr/>
          <p:nvPr/>
        </p:nvSpPr>
        <p:spPr>
          <a:xfrm rot="16200000" flipH="1">
            <a:off x="5583568" y="1956899"/>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ombo"/>
          <p:cNvSpPr/>
          <p:nvPr/>
        </p:nvSpPr>
        <p:spPr>
          <a:xfrm rot="16200000" flipH="1">
            <a:off x="5950863" y="2489484"/>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ombo"/>
          <p:cNvSpPr/>
          <p:nvPr/>
        </p:nvSpPr>
        <p:spPr>
          <a:xfrm rot="16200000" flipH="1">
            <a:off x="6310895" y="2965011"/>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ombo"/>
          <p:cNvSpPr/>
          <p:nvPr/>
        </p:nvSpPr>
        <p:spPr>
          <a:xfrm rot="16200000" flipH="1">
            <a:off x="6699464" y="3425588"/>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ombo"/>
          <p:cNvSpPr/>
          <p:nvPr/>
        </p:nvSpPr>
        <p:spPr>
          <a:xfrm rot="16200000" flipH="1">
            <a:off x="7066863" y="3901115"/>
            <a:ext cx="1160120" cy="1253296"/>
          </a:xfrm>
          <a:prstGeom prst="diamond">
            <a:avLst/>
          </a:prstGeom>
          <a:gradFill flip="none" rotWithShape="1">
            <a:gsLst>
              <a:gs pos="6000">
                <a:srgbClr val="8E0202"/>
              </a:gs>
              <a:gs pos="17000">
                <a:srgbClr val="FFA800">
                  <a:lumMod val="91000"/>
                  <a:alpha val="0"/>
                </a:srgbClr>
              </a:gs>
              <a:gs pos="12000">
                <a:srgbClr val="99FF33"/>
              </a:gs>
            </a:gsLst>
            <a:path path="circle">
              <a:fillToRect l="50000" t="50000" r="50000" b="50000"/>
            </a:path>
            <a:tileRect/>
          </a:gradFill>
          <a:ln w="19050">
            <a:gradFill flip="none" rotWithShape="1">
              <a:gsLst>
                <a:gs pos="0">
                  <a:schemeClr val="accent2">
                    <a:lumMod val="75000"/>
                  </a:schemeClr>
                </a:gs>
                <a:gs pos="13000">
                  <a:srgbClr val="FFA800"/>
                </a:gs>
                <a:gs pos="28000">
                  <a:srgbClr val="8E0202"/>
                </a:gs>
                <a:gs pos="42999">
                  <a:srgbClr val="FFA800"/>
                </a:gs>
                <a:gs pos="58000">
                  <a:schemeClr val="accent2">
                    <a:lumMod val="75000"/>
                  </a:schemeClr>
                </a:gs>
                <a:gs pos="100000">
                  <a:srgbClr val="FFA800"/>
                </a:gs>
              </a:gsLst>
              <a:path path="shape">
                <a:fillToRect l="50000" t="50000" r="50000" b="50000"/>
              </a:path>
              <a:tileRect/>
            </a:gradFill>
          </a:ln>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8" name="87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5077072" y="-1460757"/>
            <a:ext cx="19226136" cy="6624736"/>
          </a:xfrm>
          <a:prstGeom prst="rect">
            <a:avLst/>
          </a:prstGeom>
          <a:noFill/>
          <a:ln>
            <a:noFill/>
          </a:ln>
        </p:spPr>
      </p:pic>
    </p:spTree>
    <p:extLst>
      <p:ext uri="{BB962C8B-B14F-4D97-AF65-F5344CB8AC3E}">
        <p14:creationId xmlns:p14="http://schemas.microsoft.com/office/powerpoint/2010/main" val="1683175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4500" fill="hold"/>
                                        <p:tgtEl>
                                          <p:spTgt spid="29"/>
                                        </p:tgtEl>
                                        <p:attrNameLst>
                                          <p:attrName>ppt_w</p:attrName>
                                        </p:attrNameLst>
                                      </p:cBhvr>
                                      <p:tavLst>
                                        <p:tav tm="0">
                                          <p:val>
                                            <p:strVal val="#ppt_w"/>
                                          </p:val>
                                        </p:tav>
                                        <p:tav tm="100000">
                                          <p:val>
                                            <p:strVal val="#ppt_w"/>
                                          </p:val>
                                        </p:tav>
                                      </p:tavLst>
                                    </p:anim>
                                    <p:anim calcmode="lin" valueType="num">
                                      <p:cBhvr>
                                        <p:cTn id="8" dur="4500" fill="hold"/>
                                        <p:tgtEl>
                                          <p:spTgt spid="29"/>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29"/>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5500"/>
                                        <p:tgtEl>
                                          <p:spTgt spid="29"/>
                                        </p:tgtEl>
                                        <p:attrNameLst>
                                          <p:attrName>ppt_x</p:attrName>
                                        </p:attrNameLst>
                                      </p:cBhvr>
                                      <p:tavLst>
                                        <p:tav tm="0">
                                          <p:val>
                                            <p:strVal val="ppt_x"/>
                                          </p:val>
                                        </p:tav>
                                        <p:tav tm="100000">
                                          <p:val>
                                            <p:strVal val="1+ppt_w/2"/>
                                          </p:val>
                                        </p:tav>
                                      </p:tavLst>
                                    </p:anim>
                                    <p:anim calcmode="lin" valueType="num">
                                      <p:cBhvr additive="base">
                                        <p:cTn id="13" dur="5500"/>
                                        <p:tgtEl>
                                          <p:spTgt spid="29"/>
                                        </p:tgtEl>
                                        <p:attrNameLst>
                                          <p:attrName>ppt_y</p:attrName>
                                        </p:attrNameLst>
                                      </p:cBhvr>
                                      <p:tavLst>
                                        <p:tav tm="0">
                                          <p:val>
                                            <p:strVal val="ppt_y"/>
                                          </p:val>
                                        </p:tav>
                                        <p:tav tm="100000">
                                          <p:val>
                                            <p:strVal val="1+ppt_h/2"/>
                                          </p:val>
                                        </p:tav>
                                      </p:tavLst>
                                    </p:anim>
                                    <p:set>
                                      <p:cBhvr>
                                        <p:cTn id="14" dur="1" fill="hold">
                                          <p:stCondLst>
                                            <p:cond delay="5499"/>
                                          </p:stCondLst>
                                        </p:cTn>
                                        <p:tgtEl>
                                          <p:spTgt spid="29"/>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p:cTn id="17" dur="4500" fill="hold"/>
                                        <p:tgtEl>
                                          <p:spTgt spid="30"/>
                                        </p:tgtEl>
                                        <p:attrNameLst>
                                          <p:attrName>ppt_w</p:attrName>
                                        </p:attrNameLst>
                                      </p:cBhvr>
                                      <p:tavLst>
                                        <p:tav tm="0">
                                          <p:val>
                                            <p:strVal val="#ppt_w"/>
                                          </p:val>
                                        </p:tav>
                                        <p:tav tm="100000">
                                          <p:val>
                                            <p:strVal val="#ppt_w"/>
                                          </p:val>
                                        </p:tav>
                                      </p:tavLst>
                                    </p:anim>
                                    <p:anim calcmode="lin" valueType="num">
                                      <p:cBhvr>
                                        <p:cTn id="18" dur="4500" fill="hold"/>
                                        <p:tgtEl>
                                          <p:spTgt spid="30"/>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30"/>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5500"/>
                                        <p:tgtEl>
                                          <p:spTgt spid="30"/>
                                        </p:tgtEl>
                                        <p:attrNameLst>
                                          <p:attrName>ppt_x</p:attrName>
                                        </p:attrNameLst>
                                      </p:cBhvr>
                                      <p:tavLst>
                                        <p:tav tm="0">
                                          <p:val>
                                            <p:strVal val="ppt_x"/>
                                          </p:val>
                                        </p:tav>
                                        <p:tav tm="100000">
                                          <p:val>
                                            <p:strVal val="1+ppt_w/2"/>
                                          </p:val>
                                        </p:tav>
                                      </p:tavLst>
                                    </p:anim>
                                    <p:anim calcmode="lin" valueType="num">
                                      <p:cBhvr additive="base">
                                        <p:cTn id="23" dur="5500"/>
                                        <p:tgtEl>
                                          <p:spTgt spid="30"/>
                                        </p:tgtEl>
                                        <p:attrNameLst>
                                          <p:attrName>ppt_y</p:attrName>
                                        </p:attrNameLst>
                                      </p:cBhvr>
                                      <p:tavLst>
                                        <p:tav tm="0">
                                          <p:val>
                                            <p:strVal val="ppt_y"/>
                                          </p:val>
                                        </p:tav>
                                        <p:tav tm="100000">
                                          <p:val>
                                            <p:strVal val="1+ppt_h/2"/>
                                          </p:val>
                                        </p:tav>
                                      </p:tavLst>
                                    </p:anim>
                                    <p:set>
                                      <p:cBhvr>
                                        <p:cTn id="24" dur="1" fill="hold">
                                          <p:stCondLst>
                                            <p:cond delay="5499"/>
                                          </p:stCondLst>
                                        </p:cTn>
                                        <p:tgtEl>
                                          <p:spTgt spid="30"/>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 calcmode="lin" valueType="num">
                                      <p:cBhvr>
                                        <p:cTn id="27" dur="4500" fill="hold"/>
                                        <p:tgtEl>
                                          <p:spTgt spid="31"/>
                                        </p:tgtEl>
                                        <p:attrNameLst>
                                          <p:attrName>ppt_w</p:attrName>
                                        </p:attrNameLst>
                                      </p:cBhvr>
                                      <p:tavLst>
                                        <p:tav tm="0">
                                          <p:val>
                                            <p:strVal val="#ppt_w"/>
                                          </p:val>
                                        </p:tav>
                                        <p:tav tm="100000">
                                          <p:val>
                                            <p:strVal val="#ppt_w"/>
                                          </p:val>
                                        </p:tav>
                                      </p:tavLst>
                                    </p:anim>
                                    <p:anim calcmode="lin" valueType="num">
                                      <p:cBhvr>
                                        <p:cTn id="28" dur="4500" fill="hold"/>
                                        <p:tgtEl>
                                          <p:spTgt spid="31"/>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31"/>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5500"/>
                                        <p:tgtEl>
                                          <p:spTgt spid="31"/>
                                        </p:tgtEl>
                                        <p:attrNameLst>
                                          <p:attrName>ppt_x</p:attrName>
                                        </p:attrNameLst>
                                      </p:cBhvr>
                                      <p:tavLst>
                                        <p:tav tm="0">
                                          <p:val>
                                            <p:strVal val="ppt_x"/>
                                          </p:val>
                                        </p:tav>
                                        <p:tav tm="100000">
                                          <p:val>
                                            <p:strVal val="1+ppt_w/2"/>
                                          </p:val>
                                        </p:tav>
                                      </p:tavLst>
                                    </p:anim>
                                    <p:anim calcmode="lin" valueType="num">
                                      <p:cBhvr additive="base">
                                        <p:cTn id="33" dur="5500"/>
                                        <p:tgtEl>
                                          <p:spTgt spid="31"/>
                                        </p:tgtEl>
                                        <p:attrNameLst>
                                          <p:attrName>ppt_y</p:attrName>
                                        </p:attrNameLst>
                                      </p:cBhvr>
                                      <p:tavLst>
                                        <p:tav tm="0">
                                          <p:val>
                                            <p:strVal val="ppt_y"/>
                                          </p:val>
                                        </p:tav>
                                        <p:tav tm="100000">
                                          <p:val>
                                            <p:strVal val="1+ppt_h/2"/>
                                          </p:val>
                                        </p:tav>
                                      </p:tavLst>
                                    </p:anim>
                                    <p:set>
                                      <p:cBhvr>
                                        <p:cTn id="34" dur="1" fill="hold">
                                          <p:stCondLst>
                                            <p:cond delay="5499"/>
                                          </p:stCondLst>
                                        </p:cTn>
                                        <p:tgtEl>
                                          <p:spTgt spid="31"/>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p:cTn id="37" dur="4500" fill="hold"/>
                                        <p:tgtEl>
                                          <p:spTgt spid="32"/>
                                        </p:tgtEl>
                                        <p:attrNameLst>
                                          <p:attrName>ppt_w</p:attrName>
                                        </p:attrNameLst>
                                      </p:cBhvr>
                                      <p:tavLst>
                                        <p:tav tm="0">
                                          <p:val>
                                            <p:strVal val="#ppt_w"/>
                                          </p:val>
                                        </p:tav>
                                        <p:tav tm="100000">
                                          <p:val>
                                            <p:strVal val="#ppt_w"/>
                                          </p:val>
                                        </p:tav>
                                      </p:tavLst>
                                    </p:anim>
                                    <p:anim calcmode="lin" valueType="num">
                                      <p:cBhvr>
                                        <p:cTn id="38" dur="4500" fill="hold"/>
                                        <p:tgtEl>
                                          <p:spTgt spid="32"/>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32"/>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5500"/>
                                        <p:tgtEl>
                                          <p:spTgt spid="32"/>
                                        </p:tgtEl>
                                        <p:attrNameLst>
                                          <p:attrName>ppt_x</p:attrName>
                                        </p:attrNameLst>
                                      </p:cBhvr>
                                      <p:tavLst>
                                        <p:tav tm="0">
                                          <p:val>
                                            <p:strVal val="ppt_x"/>
                                          </p:val>
                                        </p:tav>
                                        <p:tav tm="100000">
                                          <p:val>
                                            <p:strVal val="1+ppt_w/2"/>
                                          </p:val>
                                        </p:tav>
                                      </p:tavLst>
                                    </p:anim>
                                    <p:anim calcmode="lin" valueType="num">
                                      <p:cBhvr additive="base">
                                        <p:cTn id="43" dur="5500"/>
                                        <p:tgtEl>
                                          <p:spTgt spid="32"/>
                                        </p:tgtEl>
                                        <p:attrNameLst>
                                          <p:attrName>ppt_y</p:attrName>
                                        </p:attrNameLst>
                                      </p:cBhvr>
                                      <p:tavLst>
                                        <p:tav tm="0">
                                          <p:val>
                                            <p:strVal val="ppt_y"/>
                                          </p:val>
                                        </p:tav>
                                        <p:tav tm="100000">
                                          <p:val>
                                            <p:strVal val="1+ppt_h/2"/>
                                          </p:val>
                                        </p:tav>
                                      </p:tavLst>
                                    </p:anim>
                                    <p:set>
                                      <p:cBhvr>
                                        <p:cTn id="44" dur="1" fill="hold">
                                          <p:stCondLst>
                                            <p:cond delay="5499"/>
                                          </p:stCondLst>
                                        </p:cTn>
                                        <p:tgtEl>
                                          <p:spTgt spid="32"/>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p:cTn id="47" dur="4500" fill="hold"/>
                                        <p:tgtEl>
                                          <p:spTgt spid="33"/>
                                        </p:tgtEl>
                                        <p:attrNameLst>
                                          <p:attrName>ppt_w</p:attrName>
                                        </p:attrNameLst>
                                      </p:cBhvr>
                                      <p:tavLst>
                                        <p:tav tm="0">
                                          <p:val>
                                            <p:strVal val="#ppt_w"/>
                                          </p:val>
                                        </p:tav>
                                        <p:tav tm="100000">
                                          <p:val>
                                            <p:strVal val="#ppt_w"/>
                                          </p:val>
                                        </p:tav>
                                      </p:tavLst>
                                    </p:anim>
                                    <p:anim calcmode="lin" valueType="num">
                                      <p:cBhvr>
                                        <p:cTn id="48" dur="4500" fill="hold"/>
                                        <p:tgtEl>
                                          <p:spTgt spid="33"/>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33"/>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5500"/>
                                        <p:tgtEl>
                                          <p:spTgt spid="33"/>
                                        </p:tgtEl>
                                        <p:attrNameLst>
                                          <p:attrName>ppt_x</p:attrName>
                                        </p:attrNameLst>
                                      </p:cBhvr>
                                      <p:tavLst>
                                        <p:tav tm="0">
                                          <p:val>
                                            <p:strVal val="ppt_x"/>
                                          </p:val>
                                        </p:tav>
                                        <p:tav tm="100000">
                                          <p:val>
                                            <p:strVal val="1+ppt_w/2"/>
                                          </p:val>
                                        </p:tav>
                                      </p:tavLst>
                                    </p:anim>
                                    <p:anim calcmode="lin" valueType="num">
                                      <p:cBhvr additive="base">
                                        <p:cTn id="53" dur="5500"/>
                                        <p:tgtEl>
                                          <p:spTgt spid="33"/>
                                        </p:tgtEl>
                                        <p:attrNameLst>
                                          <p:attrName>ppt_y</p:attrName>
                                        </p:attrNameLst>
                                      </p:cBhvr>
                                      <p:tavLst>
                                        <p:tav tm="0">
                                          <p:val>
                                            <p:strVal val="ppt_y"/>
                                          </p:val>
                                        </p:tav>
                                        <p:tav tm="100000">
                                          <p:val>
                                            <p:strVal val="1+ppt_h/2"/>
                                          </p:val>
                                        </p:tav>
                                      </p:tavLst>
                                    </p:anim>
                                    <p:set>
                                      <p:cBhvr>
                                        <p:cTn id="54" dur="1" fill="hold">
                                          <p:stCondLst>
                                            <p:cond delay="5499"/>
                                          </p:stCondLst>
                                        </p:cTn>
                                        <p:tgtEl>
                                          <p:spTgt spid="33"/>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p:cTn id="57" dur="4500" fill="hold"/>
                                        <p:tgtEl>
                                          <p:spTgt spid="34"/>
                                        </p:tgtEl>
                                        <p:attrNameLst>
                                          <p:attrName>ppt_w</p:attrName>
                                        </p:attrNameLst>
                                      </p:cBhvr>
                                      <p:tavLst>
                                        <p:tav tm="0">
                                          <p:val>
                                            <p:strVal val="#ppt_w"/>
                                          </p:val>
                                        </p:tav>
                                        <p:tav tm="100000">
                                          <p:val>
                                            <p:strVal val="#ppt_w"/>
                                          </p:val>
                                        </p:tav>
                                      </p:tavLst>
                                    </p:anim>
                                    <p:anim calcmode="lin" valueType="num">
                                      <p:cBhvr>
                                        <p:cTn id="58" dur="4500" fill="hold"/>
                                        <p:tgtEl>
                                          <p:spTgt spid="34"/>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34"/>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5500"/>
                                        <p:tgtEl>
                                          <p:spTgt spid="34"/>
                                        </p:tgtEl>
                                        <p:attrNameLst>
                                          <p:attrName>ppt_x</p:attrName>
                                        </p:attrNameLst>
                                      </p:cBhvr>
                                      <p:tavLst>
                                        <p:tav tm="0">
                                          <p:val>
                                            <p:strVal val="ppt_x"/>
                                          </p:val>
                                        </p:tav>
                                        <p:tav tm="100000">
                                          <p:val>
                                            <p:strVal val="1+ppt_w/2"/>
                                          </p:val>
                                        </p:tav>
                                      </p:tavLst>
                                    </p:anim>
                                    <p:anim calcmode="lin" valueType="num">
                                      <p:cBhvr additive="base">
                                        <p:cTn id="63" dur="5500"/>
                                        <p:tgtEl>
                                          <p:spTgt spid="34"/>
                                        </p:tgtEl>
                                        <p:attrNameLst>
                                          <p:attrName>ppt_y</p:attrName>
                                        </p:attrNameLst>
                                      </p:cBhvr>
                                      <p:tavLst>
                                        <p:tav tm="0">
                                          <p:val>
                                            <p:strVal val="ppt_y"/>
                                          </p:val>
                                        </p:tav>
                                        <p:tav tm="100000">
                                          <p:val>
                                            <p:strVal val="1+ppt_h/2"/>
                                          </p:val>
                                        </p:tav>
                                      </p:tavLst>
                                    </p:anim>
                                    <p:set>
                                      <p:cBhvr>
                                        <p:cTn id="64" dur="1" fill="hold">
                                          <p:stCondLst>
                                            <p:cond delay="5499"/>
                                          </p:stCondLst>
                                        </p:cTn>
                                        <p:tgtEl>
                                          <p:spTgt spid="34"/>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35"/>
                                        </p:tgtEl>
                                        <p:attrNameLst>
                                          <p:attrName>style.visibility</p:attrName>
                                        </p:attrNameLst>
                                      </p:cBhvr>
                                      <p:to>
                                        <p:strVal val="visible"/>
                                      </p:to>
                                    </p:set>
                                    <p:anim calcmode="lin" valueType="num">
                                      <p:cBhvr>
                                        <p:cTn id="67" dur="4500" fill="hold"/>
                                        <p:tgtEl>
                                          <p:spTgt spid="35"/>
                                        </p:tgtEl>
                                        <p:attrNameLst>
                                          <p:attrName>ppt_w</p:attrName>
                                        </p:attrNameLst>
                                      </p:cBhvr>
                                      <p:tavLst>
                                        <p:tav tm="0">
                                          <p:val>
                                            <p:strVal val="#ppt_w"/>
                                          </p:val>
                                        </p:tav>
                                        <p:tav tm="100000">
                                          <p:val>
                                            <p:strVal val="#ppt_w"/>
                                          </p:val>
                                        </p:tav>
                                      </p:tavLst>
                                    </p:anim>
                                    <p:anim calcmode="lin" valueType="num">
                                      <p:cBhvr>
                                        <p:cTn id="68" dur="4500" fill="hold"/>
                                        <p:tgtEl>
                                          <p:spTgt spid="35"/>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35"/>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5500"/>
                                        <p:tgtEl>
                                          <p:spTgt spid="35"/>
                                        </p:tgtEl>
                                        <p:attrNameLst>
                                          <p:attrName>ppt_x</p:attrName>
                                        </p:attrNameLst>
                                      </p:cBhvr>
                                      <p:tavLst>
                                        <p:tav tm="0">
                                          <p:val>
                                            <p:strVal val="ppt_x"/>
                                          </p:val>
                                        </p:tav>
                                        <p:tav tm="100000">
                                          <p:val>
                                            <p:strVal val="1+ppt_w/2"/>
                                          </p:val>
                                        </p:tav>
                                      </p:tavLst>
                                    </p:anim>
                                    <p:anim calcmode="lin" valueType="num">
                                      <p:cBhvr additive="base">
                                        <p:cTn id="73" dur="5500"/>
                                        <p:tgtEl>
                                          <p:spTgt spid="35"/>
                                        </p:tgtEl>
                                        <p:attrNameLst>
                                          <p:attrName>ppt_y</p:attrName>
                                        </p:attrNameLst>
                                      </p:cBhvr>
                                      <p:tavLst>
                                        <p:tav tm="0">
                                          <p:val>
                                            <p:strVal val="ppt_y"/>
                                          </p:val>
                                        </p:tav>
                                        <p:tav tm="100000">
                                          <p:val>
                                            <p:strVal val="1+ppt_h/2"/>
                                          </p:val>
                                        </p:tav>
                                      </p:tavLst>
                                    </p:anim>
                                    <p:set>
                                      <p:cBhvr>
                                        <p:cTn id="74" dur="1" fill="hold">
                                          <p:stCondLst>
                                            <p:cond delay="5499"/>
                                          </p:stCondLst>
                                        </p:cTn>
                                        <p:tgtEl>
                                          <p:spTgt spid="35"/>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36"/>
                                        </p:tgtEl>
                                        <p:attrNameLst>
                                          <p:attrName>style.visibility</p:attrName>
                                        </p:attrNameLst>
                                      </p:cBhvr>
                                      <p:to>
                                        <p:strVal val="visible"/>
                                      </p:to>
                                    </p:set>
                                    <p:anim calcmode="lin" valueType="num">
                                      <p:cBhvr>
                                        <p:cTn id="77" dur="4500" fill="hold"/>
                                        <p:tgtEl>
                                          <p:spTgt spid="36"/>
                                        </p:tgtEl>
                                        <p:attrNameLst>
                                          <p:attrName>ppt_w</p:attrName>
                                        </p:attrNameLst>
                                      </p:cBhvr>
                                      <p:tavLst>
                                        <p:tav tm="0">
                                          <p:val>
                                            <p:strVal val="#ppt_w"/>
                                          </p:val>
                                        </p:tav>
                                        <p:tav tm="100000">
                                          <p:val>
                                            <p:strVal val="#ppt_w"/>
                                          </p:val>
                                        </p:tav>
                                      </p:tavLst>
                                    </p:anim>
                                    <p:anim calcmode="lin" valueType="num">
                                      <p:cBhvr>
                                        <p:cTn id="78" dur="4500" fill="hold"/>
                                        <p:tgtEl>
                                          <p:spTgt spid="36"/>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36"/>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5500"/>
                                        <p:tgtEl>
                                          <p:spTgt spid="36"/>
                                        </p:tgtEl>
                                        <p:attrNameLst>
                                          <p:attrName>ppt_x</p:attrName>
                                        </p:attrNameLst>
                                      </p:cBhvr>
                                      <p:tavLst>
                                        <p:tav tm="0">
                                          <p:val>
                                            <p:strVal val="ppt_x"/>
                                          </p:val>
                                        </p:tav>
                                        <p:tav tm="100000">
                                          <p:val>
                                            <p:strVal val="1+ppt_w/2"/>
                                          </p:val>
                                        </p:tav>
                                      </p:tavLst>
                                    </p:anim>
                                    <p:anim calcmode="lin" valueType="num">
                                      <p:cBhvr additive="base">
                                        <p:cTn id="83" dur="5500"/>
                                        <p:tgtEl>
                                          <p:spTgt spid="36"/>
                                        </p:tgtEl>
                                        <p:attrNameLst>
                                          <p:attrName>ppt_y</p:attrName>
                                        </p:attrNameLst>
                                      </p:cBhvr>
                                      <p:tavLst>
                                        <p:tav tm="0">
                                          <p:val>
                                            <p:strVal val="ppt_y"/>
                                          </p:val>
                                        </p:tav>
                                        <p:tav tm="100000">
                                          <p:val>
                                            <p:strVal val="1+ppt_h/2"/>
                                          </p:val>
                                        </p:tav>
                                      </p:tavLst>
                                    </p:anim>
                                    <p:set>
                                      <p:cBhvr>
                                        <p:cTn id="84" dur="1" fill="hold">
                                          <p:stCondLst>
                                            <p:cond delay="5499"/>
                                          </p:stCondLst>
                                        </p:cTn>
                                        <p:tgtEl>
                                          <p:spTgt spid="36"/>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37"/>
                                        </p:tgtEl>
                                        <p:attrNameLst>
                                          <p:attrName>style.visibility</p:attrName>
                                        </p:attrNameLst>
                                      </p:cBhvr>
                                      <p:to>
                                        <p:strVal val="visible"/>
                                      </p:to>
                                    </p:set>
                                    <p:anim calcmode="lin" valueType="num">
                                      <p:cBhvr>
                                        <p:cTn id="87" dur="4500" fill="hold"/>
                                        <p:tgtEl>
                                          <p:spTgt spid="37"/>
                                        </p:tgtEl>
                                        <p:attrNameLst>
                                          <p:attrName>ppt_w</p:attrName>
                                        </p:attrNameLst>
                                      </p:cBhvr>
                                      <p:tavLst>
                                        <p:tav tm="0">
                                          <p:val>
                                            <p:strVal val="#ppt_w"/>
                                          </p:val>
                                        </p:tav>
                                        <p:tav tm="100000">
                                          <p:val>
                                            <p:strVal val="#ppt_w"/>
                                          </p:val>
                                        </p:tav>
                                      </p:tavLst>
                                    </p:anim>
                                    <p:anim calcmode="lin" valueType="num">
                                      <p:cBhvr>
                                        <p:cTn id="88" dur="4500" fill="hold"/>
                                        <p:tgtEl>
                                          <p:spTgt spid="37"/>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37"/>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5500"/>
                                        <p:tgtEl>
                                          <p:spTgt spid="37"/>
                                        </p:tgtEl>
                                        <p:attrNameLst>
                                          <p:attrName>ppt_x</p:attrName>
                                        </p:attrNameLst>
                                      </p:cBhvr>
                                      <p:tavLst>
                                        <p:tav tm="0">
                                          <p:val>
                                            <p:strVal val="ppt_x"/>
                                          </p:val>
                                        </p:tav>
                                        <p:tav tm="100000">
                                          <p:val>
                                            <p:strVal val="1+ppt_w/2"/>
                                          </p:val>
                                        </p:tav>
                                      </p:tavLst>
                                    </p:anim>
                                    <p:anim calcmode="lin" valueType="num">
                                      <p:cBhvr additive="base">
                                        <p:cTn id="93" dur="5500"/>
                                        <p:tgtEl>
                                          <p:spTgt spid="37"/>
                                        </p:tgtEl>
                                        <p:attrNameLst>
                                          <p:attrName>ppt_y</p:attrName>
                                        </p:attrNameLst>
                                      </p:cBhvr>
                                      <p:tavLst>
                                        <p:tav tm="0">
                                          <p:val>
                                            <p:strVal val="ppt_y"/>
                                          </p:val>
                                        </p:tav>
                                        <p:tav tm="100000">
                                          <p:val>
                                            <p:strVal val="1+ppt_h/2"/>
                                          </p:val>
                                        </p:tav>
                                      </p:tavLst>
                                    </p:anim>
                                    <p:set>
                                      <p:cBhvr>
                                        <p:cTn id="94" dur="1" fill="hold">
                                          <p:stCondLst>
                                            <p:cond delay="5499"/>
                                          </p:stCondLst>
                                        </p:cTn>
                                        <p:tgtEl>
                                          <p:spTgt spid="37"/>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38"/>
                                        </p:tgtEl>
                                        <p:attrNameLst>
                                          <p:attrName>style.visibility</p:attrName>
                                        </p:attrNameLst>
                                      </p:cBhvr>
                                      <p:to>
                                        <p:strVal val="visible"/>
                                      </p:to>
                                    </p:set>
                                    <p:anim calcmode="lin" valueType="num">
                                      <p:cBhvr>
                                        <p:cTn id="97" dur="4500" fill="hold"/>
                                        <p:tgtEl>
                                          <p:spTgt spid="38"/>
                                        </p:tgtEl>
                                        <p:attrNameLst>
                                          <p:attrName>ppt_w</p:attrName>
                                        </p:attrNameLst>
                                      </p:cBhvr>
                                      <p:tavLst>
                                        <p:tav tm="0">
                                          <p:val>
                                            <p:strVal val="#ppt_w"/>
                                          </p:val>
                                        </p:tav>
                                        <p:tav tm="100000">
                                          <p:val>
                                            <p:strVal val="#ppt_w"/>
                                          </p:val>
                                        </p:tav>
                                      </p:tavLst>
                                    </p:anim>
                                    <p:anim calcmode="lin" valueType="num">
                                      <p:cBhvr>
                                        <p:cTn id="98" dur="4500" fill="hold"/>
                                        <p:tgtEl>
                                          <p:spTgt spid="38"/>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38"/>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5500"/>
                                        <p:tgtEl>
                                          <p:spTgt spid="38"/>
                                        </p:tgtEl>
                                        <p:attrNameLst>
                                          <p:attrName>ppt_x</p:attrName>
                                        </p:attrNameLst>
                                      </p:cBhvr>
                                      <p:tavLst>
                                        <p:tav tm="0">
                                          <p:val>
                                            <p:strVal val="ppt_x"/>
                                          </p:val>
                                        </p:tav>
                                        <p:tav tm="100000">
                                          <p:val>
                                            <p:strVal val="1+ppt_w/2"/>
                                          </p:val>
                                        </p:tav>
                                      </p:tavLst>
                                    </p:anim>
                                    <p:anim calcmode="lin" valueType="num">
                                      <p:cBhvr additive="base">
                                        <p:cTn id="103" dur="5500"/>
                                        <p:tgtEl>
                                          <p:spTgt spid="38"/>
                                        </p:tgtEl>
                                        <p:attrNameLst>
                                          <p:attrName>ppt_y</p:attrName>
                                        </p:attrNameLst>
                                      </p:cBhvr>
                                      <p:tavLst>
                                        <p:tav tm="0">
                                          <p:val>
                                            <p:strVal val="ppt_y"/>
                                          </p:val>
                                        </p:tav>
                                        <p:tav tm="100000">
                                          <p:val>
                                            <p:strVal val="1+ppt_h/2"/>
                                          </p:val>
                                        </p:tav>
                                      </p:tavLst>
                                    </p:anim>
                                    <p:set>
                                      <p:cBhvr>
                                        <p:cTn id="104" dur="1" fill="hold">
                                          <p:stCondLst>
                                            <p:cond delay="5499"/>
                                          </p:stCondLst>
                                        </p:cTn>
                                        <p:tgtEl>
                                          <p:spTgt spid="38"/>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39"/>
                                        </p:tgtEl>
                                        <p:attrNameLst>
                                          <p:attrName>style.visibility</p:attrName>
                                        </p:attrNameLst>
                                      </p:cBhvr>
                                      <p:to>
                                        <p:strVal val="visible"/>
                                      </p:to>
                                    </p:set>
                                    <p:anim calcmode="lin" valueType="num">
                                      <p:cBhvr>
                                        <p:cTn id="107" dur="4500" fill="hold"/>
                                        <p:tgtEl>
                                          <p:spTgt spid="39"/>
                                        </p:tgtEl>
                                        <p:attrNameLst>
                                          <p:attrName>ppt_w</p:attrName>
                                        </p:attrNameLst>
                                      </p:cBhvr>
                                      <p:tavLst>
                                        <p:tav tm="0">
                                          <p:val>
                                            <p:strVal val="#ppt_w"/>
                                          </p:val>
                                        </p:tav>
                                        <p:tav tm="100000">
                                          <p:val>
                                            <p:strVal val="#ppt_w"/>
                                          </p:val>
                                        </p:tav>
                                      </p:tavLst>
                                    </p:anim>
                                    <p:anim calcmode="lin" valueType="num">
                                      <p:cBhvr>
                                        <p:cTn id="108" dur="4500" fill="hold"/>
                                        <p:tgtEl>
                                          <p:spTgt spid="39"/>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39"/>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5500"/>
                                        <p:tgtEl>
                                          <p:spTgt spid="39"/>
                                        </p:tgtEl>
                                        <p:attrNameLst>
                                          <p:attrName>ppt_x</p:attrName>
                                        </p:attrNameLst>
                                      </p:cBhvr>
                                      <p:tavLst>
                                        <p:tav tm="0">
                                          <p:val>
                                            <p:strVal val="ppt_x"/>
                                          </p:val>
                                        </p:tav>
                                        <p:tav tm="100000">
                                          <p:val>
                                            <p:strVal val="1+ppt_w/2"/>
                                          </p:val>
                                        </p:tav>
                                      </p:tavLst>
                                    </p:anim>
                                    <p:anim calcmode="lin" valueType="num">
                                      <p:cBhvr additive="base">
                                        <p:cTn id="113" dur="5500"/>
                                        <p:tgtEl>
                                          <p:spTgt spid="39"/>
                                        </p:tgtEl>
                                        <p:attrNameLst>
                                          <p:attrName>ppt_y</p:attrName>
                                        </p:attrNameLst>
                                      </p:cBhvr>
                                      <p:tavLst>
                                        <p:tav tm="0">
                                          <p:val>
                                            <p:strVal val="ppt_y"/>
                                          </p:val>
                                        </p:tav>
                                        <p:tav tm="100000">
                                          <p:val>
                                            <p:strVal val="1+ppt_h/2"/>
                                          </p:val>
                                        </p:tav>
                                      </p:tavLst>
                                    </p:anim>
                                    <p:set>
                                      <p:cBhvr>
                                        <p:cTn id="114" dur="1" fill="hold">
                                          <p:stCondLst>
                                            <p:cond delay="5499"/>
                                          </p:stCondLst>
                                        </p:cTn>
                                        <p:tgtEl>
                                          <p:spTgt spid="39"/>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40"/>
                                        </p:tgtEl>
                                        <p:attrNameLst>
                                          <p:attrName>style.visibility</p:attrName>
                                        </p:attrNameLst>
                                      </p:cBhvr>
                                      <p:to>
                                        <p:strVal val="visible"/>
                                      </p:to>
                                    </p:set>
                                    <p:anim calcmode="lin" valueType="num">
                                      <p:cBhvr>
                                        <p:cTn id="117" dur="4500" fill="hold"/>
                                        <p:tgtEl>
                                          <p:spTgt spid="40"/>
                                        </p:tgtEl>
                                        <p:attrNameLst>
                                          <p:attrName>ppt_w</p:attrName>
                                        </p:attrNameLst>
                                      </p:cBhvr>
                                      <p:tavLst>
                                        <p:tav tm="0">
                                          <p:val>
                                            <p:strVal val="#ppt_w"/>
                                          </p:val>
                                        </p:tav>
                                        <p:tav tm="100000">
                                          <p:val>
                                            <p:strVal val="#ppt_w"/>
                                          </p:val>
                                        </p:tav>
                                      </p:tavLst>
                                    </p:anim>
                                    <p:anim calcmode="lin" valueType="num">
                                      <p:cBhvr>
                                        <p:cTn id="118" dur="4500" fill="hold"/>
                                        <p:tgtEl>
                                          <p:spTgt spid="40"/>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40"/>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5500"/>
                                        <p:tgtEl>
                                          <p:spTgt spid="40"/>
                                        </p:tgtEl>
                                        <p:attrNameLst>
                                          <p:attrName>ppt_x</p:attrName>
                                        </p:attrNameLst>
                                      </p:cBhvr>
                                      <p:tavLst>
                                        <p:tav tm="0">
                                          <p:val>
                                            <p:strVal val="ppt_x"/>
                                          </p:val>
                                        </p:tav>
                                        <p:tav tm="100000">
                                          <p:val>
                                            <p:strVal val="1+ppt_w/2"/>
                                          </p:val>
                                        </p:tav>
                                      </p:tavLst>
                                    </p:anim>
                                    <p:anim calcmode="lin" valueType="num">
                                      <p:cBhvr additive="base">
                                        <p:cTn id="123" dur="5500"/>
                                        <p:tgtEl>
                                          <p:spTgt spid="40"/>
                                        </p:tgtEl>
                                        <p:attrNameLst>
                                          <p:attrName>ppt_y</p:attrName>
                                        </p:attrNameLst>
                                      </p:cBhvr>
                                      <p:tavLst>
                                        <p:tav tm="0">
                                          <p:val>
                                            <p:strVal val="ppt_y"/>
                                          </p:val>
                                        </p:tav>
                                        <p:tav tm="100000">
                                          <p:val>
                                            <p:strVal val="1+ppt_h/2"/>
                                          </p:val>
                                        </p:tav>
                                      </p:tavLst>
                                    </p:anim>
                                    <p:set>
                                      <p:cBhvr>
                                        <p:cTn id="124" dur="1" fill="hold">
                                          <p:stCondLst>
                                            <p:cond delay="5499"/>
                                          </p:stCondLst>
                                        </p:cTn>
                                        <p:tgtEl>
                                          <p:spTgt spid="40"/>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24"/>
                                        </p:tgtEl>
                                        <p:attrNameLst>
                                          <p:attrName>style.visibility</p:attrName>
                                        </p:attrNameLst>
                                      </p:cBhvr>
                                      <p:to>
                                        <p:strVal val="visible"/>
                                      </p:to>
                                    </p:set>
                                    <p:anim calcmode="lin" valueType="num">
                                      <p:cBhvr>
                                        <p:cTn id="127" dur="4500" fill="hold"/>
                                        <p:tgtEl>
                                          <p:spTgt spid="24"/>
                                        </p:tgtEl>
                                        <p:attrNameLst>
                                          <p:attrName>ppt_w</p:attrName>
                                        </p:attrNameLst>
                                      </p:cBhvr>
                                      <p:tavLst>
                                        <p:tav tm="0">
                                          <p:val>
                                            <p:strVal val="#ppt_w"/>
                                          </p:val>
                                        </p:tav>
                                        <p:tav tm="100000">
                                          <p:val>
                                            <p:strVal val="#ppt_w"/>
                                          </p:val>
                                        </p:tav>
                                      </p:tavLst>
                                    </p:anim>
                                    <p:anim calcmode="lin" valueType="num">
                                      <p:cBhvr>
                                        <p:cTn id="128" dur="4500" fill="hold"/>
                                        <p:tgtEl>
                                          <p:spTgt spid="24"/>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24"/>
                                        </p:tgtEl>
                                        <p:attrNameLst>
                                          <p:attrName>r</p:attrName>
                                        </p:attrNameLst>
                                      </p:cBhvr>
                                    </p:animRot>
                                  </p:childTnLst>
                                </p:cTn>
                              </p:par>
                              <p:par>
                                <p:cTn id="131" presetID="2" presetClass="exit" presetSubtype="12" fill="hold" grpId="2" nodeType="withEffect">
                                  <p:stCondLst>
                                    <p:cond delay="0"/>
                                  </p:stCondLst>
                                  <p:childTnLst>
                                    <p:anim calcmode="lin" valueType="num">
                                      <p:cBhvr additive="base">
                                        <p:cTn id="132" dur="5500"/>
                                        <p:tgtEl>
                                          <p:spTgt spid="24"/>
                                        </p:tgtEl>
                                        <p:attrNameLst>
                                          <p:attrName>ppt_x</p:attrName>
                                        </p:attrNameLst>
                                      </p:cBhvr>
                                      <p:tavLst>
                                        <p:tav tm="0">
                                          <p:val>
                                            <p:strVal val="ppt_x"/>
                                          </p:val>
                                        </p:tav>
                                        <p:tav tm="100000">
                                          <p:val>
                                            <p:strVal val="0-ppt_w/2"/>
                                          </p:val>
                                        </p:tav>
                                      </p:tavLst>
                                    </p:anim>
                                    <p:anim calcmode="lin" valueType="num">
                                      <p:cBhvr additive="base">
                                        <p:cTn id="133" dur="5500"/>
                                        <p:tgtEl>
                                          <p:spTgt spid="24"/>
                                        </p:tgtEl>
                                        <p:attrNameLst>
                                          <p:attrName>ppt_y</p:attrName>
                                        </p:attrNameLst>
                                      </p:cBhvr>
                                      <p:tavLst>
                                        <p:tav tm="0">
                                          <p:val>
                                            <p:strVal val="ppt_y"/>
                                          </p:val>
                                        </p:tav>
                                        <p:tav tm="100000">
                                          <p:val>
                                            <p:strVal val="1+ppt_h/2"/>
                                          </p:val>
                                        </p:tav>
                                      </p:tavLst>
                                    </p:anim>
                                    <p:set>
                                      <p:cBhvr>
                                        <p:cTn id="134" dur="1" fill="hold">
                                          <p:stCondLst>
                                            <p:cond delay="5499"/>
                                          </p:stCondLst>
                                        </p:cTn>
                                        <p:tgtEl>
                                          <p:spTgt spid="24"/>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25"/>
                                        </p:tgtEl>
                                        <p:attrNameLst>
                                          <p:attrName>style.visibility</p:attrName>
                                        </p:attrNameLst>
                                      </p:cBhvr>
                                      <p:to>
                                        <p:strVal val="visible"/>
                                      </p:to>
                                    </p:set>
                                    <p:anim calcmode="lin" valueType="num">
                                      <p:cBhvr>
                                        <p:cTn id="137" dur="4500" fill="hold"/>
                                        <p:tgtEl>
                                          <p:spTgt spid="25"/>
                                        </p:tgtEl>
                                        <p:attrNameLst>
                                          <p:attrName>ppt_w</p:attrName>
                                        </p:attrNameLst>
                                      </p:cBhvr>
                                      <p:tavLst>
                                        <p:tav tm="0">
                                          <p:val>
                                            <p:strVal val="#ppt_w"/>
                                          </p:val>
                                        </p:tav>
                                        <p:tav tm="100000">
                                          <p:val>
                                            <p:strVal val="#ppt_w"/>
                                          </p:val>
                                        </p:tav>
                                      </p:tavLst>
                                    </p:anim>
                                    <p:anim calcmode="lin" valueType="num">
                                      <p:cBhvr>
                                        <p:cTn id="138" dur="4500" fill="hold"/>
                                        <p:tgtEl>
                                          <p:spTgt spid="25"/>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25"/>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5500"/>
                                        <p:tgtEl>
                                          <p:spTgt spid="25"/>
                                        </p:tgtEl>
                                        <p:attrNameLst>
                                          <p:attrName>ppt_x</p:attrName>
                                        </p:attrNameLst>
                                      </p:cBhvr>
                                      <p:tavLst>
                                        <p:tav tm="0">
                                          <p:val>
                                            <p:strVal val="ppt_x"/>
                                          </p:val>
                                        </p:tav>
                                        <p:tav tm="100000">
                                          <p:val>
                                            <p:strVal val="0-ppt_w/2"/>
                                          </p:val>
                                        </p:tav>
                                      </p:tavLst>
                                    </p:anim>
                                    <p:anim calcmode="lin" valueType="num">
                                      <p:cBhvr additive="base">
                                        <p:cTn id="143" dur="5500"/>
                                        <p:tgtEl>
                                          <p:spTgt spid="25"/>
                                        </p:tgtEl>
                                        <p:attrNameLst>
                                          <p:attrName>ppt_y</p:attrName>
                                        </p:attrNameLst>
                                      </p:cBhvr>
                                      <p:tavLst>
                                        <p:tav tm="0">
                                          <p:val>
                                            <p:strVal val="ppt_y"/>
                                          </p:val>
                                        </p:tav>
                                        <p:tav tm="100000">
                                          <p:val>
                                            <p:strVal val="1+ppt_h/2"/>
                                          </p:val>
                                        </p:tav>
                                      </p:tavLst>
                                    </p:anim>
                                    <p:set>
                                      <p:cBhvr>
                                        <p:cTn id="144" dur="1" fill="hold">
                                          <p:stCondLst>
                                            <p:cond delay="5499"/>
                                          </p:stCondLst>
                                        </p:cTn>
                                        <p:tgtEl>
                                          <p:spTgt spid="25"/>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26"/>
                                        </p:tgtEl>
                                        <p:attrNameLst>
                                          <p:attrName>style.visibility</p:attrName>
                                        </p:attrNameLst>
                                      </p:cBhvr>
                                      <p:to>
                                        <p:strVal val="visible"/>
                                      </p:to>
                                    </p:set>
                                    <p:anim calcmode="lin" valueType="num">
                                      <p:cBhvr>
                                        <p:cTn id="147" dur="4500" fill="hold"/>
                                        <p:tgtEl>
                                          <p:spTgt spid="26"/>
                                        </p:tgtEl>
                                        <p:attrNameLst>
                                          <p:attrName>ppt_w</p:attrName>
                                        </p:attrNameLst>
                                      </p:cBhvr>
                                      <p:tavLst>
                                        <p:tav tm="0">
                                          <p:val>
                                            <p:strVal val="#ppt_w"/>
                                          </p:val>
                                        </p:tav>
                                        <p:tav tm="100000">
                                          <p:val>
                                            <p:strVal val="#ppt_w"/>
                                          </p:val>
                                        </p:tav>
                                      </p:tavLst>
                                    </p:anim>
                                    <p:anim calcmode="lin" valueType="num">
                                      <p:cBhvr>
                                        <p:cTn id="148" dur="4500" fill="hold"/>
                                        <p:tgtEl>
                                          <p:spTgt spid="26"/>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26"/>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5500"/>
                                        <p:tgtEl>
                                          <p:spTgt spid="26"/>
                                        </p:tgtEl>
                                        <p:attrNameLst>
                                          <p:attrName>ppt_x</p:attrName>
                                        </p:attrNameLst>
                                      </p:cBhvr>
                                      <p:tavLst>
                                        <p:tav tm="0">
                                          <p:val>
                                            <p:strVal val="ppt_x"/>
                                          </p:val>
                                        </p:tav>
                                        <p:tav tm="100000">
                                          <p:val>
                                            <p:strVal val="0-ppt_w/2"/>
                                          </p:val>
                                        </p:tav>
                                      </p:tavLst>
                                    </p:anim>
                                    <p:anim calcmode="lin" valueType="num">
                                      <p:cBhvr additive="base">
                                        <p:cTn id="153" dur="5500"/>
                                        <p:tgtEl>
                                          <p:spTgt spid="26"/>
                                        </p:tgtEl>
                                        <p:attrNameLst>
                                          <p:attrName>ppt_y</p:attrName>
                                        </p:attrNameLst>
                                      </p:cBhvr>
                                      <p:tavLst>
                                        <p:tav tm="0">
                                          <p:val>
                                            <p:strVal val="ppt_y"/>
                                          </p:val>
                                        </p:tav>
                                        <p:tav tm="100000">
                                          <p:val>
                                            <p:strVal val="1+ppt_h/2"/>
                                          </p:val>
                                        </p:tav>
                                      </p:tavLst>
                                    </p:anim>
                                    <p:set>
                                      <p:cBhvr>
                                        <p:cTn id="154" dur="1" fill="hold">
                                          <p:stCondLst>
                                            <p:cond delay="5499"/>
                                          </p:stCondLst>
                                        </p:cTn>
                                        <p:tgtEl>
                                          <p:spTgt spid="26"/>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p:cTn id="157" dur="4500" fill="hold"/>
                                        <p:tgtEl>
                                          <p:spTgt spid="27"/>
                                        </p:tgtEl>
                                        <p:attrNameLst>
                                          <p:attrName>ppt_w</p:attrName>
                                        </p:attrNameLst>
                                      </p:cBhvr>
                                      <p:tavLst>
                                        <p:tav tm="0">
                                          <p:val>
                                            <p:strVal val="#ppt_w"/>
                                          </p:val>
                                        </p:tav>
                                        <p:tav tm="100000">
                                          <p:val>
                                            <p:strVal val="#ppt_w"/>
                                          </p:val>
                                        </p:tav>
                                      </p:tavLst>
                                    </p:anim>
                                    <p:anim calcmode="lin" valueType="num">
                                      <p:cBhvr>
                                        <p:cTn id="158" dur="4500" fill="hold"/>
                                        <p:tgtEl>
                                          <p:spTgt spid="27"/>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27"/>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5500"/>
                                        <p:tgtEl>
                                          <p:spTgt spid="27"/>
                                        </p:tgtEl>
                                        <p:attrNameLst>
                                          <p:attrName>ppt_x</p:attrName>
                                        </p:attrNameLst>
                                      </p:cBhvr>
                                      <p:tavLst>
                                        <p:tav tm="0">
                                          <p:val>
                                            <p:strVal val="ppt_x"/>
                                          </p:val>
                                        </p:tav>
                                        <p:tav tm="100000">
                                          <p:val>
                                            <p:strVal val="0-ppt_w/2"/>
                                          </p:val>
                                        </p:tav>
                                      </p:tavLst>
                                    </p:anim>
                                    <p:anim calcmode="lin" valueType="num">
                                      <p:cBhvr additive="base">
                                        <p:cTn id="163" dur="5500"/>
                                        <p:tgtEl>
                                          <p:spTgt spid="27"/>
                                        </p:tgtEl>
                                        <p:attrNameLst>
                                          <p:attrName>ppt_y</p:attrName>
                                        </p:attrNameLst>
                                      </p:cBhvr>
                                      <p:tavLst>
                                        <p:tav tm="0">
                                          <p:val>
                                            <p:strVal val="ppt_y"/>
                                          </p:val>
                                        </p:tav>
                                        <p:tav tm="100000">
                                          <p:val>
                                            <p:strVal val="1+ppt_h/2"/>
                                          </p:val>
                                        </p:tav>
                                      </p:tavLst>
                                    </p:anim>
                                    <p:set>
                                      <p:cBhvr>
                                        <p:cTn id="164" dur="1" fill="hold">
                                          <p:stCondLst>
                                            <p:cond delay="5499"/>
                                          </p:stCondLst>
                                        </p:cTn>
                                        <p:tgtEl>
                                          <p:spTgt spid="27"/>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4500" fill="hold"/>
                                        <p:tgtEl>
                                          <p:spTgt spid="19"/>
                                        </p:tgtEl>
                                        <p:attrNameLst>
                                          <p:attrName>ppt_w</p:attrName>
                                        </p:attrNameLst>
                                      </p:cBhvr>
                                      <p:tavLst>
                                        <p:tav tm="0">
                                          <p:val>
                                            <p:strVal val="#ppt_w"/>
                                          </p:val>
                                        </p:tav>
                                        <p:tav tm="100000">
                                          <p:val>
                                            <p:strVal val="#ppt_w"/>
                                          </p:val>
                                        </p:tav>
                                      </p:tavLst>
                                    </p:anim>
                                    <p:anim calcmode="lin" valueType="num">
                                      <p:cBhvr>
                                        <p:cTn id="168" dur="4500" fill="hold"/>
                                        <p:tgtEl>
                                          <p:spTgt spid="1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19"/>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5500"/>
                                        <p:tgtEl>
                                          <p:spTgt spid="19"/>
                                        </p:tgtEl>
                                        <p:attrNameLst>
                                          <p:attrName>ppt_x</p:attrName>
                                        </p:attrNameLst>
                                      </p:cBhvr>
                                      <p:tavLst>
                                        <p:tav tm="0">
                                          <p:val>
                                            <p:strVal val="ppt_x"/>
                                          </p:val>
                                        </p:tav>
                                        <p:tav tm="100000">
                                          <p:val>
                                            <p:strVal val="0-ppt_w/2"/>
                                          </p:val>
                                        </p:tav>
                                      </p:tavLst>
                                    </p:anim>
                                    <p:anim calcmode="lin" valueType="num">
                                      <p:cBhvr additive="base">
                                        <p:cTn id="173" dur="5500"/>
                                        <p:tgtEl>
                                          <p:spTgt spid="19"/>
                                        </p:tgtEl>
                                        <p:attrNameLst>
                                          <p:attrName>ppt_y</p:attrName>
                                        </p:attrNameLst>
                                      </p:cBhvr>
                                      <p:tavLst>
                                        <p:tav tm="0">
                                          <p:val>
                                            <p:strVal val="ppt_y"/>
                                          </p:val>
                                        </p:tav>
                                        <p:tav tm="100000">
                                          <p:val>
                                            <p:strVal val="1+ppt_h/2"/>
                                          </p:val>
                                        </p:tav>
                                      </p:tavLst>
                                    </p:anim>
                                    <p:set>
                                      <p:cBhvr>
                                        <p:cTn id="174" dur="1" fill="hold">
                                          <p:stCondLst>
                                            <p:cond delay="5499"/>
                                          </p:stCondLst>
                                        </p:cTn>
                                        <p:tgtEl>
                                          <p:spTgt spid="1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p:cTn id="177" dur="4500" fill="hold"/>
                                        <p:tgtEl>
                                          <p:spTgt spid="20"/>
                                        </p:tgtEl>
                                        <p:attrNameLst>
                                          <p:attrName>ppt_w</p:attrName>
                                        </p:attrNameLst>
                                      </p:cBhvr>
                                      <p:tavLst>
                                        <p:tav tm="0">
                                          <p:val>
                                            <p:strVal val="#ppt_w"/>
                                          </p:val>
                                        </p:tav>
                                        <p:tav tm="100000">
                                          <p:val>
                                            <p:strVal val="#ppt_w"/>
                                          </p:val>
                                        </p:tav>
                                      </p:tavLst>
                                    </p:anim>
                                    <p:anim calcmode="lin" valueType="num">
                                      <p:cBhvr>
                                        <p:cTn id="178" dur="4500" fill="hold"/>
                                        <p:tgtEl>
                                          <p:spTgt spid="2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20"/>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5500"/>
                                        <p:tgtEl>
                                          <p:spTgt spid="20"/>
                                        </p:tgtEl>
                                        <p:attrNameLst>
                                          <p:attrName>ppt_x</p:attrName>
                                        </p:attrNameLst>
                                      </p:cBhvr>
                                      <p:tavLst>
                                        <p:tav tm="0">
                                          <p:val>
                                            <p:strVal val="ppt_x"/>
                                          </p:val>
                                        </p:tav>
                                        <p:tav tm="100000">
                                          <p:val>
                                            <p:strVal val="0-ppt_w/2"/>
                                          </p:val>
                                        </p:tav>
                                      </p:tavLst>
                                    </p:anim>
                                    <p:anim calcmode="lin" valueType="num">
                                      <p:cBhvr additive="base">
                                        <p:cTn id="183" dur="5500"/>
                                        <p:tgtEl>
                                          <p:spTgt spid="20"/>
                                        </p:tgtEl>
                                        <p:attrNameLst>
                                          <p:attrName>ppt_y</p:attrName>
                                        </p:attrNameLst>
                                      </p:cBhvr>
                                      <p:tavLst>
                                        <p:tav tm="0">
                                          <p:val>
                                            <p:strVal val="ppt_y"/>
                                          </p:val>
                                        </p:tav>
                                        <p:tav tm="100000">
                                          <p:val>
                                            <p:strVal val="1+ppt_h/2"/>
                                          </p:val>
                                        </p:tav>
                                      </p:tavLst>
                                    </p:anim>
                                    <p:set>
                                      <p:cBhvr>
                                        <p:cTn id="184" dur="1" fill="hold">
                                          <p:stCondLst>
                                            <p:cond delay="5499"/>
                                          </p:stCondLst>
                                        </p:cTn>
                                        <p:tgtEl>
                                          <p:spTgt spid="20"/>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4500" fill="hold"/>
                                        <p:tgtEl>
                                          <p:spTgt spid="21"/>
                                        </p:tgtEl>
                                        <p:attrNameLst>
                                          <p:attrName>ppt_w</p:attrName>
                                        </p:attrNameLst>
                                      </p:cBhvr>
                                      <p:tavLst>
                                        <p:tav tm="0">
                                          <p:val>
                                            <p:strVal val="#ppt_w"/>
                                          </p:val>
                                        </p:tav>
                                        <p:tav tm="100000">
                                          <p:val>
                                            <p:strVal val="#ppt_w"/>
                                          </p:val>
                                        </p:tav>
                                      </p:tavLst>
                                    </p:anim>
                                    <p:anim calcmode="lin" valueType="num">
                                      <p:cBhvr>
                                        <p:cTn id="188" dur="4500" fill="hold"/>
                                        <p:tgtEl>
                                          <p:spTgt spid="21"/>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21"/>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5500"/>
                                        <p:tgtEl>
                                          <p:spTgt spid="21"/>
                                        </p:tgtEl>
                                        <p:attrNameLst>
                                          <p:attrName>ppt_x</p:attrName>
                                        </p:attrNameLst>
                                      </p:cBhvr>
                                      <p:tavLst>
                                        <p:tav tm="0">
                                          <p:val>
                                            <p:strVal val="ppt_x"/>
                                          </p:val>
                                        </p:tav>
                                        <p:tav tm="100000">
                                          <p:val>
                                            <p:strVal val="0-ppt_w/2"/>
                                          </p:val>
                                        </p:tav>
                                      </p:tavLst>
                                    </p:anim>
                                    <p:anim calcmode="lin" valueType="num">
                                      <p:cBhvr additive="base">
                                        <p:cTn id="193" dur="5500"/>
                                        <p:tgtEl>
                                          <p:spTgt spid="21"/>
                                        </p:tgtEl>
                                        <p:attrNameLst>
                                          <p:attrName>ppt_y</p:attrName>
                                        </p:attrNameLst>
                                      </p:cBhvr>
                                      <p:tavLst>
                                        <p:tav tm="0">
                                          <p:val>
                                            <p:strVal val="ppt_y"/>
                                          </p:val>
                                        </p:tav>
                                        <p:tav tm="100000">
                                          <p:val>
                                            <p:strVal val="1+ppt_h/2"/>
                                          </p:val>
                                        </p:tav>
                                      </p:tavLst>
                                    </p:anim>
                                    <p:set>
                                      <p:cBhvr>
                                        <p:cTn id="194" dur="1" fill="hold">
                                          <p:stCondLst>
                                            <p:cond delay="5499"/>
                                          </p:stCondLst>
                                        </p:cTn>
                                        <p:tgtEl>
                                          <p:spTgt spid="21"/>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2"/>
                                        </p:tgtEl>
                                        <p:attrNameLst>
                                          <p:attrName>style.visibility</p:attrName>
                                        </p:attrNameLst>
                                      </p:cBhvr>
                                      <p:to>
                                        <p:strVal val="visible"/>
                                      </p:to>
                                    </p:set>
                                    <p:anim calcmode="lin" valueType="num">
                                      <p:cBhvr>
                                        <p:cTn id="197" dur="4500" fill="hold"/>
                                        <p:tgtEl>
                                          <p:spTgt spid="22"/>
                                        </p:tgtEl>
                                        <p:attrNameLst>
                                          <p:attrName>ppt_w</p:attrName>
                                        </p:attrNameLst>
                                      </p:cBhvr>
                                      <p:tavLst>
                                        <p:tav tm="0">
                                          <p:val>
                                            <p:strVal val="#ppt_w"/>
                                          </p:val>
                                        </p:tav>
                                        <p:tav tm="100000">
                                          <p:val>
                                            <p:strVal val="#ppt_w"/>
                                          </p:val>
                                        </p:tav>
                                      </p:tavLst>
                                    </p:anim>
                                    <p:anim calcmode="lin" valueType="num">
                                      <p:cBhvr>
                                        <p:cTn id="198" dur="4500" fill="hold"/>
                                        <p:tgtEl>
                                          <p:spTgt spid="22"/>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22"/>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5500"/>
                                        <p:tgtEl>
                                          <p:spTgt spid="22"/>
                                        </p:tgtEl>
                                        <p:attrNameLst>
                                          <p:attrName>ppt_x</p:attrName>
                                        </p:attrNameLst>
                                      </p:cBhvr>
                                      <p:tavLst>
                                        <p:tav tm="0">
                                          <p:val>
                                            <p:strVal val="ppt_x"/>
                                          </p:val>
                                        </p:tav>
                                        <p:tav tm="100000">
                                          <p:val>
                                            <p:strVal val="0-ppt_w/2"/>
                                          </p:val>
                                        </p:tav>
                                      </p:tavLst>
                                    </p:anim>
                                    <p:anim calcmode="lin" valueType="num">
                                      <p:cBhvr additive="base">
                                        <p:cTn id="203" dur="5500"/>
                                        <p:tgtEl>
                                          <p:spTgt spid="22"/>
                                        </p:tgtEl>
                                        <p:attrNameLst>
                                          <p:attrName>ppt_y</p:attrName>
                                        </p:attrNameLst>
                                      </p:cBhvr>
                                      <p:tavLst>
                                        <p:tav tm="0">
                                          <p:val>
                                            <p:strVal val="ppt_y"/>
                                          </p:val>
                                        </p:tav>
                                        <p:tav tm="100000">
                                          <p:val>
                                            <p:strVal val="1+ppt_h/2"/>
                                          </p:val>
                                        </p:tav>
                                      </p:tavLst>
                                    </p:anim>
                                    <p:set>
                                      <p:cBhvr>
                                        <p:cTn id="204" dur="1" fill="hold">
                                          <p:stCondLst>
                                            <p:cond delay="5499"/>
                                          </p:stCondLst>
                                        </p:cTn>
                                        <p:tgtEl>
                                          <p:spTgt spid="22"/>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15"/>
                                        </p:tgtEl>
                                        <p:attrNameLst>
                                          <p:attrName>style.visibility</p:attrName>
                                        </p:attrNameLst>
                                      </p:cBhvr>
                                      <p:to>
                                        <p:strVal val="visible"/>
                                      </p:to>
                                    </p:set>
                                    <p:anim calcmode="lin" valueType="num">
                                      <p:cBhvr>
                                        <p:cTn id="207" dur="4500" fill="hold"/>
                                        <p:tgtEl>
                                          <p:spTgt spid="15"/>
                                        </p:tgtEl>
                                        <p:attrNameLst>
                                          <p:attrName>ppt_w</p:attrName>
                                        </p:attrNameLst>
                                      </p:cBhvr>
                                      <p:tavLst>
                                        <p:tav tm="0">
                                          <p:val>
                                            <p:strVal val="#ppt_w"/>
                                          </p:val>
                                        </p:tav>
                                        <p:tav tm="100000">
                                          <p:val>
                                            <p:strVal val="#ppt_w"/>
                                          </p:val>
                                        </p:tav>
                                      </p:tavLst>
                                    </p:anim>
                                    <p:anim calcmode="lin" valueType="num">
                                      <p:cBhvr>
                                        <p:cTn id="208" dur="4500" fill="hold"/>
                                        <p:tgtEl>
                                          <p:spTgt spid="1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15"/>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5500"/>
                                        <p:tgtEl>
                                          <p:spTgt spid="15"/>
                                        </p:tgtEl>
                                        <p:attrNameLst>
                                          <p:attrName>ppt_x</p:attrName>
                                        </p:attrNameLst>
                                      </p:cBhvr>
                                      <p:tavLst>
                                        <p:tav tm="0">
                                          <p:val>
                                            <p:strVal val="ppt_x"/>
                                          </p:val>
                                        </p:tav>
                                        <p:tav tm="100000">
                                          <p:val>
                                            <p:strVal val="0-ppt_w/2"/>
                                          </p:val>
                                        </p:tav>
                                      </p:tavLst>
                                    </p:anim>
                                    <p:anim calcmode="lin" valueType="num">
                                      <p:cBhvr additive="base">
                                        <p:cTn id="213" dur="5500"/>
                                        <p:tgtEl>
                                          <p:spTgt spid="15"/>
                                        </p:tgtEl>
                                        <p:attrNameLst>
                                          <p:attrName>ppt_y</p:attrName>
                                        </p:attrNameLst>
                                      </p:cBhvr>
                                      <p:tavLst>
                                        <p:tav tm="0">
                                          <p:val>
                                            <p:strVal val="ppt_y"/>
                                          </p:val>
                                        </p:tav>
                                        <p:tav tm="100000">
                                          <p:val>
                                            <p:strVal val="1+ppt_h/2"/>
                                          </p:val>
                                        </p:tav>
                                      </p:tavLst>
                                    </p:anim>
                                    <p:set>
                                      <p:cBhvr>
                                        <p:cTn id="214" dur="1" fill="hold">
                                          <p:stCondLst>
                                            <p:cond delay="5499"/>
                                          </p:stCondLst>
                                        </p:cTn>
                                        <p:tgtEl>
                                          <p:spTgt spid="1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16"/>
                                        </p:tgtEl>
                                        <p:attrNameLst>
                                          <p:attrName>style.visibility</p:attrName>
                                        </p:attrNameLst>
                                      </p:cBhvr>
                                      <p:to>
                                        <p:strVal val="visible"/>
                                      </p:to>
                                    </p:set>
                                    <p:anim calcmode="lin" valueType="num">
                                      <p:cBhvr>
                                        <p:cTn id="217" dur="4500" fill="hold"/>
                                        <p:tgtEl>
                                          <p:spTgt spid="16"/>
                                        </p:tgtEl>
                                        <p:attrNameLst>
                                          <p:attrName>ppt_w</p:attrName>
                                        </p:attrNameLst>
                                      </p:cBhvr>
                                      <p:tavLst>
                                        <p:tav tm="0">
                                          <p:val>
                                            <p:strVal val="#ppt_w"/>
                                          </p:val>
                                        </p:tav>
                                        <p:tav tm="100000">
                                          <p:val>
                                            <p:strVal val="#ppt_w"/>
                                          </p:val>
                                        </p:tav>
                                      </p:tavLst>
                                    </p:anim>
                                    <p:anim calcmode="lin" valueType="num">
                                      <p:cBhvr>
                                        <p:cTn id="218" dur="4500" fill="hold"/>
                                        <p:tgtEl>
                                          <p:spTgt spid="16"/>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16"/>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5500"/>
                                        <p:tgtEl>
                                          <p:spTgt spid="16"/>
                                        </p:tgtEl>
                                        <p:attrNameLst>
                                          <p:attrName>ppt_x</p:attrName>
                                        </p:attrNameLst>
                                      </p:cBhvr>
                                      <p:tavLst>
                                        <p:tav tm="0">
                                          <p:val>
                                            <p:strVal val="ppt_x"/>
                                          </p:val>
                                        </p:tav>
                                        <p:tav tm="100000">
                                          <p:val>
                                            <p:strVal val="0-ppt_w/2"/>
                                          </p:val>
                                        </p:tav>
                                      </p:tavLst>
                                    </p:anim>
                                    <p:anim calcmode="lin" valueType="num">
                                      <p:cBhvr additive="base">
                                        <p:cTn id="223" dur="5500"/>
                                        <p:tgtEl>
                                          <p:spTgt spid="16"/>
                                        </p:tgtEl>
                                        <p:attrNameLst>
                                          <p:attrName>ppt_y</p:attrName>
                                        </p:attrNameLst>
                                      </p:cBhvr>
                                      <p:tavLst>
                                        <p:tav tm="0">
                                          <p:val>
                                            <p:strVal val="ppt_y"/>
                                          </p:val>
                                        </p:tav>
                                        <p:tav tm="100000">
                                          <p:val>
                                            <p:strVal val="1+ppt_h/2"/>
                                          </p:val>
                                        </p:tav>
                                      </p:tavLst>
                                    </p:anim>
                                    <p:set>
                                      <p:cBhvr>
                                        <p:cTn id="224" dur="1" fill="hold">
                                          <p:stCondLst>
                                            <p:cond delay="5499"/>
                                          </p:stCondLst>
                                        </p:cTn>
                                        <p:tgtEl>
                                          <p:spTgt spid="16"/>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12"/>
                                        </p:tgtEl>
                                        <p:attrNameLst>
                                          <p:attrName>style.visibility</p:attrName>
                                        </p:attrNameLst>
                                      </p:cBhvr>
                                      <p:to>
                                        <p:strVal val="visible"/>
                                      </p:to>
                                    </p:set>
                                    <p:anim calcmode="lin" valueType="num">
                                      <p:cBhvr>
                                        <p:cTn id="227" dur="4500" fill="hold"/>
                                        <p:tgtEl>
                                          <p:spTgt spid="12"/>
                                        </p:tgtEl>
                                        <p:attrNameLst>
                                          <p:attrName>ppt_w</p:attrName>
                                        </p:attrNameLst>
                                      </p:cBhvr>
                                      <p:tavLst>
                                        <p:tav tm="0">
                                          <p:val>
                                            <p:strVal val="#ppt_w"/>
                                          </p:val>
                                        </p:tav>
                                        <p:tav tm="100000">
                                          <p:val>
                                            <p:strVal val="#ppt_w"/>
                                          </p:val>
                                        </p:tav>
                                      </p:tavLst>
                                    </p:anim>
                                    <p:anim calcmode="lin" valueType="num">
                                      <p:cBhvr>
                                        <p:cTn id="228" dur="4500" fill="hold"/>
                                        <p:tgtEl>
                                          <p:spTgt spid="12"/>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12"/>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5500"/>
                                        <p:tgtEl>
                                          <p:spTgt spid="12"/>
                                        </p:tgtEl>
                                        <p:attrNameLst>
                                          <p:attrName>ppt_x</p:attrName>
                                        </p:attrNameLst>
                                      </p:cBhvr>
                                      <p:tavLst>
                                        <p:tav tm="0">
                                          <p:val>
                                            <p:strVal val="ppt_x"/>
                                          </p:val>
                                        </p:tav>
                                        <p:tav tm="100000">
                                          <p:val>
                                            <p:strVal val="0-ppt_w/2"/>
                                          </p:val>
                                        </p:tav>
                                      </p:tavLst>
                                    </p:anim>
                                    <p:anim calcmode="lin" valueType="num">
                                      <p:cBhvr additive="base">
                                        <p:cTn id="233" dur="5500"/>
                                        <p:tgtEl>
                                          <p:spTgt spid="12"/>
                                        </p:tgtEl>
                                        <p:attrNameLst>
                                          <p:attrName>ppt_y</p:attrName>
                                        </p:attrNameLst>
                                      </p:cBhvr>
                                      <p:tavLst>
                                        <p:tav tm="0">
                                          <p:val>
                                            <p:strVal val="ppt_y"/>
                                          </p:val>
                                        </p:tav>
                                        <p:tav tm="100000">
                                          <p:val>
                                            <p:strVal val="1+ppt_h/2"/>
                                          </p:val>
                                        </p:tav>
                                      </p:tavLst>
                                    </p:anim>
                                    <p:set>
                                      <p:cBhvr>
                                        <p:cTn id="234" dur="1" fill="hold">
                                          <p:stCondLst>
                                            <p:cond delay="5499"/>
                                          </p:stCondLst>
                                        </p:cTn>
                                        <p:tgtEl>
                                          <p:spTgt spid="12"/>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13"/>
                                        </p:tgtEl>
                                        <p:attrNameLst>
                                          <p:attrName>style.visibility</p:attrName>
                                        </p:attrNameLst>
                                      </p:cBhvr>
                                      <p:to>
                                        <p:strVal val="visible"/>
                                      </p:to>
                                    </p:set>
                                    <p:anim calcmode="lin" valueType="num">
                                      <p:cBhvr>
                                        <p:cTn id="237" dur="4500" fill="hold"/>
                                        <p:tgtEl>
                                          <p:spTgt spid="13"/>
                                        </p:tgtEl>
                                        <p:attrNameLst>
                                          <p:attrName>ppt_w</p:attrName>
                                        </p:attrNameLst>
                                      </p:cBhvr>
                                      <p:tavLst>
                                        <p:tav tm="0">
                                          <p:val>
                                            <p:strVal val="#ppt_w"/>
                                          </p:val>
                                        </p:tav>
                                        <p:tav tm="100000">
                                          <p:val>
                                            <p:strVal val="#ppt_w"/>
                                          </p:val>
                                        </p:tav>
                                      </p:tavLst>
                                    </p:anim>
                                    <p:anim calcmode="lin" valueType="num">
                                      <p:cBhvr>
                                        <p:cTn id="238" dur="4500" fill="hold"/>
                                        <p:tgtEl>
                                          <p:spTgt spid="13"/>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13"/>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5500"/>
                                        <p:tgtEl>
                                          <p:spTgt spid="13"/>
                                        </p:tgtEl>
                                        <p:attrNameLst>
                                          <p:attrName>ppt_x</p:attrName>
                                        </p:attrNameLst>
                                      </p:cBhvr>
                                      <p:tavLst>
                                        <p:tav tm="0">
                                          <p:val>
                                            <p:strVal val="ppt_x"/>
                                          </p:val>
                                        </p:tav>
                                        <p:tav tm="100000">
                                          <p:val>
                                            <p:strVal val="0-ppt_w/2"/>
                                          </p:val>
                                        </p:tav>
                                      </p:tavLst>
                                    </p:anim>
                                    <p:anim calcmode="lin" valueType="num">
                                      <p:cBhvr additive="base">
                                        <p:cTn id="243" dur="5500"/>
                                        <p:tgtEl>
                                          <p:spTgt spid="13"/>
                                        </p:tgtEl>
                                        <p:attrNameLst>
                                          <p:attrName>ppt_y</p:attrName>
                                        </p:attrNameLst>
                                      </p:cBhvr>
                                      <p:tavLst>
                                        <p:tav tm="0">
                                          <p:val>
                                            <p:strVal val="ppt_y"/>
                                          </p:val>
                                        </p:tav>
                                        <p:tav tm="100000">
                                          <p:val>
                                            <p:strVal val="1+ppt_h/2"/>
                                          </p:val>
                                        </p:tav>
                                      </p:tavLst>
                                    </p:anim>
                                    <p:set>
                                      <p:cBhvr>
                                        <p:cTn id="244" dur="1" fill="hold">
                                          <p:stCondLst>
                                            <p:cond delay="5499"/>
                                          </p:stCondLst>
                                        </p:cTn>
                                        <p:tgtEl>
                                          <p:spTgt spid="13"/>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52"/>
                                        </p:tgtEl>
                                        <p:attrNameLst>
                                          <p:attrName>style.visibility</p:attrName>
                                        </p:attrNameLst>
                                      </p:cBhvr>
                                      <p:to>
                                        <p:strVal val="visible"/>
                                      </p:to>
                                    </p:set>
                                    <p:anim calcmode="lin" valueType="num">
                                      <p:cBhvr>
                                        <p:cTn id="247" dur="4500" fill="hold"/>
                                        <p:tgtEl>
                                          <p:spTgt spid="52"/>
                                        </p:tgtEl>
                                        <p:attrNameLst>
                                          <p:attrName>ppt_w</p:attrName>
                                        </p:attrNameLst>
                                      </p:cBhvr>
                                      <p:tavLst>
                                        <p:tav tm="0">
                                          <p:val>
                                            <p:strVal val="#ppt_w"/>
                                          </p:val>
                                        </p:tav>
                                        <p:tav tm="100000">
                                          <p:val>
                                            <p:strVal val="#ppt_w"/>
                                          </p:val>
                                        </p:tav>
                                      </p:tavLst>
                                    </p:anim>
                                    <p:anim calcmode="lin" valueType="num">
                                      <p:cBhvr>
                                        <p:cTn id="248" dur="4500" fill="hold"/>
                                        <p:tgtEl>
                                          <p:spTgt spid="52"/>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250" fill="hold"/>
                                        <p:tgtEl>
                                          <p:spTgt spid="52"/>
                                        </p:tgtEl>
                                        <p:attrNameLst>
                                          <p:attrName>r</p:attrName>
                                        </p:attrNameLst>
                                      </p:cBhvr>
                                    </p:animRot>
                                  </p:childTnLst>
                                </p:cTn>
                              </p:par>
                              <p:par>
                                <p:cTn id="251" presetID="2" presetClass="exit" presetSubtype="6" fill="hold" grpId="2" nodeType="withEffect">
                                  <p:stCondLst>
                                    <p:cond delay="0"/>
                                  </p:stCondLst>
                                  <p:childTnLst>
                                    <p:anim calcmode="lin" valueType="num">
                                      <p:cBhvr additive="base">
                                        <p:cTn id="252" dur="5500"/>
                                        <p:tgtEl>
                                          <p:spTgt spid="52"/>
                                        </p:tgtEl>
                                        <p:attrNameLst>
                                          <p:attrName>ppt_x</p:attrName>
                                        </p:attrNameLst>
                                      </p:cBhvr>
                                      <p:tavLst>
                                        <p:tav tm="0">
                                          <p:val>
                                            <p:strVal val="ppt_x"/>
                                          </p:val>
                                        </p:tav>
                                        <p:tav tm="100000">
                                          <p:val>
                                            <p:strVal val="1+ppt_w/2"/>
                                          </p:val>
                                        </p:tav>
                                      </p:tavLst>
                                    </p:anim>
                                    <p:anim calcmode="lin" valueType="num">
                                      <p:cBhvr additive="base">
                                        <p:cTn id="253" dur="5500"/>
                                        <p:tgtEl>
                                          <p:spTgt spid="52"/>
                                        </p:tgtEl>
                                        <p:attrNameLst>
                                          <p:attrName>ppt_y</p:attrName>
                                        </p:attrNameLst>
                                      </p:cBhvr>
                                      <p:tavLst>
                                        <p:tav tm="0">
                                          <p:val>
                                            <p:strVal val="ppt_y"/>
                                          </p:val>
                                        </p:tav>
                                        <p:tav tm="100000">
                                          <p:val>
                                            <p:strVal val="1+ppt_h/2"/>
                                          </p:val>
                                        </p:tav>
                                      </p:tavLst>
                                    </p:anim>
                                    <p:set>
                                      <p:cBhvr>
                                        <p:cTn id="254" dur="1" fill="hold">
                                          <p:stCondLst>
                                            <p:cond delay="5499"/>
                                          </p:stCondLst>
                                        </p:cTn>
                                        <p:tgtEl>
                                          <p:spTgt spid="52"/>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53"/>
                                        </p:tgtEl>
                                        <p:attrNameLst>
                                          <p:attrName>style.visibility</p:attrName>
                                        </p:attrNameLst>
                                      </p:cBhvr>
                                      <p:to>
                                        <p:strVal val="visible"/>
                                      </p:to>
                                    </p:set>
                                    <p:anim calcmode="lin" valueType="num">
                                      <p:cBhvr>
                                        <p:cTn id="257" dur="4500" fill="hold"/>
                                        <p:tgtEl>
                                          <p:spTgt spid="53"/>
                                        </p:tgtEl>
                                        <p:attrNameLst>
                                          <p:attrName>ppt_w</p:attrName>
                                        </p:attrNameLst>
                                      </p:cBhvr>
                                      <p:tavLst>
                                        <p:tav tm="0">
                                          <p:val>
                                            <p:strVal val="#ppt_w"/>
                                          </p:val>
                                        </p:tav>
                                        <p:tav tm="100000">
                                          <p:val>
                                            <p:strVal val="#ppt_w"/>
                                          </p:val>
                                        </p:tav>
                                      </p:tavLst>
                                    </p:anim>
                                    <p:anim calcmode="lin" valueType="num">
                                      <p:cBhvr>
                                        <p:cTn id="258" dur="4500" fill="hold"/>
                                        <p:tgtEl>
                                          <p:spTgt spid="53"/>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250" fill="hold"/>
                                        <p:tgtEl>
                                          <p:spTgt spid="53"/>
                                        </p:tgtEl>
                                        <p:attrNameLst>
                                          <p:attrName>r</p:attrName>
                                        </p:attrNameLst>
                                      </p:cBhvr>
                                    </p:animRot>
                                  </p:childTnLst>
                                </p:cTn>
                              </p:par>
                              <p:par>
                                <p:cTn id="261" presetID="2" presetClass="exit" presetSubtype="6" fill="hold" grpId="2" nodeType="withEffect">
                                  <p:stCondLst>
                                    <p:cond delay="0"/>
                                  </p:stCondLst>
                                  <p:childTnLst>
                                    <p:anim calcmode="lin" valueType="num">
                                      <p:cBhvr additive="base">
                                        <p:cTn id="262" dur="5500"/>
                                        <p:tgtEl>
                                          <p:spTgt spid="53"/>
                                        </p:tgtEl>
                                        <p:attrNameLst>
                                          <p:attrName>ppt_x</p:attrName>
                                        </p:attrNameLst>
                                      </p:cBhvr>
                                      <p:tavLst>
                                        <p:tav tm="0">
                                          <p:val>
                                            <p:strVal val="ppt_x"/>
                                          </p:val>
                                        </p:tav>
                                        <p:tav tm="100000">
                                          <p:val>
                                            <p:strVal val="1+ppt_w/2"/>
                                          </p:val>
                                        </p:tav>
                                      </p:tavLst>
                                    </p:anim>
                                    <p:anim calcmode="lin" valueType="num">
                                      <p:cBhvr additive="base">
                                        <p:cTn id="263" dur="5500"/>
                                        <p:tgtEl>
                                          <p:spTgt spid="53"/>
                                        </p:tgtEl>
                                        <p:attrNameLst>
                                          <p:attrName>ppt_y</p:attrName>
                                        </p:attrNameLst>
                                      </p:cBhvr>
                                      <p:tavLst>
                                        <p:tav tm="0">
                                          <p:val>
                                            <p:strVal val="ppt_y"/>
                                          </p:val>
                                        </p:tav>
                                        <p:tav tm="100000">
                                          <p:val>
                                            <p:strVal val="1+ppt_h/2"/>
                                          </p:val>
                                        </p:tav>
                                      </p:tavLst>
                                    </p:anim>
                                    <p:set>
                                      <p:cBhvr>
                                        <p:cTn id="264" dur="1" fill="hold">
                                          <p:stCondLst>
                                            <p:cond delay="5499"/>
                                          </p:stCondLst>
                                        </p:cTn>
                                        <p:tgtEl>
                                          <p:spTgt spid="53"/>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54"/>
                                        </p:tgtEl>
                                        <p:attrNameLst>
                                          <p:attrName>style.visibility</p:attrName>
                                        </p:attrNameLst>
                                      </p:cBhvr>
                                      <p:to>
                                        <p:strVal val="visible"/>
                                      </p:to>
                                    </p:set>
                                    <p:anim calcmode="lin" valueType="num">
                                      <p:cBhvr>
                                        <p:cTn id="267" dur="4500" fill="hold"/>
                                        <p:tgtEl>
                                          <p:spTgt spid="54"/>
                                        </p:tgtEl>
                                        <p:attrNameLst>
                                          <p:attrName>ppt_w</p:attrName>
                                        </p:attrNameLst>
                                      </p:cBhvr>
                                      <p:tavLst>
                                        <p:tav tm="0">
                                          <p:val>
                                            <p:strVal val="#ppt_w"/>
                                          </p:val>
                                        </p:tav>
                                        <p:tav tm="100000">
                                          <p:val>
                                            <p:strVal val="#ppt_w"/>
                                          </p:val>
                                        </p:tav>
                                      </p:tavLst>
                                    </p:anim>
                                    <p:anim calcmode="lin" valueType="num">
                                      <p:cBhvr>
                                        <p:cTn id="268" dur="4500" fill="hold"/>
                                        <p:tgtEl>
                                          <p:spTgt spid="54"/>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250" fill="hold"/>
                                        <p:tgtEl>
                                          <p:spTgt spid="54"/>
                                        </p:tgtEl>
                                        <p:attrNameLst>
                                          <p:attrName>r</p:attrName>
                                        </p:attrNameLst>
                                      </p:cBhvr>
                                    </p:animRot>
                                  </p:childTnLst>
                                </p:cTn>
                              </p:par>
                              <p:par>
                                <p:cTn id="271" presetID="2" presetClass="exit" presetSubtype="6" fill="hold" grpId="2" nodeType="withEffect">
                                  <p:stCondLst>
                                    <p:cond delay="0"/>
                                  </p:stCondLst>
                                  <p:childTnLst>
                                    <p:anim calcmode="lin" valueType="num">
                                      <p:cBhvr additive="base">
                                        <p:cTn id="272" dur="5500"/>
                                        <p:tgtEl>
                                          <p:spTgt spid="54"/>
                                        </p:tgtEl>
                                        <p:attrNameLst>
                                          <p:attrName>ppt_x</p:attrName>
                                        </p:attrNameLst>
                                      </p:cBhvr>
                                      <p:tavLst>
                                        <p:tav tm="0">
                                          <p:val>
                                            <p:strVal val="ppt_x"/>
                                          </p:val>
                                        </p:tav>
                                        <p:tav tm="100000">
                                          <p:val>
                                            <p:strVal val="1+ppt_w/2"/>
                                          </p:val>
                                        </p:tav>
                                      </p:tavLst>
                                    </p:anim>
                                    <p:anim calcmode="lin" valueType="num">
                                      <p:cBhvr additive="base">
                                        <p:cTn id="273" dur="5500"/>
                                        <p:tgtEl>
                                          <p:spTgt spid="54"/>
                                        </p:tgtEl>
                                        <p:attrNameLst>
                                          <p:attrName>ppt_y</p:attrName>
                                        </p:attrNameLst>
                                      </p:cBhvr>
                                      <p:tavLst>
                                        <p:tav tm="0">
                                          <p:val>
                                            <p:strVal val="ppt_y"/>
                                          </p:val>
                                        </p:tav>
                                        <p:tav tm="100000">
                                          <p:val>
                                            <p:strVal val="1+ppt_h/2"/>
                                          </p:val>
                                        </p:tav>
                                      </p:tavLst>
                                    </p:anim>
                                    <p:set>
                                      <p:cBhvr>
                                        <p:cTn id="274" dur="1" fill="hold">
                                          <p:stCondLst>
                                            <p:cond delay="5499"/>
                                          </p:stCondLst>
                                        </p:cTn>
                                        <p:tgtEl>
                                          <p:spTgt spid="54"/>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55"/>
                                        </p:tgtEl>
                                        <p:attrNameLst>
                                          <p:attrName>style.visibility</p:attrName>
                                        </p:attrNameLst>
                                      </p:cBhvr>
                                      <p:to>
                                        <p:strVal val="visible"/>
                                      </p:to>
                                    </p:set>
                                    <p:anim calcmode="lin" valueType="num">
                                      <p:cBhvr>
                                        <p:cTn id="277" dur="4500" fill="hold"/>
                                        <p:tgtEl>
                                          <p:spTgt spid="55"/>
                                        </p:tgtEl>
                                        <p:attrNameLst>
                                          <p:attrName>ppt_w</p:attrName>
                                        </p:attrNameLst>
                                      </p:cBhvr>
                                      <p:tavLst>
                                        <p:tav tm="0">
                                          <p:val>
                                            <p:strVal val="#ppt_w"/>
                                          </p:val>
                                        </p:tav>
                                        <p:tav tm="100000">
                                          <p:val>
                                            <p:strVal val="#ppt_w"/>
                                          </p:val>
                                        </p:tav>
                                      </p:tavLst>
                                    </p:anim>
                                    <p:anim calcmode="lin" valueType="num">
                                      <p:cBhvr>
                                        <p:cTn id="278" dur="4500" fill="hold"/>
                                        <p:tgtEl>
                                          <p:spTgt spid="55"/>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250" fill="hold"/>
                                        <p:tgtEl>
                                          <p:spTgt spid="55"/>
                                        </p:tgtEl>
                                        <p:attrNameLst>
                                          <p:attrName>r</p:attrName>
                                        </p:attrNameLst>
                                      </p:cBhvr>
                                    </p:animRot>
                                  </p:childTnLst>
                                </p:cTn>
                              </p:par>
                              <p:par>
                                <p:cTn id="281" presetID="2" presetClass="exit" presetSubtype="6" fill="hold" grpId="2" nodeType="withEffect">
                                  <p:stCondLst>
                                    <p:cond delay="0"/>
                                  </p:stCondLst>
                                  <p:childTnLst>
                                    <p:anim calcmode="lin" valueType="num">
                                      <p:cBhvr additive="base">
                                        <p:cTn id="282" dur="5500"/>
                                        <p:tgtEl>
                                          <p:spTgt spid="55"/>
                                        </p:tgtEl>
                                        <p:attrNameLst>
                                          <p:attrName>ppt_x</p:attrName>
                                        </p:attrNameLst>
                                      </p:cBhvr>
                                      <p:tavLst>
                                        <p:tav tm="0">
                                          <p:val>
                                            <p:strVal val="ppt_x"/>
                                          </p:val>
                                        </p:tav>
                                        <p:tav tm="100000">
                                          <p:val>
                                            <p:strVal val="1+ppt_w/2"/>
                                          </p:val>
                                        </p:tav>
                                      </p:tavLst>
                                    </p:anim>
                                    <p:anim calcmode="lin" valueType="num">
                                      <p:cBhvr additive="base">
                                        <p:cTn id="283" dur="5500"/>
                                        <p:tgtEl>
                                          <p:spTgt spid="55"/>
                                        </p:tgtEl>
                                        <p:attrNameLst>
                                          <p:attrName>ppt_y</p:attrName>
                                        </p:attrNameLst>
                                      </p:cBhvr>
                                      <p:tavLst>
                                        <p:tav tm="0">
                                          <p:val>
                                            <p:strVal val="ppt_y"/>
                                          </p:val>
                                        </p:tav>
                                        <p:tav tm="100000">
                                          <p:val>
                                            <p:strVal val="1+ppt_h/2"/>
                                          </p:val>
                                        </p:tav>
                                      </p:tavLst>
                                    </p:anim>
                                    <p:set>
                                      <p:cBhvr>
                                        <p:cTn id="284" dur="1" fill="hold">
                                          <p:stCondLst>
                                            <p:cond delay="5499"/>
                                          </p:stCondLst>
                                        </p:cTn>
                                        <p:tgtEl>
                                          <p:spTgt spid="55"/>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56"/>
                                        </p:tgtEl>
                                        <p:attrNameLst>
                                          <p:attrName>style.visibility</p:attrName>
                                        </p:attrNameLst>
                                      </p:cBhvr>
                                      <p:to>
                                        <p:strVal val="visible"/>
                                      </p:to>
                                    </p:set>
                                    <p:anim calcmode="lin" valueType="num">
                                      <p:cBhvr>
                                        <p:cTn id="287" dur="4500" fill="hold"/>
                                        <p:tgtEl>
                                          <p:spTgt spid="56"/>
                                        </p:tgtEl>
                                        <p:attrNameLst>
                                          <p:attrName>ppt_w</p:attrName>
                                        </p:attrNameLst>
                                      </p:cBhvr>
                                      <p:tavLst>
                                        <p:tav tm="0">
                                          <p:val>
                                            <p:strVal val="#ppt_w"/>
                                          </p:val>
                                        </p:tav>
                                        <p:tav tm="100000">
                                          <p:val>
                                            <p:strVal val="#ppt_w"/>
                                          </p:val>
                                        </p:tav>
                                      </p:tavLst>
                                    </p:anim>
                                    <p:anim calcmode="lin" valueType="num">
                                      <p:cBhvr>
                                        <p:cTn id="288" dur="4500" fill="hold"/>
                                        <p:tgtEl>
                                          <p:spTgt spid="56"/>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4250" fill="hold"/>
                                        <p:tgtEl>
                                          <p:spTgt spid="56"/>
                                        </p:tgtEl>
                                        <p:attrNameLst>
                                          <p:attrName>r</p:attrName>
                                        </p:attrNameLst>
                                      </p:cBhvr>
                                    </p:animRot>
                                  </p:childTnLst>
                                </p:cTn>
                              </p:par>
                              <p:par>
                                <p:cTn id="291" presetID="2" presetClass="exit" presetSubtype="6" fill="hold" grpId="2" nodeType="withEffect">
                                  <p:stCondLst>
                                    <p:cond delay="0"/>
                                  </p:stCondLst>
                                  <p:childTnLst>
                                    <p:anim calcmode="lin" valueType="num">
                                      <p:cBhvr additive="base">
                                        <p:cTn id="292" dur="5500"/>
                                        <p:tgtEl>
                                          <p:spTgt spid="56"/>
                                        </p:tgtEl>
                                        <p:attrNameLst>
                                          <p:attrName>ppt_x</p:attrName>
                                        </p:attrNameLst>
                                      </p:cBhvr>
                                      <p:tavLst>
                                        <p:tav tm="0">
                                          <p:val>
                                            <p:strVal val="ppt_x"/>
                                          </p:val>
                                        </p:tav>
                                        <p:tav tm="100000">
                                          <p:val>
                                            <p:strVal val="1+ppt_w/2"/>
                                          </p:val>
                                        </p:tav>
                                      </p:tavLst>
                                    </p:anim>
                                    <p:anim calcmode="lin" valueType="num">
                                      <p:cBhvr additive="base">
                                        <p:cTn id="293" dur="5500"/>
                                        <p:tgtEl>
                                          <p:spTgt spid="56"/>
                                        </p:tgtEl>
                                        <p:attrNameLst>
                                          <p:attrName>ppt_y</p:attrName>
                                        </p:attrNameLst>
                                      </p:cBhvr>
                                      <p:tavLst>
                                        <p:tav tm="0">
                                          <p:val>
                                            <p:strVal val="ppt_y"/>
                                          </p:val>
                                        </p:tav>
                                        <p:tav tm="100000">
                                          <p:val>
                                            <p:strVal val="1+ppt_h/2"/>
                                          </p:val>
                                        </p:tav>
                                      </p:tavLst>
                                    </p:anim>
                                    <p:set>
                                      <p:cBhvr>
                                        <p:cTn id="294" dur="1" fill="hold">
                                          <p:stCondLst>
                                            <p:cond delay="5499"/>
                                          </p:stCondLst>
                                        </p:cTn>
                                        <p:tgtEl>
                                          <p:spTgt spid="56"/>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57"/>
                                        </p:tgtEl>
                                        <p:attrNameLst>
                                          <p:attrName>style.visibility</p:attrName>
                                        </p:attrNameLst>
                                      </p:cBhvr>
                                      <p:to>
                                        <p:strVal val="visible"/>
                                      </p:to>
                                    </p:set>
                                    <p:anim calcmode="lin" valueType="num">
                                      <p:cBhvr>
                                        <p:cTn id="297" dur="4500" fill="hold"/>
                                        <p:tgtEl>
                                          <p:spTgt spid="57"/>
                                        </p:tgtEl>
                                        <p:attrNameLst>
                                          <p:attrName>ppt_w</p:attrName>
                                        </p:attrNameLst>
                                      </p:cBhvr>
                                      <p:tavLst>
                                        <p:tav tm="0">
                                          <p:val>
                                            <p:strVal val="#ppt_w"/>
                                          </p:val>
                                        </p:tav>
                                        <p:tav tm="100000">
                                          <p:val>
                                            <p:strVal val="#ppt_w"/>
                                          </p:val>
                                        </p:tav>
                                      </p:tavLst>
                                    </p:anim>
                                    <p:anim calcmode="lin" valueType="num">
                                      <p:cBhvr>
                                        <p:cTn id="298" dur="4500" fill="hold"/>
                                        <p:tgtEl>
                                          <p:spTgt spid="57"/>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4250" fill="hold"/>
                                        <p:tgtEl>
                                          <p:spTgt spid="57"/>
                                        </p:tgtEl>
                                        <p:attrNameLst>
                                          <p:attrName>r</p:attrName>
                                        </p:attrNameLst>
                                      </p:cBhvr>
                                    </p:animRot>
                                  </p:childTnLst>
                                </p:cTn>
                              </p:par>
                              <p:par>
                                <p:cTn id="301" presetID="2" presetClass="exit" presetSubtype="6" fill="hold" grpId="2" nodeType="withEffect">
                                  <p:stCondLst>
                                    <p:cond delay="0"/>
                                  </p:stCondLst>
                                  <p:childTnLst>
                                    <p:anim calcmode="lin" valueType="num">
                                      <p:cBhvr additive="base">
                                        <p:cTn id="302" dur="5500"/>
                                        <p:tgtEl>
                                          <p:spTgt spid="57"/>
                                        </p:tgtEl>
                                        <p:attrNameLst>
                                          <p:attrName>ppt_x</p:attrName>
                                        </p:attrNameLst>
                                      </p:cBhvr>
                                      <p:tavLst>
                                        <p:tav tm="0">
                                          <p:val>
                                            <p:strVal val="ppt_x"/>
                                          </p:val>
                                        </p:tav>
                                        <p:tav tm="100000">
                                          <p:val>
                                            <p:strVal val="1+ppt_w/2"/>
                                          </p:val>
                                        </p:tav>
                                      </p:tavLst>
                                    </p:anim>
                                    <p:anim calcmode="lin" valueType="num">
                                      <p:cBhvr additive="base">
                                        <p:cTn id="303" dur="5500"/>
                                        <p:tgtEl>
                                          <p:spTgt spid="57"/>
                                        </p:tgtEl>
                                        <p:attrNameLst>
                                          <p:attrName>ppt_y</p:attrName>
                                        </p:attrNameLst>
                                      </p:cBhvr>
                                      <p:tavLst>
                                        <p:tav tm="0">
                                          <p:val>
                                            <p:strVal val="ppt_y"/>
                                          </p:val>
                                        </p:tav>
                                        <p:tav tm="100000">
                                          <p:val>
                                            <p:strVal val="1+ppt_h/2"/>
                                          </p:val>
                                        </p:tav>
                                      </p:tavLst>
                                    </p:anim>
                                    <p:set>
                                      <p:cBhvr>
                                        <p:cTn id="304" dur="1" fill="hold">
                                          <p:stCondLst>
                                            <p:cond delay="5499"/>
                                          </p:stCondLst>
                                        </p:cTn>
                                        <p:tgtEl>
                                          <p:spTgt spid="57"/>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58"/>
                                        </p:tgtEl>
                                        <p:attrNameLst>
                                          <p:attrName>style.visibility</p:attrName>
                                        </p:attrNameLst>
                                      </p:cBhvr>
                                      <p:to>
                                        <p:strVal val="visible"/>
                                      </p:to>
                                    </p:set>
                                    <p:anim calcmode="lin" valueType="num">
                                      <p:cBhvr>
                                        <p:cTn id="307" dur="4500" fill="hold"/>
                                        <p:tgtEl>
                                          <p:spTgt spid="58"/>
                                        </p:tgtEl>
                                        <p:attrNameLst>
                                          <p:attrName>ppt_w</p:attrName>
                                        </p:attrNameLst>
                                      </p:cBhvr>
                                      <p:tavLst>
                                        <p:tav tm="0">
                                          <p:val>
                                            <p:strVal val="#ppt_w"/>
                                          </p:val>
                                        </p:tav>
                                        <p:tav tm="100000">
                                          <p:val>
                                            <p:strVal val="#ppt_w"/>
                                          </p:val>
                                        </p:tav>
                                      </p:tavLst>
                                    </p:anim>
                                    <p:anim calcmode="lin" valueType="num">
                                      <p:cBhvr>
                                        <p:cTn id="308" dur="4500" fill="hold"/>
                                        <p:tgtEl>
                                          <p:spTgt spid="58"/>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4250" fill="hold"/>
                                        <p:tgtEl>
                                          <p:spTgt spid="58"/>
                                        </p:tgtEl>
                                        <p:attrNameLst>
                                          <p:attrName>r</p:attrName>
                                        </p:attrNameLst>
                                      </p:cBhvr>
                                    </p:animRot>
                                  </p:childTnLst>
                                </p:cTn>
                              </p:par>
                              <p:par>
                                <p:cTn id="311" presetID="2" presetClass="exit" presetSubtype="6" fill="hold" grpId="2" nodeType="withEffect">
                                  <p:stCondLst>
                                    <p:cond delay="0"/>
                                  </p:stCondLst>
                                  <p:childTnLst>
                                    <p:anim calcmode="lin" valueType="num">
                                      <p:cBhvr additive="base">
                                        <p:cTn id="312" dur="5500"/>
                                        <p:tgtEl>
                                          <p:spTgt spid="58"/>
                                        </p:tgtEl>
                                        <p:attrNameLst>
                                          <p:attrName>ppt_x</p:attrName>
                                        </p:attrNameLst>
                                      </p:cBhvr>
                                      <p:tavLst>
                                        <p:tav tm="0">
                                          <p:val>
                                            <p:strVal val="ppt_x"/>
                                          </p:val>
                                        </p:tav>
                                        <p:tav tm="100000">
                                          <p:val>
                                            <p:strVal val="1+ppt_w/2"/>
                                          </p:val>
                                        </p:tav>
                                      </p:tavLst>
                                    </p:anim>
                                    <p:anim calcmode="lin" valueType="num">
                                      <p:cBhvr additive="base">
                                        <p:cTn id="313" dur="5500"/>
                                        <p:tgtEl>
                                          <p:spTgt spid="58"/>
                                        </p:tgtEl>
                                        <p:attrNameLst>
                                          <p:attrName>ppt_y</p:attrName>
                                        </p:attrNameLst>
                                      </p:cBhvr>
                                      <p:tavLst>
                                        <p:tav tm="0">
                                          <p:val>
                                            <p:strVal val="ppt_y"/>
                                          </p:val>
                                        </p:tav>
                                        <p:tav tm="100000">
                                          <p:val>
                                            <p:strVal val="1+ppt_h/2"/>
                                          </p:val>
                                        </p:tav>
                                      </p:tavLst>
                                    </p:anim>
                                    <p:set>
                                      <p:cBhvr>
                                        <p:cTn id="314" dur="1" fill="hold">
                                          <p:stCondLst>
                                            <p:cond delay="5499"/>
                                          </p:stCondLst>
                                        </p:cTn>
                                        <p:tgtEl>
                                          <p:spTgt spid="58"/>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59"/>
                                        </p:tgtEl>
                                        <p:attrNameLst>
                                          <p:attrName>style.visibility</p:attrName>
                                        </p:attrNameLst>
                                      </p:cBhvr>
                                      <p:to>
                                        <p:strVal val="visible"/>
                                      </p:to>
                                    </p:set>
                                    <p:anim calcmode="lin" valueType="num">
                                      <p:cBhvr>
                                        <p:cTn id="317" dur="4500" fill="hold"/>
                                        <p:tgtEl>
                                          <p:spTgt spid="59"/>
                                        </p:tgtEl>
                                        <p:attrNameLst>
                                          <p:attrName>ppt_w</p:attrName>
                                        </p:attrNameLst>
                                      </p:cBhvr>
                                      <p:tavLst>
                                        <p:tav tm="0">
                                          <p:val>
                                            <p:strVal val="#ppt_w"/>
                                          </p:val>
                                        </p:tav>
                                        <p:tav tm="100000">
                                          <p:val>
                                            <p:strVal val="#ppt_w"/>
                                          </p:val>
                                        </p:tav>
                                      </p:tavLst>
                                    </p:anim>
                                    <p:anim calcmode="lin" valueType="num">
                                      <p:cBhvr>
                                        <p:cTn id="318" dur="4500" fill="hold"/>
                                        <p:tgtEl>
                                          <p:spTgt spid="59"/>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4250" fill="hold"/>
                                        <p:tgtEl>
                                          <p:spTgt spid="59"/>
                                        </p:tgtEl>
                                        <p:attrNameLst>
                                          <p:attrName>r</p:attrName>
                                        </p:attrNameLst>
                                      </p:cBhvr>
                                    </p:animRot>
                                  </p:childTnLst>
                                </p:cTn>
                              </p:par>
                              <p:par>
                                <p:cTn id="321" presetID="2" presetClass="exit" presetSubtype="6" fill="hold" grpId="2" nodeType="withEffect">
                                  <p:stCondLst>
                                    <p:cond delay="0"/>
                                  </p:stCondLst>
                                  <p:childTnLst>
                                    <p:anim calcmode="lin" valueType="num">
                                      <p:cBhvr additive="base">
                                        <p:cTn id="322" dur="5500"/>
                                        <p:tgtEl>
                                          <p:spTgt spid="59"/>
                                        </p:tgtEl>
                                        <p:attrNameLst>
                                          <p:attrName>ppt_x</p:attrName>
                                        </p:attrNameLst>
                                      </p:cBhvr>
                                      <p:tavLst>
                                        <p:tav tm="0">
                                          <p:val>
                                            <p:strVal val="ppt_x"/>
                                          </p:val>
                                        </p:tav>
                                        <p:tav tm="100000">
                                          <p:val>
                                            <p:strVal val="1+ppt_w/2"/>
                                          </p:val>
                                        </p:tav>
                                      </p:tavLst>
                                    </p:anim>
                                    <p:anim calcmode="lin" valueType="num">
                                      <p:cBhvr additive="base">
                                        <p:cTn id="323" dur="5500"/>
                                        <p:tgtEl>
                                          <p:spTgt spid="59"/>
                                        </p:tgtEl>
                                        <p:attrNameLst>
                                          <p:attrName>ppt_y</p:attrName>
                                        </p:attrNameLst>
                                      </p:cBhvr>
                                      <p:tavLst>
                                        <p:tav tm="0">
                                          <p:val>
                                            <p:strVal val="ppt_y"/>
                                          </p:val>
                                        </p:tav>
                                        <p:tav tm="100000">
                                          <p:val>
                                            <p:strVal val="1+ppt_h/2"/>
                                          </p:val>
                                        </p:tav>
                                      </p:tavLst>
                                    </p:anim>
                                    <p:set>
                                      <p:cBhvr>
                                        <p:cTn id="324" dur="1" fill="hold">
                                          <p:stCondLst>
                                            <p:cond delay="5499"/>
                                          </p:stCondLst>
                                        </p:cTn>
                                        <p:tgtEl>
                                          <p:spTgt spid="59"/>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60"/>
                                        </p:tgtEl>
                                        <p:attrNameLst>
                                          <p:attrName>style.visibility</p:attrName>
                                        </p:attrNameLst>
                                      </p:cBhvr>
                                      <p:to>
                                        <p:strVal val="visible"/>
                                      </p:to>
                                    </p:set>
                                    <p:anim calcmode="lin" valueType="num">
                                      <p:cBhvr>
                                        <p:cTn id="327" dur="4500" fill="hold"/>
                                        <p:tgtEl>
                                          <p:spTgt spid="60"/>
                                        </p:tgtEl>
                                        <p:attrNameLst>
                                          <p:attrName>ppt_w</p:attrName>
                                        </p:attrNameLst>
                                      </p:cBhvr>
                                      <p:tavLst>
                                        <p:tav tm="0">
                                          <p:val>
                                            <p:strVal val="#ppt_w"/>
                                          </p:val>
                                        </p:tav>
                                        <p:tav tm="100000">
                                          <p:val>
                                            <p:strVal val="#ppt_w"/>
                                          </p:val>
                                        </p:tav>
                                      </p:tavLst>
                                    </p:anim>
                                    <p:anim calcmode="lin" valueType="num">
                                      <p:cBhvr>
                                        <p:cTn id="328" dur="4500" fill="hold"/>
                                        <p:tgtEl>
                                          <p:spTgt spid="60"/>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4250" fill="hold"/>
                                        <p:tgtEl>
                                          <p:spTgt spid="60"/>
                                        </p:tgtEl>
                                        <p:attrNameLst>
                                          <p:attrName>r</p:attrName>
                                        </p:attrNameLst>
                                      </p:cBhvr>
                                    </p:animRot>
                                  </p:childTnLst>
                                </p:cTn>
                              </p:par>
                              <p:par>
                                <p:cTn id="331" presetID="2" presetClass="exit" presetSubtype="6" fill="hold" grpId="2" nodeType="withEffect">
                                  <p:stCondLst>
                                    <p:cond delay="0"/>
                                  </p:stCondLst>
                                  <p:childTnLst>
                                    <p:anim calcmode="lin" valueType="num">
                                      <p:cBhvr additive="base">
                                        <p:cTn id="332" dur="5500"/>
                                        <p:tgtEl>
                                          <p:spTgt spid="60"/>
                                        </p:tgtEl>
                                        <p:attrNameLst>
                                          <p:attrName>ppt_x</p:attrName>
                                        </p:attrNameLst>
                                      </p:cBhvr>
                                      <p:tavLst>
                                        <p:tav tm="0">
                                          <p:val>
                                            <p:strVal val="ppt_x"/>
                                          </p:val>
                                        </p:tav>
                                        <p:tav tm="100000">
                                          <p:val>
                                            <p:strVal val="1+ppt_w/2"/>
                                          </p:val>
                                        </p:tav>
                                      </p:tavLst>
                                    </p:anim>
                                    <p:anim calcmode="lin" valueType="num">
                                      <p:cBhvr additive="base">
                                        <p:cTn id="333" dur="5500"/>
                                        <p:tgtEl>
                                          <p:spTgt spid="60"/>
                                        </p:tgtEl>
                                        <p:attrNameLst>
                                          <p:attrName>ppt_y</p:attrName>
                                        </p:attrNameLst>
                                      </p:cBhvr>
                                      <p:tavLst>
                                        <p:tav tm="0">
                                          <p:val>
                                            <p:strVal val="ppt_y"/>
                                          </p:val>
                                        </p:tav>
                                        <p:tav tm="100000">
                                          <p:val>
                                            <p:strVal val="1+ppt_h/2"/>
                                          </p:val>
                                        </p:tav>
                                      </p:tavLst>
                                    </p:anim>
                                    <p:set>
                                      <p:cBhvr>
                                        <p:cTn id="334" dur="1" fill="hold">
                                          <p:stCondLst>
                                            <p:cond delay="5499"/>
                                          </p:stCondLst>
                                        </p:cTn>
                                        <p:tgtEl>
                                          <p:spTgt spid="60"/>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61"/>
                                        </p:tgtEl>
                                        <p:attrNameLst>
                                          <p:attrName>style.visibility</p:attrName>
                                        </p:attrNameLst>
                                      </p:cBhvr>
                                      <p:to>
                                        <p:strVal val="visible"/>
                                      </p:to>
                                    </p:set>
                                    <p:anim calcmode="lin" valueType="num">
                                      <p:cBhvr>
                                        <p:cTn id="337" dur="4500" fill="hold"/>
                                        <p:tgtEl>
                                          <p:spTgt spid="61"/>
                                        </p:tgtEl>
                                        <p:attrNameLst>
                                          <p:attrName>ppt_w</p:attrName>
                                        </p:attrNameLst>
                                      </p:cBhvr>
                                      <p:tavLst>
                                        <p:tav tm="0">
                                          <p:val>
                                            <p:strVal val="#ppt_w"/>
                                          </p:val>
                                        </p:tav>
                                        <p:tav tm="100000">
                                          <p:val>
                                            <p:strVal val="#ppt_w"/>
                                          </p:val>
                                        </p:tav>
                                      </p:tavLst>
                                    </p:anim>
                                    <p:anim calcmode="lin" valueType="num">
                                      <p:cBhvr>
                                        <p:cTn id="338" dur="4500" fill="hold"/>
                                        <p:tgtEl>
                                          <p:spTgt spid="61"/>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4250" fill="hold"/>
                                        <p:tgtEl>
                                          <p:spTgt spid="61"/>
                                        </p:tgtEl>
                                        <p:attrNameLst>
                                          <p:attrName>r</p:attrName>
                                        </p:attrNameLst>
                                      </p:cBhvr>
                                    </p:animRot>
                                  </p:childTnLst>
                                </p:cTn>
                              </p:par>
                              <p:par>
                                <p:cTn id="341" presetID="2" presetClass="exit" presetSubtype="6" fill="hold" grpId="2" nodeType="withEffect">
                                  <p:stCondLst>
                                    <p:cond delay="0"/>
                                  </p:stCondLst>
                                  <p:childTnLst>
                                    <p:anim calcmode="lin" valueType="num">
                                      <p:cBhvr additive="base">
                                        <p:cTn id="342" dur="5500"/>
                                        <p:tgtEl>
                                          <p:spTgt spid="61"/>
                                        </p:tgtEl>
                                        <p:attrNameLst>
                                          <p:attrName>ppt_x</p:attrName>
                                        </p:attrNameLst>
                                      </p:cBhvr>
                                      <p:tavLst>
                                        <p:tav tm="0">
                                          <p:val>
                                            <p:strVal val="ppt_x"/>
                                          </p:val>
                                        </p:tav>
                                        <p:tav tm="100000">
                                          <p:val>
                                            <p:strVal val="1+ppt_w/2"/>
                                          </p:val>
                                        </p:tav>
                                      </p:tavLst>
                                    </p:anim>
                                    <p:anim calcmode="lin" valueType="num">
                                      <p:cBhvr additive="base">
                                        <p:cTn id="343" dur="5500"/>
                                        <p:tgtEl>
                                          <p:spTgt spid="61"/>
                                        </p:tgtEl>
                                        <p:attrNameLst>
                                          <p:attrName>ppt_y</p:attrName>
                                        </p:attrNameLst>
                                      </p:cBhvr>
                                      <p:tavLst>
                                        <p:tav tm="0">
                                          <p:val>
                                            <p:strVal val="ppt_y"/>
                                          </p:val>
                                        </p:tav>
                                        <p:tav tm="100000">
                                          <p:val>
                                            <p:strVal val="1+ppt_h/2"/>
                                          </p:val>
                                        </p:tav>
                                      </p:tavLst>
                                    </p:anim>
                                    <p:set>
                                      <p:cBhvr>
                                        <p:cTn id="344" dur="1" fill="hold">
                                          <p:stCondLst>
                                            <p:cond delay="5499"/>
                                          </p:stCondLst>
                                        </p:cTn>
                                        <p:tgtEl>
                                          <p:spTgt spid="61"/>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62"/>
                                        </p:tgtEl>
                                        <p:attrNameLst>
                                          <p:attrName>style.visibility</p:attrName>
                                        </p:attrNameLst>
                                      </p:cBhvr>
                                      <p:to>
                                        <p:strVal val="visible"/>
                                      </p:to>
                                    </p:set>
                                    <p:anim calcmode="lin" valueType="num">
                                      <p:cBhvr>
                                        <p:cTn id="347" dur="4500" fill="hold"/>
                                        <p:tgtEl>
                                          <p:spTgt spid="62"/>
                                        </p:tgtEl>
                                        <p:attrNameLst>
                                          <p:attrName>ppt_w</p:attrName>
                                        </p:attrNameLst>
                                      </p:cBhvr>
                                      <p:tavLst>
                                        <p:tav tm="0">
                                          <p:val>
                                            <p:strVal val="#ppt_w"/>
                                          </p:val>
                                        </p:tav>
                                        <p:tav tm="100000">
                                          <p:val>
                                            <p:strVal val="#ppt_w"/>
                                          </p:val>
                                        </p:tav>
                                      </p:tavLst>
                                    </p:anim>
                                    <p:anim calcmode="lin" valueType="num">
                                      <p:cBhvr>
                                        <p:cTn id="348" dur="4500" fill="hold"/>
                                        <p:tgtEl>
                                          <p:spTgt spid="62"/>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4250" fill="hold"/>
                                        <p:tgtEl>
                                          <p:spTgt spid="62"/>
                                        </p:tgtEl>
                                        <p:attrNameLst>
                                          <p:attrName>r</p:attrName>
                                        </p:attrNameLst>
                                      </p:cBhvr>
                                    </p:animRot>
                                  </p:childTnLst>
                                </p:cTn>
                              </p:par>
                              <p:par>
                                <p:cTn id="351" presetID="2" presetClass="exit" presetSubtype="6" fill="hold" grpId="2" nodeType="withEffect">
                                  <p:stCondLst>
                                    <p:cond delay="0"/>
                                  </p:stCondLst>
                                  <p:childTnLst>
                                    <p:anim calcmode="lin" valueType="num">
                                      <p:cBhvr additive="base">
                                        <p:cTn id="352" dur="5500"/>
                                        <p:tgtEl>
                                          <p:spTgt spid="62"/>
                                        </p:tgtEl>
                                        <p:attrNameLst>
                                          <p:attrName>ppt_x</p:attrName>
                                        </p:attrNameLst>
                                      </p:cBhvr>
                                      <p:tavLst>
                                        <p:tav tm="0">
                                          <p:val>
                                            <p:strVal val="ppt_x"/>
                                          </p:val>
                                        </p:tav>
                                        <p:tav tm="100000">
                                          <p:val>
                                            <p:strVal val="1+ppt_w/2"/>
                                          </p:val>
                                        </p:tav>
                                      </p:tavLst>
                                    </p:anim>
                                    <p:anim calcmode="lin" valueType="num">
                                      <p:cBhvr additive="base">
                                        <p:cTn id="353" dur="5500"/>
                                        <p:tgtEl>
                                          <p:spTgt spid="62"/>
                                        </p:tgtEl>
                                        <p:attrNameLst>
                                          <p:attrName>ppt_y</p:attrName>
                                        </p:attrNameLst>
                                      </p:cBhvr>
                                      <p:tavLst>
                                        <p:tav tm="0">
                                          <p:val>
                                            <p:strVal val="ppt_y"/>
                                          </p:val>
                                        </p:tav>
                                        <p:tav tm="100000">
                                          <p:val>
                                            <p:strVal val="1+ppt_h/2"/>
                                          </p:val>
                                        </p:tav>
                                      </p:tavLst>
                                    </p:anim>
                                    <p:set>
                                      <p:cBhvr>
                                        <p:cTn id="354" dur="1" fill="hold">
                                          <p:stCondLst>
                                            <p:cond delay="5499"/>
                                          </p:stCondLst>
                                        </p:cTn>
                                        <p:tgtEl>
                                          <p:spTgt spid="62"/>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63"/>
                                        </p:tgtEl>
                                        <p:attrNameLst>
                                          <p:attrName>style.visibility</p:attrName>
                                        </p:attrNameLst>
                                      </p:cBhvr>
                                      <p:to>
                                        <p:strVal val="visible"/>
                                      </p:to>
                                    </p:set>
                                    <p:anim calcmode="lin" valueType="num">
                                      <p:cBhvr>
                                        <p:cTn id="357" dur="4500" fill="hold"/>
                                        <p:tgtEl>
                                          <p:spTgt spid="63"/>
                                        </p:tgtEl>
                                        <p:attrNameLst>
                                          <p:attrName>ppt_w</p:attrName>
                                        </p:attrNameLst>
                                      </p:cBhvr>
                                      <p:tavLst>
                                        <p:tav tm="0">
                                          <p:val>
                                            <p:strVal val="#ppt_w"/>
                                          </p:val>
                                        </p:tav>
                                        <p:tav tm="100000">
                                          <p:val>
                                            <p:strVal val="#ppt_w"/>
                                          </p:val>
                                        </p:tav>
                                      </p:tavLst>
                                    </p:anim>
                                    <p:anim calcmode="lin" valueType="num">
                                      <p:cBhvr>
                                        <p:cTn id="358" dur="4500" fill="hold"/>
                                        <p:tgtEl>
                                          <p:spTgt spid="63"/>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4250" fill="hold"/>
                                        <p:tgtEl>
                                          <p:spTgt spid="63"/>
                                        </p:tgtEl>
                                        <p:attrNameLst>
                                          <p:attrName>r</p:attrName>
                                        </p:attrNameLst>
                                      </p:cBhvr>
                                    </p:animRot>
                                  </p:childTnLst>
                                </p:cTn>
                              </p:par>
                              <p:par>
                                <p:cTn id="361" presetID="2" presetClass="exit" presetSubtype="6" fill="hold" grpId="2" nodeType="withEffect">
                                  <p:stCondLst>
                                    <p:cond delay="0"/>
                                  </p:stCondLst>
                                  <p:childTnLst>
                                    <p:anim calcmode="lin" valueType="num">
                                      <p:cBhvr additive="base">
                                        <p:cTn id="362" dur="5500"/>
                                        <p:tgtEl>
                                          <p:spTgt spid="63"/>
                                        </p:tgtEl>
                                        <p:attrNameLst>
                                          <p:attrName>ppt_x</p:attrName>
                                        </p:attrNameLst>
                                      </p:cBhvr>
                                      <p:tavLst>
                                        <p:tav tm="0">
                                          <p:val>
                                            <p:strVal val="ppt_x"/>
                                          </p:val>
                                        </p:tav>
                                        <p:tav tm="100000">
                                          <p:val>
                                            <p:strVal val="1+ppt_w/2"/>
                                          </p:val>
                                        </p:tav>
                                      </p:tavLst>
                                    </p:anim>
                                    <p:anim calcmode="lin" valueType="num">
                                      <p:cBhvr additive="base">
                                        <p:cTn id="363" dur="5500"/>
                                        <p:tgtEl>
                                          <p:spTgt spid="63"/>
                                        </p:tgtEl>
                                        <p:attrNameLst>
                                          <p:attrName>ppt_y</p:attrName>
                                        </p:attrNameLst>
                                      </p:cBhvr>
                                      <p:tavLst>
                                        <p:tav tm="0">
                                          <p:val>
                                            <p:strVal val="ppt_y"/>
                                          </p:val>
                                        </p:tav>
                                        <p:tav tm="100000">
                                          <p:val>
                                            <p:strVal val="1+ppt_h/2"/>
                                          </p:val>
                                        </p:tav>
                                      </p:tavLst>
                                    </p:anim>
                                    <p:set>
                                      <p:cBhvr>
                                        <p:cTn id="364" dur="1" fill="hold">
                                          <p:stCondLst>
                                            <p:cond delay="5499"/>
                                          </p:stCondLst>
                                        </p:cTn>
                                        <p:tgtEl>
                                          <p:spTgt spid="63"/>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28"/>
                                        </p:tgtEl>
                                        <p:attrNameLst>
                                          <p:attrName>style.visibility</p:attrName>
                                        </p:attrNameLst>
                                      </p:cBhvr>
                                      <p:to>
                                        <p:strVal val="visible"/>
                                      </p:to>
                                    </p:set>
                                    <p:anim calcmode="lin" valueType="num">
                                      <p:cBhvr>
                                        <p:cTn id="367" dur="4500" fill="hold"/>
                                        <p:tgtEl>
                                          <p:spTgt spid="28"/>
                                        </p:tgtEl>
                                        <p:attrNameLst>
                                          <p:attrName>ppt_w</p:attrName>
                                        </p:attrNameLst>
                                      </p:cBhvr>
                                      <p:tavLst>
                                        <p:tav tm="0">
                                          <p:val>
                                            <p:strVal val="#ppt_w"/>
                                          </p:val>
                                        </p:tav>
                                        <p:tav tm="100000">
                                          <p:val>
                                            <p:strVal val="#ppt_w"/>
                                          </p:val>
                                        </p:tav>
                                      </p:tavLst>
                                    </p:anim>
                                    <p:anim calcmode="lin" valueType="num">
                                      <p:cBhvr>
                                        <p:cTn id="368" dur="4500" fill="hold"/>
                                        <p:tgtEl>
                                          <p:spTgt spid="28"/>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4250" fill="hold"/>
                                        <p:tgtEl>
                                          <p:spTgt spid="28"/>
                                        </p:tgtEl>
                                        <p:attrNameLst>
                                          <p:attrName>r</p:attrName>
                                        </p:attrNameLst>
                                      </p:cBhvr>
                                    </p:animRot>
                                  </p:childTnLst>
                                </p:cTn>
                              </p:par>
                              <p:par>
                                <p:cTn id="371" presetID="2" presetClass="exit" presetSubtype="12" fill="hold" grpId="2" nodeType="withEffect">
                                  <p:stCondLst>
                                    <p:cond delay="0"/>
                                  </p:stCondLst>
                                  <p:childTnLst>
                                    <p:anim calcmode="lin" valueType="num">
                                      <p:cBhvr additive="base">
                                        <p:cTn id="372" dur="5500"/>
                                        <p:tgtEl>
                                          <p:spTgt spid="28"/>
                                        </p:tgtEl>
                                        <p:attrNameLst>
                                          <p:attrName>ppt_x</p:attrName>
                                        </p:attrNameLst>
                                      </p:cBhvr>
                                      <p:tavLst>
                                        <p:tav tm="0">
                                          <p:val>
                                            <p:strVal val="ppt_x"/>
                                          </p:val>
                                        </p:tav>
                                        <p:tav tm="100000">
                                          <p:val>
                                            <p:strVal val="0-ppt_w/2"/>
                                          </p:val>
                                        </p:tav>
                                      </p:tavLst>
                                    </p:anim>
                                    <p:anim calcmode="lin" valueType="num">
                                      <p:cBhvr additive="base">
                                        <p:cTn id="373" dur="5500"/>
                                        <p:tgtEl>
                                          <p:spTgt spid="28"/>
                                        </p:tgtEl>
                                        <p:attrNameLst>
                                          <p:attrName>ppt_y</p:attrName>
                                        </p:attrNameLst>
                                      </p:cBhvr>
                                      <p:tavLst>
                                        <p:tav tm="0">
                                          <p:val>
                                            <p:strVal val="ppt_y"/>
                                          </p:val>
                                        </p:tav>
                                        <p:tav tm="100000">
                                          <p:val>
                                            <p:strVal val="1+ppt_h/2"/>
                                          </p:val>
                                        </p:tav>
                                      </p:tavLst>
                                    </p:anim>
                                    <p:set>
                                      <p:cBhvr>
                                        <p:cTn id="374" dur="1" fill="hold">
                                          <p:stCondLst>
                                            <p:cond delay="5499"/>
                                          </p:stCondLst>
                                        </p:cTn>
                                        <p:tgtEl>
                                          <p:spTgt spid="28"/>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41"/>
                                        </p:tgtEl>
                                        <p:attrNameLst>
                                          <p:attrName>style.visibility</p:attrName>
                                        </p:attrNameLst>
                                      </p:cBhvr>
                                      <p:to>
                                        <p:strVal val="visible"/>
                                      </p:to>
                                    </p:set>
                                    <p:anim calcmode="lin" valueType="num">
                                      <p:cBhvr>
                                        <p:cTn id="377" dur="4500" fill="hold"/>
                                        <p:tgtEl>
                                          <p:spTgt spid="41"/>
                                        </p:tgtEl>
                                        <p:attrNameLst>
                                          <p:attrName>ppt_w</p:attrName>
                                        </p:attrNameLst>
                                      </p:cBhvr>
                                      <p:tavLst>
                                        <p:tav tm="0">
                                          <p:val>
                                            <p:strVal val="#ppt_w"/>
                                          </p:val>
                                        </p:tav>
                                        <p:tav tm="100000">
                                          <p:val>
                                            <p:strVal val="#ppt_w"/>
                                          </p:val>
                                        </p:tav>
                                      </p:tavLst>
                                    </p:anim>
                                    <p:anim calcmode="lin" valueType="num">
                                      <p:cBhvr>
                                        <p:cTn id="378" dur="4500" fill="hold"/>
                                        <p:tgtEl>
                                          <p:spTgt spid="41"/>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4250" fill="hold"/>
                                        <p:tgtEl>
                                          <p:spTgt spid="41"/>
                                        </p:tgtEl>
                                        <p:attrNameLst>
                                          <p:attrName>r</p:attrName>
                                        </p:attrNameLst>
                                      </p:cBhvr>
                                    </p:animRot>
                                  </p:childTnLst>
                                </p:cTn>
                              </p:par>
                              <p:par>
                                <p:cTn id="381" presetID="2" presetClass="exit" presetSubtype="12" fill="hold" grpId="2" nodeType="withEffect">
                                  <p:stCondLst>
                                    <p:cond delay="0"/>
                                  </p:stCondLst>
                                  <p:childTnLst>
                                    <p:anim calcmode="lin" valueType="num">
                                      <p:cBhvr additive="base">
                                        <p:cTn id="382" dur="5500"/>
                                        <p:tgtEl>
                                          <p:spTgt spid="41"/>
                                        </p:tgtEl>
                                        <p:attrNameLst>
                                          <p:attrName>ppt_x</p:attrName>
                                        </p:attrNameLst>
                                      </p:cBhvr>
                                      <p:tavLst>
                                        <p:tav tm="0">
                                          <p:val>
                                            <p:strVal val="ppt_x"/>
                                          </p:val>
                                        </p:tav>
                                        <p:tav tm="100000">
                                          <p:val>
                                            <p:strVal val="0-ppt_w/2"/>
                                          </p:val>
                                        </p:tav>
                                      </p:tavLst>
                                    </p:anim>
                                    <p:anim calcmode="lin" valueType="num">
                                      <p:cBhvr additive="base">
                                        <p:cTn id="383" dur="5500"/>
                                        <p:tgtEl>
                                          <p:spTgt spid="41"/>
                                        </p:tgtEl>
                                        <p:attrNameLst>
                                          <p:attrName>ppt_y</p:attrName>
                                        </p:attrNameLst>
                                      </p:cBhvr>
                                      <p:tavLst>
                                        <p:tav tm="0">
                                          <p:val>
                                            <p:strVal val="ppt_y"/>
                                          </p:val>
                                        </p:tav>
                                        <p:tav tm="100000">
                                          <p:val>
                                            <p:strVal val="1+ppt_h/2"/>
                                          </p:val>
                                        </p:tav>
                                      </p:tavLst>
                                    </p:anim>
                                    <p:set>
                                      <p:cBhvr>
                                        <p:cTn id="384" dur="1" fill="hold">
                                          <p:stCondLst>
                                            <p:cond delay="5499"/>
                                          </p:stCondLst>
                                        </p:cTn>
                                        <p:tgtEl>
                                          <p:spTgt spid="41"/>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42"/>
                                        </p:tgtEl>
                                        <p:attrNameLst>
                                          <p:attrName>style.visibility</p:attrName>
                                        </p:attrNameLst>
                                      </p:cBhvr>
                                      <p:to>
                                        <p:strVal val="visible"/>
                                      </p:to>
                                    </p:set>
                                    <p:anim calcmode="lin" valueType="num">
                                      <p:cBhvr>
                                        <p:cTn id="387" dur="4500" fill="hold"/>
                                        <p:tgtEl>
                                          <p:spTgt spid="42"/>
                                        </p:tgtEl>
                                        <p:attrNameLst>
                                          <p:attrName>ppt_w</p:attrName>
                                        </p:attrNameLst>
                                      </p:cBhvr>
                                      <p:tavLst>
                                        <p:tav tm="0">
                                          <p:val>
                                            <p:strVal val="#ppt_w"/>
                                          </p:val>
                                        </p:tav>
                                        <p:tav tm="100000">
                                          <p:val>
                                            <p:strVal val="#ppt_w"/>
                                          </p:val>
                                        </p:tav>
                                      </p:tavLst>
                                    </p:anim>
                                    <p:anim calcmode="lin" valueType="num">
                                      <p:cBhvr>
                                        <p:cTn id="388" dur="4500" fill="hold"/>
                                        <p:tgtEl>
                                          <p:spTgt spid="42"/>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4250" fill="hold"/>
                                        <p:tgtEl>
                                          <p:spTgt spid="42"/>
                                        </p:tgtEl>
                                        <p:attrNameLst>
                                          <p:attrName>r</p:attrName>
                                        </p:attrNameLst>
                                      </p:cBhvr>
                                    </p:animRot>
                                  </p:childTnLst>
                                </p:cTn>
                              </p:par>
                              <p:par>
                                <p:cTn id="391" presetID="2" presetClass="exit" presetSubtype="12" fill="hold" grpId="2" nodeType="withEffect">
                                  <p:stCondLst>
                                    <p:cond delay="0"/>
                                  </p:stCondLst>
                                  <p:childTnLst>
                                    <p:anim calcmode="lin" valueType="num">
                                      <p:cBhvr additive="base">
                                        <p:cTn id="392" dur="5500"/>
                                        <p:tgtEl>
                                          <p:spTgt spid="42"/>
                                        </p:tgtEl>
                                        <p:attrNameLst>
                                          <p:attrName>ppt_x</p:attrName>
                                        </p:attrNameLst>
                                      </p:cBhvr>
                                      <p:tavLst>
                                        <p:tav tm="0">
                                          <p:val>
                                            <p:strVal val="ppt_x"/>
                                          </p:val>
                                        </p:tav>
                                        <p:tav tm="100000">
                                          <p:val>
                                            <p:strVal val="0-ppt_w/2"/>
                                          </p:val>
                                        </p:tav>
                                      </p:tavLst>
                                    </p:anim>
                                    <p:anim calcmode="lin" valueType="num">
                                      <p:cBhvr additive="base">
                                        <p:cTn id="393" dur="5500"/>
                                        <p:tgtEl>
                                          <p:spTgt spid="42"/>
                                        </p:tgtEl>
                                        <p:attrNameLst>
                                          <p:attrName>ppt_y</p:attrName>
                                        </p:attrNameLst>
                                      </p:cBhvr>
                                      <p:tavLst>
                                        <p:tav tm="0">
                                          <p:val>
                                            <p:strVal val="ppt_y"/>
                                          </p:val>
                                        </p:tav>
                                        <p:tav tm="100000">
                                          <p:val>
                                            <p:strVal val="1+ppt_h/2"/>
                                          </p:val>
                                        </p:tav>
                                      </p:tavLst>
                                    </p:anim>
                                    <p:set>
                                      <p:cBhvr>
                                        <p:cTn id="394" dur="1" fill="hold">
                                          <p:stCondLst>
                                            <p:cond delay="5499"/>
                                          </p:stCondLst>
                                        </p:cTn>
                                        <p:tgtEl>
                                          <p:spTgt spid="42"/>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43"/>
                                        </p:tgtEl>
                                        <p:attrNameLst>
                                          <p:attrName>style.visibility</p:attrName>
                                        </p:attrNameLst>
                                      </p:cBhvr>
                                      <p:to>
                                        <p:strVal val="visible"/>
                                      </p:to>
                                    </p:set>
                                    <p:anim calcmode="lin" valueType="num">
                                      <p:cBhvr>
                                        <p:cTn id="397" dur="4500" fill="hold"/>
                                        <p:tgtEl>
                                          <p:spTgt spid="43"/>
                                        </p:tgtEl>
                                        <p:attrNameLst>
                                          <p:attrName>ppt_w</p:attrName>
                                        </p:attrNameLst>
                                      </p:cBhvr>
                                      <p:tavLst>
                                        <p:tav tm="0">
                                          <p:val>
                                            <p:strVal val="#ppt_w"/>
                                          </p:val>
                                        </p:tav>
                                        <p:tav tm="100000">
                                          <p:val>
                                            <p:strVal val="#ppt_w"/>
                                          </p:val>
                                        </p:tav>
                                      </p:tavLst>
                                    </p:anim>
                                    <p:anim calcmode="lin" valueType="num">
                                      <p:cBhvr>
                                        <p:cTn id="398" dur="4500" fill="hold"/>
                                        <p:tgtEl>
                                          <p:spTgt spid="43"/>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4250" fill="hold"/>
                                        <p:tgtEl>
                                          <p:spTgt spid="43"/>
                                        </p:tgtEl>
                                        <p:attrNameLst>
                                          <p:attrName>r</p:attrName>
                                        </p:attrNameLst>
                                      </p:cBhvr>
                                    </p:animRot>
                                  </p:childTnLst>
                                </p:cTn>
                              </p:par>
                              <p:par>
                                <p:cTn id="401" presetID="2" presetClass="exit" presetSubtype="12" fill="hold" grpId="2" nodeType="withEffect">
                                  <p:stCondLst>
                                    <p:cond delay="0"/>
                                  </p:stCondLst>
                                  <p:childTnLst>
                                    <p:anim calcmode="lin" valueType="num">
                                      <p:cBhvr additive="base">
                                        <p:cTn id="402" dur="5500"/>
                                        <p:tgtEl>
                                          <p:spTgt spid="43"/>
                                        </p:tgtEl>
                                        <p:attrNameLst>
                                          <p:attrName>ppt_x</p:attrName>
                                        </p:attrNameLst>
                                      </p:cBhvr>
                                      <p:tavLst>
                                        <p:tav tm="0">
                                          <p:val>
                                            <p:strVal val="ppt_x"/>
                                          </p:val>
                                        </p:tav>
                                        <p:tav tm="100000">
                                          <p:val>
                                            <p:strVal val="0-ppt_w/2"/>
                                          </p:val>
                                        </p:tav>
                                      </p:tavLst>
                                    </p:anim>
                                    <p:anim calcmode="lin" valueType="num">
                                      <p:cBhvr additive="base">
                                        <p:cTn id="403" dur="5500"/>
                                        <p:tgtEl>
                                          <p:spTgt spid="43"/>
                                        </p:tgtEl>
                                        <p:attrNameLst>
                                          <p:attrName>ppt_y</p:attrName>
                                        </p:attrNameLst>
                                      </p:cBhvr>
                                      <p:tavLst>
                                        <p:tav tm="0">
                                          <p:val>
                                            <p:strVal val="ppt_y"/>
                                          </p:val>
                                        </p:tav>
                                        <p:tav tm="100000">
                                          <p:val>
                                            <p:strVal val="1+ppt_h/2"/>
                                          </p:val>
                                        </p:tav>
                                      </p:tavLst>
                                    </p:anim>
                                    <p:set>
                                      <p:cBhvr>
                                        <p:cTn id="404" dur="1" fill="hold">
                                          <p:stCondLst>
                                            <p:cond delay="5499"/>
                                          </p:stCondLst>
                                        </p:cTn>
                                        <p:tgtEl>
                                          <p:spTgt spid="43"/>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44"/>
                                        </p:tgtEl>
                                        <p:attrNameLst>
                                          <p:attrName>style.visibility</p:attrName>
                                        </p:attrNameLst>
                                      </p:cBhvr>
                                      <p:to>
                                        <p:strVal val="visible"/>
                                      </p:to>
                                    </p:set>
                                    <p:anim calcmode="lin" valueType="num">
                                      <p:cBhvr>
                                        <p:cTn id="407" dur="4500" fill="hold"/>
                                        <p:tgtEl>
                                          <p:spTgt spid="44"/>
                                        </p:tgtEl>
                                        <p:attrNameLst>
                                          <p:attrName>ppt_w</p:attrName>
                                        </p:attrNameLst>
                                      </p:cBhvr>
                                      <p:tavLst>
                                        <p:tav tm="0">
                                          <p:val>
                                            <p:strVal val="#ppt_w"/>
                                          </p:val>
                                        </p:tav>
                                        <p:tav tm="100000">
                                          <p:val>
                                            <p:strVal val="#ppt_w"/>
                                          </p:val>
                                        </p:tav>
                                      </p:tavLst>
                                    </p:anim>
                                    <p:anim calcmode="lin" valueType="num">
                                      <p:cBhvr>
                                        <p:cTn id="408" dur="4500" fill="hold"/>
                                        <p:tgtEl>
                                          <p:spTgt spid="44"/>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4250" fill="hold"/>
                                        <p:tgtEl>
                                          <p:spTgt spid="44"/>
                                        </p:tgtEl>
                                        <p:attrNameLst>
                                          <p:attrName>r</p:attrName>
                                        </p:attrNameLst>
                                      </p:cBhvr>
                                    </p:animRot>
                                  </p:childTnLst>
                                </p:cTn>
                              </p:par>
                              <p:par>
                                <p:cTn id="411" presetID="2" presetClass="exit" presetSubtype="12" fill="hold" grpId="2" nodeType="withEffect">
                                  <p:stCondLst>
                                    <p:cond delay="0"/>
                                  </p:stCondLst>
                                  <p:childTnLst>
                                    <p:anim calcmode="lin" valueType="num">
                                      <p:cBhvr additive="base">
                                        <p:cTn id="412" dur="5500"/>
                                        <p:tgtEl>
                                          <p:spTgt spid="44"/>
                                        </p:tgtEl>
                                        <p:attrNameLst>
                                          <p:attrName>ppt_x</p:attrName>
                                        </p:attrNameLst>
                                      </p:cBhvr>
                                      <p:tavLst>
                                        <p:tav tm="0">
                                          <p:val>
                                            <p:strVal val="ppt_x"/>
                                          </p:val>
                                        </p:tav>
                                        <p:tav tm="100000">
                                          <p:val>
                                            <p:strVal val="0-ppt_w/2"/>
                                          </p:val>
                                        </p:tav>
                                      </p:tavLst>
                                    </p:anim>
                                    <p:anim calcmode="lin" valueType="num">
                                      <p:cBhvr additive="base">
                                        <p:cTn id="413" dur="5500"/>
                                        <p:tgtEl>
                                          <p:spTgt spid="44"/>
                                        </p:tgtEl>
                                        <p:attrNameLst>
                                          <p:attrName>ppt_y</p:attrName>
                                        </p:attrNameLst>
                                      </p:cBhvr>
                                      <p:tavLst>
                                        <p:tav tm="0">
                                          <p:val>
                                            <p:strVal val="ppt_y"/>
                                          </p:val>
                                        </p:tav>
                                        <p:tav tm="100000">
                                          <p:val>
                                            <p:strVal val="1+ppt_h/2"/>
                                          </p:val>
                                        </p:tav>
                                      </p:tavLst>
                                    </p:anim>
                                    <p:set>
                                      <p:cBhvr>
                                        <p:cTn id="414" dur="1" fill="hold">
                                          <p:stCondLst>
                                            <p:cond delay="5499"/>
                                          </p:stCondLst>
                                        </p:cTn>
                                        <p:tgtEl>
                                          <p:spTgt spid="44"/>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45"/>
                                        </p:tgtEl>
                                        <p:attrNameLst>
                                          <p:attrName>style.visibility</p:attrName>
                                        </p:attrNameLst>
                                      </p:cBhvr>
                                      <p:to>
                                        <p:strVal val="visible"/>
                                      </p:to>
                                    </p:set>
                                    <p:anim calcmode="lin" valueType="num">
                                      <p:cBhvr>
                                        <p:cTn id="417" dur="4500" fill="hold"/>
                                        <p:tgtEl>
                                          <p:spTgt spid="45"/>
                                        </p:tgtEl>
                                        <p:attrNameLst>
                                          <p:attrName>ppt_w</p:attrName>
                                        </p:attrNameLst>
                                      </p:cBhvr>
                                      <p:tavLst>
                                        <p:tav tm="0">
                                          <p:val>
                                            <p:strVal val="#ppt_w"/>
                                          </p:val>
                                        </p:tav>
                                        <p:tav tm="100000">
                                          <p:val>
                                            <p:strVal val="#ppt_w"/>
                                          </p:val>
                                        </p:tav>
                                      </p:tavLst>
                                    </p:anim>
                                    <p:anim calcmode="lin" valueType="num">
                                      <p:cBhvr>
                                        <p:cTn id="418" dur="4500" fill="hold"/>
                                        <p:tgtEl>
                                          <p:spTgt spid="45"/>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4250" fill="hold"/>
                                        <p:tgtEl>
                                          <p:spTgt spid="45"/>
                                        </p:tgtEl>
                                        <p:attrNameLst>
                                          <p:attrName>r</p:attrName>
                                        </p:attrNameLst>
                                      </p:cBhvr>
                                    </p:animRot>
                                  </p:childTnLst>
                                </p:cTn>
                              </p:par>
                              <p:par>
                                <p:cTn id="421" presetID="2" presetClass="exit" presetSubtype="12" fill="hold" grpId="2" nodeType="withEffect">
                                  <p:stCondLst>
                                    <p:cond delay="0"/>
                                  </p:stCondLst>
                                  <p:childTnLst>
                                    <p:anim calcmode="lin" valueType="num">
                                      <p:cBhvr additive="base">
                                        <p:cTn id="422" dur="5500"/>
                                        <p:tgtEl>
                                          <p:spTgt spid="45"/>
                                        </p:tgtEl>
                                        <p:attrNameLst>
                                          <p:attrName>ppt_x</p:attrName>
                                        </p:attrNameLst>
                                      </p:cBhvr>
                                      <p:tavLst>
                                        <p:tav tm="0">
                                          <p:val>
                                            <p:strVal val="ppt_x"/>
                                          </p:val>
                                        </p:tav>
                                        <p:tav tm="100000">
                                          <p:val>
                                            <p:strVal val="0-ppt_w/2"/>
                                          </p:val>
                                        </p:tav>
                                      </p:tavLst>
                                    </p:anim>
                                    <p:anim calcmode="lin" valueType="num">
                                      <p:cBhvr additive="base">
                                        <p:cTn id="423" dur="5500"/>
                                        <p:tgtEl>
                                          <p:spTgt spid="45"/>
                                        </p:tgtEl>
                                        <p:attrNameLst>
                                          <p:attrName>ppt_y</p:attrName>
                                        </p:attrNameLst>
                                      </p:cBhvr>
                                      <p:tavLst>
                                        <p:tav tm="0">
                                          <p:val>
                                            <p:strVal val="ppt_y"/>
                                          </p:val>
                                        </p:tav>
                                        <p:tav tm="100000">
                                          <p:val>
                                            <p:strVal val="1+ppt_h/2"/>
                                          </p:val>
                                        </p:tav>
                                      </p:tavLst>
                                    </p:anim>
                                    <p:set>
                                      <p:cBhvr>
                                        <p:cTn id="424" dur="1" fill="hold">
                                          <p:stCondLst>
                                            <p:cond delay="5499"/>
                                          </p:stCondLst>
                                        </p:cTn>
                                        <p:tgtEl>
                                          <p:spTgt spid="45"/>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46"/>
                                        </p:tgtEl>
                                        <p:attrNameLst>
                                          <p:attrName>style.visibility</p:attrName>
                                        </p:attrNameLst>
                                      </p:cBhvr>
                                      <p:to>
                                        <p:strVal val="visible"/>
                                      </p:to>
                                    </p:set>
                                    <p:anim calcmode="lin" valueType="num">
                                      <p:cBhvr>
                                        <p:cTn id="427" dur="4500" fill="hold"/>
                                        <p:tgtEl>
                                          <p:spTgt spid="46"/>
                                        </p:tgtEl>
                                        <p:attrNameLst>
                                          <p:attrName>ppt_w</p:attrName>
                                        </p:attrNameLst>
                                      </p:cBhvr>
                                      <p:tavLst>
                                        <p:tav tm="0">
                                          <p:val>
                                            <p:strVal val="#ppt_w"/>
                                          </p:val>
                                        </p:tav>
                                        <p:tav tm="100000">
                                          <p:val>
                                            <p:strVal val="#ppt_w"/>
                                          </p:val>
                                        </p:tav>
                                      </p:tavLst>
                                    </p:anim>
                                    <p:anim calcmode="lin" valueType="num">
                                      <p:cBhvr>
                                        <p:cTn id="428" dur="4500" fill="hold"/>
                                        <p:tgtEl>
                                          <p:spTgt spid="46"/>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4250" fill="hold"/>
                                        <p:tgtEl>
                                          <p:spTgt spid="46"/>
                                        </p:tgtEl>
                                        <p:attrNameLst>
                                          <p:attrName>r</p:attrName>
                                        </p:attrNameLst>
                                      </p:cBhvr>
                                    </p:animRot>
                                  </p:childTnLst>
                                </p:cTn>
                              </p:par>
                              <p:par>
                                <p:cTn id="431" presetID="2" presetClass="exit" presetSubtype="12" fill="hold" grpId="2" nodeType="withEffect">
                                  <p:stCondLst>
                                    <p:cond delay="0"/>
                                  </p:stCondLst>
                                  <p:childTnLst>
                                    <p:anim calcmode="lin" valueType="num">
                                      <p:cBhvr additive="base">
                                        <p:cTn id="432" dur="5500"/>
                                        <p:tgtEl>
                                          <p:spTgt spid="46"/>
                                        </p:tgtEl>
                                        <p:attrNameLst>
                                          <p:attrName>ppt_x</p:attrName>
                                        </p:attrNameLst>
                                      </p:cBhvr>
                                      <p:tavLst>
                                        <p:tav tm="0">
                                          <p:val>
                                            <p:strVal val="ppt_x"/>
                                          </p:val>
                                        </p:tav>
                                        <p:tav tm="100000">
                                          <p:val>
                                            <p:strVal val="0-ppt_w/2"/>
                                          </p:val>
                                        </p:tav>
                                      </p:tavLst>
                                    </p:anim>
                                    <p:anim calcmode="lin" valueType="num">
                                      <p:cBhvr additive="base">
                                        <p:cTn id="433" dur="5500"/>
                                        <p:tgtEl>
                                          <p:spTgt spid="46"/>
                                        </p:tgtEl>
                                        <p:attrNameLst>
                                          <p:attrName>ppt_y</p:attrName>
                                        </p:attrNameLst>
                                      </p:cBhvr>
                                      <p:tavLst>
                                        <p:tav tm="0">
                                          <p:val>
                                            <p:strVal val="ppt_y"/>
                                          </p:val>
                                        </p:tav>
                                        <p:tav tm="100000">
                                          <p:val>
                                            <p:strVal val="1+ppt_h/2"/>
                                          </p:val>
                                        </p:tav>
                                      </p:tavLst>
                                    </p:anim>
                                    <p:set>
                                      <p:cBhvr>
                                        <p:cTn id="434" dur="1" fill="hold">
                                          <p:stCondLst>
                                            <p:cond delay="5499"/>
                                          </p:stCondLst>
                                        </p:cTn>
                                        <p:tgtEl>
                                          <p:spTgt spid="46"/>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47"/>
                                        </p:tgtEl>
                                        <p:attrNameLst>
                                          <p:attrName>style.visibility</p:attrName>
                                        </p:attrNameLst>
                                      </p:cBhvr>
                                      <p:to>
                                        <p:strVal val="visible"/>
                                      </p:to>
                                    </p:set>
                                    <p:anim calcmode="lin" valueType="num">
                                      <p:cBhvr>
                                        <p:cTn id="437" dur="4500" fill="hold"/>
                                        <p:tgtEl>
                                          <p:spTgt spid="47"/>
                                        </p:tgtEl>
                                        <p:attrNameLst>
                                          <p:attrName>ppt_w</p:attrName>
                                        </p:attrNameLst>
                                      </p:cBhvr>
                                      <p:tavLst>
                                        <p:tav tm="0">
                                          <p:val>
                                            <p:strVal val="#ppt_w"/>
                                          </p:val>
                                        </p:tav>
                                        <p:tav tm="100000">
                                          <p:val>
                                            <p:strVal val="#ppt_w"/>
                                          </p:val>
                                        </p:tav>
                                      </p:tavLst>
                                    </p:anim>
                                    <p:anim calcmode="lin" valueType="num">
                                      <p:cBhvr>
                                        <p:cTn id="438" dur="4500" fill="hold"/>
                                        <p:tgtEl>
                                          <p:spTgt spid="47"/>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4250" fill="hold"/>
                                        <p:tgtEl>
                                          <p:spTgt spid="47"/>
                                        </p:tgtEl>
                                        <p:attrNameLst>
                                          <p:attrName>r</p:attrName>
                                        </p:attrNameLst>
                                      </p:cBhvr>
                                    </p:animRot>
                                  </p:childTnLst>
                                </p:cTn>
                              </p:par>
                              <p:par>
                                <p:cTn id="441" presetID="2" presetClass="exit" presetSubtype="12" fill="hold" grpId="2" nodeType="withEffect">
                                  <p:stCondLst>
                                    <p:cond delay="0"/>
                                  </p:stCondLst>
                                  <p:childTnLst>
                                    <p:anim calcmode="lin" valueType="num">
                                      <p:cBhvr additive="base">
                                        <p:cTn id="442" dur="5500"/>
                                        <p:tgtEl>
                                          <p:spTgt spid="47"/>
                                        </p:tgtEl>
                                        <p:attrNameLst>
                                          <p:attrName>ppt_x</p:attrName>
                                        </p:attrNameLst>
                                      </p:cBhvr>
                                      <p:tavLst>
                                        <p:tav tm="0">
                                          <p:val>
                                            <p:strVal val="ppt_x"/>
                                          </p:val>
                                        </p:tav>
                                        <p:tav tm="100000">
                                          <p:val>
                                            <p:strVal val="0-ppt_w/2"/>
                                          </p:val>
                                        </p:tav>
                                      </p:tavLst>
                                    </p:anim>
                                    <p:anim calcmode="lin" valueType="num">
                                      <p:cBhvr additive="base">
                                        <p:cTn id="443" dur="5500"/>
                                        <p:tgtEl>
                                          <p:spTgt spid="47"/>
                                        </p:tgtEl>
                                        <p:attrNameLst>
                                          <p:attrName>ppt_y</p:attrName>
                                        </p:attrNameLst>
                                      </p:cBhvr>
                                      <p:tavLst>
                                        <p:tav tm="0">
                                          <p:val>
                                            <p:strVal val="ppt_y"/>
                                          </p:val>
                                        </p:tav>
                                        <p:tav tm="100000">
                                          <p:val>
                                            <p:strVal val="1+ppt_h/2"/>
                                          </p:val>
                                        </p:tav>
                                      </p:tavLst>
                                    </p:anim>
                                    <p:set>
                                      <p:cBhvr>
                                        <p:cTn id="444" dur="1" fill="hold">
                                          <p:stCondLst>
                                            <p:cond delay="5499"/>
                                          </p:stCondLst>
                                        </p:cTn>
                                        <p:tgtEl>
                                          <p:spTgt spid="47"/>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48"/>
                                        </p:tgtEl>
                                        <p:attrNameLst>
                                          <p:attrName>style.visibility</p:attrName>
                                        </p:attrNameLst>
                                      </p:cBhvr>
                                      <p:to>
                                        <p:strVal val="visible"/>
                                      </p:to>
                                    </p:set>
                                    <p:anim calcmode="lin" valueType="num">
                                      <p:cBhvr>
                                        <p:cTn id="447" dur="4500" fill="hold"/>
                                        <p:tgtEl>
                                          <p:spTgt spid="48"/>
                                        </p:tgtEl>
                                        <p:attrNameLst>
                                          <p:attrName>ppt_w</p:attrName>
                                        </p:attrNameLst>
                                      </p:cBhvr>
                                      <p:tavLst>
                                        <p:tav tm="0">
                                          <p:val>
                                            <p:strVal val="#ppt_w"/>
                                          </p:val>
                                        </p:tav>
                                        <p:tav tm="100000">
                                          <p:val>
                                            <p:strVal val="#ppt_w"/>
                                          </p:val>
                                        </p:tav>
                                      </p:tavLst>
                                    </p:anim>
                                    <p:anim calcmode="lin" valueType="num">
                                      <p:cBhvr>
                                        <p:cTn id="448" dur="4500" fill="hold"/>
                                        <p:tgtEl>
                                          <p:spTgt spid="48"/>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4250" fill="hold"/>
                                        <p:tgtEl>
                                          <p:spTgt spid="48"/>
                                        </p:tgtEl>
                                        <p:attrNameLst>
                                          <p:attrName>r</p:attrName>
                                        </p:attrNameLst>
                                      </p:cBhvr>
                                    </p:animRot>
                                  </p:childTnLst>
                                </p:cTn>
                              </p:par>
                              <p:par>
                                <p:cTn id="451" presetID="2" presetClass="exit" presetSubtype="12" fill="hold" grpId="2" nodeType="withEffect">
                                  <p:stCondLst>
                                    <p:cond delay="0"/>
                                  </p:stCondLst>
                                  <p:childTnLst>
                                    <p:anim calcmode="lin" valueType="num">
                                      <p:cBhvr additive="base">
                                        <p:cTn id="452" dur="5500"/>
                                        <p:tgtEl>
                                          <p:spTgt spid="48"/>
                                        </p:tgtEl>
                                        <p:attrNameLst>
                                          <p:attrName>ppt_x</p:attrName>
                                        </p:attrNameLst>
                                      </p:cBhvr>
                                      <p:tavLst>
                                        <p:tav tm="0">
                                          <p:val>
                                            <p:strVal val="ppt_x"/>
                                          </p:val>
                                        </p:tav>
                                        <p:tav tm="100000">
                                          <p:val>
                                            <p:strVal val="0-ppt_w/2"/>
                                          </p:val>
                                        </p:tav>
                                      </p:tavLst>
                                    </p:anim>
                                    <p:anim calcmode="lin" valueType="num">
                                      <p:cBhvr additive="base">
                                        <p:cTn id="453" dur="5500"/>
                                        <p:tgtEl>
                                          <p:spTgt spid="48"/>
                                        </p:tgtEl>
                                        <p:attrNameLst>
                                          <p:attrName>ppt_y</p:attrName>
                                        </p:attrNameLst>
                                      </p:cBhvr>
                                      <p:tavLst>
                                        <p:tav tm="0">
                                          <p:val>
                                            <p:strVal val="ppt_y"/>
                                          </p:val>
                                        </p:tav>
                                        <p:tav tm="100000">
                                          <p:val>
                                            <p:strVal val="1+ppt_h/2"/>
                                          </p:val>
                                        </p:tav>
                                      </p:tavLst>
                                    </p:anim>
                                    <p:set>
                                      <p:cBhvr>
                                        <p:cTn id="454" dur="1" fill="hold">
                                          <p:stCondLst>
                                            <p:cond delay="5499"/>
                                          </p:stCondLst>
                                        </p:cTn>
                                        <p:tgtEl>
                                          <p:spTgt spid="48"/>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49"/>
                                        </p:tgtEl>
                                        <p:attrNameLst>
                                          <p:attrName>style.visibility</p:attrName>
                                        </p:attrNameLst>
                                      </p:cBhvr>
                                      <p:to>
                                        <p:strVal val="visible"/>
                                      </p:to>
                                    </p:set>
                                    <p:anim calcmode="lin" valueType="num">
                                      <p:cBhvr>
                                        <p:cTn id="457" dur="4500" fill="hold"/>
                                        <p:tgtEl>
                                          <p:spTgt spid="49"/>
                                        </p:tgtEl>
                                        <p:attrNameLst>
                                          <p:attrName>ppt_w</p:attrName>
                                        </p:attrNameLst>
                                      </p:cBhvr>
                                      <p:tavLst>
                                        <p:tav tm="0">
                                          <p:val>
                                            <p:strVal val="#ppt_w"/>
                                          </p:val>
                                        </p:tav>
                                        <p:tav tm="100000">
                                          <p:val>
                                            <p:strVal val="#ppt_w"/>
                                          </p:val>
                                        </p:tav>
                                      </p:tavLst>
                                    </p:anim>
                                    <p:anim calcmode="lin" valueType="num">
                                      <p:cBhvr>
                                        <p:cTn id="458" dur="4500" fill="hold"/>
                                        <p:tgtEl>
                                          <p:spTgt spid="49"/>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4250" fill="hold"/>
                                        <p:tgtEl>
                                          <p:spTgt spid="49"/>
                                        </p:tgtEl>
                                        <p:attrNameLst>
                                          <p:attrName>r</p:attrName>
                                        </p:attrNameLst>
                                      </p:cBhvr>
                                    </p:animRot>
                                  </p:childTnLst>
                                </p:cTn>
                              </p:par>
                              <p:par>
                                <p:cTn id="461" presetID="2" presetClass="exit" presetSubtype="12" fill="hold" grpId="2" nodeType="withEffect">
                                  <p:stCondLst>
                                    <p:cond delay="0"/>
                                  </p:stCondLst>
                                  <p:childTnLst>
                                    <p:anim calcmode="lin" valueType="num">
                                      <p:cBhvr additive="base">
                                        <p:cTn id="462" dur="5500"/>
                                        <p:tgtEl>
                                          <p:spTgt spid="49"/>
                                        </p:tgtEl>
                                        <p:attrNameLst>
                                          <p:attrName>ppt_x</p:attrName>
                                        </p:attrNameLst>
                                      </p:cBhvr>
                                      <p:tavLst>
                                        <p:tav tm="0">
                                          <p:val>
                                            <p:strVal val="ppt_x"/>
                                          </p:val>
                                        </p:tav>
                                        <p:tav tm="100000">
                                          <p:val>
                                            <p:strVal val="0-ppt_w/2"/>
                                          </p:val>
                                        </p:tav>
                                      </p:tavLst>
                                    </p:anim>
                                    <p:anim calcmode="lin" valueType="num">
                                      <p:cBhvr additive="base">
                                        <p:cTn id="463" dur="5500"/>
                                        <p:tgtEl>
                                          <p:spTgt spid="49"/>
                                        </p:tgtEl>
                                        <p:attrNameLst>
                                          <p:attrName>ppt_y</p:attrName>
                                        </p:attrNameLst>
                                      </p:cBhvr>
                                      <p:tavLst>
                                        <p:tav tm="0">
                                          <p:val>
                                            <p:strVal val="ppt_y"/>
                                          </p:val>
                                        </p:tav>
                                        <p:tav tm="100000">
                                          <p:val>
                                            <p:strVal val="1+ppt_h/2"/>
                                          </p:val>
                                        </p:tav>
                                      </p:tavLst>
                                    </p:anim>
                                    <p:set>
                                      <p:cBhvr>
                                        <p:cTn id="464" dur="1" fill="hold">
                                          <p:stCondLst>
                                            <p:cond delay="5499"/>
                                          </p:stCondLst>
                                        </p:cTn>
                                        <p:tgtEl>
                                          <p:spTgt spid="49"/>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50"/>
                                        </p:tgtEl>
                                        <p:attrNameLst>
                                          <p:attrName>style.visibility</p:attrName>
                                        </p:attrNameLst>
                                      </p:cBhvr>
                                      <p:to>
                                        <p:strVal val="visible"/>
                                      </p:to>
                                    </p:set>
                                    <p:anim calcmode="lin" valueType="num">
                                      <p:cBhvr>
                                        <p:cTn id="467" dur="4500" fill="hold"/>
                                        <p:tgtEl>
                                          <p:spTgt spid="50"/>
                                        </p:tgtEl>
                                        <p:attrNameLst>
                                          <p:attrName>ppt_w</p:attrName>
                                        </p:attrNameLst>
                                      </p:cBhvr>
                                      <p:tavLst>
                                        <p:tav tm="0">
                                          <p:val>
                                            <p:strVal val="#ppt_w"/>
                                          </p:val>
                                        </p:tav>
                                        <p:tav tm="100000">
                                          <p:val>
                                            <p:strVal val="#ppt_w"/>
                                          </p:val>
                                        </p:tav>
                                      </p:tavLst>
                                    </p:anim>
                                    <p:anim calcmode="lin" valueType="num">
                                      <p:cBhvr>
                                        <p:cTn id="468" dur="4500" fill="hold"/>
                                        <p:tgtEl>
                                          <p:spTgt spid="50"/>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4250" fill="hold"/>
                                        <p:tgtEl>
                                          <p:spTgt spid="50"/>
                                        </p:tgtEl>
                                        <p:attrNameLst>
                                          <p:attrName>r</p:attrName>
                                        </p:attrNameLst>
                                      </p:cBhvr>
                                    </p:animRot>
                                  </p:childTnLst>
                                </p:cTn>
                              </p:par>
                              <p:par>
                                <p:cTn id="471" presetID="2" presetClass="exit" presetSubtype="12" fill="hold" grpId="2" nodeType="withEffect">
                                  <p:stCondLst>
                                    <p:cond delay="0"/>
                                  </p:stCondLst>
                                  <p:childTnLst>
                                    <p:anim calcmode="lin" valueType="num">
                                      <p:cBhvr additive="base">
                                        <p:cTn id="472" dur="5500"/>
                                        <p:tgtEl>
                                          <p:spTgt spid="50"/>
                                        </p:tgtEl>
                                        <p:attrNameLst>
                                          <p:attrName>ppt_x</p:attrName>
                                        </p:attrNameLst>
                                      </p:cBhvr>
                                      <p:tavLst>
                                        <p:tav tm="0">
                                          <p:val>
                                            <p:strVal val="ppt_x"/>
                                          </p:val>
                                        </p:tav>
                                        <p:tav tm="100000">
                                          <p:val>
                                            <p:strVal val="0-ppt_w/2"/>
                                          </p:val>
                                        </p:tav>
                                      </p:tavLst>
                                    </p:anim>
                                    <p:anim calcmode="lin" valueType="num">
                                      <p:cBhvr additive="base">
                                        <p:cTn id="473" dur="5500"/>
                                        <p:tgtEl>
                                          <p:spTgt spid="50"/>
                                        </p:tgtEl>
                                        <p:attrNameLst>
                                          <p:attrName>ppt_y</p:attrName>
                                        </p:attrNameLst>
                                      </p:cBhvr>
                                      <p:tavLst>
                                        <p:tav tm="0">
                                          <p:val>
                                            <p:strVal val="ppt_y"/>
                                          </p:val>
                                        </p:tav>
                                        <p:tav tm="100000">
                                          <p:val>
                                            <p:strVal val="1+ppt_h/2"/>
                                          </p:val>
                                        </p:tav>
                                      </p:tavLst>
                                    </p:anim>
                                    <p:set>
                                      <p:cBhvr>
                                        <p:cTn id="474" dur="1" fill="hold">
                                          <p:stCondLst>
                                            <p:cond delay="5499"/>
                                          </p:stCondLst>
                                        </p:cTn>
                                        <p:tgtEl>
                                          <p:spTgt spid="50"/>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51"/>
                                        </p:tgtEl>
                                        <p:attrNameLst>
                                          <p:attrName>style.visibility</p:attrName>
                                        </p:attrNameLst>
                                      </p:cBhvr>
                                      <p:to>
                                        <p:strVal val="visible"/>
                                      </p:to>
                                    </p:set>
                                    <p:anim calcmode="lin" valueType="num">
                                      <p:cBhvr>
                                        <p:cTn id="477" dur="4500" fill="hold"/>
                                        <p:tgtEl>
                                          <p:spTgt spid="51"/>
                                        </p:tgtEl>
                                        <p:attrNameLst>
                                          <p:attrName>ppt_w</p:attrName>
                                        </p:attrNameLst>
                                      </p:cBhvr>
                                      <p:tavLst>
                                        <p:tav tm="0">
                                          <p:val>
                                            <p:strVal val="#ppt_w"/>
                                          </p:val>
                                        </p:tav>
                                        <p:tav tm="100000">
                                          <p:val>
                                            <p:strVal val="#ppt_w"/>
                                          </p:val>
                                        </p:tav>
                                      </p:tavLst>
                                    </p:anim>
                                    <p:anim calcmode="lin" valueType="num">
                                      <p:cBhvr>
                                        <p:cTn id="478" dur="4500" fill="hold"/>
                                        <p:tgtEl>
                                          <p:spTgt spid="51"/>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4250" fill="hold"/>
                                        <p:tgtEl>
                                          <p:spTgt spid="51"/>
                                        </p:tgtEl>
                                        <p:attrNameLst>
                                          <p:attrName>r</p:attrName>
                                        </p:attrNameLst>
                                      </p:cBhvr>
                                    </p:animRot>
                                  </p:childTnLst>
                                </p:cTn>
                              </p:par>
                              <p:par>
                                <p:cTn id="481" presetID="2" presetClass="exit" presetSubtype="12" fill="hold" grpId="2" nodeType="withEffect">
                                  <p:stCondLst>
                                    <p:cond delay="0"/>
                                  </p:stCondLst>
                                  <p:childTnLst>
                                    <p:anim calcmode="lin" valueType="num">
                                      <p:cBhvr additive="base">
                                        <p:cTn id="482" dur="5500"/>
                                        <p:tgtEl>
                                          <p:spTgt spid="51"/>
                                        </p:tgtEl>
                                        <p:attrNameLst>
                                          <p:attrName>ppt_x</p:attrName>
                                        </p:attrNameLst>
                                      </p:cBhvr>
                                      <p:tavLst>
                                        <p:tav tm="0">
                                          <p:val>
                                            <p:strVal val="ppt_x"/>
                                          </p:val>
                                        </p:tav>
                                        <p:tav tm="100000">
                                          <p:val>
                                            <p:strVal val="0-ppt_w/2"/>
                                          </p:val>
                                        </p:tav>
                                      </p:tavLst>
                                    </p:anim>
                                    <p:anim calcmode="lin" valueType="num">
                                      <p:cBhvr additive="base">
                                        <p:cTn id="483" dur="5500"/>
                                        <p:tgtEl>
                                          <p:spTgt spid="51"/>
                                        </p:tgtEl>
                                        <p:attrNameLst>
                                          <p:attrName>ppt_y</p:attrName>
                                        </p:attrNameLst>
                                      </p:cBhvr>
                                      <p:tavLst>
                                        <p:tav tm="0">
                                          <p:val>
                                            <p:strVal val="ppt_y"/>
                                          </p:val>
                                        </p:tav>
                                        <p:tav tm="100000">
                                          <p:val>
                                            <p:strVal val="1+ppt_h/2"/>
                                          </p:val>
                                        </p:tav>
                                      </p:tavLst>
                                    </p:anim>
                                    <p:set>
                                      <p:cBhvr>
                                        <p:cTn id="484" dur="1" fill="hold">
                                          <p:stCondLst>
                                            <p:cond delay="5499"/>
                                          </p:stCondLst>
                                        </p:cTn>
                                        <p:tgtEl>
                                          <p:spTgt spid="51"/>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76"/>
                                        </p:tgtEl>
                                        <p:attrNameLst>
                                          <p:attrName>style.visibility</p:attrName>
                                        </p:attrNameLst>
                                      </p:cBhvr>
                                      <p:to>
                                        <p:strVal val="visible"/>
                                      </p:to>
                                    </p:set>
                                    <p:anim calcmode="lin" valueType="num">
                                      <p:cBhvr>
                                        <p:cTn id="487" dur="4500" fill="hold"/>
                                        <p:tgtEl>
                                          <p:spTgt spid="76"/>
                                        </p:tgtEl>
                                        <p:attrNameLst>
                                          <p:attrName>ppt_w</p:attrName>
                                        </p:attrNameLst>
                                      </p:cBhvr>
                                      <p:tavLst>
                                        <p:tav tm="0">
                                          <p:val>
                                            <p:strVal val="#ppt_w"/>
                                          </p:val>
                                        </p:tav>
                                        <p:tav tm="100000">
                                          <p:val>
                                            <p:strVal val="#ppt_w"/>
                                          </p:val>
                                        </p:tav>
                                      </p:tavLst>
                                    </p:anim>
                                    <p:anim calcmode="lin" valueType="num">
                                      <p:cBhvr>
                                        <p:cTn id="488" dur="4500" fill="hold"/>
                                        <p:tgtEl>
                                          <p:spTgt spid="76"/>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4250" fill="hold"/>
                                        <p:tgtEl>
                                          <p:spTgt spid="76"/>
                                        </p:tgtEl>
                                        <p:attrNameLst>
                                          <p:attrName>r</p:attrName>
                                        </p:attrNameLst>
                                      </p:cBhvr>
                                    </p:animRot>
                                  </p:childTnLst>
                                </p:cTn>
                              </p:par>
                              <p:par>
                                <p:cTn id="491" presetID="2" presetClass="exit" presetSubtype="6" fill="hold" grpId="2" nodeType="withEffect">
                                  <p:stCondLst>
                                    <p:cond delay="0"/>
                                  </p:stCondLst>
                                  <p:childTnLst>
                                    <p:anim calcmode="lin" valueType="num">
                                      <p:cBhvr additive="base">
                                        <p:cTn id="492" dur="5500"/>
                                        <p:tgtEl>
                                          <p:spTgt spid="76"/>
                                        </p:tgtEl>
                                        <p:attrNameLst>
                                          <p:attrName>ppt_x</p:attrName>
                                        </p:attrNameLst>
                                      </p:cBhvr>
                                      <p:tavLst>
                                        <p:tav tm="0">
                                          <p:val>
                                            <p:strVal val="ppt_x"/>
                                          </p:val>
                                        </p:tav>
                                        <p:tav tm="100000">
                                          <p:val>
                                            <p:strVal val="1+ppt_w/2"/>
                                          </p:val>
                                        </p:tav>
                                      </p:tavLst>
                                    </p:anim>
                                    <p:anim calcmode="lin" valueType="num">
                                      <p:cBhvr additive="base">
                                        <p:cTn id="493" dur="5500"/>
                                        <p:tgtEl>
                                          <p:spTgt spid="76"/>
                                        </p:tgtEl>
                                        <p:attrNameLst>
                                          <p:attrName>ppt_y</p:attrName>
                                        </p:attrNameLst>
                                      </p:cBhvr>
                                      <p:tavLst>
                                        <p:tav tm="0">
                                          <p:val>
                                            <p:strVal val="ppt_y"/>
                                          </p:val>
                                        </p:tav>
                                        <p:tav tm="100000">
                                          <p:val>
                                            <p:strVal val="1+ppt_h/2"/>
                                          </p:val>
                                        </p:tav>
                                      </p:tavLst>
                                    </p:anim>
                                    <p:set>
                                      <p:cBhvr>
                                        <p:cTn id="494" dur="1" fill="hold">
                                          <p:stCondLst>
                                            <p:cond delay="5499"/>
                                          </p:stCondLst>
                                        </p:cTn>
                                        <p:tgtEl>
                                          <p:spTgt spid="76"/>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77"/>
                                        </p:tgtEl>
                                        <p:attrNameLst>
                                          <p:attrName>style.visibility</p:attrName>
                                        </p:attrNameLst>
                                      </p:cBhvr>
                                      <p:to>
                                        <p:strVal val="visible"/>
                                      </p:to>
                                    </p:set>
                                    <p:anim calcmode="lin" valueType="num">
                                      <p:cBhvr>
                                        <p:cTn id="497" dur="4500" fill="hold"/>
                                        <p:tgtEl>
                                          <p:spTgt spid="77"/>
                                        </p:tgtEl>
                                        <p:attrNameLst>
                                          <p:attrName>ppt_w</p:attrName>
                                        </p:attrNameLst>
                                      </p:cBhvr>
                                      <p:tavLst>
                                        <p:tav tm="0">
                                          <p:val>
                                            <p:strVal val="#ppt_w"/>
                                          </p:val>
                                        </p:tav>
                                        <p:tav tm="100000">
                                          <p:val>
                                            <p:strVal val="#ppt_w"/>
                                          </p:val>
                                        </p:tav>
                                      </p:tavLst>
                                    </p:anim>
                                    <p:anim calcmode="lin" valueType="num">
                                      <p:cBhvr>
                                        <p:cTn id="498" dur="4500" fill="hold"/>
                                        <p:tgtEl>
                                          <p:spTgt spid="77"/>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4250" fill="hold"/>
                                        <p:tgtEl>
                                          <p:spTgt spid="77"/>
                                        </p:tgtEl>
                                        <p:attrNameLst>
                                          <p:attrName>r</p:attrName>
                                        </p:attrNameLst>
                                      </p:cBhvr>
                                    </p:animRot>
                                  </p:childTnLst>
                                </p:cTn>
                              </p:par>
                              <p:par>
                                <p:cTn id="501" presetID="2" presetClass="exit" presetSubtype="6" fill="hold" grpId="2" nodeType="withEffect">
                                  <p:stCondLst>
                                    <p:cond delay="0"/>
                                  </p:stCondLst>
                                  <p:childTnLst>
                                    <p:anim calcmode="lin" valueType="num">
                                      <p:cBhvr additive="base">
                                        <p:cTn id="502" dur="5500"/>
                                        <p:tgtEl>
                                          <p:spTgt spid="77"/>
                                        </p:tgtEl>
                                        <p:attrNameLst>
                                          <p:attrName>ppt_x</p:attrName>
                                        </p:attrNameLst>
                                      </p:cBhvr>
                                      <p:tavLst>
                                        <p:tav tm="0">
                                          <p:val>
                                            <p:strVal val="ppt_x"/>
                                          </p:val>
                                        </p:tav>
                                        <p:tav tm="100000">
                                          <p:val>
                                            <p:strVal val="1+ppt_w/2"/>
                                          </p:val>
                                        </p:tav>
                                      </p:tavLst>
                                    </p:anim>
                                    <p:anim calcmode="lin" valueType="num">
                                      <p:cBhvr additive="base">
                                        <p:cTn id="503" dur="5500"/>
                                        <p:tgtEl>
                                          <p:spTgt spid="77"/>
                                        </p:tgtEl>
                                        <p:attrNameLst>
                                          <p:attrName>ppt_y</p:attrName>
                                        </p:attrNameLst>
                                      </p:cBhvr>
                                      <p:tavLst>
                                        <p:tav tm="0">
                                          <p:val>
                                            <p:strVal val="ppt_y"/>
                                          </p:val>
                                        </p:tav>
                                        <p:tav tm="100000">
                                          <p:val>
                                            <p:strVal val="1+ppt_h/2"/>
                                          </p:val>
                                        </p:tav>
                                      </p:tavLst>
                                    </p:anim>
                                    <p:set>
                                      <p:cBhvr>
                                        <p:cTn id="504" dur="1" fill="hold">
                                          <p:stCondLst>
                                            <p:cond delay="5499"/>
                                          </p:stCondLst>
                                        </p:cTn>
                                        <p:tgtEl>
                                          <p:spTgt spid="77"/>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78"/>
                                        </p:tgtEl>
                                        <p:attrNameLst>
                                          <p:attrName>style.visibility</p:attrName>
                                        </p:attrNameLst>
                                      </p:cBhvr>
                                      <p:to>
                                        <p:strVal val="visible"/>
                                      </p:to>
                                    </p:set>
                                    <p:anim calcmode="lin" valueType="num">
                                      <p:cBhvr>
                                        <p:cTn id="507" dur="4500" fill="hold"/>
                                        <p:tgtEl>
                                          <p:spTgt spid="78"/>
                                        </p:tgtEl>
                                        <p:attrNameLst>
                                          <p:attrName>ppt_w</p:attrName>
                                        </p:attrNameLst>
                                      </p:cBhvr>
                                      <p:tavLst>
                                        <p:tav tm="0">
                                          <p:val>
                                            <p:strVal val="#ppt_w"/>
                                          </p:val>
                                        </p:tav>
                                        <p:tav tm="100000">
                                          <p:val>
                                            <p:strVal val="#ppt_w"/>
                                          </p:val>
                                        </p:tav>
                                      </p:tavLst>
                                    </p:anim>
                                    <p:anim calcmode="lin" valueType="num">
                                      <p:cBhvr>
                                        <p:cTn id="508" dur="4500" fill="hold"/>
                                        <p:tgtEl>
                                          <p:spTgt spid="78"/>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4250" fill="hold"/>
                                        <p:tgtEl>
                                          <p:spTgt spid="78"/>
                                        </p:tgtEl>
                                        <p:attrNameLst>
                                          <p:attrName>r</p:attrName>
                                        </p:attrNameLst>
                                      </p:cBhvr>
                                    </p:animRot>
                                  </p:childTnLst>
                                </p:cTn>
                              </p:par>
                              <p:par>
                                <p:cTn id="511" presetID="2" presetClass="exit" presetSubtype="6" fill="hold" grpId="2" nodeType="withEffect">
                                  <p:stCondLst>
                                    <p:cond delay="0"/>
                                  </p:stCondLst>
                                  <p:childTnLst>
                                    <p:anim calcmode="lin" valueType="num">
                                      <p:cBhvr additive="base">
                                        <p:cTn id="512" dur="5500"/>
                                        <p:tgtEl>
                                          <p:spTgt spid="78"/>
                                        </p:tgtEl>
                                        <p:attrNameLst>
                                          <p:attrName>ppt_x</p:attrName>
                                        </p:attrNameLst>
                                      </p:cBhvr>
                                      <p:tavLst>
                                        <p:tav tm="0">
                                          <p:val>
                                            <p:strVal val="ppt_x"/>
                                          </p:val>
                                        </p:tav>
                                        <p:tav tm="100000">
                                          <p:val>
                                            <p:strVal val="1+ppt_w/2"/>
                                          </p:val>
                                        </p:tav>
                                      </p:tavLst>
                                    </p:anim>
                                    <p:anim calcmode="lin" valueType="num">
                                      <p:cBhvr additive="base">
                                        <p:cTn id="513" dur="5500"/>
                                        <p:tgtEl>
                                          <p:spTgt spid="78"/>
                                        </p:tgtEl>
                                        <p:attrNameLst>
                                          <p:attrName>ppt_y</p:attrName>
                                        </p:attrNameLst>
                                      </p:cBhvr>
                                      <p:tavLst>
                                        <p:tav tm="0">
                                          <p:val>
                                            <p:strVal val="ppt_y"/>
                                          </p:val>
                                        </p:tav>
                                        <p:tav tm="100000">
                                          <p:val>
                                            <p:strVal val="1+ppt_h/2"/>
                                          </p:val>
                                        </p:tav>
                                      </p:tavLst>
                                    </p:anim>
                                    <p:set>
                                      <p:cBhvr>
                                        <p:cTn id="514" dur="1" fill="hold">
                                          <p:stCondLst>
                                            <p:cond delay="5499"/>
                                          </p:stCondLst>
                                        </p:cTn>
                                        <p:tgtEl>
                                          <p:spTgt spid="78"/>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79"/>
                                        </p:tgtEl>
                                        <p:attrNameLst>
                                          <p:attrName>style.visibility</p:attrName>
                                        </p:attrNameLst>
                                      </p:cBhvr>
                                      <p:to>
                                        <p:strVal val="visible"/>
                                      </p:to>
                                    </p:set>
                                    <p:anim calcmode="lin" valueType="num">
                                      <p:cBhvr>
                                        <p:cTn id="517" dur="4500" fill="hold"/>
                                        <p:tgtEl>
                                          <p:spTgt spid="79"/>
                                        </p:tgtEl>
                                        <p:attrNameLst>
                                          <p:attrName>ppt_w</p:attrName>
                                        </p:attrNameLst>
                                      </p:cBhvr>
                                      <p:tavLst>
                                        <p:tav tm="0">
                                          <p:val>
                                            <p:strVal val="#ppt_w"/>
                                          </p:val>
                                        </p:tav>
                                        <p:tav tm="100000">
                                          <p:val>
                                            <p:strVal val="#ppt_w"/>
                                          </p:val>
                                        </p:tav>
                                      </p:tavLst>
                                    </p:anim>
                                    <p:anim calcmode="lin" valueType="num">
                                      <p:cBhvr>
                                        <p:cTn id="518" dur="4500" fill="hold"/>
                                        <p:tgtEl>
                                          <p:spTgt spid="79"/>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4250" fill="hold"/>
                                        <p:tgtEl>
                                          <p:spTgt spid="79"/>
                                        </p:tgtEl>
                                        <p:attrNameLst>
                                          <p:attrName>r</p:attrName>
                                        </p:attrNameLst>
                                      </p:cBhvr>
                                    </p:animRot>
                                  </p:childTnLst>
                                </p:cTn>
                              </p:par>
                              <p:par>
                                <p:cTn id="521" presetID="2" presetClass="exit" presetSubtype="6" fill="hold" grpId="2" nodeType="withEffect">
                                  <p:stCondLst>
                                    <p:cond delay="0"/>
                                  </p:stCondLst>
                                  <p:childTnLst>
                                    <p:anim calcmode="lin" valueType="num">
                                      <p:cBhvr additive="base">
                                        <p:cTn id="522" dur="5500"/>
                                        <p:tgtEl>
                                          <p:spTgt spid="79"/>
                                        </p:tgtEl>
                                        <p:attrNameLst>
                                          <p:attrName>ppt_x</p:attrName>
                                        </p:attrNameLst>
                                      </p:cBhvr>
                                      <p:tavLst>
                                        <p:tav tm="0">
                                          <p:val>
                                            <p:strVal val="ppt_x"/>
                                          </p:val>
                                        </p:tav>
                                        <p:tav tm="100000">
                                          <p:val>
                                            <p:strVal val="1+ppt_w/2"/>
                                          </p:val>
                                        </p:tav>
                                      </p:tavLst>
                                    </p:anim>
                                    <p:anim calcmode="lin" valueType="num">
                                      <p:cBhvr additive="base">
                                        <p:cTn id="523" dur="5500"/>
                                        <p:tgtEl>
                                          <p:spTgt spid="79"/>
                                        </p:tgtEl>
                                        <p:attrNameLst>
                                          <p:attrName>ppt_y</p:attrName>
                                        </p:attrNameLst>
                                      </p:cBhvr>
                                      <p:tavLst>
                                        <p:tav tm="0">
                                          <p:val>
                                            <p:strVal val="ppt_y"/>
                                          </p:val>
                                        </p:tav>
                                        <p:tav tm="100000">
                                          <p:val>
                                            <p:strVal val="1+ppt_h/2"/>
                                          </p:val>
                                        </p:tav>
                                      </p:tavLst>
                                    </p:anim>
                                    <p:set>
                                      <p:cBhvr>
                                        <p:cTn id="524" dur="1" fill="hold">
                                          <p:stCondLst>
                                            <p:cond delay="5499"/>
                                          </p:stCondLst>
                                        </p:cTn>
                                        <p:tgtEl>
                                          <p:spTgt spid="79"/>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80"/>
                                        </p:tgtEl>
                                        <p:attrNameLst>
                                          <p:attrName>style.visibility</p:attrName>
                                        </p:attrNameLst>
                                      </p:cBhvr>
                                      <p:to>
                                        <p:strVal val="visible"/>
                                      </p:to>
                                    </p:set>
                                    <p:anim calcmode="lin" valueType="num">
                                      <p:cBhvr>
                                        <p:cTn id="527" dur="4500" fill="hold"/>
                                        <p:tgtEl>
                                          <p:spTgt spid="80"/>
                                        </p:tgtEl>
                                        <p:attrNameLst>
                                          <p:attrName>ppt_w</p:attrName>
                                        </p:attrNameLst>
                                      </p:cBhvr>
                                      <p:tavLst>
                                        <p:tav tm="0">
                                          <p:val>
                                            <p:strVal val="#ppt_w"/>
                                          </p:val>
                                        </p:tav>
                                        <p:tav tm="100000">
                                          <p:val>
                                            <p:strVal val="#ppt_w"/>
                                          </p:val>
                                        </p:tav>
                                      </p:tavLst>
                                    </p:anim>
                                    <p:anim calcmode="lin" valueType="num">
                                      <p:cBhvr>
                                        <p:cTn id="528" dur="4500" fill="hold"/>
                                        <p:tgtEl>
                                          <p:spTgt spid="80"/>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4250" fill="hold"/>
                                        <p:tgtEl>
                                          <p:spTgt spid="80"/>
                                        </p:tgtEl>
                                        <p:attrNameLst>
                                          <p:attrName>r</p:attrName>
                                        </p:attrNameLst>
                                      </p:cBhvr>
                                    </p:animRot>
                                  </p:childTnLst>
                                </p:cTn>
                              </p:par>
                              <p:par>
                                <p:cTn id="531" presetID="2" presetClass="exit" presetSubtype="6" fill="hold" grpId="2" nodeType="withEffect">
                                  <p:stCondLst>
                                    <p:cond delay="0"/>
                                  </p:stCondLst>
                                  <p:childTnLst>
                                    <p:anim calcmode="lin" valueType="num">
                                      <p:cBhvr additive="base">
                                        <p:cTn id="532" dur="5500"/>
                                        <p:tgtEl>
                                          <p:spTgt spid="80"/>
                                        </p:tgtEl>
                                        <p:attrNameLst>
                                          <p:attrName>ppt_x</p:attrName>
                                        </p:attrNameLst>
                                      </p:cBhvr>
                                      <p:tavLst>
                                        <p:tav tm="0">
                                          <p:val>
                                            <p:strVal val="ppt_x"/>
                                          </p:val>
                                        </p:tav>
                                        <p:tav tm="100000">
                                          <p:val>
                                            <p:strVal val="1+ppt_w/2"/>
                                          </p:val>
                                        </p:tav>
                                      </p:tavLst>
                                    </p:anim>
                                    <p:anim calcmode="lin" valueType="num">
                                      <p:cBhvr additive="base">
                                        <p:cTn id="533" dur="5500"/>
                                        <p:tgtEl>
                                          <p:spTgt spid="80"/>
                                        </p:tgtEl>
                                        <p:attrNameLst>
                                          <p:attrName>ppt_y</p:attrName>
                                        </p:attrNameLst>
                                      </p:cBhvr>
                                      <p:tavLst>
                                        <p:tav tm="0">
                                          <p:val>
                                            <p:strVal val="ppt_y"/>
                                          </p:val>
                                        </p:tav>
                                        <p:tav tm="100000">
                                          <p:val>
                                            <p:strVal val="1+ppt_h/2"/>
                                          </p:val>
                                        </p:tav>
                                      </p:tavLst>
                                    </p:anim>
                                    <p:set>
                                      <p:cBhvr>
                                        <p:cTn id="534" dur="1" fill="hold">
                                          <p:stCondLst>
                                            <p:cond delay="5499"/>
                                          </p:stCondLst>
                                        </p:cTn>
                                        <p:tgtEl>
                                          <p:spTgt spid="80"/>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81"/>
                                        </p:tgtEl>
                                        <p:attrNameLst>
                                          <p:attrName>style.visibility</p:attrName>
                                        </p:attrNameLst>
                                      </p:cBhvr>
                                      <p:to>
                                        <p:strVal val="visible"/>
                                      </p:to>
                                    </p:set>
                                    <p:anim calcmode="lin" valueType="num">
                                      <p:cBhvr>
                                        <p:cTn id="537" dur="4500" fill="hold"/>
                                        <p:tgtEl>
                                          <p:spTgt spid="81"/>
                                        </p:tgtEl>
                                        <p:attrNameLst>
                                          <p:attrName>ppt_w</p:attrName>
                                        </p:attrNameLst>
                                      </p:cBhvr>
                                      <p:tavLst>
                                        <p:tav tm="0">
                                          <p:val>
                                            <p:strVal val="#ppt_w"/>
                                          </p:val>
                                        </p:tav>
                                        <p:tav tm="100000">
                                          <p:val>
                                            <p:strVal val="#ppt_w"/>
                                          </p:val>
                                        </p:tav>
                                      </p:tavLst>
                                    </p:anim>
                                    <p:anim calcmode="lin" valueType="num">
                                      <p:cBhvr>
                                        <p:cTn id="538" dur="4500" fill="hold"/>
                                        <p:tgtEl>
                                          <p:spTgt spid="81"/>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4250" fill="hold"/>
                                        <p:tgtEl>
                                          <p:spTgt spid="81"/>
                                        </p:tgtEl>
                                        <p:attrNameLst>
                                          <p:attrName>r</p:attrName>
                                        </p:attrNameLst>
                                      </p:cBhvr>
                                    </p:animRot>
                                  </p:childTnLst>
                                </p:cTn>
                              </p:par>
                              <p:par>
                                <p:cTn id="541" presetID="2" presetClass="exit" presetSubtype="6" fill="hold" grpId="2" nodeType="withEffect">
                                  <p:stCondLst>
                                    <p:cond delay="0"/>
                                  </p:stCondLst>
                                  <p:childTnLst>
                                    <p:anim calcmode="lin" valueType="num">
                                      <p:cBhvr additive="base">
                                        <p:cTn id="542" dur="5500"/>
                                        <p:tgtEl>
                                          <p:spTgt spid="81"/>
                                        </p:tgtEl>
                                        <p:attrNameLst>
                                          <p:attrName>ppt_x</p:attrName>
                                        </p:attrNameLst>
                                      </p:cBhvr>
                                      <p:tavLst>
                                        <p:tav tm="0">
                                          <p:val>
                                            <p:strVal val="ppt_x"/>
                                          </p:val>
                                        </p:tav>
                                        <p:tav tm="100000">
                                          <p:val>
                                            <p:strVal val="1+ppt_w/2"/>
                                          </p:val>
                                        </p:tav>
                                      </p:tavLst>
                                    </p:anim>
                                    <p:anim calcmode="lin" valueType="num">
                                      <p:cBhvr additive="base">
                                        <p:cTn id="543" dur="5500"/>
                                        <p:tgtEl>
                                          <p:spTgt spid="81"/>
                                        </p:tgtEl>
                                        <p:attrNameLst>
                                          <p:attrName>ppt_y</p:attrName>
                                        </p:attrNameLst>
                                      </p:cBhvr>
                                      <p:tavLst>
                                        <p:tav tm="0">
                                          <p:val>
                                            <p:strVal val="ppt_y"/>
                                          </p:val>
                                        </p:tav>
                                        <p:tav tm="100000">
                                          <p:val>
                                            <p:strVal val="1+ppt_h/2"/>
                                          </p:val>
                                        </p:tav>
                                      </p:tavLst>
                                    </p:anim>
                                    <p:set>
                                      <p:cBhvr>
                                        <p:cTn id="544" dur="1" fill="hold">
                                          <p:stCondLst>
                                            <p:cond delay="5499"/>
                                          </p:stCondLst>
                                        </p:cTn>
                                        <p:tgtEl>
                                          <p:spTgt spid="81"/>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82"/>
                                        </p:tgtEl>
                                        <p:attrNameLst>
                                          <p:attrName>style.visibility</p:attrName>
                                        </p:attrNameLst>
                                      </p:cBhvr>
                                      <p:to>
                                        <p:strVal val="visible"/>
                                      </p:to>
                                    </p:set>
                                    <p:anim calcmode="lin" valueType="num">
                                      <p:cBhvr>
                                        <p:cTn id="547" dur="4500" fill="hold"/>
                                        <p:tgtEl>
                                          <p:spTgt spid="82"/>
                                        </p:tgtEl>
                                        <p:attrNameLst>
                                          <p:attrName>ppt_w</p:attrName>
                                        </p:attrNameLst>
                                      </p:cBhvr>
                                      <p:tavLst>
                                        <p:tav tm="0">
                                          <p:val>
                                            <p:strVal val="#ppt_w"/>
                                          </p:val>
                                        </p:tav>
                                        <p:tav tm="100000">
                                          <p:val>
                                            <p:strVal val="#ppt_w"/>
                                          </p:val>
                                        </p:tav>
                                      </p:tavLst>
                                    </p:anim>
                                    <p:anim calcmode="lin" valueType="num">
                                      <p:cBhvr>
                                        <p:cTn id="548" dur="4500" fill="hold"/>
                                        <p:tgtEl>
                                          <p:spTgt spid="82"/>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4250" fill="hold"/>
                                        <p:tgtEl>
                                          <p:spTgt spid="82"/>
                                        </p:tgtEl>
                                        <p:attrNameLst>
                                          <p:attrName>r</p:attrName>
                                        </p:attrNameLst>
                                      </p:cBhvr>
                                    </p:animRot>
                                  </p:childTnLst>
                                </p:cTn>
                              </p:par>
                              <p:par>
                                <p:cTn id="551" presetID="2" presetClass="exit" presetSubtype="6" fill="hold" grpId="2" nodeType="withEffect">
                                  <p:stCondLst>
                                    <p:cond delay="0"/>
                                  </p:stCondLst>
                                  <p:childTnLst>
                                    <p:anim calcmode="lin" valueType="num">
                                      <p:cBhvr additive="base">
                                        <p:cTn id="552" dur="5500"/>
                                        <p:tgtEl>
                                          <p:spTgt spid="82"/>
                                        </p:tgtEl>
                                        <p:attrNameLst>
                                          <p:attrName>ppt_x</p:attrName>
                                        </p:attrNameLst>
                                      </p:cBhvr>
                                      <p:tavLst>
                                        <p:tav tm="0">
                                          <p:val>
                                            <p:strVal val="ppt_x"/>
                                          </p:val>
                                        </p:tav>
                                        <p:tav tm="100000">
                                          <p:val>
                                            <p:strVal val="1+ppt_w/2"/>
                                          </p:val>
                                        </p:tav>
                                      </p:tavLst>
                                    </p:anim>
                                    <p:anim calcmode="lin" valueType="num">
                                      <p:cBhvr additive="base">
                                        <p:cTn id="553" dur="5500"/>
                                        <p:tgtEl>
                                          <p:spTgt spid="82"/>
                                        </p:tgtEl>
                                        <p:attrNameLst>
                                          <p:attrName>ppt_y</p:attrName>
                                        </p:attrNameLst>
                                      </p:cBhvr>
                                      <p:tavLst>
                                        <p:tav tm="0">
                                          <p:val>
                                            <p:strVal val="ppt_y"/>
                                          </p:val>
                                        </p:tav>
                                        <p:tav tm="100000">
                                          <p:val>
                                            <p:strVal val="1+ppt_h/2"/>
                                          </p:val>
                                        </p:tav>
                                      </p:tavLst>
                                    </p:anim>
                                    <p:set>
                                      <p:cBhvr>
                                        <p:cTn id="554" dur="1" fill="hold">
                                          <p:stCondLst>
                                            <p:cond delay="5499"/>
                                          </p:stCondLst>
                                        </p:cTn>
                                        <p:tgtEl>
                                          <p:spTgt spid="82"/>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83"/>
                                        </p:tgtEl>
                                        <p:attrNameLst>
                                          <p:attrName>style.visibility</p:attrName>
                                        </p:attrNameLst>
                                      </p:cBhvr>
                                      <p:to>
                                        <p:strVal val="visible"/>
                                      </p:to>
                                    </p:set>
                                    <p:anim calcmode="lin" valueType="num">
                                      <p:cBhvr>
                                        <p:cTn id="557" dur="4500" fill="hold"/>
                                        <p:tgtEl>
                                          <p:spTgt spid="83"/>
                                        </p:tgtEl>
                                        <p:attrNameLst>
                                          <p:attrName>ppt_w</p:attrName>
                                        </p:attrNameLst>
                                      </p:cBhvr>
                                      <p:tavLst>
                                        <p:tav tm="0">
                                          <p:val>
                                            <p:strVal val="#ppt_w"/>
                                          </p:val>
                                        </p:tav>
                                        <p:tav tm="100000">
                                          <p:val>
                                            <p:strVal val="#ppt_w"/>
                                          </p:val>
                                        </p:tav>
                                      </p:tavLst>
                                    </p:anim>
                                    <p:anim calcmode="lin" valueType="num">
                                      <p:cBhvr>
                                        <p:cTn id="558" dur="4500" fill="hold"/>
                                        <p:tgtEl>
                                          <p:spTgt spid="83"/>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4250" fill="hold"/>
                                        <p:tgtEl>
                                          <p:spTgt spid="83"/>
                                        </p:tgtEl>
                                        <p:attrNameLst>
                                          <p:attrName>r</p:attrName>
                                        </p:attrNameLst>
                                      </p:cBhvr>
                                    </p:animRot>
                                  </p:childTnLst>
                                </p:cTn>
                              </p:par>
                              <p:par>
                                <p:cTn id="561" presetID="2" presetClass="exit" presetSubtype="6" fill="hold" grpId="2" nodeType="withEffect">
                                  <p:stCondLst>
                                    <p:cond delay="0"/>
                                  </p:stCondLst>
                                  <p:childTnLst>
                                    <p:anim calcmode="lin" valueType="num">
                                      <p:cBhvr additive="base">
                                        <p:cTn id="562" dur="5500"/>
                                        <p:tgtEl>
                                          <p:spTgt spid="83"/>
                                        </p:tgtEl>
                                        <p:attrNameLst>
                                          <p:attrName>ppt_x</p:attrName>
                                        </p:attrNameLst>
                                      </p:cBhvr>
                                      <p:tavLst>
                                        <p:tav tm="0">
                                          <p:val>
                                            <p:strVal val="ppt_x"/>
                                          </p:val>
                                        </p:tav>
                                        <p:tav tm="100000">
                                          <p:val>
                                            <p:strVal val="1+ppt_w/2"/>
                                          </p:val>
                                        </p:tav>
                                      </p:tavLst>
                                    </p:anim>
                                    <p:anim calcmode="lin" valueType="num">
                                      <p:cBhvr additive="base">
                                        <p:cTn id="563" dur="5500"/>
                                        <p:tgtEl>
                                          <p:spTgt spid="83"/>
                                        </p:tgtEl>
                                        <p:attrNameLst>
                                          <p:attrName>ppt_y</p:attrName>
                                        </p:attrNameLst>
                                      </p:cBhvr>
                                      <p:tavLst>
                                        <p:tav tm="0">
                                          <p:val>
                                            <p:strVal val="ppt_y"/>
                                          </p:val>
                                        </p:tav>
                                        <p:tav tm="100000">
                                          <p:val>
                                            <p:strVal val="1+ppt_h/2"/>
                                          </p:val>
                                        </p:tav>
                                      </p:tavLst>
                                    </p:anim>
                                    <p:set>
                                      <p:cBhvr>
                                        <p:cTn id="564" dur="1" fill="hold">
                                          <p:stCondLst>
                                            <p:cond delay="5499"/>
                                          </p:stCondLst>
                                        </p:cTn>
                                        <p:tgtEl>
                                          <p:spTgt spid="83"/>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84"/>
                                        </p:tgtEl>
                                        <p:attrNameLst>
                                          <p:attrName>style.visibility</p:attrName>
                                        </p:attrNameLst>
                                      </p:cBhvr>
                                      <p:to>
                                        <p:strVal val="visible"/>
                                      </p:to>
                                    </p:set>
                                    <p:anim calcmode="lin" valueType="num">
                                      <p:cBhvr>
                                        <p:cTn id="567" dur="4500" fill="hold"/>
                                        <p:tgtEl>
                                          <p:spTgt spid="84"/>
                                        </p:tgtEl>
                                        <p:attrNameLst>
                                          <p:attrName>ppt_w</p:attrName>
                                        </p:attrNameLst>
                                      </p:cBhvr>
                                      <p:tavLst>
                                        <p:tav tm="0">
                                          <p:val>
                                            <p:strVal val="#ppt_w"/>
                                          </p:val>
                                        </p:tav>
                                        <p:tav tm="100000">
                                          <p:val>
                                            <p:strVal val="#ppt_w"/>
                                          </p:val>
                                        </p:tav>
                                      </p:tavLst>
                                    </p:anim>
                                    <p:anim calcmode="lin" valueType="num">
                                      <p:cBhvr>
                                        <p:cTn id="568" dur="4500" fill="hold"/>
                                        <p:tgtEl>
                                          <p:spTgt spid="84"/>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4250" fill="hold"/>
                                        <p:tgtEl>
                                          <p:spTgt spid="84"/>
                                        </p:tgtEl>
                                        <p:attrNameLst>
                                          <p:attrName>r</p:attrName>
                                        </p:attrNameLst>
                                      </p:cBhvr>
                                    </p:animRot>
                                  </p:childTnLst>
                                </p:cTn>
                              </p:par>
                              <p:par>
                                <p:cTn id="571" presetID="2" presetClass="exit" presetSubtype="6" fill="hold" grpId="2" nodeType="withEffect">
                                  <p:stCondLst>
                                    <p:cond delay="0"/>
                                  </p:stCondLst>
                                  <p:childTnLst>
                                    <p:anim calcmode="lin" valueType="num">
                                      <p:cBhvr additive="base">
                                        <p:cTn id="572" dur="5500"/>
                                        <p:tgtEl>
                                          <p:spTgt spid="84"/>
                                        </p:tgtEl>
                                        <p:attrNameLst>
                                          <p:attrName>ppt_x</p:attrName>
                                        </p:attrNameLst>
                                      </p:cBhvr>
                                      <p:tavLst>
                                        <p:tav tm="0">
                                          <p:val>
                                            <p:strVal val="ppt_x"/>
                                          </p:val>
                                        </p:tav>
                                        <p:tav tm="100000">
                                          <p:val>
                                            <p:strVal val="1+ppt_w/2"/>
                                          </p:val>
                                        </p:tav>
                                      </p:tavLst>
                                    </p:anim>
                                    <p:anim calcmode="lin" valueType="num">
                                      <p:cBhvr additive="base">
                                        <p:cTn id="573" dur="5500"/>
                                        <p:tgtEl>
                                          <p:spTgt spid="84"/>
                                        </p:tgtEl>
                                        <p:attrNameLst>
                                          <p:attrName>ppt_y</p:attrName>
                                        </p:attrNameLst>
                                      </p:cBhvr>
                                      <p:tavLst>
                                        <p:tav tm="0">
                                          <p:val>
                                            <p:strVal val="ppt_y"/>
                                          </p:val>
                                        </p:tav>
                                        <p:tav tm="100000">
                                          <p:val>
                                            <p:strVal val="1+ppt_h/2"/>
                                          </p:val>
                                        </p:tav>
                                      </p:tavLst>
                                    </p:anim>
                                    <p:set>
                                      <p:cBhvr>
                                        <p:cTn id="574" dur="1" fill="hold">
                                          <p:stCondLst>
                                            <p:cond delay="5499"/>
                                          </p:stCondLst>
                                        </p:cTn>
                                        <p:tgtEl>
                                          <p:spTgt spid="84"/>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85"/>
                                        </p:tgtEl>
                                        <p:attrNameLst>
                                          <p:attrName>style.visibility</p:attrName>
                                        </p:attrNameLst>
                                      </p:cBhvr>
                                      <p:to>
                                        <p:strVal val="visible"/>
                                      </p:to>
                                    </p:set>
                                    <p:anim calcmode="lin" valueType="num">
                                      <p:cBhvr>
                                        <p:cTn id="577" dur="4500" fill="hold"/>
                                        <p:tgtEl>
                                          <p:spTgt spid="85"/>
                                        </p:tgtEl>
                                        <p:attrNameLst>
                                          <p:attrName>ppt_w</p:attrName>
                                        </p:attrNameLst>
                                      </p:cBhvr>
                                      <p:tavLst>
                                        <p:tav tm="0">
                                          <p:val>
                                            <p:strVal val="#ppt_w"/>
                                          </p:val>
                                        </p:tav>
                                        <p:tav tm="100000">
                                          <p:val>
                                            <p:strVal val="#ppt_w"/>
                                          </p:val>
                                        </p:tav>
                                      </p:tavLst>
                                    </p:anim>
                                    <p:anim calcmode="lin" valueType="num">
                                      <p:cBhvr>
                                        <p:cTn id="578" dur="4500" fill="hold"/>
                                        <p:tgtEl>
                                          <p:spTgt spid="85"/>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4250" fill="hold"/>
                                        <p:tgtEl>
                                          <p:spTgt spid="85"/>
                                        </p:tgtEl>
                                        <p:attrNameLst>
                                          <p:attrName>r</p:attrName>
                                        </p:attrNameLst>
                                      </p:cBhvr>
                                    </p:animRot>
                                  </p:childTnLst>
                                </p:cTn>
                              </p:par>
                              <p:par>
                                <p:cTn id="581" presetID="2" presetClass="exit" presetSubtype="6" fill="hold" grpId="2" nodeType="withEffect">
                                  <p:stCondLst>
                                    <p:cond delay="0"/>
                                  </p:stCondLst>
                                  <p:childTnLst>
                                    <p:anim calcmode="lin" valueType="num">
                                      <p:cBhvr additive="base">
                                        <p:cTn id="582" dur="5500"/>
                                        <p:tgtEl>
                                          <p:spTgt spid="85"/>
                                        </p:tgtEl>
                                        <p:attrNameLst>
                                          <p:attrName>ppt_x</p:attrName>
                                        </p:attrNameLst>
                                      </p:cBhvr>
                                      <p:tavLst>
                                        <p:tav tm="0">
                                          <p:val>
                                            <p:strVal val="ppt_x"/>
                                          </p:val>
                                        </p:tav>
                                        <p:tav tm="100000">
                                          <p:val>
                                            <p:strVal val="1+ppt_w/2"/>
                                          </p:val>
                                        </p:tav>
                                      </p:tavLst>
                                    </p:anim>
                                    <p:anim calcmode="lin" valueType="num">
                                      <p:cBhvr additive="base">
                                        <p:cTn id="583" dur="5500"/>
                                        <p:tgtEl>
                                          <p:spTgt spid="85"/>
                                        </p:tgtEl>
                                        <p:attrNameLst>
                                          <p:attrName>ppt_y</p:attrName>
                                        </p:attrNameLst>
                                      </p:cBhvr>
                                      <p:tavLst>
                                        <p:tav tm="0">
                                          <p:val>
                                            <p:strVal val="ppt_y"/>
                                          </p:val>
                                        </p:tav>
                                        <p:tav tm="100000">
                                          <p:val>
                                            <p:strVal val="1+ppt_h/2"/>
                                          </p:val>
                                        </p:tav>
                                      </p:tavLst>
                                    </p:anim>
                                    <p:set>
                                      <p:cBhvr>
                                        <p:cTn id="584" dur="1" fill="hold">
                                          <p:stCondLst>
                                            <p:cond delay="5499"/>
                                          </p:stCondLst>
                                        </p:cTn>
                                        <p:tgtEl>
                                          <p:spTgt spid="85"/>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86"/>
                                        </p:tgtEl>
                                        <p:attrNameLst>
                                          <p:attrName>style.visibility</p:attrName>
                                        </p:attrNameLst>
                                      </p:cBhvr>
                                      <p:to>
                                        <p:strVal val="visible"/>
                                      </p:to>
                                    </p:set>
                                    <p:anim calcmode="lin" valueType="num">
                                      <p:cBhvr>
                                        <p:cTn id="587" dur="4500" fill="hold"/>
                                        <p:tgtEl>
                                          <p:spTgt spid="86"/>
                                        </p:tgtEl>
                                        <p:attrNameLst>
                                          <p:attrName>ppt_w</p:attrName>
                                        </p:attrNameLst>
                                      </p:cBhvr>
                                      <p:tavLst>
                                        <p:tav tm="0">
                                          <p:val>
                                            <p:strVal val="#ppt_w"/>
                                          </p:val>
                                        </p:tav>
                                        <p:tav tm="100000">
                                          <p:val>
                                            <p:strVal val="#ppt_w"/>
                                          </p:val>
                                        </p:tav>
                                      </p:tavLst>
                                    </p:anim>
                                    <p:anim calcmode="lin" valueType="num">
                                      <p:cBhvr>
                                        <p:cTn id="588" dur="4500" fill="hold"/>
                                        <p:tgtEl>
                                          <p:spTgt spid="86"/>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4250" fill="hold"/>
                                        <p:tgtEl>
                                          <p:spTgt spid="86"/>
                                        </p:tgtEl>
                                        <p:attrNameLst>
                                          <p:attrName>r</p:attrName>
                                        </p:attrNameLst>
                                      </p:cBhvr>
                                    </p:animRot>
                                  </p:childTnLst>
                                </p:cTn>
                              </p:par>
                              <p:par>
                                <p:cTn id="591" presetID="2" presetClass="exit" presetSubtype="6" fill="hold" grpId="2" nodeType="withEffect">
                                  <p:stCondLst>
                                    <p:cond delay="0"/>
                                  </p:stCondLst>
                                  <p:childTnLst>
                                    <p:anim calcmode="lin" valueType="num">
                                      <p:cBhvr additive="base">
                                        <p:cTn id="592" dur="5500"/>
                                        <p:tgtEl>
                                          <p:spTgt spid="86"/>
                                        </p:tgtEl>
                                        <p:attrNameLst>
                                          <p:attrName>ppt_x</p:attrName>
                                        </p:attrNameLst>
                                      </p:cBhvr>
                                      <p:tavLst>
                                        <p:tav tm="0">
                                          <p:val>
                                            <p:strVal val="ppt_x"/>
                                          </p:val>
                                        </p:tav>
                                        <p:tav tm="100000">
                                          <p:val>
                                            <p:strVal val="1+ppt_w/2"/>
                                          </p:val>
                                        </p:tav>
                                      </p:tavLst>
                                    </p:anim>
                                    <p:anim calcmode="lin" valueType="num">
                                      <p:cBhvr additive="base">
                                        <p:cTn id="593" dur="5500"/>
                                        <p:tgtEl>
                                          <p:spTgt spid="86"/>
                                        </p:tgtEl>
                                        <p:attrNameLst>
                                          <p:attrName>ppt_y</p:attrName>
                                        </p:attrNameLst>
                                      </p:cBhvr>
                                      <p:tavLst>
                                        <p:tav tm="0">
                                          <p:val>
                                            <p:strVal val="ppt_y"/>
                                          </p:val>
                                        </p:tav>
                                        <p:tav tm="100000">
                                          <p:val>
                                            <p:strVal val="1+ppt_h/2"/>
                                          </p:val>
                                        </p:tav>
                                      </p:tavLst>
                                    </p:anim>
                                    <p:set>
                                      <p:cBhvr>
                                        <p:cTn id="594" dur="1" fill="hold">
                                          <p:stCondLst>
                                            <p:cond delay="5499"/>
                                          </p:stCondLst>
                                        </p:cTn>
                                        <p:tgtEl>
                                          <p:spTgt spid="86"/>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87"/>
                                        </p:tgtEl>
                                        <p:attrNameLst>
                                          <p:attrName>style.visibility</p:attrName>
                                        </p:attrNameLst>
                                      </p:cBhvr>
                                      <p:to>
                                        <p:strVal val="visible"/>
                                      </p:to>
                                    </p:set>
                                    <p:anim calcmode="lin" valueType="num">
                                      <p:cBhvr>
                                        <p:cTn id="597" dur="4500" fill="hold"/>
                                        <p:tgtEl>
                                          <p:spTgt spid="87"/>
                                        </p:tgtEl>
                                        <p:attrNameLst>
                                          <p:attrName>ppt_w</p:attrName>
                                        </p:attrNameLst>
                                      </p:cBhvr>
                                      <p:tavLst>
                                        <p:tav tm="0">
                                          <p:val>
                                            <p:strVal val="#ppt_w"/>
                                          </p:val>
                                        </p:tav>
                                        <p:tav tm="100000">
                                          <p:val>
                                            <p:strVal val="#ppt_w"/>
                                          </p:val>
                                        </p:tav>
                                      </p:tavLst>
                                    </p:anim>
                                    <p:anim calcmode="lin" valueType="num">
                                      <p:cBhvr>
                                        <p:cTn id="598" dur="4500" fill="hold"/>
                                        <p:tgtEl>
                                          <p:spTgt spid="87"/>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4250" fill="hold"/>
                                        <p:tgtEl>
                                          <p:spTgt spid="87"/>
                                        </p:tgtEl>
                                        <p:attrNameLst>
                                          <p:attrName>r</p:attrName>
                                        </p:attrNameLst>
                                      </p:cBhvr>
                                    </p:animRot>
                                  </p:childTnLst>
                                </p:cTn>
                              </p:par>
                              <p:par>
                                <p:cTn id="601" presetID="2" presetClass="exit" presetSubtype="6" fill="hold" grpId="2" nodeType="withEffect">
                                  <p:stCondLst>
                                    <p:cond delay="0"/>
                                  </p:stCondLst>
                                  <p:childTnLst>
                                    <p:anim calcmode="lin" valueType="num">
                                      <p:cBhvr additive="base">
                                        <p:cTn id="602" dur="5500"/>
                                        <p:tgtEl>
                                          <p:spTgt spid="87"/>
                                        </p:tgtEl>
                                        <p:attrNameLst>
                                          <p:attrName>ppt_x</p:attrName>
                                        </p:attrNameLst>
                                      </p:cBhvr>
                                      <p:tavLst>
                                        <p:tav tm="0">
                                          <p:val>
                                            <p:strVal val="ppt_x"/>
                                          </p:val>
                                        </p:tav>
                                        <p:tav tm="100000">
                                          <p:val>
                                            <p:strVal val="1+ppt_w/2"/>
                                          </p:val>
                                        </p:tav>
                                      </p:tavLst>
                                    </p:anim>
                                    <p:anim calcmode="lin" valueType="num">
                                      <p:cBhvr additive="base">
                                        <p:cTn id="603" dur="5500"/>
                                        <p:tgtEl>
                                          <p:spTgt spid="87"/>
                                        </p:tgtEl>
                                        <p:attrNameLst>
                                          <p:attrName>ppt_y</p:attrName>
                                        </p:attrNameLst>
                                      </p:cBhvr>
                                      <p:tavLst>
                                        <p:tav tm="0">
                                          <p:val>
                                            <p:strVal val="ppt_y"/>
                                          </p:val>
                                        </p:tav>
                                        <p:tav tm="100000">
                                          <p:val>
                                            <p:strVal val="1+ppt_h/2"/>
                                          </p:val>
                                        </p:tav>
                                      </p:tavLst>
                                    </p:anim>
                                    <p:set>
                                      <p:cBhvr>
                                        <p:cTn id="604" dur="1" fill="hold">
                                          <p:stCondLst>
                                            <p:cond delay="5499"/>
                                          </p:stCondLst>
                                        </p:cTn>
                                        <p:tgtEl>
                                          <p:spTgt spid="87"/>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64"/>
                                        </p:tgtEl>
                                        <p:attrNameLst>
                                          <p:attrName>style.visibility</p:attrName>
                                        </p:attrNameLst>
                                      </p:cBhvr>
                                      <p:to>
                                        <p:strVal val="visible"/>
                                      </p:to>
                                    </p:set>
                                    <p:anim calcmode="lin" valueType="num">
                                      <p:cBhvr>
                                        <p:cTn id="607" dur="4500" fill="hold"/>
                                        <p:tgtEl>
                                          <p:spTgt spid="64"/>
                                        </p:tgtEl>
                                        <p:attrNameLst>
                                          <p:attrName>ppt_w</p:attrName>
                                        </p:attrNameLst>
                                      </p:cBhvr>
                                      <p:tavLst>
                                        <p:tav tm="0">
                                          <p:val>
                                            <p:strVal val="#ppt_w"/>
                                          </p:val>
                                        </p:tav>
                                        <p:tav tm="100000">
                                          <p:val>
                                            <p:strVal val="#ppt_w"/>
                                          </p:val>
                                        </p:tav>
                                      </p:tavLst>
                                    </p:anim>
                                    <p:anim calcmode="lin" valueType="num">
                                      <p:cBhvr>
                                        <p:cTn id="608" dur="4500" fill="hold"/>
                                        <p:tgtEl>
                                          <p:spTgt spid="64"/>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4250" fill="hold"/>
                                        <p:tgtEl>
                                          <p:spTgt spid="64"/>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5500"/>
                                        <p:tgtEl>
                                          <p:spTgt spid="64"/>
                                        </p:tgtEl>
                                        <p:attrNameLst>
                                          <p:attrName>ppt_x</p:attrName>
                                        </p:attrNameLst>
                                      </p:cBhvr>
                                      <p:tavLst>
                                        <p:tav tm="0">
                                          <p:val>
                                            <p:strVal val="ppt_x"/>
                                          </p:val>
                                        </p:tav>
                                        <p:tav tm="100000">
                                          <p:val>
                                            <p:strVal val="0-ppt_w/2"/>
                                          </p:val>
                                        </p:tav>
                                      </p:tavLst>
                                    </p:anim>
                                    <p:anim calcmode="lin" valueType="num">
                                      <p:cBhvr additive="base">
                                        <p:cTn id="613" dur="5500"/>
                                        <p:tgtEl>
                                          <p:spTgt spid="64"/>
                                        </p:tgtEl>
                                        <p:attrNameLst>
                                          <p:attrName>ppt_y</p:attrName>
                                        </p:attrNameLst>
                                      </p:cBhvr>
                                      <p:tavLst>
                                        <p:tav tm="0">
                                          <p:val>
                                            <p:strVal val="ppt_y"/>
                                          </p:val>
                                        </p:tav>
                                        <p:tav tm="100000">
                                          <p:val>
                                            <p:strVal val="1+ppt_h/2"/>
                                          </p:val>
                                        </p:tav>
                                      </p:tavLst>
                                    </p:anim>
                                    <p:set>
                                      <p:cBhvr>
                                        <p:cTn id="614" dur="1" fill="hold">
                                          <p:stCondLst>
                                            <p:cond delay="5499"/>
                                          </p:stCondLst>
                                        </p:cTn>
                                        <p:tgtEl>
                                          <p:spTgt spid="64"/>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65"/>
                                        </p:tgtEl>
                                        <p:attrNameLst>
                                          <p:attrName>style.visibility</p:attrName>
                                        </p:attrNameLst>
                                      </p:cBhvr>
                                      <p:to>
                                        <p:strVal val="visible"/>
                                      </p:to>
                                    </p:set>
                                    <p:anim calcmode="lin" valueType="num">
                                      <p:cBhvr>
                                        <p:cTn id="617" dur="4500" fill="hold"/>
                                        <p:tgtEl>
                                          <p:spTgt spid="65"/>
                                        </p:tgtEl>
                                        <p:attrNameLst>
                                          <p:attrName>ppt_w</p:attrName>
                                        </p:attrNameLst>
                                      </p:cBhvr>
                                      <p:tavLst>
                                        <p:tav tm="0">
                                          <p:val>
                                            <p:strVal val="#ppt_w"/>
                                          </p:val>
                                        </p:tav>
                                        <p:tav tm="100000">
                                          <p:val>
                                            <p:strVal val="#ppt_w"/>
                                          </p:val>
                                        </p:tav>
                                      </p:tavLst>
                                    </p:anim>
                                    <p:anim calcmode="lin" valueType="num">
                                      <p:cBhvr>
                                        <p:cTn id="618" dur="4500" fill="hold"/>
                                        <p:tgtEl>
                                          <p:spTgt spid="65"/>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4250" fill="hold"/>
                                        <p:tgtEl>
                                          <p:spTgt spid="65"/>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5500"/>
                                        <p:tgtEl>
                                          <p:spTgt spid="65"/>
                                        </p:tgtEl>
                                        <p:attrNameLst>
                                          <p:attrName>ppt_x</p:attrName>
                                        </p:attrNameLst>
                                      </p:cBhvr>
                                      <p:tavLst>
                                        <p:tav tm="0">
                                          <p:val>
                                            <p:strVal val="ppt_x"/>
                                          </p:val>
                                        </p:tav>
                                        <p:tav tm="100000">
                                          <p:val>
                                            <p:strVal val="0-ppt_w/2"/>
                                          </p:val>
                                        </p:tav>
                                      </p:tavLst>
                                    </p:anim>
                                    <p:anim calcmode="lin" valueType="num">
                                      <p:cBhvr additive="base">
                                        <p:cTn id="623" dur="5500"/>
                                        <p:tgtEl>
                                          <p:spTgt spid="65"/>
                                        </p:tgtEl>
                                        <p:attrNameLst>
                                          <p:attrName>ppt_y</p:attrName>
                                        </p:attrNameLst>
                                      </p:cBhvr>
                                      <p:tavLst>
                                        <p:tav tm="0">
                                          <p:val>
                                            <p:strVal val="ppt_y"/>
                                          </p:val>
                                        </p:tav>
                                        <p:tav tm="100000">
                                          <p:val>
                                            <p:strVal val="1+ppt_h/2"/>
                                          </p:val>
                                        </p:tav>
                                      </p:tavLst>
                                    </p:anim>
                                    <p:set>
                                      <p:cBhvr>
                                        <p:cTn id="624" dur="1" fill="hold">
                                          <p:stCondLst>
                                            <p:cond delay="5499"/>
                                          </p:stCondLst>
                                        </p:cTn>
                                        <p:tgtEl>
                                          <p:spTgt spid="65"/>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66"/>
                                        </p:tgtEl>
                                        <p:attrNameLst>
                                          <p:attrName>style.visibility</p:attrName>
                                        </p:attrNameLst>
                                      </p:cBhvr>
                                      <p:to>
                                        <p:strVal val="visible"/>
                                      </p:to>
                                    </p:set>
                                    <p:anim calcmode="lin" valueType="num">
                                      <p:cBhvr>
                                        <p:cTn id="627" dur="4500" fill="hold"/>
                                        <p:tgtEl>
                                          <p:spTgt spid="66"/>
                                        </p:tgtEl>
                                        <p:attrNameLst>
                                          <p:attrName>ppt_w</p:attrName>
                                        </p:attrNameLst>
                                      </p:cBhvr>
                                      <p:tavLst>
                                        <p:tav tm="0">
                                          <p:val>
                                            <p:strVal val="#ppt_w"/>
                                          </p:val>
                                        </p:tav>
                                        <p:tav tm="100000">
                                          <p:val>
                                            <p:strVal val="#ppt_w"/>
                                          </p:val>
                                        </p:tav>
                                      </p:tavLst>
                                    </p:anim>
                                    <p:anim calcmode="lin" valueType="num">
                                      <p:cBhvr>
                                        <p:cTn id="628" dur="4500" fill="hold"/>
                                        <p:tgtEl>
                                          <p:spTgt spid="66"/>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4250" fill="hold"/>
                                        <p:tgtEl>
                                          <p:spTgt spid="66"/>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5500"/>
                                        <p:tgtEl>
                                          <p:spTgt spid="66"/>
                                        </p:tgtEl>
                                        <p:attrNameLst>
                                          <p:attrName>ppt_x</p:attrName>
                                        </p:attrNameLst>
                                      </p:cBhvr>
                                      <p:tavLst>
                                        <p:tav tm="0">
                                          <p:val>
                                            <p:strVal val="ppt_x"/>
                                          </p:val>
                                        </p:tav>
                                        <p:tav tm="100000">
                                          <p:val>
                                            <p:strVal val="0-ppt_w/2"/>
                                          </p:val>
                                        </p:tav>
                                      </p:tavLst>
                                    </p:anim>
                                    <p:anim calcmode="lin" valueType="num">
                                      <p:cBhvr additive="base">
                                        <p:cTn id="633" dur="5500"/>
                                        <p:tgtEl>
                                          <p:spTgt spid="66"/>
                                        </p:tgtEl>
                                        <p:attrNameLst>
                                          <p:attrName>ppt_y</p:attrName>
                                        </p:attrNameLst>
                                      </p:cBhvr>
                                      <p:tavLst>
                                        <p:tav tm="0">
                                          <p:val>
                                            <p:strVal val="ppt_y"/>
                                          </p:val>
                                        </p:tav>
                                        <p:tav tm="100000">
                                          <p:val>
                                            <p:strVal val="1+ppt_h/2"/>
                                          </p:val>
                                        </p:tav>
                                      </p:tavLst>
                                    </p:anim>
                                    <p:set>
                                      <p:cBhvr>
                                        <p:cTn id="634" dur="1" fill="hold">
                                          <p:stCondLst>
                                            <p:cond delay="5499"/>
                                          </p:stCondLst>
                                        </p:cTn>
                                        <p:tgtEl>
                                          <p:spTgt spid="66"/>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67"/>
                                        </p:tgtEl>
                                        <p:attrNameLst>
                                          <p:attrName>style.visibility</p:attrName>
                                        </p:attrNameLst>
                                      </p:cBhvr>
                                      <p:to>
                                        <p:strVal val="visible"/>
                                      </p:to>
                                    </p:set>
                                    <p:anim calcmode="lin" valueType="num">
                                      <p:cBhvr>
                                        <p:cTn id="637" dur="4500" fill="hold"/>
                                        <p:tgtEl>
                                          <p:spTgt spid="67"/>
                                        </p:tgtEl>
                                        <p:attrNameLst>
                                          <p:attrName>ppt_w</p:attrName>
                                        </p:attrNameLst>
                                      </p:cBhvr>
                                      <p:tavLst>
                                        <p:tav tm="0">
                                          <p:val>
                                            <p:strVal val="#ppt_w"/>
                                          </p:val>
                                        </p:tav>
                                        <p:tav tm="100000">
                                          <p:val>
                                            <p:strVal val="#ppt_w"/>
                                          </p:val>
                                        </p:tav>
                                      </p:tavLst>
                                    </p:anim>
                                    <p:anim calcmode="lin" valueType="num">
                                      <p:cBhvr>
                                        <p:cTn id="638" dur="4500" fill="hold"/>
                                        <p:tgtEl>
                                          <p:spTgt spid="67"/>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4250" fill="hold"/>
                                        <p:tgtEl>
                                          <p:spTgt spid="67"/>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5500"/>
                                        <p:tgtEl>
                                          <p:spTgt spid="67"/>
                                        </p:tgtEl>
                                        <p:attrNameLst>
                                          <p:attrName>ppt_x</p:attrName>
                                        </p:attrNameLst>
                                      </p:cBhvr>
                                      <p:tavLst>
                                        <p:tav tm="0">
                                          <p:val>
                                            <p:strVal val="ppt_x"/>
                                          </p:val>
                                        </p:tav>
                                        <p:tav tm="100000">
                                          <p:val>
                                            <p:strVal val="0-ppt_w/2"/>
                                          </p:val>
                                        </p:tav>
                                      </p:tavLst>
                                    </p:anim>
                                    <p:anim calcmode="lin" valueType="num">
                                      <p:cBhvr additive="base">
                                        <p:cTn id="643" dur="5500"/>
                                        <p:tgtEl>
                                          <p:spTgt spid="67"/>
                                        </p:tgtEl>
                                        <p:attrNameLst>
                                          <p:attrName>ppt_y</p:attrName>
                                        </p:attrNameLst>
                                      </p:cBhvr>
                                      <p:tavLst>
                                        <p:tav tm="0">
                                          <p:val>
                                            <p:strVal val="ppt_y"/>
                                          </p:val>
                                        </p:tav>
                                        <p:tav tm="100000">
                                          <p:val>
                                            <p:strVal val="1+ppt_h/2"/>
                                          </p:val>
                                        </p:tav>
                                      </p:tavLst>
                                    </p:anim>
                                    <p:set>
                                      <p:cBhvr>
                                        <p:cTn id="644" dur="1" fill="hold">
                                          <p:stCondLst>
                                            <p:cond delay="5499"/>
                                          </p:stCondLst>
                                        </p:cTn>
                                        <p:tgtEl>
                                          <p:spTgt spid="67"/>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68"/>
                                        </p:tgtEl>
                                        <p:attrNameLst>
                                          <p:attrName>style.visibility</p:attrName>
                                        </p:attrNameLst>
                                      </p:cBhvr>
                                      <p:to>
                                        <p:strVal val="visible"/>
                                      </p:to>
                                    </p:set>
                                    <p:anim calcmode="lin" valueType="num">
                                      <p:cBhvr>
                                        <p:cTn id="647" dur="4500" fill="hold"/>
                                        <p:tgtEl>
                                          <p:spTgt spid="68"/>
                                        </p:tgtEl>
                                        <p:attrNameLst>
                                          <p:attrName>ppt_w</p:attrName>
                                        </p:attrNameLst>
                                      </p:cBhvr>
                                      <p:tavLst>
                                        <p:tav tm="0">
                                          <p:val>
                                            <p:strVal val="#ppt_w"/>
                                          </p:val>
                                        </p:tav>
                                        <p:tav tm="100000">
                                          <p:val>
                                            <p:strVal val="#ppt_w"/>
                                          </p:val>
                                        </p:tav>
                                      </p:tavLst>
                                    </p:anim>
                                    <p:anim calcmode="lin" valueType="num">
                                      <p:cBhvr>
                                        <p:cTn id="648" dur="4500" fill="hold"/>
                                        <p:tgtEl>
                                          <p:spTgt spid="68"/>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4250" fill="hold"/>
                                        <p:tgtEl>
                                          <p:spTgt spid="68"/>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5500"/>
                                        <p:tgtEl>
                                          <p:spTgt spid="68"/>
                                        </p:tgtEl>
                                        <p:attrNameLst>
                                          <p:attrName>ppt_x</p:attrName>
                                        </p:attrNameLst>
                                      </p:cBhvr>
                                      <p:tavLst>
                                        <p:tav tm="0">
                                          <p:val>
                                            <p:strVal val="ppt_x"/>
                                          </p:val>
                                        </p:tav>
                                        <p:tav tm="100000">
                                          <p:val>
                                            <p:strVal val="0-ppt_w/2"/>
                                          </p:val>
                                        </p:tav>
                                      </p:tavLst>
                                    </p:anim>
                                    <p:anim calcmode="lin" valueType="num">
                                      <p:cBhvr additive="base">
                                        <p:cTn id="653" dur="5500"/>
                                        <p:tgtEl>
                                          <p:spTgt spid="68"/>
                                        </p:tgtEl>
                                        <p:attrNameLst>
                                          <p:attrName>ppt_y</p:attrName>
                                        </p:attrNameLst>
                                      </p:cBhvr>
                                      <p:tavLst>
                                        <p:tav tm="0">
                                          <p:val>
                                            <p:strVal val="ppt_y"/>
                                          </p:val>
                                        </p:tav>
                                        <p:tav tm="100000">
                                          <p:val>
                                            <p:strVal val="1+ppt_h/2"/>
                                          </p:val>
                                        </p:tav>
                                      </p:tavLst>
                                    </p:anim>
                                    <p:set>
                                      <p:cBhvr>
                                        <p:cTn id="654" dur="1" fill="hold">
                                          <p:stCondLst>
                                            <p:cond delay="5499"/>
                                          </p:stCondLst>
                                        </p:cTn>
                                        <p:tgtEl>
                                          <p:spTgt spid="68"/>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69"/>
                                        </p:tgtEl>
                                        <p:attrNameLst>
                                          <p:attrName>style.visibility</p:attrName>
                                        </p:attrNameLst>
                                      </p:cBhvr>
                                      <p:to>
                                        <p:strVal val="visible"/>
                                      </p:to>
                                    </p:set>
                                    <p:anim calcmode="lin" valueType="num">
                                      <p:cBhvr>
                                        <p:cTn id="657" dur="4500" fill="hold"/>
                                        <p:tgtEl>
                                          <p:spTgt spid="69"/>
                                        </p:tgtEl>
                                        <p:attrNameLst>
                                          <p:attrName>ppt_w</p:attrName>
                                        </p:attrNameLst>
                                      </p:cBhvr>
                                      <p:tavLst>
                                        <p:tav tm="0">
                                          <p:val>
                                            <p:strVal val="#ppt_w"/>
                                          </p:val>
                                        </p:tav>
                                        <p:tav tm="100000">
                                          <p:val>
                                            <p:strVal val="#ppt_w"/>
                                          </p:val>
                                        </p:tav>
                                      </p:tavLst>
                                    </p:anim>
                                    <p:anim calcmode="lin" valueType="num">
                                      <p:cBhvr>
                                        <p:cTn id="658" dur="4500" fill="hold"/>
                                        <p:tgtEl>
                                          <p:spTgt spid="69"/>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4250" fill="hold"/>
                                        <p:tgtEl>
                                          <p:spTgt spid="69"/>
                                        </p:tgtEl>
                                        <p:attrNameLst>
                                          <p:attrName>r</p:attrName>
                                        </p:attrNameLst>
                                      </p:cBhvr>
                                    </p:animRot>
                                  </p:childTnLst>
                                </p:cTn>
                              </p:par>
                              <p:par>
                                <p:cTn id="661" presetID="2" presetClass="exit" presetSubtype="12" fill="hold" grpId="2" nodeType="withEffect">
                                  <p:stCondLst>
                                    <p:cond delay="0"/>
                                  </p:stCondLst>
                                  <p:childTnLst>
                                    <p:anim calcmode="lin" valueType="num">
                                      <p:cBhvr additive="base">
                                        <p:cTn id="662" dur="5500"/>
                                        <p:tgtEl>
                                          <p:spTgt spid="69"/>
                                        </p:tgtEl>
                                        <p:attrNameLst>
                                          <p:attrName>ppt_x</p:attrName>
                                        </p:attrNameLst>
                                      </p:cBhvr>
                                      <p:tavLst>
                                        <p:tav tm="0">
                                          <p:val>
                                            <p:strVal val="ppt_x"/>
                                          </p:val>
                                        </p:tav>
                                        <p:tav tm="100000">
                                          <p:val>
                                            <p:strVal val="0-ppt_w/2"/>
                                          </p:val>
                                        </p:tav>
                                      </p:tavLst>
                                    </p:anim>
                                    <p:anim calcmode="lin" valueType="num">
                                      <p:cBhvr additive="base">
                                        <p:cTn id="663" dur="5500"/>
                                        <p:tgtEl>
                                          <p:spTgt spid="69"/>
                                        </p:tgtEl>
                                        <p:attrNameLst>
                                          <p:attrName>ppt_y</p:attrName>
                                        </p:attrNameLst>
                                      </p:cBhvr>
                                      <p:tavLst>
                                        <p:tav tm="0">
                                          <p:val>
                                            <p:strVal val="ppt_y"/>
                                          </p:val>
                                        </p:tav>
                                        <p:tav tm="100000">
                                          <p:val>
                                            <p:strVal val="1+ppt_h/2"/>
                                          </p:val>
                                        </p:tav>
                                      </p:tavLst>
                                    </p:anim>
                                    <p:set>
                                      <p:cBhvr>
                                        <p:cTn id="664" dur="1" fill="hold">
                                          <p:stCondLst>
                                            <p:cond delay="5499"/>
                                          </p:stCondLst>
                                        </p:cTn>
                                        <p:tgtEl>
                                          <p:spTgt spid="69"/>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70"/>
                                        </p:tgtEl>
                                        <p:attrNameLst>
                                          <p:attrName>style.visibility</p:attrName>
                                        </p:attrNameLst>
                                      </p:cBhvr>
                                      <p:to>
                                        <p:strVal val="visible"/>
                                      </p:to>
                                    </p:set>
                                    <p:anim calcmode="lin" valueType="num">
                                      <p:cBhvr>
                                        <p:cTn id="667" dur="4500" fill="hold"/>
                                        <p:tgtEl>
                                          <p:spTgt spid="70"/>
                                        </p:tgtEl>
                                        <p:attrNameLst>
                                          <p:attrName>ppt_w</p:attrName>
                                        </p:attrNameLst>
                                      </p:cBhvr>
                                      <p:tavLst>
                                        <p:tav tm="0">
                                          <p:val>
                                            <p:strVal val="#ppt_w"/>
                                          </p:val>
                                        </p:tav>
                                        <p:tav tm="100000">
                                          <p:val>
                                            <p:strVal val="#ppt_w"/>
                                          </p:val>
                                        </p:tav>
                                      </p:tavLst>
                                    </p:anim>
                                    <p:anim calcmode="lin" valueType="num">
                                      <p:cBhvr>
                                        <p:cTn id="668" dur="4500" fill="hold"/>
                                        <p:tgtEl>
                                          <p:spTgt spid="70"/>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4250" fill="hold"/>
                                        <p:tgtEl>
                                          <p:spTgt spid="70"/>
                                        </p:tgtEl>
                                        <p:attrNameLst>
                                          <p:attrName>r</p:attrName>
                                        </p:attrNameLst>
                                      </p:cBhvr>
                                    </p:animRot>
                                  </p:childTnLst>
                                </p:cTn>
                              </p:par>
                              <p:par>
                                <p:cTn id="671" presetID="2" presetClass="exit" presetSubtype="12" fill="hold" grpId="2" nodeType="withEffect">
                                  <p:stCondLst>
                                    <p:cond delay="0"/>
                                  </p:stCondLst>
                                  <p:childTnLst>
                                    <p:anim calcmode="lin" valueType="num">
                                      <p:cBhvr additive="base">
                                        <p:cTn id="672" dur="5500"/>
                                        <p:tgtEl>
                                          <p:spTgt spid="70"/>
                                        </p:tgtEl>
                                        <p:attrNameLst>
                                          <p:attrName>ppt_x</p:attrName>
                                        </p:attrNameLst>
                                      </p:cBhvr>
                                      <p:tavLst>
                                        <p:tav tm="0">
                                          <p:val>
                                            <p:strVal val="ppt_x"/>
                                          </p:val>
                                        </p:tav>
                                        <p:tav tm="100000">
                                          <p:val>
                                            <p:strVal val="0-ppt_w/2"/>
                                          </p:val>
                                        </p:tav>
                                      </p:tavLst>
                                    </p:anim>
                                    <p:anim calcmode="lin" valueType="num">
                                      <p:cBhvr additive="base">
                                        <p:cTn id="673" dur="5500"/>
                                        <p:tgtEl>
                                          <p:spTgt spid="70"/>
                                        </p:tgtEl>
                                        <p:attrNameLst>
                                          <p:attrName>ppt_y</p:attrName>
                                        </p:attrNameLst>
                                      </p:cBhvr>
                                      <p:tavLst>
                                        <p:tav tm="0">
                                          <p:val>
                                            <p:strVal val="ppt_y"/>
                                          </p:val>
                                        </p:tav>
                                        <p:tav tm="100000">
                                          <p:val>
                                            <p:strVal val="1+ppt_h/2"/>
                                          </p:val>
                                        </p:tav>
                                      </p:tavLst>
                                    </p:anim>
                                    <p:set>
                                      <p:cBhvr>
                                        <p:cTn id="674" dur="1" fill="hold">
                                          <p:stCondLst>
                                            <p:cond delay="5499"/>
                                          </p:stCondLst>
                                        </p:cTn>
                                        <p:tgtEl>
                                          <p:spTgt spid="70"/>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71"/>
                                        </p:tgtEl>
                                        <p:attrNameLst>
                                          <p:attrName>style.visibility</p:attrName>
                                        </p:attrNameLst>
                                      </p:cBhvr>
                                      <p:to>
                                        <p:strVal val="visible"/>
                                      </p:to>
                                    </p:set>
                                    <p:anim calcmode="lin" valueType="num">
                                      <p:cBhvr>
                                        <p:cTn id="677" dur="4500" fill="hold"/>
                                        <p:tgtEl>
                                          <p:spTgt spid="71"/>
                                        </p:tgtEl>
                                        <p:attrNameLst>
                                          <p:attrName>ppt_w</p:attrName>
                                        </p:attrNameLst>
                                      </p:cBhvr>
                                      <p:tavLst>
                                        <p:tav tm="0">
                                          <p:val>
                                            <p:strVal val="#ppt_w"/>
                                          </p:val>
                                        </p:tav>
                                        <p:tav tm="100000">
                                          <p:val>
                                            <p:strVal val="#ppt_w"/>
                                          </p:val>
                                        </p:tav>
                                      </p:tavLst>
                                    </p:anim>
                                    <p:anim calcmode="lin" valueType="num">
                                      <p:cBhvr>
                                        <p:cTn id="678" dur="4500" fill="hold"/>
                                        <p:tgtEl>
                                          <p:spTgt spid="71"/>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4250" fill="hold"/>
                                        <p:tgtEl>
                                          <p:spTgt spid="71"/>
                                        </p:tgtEl>
                                        <p:attrNameLst>
                                          <p:attrName>r</p:attrName>
                                        </p:attrNameLst>
                                      </p:cBhvr>
                                    </p:animRot>
                                  </p:childTnLst>
                                </p:cTn>
                              </p:par>
                              <p:par>
                                <p:cTn id="681" presetID="2" presetClass="exit" presetSubtype="12" fill="hold" grpId="2" nodeType="withEffect">
                                  <p:stCondLst>
                                    <p:cond delay="0"/>
                                  </p:stCondLst>
                                  <p:childTnLst>
                                    <p:anim calcmode="lin" valueType="num">
                                      <p:cBhvr additive="base">
                                        <p:cTn id="682" dur="5500"/>
                                        <p:tgtEl>
                                          <p:spTgt spid="71"/>
                                        </p:tgtEl>
                                        <p:attrNameLst>
                                          <p:attrName>ppt_x</p:attrName>
                                        </p:attrNameLst>
                                      </p:cBhvr>
                                      <p:tavLst>
                                        <p:tav tm="0">
                                          <p:val>
                                            <p:strVal val="ppt_x"/>
                                          </p:val>
                                        </p:tav>
                                        <p:tav tm="100000">
                                          <p:val>
                                            <p:strVal val="0-ppt_w/2"/>
                                          </p:val>
                                        </p:tav>
                                      </p:tavLst>
                                    </p:anim>
                                    <p:anim calcmode="lin" valueType="num">
                                      <p:cBhvr additive="base">
                                        <p:cTn id="683" dur="5500"/>
                                        <p:tgtEl>
                                          <p:spTgt spid="71"/>
                                        </p:tgtEl>
                                        <p:attrNameLst>
                                          <p:attrName>ppt_y</p:attrName>
                                        </p:attrNameLst>
                                      </p:cBhvr>
                                      <p:tavLst>
                                        <p:tav tm="0">
                                          <p:val>
                                            <p:strVal val="ppt_y"/>
                                          </p:val>
                                        </p:tav>
                                        <p:tav tm="100000">
                                          <p:val>
                                            <p:strVal val="1+ppt_h/2"/>
                                          </p:val>
                                        </p:tav>
                                      </p:tavLst>
                                    </p:anim>
                                    <p:set>
                                      <p:cBhvr>
                                        <p:cTn id="684" dur="1" fill="hold">
                                          <p:stCondLst>
                                            <p:cond delay="5499"/>
                                          </p:stCondLst>
                                        </p:cTn>
                                        <p:tgtEl>
                                          <p:spTgt spid="71"/>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72"/>
                                        </p:tgtEl>
                                        <p:attrNameLst>
                                          <p:attrName>style.visibility</p:attrName>
                                        </p:attrNameLst>
                                      </p:cBhvr>
                                      <p:to>
                                        <p:strVal val="visible"/>
                                      </p:to>
                                    </p:set>
                                    <p:anim calcmode="lin" valueType="num">
                                      <p:cBhvr>
                                        <p:cTn id="687" dur="4500" fill="hold"/>
                                        <p:tgtEl>
                                          <p:spTgt spid="72"/>
                                        </p:tgtEl>
                                        <p:attrNameLst>
                                          <p:attrName>ppt_w</p:attrName>
                                        </p:attrNameLst>
                                      </p:cBhvr>
                                      <p:tavLst>
                                        <p:tav tm="0">
                                          <p:val>
                                            <p:strVal val="#ppt_w"/>
                                          </p:val>
                                        </p:tav>
                                        <p:tav tm="100000">
                                          <p:val>
                                            <p:strVal val="#ppt_w"/>
                                          </p:val>
                                        </p:tav>
                                      </p:tavLst>
                                    </p:anim>
                                    <p:anim calcmode="lin" valueType="num">
                                      <p:cBhvr>
                                        <p:cTn id="688" dur="4500" fill="hold"/>
                                        <p:tgtEl>
                                          <p:spTgt spid="72"/>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4250" fill="hold"/>
                                        <p:tgtEl>
                                          <p:spTgt spid="72"/>
                                        </p:tgtEl>
                                        <p:attrNameLst>
                                          <p:attrName>r</p:attrName>
                                        </p:attrNameLst>
                                      </p:cBhvr>
                                    </p:animRot>
                                  </p:childTnLst>
                                </p:cTn>
                              </p:par>
                              <p:par>
                                <p:cTn id="691" presetID="2" presetClass="exit" presetSubtype="12" fill="hold" grpId="2" nodeType="withEffect">
                                  <p:stCondLst>
                                    <p:cond delay="0"/>
                                  </p:stCondLst>
                                  <p:childTnLst>
                                    <p:anim calcmode="lin" valueType="num">
                                      <p:cBhvr additive="base">
                                        <p:cTn id="692" dur="5500"/>
                                        <p:tgtEl>
                                          <p:spTgt spid="72"/>
                                        </p:tgtEl>
                                        <p:attrNameLst>
                                          <p:attrName>ppt_x</p:attrName>
                                        </p:attrNameLst>
                                      </p:cBhvr>
                                      <p:tavLst>
                                        <p:tav tm="0">
                                          <p:val>
                                            <p:strVal val="ppt_x"/>
                                          </p:val>
                                        </p:tav>
                                        <p:tav tm="100000">
                                          <p:val>
                                            <p:strVal val="0-ppt_w/2"/>
                                          </p:val>
                                        </p:tav>
                                      </p:tavLst>
                                    </p:anim>
                                    <p:anim calcmode="lin" valueType="num">
                                      <p:cBhvr additive="base">
                                        <p:cTn id="693" dur="5500"/>
                                        <p:tgtEl>
                                          <p:spTgt spid="72"/>
                                        </p:tgtEl>
                                        <p:attrNameLst>
                                          <p:attrName>ppt_y</p:attrName>
                                        </p:attrNameLst>
                                      </p:cBhvr>
                                      <p:tavLst>
                                        <p:tav tm="0">
                                          <p:val>
                                            <p:strVal val="ppt_y"/>
                                          </p:val>
                                        </p:tav>
                                        <p:tav tm="100000">
                                          <p:val>
                                            <p:strVal val="1+ppt_h/2"/>
                                          </p:val>
                                        </p:tav>
                                      </p:tavLst>
                                    </p:anim>
                                    <p:set>
                                      <p:cBhvr>
                                        <p:cTn id="694" dur="1" fill="hold">
                                          <p:stCondLst>
                                            <p:cond delay="5499"/>
                                          </p:stCondLst>
                                        </p:cTn>
                                        <p:tgtEl>
                                          <p:spTgt spid="72"/>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73"/>
                                        </p:tgtEl>
                                        <p:attrNameLst>
                                          <p:attrName>style.visibility</p:attrName>
                                        </p:attrNameLst>
                                      </p:cBhvr>
                                      <p:to>
                                        <p:strVal val="visible"/>
                                      </p:to>
                                    </p:set>
                                    <p:anim calcmode="lin" valueType="num">
                                      <p:cBhvr>
                                        <p:cTn id="697" dur="4500" fill="hold"/>
                                        <p:tgtEl>
                                          <p:spTgt spid="73"/>
                                        </p:tgtEl>
                                        <p:attrNameLst>
                                          <p:attrName>ppt_w</p:attrName>
                                        </p:attrNameLst>
                                      </p:cBhvr>
                                      <p:tavLst>
                                        <p:tav tm="0">
                                          <p:val>
                                            <p:strVal val="#ppt_w"/>
                                          </p:val>
                                        </p:tav>
                                        <p:tav tm="100000">
                                          <p:val>
                                            <p:strVal val="#ppt_w"/>
                                          </p:val>
                                        </p:tav>
                                      </p:tavLst>
                                    </p:anim>
                                    <p:anim calcmode="lin" valueType="num">
                                      <p:cBhvr>
                                        <p:cTn id="698" dur="4500" fill="hold"/>
                                        <p:tgtEl>
                                          <p:spTgt spid="73"/>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4250" fill="hold"/>
                                        <p:tgtEl>
                                          <p:spTgt spid="73"/>
                                        </p:tgtEl>
                                        <p:attrNameLst>
                                          <p:attrName>r</p:attrName>
                                        </p:attrNameLst>
                                      </p:cBhvr>
                                    </p:animRot>
                                  </p:childTnLst>
                                </p:cTn>
                              </p:par>
                              <p:par>
                                <p:cTn id="701" presetID="2" presetClass="exit" presetSubtype="12" fill="hold" grpId="2" nodeType="withEffect">
                                  <p:stCondLst>
                                    <p:cond delay="0"/>
                                  </p:stCondLst>
                                  <p:childTnLst>
                                    <p:anim calcmode="lin" valueType="num">
                                      <p:cBhvr additive="base">
                                        <p:cTn id="702" dur="5500"/>
                                        <p:tgtEl>
                                          <p:spTgt spid="73"/>
                                        </p:tgtEl>
                                        <p:attrNameLst>
                                          <p:attrName>ppt_x</p:attrName>
                                        </p:attrNameLst>
                                      </p:cBhvr>
                                      <p:tavLst>
                                        <p:tav tm="0">
                                          <p:val>
                                            <p:strVal val="ppt_x"/>
                                          </p:val>
                                        </p:tav>
                                        <p:tav tm="100000">
                                          <p:val>
                                            <p:strVal val="0-ppt_w/2"/>
                                          </p:val>
                                        </p:tav>
                                      </p:tavLst>
                                    </p:anim>
                                    <p:anim calcmode="lin" valueType="num">
                                      <p:cBhvr additive="base">
                                        <p:cTn id="703" dur="5500"/>
                                        <p:tgtEl>
                                          <p:spTgt spid="73"/>
                                        </p:tgtEl>
                                        <p:attrNameLst>
                                          <p:attrName>ppt_y</p:attrName>
                                        </p:attrNameLst>
                                      </p:cBhvr>
                                      <p:tavLst>
                                        <p:tav tm="0">
                                          <p:val>
                                            <p:strVal val="ppt_y"/>
                                          </p:val>
                                        </p:tav>
                                        <p:tav tm="100000">
                                          <p:val>
                                            <p:strVal val="1+ppt_h/2"/>
                                          </p:val>
                                        </p:tav>
                                      </p:tavLst>
                                    </p:anim>
                                    <p:set>
                                      <p:cBhvr>
                                        <p:cTn id="704" dur="1" fill="hold">
                                          <p:stCondLst>
                                            <p:cond delay="5499"/>
                                          </p:stCondLst>
                                        </p:cTn>
                                        <p:tgtEl>
                                          <p:spTgt spid="73"/>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74"/>
                                        </p:tgtEl>
                                        <p:attrNameLst>
                                          <p:attrName>style.visibility</p:attrName>
                                        </p:attrNameLst>
                                      </p:cBhvr>
                                      <p:to>
                                        <p:strVal val="visible"/>
                                      </p:to>
                                    </p:set>
                                    <p:anim calcmode="lin" valueType="num">
                                      <p:cBhvr>
                                        <p:cTn id="707" dur="4500" fill="hold"/>
                                        <p:tgtEl>
                                          <p:spTgt spid="74"/>
                                        </p:tgtEl>
                                        <p:attrNameLst>
                                          <p:attrName>ppt_w</p:attrName>
                                        </p:attrNameLst>
                                      </p:cBhvr>
                                      <p:tavLst>
                                        <p:tav tm="0">
                                          <p:val>
                                            <p:strVal val="#ppt_w"/>
                                          </p:val>
                                        </p:tav>
                                        <p:tav tm="100000">
                                          <p:val>
                                            <p:strVal val="#ppt_w"/>
                                          </p:val>
                                        </p:tav>
                                      </p:tavLst>
                                    </p:anim>
                                    <p:anim calcmode="lin" valueType="num">
                                      <p:cBhvr>
                                        <p:cTn id="708" dur="4500" fill="hold"/>
                                        <p:tgtEl>
                                          <p:spTgt spid="74"/>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4250" fill="hold"/>
                                        <p:tgtEl>
                                          <p:spTgt spid="74"/>
                                        </p:tgtEl>
                                        <p:attrNameLst>
                                          <p:attrName>r</p:attrName>
                                        </p:attrNameLst>
                                      </p:cBhvr>
                                    </p:animRot>
                                  </p:childTnLst>
                                </p:cTn>
                              </p:par>
                              <p:par>
                                <p:cTn id="711" presetID="2" presetClass="exit" presetSubtype="12" fill="hold" grpId="2" nodeType="withEffect">
                                  <p:stCondLst>
                                    <p:cond delay="0"/>
                                  </p:stCondLst>
                                  <p:childTnLst>
                                    <p:anim calcmode="lin" valueType="num">
                                      <p:cBhvr additive="base">
                                        <p:cTn id="712" dur="5500"/>
                                        <p:tgtEl>
                                          <p:spTgt spid="74"/>
                                        </p:tgtEl>
                                        <p:attrNameLst>
                                          <p:attrName>ppt_x</p:attrName>
                                        </p:attrNameLst>
                                      </p:cBhvr>
                                      <p:tavLst>
                                        <p:tav tm="0">
                                          <p:val>
                                            <p:strVal val="ppt_x"/>
                                          </p:val>
                                        </p:tav>
                                        <p:tav tm="100000">
                                          <p:val>
                                            <p:strVal val="0-ppt_w/2"/>
                                          </p:val>
                                        </p:tav>
                                      </p:tavLst>
                                    </p:anim>
                                    <p:anim calcmode="lin" valueType="num">
                                      <p:cBhvr additive="base">
                                        <p:cTn id="713" dur="5500"/>
                                        <p:tgtEl>
                                          <p:spTgt spid="74"/>
                                        </p:tgtEl>
                                        <p:attrNameLst>
                                          <p:attrName>ppt_y</p:attrName>
                                        </p:attrNameLst>
                                      </p:cBhvr>
                                      <p:tavLst>
                                        <p:tav tm="0">
                                          <p:val>
                                            <p:strVal val="ppt_y"/>
                                          </p:val>
                                        </p:tav>
                                        <p:tav tm="100000">
                                          <p:val>
                                            <p:strVal val="1+ppt_h/2"/>
                                          </p:val>
                                        </p:tav>
                                      </p:tavLst>
                                    </p:anim>
                                    <p:set>
                                      <p:cBhvr>
                                        <p:cTn id="714" dur="1" fill="hold">
                                          <p:stCondLst>
                                            <p:cond delay="5499"/>
                                          </p:stCondLst>
                                        </p:cTn>
                                        <p:tgtEl>
                                          <p:spTgt spid="74"/>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75"/>
                                        </p:tgtEl>
                                        <p:attrNameLst>
                                          <p:attrName>style.visibility</p:attrName>
                                        </p:attrNameLst>
                                      </p:cBhvr>
                                      <p:to>
                                        <p:strVal val="visible"/>
                                      </p:to>
                                    </p:set>
                                    <p:anim calcmode="lin" valueType="num">
                                      <p:cBhvr>
                                        <p:cTn id="717" dur="4500" fill="hold"/>
                                        <p:tgtEl>
                                          <p:spTgt spid="75"/>
                                        </p:tgtEl>
                                        <p:attrNameLst>
                                          <p:attrName>ppt_w</p:attrName>
                                        </p:attrNameLst>
                                      </p:cBhvr>
                                      <p:tavLst>
                                        <p:tav tm="0">
                                          <p:val>
                                            <p:strVal val="#ppt_w"/>
                                          </p:val>
                                        </p:tav>
                                        <p:tav tm="100000">
                                          <p:val>
                                            <p:strVal val="#ppt_w"/>
                                          </p:val>
                                        </p:tav>
                                      </p:tavLst>
                                    </p:anim>
                                    <p:anim calcmode="lin" valueType="num">
                                      <p:cBhvr>
                                        <p:cTn id="718" dur="4500" fill="hold"/>
                                        <p:tgtEl>
                                          <p:spTgt spid="75"/>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4250" fill="hold"/>
                                        <p:tgtEl>
                                          <p:spTgt spid="75"/>
                                        </p:tgtEl>
                                        <p:attrNameLst>
                                          <p:attrName>r</p:attrName>
                                        </p:attrNameLst>
                                      </p:cBhvr>
                                    </p:animRot>
                                  </p:childTnLst>
                                </p:cTn>
                              </p:par>
                              <p:par>
                                <p:cTn id="721" presetID="2" presetClass="exit" presetSubtype="12" fill="hold" grpId="2" nodeType="withEffect">
                                  <p:stCondLst>
                                    <p:cond delay="0"/>
                                  </p:stCondLst>
                                  <p:childTnLst>
                                    <p:anim calcmode="lin" valueType="num">
                                      <p:cBhvr additive="base">
                                        <p:cTn id="722" dur="5500"/>
                                        <p:tgtEl>
                                          <p:spTgt spid="75"/>
                                        </p:tgtEl>
                                        <p:attrNameLst>
                                          <p:attrName>ppt_x</p:attrName>
                                        </p:attrNameLst>
                                      </p:cBhvr>
                                      <p:tavLst>
                                        <p:tav tm="0">
                                          <p:val>
                                            <p:strVal val="ppt_x"/>
                                          </p:val>
                                        </p:tav>
                                        <p:tav tm="100000">
                                          <p:val>
                                            <p:strVal val="0-ppt_w/2"/>
                                          </p:val>
                                        </p:tav>
                                      </p:tavLst>
                                    </p:anim>
                                    <p:anim calcmode="lin" valueType="num">
                                      <p:cBhvr additive="base">
                                        <p:cTn id="723" dur="5500"/>
                                        <p:tgtEl>
                                          <p:spTgt spid="75"/>
                                        </p:tgtEl>
                                        <p:attrNameLst>
                                          <p:attrName>ppt_y</p:attrName>
                                        </p:attrNameLst>
                                      </p:cBhvr>
                                      <p:tavLst>
                                        <p:tav tm="0">
                                          <p:val>
                                            <p:strVal val="ppt_y"/>
                                          </p:val>
                                        </p:tav>
                                        <p:tav tm="100000">
                                          <p:val>
                                            <p:strVal val="1+ppt_h/2"/>
                                          </p:val>
                                        </p:tav>
                                      </p:tavLst>
                                    </p:anim>
                                    <p:set>
                                      <p:cBhvr>
                                        <p:cTn id="724" dur="1" fill="hold">
                                          <p:stCondLst>
                                            <p:cond delay="5499"/>
                                          </p:stCondLst>
                                        </p:cTn>
                                        <p:tgtEl>
                                          <p:spTgt spid="75"/>
                                        </p:tgtEl>
                                        <p:attrNameLst>
                                          <p:attrName>style.visibility</p:attrName>
                                        </p:attrNameLst>
                                      </p:cBhvr>
                                      <p:to>
                                        <p:strVal val="hidden"/>
                                      </p:to>
                                    </p:set>
                                  </p:childTnLst>
                                </p:cTn>
                              </p:par>
                              <p:par>
                                <p:cTn id="725" presetID="16" presetClass="entr" presetSubtype="42" fill="hold" nodeType="withEffect">
                                  <p:stCondLst>
                                    <p:cond delay="500"/>
                                  </p:stCondLst>
                                  <p:childTnLst>
                                    <p:set>
                                      <p:cBhvr>
                                        <p:cTn id="726" dur="1" fill="hold">
                                          <p:stCondLst>
                                            <p:cond delay="0"/>
                                          </p:stCondLst>
                                        </p:cTn>
                                        <p:tgtEl>
                                          <p:spTgt spid="96"/>
                                        </p:tgtEl>
                                        <p:attrNameLst>
                                          <p:attrName>style.visibility</p:attrName>
                                        </p:attrNameLst>
                                      </p:cBhvr>
                                      <p:to>
                                        <p:strVal val="visible"/>
                                      </p:to>
                                    </p:set>
                                    <p:animEffect transition="in" filter="barn(outHorizontal)">
                                      <p:cBhvr>
                                        <p:cTn id="727" dur="4500"/>
                                        <p:tgtEl>
                                          <p:spTgt spid="96"/>
                                        </p:tgtEl>
                                      </p:cBhvr>
                                    </p:animEffect>
                                  </p:childTnLst>
                                </p:cTn>
                              </p:par>
                              <p:par>
                                <p:cTn id="728" presetID="23" presetClass="entr" presetSubtype="272" fill="hold" nodeType="withEffect">
                                  <p:stCondLst>
                                    <p:cond delay="500"/>
                                  </p:stCondLst>
                                  <p:childTnLst>
                                    <p:set>
                                      <p:cBhvr>
                                        <p:cTn id="729" dur="1" fill="hold">
                                          <p:stCondLst>
                                            <p:cond delay="0"/>
                                          </p:stCondLst>
                                        </p:cTn>
                                        <p:tgtEl>
                                          <p:spTgt spid="96"/>
                                        </p:tgtEl>
                                        <p:attrNameLst>
                                          <p:attrName>style.visibility</p:attrName>
                                        </p:attrNameLst>
                                      </p:cBhvr>
                                      <p:to>
                                        <p:strVal val="visible"/>
                                      </p:to>
                                    </p:set>
                                    <p:anim calcmode="lin" valueType="num">
                                      <p:cBhvr>
                                        <p:cTn id="730" dur="4500" fill="hold"/>
                                        <p:tgtEl>
                                          <p:spTgt spid="96"/>
                                        </p:tgtEl>
                                        <p:attrNameLst>
                                          <p:attrName>ppt_w</p:attrName>
                                        </p:attrNameLst>
                                      </p:cBhvr>
                                      <p:tavLst>
                                        <p:tav tm="0">
                                          <p:val>
                                            <p:strVal val="2/3*#ppt_w"/>
                                          </p:val>
                                        </p:tav>
                                        <p:tav tm="100000">
                                          <p:val>
                                            <p:strVal val="#ppt_w"/>
                                          </p:val>
                                        </p:tav>
                                      </p:tavLst>
                                    </p:anim>
                                    <p:anim calcmode="lin" valueType="num">
                                      <p:cBhvr>
                                        <p:cTn id="731" dur="4500" fill="hold"/>
                                        <p:tgtEl>
                                          <p:spTgt spid="96"/>
                                        </p:tgtEl>
                                        <p:attrNameLst>
                                          <p:attrName>ppt_h</p:attrName>
                                        </p:attrNameLst>
                                      </p:cBhvr>
                                      <p:tavLst>
                                        <p:tav tm="0">
                                          <p:val>
                                            <p:strVal val="2/3*#ppt_h"/>
                                          </p:val>
                                        </p:tav>
                                        <p:tav tm="100000">
                                          <p:val>
                                            <p:strVal val="#ppt_h"/>
                                          </p:val>
                                        </p:tav>
                                      </p:tavLst>
                                    </p:anim>
                                  </p:childTnLst>
                                </p:cTn>
                              </p:par>
                              <p:par>
                                <p:cTn id="732" presetID="9" presetClass="emph" presetSubtype="0" nodeType="withEffect">
                                  <p:stCondLst>
                                    <p:cond delay="0"/>
                                  </p:stCondLst>
                                  <p:childTnLst>
                                    <p:set>
                                      <p:cBhvr rctx="PPT">
                                        <p:cTn id="733" dur="indefinite"/>
                                        <p:tgtEl>
                                          <p:spTgt spid="88"/>
                                        </p:tgtEl>
                                        <p:attrNameLst>
                                          <p:attrName>style.opacity</p:attrName>
                                        </p:attrNameLst>
                                      </p:cBhvr>
                                      <p:to>
                                        <p:strVal val="0"/>
                                      </p:to>
                                    </p:set>
                                    <p:animEffect filter="image" prLst="opacity: 0">
                                      <p:cBhvr rctx="IE">
                                        <p:cTn id="734" dur="indefinite"/>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15" grpId="0" animBg="1"/>
      <p:bldP spid="15" grpId="1" animBg="1"/>
      <p:bldP spid="15" grpId="2" animBg="1"/>
      <p:bldP spid="16" grpId="0" animBg="1"/>
      <p:bldP spid="16" grpId="1" animBg="1"/>
      <p:bldP spid="16" grpId="2" animBg="1"/>
      <p:bldP spid="12" grpId="0" animBg="1"/>
      <p:bldP spid="12" grpId="1" animBg="1"/>
      <p:bldP spid="12" grpId="2" animBg="1"/>
      <p:bldP spid="13" grpId="0" animBg="1"/>
      <p:bldP spid="13" grpId="1" animBg="1"/>
      <p:bldP spid="13"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28" grpId="0" animBg="1"/>
      <p:bldP spid="28" grpId="1" animBg="1"/>
      <p:bldP spid="28"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4" name="113 Imagen" descr="Diapositiva19"/>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157" b="-1"/>
          <a:stretch/>
        </p:blipFill>
        <p:spPr>
          <a:xfrm>
            <a:off x="0" y="-8082"/>
            <a:ext cx="9144000" cy="5151582"/>
          </a:xfrm>
          <a:prstGeom prst="rect">
            <a:avLst/>
          </a:prstGeom>
          <a:noFill/>
          <a:ln>
            <a:noFill/>
          </a:ln>
          <a:effectLst>
            <a:reflection stA="0" dir="5400000" sy="-100000" algn="bl" rotWithShape="0"/>
          </a:effectLst>
        </p:spPr>
      </p:pic>
      <p:sp>
        <p:nvSpPr>
          <p:cNvPr id="3" name="2 Rombo"/>
          <p:cNvSpPr/>
          <p:nvPr/>
        </p:nvSpPr>
        <p:spPr>
          <a:xfrm>
            <a:off x="-565994" y="11199"/>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ombo"/>
          <p:cNvSpPr/>
          <p:nvPr/>
        </p:nvSpPr>
        <p:spPr>
          <a:xfrm>
            <a:off x="-123151" y="-1088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ombo"/>
          <p:cNvSpPr/>
          <p:nvPr/>
        </p:nvSpPr>
        <p:spPr>
          <a:xfrm>
            <a:off x="327551" y="-1088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ombo"/>
          <p:cNvSpPr/>
          <p:nvPr/>
        </p:nvSpPr>
        <p:spPr>
          <a:xfrm>
            <a:off x="778254" y="11199"/>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ombo"/>
          <p:cNvSpPr/>
          <p:nvPr/>
        </p:nvSpPr>
        <p:spPr>
          <a:xfrm>
            <a:off x="1221097" y="-1088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ombo"/>
          <p:cNvSpPr/>
          <p:nvPr/>
        </p:nvSpPr>
        <p:spPr>
          <a:xfrm>
            <a:off x="1671798" y="-1088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ombo"/>
          <p:cNvSpPr/>
          <p:nvPr/>
        </p:nvSpPr>
        <p:spPr>
          <a:xfrm>
            <a:off x="2130339" y="11199"/>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ombo"/>
          <p:cNvSpPr/>
          <p:nvPr/>
        </p:nvSpPr>
        <p:spPr>
          <a:xfrm>
            <a:off x="2573182" y="-1088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ombo"/>
          <p:cNvSpPr/>
          <p:nvPr/>
        </p:nvSpPr>
        <p:spPr>
          <a:xfrm>
            <a:off x="3023883" y="-1088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a:off x="-565994" y="844070"/>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a:off x="-123151" y="82198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a:off x="327551" y="82198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ombo"/>
          <p:cNvSpPr/>
          <p:nvPr/>
        </p:nvSpPr>
        <p:spPr>
          <a:xfrm>
            <a:off x="778254" y="844070"/>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ombo"/>
          <p:cNvSpPr/>
          <p:nvPr/>
        </p:nvSpPr>
        <p:spPr>
          <a:xfrm>
            <a:off x="1221097" y="82198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a:off x="1671798" y="82198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a:off x="2130339" y="844070"/>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a:off x="2573182" y="82198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a:off x="3023883" y="82198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a:off x="-565994" y="169982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a:off x="-123151" y="167773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a:off x="327551" y="167773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a:off x="778254" y="169982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a:off x="1221097" y="167773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a:off x="1671798" y="167773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a:off x="2130339" y="169982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a:off x="2573182" y="167773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a:off x="3023883" y="167773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ombo"/>
          <p:cNvSpPr/>
          <p:nvPr/>
        </p:nvSpPr>
        <p:spPr>
          <a:xfrm>
            <a:off x="-565994" y="2574152"/>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ombo"/>
          <p:cNvSpPr/>
          <p:nvPr/>
        </p:nvSpPr>
        <p:spPr>
          <a:xfrm>
            <a:off x="-123151" y="255206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ombo"/>
          <p:cNvSpPr/>
          <p:nvPr/>
        </p:nvSpPr>
        <p:spPr>
          <a:xfrm>
            <a:off x="327551" y="255206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a:off x="778254" y="2574152"/>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a:off x="1221097" y="255206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a:off x="1671798" y="255206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a:off x="2130339" y="2574152"/>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a:off x="2573182" y="255206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a:off x="3023883" y="255206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a:off x="-565994" y="340702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a:off x="-123151" y="3384936"/>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a:off x="327551" y="3384936"/>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a:off x="778254" y="340702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a:off x="1221097" y="3384936"/>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a:off x="1671798" y="3384936"/>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a:off x="2130339" y="340702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a:off x="2573182" y="3384936"/>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a:off x="3023883" y="3384936"/>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a:off x="-565994" y="426277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a:off x="-123151" y="4240691"/>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a:off x="327551" y="4240691"/>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a:off x="778254" y="426277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a:off x="1221097" y="4240691"/>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a:off x="1671798" y="4240691"/>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a:off x="2130339" y="426277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a:off x="2573182" y="4240691"/>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a:off x="3023883" y="4240691"/>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ombo"/>
          <p:cNvSpPr/>
          <p:nvPr/>
        </p:nvSpPr>
        <p:spPr>
          <a:xfrm flipH="1">
            <a:off x="7956378" y="22169"/>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ombo"/>
          <p:cNvSpPr/>
          <p:nvPr/>
        </p:nvSpPr>
        <p:spPr>
          <a:xfrm flipH="1">
            <a:off x="7513535" y="82"/>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Rombo"/>
          <p:cNvSpPr/>
          <p:nvPr/>
        </p:nvSpPr>
        <p:spPr>
          <a:xfrm flipH="1">
            <a:off x="7062834" y="82"/>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ombo"/>
          <p:cNvSpPr/>
          <p:nvPr/>
        </p:nvSpPr>
        <p:spPr>
          <a:xfrm flipH="1">
            <a:off x="6612132" y="22169"/>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ombo"/>
          <p:cNvSpPr/>
          <p:nvPr/>
        </p:nvSpPr>
        <p:spPr>
          <a:xfrm flipH="1">
            <a:off x="6169289" y="82"/>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ombo"/>
          <p:cNvSpPr/>
          <p:nvPr/>
        </p:nvSpPr>
        <p:spPr>
          <a:xfrm flipH="1">
            <a:off x="5718586" y="82"/>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ombo"/>
          <p:cNvSpPr/>
          <p:nvPr/>
        </p:nvSpPr>
        <p:spPr>
          <a:xfrm flipH="1">
            <a:off x="5260047" y="22169"/>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ombo"/>
          <p:cNvSpPr/>
          <p:nvPr/>
        </p:nvSpPr>
        <p:spPr>
          <a:xfrm flipH="1">
            <a:off x="4817204" y="82"/>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Rombo"/>
          <p:cNvSpPr/>
          <p:nvPr/>
        </p:nvSpPr>
        <p:spPr>
          <a:xfrm flipH="1">
            <a:off x="4366503" y="82"/>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ombo"/>
          <p:cNvSpPr/>
          <p:nvPr/>
        </p:nvSpPr>
        <p:spPr>
          <a:xfrm flipH="1">
            <a:off x="7956378" y="855040"/>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ombo"/>
          <p:cNvSpPr/>
          <p:nvPr/>
        </p:nvSpPr>
        <p:spPr>
          <a:xfrm flipH="1">
            <a:off x="7513535" y="83295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ombo"/>
          <p:cNvSpPr/>
          <p:nvPr/>
        </p:nvSpPr>
        <p:spPr>
          <a:xfrm flipH="1">
            <a:off x="7062834" y="83295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ombo"/>
          <p:cNvSpPr/>
          <p:nvPr/>
        </p:nvSpPr>
        <p:spPr>
          <a:xfrm flipH="1">
            <a:off x="6612132" y="855040"/>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ombo"/>
          <p:cNvSpPr/>
          <p:nvPr/>
        </p:nvSpPr>
        <p:spPr>
          <a:xfrm flipH="1">
            <a:off x="6169289" y="83295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ombo"/>
          <p:cNvSpPr/>
          <p:nvPr/>
        </p:nvSpPr>
        <p:spPr>
          <a:xfrm flipH="1">
            <a:off x="5718586" y="83295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ombo"/>
          <p:cNvSpPr/>
          <p:nvPr/>
        </p:nvSpPr>
        <p:spPr>
          <a:xfrm flipH="1">
            <a:off x="5260047" y="855040"/>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ombo"/>
          <p:cNvSpPr/>
          <p:nvPr/>
        </p:nvSpPr>
        <p:spPr>
          <a:xfrm flipH="1">
            <a:off x="4817204" y="83295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ombo"/>
          <p:cNvSpPr/>
          <p:nvPr/>
        </p:nvSpPr>
        <p:spPr>
          <a:xfrm flipH="1">
            <a:off x="4366503" y="83295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ombo"/>
          <p:cNvSpPr/>
          <p:nvPr/>
        </p:nvSpPr>
        <p:spPr>
          <a:xfrm flipH="1">
            <a:off x="7956378" y="171079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ombo"/>
          <p:cNvSpPr/>
          <p:nvPr/>
        </p:nvSpPr>
        <p:spPr>
          <a:xfrm flipH="1">
            <a:off x="7513535" y="168870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ombo"/>
          <p:cNvSpPr/>
          <p:nvPr/>
        </p:nvSpPr>
        <p:spPr>
          <a:xfrm flipH="1">
            <a:off x="7062834" y="168870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ombo"/>
          <p:cNvSpPr/>
          <p:nvPr/>
        </p:nvSpPr>
        <p:spPr>
          <a:xfrm flipH="1">
            <a:off x="6612132" y="171079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ombo"/>
          <p:cNvSpPr/>
          <p:nvPr/>
        </p:nvSpPr>
        <p:spPr>
          <a:xfrm flipH="1">
            <a:off x="6169289" y="168870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ombo"/>
          <p:cNvSpPr/>
          <p:nvPr/>
        </p:nvSpPr>
        <p:spPr>
          <a:xfrm flipH="1">
            <a:off x="5718586" y="168870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ombo"/>
          <p:cNvSpPr/>
          <p:nvPr/>
        </p:nvSpPr>
        <p:spPr>
          <a:xfrm flipH="1">
            <a:off x="5260047" y="171079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ombo"/>
          <p:cNvSpPr/>
          <p:nvPr/>
        </p:nvSpPr>
        <p:spPr>
          <a:xfrm flipH="1">
            <a:off x="4817204" y="168870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ombo"/>
          <p:cNvSpPr/>
          <p:nvPr/>
        </p:nvSpPr>
        <p:spPr>
          <a:xfrm flipH="1">
            <a:off x="4366503" y="168870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ombo"/>
          <p:cNvSpPr/>
          <p:nvPr/>
        </p:nvSpPr>
        <p:spPr>
          <a:xfrm flipH="1">
            <a:off x="7956378" y="2585122"/>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ombo"/>
          <p:cNvSpPr/>
          <p:nvPr/>
        </p:nvSpPr>
        <p:spPr>
          <a:xfrm flipH="1">
            <a:off x="7513535" y="256303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ombo"/>
          <p:cNvSpPr/>
          <p:nvPr/>
        </p:nvSpPr>
        <p:spPr>
          <a:xfrm flipH="1">
            <a:off x="7062834" y="256303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ombo"/>
          <p:cNvSpPr/>
          <p:nvPr/>
        </p:nvSpPr>
        <p:spPr>
          <a:xfrm flipH="1">
            <a:off x="6612132" y="2585122"/>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ombo"/>
          <p:cNvSpPr/>
          <p:nvPr/>
        </p:nvSpPr>
        <p:spPr>
          <a:xfrm flipH="1">
            <a:off x="6169289" y="256303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ombo"/>
          <p:cNvSpPr/>
          <p:nvPr/>
        </p:nvSpPr>
        <p:spPr>
          <a:xfrm flipH="1">
            <a:off x="5718586" y="256303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ombo"/>
          <p:cNvSpPr/>
          <p:nvPr/>
        </p:nvSpPr>
        <p:spPr>
          <a:xfrm flipH="1">
            <a:off x="5260047" y="2585122"/>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ombo"/>
          <p:cNvSpPr/>
          <p:nvPr/>
        </p:nvSpPr>
        <p:spPr>
          <a:xfrm flipH="1">
            <a:off x="4817204" y="256303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ombo"/>
          <p:cNvSpPr/>
          <p:nvPr/>
        </p:nvSpPr>
        <p:spPr>
          <a:xfrm flipH="1">
            <a:off x="4366503" y="2563035"/>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ombo"/>
          <p:cNvSpPr/>
          <p:nvPr/>
        </p:nvSpPr>
        <p:spPr>
          <a:xfrm flipH="1">
            <a:off x="7956378" y="341799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ombo"/>
          <p:cNvSpPr/>
          <p:nvPr/>
        </p:nvSpPr>
        <p:spPr>
          <a:xfrm flipH="1">
            <a:off x="7513535" y="3395906"/>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ombo"/>
          <p:cNvSpPr/>
          <p:nvPr/>
        </p:nvSpPr>
        <p:spPr>
          <a:xfrm flipH="1">
            <a:off x="7062834" y="3395906"/>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ombo"/>
          <p:cNvSpPr/>
          <p:nvPr/>
        </p:nvSpPr>
        <p:spPr>
          <a:xfrm flipH="1">
            <a:off x="6612132" y="341799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ombo"/>
          <p:cNvSpPr/>
          <p:nvPr/>
        </p:nvSpPr>
        <p:spPr>
          <a:xfrm flipH="1">
            <a:off x="6169289" y="3395906"/>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ombo"/>
          <p:cNvSpPr/>
          <p:nvPr/>
        </p:nvSpPr>
        <p:spPr>
          <a:xfrm flipH="1">
            <a:off x="5718586" y="3395906"/>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ombo"/>
          <p:cNvSpPr/>
          <p:nvPr/>
        </p:nvSpPr>
        <p:spPr>
          <a:xfrm flipH="1">
            <a:off x="5260047" y="3417993"/>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ombo"/>
          <p:cNvSpPr/>
          <p:nvPr/>
        </p:nvSpPr>
        <p:spPr>
          <a:xfrm flipH="1">
            <a:off x="4817204" y="3395906"/>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ombo"/>
          <p:cNvSpPr/>
          <p:nvPr/>
        </p:nvSpPr>
        <p:spPr>
          <a:xfrm flipH="1">
            <a:off x="4366503" y="3395906"/>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ombo"/>
          <p:cNvSpPr/>
          <p:nvPr/>
        </p:nvSpPr>
        <p:spPr>
          <a:xfrm flipH="1">
            <a:off x="7956378" y="427374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ombo"/>
          <p:cNvSpPr/>
          <p:nvPr/>
        </p:nvSpPr>
        <p:spPr>
          <a:xfrm flipH="1">
            <a:off x="7513535" y="4251661"/>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ombo"/>
          <p:cNvSpPr/>
          <p:nvPr/>
        </p:nvSpPr>
        <p:spPr>
          <a:xfrm flipH="1">
            <a:off x="7062834" y="4251661"/>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ombo"/>
          <p:cNvSpPr/>
          <p:nvPr/>
        </p:nvSpPr>
        <p:spPr>
          <a:xfrm flipH="1">
            <a:off x="6612132" y="427374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ombo"/>
          <p:cNvSpPr/>
          <p:nvPr/>
        </p:nvSpPr>
        <p:spPr>
          <a:xfrm flipH="1">
            <a:off x="6169289" y="4251661"/>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ombo"/>
          <p:cNvSpPr/>
          <p:nvPr/>
        </p:nvSpPr>
        <p:spPr>
          <a:xfrm flipH="1">
            <a:off x="5718586" y="4251661"/>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ombo"/>
          <p:cNvSpPr/>
          <p:nvPr/>
        </p:nvSpPr>
        <p:spPr>
          <a:xfrm flipH="1">
            <a:off x="5260047" y="4273748"/>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ombo"/>
          <p:cNvSpPr/>
          <p:nvPr/>
        </p:nvSpPr>
        <p:spPr>
          <a:xfrm flipH="1">
            <a:off x="4817204" y="4251661"/>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ombo"/>
          <p:cNvSpPr/>
          <p:nvPr/>
        </p:nvSpPr>
        <p:spPr>
          <a:xfrm flipH="1">
            <a:off x="4366503" y="4251661"/>
            <a:ext cx="1666709" cy="843102"/>
          </a:xfrm>
          <a:prstGeom prst="diamond">
            <a:avLst/>
          </a:prstGeom>
          <a:gradFill flip="none" rotWithShape="1">
            <a:gsLst>
              <a:gs pos="1667">
                <a:srgbClr val="CC0066"/>
              </a:gs>
              <a:gs pos="14000">
                <a:srgbClr val="99FF33">
                  <a:alpha val="0"/>
                </a:srgbClr>
              </a:gs>
              <a:gs pos="69000">
                <a:srgbClr val="CCFF33">
                  <a:alpha val="73000"/>
                </a:srgbClr>
              </a:gs>
              <a:gs pos="88000">
                <a:srgbClr val="99FF33">
                  <a:alpha val="66000"/>
                </a:srgbClr>
              </a:gs>
            </a:gsLst>
            <a:path path="circle">
              <a:fillToRect l="50000" t="50000" r="50000" b="50000"/>
            </a:path>
            <a:tileRect/>
          </a:gradFill>
          <a:ln w="9525">
            <a:solidFill>
              <a:srgbClr val="CC0066"/>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15" name="114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828600" y="-38100"/>
            <a:ext cx="10513168" cy="5181600"/>
          </a:xfrm>
          <a:prstGeom prst="rect">
            <a:avLst/>
          </a:prstGeom>
          <a:noFill/>
          <a:ln>
            <a:noFill/>
          </a:ln>
        </p:spPr>
      </p:pic>
    </p:spTree>
    <p:extLst>
      <p:ext uri="{BB962C8B-B14F-4D97-AF65-F5344CB8AC3E}">
        <p14:creationId xmlns:p14="http://schemas.microsoft.com/office/powerpoint/2010/main" val="471433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0" fill="hold"/>
                                        <p:tgtEl>
                                          <p:spTgt spid="14"/>
                                        </p:tgtEl>
                                        <p:attrNameLst>
                                          <p:attrName>ppt_x</p:attrName>
                                        </p:attrNameLst>
                                      </p:cBhvr>
                                      <p:tavLst>
                                        <p:tav tm="0">
                                          <p:val>
                                            <p:strVal val="0-#ppt_w/2"/>
                                          </p:val>
                                        </p:tav>
                                        <p:tav tm="100000">
                                          <p:val>
                                            <p:strVal val="#ppt_x"/>
                                          </p:val>
                                        </p:tav>
                                      </p:tavLst>
                                    </p:anim>
                                    <p:anim calcmode="lin" valueType="num">
                                      <p:cBhvr additive="base">
                                        <p:cTn id="8" dur="5000" fill="hold"/>
                                        <p:tgtEl>
                                          <p:spTgt spid="14"/>
                                        </p:tgtEl>
                                        <p:attrNameLst>
                                          <p:attrName>ppt_y</p:attrName>
                                        </p:attrNameLst>
                                      </p:cBhvr>
                                      <p:tavLst>
                                        <p:tav tm="0">
                                          <p:val>
                                            <p:strVal val="#ppt_y"/>
                                          </p:val>
                                        </p:tav>
                                        <p:tav tm="100000">
                                          <p:val>
                                            <p:strVal val="#ppt_y"/>
                                          </p:val>
                                        </p:tav>
                                      </p:tavLst>
                                    </p:anim>
                                  </p:childTnLst>
                                </p:cTn>
                              </p:par>
                              <p:par>
                                <p:cTn id="9" presetID="2" presetClass="exit" presetSubtype="2" fill="hold" grpId="1" nodeType="withEffect">
                                  <p:stCondLst>
                                    <p:cond delay="0"/>
                                  </p:stCondLst>
                                  <p:childTnLst>
                                    <p:anim calcmode="lin" valueType="num">
                                      <p:cBhvr additive="base">
                                        <p:cTn id="10" dur="5000"/>
                                        <p:tgtEl>
                                          <p:spTgt spid="14"/>
                                        </p:tgtEl>
                                        <p:attrNameLst>
                                          <p:attrName>ppt_x</p:attrName>
                                        </p:attrNameLst>
                                      </p:cBhvr>
                                      <p:tavLst>
                                        <p:tav tm="0">
                                          <p:val>
                                            <p:strVal val="ppt_x"/>
                                          </p:val>
                                        </p:tav>
                                        <p:tav tm="100000">
                                          <p:val>
                                            <p:strVal val="1+ppt_w/2"/>
                                          </p:val>
                                        </p:tav>
                                      </p:tavLst>
                                    </p:anim>
                                    <p:anim calcmode="lin" valueType="num">
                                      <p:cBhvr additive="base">
                                        <p:cTn id="11" dur="5000"/>
                                        <p:tgtEl>
                                          <p:spTgt spid="14"/>
                                        </p:tgtEl>
                                        <p:attrNameLst>
                                          <p:attrName>ppt_y</p:attrName>
                                        </p:attrNameLst>
                                      </p:cBhvr>
                                      <p:tavLst>
                                        <p:tav tm="0">
                                          <p:val>
                                            <p:strVal val="ppt_y"/>
                                          </p:val>
                                        </p:tav>
                                        <p:tav tm="100000">
                                          <p:val>
                                            <p:strVal val="ppt_y"/>
                                          </p:val>
                                        </p:tav>
                                      </p:tavLst>
                                    </p:anim>
                                    <p:set>
                                      <p:cBhvr>
                                        <p:cTn id="12" dur="1" fill="hold">
                                          <p:stCondLst>
                                            <p:cond delay="4999"/>
                                          </p:stCondLst>
                                        </p:cTn>
                                        <p:tgtEl>
                                          <p:spTgt spid="14"/>
                                        </p:tgtEl>
                                        <p:attrNameLst>
                                          <p:attrName>style.visibility</p:attrName>
                                        </p:attrNameLst>
                                      </p:cBhvr>
                                      <p:to>
                                        <p:strVal val="hidden"/>
                                      </p:to>
                                    </p:set>
                                  </p:childTnLst>
                                </p:cTn>
                              </p:par>
                              <p:par>
                                <p:cTn id="13" presetID="3" presetClass="exit" presetSubtype="5" fill="hold" grpId="2" nodeType="withEffect">
                                  <p:stCondLst>
                                    <p:cond delay="0"/>
                                  </p:stCondLst>
                                  <p:childTnLst>
                                    <p:animEffect transition="out" filter="blinds(vertical)">
                                      <p:cBhvr>
                                        <p:cTn id="14" dur="5000"/>
                                        <p:tgtEl>
                                          <p:spTgt spid="14"/>
                                        </p:tgtEl>
                                      </p:cBhvr>
                                    </p:animEffect>
                                    <p:set>
                                      <p:cBhvr>
                                        <p:cTn id="15" dur="1" fill="hold">
                                          <p:stCondLst>
                                            <p:cond delay="4999"/>
                                          </p:stCondLst>
                                        </p:cTn>
                                        <p:tgtEl>
                                          <p:spTgt spid="14"/>
                                        </p:tgtEl>
                                        <p:attrNameLst>
                                          <p:attrName>style.visibility</p:attrName>
                                        </p:attrNameLst>
                                      </p:cBhvr>
                                      <p:to>
                                        <p:strVal val="hidden"/>
                                      </p:to>
                                    </p:set>
                                  </p:childTnLst>
                                </p:cTn>
                              </p:par>
                              <p:par>
                                <p:cTn id="16" presetID="8" presetClass="emph" presetSubtype="0" fill="hold" grpId="3" nodeType="withEffect">
                                  <p:stCondLst>
                                    <p:cond delay="0"/>
                                  </p:stCondLst>
                                  <p:childTnLst>
                                    <p:animRot by="21600000">
                                      <p:cBhvr>
                                        <p:cTn id="17" dur="5000" fill="hold"/>
                                        <p:tgtEl>
                                          <p:spTgt spid="14"/>
                                        </p:tgtEl>
                                        <p:attrNameLst>
                                          <p:attrName>r</p:attrName>
                                        </p:attrNameLst>
                                      </p:cBhvr>
                                    </p:animRot>
                                  </p:childTnLst>
                                </p:cTn>
                              </p:par>
                              <p:par>
                                <p:cTn id="18" presetID="2" presetClass="entr" presetSubtype="8" fill="hold" grpId="0" nodeType="with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0" fill="hold"/>
                                        <p:tgtEl>
                                          <p:spTgt spid="3"/>
                                        </p:tgtEl>
                                        <p:attrNameLst>
                                          <p:attrName>ppt_x</p:attrName>
                                        </p:attrNameLst>
                                      </p:cBhvr>
                                      <p:tavLst>
                                        <p:tav tm="0">
                                          <p:val>
                                            <p:strVal val="0-#ppt_w/2"/>
                                          </p:val>
                                        </p:tav>
                                        <p:tav tm="100000">
                                          <p:val>
                                            <p:strVal val="#ppt_x"/>
                                          </p:val>
                                        </p:tav>
                                      </p:tavLst>
                                    </p:anim>
                                    <p:anim calcmode="lin" valueType="num">
                                      <p:cBhvr additive="base">
                                        <p:cTn id="21" dur="5000" fill="hold"/>
                                        <p:tgtEl>
                                          <p:spTgt spid="3"/>
                                        </p:tgtEl>
                                        <p:attrNameLst>
                                          <p:attrName>ppt_y</p:attrName>
                                        </p:attrNameLst>
                                      </p:cBhvr>
                                      <p:tavLst>
                                        <p:tav tm="0">
                                          <p:val>
                                            <p:strVal val="#ppt_y"/>
                                          </p:val>
                                        </p:tav>
                                        <p:tav tm="100000">
                                          <p:val>
                                            <p:strVal val="#ppt_y"/>
                                          </p:val>
                                        </p:tav>
                                      </p:tavLst>
                                    </p:anim>
                                  </p:childTnLst>
                                </p:cTn>
                              </p:par>
                              <p:par>
                                <p:cTn id="22" presetID="2" presetClass="exit" presetSubtype="2" fill="hold" grpId="1" nodeType="withEffect">
                                  <p:stCondLst>
                                    <p:cond delay="0"/>
                                  </p:stCondLst>
                                  <p:childTnLst>
                                    <p:anim calcmode="lin" valueType="num">
                                      <p:cBhvr additive="base">
                                        <p:cTn id="23" dur="5000"/>
                                        <p:tgtEl>
                                          <p:spTgt spid="3"/>
                                        </p:tgtEl>
                                        <p:attrNameLst>
                                          <p:attrName>ppt_x</p:attrName>
                                        </p:attrNameLst>
                                      </p:cBhvr>
                                      <p:tavLst>
                                        <p:tav tm="0">
                                          <p:val>
                                            <p:strVal val="ppt_x"/>
                                          </p:val>
                                        </p:tav>
                                        <p:tav tm="100000">
                                          <p:val>
                                            <p:strVal val="1+ppt_w/2"/>
                                          </p:val>
                                        </p:tav>
                                      </p:tavLst>
                                    </p:anim>
                                    <p:anim calcmode="lin" valueType="num">
                                      <p:cBhvr additive="base">
                                        <p:cTn id="24" dur="5000"/>
                                        <p:tgtEl>
                                          <p:spTgt spid="3"/>
                                        </p:tgtEl>
                                        <p:attrNameLst>
                                          <p:attrName>ppt_y</p:attrName>
                                        </p:attrNameLst>
                                      </p:cBhvr>
                                      <p:tavLst>
                                        <p:tav tm="0">
                                          <p:val>
                                            <p:strVal val="ppt_y"/>
                                          </p:val>
                                        </p:tav>
                                        <p:tav tm="100000">
                                          <p:val>
                                            <p:strVal val="ppt_y"/>
                                          </p:val>
                                        </p:tav>
                                      </p:tavLst>
                                    </p:anim>
                                    <p:set>
                                      <p:cBhvr>
                                        <p:cTn id="25" dur="1" fill="hold">
                                          <p:stCondLst>
                                            <p:cond delay="4999"/>
                                          </p:stCondLst>
                                        </p:cTn>
                                        <p:tgtEl>
                                          <p:spTgt spid="3"/>
                                        </p:tgtEl>
                                        <p:attrNameLst>
                                          <p:attrName>style.visibility</p:attrName>
                                        </p:attrNameLst>
                                      </p:cBhvr>
                                      <p:to>
                                        <p:strVal val="hidden"/>
                                      </p:to>
                                    </p:set>
                                  </p:childTnLst>
                                </p:cTn>
                              </p:par>
                              <p:par>
                                <p:cTn id="26" presetID="3" presetClass="exit" presetSubtype="5" fill="hold" grpId="2" nodeType="withEffect">
                                  <p:stCondLst>
                                    <p:cond delay="0"/>
                                  </p:stCondLst>
                                  <p:childTnLst>
                                    <p:animEffect transition="out" filter="blinds(vertical)">
                                      <p:cBhvr>
                                        <p:cTn id="27" dur="5000"/>
                                        <p:tgtEl>
                                          <p:spTgt spid="3"/>
                                        </p:tgtEl>
                                      </p:cBhvr>
                                    </p:animEffect>
                                    <p:set>
                                      <p:cBhvr>
                                        <p:cTn id="28" dur="1" fill="hold">
                                          <p:stCondLst>
                                            <p:cond delay="4999"/>
                                          </p:stCondLst>
                                        </p:cTn>
                                        <p:tgtEl>
                                          <p:spTgt spid="3"/>
                                        </p:tgtEl>
                                        <p:attrNameLst>
                                          <p:attrName>style.visibility</p:attrName>
                                        </p:attrNameLst>
                                      </p:cBhvr>
                                      <p:to>
                                        <p:strVal val="hidden"/>
                                      </p:to>
                                    </p:set>
                                  </p:childTnLst>
                                </p:cTn>
                              </p:par>
                              <p:par>
                                <p:cTn id="29" presetID="8" presetClass="emph" presetSubtype="0" fill="hold" grpId="3" nodeType="withEffect">
                                  <p:stCondLst>
                                    <p:cond delay="0"/>
                                  </p:stCondLst>
                                  <p:childTnLst>
                                    <p:animRot by="21600000">
                                      <p:cBhvr>
                                        <p:cTn id="30" dur="5000" fill="hold"/>
                                        <p:tgtEl>
                                          <p:spTgt spid="3"/>
                                        </p:tgtEl>
                                        <p:attrNameLst>
                                          <p:attrName>r</p:attrName>
                                        </p:attrNameLst>
                                      </p:cBhvr>
                                    </p:animRot>
                                  </p:childTnLst>
                                </p:cTn>
                              </p:par>
                              <p:par>
                                <p:cTn id="31" presetID="2" presetClass="entr" presetSubtype="8" fill="hold" grpId="0" nodeType="with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additive="base">
                                        <p:cTn id="33" dur="5000" fill="hold"/>
                                        <p:tgtEl>
                                          <p:spTgt spid="4"/>
                                        </p:tgtEl>
                                        <p:attrNameLst>
                                          <p:attrName>ppt_x</p:attrName>
                                        </p:attrNameLst>
                                      </p:cBhvr>
                                      <p:tavLst>
                                        <p:tav tm="0">
                                          <p:val>
                                            <p:strVal val="0-#ppt_w/2"/>
                                          </p:val>
                                        </p:tav>
                                        <p:tav tm="100000">
                                          <p:val>
                                            <p:strVal val="#ppt_x"/>
                                          </p:val>
                                        </p:tav>
                                      </p:tavLst>
                                    </p:anim>
                                    <p:anim calcmode="lin" valueType="num">
                                      <p:cBhvr additive="base">
                                        <p:cTn id="34" dur="5000" fill="hold"/>
                                        <p:tgtEl>
                                          <p:spTgt spid="4"/>
                                        </p:tgtEl>
                                        <p:attrNameLst>
                                          <p:attrName>ppt_y</p:attrName>
                                        </p:attrNameLst>
                                      </p:cBhvr>
                                      <p:tavLst>
                                        <p:tav tm="0">
                                          <p:val>
                                            <p:strVal val="#ppt_y"/>
                                          </p:val>
                                        </p:tav>
                                        <p:tav tm="100000">
                                          <p:val>
                                            <p:strVal val="#ppt_y"/>
                                          </p:val>
                                        </p:tav>
                                      </p:tavLst>
                                    </p:anim>
                                  </p:childTnLst>
                                </p:cTn>
                              </p:par>
                              <p:par>
                                <p:cTn id="35" presetID="2" presetClass="exit" presetSubtype="2" fill="hold" grpId="1" nodeType="withEffect">
                                  <p:stCondLst>
                                    <p:cond delay="0"/>
                                  </p:stCondLst>
                                  <p:childTnLst>
                                    <p:anim calcmode="lin" valueType="num">
                                      <p:cBhvr additive="base">
                                        <p:cTn id="36" dur="5000"/>
                                        <p:tgtEl>
                                          <p:spTgt spid="4"/>
                                        </p:tgtEl>
                                        <p:attrNameLst>
                                          <p:attrName>ppt_x</p:attrName>
                                        </p:attrNameLst>
                                      </p:cBhvr>
                                      <p:tavLst>
                                        <p:tav tm="0">
                                          <p:val>
                                            <p:strVal val="ppt_x"/>
                                          </p:val>
                                        </p:tav>
                                        <p:tav tm="100000">
                                          <p:val>
                                            <p:strVal val="1+ppt_w/2"/>
                                          </p:val>
                                        </p:tav>
                                      </p:tavLst>
                                    </p:anim>
                                    <p:anim calcmode="lin" valueType="num">
                                      <p:cBhvr additive="base">
                                        <p:cTn id="37" dur="5000"/>
                                        <p:tgtEl>
                                          <p:spTgt spid="4"/>
                                        </p:tgtEl>
                                        <p:attrNameLst>
                                          <p:attrName>ppt_y</p:attrName>
                                        </p:attrNameLst>
                                      </p:cBhvr>
                                      <p:tavLst>
                                        <p:tav tm="0">
                                          <p:val>
                                            <p:strVal val="ppt_y"/>
                                          </p:val>
                                        </p:tav>
                                        <p:tav tm="100000">
                                          <p:val>
                                            <p:strVal val="ppt_y"/>
                                          </p:val>
                                        </p:tav>
                                      </p:tavLst>
                                    </p:anim>
                                    <p:set>
                                      <p:cBhvr>
                                        <p:cTn id="38" dur="1" fill="hold">
                                          <p:stCondLst>
                                            <p:cond delay="4999"/>
                                          </p:stCondLst>
                                        </p:cTn>
                                        <p:tgtEl>
                                          <p:spTgt spid="4"/>
                                        </p:tgtEl>
                                        <p:attrNameLst>
                                          <p:attrName>style.visibility</p:attrName>
                                        </p:attrNameLst>
                                      </p:cBhvr>
                                      <p:to>
                                        <p:strVal val="hidden"/>
                                      </p:to>
                                    </p:set>
                                  </p:childTnLst>
                                </p:cTn>
                              </p:par>
                              <p:par>
                                <p:cTn id="39" presetID="3" presetClass="exit" presetSubtype="5" fill="hold" grpId="2" nodeType="withEffect">
                                  <p:stCondLst>
                                    <p:cond delay="0"/>
                                  </p:stCondLst>
                                  <p:childTnLst>
                                    <p:animEffect transition="out" filter="blinds(vertical)">
                                      <p:cBhvr>
                                        <p:cTn id="40" dur="5000"/>
                                        <p:tgtEl>
                                          <p:spTgt spid="4"/>
                                        </p:tgtEl>
                                      </p:cBhvr>
                                    </p:animEffect>
                                    <p:set>
                                      <p:cBhvr>
                                        <p:cTn id="41" dur="1" fill="hold">
                                          <p:stCondLst>
                                            <p:cond delay="4999"/>
                                          </p:stCondLst>
                                        </p:cTn>
                                        <p:tgtEl>
                                          <p:spTgt spid="4"/>
                                        </p:tgtEl>
                                        <p:attrNameLst>
                                          <p:attrName>style.visibility</p:attrName>
                                        </p:attrNameLst>
                                      </p:cBhvr>
                                      <p:to>
                                        <p:strVal val="hidden"/>
                                      </p:to>
                                    </p:set>
                                  </p:childTnLst>
                                </p:cTn>
                              </p:par>
                              <p:par>
                                <p:cTn id="42" presetID="8" presetClass="emph" presetSubtype="0" fill="hold" grpId="3" nodeType="withEffect">
                                  <p:stCondLst>
                                    <p:cond delay="0"/>
                                  </p:stCondLst>
                                  <p:childTnLst>
                                    <p:animRot by="21600000">
                                      <p:cBhvr>
                                        <p:cTn id="43" dur="5000" fill="hold"/>
                                        <p:tgtEl>
                                          <p:spTgt spid="4"/>
                                        </p:tgtEl>
                                        <p:attrNameLst>
                                          <p:attrName>r</p:attrName>
                                        </p:attrNameLst>
                                      </p:cBhvr>
                                    </p:animRot>
                                  </p:childTnLst>
                                </p:cTn>
                              </p:par>
                              <p:par>
                                <p:cTn id="44" presetID="2" presetClass="entr" presetSubtype="8" fill="hold" grpId="0" nodeType="withEffect">
                                  <p:stCondLst>
                                    <p:cond delay="0"/>
                                  </p:stCondLst>
                                  <p:childTnLst>
                                    <p:set>
                                      <p:cBhvr>
                                        <p:cTn id="45" dur="1" fill="hold">
                                          <p:stCondLst>
                                            <p:cond delay="0"/>
                                          </p:stCondLst>
                                        </p:cTn>
                                        <p:tgtEl>
                                          <p:spTgt spid="5"/>
                                        </p:tgtEl>
                                        <p:attrNameLst>
                                          <p:attrName>style.visibility</p:attrName>
                                        </p:attrNameLst>
                                      </p:cBhvr>
                                      <p:to>
                                        <p:strVal val="visible"/>
                                      </p:to>
                                    </p:set>
                                    <p:anim calcmode="lin" valueType="num">
                                      <p:cBhvr additive="base">
                                        <p:cTn id="46" dur="5000" fill="hold"/>
                                        <p:tgtEl>
                                          <p:spTgt spid="5"/>
                                        </p:tgtEl>
                                        <p:attrNameLst>
                                          <p:attrName>ppt_x</p:attrName>
                                        </p:attrNameLst>
                                      </p:cBhvr>
                                      <p:tavLst>
                                        <p:tav tm="0">
                                          <p:val>
                                            <p:strVal val="0-#ppt_w/2"/>
                                          </p:val>
                                        </p:tav>
                                        <p:tav tm="100000">
                                          <p:val>
                                            <p:strVal val="#ppt_x"/>
                                          </p:val>
                                        </p:tav>
                                      </p:tavLst>
                                    </p:anim>
                                    <p:anim calcmode="lin" valueType="num">
                                      <p:cBhvr additive="base">
                                        <p:cTn id="47" dur="5000" fill="hold"/>
                                        <p:tgtEl>
                                          <p:spTgt spid="5"/>
                                        </p:tgtEl>
                                        <p:attrNameLst>
                                          <p:attrName>ppt_y</p:attrName>
                                        </p:attrNameLst>
                                      </p:cBhvr>
                                      <p:tavLst>
                                        <p:tav tm="0">
                                          <p:val>
                                            <p:strVal val="#ppt_y"/>
                                          </p:val>
                                        </p:tav>
                                        <p:tav tm="100000">
                                          <p:val>
                                            <p:strVal val="#ppt_y"/>
                                          </p:val>
                                        </p:tav>
                                      </p:tavLst>
                                    </p:anim>
                                  </p:childTnLst>
                                </p:cTn>
                              </p:par>
                              <p:par>
                                <p:cTn id="48" presetID="2" presetClass="exit" presetSubtype="2" fill="hold" grpId="1" nodeType="withEffect">
                                  <p:stCondLst>
                                    <p:cond delay="0"/>
                                  </p:stCondLst>
                                  <p:childTnLst>
                                    <p:anim calcmode="lin" valueType="num">
                                      <p:cBhvr additive="base">
                                        <p:cTn id="49" dur="5000"/>
                                        <p:tgtEl>
                                          <p:spTgt spid="5"/>
                                        </p:tgtEl>
                                        <p:attrNameLst>
                                          <p:attrName>ppt_x</p:attrName>
                                        </p:attrNameLst>
                                      </p:cBhvr>
                                      <p:tavLst>
                                        <p:tav tm="0">
                                          <p:val>
                                            <p:strVal val="ppt_x"/>
                                          </p:val>
                                        </p:tav>
                                        <p:tav tm="100000">
                                          <p:val>
                                            <p:strVal val="1+ppt_w/2"/>
                                          </p:val>
                                        </p:tav>
                                      </p:tavLst>
                                    </p:anim>
                                    <p:anim calcmode="lin" valueType="num">
                                      <p:cBhvr additive="base">
                                        <p:cTn id="50" dur="5000"/>
                                        <p:tgtEl>
                                          <p:spTgt spid="5"/>
                                        </p:tgtEl>
                                        <p:attrNameLst>
                                          <p:attrName>ppt_y</p:attrName>
                                        </p:attrNameLst>
                                      </p:cBhvr>
                                      <p:tavLst>
                                        <p:tav tm="0">
                                          <p:val>
                                            <p:strVal val="ppt_y"/>
                                          </p:val>
                                        </p:tav>
                                        <p:tav tm="100000">
                                          <p:val>
                                            <p:strVal val="ppt_y"/>
                                          </p:val>
                                        </p:tav>
                                      </p:tavLst>
                                    </p:anim>
                                    <p:set>
                                      <p:cBhvr>
                                        <p:cTn id="51" dur="1" fill="hold">
                                          <p:stCondLst>
                                            <p:cond delay="4999"/>
                                          </p:stCondLst>
                                        </p:cTn>
                                        <p:tgtEl>
                                          <p:spTgt spid="5"/>
                                        </p:tgtEl>
                                        <p:attrNameLst>
                                          <p:attrName>style.visibility</p:attrName>
                                        </p:attrNameLst>
                                      </p:cBhvr>
                                      <p:to>
                                        <p:strVal val="hidden"/>
                                      </p:to>
                                    </p:set>
                                  </p:childTnLst>
                                </p:cTn>
                              </p:par>
                              <p:par>
                                <p:cTn id="52" presetID="3" presetClass="exit" presetSubtype="5" fill="hold" grpId="2" nodeType="withEffect">
                                  <p:stCondLst>
                                    <p:cond delay="0"/>
                                  </p:stCondLst>
                                  <p:childTnLst>
                                    <p:animEffect transition="out" filter="blinds(vertical)">
                                      <p:cBhvr>
                                        <p:cTn id="53" dur="5000"/>
                                        <p:tgtEl>
                                          <p:spTgt spid="5"/>
                                        </p:tgtEl>
                                      </p:cBhvr>
                                    </p:animEffect>
                                    <p:set>
                                      <p:cBhvr>
                                        <p:cTn id="54" dur="1" fill="hold">
                                          <p:stCondLst>
                                            <p:cond delay="4999"/>
                                          </p:stCondLst>
                                        </p:cTn>
                                        <p:tgtEl>
                                          <p:spTgt spid="5"/>
                                        </p:tgtEl>
                                        <p:attrNameLst>
                                          <p:attrName>style.visibility</p:attrName>
                                        </p:attrNameLst>
                                      </p:cBhvr>
                                      <p:to>
                                        <p:strVal val="hidden"/>
                                      </p:to>
                                    </p:set>
                                  </p:childTnLst>
                                </p:cTn>
                              </p:par>
                              <p:par>
                                <p:cTn id="55" presetID="8" presetClass="emph" presetSubtype="0" fill="hold" grpId="3" nodeType="withEffect">
                                  <p:stCondLst>
                                    <p:cond delay="0"/>
                                  </p:stCondLst>
                                  <p:childTnLst>
                                    <p:animRot by="21600000">
                                      <p:cBhvr>
                                        <p:cTn id="56" dur="5000" fill="hold"/>
                                        <p:tgtEl>
                                          <p:spTgt spid="5"/>
                                        </p:tgtEl>
                                        <p:attrNameLst>
                                          <p:attrName>r</p:attrName>
                                        </p:attrNameLst>
                                      </p:cBhvr>
                                    </p:animRot>
                                  </p:childTnLst>
                                </p:cTn>
                              </p:par>
                              <p:par>
                                <p:cTn id="57" presetID="2" presetClass="entr" presetSubtype="8" fill="hold" grpId="0" nodeType="with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5000" fill="hold"/>
                                        <p:tgtEl>
                                          <p:spTgt spid="8"/>
                                        </p:tgtEl>
                                        <p:attrNameLst>
                                          <p:attrName>ppt_x</p:attrName>
                                        </p:attrNameLst>
                                      </p:cBhvr>
                                      <p:tavLst>
                                        <p:tav tm="0">
                                          <p:val>
                                            <p:strVal val="0-#ppt_w/2"/>
                                          </p:val>
                                        </p:tav>
                                        <p:tav tm="100000">
                                          <p:val>
                                            <p:strVal val="#ppt_x"/>
                                          </p:val>
                                        </p:tav>
                                      </p:tavLst>
                                    </p:anim>
                                    <p:anim calcmode="lin" valueType="num">
                                      <p:cBhvr additive="base">
                                        <p:cTn id="60" dur="5000" fill="hold"/>
                                        <p:tgtEl>
                                          <p:spTgt spid="8"/>
                                        </p:tgtEl>
                                        <p:attrNameLst>
                                          <p:attrName>ppt_y</p:attrName>
                                        </p:attrNameLst>
                                      </p:cBhvr>
                                      <p:tavLst>
                                        <p:tav tm="0">
                                          <p:val>
                                            <p:strVal val="#ppt_y"/>
                                          </p:val>
                                        </p:tav>
                                        <p:tav tm="100000">
                                          <p:val>
                                            <p:strVal val="#ppt_y"/>
                                          </p:val>
                                        </p:tav>
                                      </p:tavLst>
                                    </p:anim>
                                  </p:childTnLst>
                                </p:cTn>
                              </p:par>
                              <p:par>
                                <p:cTn id="61" presetID="2" presetClass="exit" presetSubtype="2" fill="hold" grpId="1" nodeType="withEffect">
                                  <p:stCondLst>
                                    <p:cond delay="0"/>
                                  </p:stCondLst>
                                  <p:childTnLst>
                                    <p:anim calcmode="lin" valueType="num">
                                      <p:cBhvr additive="base">
                                        <p:cTn id="62" dur="5000"/>
                                        <p:tgtEl>
                                          <p:spTgt spid="8"/>
                                        </p:tgtEl>
                                        <p:attrNameLst>
                                          <p:attrName>ppt_x</p:attrName>
                                        </p:attrNameLst>
                                      </p:cBhvr>
                                      <p:tavLst>
                                        <p:tav tm="0">
                                          <p:val>
                                            <p:strVal val="ppt_x"/>
                                          </p:val>
                                        </p:tav>
                                        <p:tav tm="100000">
                                          <p:val>
                                            <p:strVal val="1+ppt_w/2"/>
                                          </p:val>
                                        </p:tav>
                                      </p:tavLst>
                                    </p:anim>
                                    <p:anim calcmode="lin" valueType="num">
                                      <p:cBhvr additive="base">
                                        <p:cTn id="63" dur="5000"/>
                                        <p:tgtEl>
                                          <p:spTgt spid="8"/>
                                        </p:tgtEl>
                                        <p:attrNameLst>
                                          <p:attrName>ppt_y</p:attrName>
                                        </p:attrNameLst>
                                      </p:cBhvr>
                                      <p:tavLst>
                                        <p:tav tm="0">
                                          <p:val>
                                            <p:strVal val="ppt_y"/>
                                          </p:val>
                                        </p:tav>
                                        <p:tav tm="100000">
                                          <p:val>
                                            <p:strVal val="ppt_y"/>
                                          </p:val>
                                        </p:tav>
                                      </p:tavLst>
                                    </p:anim>
                                    <p:set>
                                      <p:cBhvr>
                                        <p:cTn id="64" dur="1" fill="hold">
                                          <p:stCondLst>
                                            <p:cond delay="4999"/>
                                          </p:stCondLst>
                                        </p:cTn>
                                        <p:tgtEl>
                                          <p:spTgt spid="8"/>
                                        </p:tgtEl>
                                        <p:attrNameLst>
                                          <p:attrName>style.visibility</p:attrName>
                                        </p:attrNameLst>
                                      </p:cBhvr>
                                      <p:to>
                                        <p:strVal val="hidden"/>
                                      </p:to>
                                    </p:set>
                                  </p:childTnLst>
                                </p:cTn>
                              </p:par>
                              <p:par>
                                <p:cTn id="65" presetID="3" presetClass="exit" presetSubtype="5" fill="hold" grpId="2" nodeType="withEffect">
                                  <p:stCondLst>
                                    <p:cond delay="0"/>
                                  </p:stCondLst>
                                  <p:childTnLst>
                                    <p:animEffect transition="out" filter="blinds(vertical)">
                                      <p:cBhvr>
                                        <p:cTn id="66" dur="5000"/>
                                        <p:tgtEl>
                                          <p:spTgt spid="8"/>
                                        </p:tgtEl>
                                      </p:cBhvr>
                                    </p:animEffect>
                                    <p:set>
                                      <p:cBhvr>
                                        <p:cTn id="67" dur="1" fill="hold">
                                          <p:stCondLst>
                                            <p:cond delay="4999"/>
                                          </p:stCondLst>
                                        </p:cTn>
                                        <p:tgtEl>
                                          <p:spTgt spid="8"/>
                                        </p:tgtEl>
                                        <p:attrNameLst>
                                          <p:attrName>style.visibility</p:attrName>
                                        </p:attrNameLst>
                                      </p:cBhvr>
                                      <p:to>
                                        <p:strVal val="hidden"/>
                                      </p:to>
                                    </p:set>
                                  </p:childTnLst>
                                </p:cTn>
                              </p:par>
                              <p:par>
                                <p:cTn id="68" presetID="8" presetClass="emph" presetSubtype="0" fill="hold" grpId="3" nodeType="withEffect">
                                  <p:stCondLst>
                                    <p:cond delay="0"/>
                                  </p:stCondLst>
                                  <p:childTnLst>
                                    <p:animRot by="21600000">
                                      <p:cBhvr>
                                        <p:cTn id="69" dur="5000" fill="hold"/>
                                        <p:tgtEl>
                                          <p:spTgt spid="8"/>
                                        </p:tgtEl>
                                        <p:attrNameLst>
                                          <p:attrName>r</p:attrName>
                                        </p:attrNameLst>
                                      </p:cBhvr>
                                    </p:animRot>
                                  </p:childTnLst>
                                </p:cTn>
                              </p:par>
                              <p:par>
                                <p:cTn id="70" presetID="2" presetClass="entr" presetSubtype="8" fill="hold" grpId="0" nodeType="withEffect">
                                  <p:stCondLst>
                                    <p:cond delay="0"/>
                                  </p:stCondLst>
                                  <p:childTnLst>
                                    <p:set>
                                      <p:cBhvr>
                                        <p:cTn id="71" dur="1" fill="hold">
                                          <p:stCondLst>
                                            <p:cond delay="0"/>
                                          </p:stCondLst>
                                        </p:cTn>
                                        <p:tgtEl>
                                          <p:spTgt spid="9"/>
                                        </p:tgtEl>
                                        <p:attrNameLst>
                                          <p:attrName>style.visibility</p:attrName>
                                        </p:attrNameLst>
                                      </p:cBhvr>
                                      <p:to>
                                        <p:strVal val="visible"/>
                                      </p:to>
                                    </p:set>
                                    <p:anim calcmode="lin" valueType="num">
                                      <p:cBhvr additive="base">
                                        <p:cTn id="72" dur="5000" fill="hold"/>
                                        <p:tgtEl>
                                          <p:spTgt spid="9"/>
                                        </p:tgtEl>
                                        <p:attrNameLst>
                                          <p:attrName>ppt_x</p:attrName>
                                        </p:attrNameLst>
                                      </p:cBhvr>
                                      <p:tavLst>
                                        <p:tav tm="0">
                                          <p:val>
                                            <p:strVal val="0-#ppt_w/2"/>
                                          </p:val>
                                        </p:tav>
                                        <p:tav tm="100000">
                                          <p:val>
                                            <p:strVal val="#ppt_x"/>
                                          </p:val>
                                        </p:tav>
                                      </p:tavLst>
                                    </p:anim>
                                    <p:anim calcmode="lin" valueType="num">
                                      <p:cBhvr additive="base">
                                        <p:cTn id="73" dur="5000" fill="hold"/>
                                        <p:tgtEl>
                                          <p:spTgt spid="9"/>
                                        </p:tgtEl>
                                        <p:attrNameLst>
                                          <p:attrName>ppt_y</p:attrName>
                                        </p:attrNameLst>
                                      </p:cBhvr>
                                      <p:tavLst>
                                        <p:tav tm="0">
                                          <p:val>
                                            <p:strVal val="#ppt_y"/>
                                          </p:val>
                                        </p:tav>
                                        <p:tav tm="100000">
                                          <p:val>
                                            <p:strVal val="#ppt_y"/>
                                          </p:val>
                                        </p:tav>
                                      </p:tavLst>
                                    </p:anim>
                                  </p:childTnLst>
                                </p:cTn>
                              </p:par>
                              <p:par>
                                <p:cTn id="74" presetID="2" presetClass="exit" presetSubtype="2" fill="hold" grpId="1" nodeType="withEffect">
                                  <p:stCondLst>
                                    <p:cond delay="0"/>
                                  </p:stCondLst>
                                  <p:childTnLst>
                                    <p:anim calcmode="lin" valueType="num">
                                      <p:cBhvr additive="base">
                                        <p:cTn id="75" dur="5000"/>
                                        <p:tgtEl>
                                          <p:spTgt spid="9"/>
                                        </p:tgtEl>
                                        <p:attrNameLst>
                                          <p:attrName>ppt_x</p:attrName>
                                        </p:attrNameLst>
                                      </p:cBhvr>
                                      <p:tavLst>
                                        <p:tav tm="0">
                                          <p:val>
                                            <p:strVal val="ppt_x"/>
                                          </p:val>
                                        </p:tav>
                                        <p:tav tm="100000">
                                          <p:val>
                                            <p:strVal val="1+ppt_w/2"/>
                                          </p:val>
                                        </p:tav>
                                      </p:tavLst>
                                    </p:anim>
                                    <p:anim calcmode="lin" valueType="num">
                                      <p:cBhvr additive="base">
                                        <p:cTn id="76" dur="5000"/>
                                        <p:tgtEl>
                                          <p:spTgt spid="9"/>
                                        </p:tgtEl>
                                        <p:attrNameLst>
                                          <p:attrName>ppt_y</p:attrName>
                                        </p:attrNameLst>
                                      </p:cBhvr>
                                      <p:tavLst>
                                        <p:tav tm="0">
                                          <p:val>
                                            <p:strVal val="ppt_y"/>
                                          </p:val>
                                        </p:tav>
                                        <p:tav tm="100000">
                                          <p:val>
                                            <p:strVal val="ppt_y"/>
                                          </p:val>
                                        </p:tav>
                                      </p:tavLst>
                                    </p:anim>
                                    <p:set>
                                      <p:cBhvr>
                                        <p:cTn id="77" dur="1" fill="hold">
                                          <p:stCondLst>
                                            <p:cond delay="4999"/>
                                          </p:stCondLst>
                                        </p:cTn>
                                        <p:tgtEl>
                                          <p:spTgt spid="9"/>
                                        </p:tgtEl>
                                        <p:attrNameLst>
                                          <p:attrName>style.visibility</p:attrName>
                                        </p:attrNameLst>
                                      </p:cBhvr>
                                      <p:to>
                                        <p:strVal val="hidden"/>
                                      </p:to>
                                    </p:set>
                                  </p:childTnLst>
                                </p:cTn>
                              </p:par>
                              <p:par>
                                <p:cTn id="78" presetID="3" presetClass="exit" presetSubtype="5" fill="hold" grpId="2" nodeType="withEffect">
                                  <p:stCondLst>
                                    <p:cond delay="0"/>
                                  </p:stCondLst>
                                  <p:childTnLst>
                                    <p:animEffect transition="out" filter="blinds(vertical)">
                                      <p:cBhvr>
                                        <p:cTn id="79" dur="5000"/>
                                        <p:tgtEl>
                                          <p:spTgt spid="9"/>
                                        </p:tgtEl>
                                      </p:cBhvr>
                                    </p:animEffect>
                                    <p:set>
                                      <p:cBhvr>
                                        <p:cTn id="80" dur="1" fill="hold">
                                          <p:stCondLst>
                                            <p:cond delay="4999"/>
                                          </p:stCondLst>
                                        </p:cTn>
                                        <p:tgtEl>
                                          <p:spTgt spid="9"/>
                                        </p:tgtEl>
                                        <p:attrNameLst>
                                          <p:attrName>style.visibility</p:attrName>
                                        </p:attrNameLst>
                                      </p:cBhvr>
                                      <p:to>
                                        <p:strVal val="hidden"/>
                                      </p:to>
                                    </p:set>
                                  </p:childTnLst>
                                </p:cTn>
                              </p:par>
                              <p:par>
                                <p:cTn id="81" presetID="8" presetClass="emph" presetSubtype="0" fill="hold" grpId="3" nodeType="withEffect">
                                  <p:stCondLst>
                                    <p:cond delay="0"/>
                                  </p:stCondLst>
                                  <p:childTnLst>
                                    <p:animRot by="21600000">
                                      <p:cBhvr>
                                        <p:cTn id="82" dur="5000" fill="hold"/>
                                        <p:tgtEl>
                                          <p:spTgt spid="9"/>
                                        </p:tgtEl>
                                        <p:attrNameLst>
                                          <p:attrName>r</p:attrName>
                                        </p:attrNameLst>
                                      </p:cBhvr>
                                    </p:animRot>
                                  </p:childTnLst>
                                </p:cTn>
                              </p:par>
                              <p:par>
                                <p:cTn id="83" presetID="2" presetClass="entr" presetSubtype="8" fill="hold" grpId="0" nodeType="withEffect">
                                  <p:stCondLst>
                                    <p:cond delay="0"/>
                                  </p:stCondLst>
                                  <p:childTnLst>
                                    <p:set>
                                      <p:cBhvr>
                                        <p:cTn id="84" dur="1" fill="hold">
                                          <p:stCondLst>
                                            <p:cond delay="0"/>
                                          </p:stCondLst>
                                        </p:cTn>
                                        <p:tgtEl>
                                          <p:spTgt spid="10"/>
                                        </p:tgtEl>
                                        <p:attrNameLst>
                                          <p:attrName>style.visibility</p:attrName>
                                        </p:attrNameLst>
                                      </p:cBhvr>
                                      <p:to>
                                        <p:strVal val="visible"/>
                                      </p:to>
                                    </p:set>
                                    <p:anim calcmode="lin" valueType="num">
                                      <p:cBhvr additive="base">
                                        <p:cTn id="85" dur="5000" fill="hold"/>
                                        <p:tgtEl>
                                          <p:spTgt spid="10"/>
                                        </p:tgtEl>
                                        <p:attrNameLst>
                                          <p:attrName>ppt_x</p:attrName>
                                        </p:attrNameLst>
                                      </p:cBhvr>
                                      <p:tavLst>
                                        <p:tav tm="0">
                                          <p:val>
                                            <p:strVal val="0-#ppt_w/2"/>
                                          </p:val>
                                        </p:tav>
                                        <p:tav tm="100000">
                                          <p:val>
                                            <p:strVal val="#ppt_x"/>
                                          </p:val>
                                        </p:tav>
                                      </p:tavLst>
                                    </p:anim>
                                    <p:anim calcmode="lin" valueType="num">
                                      <p:cBhvr additive="base">
                                        <p:cTn id="86" dur="5000" fill="hold"/>
                                        <p:tgtEl>
                                          <p:spTgt spid="10"/>
                                        </p:tgtEl>
                                        <p:attrNameLst>
                                          <p:attrName>ppt_y</p:attrName>
                                        </p:attrNameLst>
                                      </p:cBhvr>
                                      <p:tavLst>
                                        <p:tav tm="0">
                                          <p:val>
                                            <p:strVal val="#ppt_y"/>
                                          </p:val>
                                        </p:tav>
                                        <p:tav tm="100000">
                                          <p:val>
                                            <p:strVal val="#ppt_y"/>
                                          </p:val>
                                        </p:tav>
                                      </p:tavLst>
                                    </p:anim>
                                  </p:childTnLst>
                                </p:cTn>
                              </p:par>
                              <p:par>
                                <p:cTn id="87" presetID="2" presetClass="exit" presetSubtype="2" fill="hold" grpId="1" nodeType="withEffect">
                                  <p:stCondLst>
                                    <p:cond delay="0"/>
                                  </p:stCondLst>
                                  <p:childTnLst>
                                    <p:anim calcmode="lin" valueType="num">
                                      <p:cBhvr additive="base">
                                        <p:cTn id="88" dur="5000"/>
                                        <p:tgtEl>
                                          <p:spTgt spid="10"/>
                                        </p:tgtEl>
                                        <p:attrNameLst>
                                          <p:attrName>ppt_x</p:attrName>
                                        </p:attrNameLst>
                                      </p:cBhvr>
                                      <p:tavLst>
                                        <p:tav tm="0">
                                          <p:val>
                                            <p:strVal val="ppt_x"/>
                                          </p:val>
                                        </p:tav>
                                        <p:tav tm="100000">
                                          <p:val>
                                            <p:strVal val="1+ppt_w/2"/>
                                          </p:val>
                                        </p:tav>
                                      </p:tavLst>
                                    </p:anim>
                                    <p:anim calcmode="lin" valueType="num">
                                      <p:cBhvr additive="base">
                                        <p:cTn id="89" dur="5000"/>
                                        <p:tgtEl>
                                          <p:spTgt spid="10"/>
                                        </p:tgtEl>
                                        <p:attrNameLst>
                                          <p:attrName>ppt_y</p:attrName>
                                        </p:attrNameLst>
                                      </p:cBhvr>
                                      <p:tavLst>
                                        <p:tav tm="0">
                                          <p:val>
                                            <p:strVal val="ppt_y"/>
                                          </p:val>
                                        </p:tav>
                                        <p:tav tm="100000">
                                          <p:val>
                                            <p:strVal val="ppt_y"/>
                                          </p:val>
                                        </p:tav>
                                      </p:tavLst>
                                    </p:anim>
                                    <p:set>
                                      <p:cBhvr>
                                        <p:cTn id="90" dur="1" fill="hold">
                                          <p:stCondLst>
                                            <p:cond delay="4999"/>
                                          </p:stCondLst>
                                        </p:cTn>
                                        <p:tgtEl>
                                          <p:spTgt spid="10"/>
                                        </p:tgtEl>
                                        <p:attrNameLst>
                                          <p:attrName>style.visibility</p:attrName>
                                        </p:attrNameLst>
                                      </p:cBhvr>
                                      <p:to>
                                        <p:strVal val="hidden"/>
                                      </p:to>
                                    </p:set>
                                  </p:childTnLst>
                                </p:cTn>
                              </p:par>
                              <p:par>
                                <p:cTn id="91" presetID="3" presetClass="exit" presetSubtype="5" fill="hold" grpId="2" nodeType="withEffect">
                                  <p:stCondLst>
                                    <p:cond delay="0"/>
                                  </p:stCondLst>
                                  <p:childTnLst>
                                    <p:animEffect transition="out" filter="blinds(vertical)">
                                      <p:cBhvr>
                                        <p:cTn id="92" dur="5000"/>
                                        <p:tgtEl>
                                          <p:spTgt spid="10"/>
                                        </p:tgtEl>
                                      </p:cBhvr>
                                    </p:animEffect>
                                    <p:set>
                                      <p:cBhvr>
                                        <p:cTn id="93" dur="1" fill="hold">
                                          <p:stCondLst>
                                            <p:cond delay="4999"/>
                                          </p:stCondLst>
                                        </p:cTn>
                                        <p:tgtEl>
                                          <p:spTgt spid="10"/>
                                        </p:tgtEl>
                                        <p:attrNameLst>
                                          <p:attrName>style.visibility</p:attrName>
                                        </p:attrNameLst>
                                      </p:cBhvr>
                                      <p:to>
                                        <p:strVal val="hidden"/>
                                      </p:to>
                                    </p:set>
                                  </p:childTnLst>
                                </p:cTn>
                              </p:par>
                              <p:par>
                                <p:cTn id="94" presetID="8" presetClass="emph" presetSubtype="0" fill="hold" grpId="3" nodeType="withEffect">
                                  <p:stCondLst>
                                    <p:cond delay="0"/>
                                  </p:stCondLst>
                                  <p:childTnLst>
                                    <p:animRot by="21600000">
                                      <p:cBhvr>
                                        <p:cTn id="95" dur="5000" fill="hold"/>
                                        <p:tgtEl>
                                          <p:spTgt spid="10"/>
                                        </p:tgtEl>
                                        <p:attrNameLst>
                                          <p:attrName>r</p:attrName>
                                        </p:attrNameLst>
                                      </p:cBhvr>
                                    </p:animRot>
                                  </p:childTnLst>
                                </p:cTn>
                              </p:par>
                              <p:par>
                                <p:cTn id="96" presetID="2" presetClass="entr" presetSubtype="8" fill="hold" grpId="0" nodeType="withEffect">
                                  <p:stCondLst>
                                    <p:cond delay="0"/>
                                  </p:stCondLst>
                                  <p:childTnLst>
                                    <p:set>
                                      <p:cBhvr>
                                        <p:cTn id="97" dur="1" fill="hold">
                                          <p:stCondLst>
                                            <p:cond delay="0"/>
                                          </p:stCondLst>
                                        </p:cTn>
                                        <p:tgtEl>
                                          <p:spTgt spid="12"/>
                                        </p:tgtEl>
                                        <p:attrNameLst>
                                          <p:attrName>style.visibility</p:attrName>
                                        </p:attrNameLst>
                                      </p:cBhvr>
                                      <p:to>
                                        <p:strVal val="visible"/>
                                      </p:to>
                                    </p:set>
                                    <p:anim calcmode="lin" valueType="num">
                                      <p:cBhvr additive="base">
                                        <p:cTn id="98" dur="5000" fill="hold"/>
                                        <p:tgtEl>
                                          <p:spTgt spid="12"/>
                                        </p:tgtEl>
                                        <p:attrNameLst>
                                          <p:attrName>ppt_x</p:attrName>
                                        </p:attrNameLst>
                                      </p:cBhvr>
                                      <p:tavLst>
                                        <p:tav tm="0">
                                          <p:val>
                                            <p:strVal val="0-#ppt_w/2"/>
                                          </p:val>
                                        </p:tav>
                                        <p:tav tm="100000">
                                          <p:val>
                                            <p:strVal val="#ppt_x"/>
                                          </p:val>
                                        </p:tav>
                                      </p:tavLst>
                                    </p:anim>
                                    <p:anim calcmode="lin" valueType="num">
                                      <p:cBhvr additive="base">
                                        <p:cTn id="99" dur="5000" fill="hold"/>
                                        <p:tgtEl>
                                          <p:spTgt spid="12"/>
                                        </p:tgtEl>
                                        <p:attrNameLst>
                                          <p:attrName>ppt_y</p:attrName>
                                        </p:attrNameLst>
                                      </p:cBhvr>
                                      <p:tavLst>
                                        <p:tav tm="0">
                                          <p:val>
                                            <p:strVal val="#ppt_y"/>
                                          </p:val>
                                        </p:tav>
                                        <p:tav tm="100000">
                                          <p:val>
                                            <p:strVal val="#ppt_y"/>
                                          </p:val>
                                        </p:tav>
                                      </p:tavLst>
                                    </p:anim>
                                  </p:childTnLst>
                                </p:cTn>
                              </p:par>
                              <p:par>
                                <p:cTn id="100" presetID="2" presetClass="exit" presetSubtype="2" fill="hold" grpId="1" nodeType="withEffect">
                                  <p:stCondLst>
                                    <p:cond delay="0"/>
                                  </p:stCondLst>
                                  <p:childTnLst>
                                    <p:anim calcmode="lin" valueType="num">
                                      <p:cBhvr additive="base">
                                        <p:cTn id="101" dur="5000"/>
                                        <p:tgtEl>
                                          <p:spTgt spid="12"/>
                                        </p:tgtEl>
                                        <p:attrNameLst>
                                          <p:attrName>ppt_x</p:attrName>
                                        </p:attrNameLst>
                                      </p:cBhvr>
                                      <p:tavLst>
                                        <p:tav tm="0">
                                          <p:val>
                                            <p:strVal val="ppt_x"/>
                                          </p:val>
                                        </p:tav>
                                        <p:tav tm="100000">
                                          <p:val>
                                            <p:strVal val="1+ppt_w/2"/>
                                          </p:val>
                                        </p:tav>
                                      </p:tavLst>
                                    </p:anim>
                                    <p:anim calcmode="lin" valueType="num">
                                      <p:cBhvr additive="base">
                                        <p:cTn id="102" dur="5000"/>
                                        <p:tgtEl>
                                          <p:spTgt spid="12"/>
                                        </p:tgtEl>
                                        <p:attrNameLst>
                                          <p:attrName>ppt_y</p:attrName>
                                        </p:attrNameLst>
                                      </p:cBhvr>
                                      <p:tavLst>
                                        <p:tav tm="0">
                                          <p:val>
                                            <p:strVal val="ppt_y"/>
                                          </p:val>
                                        </p:tav>
                                        <p:tav tm="100000">
                                          <p:val>
                                            <p:strVal val="ppt_y"/>
                                          </p:val>
                                        </p:tav>
                                      </p:tavLst>
                                    </p:anim>
                                    <p:set>
                                      <p:cBhvr>
                                        <p:cTn id="103" dur="1" fill="hold">
                                          <p:stCondLst>
                                            <p:cond delay="4999"/>
                                          </p:stCondLst>
                                        </p:cTn>
                                        <p:tgtEl>
                                          <p:spTgt spid="12"/>
                                        </p:tgtEl>
                                        <p:attrNameLst>
                                          <p:attrName>style.visibility</p:attrName>
                                        </p:attrNameLst>
                                      </p:cBhvr>
                                      <p:to>
                                        <p:strVal val="hidden"/>
                                      </p:to>
                                    </p:set>
                                  </p:childTnLst>
                                </p:cTn>
                              </p:par>
                              <p:par>
                                <p:cTn id="104" presetID="3" presetClass="exit" presetSubtype="5" fill="hold" grpId="2" nodeType="withEffect">
                                  <p:stCondLst>
                                    <p:cond delay="0"/>
                                  </p:stCondLst>
                                  <p:childTnLst>
                                    <p:animEffect transition="out" filter="blinds(vertical)">
                                      <p:cBhvr>
                                        <p:cTn id="105" dur="5000"/>
                                        <p:tgtEl>
                                          <p:spTgt spid="12"/>
                                        </p:tgtEl>
                                      </p:cBhvr>
                                    </p:animEffect>
                                    <p:set>
                                      <p:cBhvr>
                                        <p:cTn id="106" dur="1" fill="hold">
                                          <p:stCondLst>
                                            <p:cond delay="4999"/>
                                          </p:stCondLst>
                                        </p:cTn>
                                        <p:tgtEl>
                                          <p:spTgt spid="12"/>
                                        </p:tgtEl>
                                        <p:attrNameLst>
                                          <p:attrName>style.visibility</p:attrName>
                                        </p:attrNameLst>
                                      </p:cBhvr>
                                      <p:to>
                                        <p:strVal val="hidden"/>
                                      </p:to>
                                    </p:set>
                                  </p:childTnLst>
                                </p:cTn>
                              </p:par>
                              <p:par>
                                <p:cTn id="107" presetID="8" presetClass="emph" presetSubtype="0" fill="hold" grpId="3" nodeType="withEffect">
                                  <p:stCondLst>
                                    <p:cond delay="0"/>
                                  </p:stCondLst>
                                  <p:childTnLst>
                                    <p:animRot by="21600000">
                                      <p:cBhvr>
                                        <p:cTn id="108" dur="5000" fill="hold"/>
                                        <p:tgtEl>
                                          <p:spTgt spid="12"/>
                                        </p:tgtEl>
                                        <p:attrNameLst>
                                          <p:attrName>r</p:attrName>
                                        </p:attrNameLst>
                                      </p:cBhvr>
                                    </p:animRot>
                                  </p:childTnLst>
                                </p:cTn>
                              </p:par>
                              <p:par>
                                <p:cTn id="109" presetID="2" presetClass="entr" presetSubtype="8" fill="hold" grpId="0" nodeType="withEffect">
                                  <p:stCondLst>
                                    <p:cond delay="0"/>
                                  </p:stCondLst>
                                  <p:childTnLst>
                                    <p:set>
                                      <p:cBhvr>
                                        <p:cTn id="110" dur="1" fill="hold">
                                          <p:stCondLst>
                                            <p:cond delay="0"/>
                                          </p:stCondLst>
                                        </p:cTn>
                                        <p:tgtEl>
                                          <p:spTgt spid="13"/>
                                        </p:tgtEl>
                                        <p:attrNameLst>
                                          <p:attrName>style.visibility</p:attrName>
                                        </p:attrNameLst>
                                      </p:cBhvr>
                                      <p:to>
                                        <p:strVal val="visible"/>
                                      </p:to>
                                    </p:set>
                                    <p:anim calcmode="lin" valueType="num">
                                      <p:cBhvr additive="base">
                                        <p:cTn id="111" dur="5000" fill="hold"/>
                                        <p:tgtEl>
                                          <p:spTgt spid="13"/>
                                        </p:tgtEl>
                                        <p:attrNameLst>
                                          <p:attrName>ppt_x</p:attrName>
                                        </p:attrNameLst>
                                      </p:cBhvr>
                                      <p:tavLst>
                                        <p:tav tm="0">
                                          <p:val>
                                            <p:strVal val="0-#ppt_w/2"/>
                                          </p:val>
                                        </p:tav>
                                        <p:tav tm="100000">
                                          <p:val>
                                            <p:strVal val="#ppt_x"/>
                                          </p:val>
                                        </p:tav>
                                      </p:tavLst>
                                    </p:anim>
                                    <p:anim calcmode="lin" valueType="num">
                                      <p:cBhvr additive="base">
                                        <p:cTn id="112" dur="5000" fill="hold"/>
                                        <p:tgtEl>
                                          <p:spTgt spid="13"/>
                                        </p:tgtEl>
                                        <p:attrNameLst>
                                          <p:attrName>ppt_y</p:attrName>
                                        </p:attrNameLst>
                                      </p:cBhvr>
                                      <p:tavLst>
                                        <p:tav tm="0">
                                          <p:val>
                                            <p:strVal val="#ppt_y"/>
                                          </p:val>
                                        </p:tav>
                                        <p:tav tm="100000">
                                          <p:val>
                                            <p:strVal val="#ppt_y"/>
                                          </p:val>
                                        </p:tav>
                                      </p:tavLst>
                                    </p:anim>
                                  </p:childTnLst>
                                </p:cTn>
                              </p:par>
                              <p:par>
                                <p:cTn id="113" presetID="2" presetClass="exit" presetSubtype="2" fill="hold" grpId="1" nodeType="withEffect">
                                  <p:stCondLst>
                                    <p:cond delay="0"/>
                                  </p:stCondLst>
                                  <p:childTnLst>
                                    <p:anim calcmode="lin" valueType="num">
                                      <p:cBhvr additive="base">
                                        <p:cTn id="114" dur="5000"/>
                                        <p:tgtEl>
                                          <p:spTgt spid="13"/>
                                        </p:tgtEl>
                                        <p:attrNameLst>
                                          <p:attrName>ppt_x</p:attrName>
                                        </p:attrNameLst>
                                      </p:cBhvr>
                                      <p:tavLst>
                                        <p:tav tm="0">
                                          <p:val>
                                            <p:strVal val="ppt_x"/>
                                          </p:val>
                                        </p:tav>
                                        <p:tav tm="100000">
                                          <p:val>
                                            <p:strVal val="1+ppt_w/2"/>
                                          </p:val>
                                        </p:tav>
                                      </p:tavLst>
                                    </p:anim>
                                    <p:anim calcmode="lin" valueType="num">
                                      <p:cBhvr additive="base">
                                        <p:cTn id="115" dur="5000"/>
                                        <p:tgtEl>
                                          <p:spTgt spid="13"/>
                                        </p:tgtEl>
                                        <p:attrNameLst>
                                          <p:attrName>ppt_y</p:attrName>
                                        </p:attrNameLst>
                                      </p:cBhvr>
                                      <p:tavLst>
                                        <p:tav tm="0">
                                          <p:val>
                                            <p:strVal val="ppt_y"/>
                                          </p:val>
                                        </p:tav>
                                        <p:tav tm="100000">
                                          <p:val>
                                            <p:strVal val="ppt_y"/>
                                          </p:val>
                                        </p:tav>
                                      </p:tavLst>
                                    </p:anim>
                                    <p:set>
                                      <p:cBhvr>
                                        <p:cTn id="116" dur="1" fill="hold">
                                          <p:stCondLst>
                                            <p:cond delay="4999"/>
                                          </p:stCondLst>
                                        </p:cTn>
                                        <p:tgtEl>
                                          <p:spTgt spid="13"/>
                                        </p:tgtEl>
                                        <p:attrNameLst>
                                          <p:attrName>style.visibility</p:attrName>
                                        </p:attrNameLst>
                                      </p:cBhvr>
                                      <p:to>
                                        <p:strVal val="hidden"/>
                                      </p:to>
                                    </p:set>
                                  </p:childTnLst>
                                </p:cTn>
                              </p:par>
                              <p:par>
                                <p:cTn id="117" presetID="3" presetClass="exit" presetSubtype="5" fill="hold" grpId="2" nodeType="withEffect">
                                  <p:stCondLst>
                                    <p:cond delay="0"/>
                                  </p:stCondLst>
                                  <p:childTnLst>
                                    <p:animEffect transition="out" filter="blinds(vertical)">
                                      <p:cBhvr>
                                        <p:cTn id="118" dur="5000"/>
                                        <p:tgtEl>
                                          <p:spTgt spid="13"/>
                                        </p:tgtEl>
                                      </p:cBhvr>
                                    </p:animEffect>
                                    <p:set>
                                      <p:cBhvr>
                                        <p:cTn id="119" dur="1" fill="hold">
                                          <p:stCondLst>
                                            <p:cond delay="4999"/>
                                          </p:stCondLst>
                                        </p:cTn>
                                        <p:tgtEl>
                                          <p:spTgt spid="13"/>
                                        </p:tgtEl>
                                        <p:attrNameLst>
                                          <p:attrName>style.visibility</p:attrName>
                                        </p:attrNameLst>
                                      </p:cBhvr>
                                      <p:to>
                                        <p:strVal val="hidden"/>
                                      </p:to>
                                    </p:set>
                                  </p:childTnLst>
                                </p:cTn>
                              </p:par>
                              <p:par>
                                <p:cTn id="120" presetID="8" presetClass="emph" presetSubtype="0" fill="hold" grpId="3" nodeType="withEffect">
                                  <p:stCondLst>
                                    <p:cond delay="0"/>
                                  </p:stCondLst>
                                  <p:childTnLst>
                                    <p:animRot by="21600000">
                                      <p:cBhvr>
                                        <p:cTn id="121" dur="5000" fill="hold"/>
                                        <p:tgtEl>
                                          <p:spTgt spid="13"/>
                                        </p:tgtEl>
                                        <p:attrNameLst>
                                          <p:attrName>r</p:attrName>
                                        </p:attrNameLst>
                                      </p:cBhvr>
                                    </p:animRot>
                                  </p:childTnLst>
                                </p:cTn>
                              </p:par>
                              <p:par>
                                <p:cTn id="122" presetID="2" presetClass="entr" presetSubtype="8" fill="hold" grpId="0" nodeType="withEffect">
                                  <p:stCondLst>
                                    <p:cond delay="0"/>
                                  </p:stCondLst>
                                  <p:childTnLst>
                                    <p:set>
                                      <p:cBhvr>
                                        <p:cTn id="123" dur="1" fill="hold">
                                          <p:stCondLst>
                                            <p:cond delay="0"/>
                                          </p:stCondLst>
                                        </p:cTn>
                                        <p:tgtEl>
                                          <p:spTgt spid="26"/>
                                        </p:tgtEl>
                                        <p:attrNameLst>
                                          <p:attrName>style.visibility</p:attrName>
                                        </p:attrNameLst>
                                      </p:cBhvr>
                                      <p:to>
                                        <p:strVal val="visible"/>
                                      </p:to>
                                    </p:set>
                                    <p:anim calcmode="lin" valueType="num">
                                      <p:cBhvr additive="base">
                                        <p:cTn id="124" dur="5000" fill="hold"/>
                                        <p:tgtEl>
                                          <p:spTgt spid="26"/>
                                        </p:tgtEl>
                                        <p:attrNameLst>
                                          <p:attrName>ppt_x</p:attrName>
                                        </p:attrNameLst>
                                      </p:cBhvr>
                                      <p:tavLst>
                                        <p:tav tm="0">
                                          <p:val>
                                            <p:strVal val="0-#ppt_w/2"/>
                                          </p:val>
                                        </p:tav>
                                        <p:tav tm="100000">
                                          <p:val>
                                            <p:strVal val="#ppt_x"/>
                                          </p:val>
                                        </p:tav>
                                      </p:tavLst>
                                    </p:anim>
                                    <p:anim calcmode="lin" valueType="num">
                                      <p:cBhvr additive="base">
                                        <p:cTn id="125" dur="5000" fill="hold"/>
                                        <p:tgtEl>
                                          <p:spTgt spid="26"/>
                                        </p:tgtEl>
                                        <p:attrNameLst>
                                          <p:attrName>ppt_y</p:attrName>
                                        </p:attrNameLst>
                                      </p:cBhvr>
                                      <p:tavLst>
                                        <p:tav tm="0">
                                          <p:val>
                                            <p:strVal val="#ppt_y"/>
                                          </p:val>
                                        </p:tav>
                                        <p:tav tm="100000">
                                          <p:val>
                                            <p:strVal val="#ppt_y"/>
                                          </p:val>
                                        </p:tav>
                                      </p:tavLst>
                                    </p:anim>
                                  </p:childTnLst>
                                </p:cTn>
                              </p:par>
                              <p:par>
                                <p:cTn id="126" presetID="2" presetClass="exit" presetSubtype="2" fill="hold" grpId="1" nodeType="withEffect">
                                  <p:stCondLst>
                                    <p:cond delay="0"/>
                                  </p:stCondLst>
                                  <p:childTnLst>
                                    <p:anim calcmode="lin" valueType="num">
                                      <p:cBhvr additive="base">
                                        <p:cTn id="127" dur="5000"/>
                                        <p:tgtEl>
                                          <p:spTgt spid="26"/>
                                        </p:tgtEl>
                                        <p:attrNameLst>
                                          <p:attrName>ppt_x</p:attrName>
                                        </p:attrNameLst>
                                      </p:cBhvr>
                                      <p:tavLst>
                                        <p:tav tm="0">
                                          <p:val>
                                            <p:strVal val="ppt_x"/>
                                          </p:val>
                                        </p:tav>
                                        <p:tav tm="100000">
                                          <p:val>
                                            <p:strVal val="1+ppt_w/2"/>
                                          </p:val>
                                        </p:tav>
                                      </p:tavLst>
                                    </p:anim>
                                    <p:anim calcmode="lin" valueType="num">
                                      <p:cBhvr additive="base">
                                        <p:cTn id="128" dur="5000"/>
                                        <p:tgtEl>
                                          <p:spTgt spid="26"/>
                                        </p:tgtEl>
                                        <p:attrNameLst>
                                          <p:attrName>ppt_y</p:attrName>
                                        </p:attrNameLst>
                                      </p:cBhvr>
                                      <p:tavLst>
                                        <p:tav tm="0">
                                          <p:val>
                                            <p:strVal val="ppt_y"/>
                                          </p:val>
                                        </p:tav>
                                        <p:tav tm="100000">
                                          <p:val>
                                            <p:strVal val="ppt_y"/>
                                          </p:val>
                                        </p:tav>
                                      </p:tavLst>
                                    </p:anim>
                                    <p:set>
                                      <p:cBhvr>
                                        <p:cTn id="129" dur="1" fill="hold">
                                          <p:stCondLst>
                                            <p:cond delay="4999"/>
                                          </p:stCondLst>
                                        </p:cTn>
                                        <p:tgtEl>
                                          <p:spTgt spid="26"/>
                                        </p:tgtEl>
                                        <p:attrNameLst>
                                          <p:attrName>style.visibility</p:attrName>
                                        </p:attrNameLst>
                                      </p:cBhvr>
                                      <p:to>
                                        <p:strVal val="hidden"/>
                                      </p:to>
                                    </p:set>
                                  </p:childTnLst>
                                </p:cTn>
                              </p:par>
                              <p:par>
                                <p:cTn id="130" presetID="3" presetClass="exit" presetSubtype="5" fill="hold" grpId="2" nodeType="withEffect">
                                  <p:stCondLst>
                                    <p:cond delay="0"/>
                                  </p:stCondLst>
                                  <p:childTnLst>
                                    <p:animEffect transition="out" filter="blinds(vertical)">
                                      <p:cBhvr>
                                        <p:cTn id="131" dur="5000"/>
                                        <p:tgtEl>
                                          <p:spTgt spid="26"/>
                                        </p:tgtEl>
                                      </p:cBhvr>
                                    </p:animEffect>
                                    <p:set>
                                      <p:cBhvr>
                                        <p:cTn id="132" dur="1" fill="hold">
                                          <p:stCondLst>
                                            <p:cond delay="4999"/>
                                          </p:stCondLst>
                                        </p:cTn>
                                        <p:tgtEl>
                                          <p:spTgt spid="26"/>
                                        </p:tgtEl>
                                        <p:attrNameLst>
                                          <p:attrName>style.visibility</p:attrName>
                                        </p:attrNameLst>
                                      </p:cBhvr>
                                      <p:to>
                                        <p:strVal val="hidden"/>
                                      </p:to>
                                    </p:set>
                                  </p:childTnLst>
                                </p:cTn>
                              </p:par>
                              <p:par>
                                <p:cTn id="133" presetID="8" presetClass="emph" presetSubtype="0" fill="hold" grpId="3" nodeType="withEffect">
                                  <p:stCondLst>
                                    <p:cond delay="0"/>
                                  </p:stCondLst>
                                  <p:childTnLst>
                                    <p:animRot by="21600000">
                                      <p:cBhvr>
                                        <p:cTn id="134" dur="5000" fill="hold"/>
                                        <p:tgtEl>
                                          <p:spTgt spid="26"/>
                                        </p:tgtEl>
                                        <p:attrNameLst>
                                          <p:attrName>r</p:attrName>
                                        </p:attrNameLst>
                                      </p:cBhvr>
                                    </p:animRot>
                                  </p:childTnLst>
                                </p:cTn>
                              </p:par>
                              <p:par>
                                <p:cTn id="135" presetID="2" presetClass="entr" presetSubtype="8" fill="hold" grpId="0" nodeType="withEffect">
                                  <p:stCondLst>
                                    <p:cond delay="0"/>
                                  </p:stCondLst>
                                  <p:childTnLst>
                                    <p:set>
                                      <p:cBhvr>
                                        <p:cTn id="136" dur="1" fill="hold">
                                          <p:stCondLst>
                                            <p:cond delay="0"/>
                                          </p:stCondLst>
                                        </p:cTn>
                                        <p:tgtEl>
                                          <p:spTgt spid="27"/>
                                        </p:tgtEl>
                                        <p:attrNameLst>
                                          <p:attrName>style.visibility</p:attrName>
                                        </p:attrNameLst>
                                      </p:cBhvr>
                                      <p:to>
                                        <p:strVal val="visible"/>
                                      </p:to>
                                    </p:set>
                                    <p:anim calcmode="lin" valueType="num">
                                      <p:cBhvr additive="base">
                                        <p:cTn id="137" dur="5000" fill="hold"/>
                                        <p:tgtEl>
                                          <p:spTgt spid="27"/>
                                        </p:tgtEl>
                                        <p:attrNameLst>
                                          <p:attrName>ppt_x</p:attrName>
                                        </p:attrNameLst>
                                      </p:cBhvr>
                                      <p:tavLst>
                                        <p:tav tm="0">
                                          <p:val>
                                            <p:strVal val="0-#ppt_w/2"/>
                                          </p:val>
                                        </p:tav>
                                        <p:tav tm="100000">
                                          <p:val>
                                            <p:strVal val="#ppt_x"/>
                                          </p:val>
                                        </p:tav>
                                      </p:tavLst>
                                    </p:anim>
                                    <p:anim calcmode="lin" valueType="num">
                                      <p:cBhvr additive="base">
                                        <p:cTn id="138" dur="5000" fill="hold"/>
                                        <p:tgtEl>
                                          <p:spTgt spid="27"/>
                                        </p:tgtEl>
                                        <p:attrNameLst>
                                          <p:attrName>ppt_y</p:attrName>
                                        </p:attrNameLst>
                                      </p:cBhvr>
                                      <p:tavLst>
                                        <p:tav tm="0">
                                          <p:val>
                                            <p:strVal val="#ppt_y"/>
                                          </p:val>
                                        </p:tav>
                                        <p:tav tm="100000">
                                          <p:val>
                                            <p:strVal val="#ppt_y"/>
                                          </p:val>
                                        </p:tav>
                                      </p:tavLst>
                                    </p:anim>
                                  </p:childTnLst>
                                </p:cTn>
                              </p:par>
                              <p:par>
                                <p:cTn id="139" presetID="2" presetClass="exit" presetSubtype="2" fill="hold" grpId="1" nodeType="withEffect">
                                  <p:stCondLst>
                                    <p:cond delay="0"/>
                                  </p:stCondLst>
                                  <p:childTnLst>
                                    <p:anim calcmode="lin" valueType="num">
                                      <p:cBhvr additive="base">
                                        <p:cTn id="140" dur="5000"/>
                                        <p:tgtEl>
                                          <p:spTgt spid="27"/>
                                        </p:tgtEl>
                                        <p:attrNameLst>
                                          <p:attrName>ppt_x</p:attrName>
                                        </p:attrNameLst>
                                      </p:cBhvr>
                                      <p:tavLst>
                                        <p:tav tm="0">
                                          <p:val>
                                            <p:strVal val="ppt_x"/>
                                          </p:val>
                                        </p:tav>
                                        <p:tav tm="100000">
                                          <p:val>
                                            <p:strVal val="1+ppt_w/2"/>
                                          </p:val>
                                        </p:tav>
                                      </p:tavLst>
                                    </p:anim>
                                    <p:anim calcmode="lin" valueType="num">
                                      <p:cBhvr additive="base">
                                        <p:cTn id="141" dur="5000"/>
                                        <p:tgtEl>
                                          <p:spTgt spid="27"/>
                                        </p:tgtEl>
                                        <p:attrNameLst>
                                          <p:attrName>ppt_y</p:attrName>
                                        </p:attrNameLst>
                                      </p:cBhvr>
                                      <p:tavLst>
                                        <p:tav tm="0">
                                          <p:val>
                                            <p:strVal val="ppt_y"/>
                                          </p:val>
                                        </p:tav>
                                        <p:tav tm="100000">
                                          <p:val>
                                            <p:strVal val="ppt_y"/>
                                          </p:val>
                                        </p:tav>
                                      </p:tavLst>
                                    </p:anim>
                                    <p:set>
                                      <p:cBhvr>
                                        <p:cTn id="142" dur="1" fill="hold">
                                          <p:stCondLst>
                                            <p:cond delay="4999"/>
                                          </p:stCondLst>
                                        </p:cTn>
                                        <p:tgtEl>
                                          <p:spTgt spid="27"/>
                                        </p:tgtEl>
                                        <p:attrNameLst>
                                          <p:attrName>style.visibility</p:attrName>
                                        </p:attrNameLst>
                                      </p:cBhvr>
                                      <p:to>
                                        <p:strVal val="hidden"/>
                                      </p:to>
                                    </p:set>
                                  </p:childTnLst>
                                </p:cTn>
                              </p:par>
                              <p:par>
                                <p:cTn id="143" presetID="3" presetClass="exit" presetSubtype="5" fill="hold" grpId="2" nodeType="withEffect">
                                  <p:stCondLst>
                                    <p:cond delay="0"/>
                                  </p:stCondLst>
                                  <p:childTnLst>
                                    <p:animEffect transition="out" filter="blinds(vertical)">
                                      <p:cBhvr>
                                        <p:cTn id="144" dur="5000"/>
                                        <p:tgtEl>
                                          <p:spTgt spid="27"/>
                                        </p:tgtEl>
                                      </p:cBhvr>
                                    </p:animEffect>
                                    <p:set>
                                      <p:cBhvr>
                                        <p:cTn id="145" dur="1" fill="hold">
                                          <p:stCondLst>
                                            <p:cond delay="4999"/>
                                          </p:stCondLst>
                                        </p:cTn>
                                        <p:tgtEl>
                                          <p:spTgt spid="27"/>
                                        </p:tgtEl>
                                        <p:attrNameLst>
                                          <p:attrName>style.visibility</p:attrName>
                                        </p:attrNameLst>
                                      </p:cBhvr>
                                      <p:to>
                                        <p:strVal val="hidden"/>
                                      </p:to>
                                    </p:set>
                                  </p:childTnLst>
                                </p:cTn>
                              </p:par>
                              <p:par>
                                <p:cTn id="146" presetID="8" presetClass="emph" presetSubtype="0" fill="hold" grpId="3" nodeType="withEffect">
                                  <p:stCondLst>
                                    <p:cond delay="0"/>
                                  </p:stCondLst>
                                  <p:childTnLst>
                                    <p:animRot by="21600000">
                                      <p:cBhvr>
                                        <p:cTn id="147" dur="5000" fill="hold"/>
                                        <p:tgtEl>
                                          <p:spTgt spid="27"/>
                                        </p:tgtEl>
                                        <p:attrNameLst>
                                          <p:attrName>r</p:attrName>
                                        </p:attrNameLst>
                                      </p:cBhvr>
                                    </p:animRot>
                                  </p:childTnLst>
                                </p:cTn>
                              </p:par>
                              <p:par>
                                <p:cTn id="148" presetID="2" presetClass="entr" presetSubtype="8" fill="hold" grpId="0" nodeType="withEffect">
                                  <p:stCondLst>
                                    <p:cond delay="0"/>
                                  </p:stCondLst>
                                  <p:childTnLst>
                                    <p:set>
                                      <p:cBhvr>
                                        <p:cTn id="149" dur="1" fill="hold">
                                          <p:stCondLst>
                                            <p:cond delay="0"/>
                                          </p:stCondLst>
                                        </p:cTn>
                                        <p:tgtEl>
                                          <p:spTgt spid="28"/>
                                        </p:tgtEl>
                                        <p:attrNameLst>
                                          <p:attrName>style.visibility</p:attrName>
                                        </p:attrNameLst>
                                      </p:cBhvr>
                                      <p:to>
                                        <p:strVal val="visible"/>
                                      </p:to>
                                    </p:set>
                                    <p:anim calcmode="lin" valueType="num">
                                      <p:cBhvr additive="base">
                                        <p:cTn id="150" dur="5000" fill="hold"/>
                                        <p:tgtEl>
                                          <p:spTgt spid="28"/>
                                        </p:tgtEl>
                                        <p:attrNameLst>
                                          <p:attrName>ppt_x</p:attrName>
                                        </p:attrNameLst>
                                      </p:cBhvr>
                                      <p:tavLst>
                                        <p:tav tm="0">
                                          <p:val>
                                            <p:strVal val="0-#ppt_w/2"/>
                                          </p:val>
                                        </p:tav>
                                        <p:tav tm="100000">
                                          <p:val>
                                            <p:strVal val="#ppt_x"/>
                                          </p:val>
                                        </p:tav>
                                      </p:tavLst>
                                    </p:anim>
                                    <p:anim calcmode="lin" valueType="num">
                                      <p:cBhvr additive="base">
                                        <p:cTn id="151" dur="5000" fill="hold"/>
                                        <p:tgtEl>
                                          <p:spTgt spid="28"/>
                                        </p:tgtEl>
                                        <p:attrNameLst>
                                          <p:attrName>ppt_y</p:attrName>
                                        </p:attrNameLst>
                                      </p:cBhvr>
                                      <p:tavLst>
                                        <p:tav tm="0">
                                          <p:val>
                                            <p:strVal val="#ppt_y"/>
                                          </p:val>
                                        </p:tav>
                                        <p:tav tm="100000">
                                          <p:val>
                                            <p:strVal val="#ppt_y"/>
                                          </p:val>
                                        </p:tav>
                                      </p:tavLst>
                                    </p:anim>
                                  </p:childTnLst>
                                </p:cTn>
                              </p:par>
                              <p:par>
                                <p:cTn id="152" presetID="2" presetClass="exit" presetSubtype="2" fill="hold" grpId="1" nodeType="withEffect">
                                  <p:stCondLst>
                                    <p:cond delay="0"/>
                                  </p:stCondLst>
                                  <p:childTnLst>
                                    <p:anim calcmode="lin" valueType="num">
                                      <p:cBhvr additive="base">
                                        <p:cTn id="153" dur="5000"/>
                                        <p:tgtEl>
                                          <p:spTgt spid="28"/>
                                        </p:tgtEl>
                                        <p:attrNameLst>
                                          <p:attrName>ppt_x</p:attrName>
                                        </p:attrNameLst>
                                      </p:cBhvr>
                                      <p:tavLst>
                                        <p:tav tm="0">
                                          <p:val>
                                            <p:strVal val="ppt_x"/>
                                          </p:val>
                                        </p:tav>
                                        <p:tav tm="100000">
                                          <p:val>
                                            <p:strVal val="1+ppt_w/2"/>
                                          </p:val>
                                        </p:tav>
                                      </p:tavLst>
                                    </p:anim>
                                    <p:anim calcmode="lin" valueType="num">
                                      <p:cBhvr additive="base">
                                        <p:cTn id="154" dur="5000"/>
                                        <p:tgtEl>
                                          <p:spTgt spid="28"/>
                                        </p:tgtEl>
                                        <p:attrNameLst>
                                          <p:attrName>ppt_y</p:attrName>
                                        </p:attrNameLst>
                                      </p:cBhvr>
                                      <p:tavLst>
                                        <p:tav tm="0">
                                          <p:val>
                                            <p:strVal val="ppt_y"/>
                                          </p:val>
                                        </p:tav>
                                        <p:tav tm="100000">
                                          <p:val>
                                            <p:strVal val="ppt_y"/>
                                          </p:val>
                                        </p:tav>
                                      </p:tavLst>
                                    </p:anim>
                                    <p:set>
                                      <p:cBhvr>
                                        <p:cTn id="155" dur="1" fill="hold">
                                          <p:stCondLst>
                                            <p:cond delay="4999"/>
                                          </p:stCondLst>
                                        </p:cTn>
                                        <p:tgtEl>
                                          <p:spTgt spid="28"/>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5000"/>
                                        <p:tgtEl>
                                          <p:spTgt spid="28"/>
                                        </p:tgtEl>
                                      </p:cBhvr>
                                    </p:animEffect>
                                    <p:set>
                                      <p:cBhvr>
                                        <p:cTn id="158" dur="1" fill="hold">
                                          <p:stCondLst>
                                            <p:cond delay="4999"/>
                                          </p:stCondLst>
                                        </p:cTn>
                                        <p:tgtEl>
                                          <p:spTgt spid="28"/>
                                        </p:tgtEl>
                                        <p:attrNameLst>
                                          <p:attrName>style.visibility</p:attrName>
                                        </p:attrNameLst>
                                      </p:cBhvr>
                                      <p:to>
                                        <p:strVal val="hidden"/>
                                      </p:to>
                                    </p:set>
                                  </p:childTnLst>
                                </p:cTn>
                              </p:par>
                              <p:par>
                                <p:cTn id="159" presetID="8" presetClass="emph" presetSubtype="0" fill="hold" grpId="3" nodeType="withEffect">
                                  <p:stCondLst>
                                    <p:cond delay="0"/>
                                  </p:stCondLst>
                                  <p:childTnLst>
                                    <p:animRot by="21600000">
                                      <p:cBhvr>
                                        <p:cTn id="160" dur="5000" fill="hold"/>
                                        <p:tgtEl>
                                          <p:spTgt spid="28"/>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3"/>
                                        </p:tgtEl>
                                        <p:attrNameLst>
                                          <p:attrName>style.visibility</p:attrName>
                                        </p:attrNameLst>
                                      </p:cBhvr>
                                      <p:to>
                                        <p:strVal val="visible"/>
                                      </p:to>
                                    </p:set>
                                    <p:anim calcmode="lin" valueType="num">
                                      <p:cBhvr additive="base">
                                        <p:cTn id="163" dur="5000" fill="hold"/>
                                        <p:tgtEl>
                                          <p:spTgt spid="23"/>
                                        </p:tgtEl>
                                        <p:attrNameLst>
                                          <p:attrName>ppt_x</p:attrName>
                                        </p:attrNameLst>
                                      </p:cBhvr>
                                      <p:tavLst>
                                        <p:tav tm="0">
                                          <p:val>
                                            <p:strVal val="0-#ppt_w/2"/>
                                          </p:val>
                                        </p:tav>
                                        <p:tav tm="100000">
                                          <p:val>
                                            <p:strVal val="#ppt_x"/>
                                          </p:val>
                                        </p:tav>
                                      </p:tavLst>
                                    </p:anim>
                                    <p:anim calcmode="lin" valueType="num">
                                      <p:cBhvr additive="base">
                                        <p:cTn id="164" dur="5000" fill="hold"/>
                                        <p:tgtEl>
                                          <p:spTgt spid="23"/>
                                        </p:tgtEl>
                                        <p:attrNameLst>
                                          <p:attrName>ppt_y</p:attrName>
                                        </p:attrNameLst>
                                      </p:cBhvr>
                                      <p:tavLst>
                                        <p:tav tm="0">
                                          <p:val>
                                            <p:strVal val="#ppt_y"/>
                                          </p:val>
                                        </p:tav>
                                        <p:tav tm="100000">
                                          <p:val>
                                            <p:strVal val="#ppt_y"/>
                                          </p:val>
                                        </p:tav>
                                      </p:tavLst>
                                    </p:anim>
                                  </p:childTnLst>
                                </p:cTn>
                              </p:par>
                              <p:par>
                                <p:cTn id="165" presetID="2" presetClass="exit" presetSubtype="2" fill="hold" grpId="1" nodeType="withEffect">
                                  <p:stCondLst>
                                    <p:cond delay="0"/>
                                  </p:stCondLst>
                                  <p:childTnLst>
                                    <p:anim calcmode="lin" valueType="num">
                                      <p:cBhvr additive="base">
                                        <p:cTn id="166" dur="5000"/>
                                        <p:tgtEl>
                                          <p:spTgt spid="23"/>
                                        </p:tgtEl>
                                        <p:attrNameLst>
                                          <p:attrName>ppt_x</p:attrName>
                                        </p:attrNameLst>
                                      </p:cBhvr>
                                      <p:tavLst>
                                        <p:tav tm="0">
                                          <p:val>
                                            <p:strVal val="ppt_x"/>
                                          </p:val>
                                        </p:tav>
                                        <p:tav tm="100000">
                                          <p:val>
                                            <p:strVal val="1+ppt_w/2"/>
                                          </p:val>
                                        </p:tav>
                                      </p:tavLst>
                                    </p:anim>
                                    <p:anim calcmode="lin" valueType="num">
                                      <p:cBhvr additive="base">
                                        <p:cTn id="167" dur="5000"/>
                                        <p:tgtEl>
                                          <p:spTgt spid="23"/>
                                        </p:tgtEl>
                                        <p:attrNameLst>
                                          <p:attrName>ppt_y</p:attrName>
                                        </p:attrNameLst>
                                      </p:cBhvr>
                                      <p:tavLst>
                                        <p:tav tm="0">
                                          <p:val>
                                            <p:strVal val="ppt_y"/>
                                          </p:val>
                                        </p:tav>
                                        <p:tav tm="100000">
                                          <p:val>
                                            <p:strVal val="ppt_y"/>
                                          </p:val>
                                        </p:tav>
                                      </p:tavLst>
                                    </p:anim>
                                    <p:set>
                                      <p:cBhvr>
                                        <p:cTn id="168" dur="1" fill="hold">
                                          <p:stCondLst>
                                            <p:cond delay="4999"/>
                                          </p:stCondLst>
                                        </p:cTn>
                                        <p:tgtEl>
                                          <p:spTgt spid="23"/>
                                        </p:tgtEl>
                                        <p:attrNameLst>
                                          <p:attrName>style.visibility</p:attrName>
                                        </p:attrNameLst>
                                      </p:cBhvr>
                                      <p:to>
                                        <p:strVal val="hidden"/>
                                      </p:to>
                                    </p:set>
                                  </p:childTnLst>
                                </p:cTn>
                              </p:par>
                              <p:par>
                                <p:cTn id="169" presetID="3" presetClass="exit" presetSubtype="5" fill="hold" grpId="2" nodeType="withEffect">
                                  <p:stCondLst>
                                    <p:cond delay="0"/>
                                  </p:stCondLst>
                                  <p:childTnLst>
                                    <p:animEffect transition="out" filter="blinds(vertical)">
                                      <p:cBhvr>
                                        <p:cTn id="170" dur="5000"/>
                                        <p:tgtEl>
                                          <p:spTgt spid="23"/>
                                        </p:tgtEl>
                                      </p:cBhvr>
                                    </p:animEffect>
                                    <p:set>
                                      <p:cBhvr>
                                        <p:cTn id="171" dur="1" fill="hold">
                                          <p:stCondLst>
                                            <p:cond delay="4999"/>
                                          </p:stCondLst>
                                        </p:cTn>
                                        <p:tgtEl>
                                          <p:spTgt spid="23"/>
                                        </p:tgtEl>
                                        <p:attrNameLst>
                                          <p:attrName>style.visibility</p:attrName>
                                        </p:attrNameLst>
                                      </p:cBhvr>
                                      <p:to>
                                        <p:strVal val="hidden"/>
                                      </p:to>
                                    </p:set>
                                  </p:childTnLst>
                                </p:cTn>
                              </p:par>
                              <p:par>
                                <p:cTn id="172" presetID="8" presetClass="emph" presetSubtype="0" fill="hold" grpId="3" nodeType="withEffect">
                                  <p:stCondLst>
                                    <p:cond delay="0"/>
                                  </p:stCondLst>
                                  <p:childTnLst>
                                    <p:animRot by="21600000">
                                      <p:cBhvr>
                                        <p:cTn id="173" dur="5000" fill="hold"/>
                                        <p:tgtEl>
                                          <p:spTgt spid="23"/>
                                        </p:tgtEl>
                                        <p:attrNameLst>
                                          <p:attrName>r</p:attrName>
                                        </p:attrNameLst>
                                      </p:cBhvr>
                                    </p:animRot>
                                  </p:childTnLst>
                                </p:cTn>
                              </p:par>
                              <p:par>
                                <p:cTn id="174" presetID="2" presetClass="entr" presetSubtype="8" fill="hold" grpId="0" nodeType="withEffect">
                                  <p:stCondLst>
                                    <p:cond delay="0"/>
                                  </p:stCondLst>
                                  <p:childTnLst>
                                    <p:set>
                                      <p:cBhvr>
                                        <p:cTn id="175" dur="1" fill="hold">
                                          <p:stCondLst>
                                            <p:cond delay="0"/>
                                          </p:stCondLst>
                                        </p:cTn>
                                        <p:tgtEl>
                                          <p:spTgt spid="24"/>
                                        </p:tgtEl>
                                        <p:attrNameLst>
                                          <p:attrName>style.visibility</p:attrName>
                                        </p:attrNameLst>
                                      </p:cBhvr>
                                      <p:to>
                                        <p:strVal val="visible"/>
                                      </p:to>
                                    </p:set>
                                    <p:anim calcmode="lin" valueType="num">
                                      <p:cBhvr additive="base">
                                        <p:cTn id="176" dur="5000" fill="hold"/>
                                        <p:tgtEl>
                                          <p:spTgt spid="24"/>
                                        </p:tgtEl>
                                        <p:attrNameLst>
                                          <p:attrName>ppt_x</p:attrName>
                                        </p:attrNameLst>
                                      </p:cBhvr>
                                      <p:tavLst>
                                        <p:tav tm="0">
                                          <p:val>
                                            <p:strVal val="0-#ppt_w/2"/>
                                          </p:val>
                                        </p:tav>
                                        <p:tav tm="100000">
                                          <p:val>
                                            <p:strVal val="#ppt_x"/>
                                          </p:val>
                                        </p:tav>
                                      </p:tavLst>
                                    </p:anim>
                                    <p:anim calcmode="lin" valueType="num">
                                      <p:cBhvr additive="base">
                                        <p:cTn id="177" dur="5000" fill="hold"/>
                                        <p:tgtEl>
                                          <p:spTgt spid="24"/>
                                        </p:tgtEl>
                                        <p:attrNameLst>
                                          <p:attrName>ppt_y</p:attrName>
                                        </p:attrNameLst>
                                      </p:cBhvr>
                                      <p:tavLst>
                                        <p:tav tm="0">
                                          <p:val>
                                            <p:strVal val="#ppt_y"/>
                                          </p:val>
                                        </p:tav>
                                        <p:tav tm="100000">
                                          <p:val>
                                            <p:strVal val="#ppt_y"/>
                                          </p:val>
                                        </p:tav>
                                      </p:tavLst>
                                    </p:anim>
                                  </p:childTnLst>
                                </p:cTn>
                              </p:par>
                              <p:par>
                                <p:cTn id="178" presetID="2" presetClass="exit" presetSubtype="2" fill="hold" grpId="1" nodeType="withEffect">
                                  <p:stCondLst>
                                    <p:cond delay="0"/>
                                  </p:stCondLst>
                                  <p:childTnLst>
                                    <p:anim calcmode="lin" valueType="num">
                                      <p:cBhvr additive="base">
                                        <p:cTn id="179" dur="5000"/>
                                        <p:tgtEl>
                                          <p:spTgt spid="24"/>
                                        </p:tgtEl>
                                        <p:attrNameLst>
                                          <p:attrName>ppt_x</p:attrName>
                                        </p:attrNameLst>
                                      </p:cBhvr>
                                      <p:tavLst>
                                        <p:tav tm="0">
                                          <p:val>
                                            <p:strVal val="ppt_x"/>
                                          </p:val>
                                        </p:tav>
                                        <p:tav tm="100000">
                                          <p:val>
                                            <p:strVal val="1+ppt_w/2"/>
                                          </p:val>
                                        </p:tav>
                                      </p:tavLst>
                                    </p:anim>
                                    <p:anim calcmode="lin" valueType="num">
                                      <p:cBhvr additive="base">
                                        <p:cTn id="180" dur="5000"/>
                                        <p:tgtEl>
                                          <p:spTgt spid="24"/>
                                        </p:tgtEl>
                                        <p:attrNameLst>
                                          <p:attrName>ppt_y</p:attrName>
                                        </p:attrNameLst>
                                      </p:cBhvr>
                                      <p:tavLst>
                                        <p:tav tm="0">
                                          <p:val>
                                            <p:strVal val="ppt_y"/>
                                          </p:val>
                                        </p:tav>
                                        <p:tav tm="100000">
                                          <p:val>
                                            <p:strVal val="ppt_y"/>
                                          </p:val>
                                        </p:tav>
                                      </p:tavLst>
                                    </p:anim>
                                    <p:set>
                                      <p:cBhvr>
                                        <p:cTn id="181" dur="1" fill="hold">
                                          <p:stCondLst>
                                            <p:cond delay="4999"/>
                                          </p:stCondLst>
                                        </p:cTn>
                                        <p:tgtEl>
                                          <p:spTgt spid="24"/>
                                        </p:tgtEl>
                                        <p:attrNameLst>
                                          <p:attrName>style.visibility</p:attrName>
                                        </p:attrNameLst>
                                      </p:cBhvr>
                                      <p:to>
                                        <p:strVal val="hidden"/>
                                      </p:to>
                                    </p:set>
                                  </p:childTnLst>
                                </p:cTn>
                              </p:par>
                              <p:par>
                                <p:cTn id="182" presetID="3" presetClass="exit" presetSubtype="5" fill="hold" grpId="2" nodeType="withEffect">
                                  <p:stCondLst>
                                    <p:cond delay="0"/>
                                  </p:stCondLst>
                                  <p:childTnLst>
                                    <p:animEffect transition="out" filter="blinds(vertical)">
                                      <p:cBhvr>
                                        <p:cTn id="183" dur="5000"/>
                                        <p:tgtEl>
                                          <p:spTgt spid="24"/>
                                        </p:tgtEl>
                                      </p:cBhvr>
                                    </p:animEffect>
                                    <p:set>
                                      <p:cBhvr>
                                        <p:cTn id="184" dur="1" fill="hold">
                                          <p:stCondLst>
                                            <p:cond delay="4999"/>
                                          </p:stCondLst>
                                        </p:cTn>
                                        <p:tgtEl>
                                          <p:spTgt spid="24"/>
                                        </p:tgtEl>
                                        <p:attrNameLst>
                                          <p:attrName>style.visibility</p:attrName>
                                        </p:attrNameLst>
                                      </p:cBhvr>
                                      <p:to>
                                        <p:strVal val="hidden"/>
                                      </p:to>
                                    </p:set>
                                  </p:childTnLst>
                                </p:cTn>
                              </p:par>
                              <p:par>
                                <p:cTn id="185" presetID="8" presetClass="emph" presetSubtype="0" fill="hold" grpId="3" nodeType="withEffect">
                                  <p:stCondLst>
                                    <p:cond delay="0"/>
                                  </p:stCondLst>
                                  <p:childTnLst>
                                    <p:animRot by="21600000">
                                      <p:cBhvr>
                                        <p:cTn id="186" dur="5000" fill="hold"/>
                                        <p:tgtEl>
                                          <p:spTgt spid="24"/>
                                        </p:tgtEl>
                                        <p:attrNameLst>
                                          <p:attrName>r</p:attrName>
                                        </p:attrNameLst>
                                      </p:cBhvr>
                                    </p:animRot>
                                  </p:childTnLst>
                                </p:cTn>
                              </p:par>
                              <p:par>
                                <p:cTn id="187" presetID="2" presetClass="entr" presetSubtype="8" fill="hold" grpId="0" nodeType="withEffect">
                                  <p:stCondLst>
                                    <p:cond delay="0"/>
                                  </p:stCondLst>
                                  <p:childTnLst>
                                    <p:set>
                                      <p:cBhvr>
                                        <p:cTn id="188" dur="1" fill="hold">
                                          <p:stCondLst>
                                            <p:cond delay="0"/>
                                          </p:stCondLst>
                                        </p:cTn>
                                        <p:tgtEl>
                                          <p:spTgt spid="25"/>
                                        </p:tgtEl>
                                        <p:attrNameLst>
                                          <p:attrName>style.visibility</p:attrName>
                                        </p:attrNameLst>
                                      </p:cBhvr>
                                      <p:to>
                                        <p:strVal val="visible"/>
                                      </p:to>
                                    </p:set>
                                    <p:anim calcmode="lin" valueType="num">
                                      <p:cBhvr additive="base">
                                        <p:cTn id="189" dur="5000" fill="hold"/>
                                        <p:tgtEl>
                                          <p:spTgt spid="25"/>
                                        </p:tgtEl>
                                        <p:attrNameLst>
                                          <p:attrName>ppt_x</p:attrName>
                                        </p:attrNameLst>
                                      </p:cBhvr>
                                      <p:tavLst>
                                        <p:tav tm="0">
                                          <p:val>
                                            <p:strVal val="0-#ppt_w/2"/>
                                          </p:val>
                                        </p:tav>
                                        <p:tav tm="100000">
                                          <p:val>
                                            <p:strVal val="#ppt_x"/>
                                          </p:val>
                                        </p:tav>
                                      </p:tavLst>
                                    </p:anim>
                                    <p:anim calcmode="lin" valueType="num">
                                      <p:cBhvr additive="base">
                                        <p:cTn id="190" dur="5000" fill="hold"/>
                                        <p:tgtEl>
                                          <p:spTgt spid="25"/>
                                        </p:tgtEl>
                                        <p:attrNameLst>
                                          <p:attrName>ppt_y</p:attrName>
                                        </p:attrNameLst>
                                      </p:cBhvr>
                                      <p:tavLst>
                                        <p:tav tm="0">
                                          <p:val>
                                            <p:strVal val="#ppt_y"/>
                                          </p:val>
                                        </p:tav>
                                        <p:tav tm="100000">
                                          <p:val>
                                            <p:strVal val="#ppt_y"/>
                                          </p:val>
                                        </p:tav>
                                      </p:tavLst>
                                    </p:anim>
                                  </p:childTnLst>
                                </p:cTn>
                              </p:par>
                              <p:par>
                                <p:cTn id="191" presetID="2" presetClass="exit" presetSubtype="2" fill="hold" grpId="1" nodeType="withEffect">
                                  <p:stCondLst>
                                    <p:cond delay="0"/>
                                  </p:stCondLst>
                                  <p:childTnLst>
                                    <p:anim calcmode="lin" valueType="num">
                                      <p:cBhvr additive="base">
                                        <p:cTn id="192" dur="5000"/>
                                        <p:tgtEl>
                                          <p:spTgt spid="25"/>
                                        </p:tgtEl>
                                        <p:attrNameLst>
                                          <p:attrName>ppt_x</p:attrName>
                                        </p:attrNameLst>
                                      </p:cBhvr>
                                      <p:tavLst>
                                        <p:tav tm="0">
                                          <p:val>
                                            <p:strVal val="ppt_x"/>
                                          </p:val>
                                        </p:tav>
                                        <p:tav tm="100000">
                                          <p:val>
                                            <p:strVal val="1+ppt_w/2"/>
                                          </p:val>
                                        </p:tav>
                                      </p:tavLst>
                                    </p:anim>
                                    <p:anim calcmode="lin" valueType="num">
                                      <p:cBhvr additive="base">
                                        <p:cTn id="193" dur="5000"/>
                                        <p:tgtEl>
                                          <p:spTgt spid="25"/>
                                        </p:tgtEl>
                                        <p:attrNameLst>
                                          <p:attrName>ppt_y</p:attrName>
                                        </p:attrNameLst>
                                      </p:cBhvr>
                                      <p:tavLst>
                                        <p:tav tm="0">
                                          <p:val>
                                            <p:strVal val="ppt_y"/>
                                          </p:val>
                                        </p:tav>
                                        <p:tav tm="100000">
                                          <p:val>
                                            <p:strVal val="ppt_y"/>
                                          </p:val>
                                        </p:tav>
                                      </p:tavLst>
                                    </p:anim>
                                    <p:set>
                                      <p:cBhvr>
                                        <p:cTn id="194" dur="1" fill="hold">
                                          <p:stCondLst>
                                            <p:cond delay="4999"/>
                                          </p:stCondLst>
                                        </p:cTn>
                                        <p:tgtEl>
                                          <p:spTgt spid="25"/>
                                        </p:tgtEl>
                                        <p:attrNameLst>
                                          <p:attrName>style.visibility</p:attrName>
                                        </p:attrNameLst>
                                      </p:cBhvr>
                                      <p:to>
                                        <p:strVal val="hidden"/>
                                      </p:to>
                                    </p:set>
                                  </p:childTnLst>
                                </p:cTn>
                              </p:par>
                              <p:par>
                                <p:cTn id="195" presetID="3" presetClass="exit" presetSubtype="5" fill="hold" grpId="2" nodeType="withEffect">
                                  <p:stCondLst>
                                    <p:cond delay="0"/>
                                  </p:stCondLst>
                                  <p:childTnLst>
                                    <p:animEffect transition="out" filter="blinds(vertical)">
                                      <p:cBhvr>
                                        <p:cTn id="196" dur="5000"/>
                                        <p:tgtEl>
                                          <p:spTgt spid="25"/>
                                        </p:tgtEl>
                                      </p:cBhvr>
                                    </p:animEffect>
                                    <p:set>
                                      <p:cBhvr>
                                        <p:cTn id="197" dur="1" fill="hold">
                                          <p:stCondLst>
                                            <p:cond delay="4999"/>
                                          </p:stCondLst>
                                        </p:cTn>
                                        <p:tgtEl>
                                          <p:spTgt spid="25"/>
                                        </p:tgtEl>
                                        <p:attrNameLst>
                                          <p:attrName>style.visibility</p:attrName>
                                        </p:attrNameLst>
                                      </p:cBhvr>
                                      <p:to>
                                        <p:strVal val="hidden"/>
                                      </p:to>
                                    </p:set>
                                  </p:childTnLst>
                                </p:cTn>
                              </p:par>
                              <p:par>
                                <p:cTn id="198" presetID="8" presetClass="emph" presetSubtype="0" fill="hold" grpId="3" nodeType="withEffect">
                                  <p:stCondLst>
                                    <p:cond delay="0"/>
                                  </p:stCondLst>
                                  <p:childTnLst>
                                    <p:animRot by="21600000">
                                      <p:cBhvr>
                                        <p:cTn id="199" dur="5000" fill="hold"/>
                                        <p:tgtEl>
                                          <p:spTgt spid="25"/>
                                        </p:tgtEl>
                                        <p:attrNameLst>
                                          <p:attrName>r</p:attrName>
                                        </p:attrNameLst>
                                      </p:cBhvr>
                                    </p:animRot>
                                  </p:childTnLst>
                                </p:cTn>
                              </p:par>
                              <p:par>
                                <p:cTn id="200" presetID="2" presetClass="entr" presetSubtype="8" fill="hold" grpId="0" nodeType="withEffect">
                                  <p:stCondLst>
                                    <p:cond delay="0"/>
                                  </p:stCondLst>
                                  <p:childTnLst>
                                    <p:set>
                                      <p:cBhvr>
                                        <p:cTn id="201" dur="1" fill="hold">
                                          <p:stCondLst>
                                            <p:cond delay="0"/>
                                          </p:stCondLst>
                                        </p:cTn>
                                        <p:tgtEl>
                                          <p:spTgt spid="20"/>
                                        </p:tgtEl>
                                        <p:attrNameLst>
                                          <p:attrName>style.visibility</p:attrName>
                                        </p:attrNameLst>
                                      </p:cBhvr>
                                      <p:to>
                                        <p:strVal val="visible"/>
                                      </p:to>
                                    </p:set>
                                    <p:anim calcmode="lin" valueType="num">
                                      <p:cBhvr additive="base">
                                        <p:cTn id="202" dur="5000" fill="hold"/>
                                        <p:tgtEl>
                                          <p:spTgt spid="20"/>
                                        </p:tgtEl>
                                        <p:attrNameLst>
                                          <p:attrName>ppt_x</p:attrName>
                                        </p:attrNameLst>
                                      </p:cBhvr>
                                      <p:tavLst>
                                        <p:tav tm="0">
                                          <p:val>
                                            <p:strVal val="0-#ppt_w/2"/>
                                          </p:val>
                                        </p:tav>
                                        <p:tav tm="100000">
                                          <p:val>
                                            <p:strVal val="#ppt_x"/>
                                          </p:val>
                                        </p:tav>
                                      </p:tavLst>
                                    </p:anim>
                                    <p:anim calcmode="lin" valueType="num">
                                      <p:cBhvr additive="base">
                                        <p:cTn id="203" dur="5000" fill="hold"/>
                                        <p:tgtEl>
                                          <p:spTgt spid="20"/>
                                        </p:tgtEl>
                                        <p:attrNameLst>
                                          <p:attrName>ppt_y</p:attrName>
                                        </p:attrNameLst>
                                      </p:cBhvr>
                                      <p:tavLst>
                                        <p:tav tm="0">
                                          <p:val>
                                            <p:strVal val="#ppt_y"/>
                                          </p:val>
                                        </p:tav>
                                        <p:tav tm="100000">
                                          <p:val>
                                            <p:strVal val="#ppt_y"/>
                                          </p:val>
                                        </p:tav>
                                      </p:tavLst>
                                    </p:anim>
                                  </p:childTnLst>
                                </p:cTn>
                              </p:par>
                              <p:par>
                                <p:cTn id="204" presetID="2" presetClass="exit" presetSubtype="2" fill="hold" grpId="1" nodeType="withEffect">
                                  <p:stCondLst>
                                    <p:cond delay="0"/>
                                  </p:stCondLst>
                                  <p:childTnLst>
                                    <p:anim calcmode="lin" valueType="num">
                                      <p:cBhvr additive="base">
                                        <p:cTn id="205" dur="5000"/>
                                        <p:tgtEl>
                                          <p:spTgt spid="20"/>
                                        </p:tgtEl>
                                        <p:attrNameLst>
                                          <p:attrName>ppt_x</p:attrName>
                                        </p:attrNameLst>
                                      </p:cBhvr>
                                      <p:tavLst>
                                        <p:tav tm="0">
                                          <p:val>
                                            <p:strVal val="ppt_x"/>
                                          </p:val>
                                        </p:tav>
                                        <p:tav tm="100000">
                                          <p:val>
                                            <p:strVal val="1+ppt_w/2"/>
                                          </p:val>
                                        </p:tav>
                                      </p:tavLst>
                                    </p:anim>
                                    <p:anim calcmode="lin" valueType="num">
                                      <p:cBhvr additive="base">
                                        <p:cTn id="206" dur="5000"/>
                                        <p:tgtEl>
                                          <p:spTgt spid="20"/>
                                        </p:tgtEl>
                                        <p:attrNameLst>
                                          <p:attrName>ppt_y</p:attrName>
                                        </p:attrNameLst>
                                      </p:cBhvr>
                                      <p:tavLst>
                                        <p:tav tm="0">
                                          <p:val>
                                            <p:strVal val="ppt_y"/>
                                          </p:val>
                                        </p:tav>
                                        <p:tav tm="100000">
                                          <p:val>
                                            <p:strVal val="ppt_y"/>
                                          </p:val>
                                        </p:tav>
                                      </p:tavLst>
                                    </p:anim>
                                    <p:set>
                                      <p:cBhvr>
                                        <p:cTn id="207" dur="1" fill="hold">
                                          <p:stCondLst>
                                            <p:cond delay="4999"/>
                                          </p:stCondLst>
                                        </p:cTn>
                                        <p:tgtEl>
                                          <p:spTgt spid="20"/>
                                        </p:tgtEl>
                                        <p:attrNameLst>
                                          <p:attrName>style.visibility</p:attrName>
                                        </p:attrNameLst>
                                      </p:cBhvr>
                                      <p:to>
                                        <p:strVal val="hidden"/>
                                      </p:to>
                                    </p:set>
                                  </p:childTnLst>
                                </p:cTn>
                              </p:par>
                              <p:par>
                                <p:cTn id="208" presetID="3" presetClass="exit" presetSubtype="5" fill="hold" grpId="2" nodeType="withEffect">
                                  <p:stCondLst>
                                    <p:cond delay="0"/>
                                  </p:stCondLst>
                                  <p:childTnLst>
                                    <p:animEffect transition="out" filter="blinds(vertical)">
                                      <p:cBhvr>
                                        <p:cTn id="209" dur="5000"/>
                                        <p:tgtEl>
                                          <p:spTgt spid="20"/>
                                        </p:tgtEl>
                                      </p:cBhvr>
                                    </p:animEffect>
                                    <p:set>
                                      <p:cBhvr>
                                        <p:cTn id="210" dur="1" fill="hold">
                                          <p:stCondLst>
                                            <p:cond delay="4999"/>
                                          </p:stCondLst>
                                        </p:cTn>
                                        <p:tgtEl>
                                          <p:spTgt spid="20"/>
                                        </p:tgtEl>
                                        <p:attrNameLst>
                                          <p:attrName>style.visibility</p:attrName>
                                        </p:attrNameLst>
                                      </p:cBhvr>
                                      <p:to>
                                        <p:strVal val="hidden"/>
                                      </p:to>
                                    </p:set>
                                  </p:childTnLst>
                                </p:cTn>
                              </p:par>
                              <p:par>
                                <p:cTn id="211" presetID="8" presetClass="emph" presetSubtype="0" fill="hold" grpId="3" nodeType="withEffect">
                                  <p:stCondLst>
                                    <p:cond delay="0"/>
                                  </p:stCondLst>
                                  <p:childTnLst>
                                    <p:animRot by="21600000">
                                      <p:cBhvr>
                                        <p:cTn id="212" dur="5000" fill="hold"/>
                                        <p:tgtEl>
                                          <p:spTgt spid="20"/>
                                        </p:tgtEl>
                                        <p:attrNameLst>
                                          <p:attrName>r</p:attrName>
                                        </p:attrNameLst>
                                      </p:cBhvr>
                                    </p:animRot>
                                  </p:childTnLst>
                                </p:cTn>
                              </p:par>
                              <p:par>
                                <p:cTn id="213" presetID="2" presetClass="entr" presetSubtype="8" fill="hold" grpId="0" nodeType="withEffect">
                                  <p:stCondLst>
                                    <p:cond delay="0"/>
                                  </p:stCondLst>
                                  <p:childTnLst>
                                    <p:set>
                                      <p:cBhvr>
                                        <p:cTn id="214" dur="1" fill="hold">
                                          <p:stCondLst>
                                            <p:cond delay="0"/>
                                          </p:stCondLst>
                                        </p:cTn>
                                        <p:tgtEl>
                                          <p:spTgt spid="21"/>
                                        </p:tgtEl>
                                        <p:attrNameLst>
                                          <p:attrName>style.visibility</p:attrName>
                                        </p:attrNameLst>
                                      </p:cBhvr>
                                      <p:to>
                                        <p:strVal val="visible"/>
                                      </p:to>
                                    </p:set>
                                    <p:anim calcmode="lin" valueType="num">
                                      <p:cBhvr additive="base">
                                        <p:cTn id="215" dur="5000" fill="hold"/>
                                        <p:tgtEl>
                                          <p:spTgt spid="21"/>
                                        </p:tgtEl>
                                        <p:attrNameLst>
                                          <p:attrName>ppt_x</p:attrName>
                                        </p:attrNameLst>
                                      </p:cBhvr>
                                      <p:tavLst>
                                        <p:tav tm="0">
                                          <p:val>
                                            <p:strVal val="0-#ppt_w/2"/>
                                          </p:val>
                                        </p:tav>
                                        <p:tav tm="100000">
                                          <p:val>
                                            <p:strVal val="#ppt_x"/>
                                          </p:val>
                                        </p:tav>
                                      </p:tavLst>
                                    </p:anim>
                                    <p:anim calcmode="lin" valueType="num">
                                      <p:cBhvr additive="base">
                                        <p:cTn id="216" dur="5000" fill="hold"/>
                                        <p:tgtEl>
                                          <p:spTgt spid="21"/>
                                        </p:tgtEl>
                                        <p:attrNameLst>
                                          <p:attrName>ppt_y</p:attrName>
                                        </p:attrNameLst>
                                      </p:cBhvr>
                                      <p:tavLst>
                                        <p:tav tm="0">
                                          <p:val>
                                            <p:strVal val="#ppt_y"/>
                                          </p:val>
                                        </p:tav>
                                        <p:tav tm="100000">
                                          <p:val>
                                            <p:strVal val="#ppt_y"/>
                                          </p:val>
                                        </p:tav>
                                      </p:tavLst>
                                    </p:anim>
                                  </p:childTnLst>
                                </p:cTn>
                              </p:par>
                              <p:par>
                                <p:cTn id="217" presetID="2" presetClass="exit" presetSubtype="2" fill="hold" grpId="1" nodeType="withEffect">
                                  <p:stCondLst>
                                    <p:cond delay="0"/>
                                  </p:stCondLst>
                                  <p:childTnLst>
                                    <p:anim calcmode="lin" valueType="num">
                                      <p:cBhvr additive="base">
                                        <p:cTn id="218" dur="5000"/>
                                        <p:tgtEl>
                                          <p:spTgt spid="21"/>
                                        </p:tgtEl>
                                        <p:attrNameLst>
                                          <p:attrName>ppt_x</p:attrName>
                                        </p:attrNameLst>
                                      </p:cBhvr>
                                      <p:tavLst>
                                        <p:tav tm="0">
                                          <p:val>
                                            <p:strVal val="ppt_x"/>
                                          </p:val>
                                        </p:tav>
                                        <p:tav tm="100000">
                                          <p:val>
                                            <p:strVal val="1+ppt_w/2"/>
                                          </p:val>
                                        </p:tav>
                                      </p:tavLst>
                                    </p:anim>
                                    <p:anim calcmode="lin" valueType="num">
                                      <p:cBhvr additive="base">
                                        <p:cTn id="219" dur="5000"/>
                                        <p:tgtEl>
                                          <p:spTgt spid="21"/>
                                        </p:tgtEl>
                                        <p:attrNameLst>
                                          <p:attrName>ppt_y</p:attrName>
                                        </p:attrNameLst>
                                      </p:cBhvr>
                                      <p:tavLst>
                                        <p:tav tm="0">
                                          <p:val>
                                            <p:strVal val="ppt_y"/>
                                          </p:val>
                                        </p:tav>
                                        <p:tav tm="100000">
                                          <p:val>
                                            <p:strVal val="ppt_y"/>
                                          </p:val>
                                        </p:tav>
                                      </p:tavLst>
                                    </p:anim>
                                    <p:set>
                                      <p:cBhvr>
                                        <p:cTn id="220" dur="1" fill="hold">
                                          <p:stCondLst>
                                            <p:cond delay="4999"/>
                                          </p:stCondLst>
                                        </p:cTn>
                                        <p:tgtEl>
                                          <p:spTgt spid="21"/>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5000"/>
                                        <p:tgtEl>
                                          <p:spTgt spid="21"/>
                                        </p:tgtEl>
                                      </p:cBhvr>
                                    </p:animEffect>
                                    <p:set>
                                      <p:cBhvr>
                                        <p:cTn id="223" dur="1" fill="hold">
                                          <p:stCondLst>
                                            <p:cond delay="4999"/>
                                          </p:stCondLst>
                                        </p:cTn>
                                        <p:tgtEl>
                                          <p:spTgt spid="21"/>
                                        </p:tgtEl>
                                        <p:attrNameLst>
                                          <p:attrName>style.visibility</p:attrName>
                                        </p:attrNameLst>
                                      </p:cBhvr>
                                      <p:to>
                                        <p:strVal val="hidden"/>
                                      </p:to>
                                    </p:set>
                                  </p:childTnLst>
                                </p:cTn>
                              </p:par>
                              <p:par>
                                <p:cTn id="224" presetID="8" presetClass="emph" presetSubtype="0" fill="hold" grpId="3" nodeType="withEffect">
                                  <p:stCondLst>
                                    <p:cond delay="0"/>
                                  </p:stCondLst>
                                  <p:childTnLst>
                                    <p:animRot by="21600000">
                                      <p:cBhvr>
                                        <p:cTn id="225" dur="5000" fill="hold"/>
                                        <p:tgtEl>
                                          <p:spTgt spid="21"/>
                                        </p:tgtEl>
                                        <p:attrNameLst>
                                          <p:attrName>r</p:attrName>
                                        </p:attrNameLst>
                                      </p:cBhvr>
                                    </p:animRot>
                                  </p:childTnLst>
                                </p:cTn>
                              </p:par>
                              <p:par>
                                <p:cTn id="226" presetID="2" presetClass="entr" presetSubtype="8" fill="hold" grpId="0" nodeType="withEffect">
                                  <p:stCondLst>
                                    <p:cond delay="0"/>
                                  </p:stCondLst>
                                  <p:childTnLst>
                                    <p:set>
                                      <p:cBhvr>
                                        <p:cTn id="227" dur="1" fill="hold">
                                          <p:stCondLst>
                                            <p:cond delay="0"/>
                                          </p:stCondLst>
                                        </p:cTn>
                                        <p:tgtEl>
                                          <p:spTgt spid="22"/>
                                        </p:tgtEl>
                                        <p:attrNameLst>
                                          <p:attrName>style.visibility</p:attrName>
                                        </p:attrNameLst>
                                      </p:cBhvr>
                                      <p:to>
                                        <p:strVal val="visible"/>
                                      </p:to>
                                    </p:set>
                                    <p:anim calcmode="lin" valueType="num">
                                      <p:cBhvr additive="base">
                                        <p:cTn id="228" dur="5000" fill="hold"/>
                                        <p:tgtEl>
                                          <p:spTgt spid="22"/>
                                        </p:tgtEl>
                                        <p:attrNameLst>
                                          <p:attrName>ppt_x</p:attrName>
                                        </p:attrNameLst>
                                      </p:cBhvr>
                                      <p:tavLst>
                                        <p:tav tm="0">
                                          <p:val>
                                            <p:strVal val="0-#ppt_w/2"/>
                                          </p:val>
                                        </p:tav>
                                        <p:tav tm="100000">
                                          <p:val>
                                            <p:strVal val="#ppt_x"/>
                                          </p:val>
                                        </p:tav>
                                      </p:tavLst>
                                    </p:anim>
                                    <p:anim calcmode="lin" valueType="num">
                                      <p:cBhvr additive="base">
                                        <p:cTn id="229" dur="5000" fill="hold"/>
                                        <p:tgtEl>
                                          <p:spTgt spid="22"/>
                                        </p:tgtEl>
                                        <p:attrNameLst>
                                          <p:attrName>ppt_y</p:attrName>
                                        </p:attrNameLst>
                                      </p:cBhvr>
                                      <p:tavLst>
                                        <p:tav tm="0">
                                          <p:val>
                                            <p:strVal val="#ppt_y"/>
                                          </p:val>
                                        </p:tav>
                                        <p:tav tm="100000">
                                          <p:val>
                                            <p:strVal val="#ppt_y"/>
                                          </p:val>
                                        </p:tav>
                                      </p:tavLst>
                                    </p:anim>
                                  </p:childTnLst>
                                </p:cTn>
                              </p:par>
                              <p:par>
                                <p:cTn id="230" presetID="2" presetClass="exit" presetSubtype="2" fill="hold" grpId="1" nodeType="withEffect">
                                  <p:stCondLst>
                                    <p:cond delay="0"/>
                                  </p:stCondLst>
                                  <p:childTnLst>
                                    <p:anim calcmode="lin" valueType="num">
                                      <p:cBhvr additive="base">
                                        <p:cTn id="231" dur="5000"/>
                                        <p:tgtEl>
                                          <p:spTgt spid="22"/>
                                        </p:tgtEl>
                                        <p:attrNameLst>
                                          <p:attrName>ppt_x</p:attrName>
                                        </p:attrNameLst>
                                      </p:cBhvr>
                                      <p:tavLst>
                                        <p:tav tm="0">
                                          <p:val>
                                            <p:strVal val="ppt_x"/>
                                          </p:val>
                                        </p:tav>
                                        <p:tav tm="100000">
                                          <p:val>
                                            <p:strVal val="1+ppt_w/2"/>
                                          </p:val>
                                        </p:tav>
                                      </p:tavLst>
                                    </p:anim>
                                    <p:anim calcmode="lin" valueType="num">
                                      <p:cBhvr additive="base">
                                        <p:cTn id="232" dur="5000"/>
                                        <p:tgtEl>
                                          <p:spTgt spid="22"/>
                                        </p:tgtEl>
                                        <p:attrNameLst>
                                          <p:attrName>ppt_y</p:attrName>
                                        </p:attrNameLst>
                                      </p:cBhvr>
                                      <p:tavLst>
                                        <p:tav tm="0">
                                          <p:val>
                                            <p:strVal val="ppt_y"/>
                                          </p:val>
                                        </p:tav>
                                        <p:tav tm="100000">
                                          <p:val>
                                            <p:strVal val="ppt_y"/>
                                          </p:val>
                                        </p:tav>
                                      </p:tavLst>
                                    </p:anim>
                                    <p:set>
                                      <p:cBhvr>
                                        <p:cTn id="233" dur="1" fill="hold">
                                          <p:stCondLst>
                                            <p:cond delay="4999"/>
                                          </p:stCondLst>
                                        </p:cTn>
                                        <p:tgtEl>
                                          <p:spTgt spid="22"/>
                                        </p:tgtEl>
                                        <p:attrNameLst>
                                          <p:attrName>style.visibility</p:attrName>
                                        </p:attrNameLst>
                                      </p:cBhvr>
                                      <p:to>
                                        <p:strVal val="hidden"/>
                                      </p:to>
                                    </p:set>
                                  </p:childTnLst>
                                </p:cTn>
                              </p:par>
                              <p:par>
                                <p:cTn id="234" presetID="3" presetClass="exit" presetSubtype="5" fill="hold" grpId="2" nodeType="withEffect">
                                  <p:stCondLst>
                                    <p:cond delay="0"/>
                                  </p:stCondLst>
                                  <p:childTnLst>
                                    <p:animEffect transition="out" filter="blinds(vertical)">
                                      <p:cBhvr>
                                        <p:cTn id="235" dur="5000"/>
                                        <p:tgtEl>
                                          <p:spTgt spid="22"/>
                                        </p:tgtEl>
                                      </p:cBhvr>
                                    </p:animEffect>
                                    <p:set>
                                      <p:cBhvr>
                                        <p:cTn id="236" dur="1" fill="hold">
                                          <p:stCondLst>
                                            <p:cond delay="4999"/>
                                          </p:stCondLst>
                                        </p:cTn>
                                        <p:tgtEl>
                                          <p:spTgt spid="22"/>
                                        </p:tgtEl>
                                        <p:attrNameLst>
                                          <p:attrName>style.visibility</p:attrName>
                                        </p:attrNameLst>
                                      </p:cBhvr>
                                      <p:to>
                                        <p:strVal val="hidden"/>
                                      </p:to>
                                    </p:set>
                                  </p:childTnLst>
                                </p:cTn>
                              </p:par>
                              <p:par>
                                <p:cTn id="237" presetID="8" presetClass="emph" presetSubtype="0" fill="hold" grpId="3" nodeType="withEffect">
                                  <p:stCondLst>
                                    <p:cond delay="0"/>
                                  </p:stCondLst>
                                  <p:childTnLst>
                                    <p:animRot by="21600000">
                                      <p:cBhvr>
                                        <p:cTn id="238" dur="5000" fill="hold"/>
                                        <p:tgtEl>
                                          <p:spTgt spid="22"/>
                                        </p:tgtEl>
                                        <p:attrNameLst>
                                          <p:attrName>r</p:attrName>
                                        </p:attrNameLst>
                                      </p:cBhvr>
                                    </p:animRot>
                                  </p:childTnLst>
                                </p:cTn>
                              </p:par>
                              <p:par>
                                <p:cTn id="239" presetID="2" presetClass="entr" presetSubtype="8" fill="hold" grpId="0" nodeType="withEffect">
                                  <p:stCondLst>
                                    <p:cond delay="0"/>
                                  </p:stCondLst>
                                  <p:childTnLst>
                                    <p:set>
                                      <p:cBhvr>
                                        <p:cTn id="240" dur="1" fill="hold">
                                          <p:stCondLst>
                                            <p:cond delay="0"/>
                                          </p:stCondLst>
                                        </p:cTn>
                                        <p:tgtEl>
                                          <p:spTgt spid="39"/>
                                        </p:tgtEl>
                                        <p:attrNameLst>
                                          <p:attrName>style.visibility</p:attrName>
                                        </p:attrNameLst>
                                      </p:cBhvr>
                                      <p:to>
                                        <p:strVal val="visible"/>
                                      </p:to>
                                    </p:set>
                                    <p:anim calcmode="lin" valueType="num">
                                      <p:cBhvr additive="base">
                                        <p:cTn id="241" dur="5000" fill="hold"/>
                                        <p:tgtEl>
                                          <p:spTgt spid="39"/>
                                        </p:tgtEl>
                                        <p:attrNameLst>
                                          <p:attrName>ppt_x</p:attrName>
                                        </p:attrNameLst>
                                      </p:cBhvr>
                                      <p:tavLst>
                                        <p:tav tm="0">
                                          <p:val>
                                            <p:strVal val="0-#ppt_w/2"/>
                                          </p:val>
                                        </p:tav>
                                        <p:tav tm="100000">
                                          <p:val>
                                            <p:strVal val="#ppt_x"/>
                                          </p:val>
                                        </p:tav>
                                      </p:tavLst>
                                    </p:anim>
                                    <p:anim calcmode="lin" valueType="num">
                                      <p:cBhvr additive="base">
                                        <p:cTn id="242" dur="5000" fill="hold"/>
                                        <p:tgtEl>
                                          <p:spTgt spid="39"/>
                                        </p:tgtEl>
                                        <p:attrNameLst>
                                          <p:attrName>ppt_y</p:attrName>
                                        </p:attrNameLst>
                                      </p:cBhvr>
                                      <p:tavLst>
                                        <p:tav tm="0">
                                          <p:val>
                                            <p:strVal val="#ppt_y"/>
                                          </p:val>
                                        </p:tav>
                                        <p:tav tm="100000">
                                          <p:val>
                                            <p:strVal val="#ppt_y"/>
                                          </p:val>
                                        </p:tav>
                                      </p:tavLst>
                                    </p:anim>
                                  </p:childTnLst>
                                </p:cTn>
                              </p:par>
                              <p:par>
                                <p:cTn id="243" presetID="2" presetClass="exit" presetSubtype="2" fill="hold" grpId="1" nodeType="withEffect">
                                  <p:stCondLst>
                                    <p:cond delay="0"/>
                                  </p:stCondLst>
                                  <p:childTnLst>
                                    <p:anim calcmode="lin" valueType="num">
                                      <p:cBhvr additive="base">
                                        <p:cTn id="244" dur="5000"/>
                                        <p:tgtEl>
                                          <p:spTgt spid="39"/>
                                        </p:tgtEl>
                                        <p:attrNameLst>
                                          <p:attrName>ppt_x</p:attrName>
                                        </p:attrNameLst>
                                      </p:cBhvr>
                                      <p:tavLst>
                                        <p:tav tm="0">
                                          <p:val>
                                            <p:strVal val="ppt_x"/>
                                          </p:val>
                                        </p:tav>
                                        <p:tav tm="100000">
                                          <p:val>
                                            <p:strVal val="1+ppt_w/2"/>
                                          </p:val>
                                        </p:tav>
                                      </p:tavLst>
                                    </p:anim>
                                    <p:anim calcmode="lin" valueType="num">
                                      <p:cBhvr additive="base">
                                        <p:cTn id="245" dur="5000"/>
                                        <p:tgtEl>
                                          <p:spTgt spid="39"/>
                                        </p:tgtEl>
                                        <p:attrNameLst>
                                          <p:attrName>ppt_y</p:attrName>
                                        </p:attrNameLst>
                                      </p:cBhvr>
                                      <p:tavLst>
                                        <p:tav tm="0">
                                          <p:val>
                                            <p:strVal val="ppt_y"/>
                                          </p:val>
                                        </p:tav>
                                        <p:tav tm="100000">
                                          <p:val>
                                            <p:strVal val="ppt_y"/>
                                          </p:val>
                                        </p:tav>
                                      </p:tavLst>
                                    </p:anim>
                                    <p:set>
                                      <p:cBhvr>
                                        <p:cTn id="246" dur="1" fill="hold">
                                          <p:stCondLst>
                                            <p:cond delay="4999"/>
                                          </p:stCondLst>
                                        </p:cTn>
                                        <p:tgtEl>
                                          <p:spTgt spid="39"/>
                                        </p:tgtEl>
                                        <p:attrNameLst>
                                          <p:attrName>style.visibility</p:attrName>
                                        </p:attrNameLst>
                                      </p:cBhvr>
                                      <p:to>
                                        <p:strVal val="hidden"/>
                                      </p:to>
                                    </p:set>
                                  </p:childTnLst>
                                </p:cTn>
                              </p:par>
                              <p:par>
                                <p:cTn id="247" presetID="3" presetClass="exit" presetSubtype="5" fill="hold" grpId="2" nodeType="withEffect">
                                  <p:stCondLst>
                                    <p:cond delay="0"/>
                                  </p:stCondLst>
                                  <p:childTnLst>
                                    <p:animEffect transition="out" filter="blinds(vertical)">
                                      <p:cBhvr>
                                        <p:cTn id="248" dur="5000"/>
                                        <p:tgtEl>
                                          <p:spTgt spid="39"/>
                                        </p:tgtEl>
                                      </p:cBhvr>
                                    </p:animEffect>
                                    <p:set>
                                      <p:cBhvr>
                                        <p:cTn id="249" dur="1" fill="hold">
                                          <p:stCondLst>
                                            <p:cond delay="4999"/>
                                          </p:stCondLst>
                                        </p:cTn>
                                        <p:tgtEl>
                                          <p:spTgt spid="39"/>
                                        </p:tgtEl>
                                        <p:attrNameLst>
                                          <p:attrName>style.visibility</p:attrName>
                                        </p:attrNameLst>
                                      </p:cBhvr>
                                      <p:to>
                                        <p:strVal val="hidden"/>
                                      </p:to>
                                    </p:set>
                                  </p:childTnLst>
                                </p:cTn>
                              </p:par>
                              <p:par>
                                <p:cTn id="250" presetID="8" presetClass="emph" presetSubtype="0" fill="hold" grpId="3" nodeType="withEffect">
                                  <p:stCondLst>
                                    <p:cond delay="0"/>
                                  </p:stCondLst>
                                  <p:childTnLst>
                                    <p:animRot by="21600000">
                                      <p:cBhvr>
                                        <p:cTn id="251" dur="5000" fill="hold"/>
                                        <p:tgtEl>
                                          <p:spTgt spid="39"/>
                                        </p:tgtEl>
                                        <p:attrNameLst>
                                          <p:attrName>r</p:attrName>
                                        </p:attrNameLst>
                                      </p:cBhvr>
                                    </p:animRot>
                                  </p:childTnLst>
                                </p:cTn>
                              </p:par>
                              <p:par>
                                <p:cTn id="252" presetID="2" presetClass="entr" presetSubtype="8" fill="hold" grpId="0" nodeType="withEffect">
                                  <p:stCondLst>
                                    <p:cond delay="0"/>
                                  </p:stCondLst>
                                  <p:childTnLst>
                                    <p:set>
                                      <p:cBhvr>
                                        <p:cTn id="253" dur="1" fill="hold">
                                          <p:stCondLst>
                                            <p:cond delay="0"/>
                                          </p:stCondLst>
                                        </p:cTn>
                                        <p:tgtEl>
                                          <p:spTgt spid="40"/>
                                        </p:tgtEl>
                                        <p:attrNameLst>
                                          <p:attrName>style.visibility</p:attrName>
                                        </p:attrNameLst>
                                      </p:cBhvr>
                                      <p:to>
                                        <p:strVal val="visible"/>
                                      </p:to>
                                    </p:set>
                                    <p:anim calcmode="lin" valueType="num">
                                      <p:cBhvr additive="base">
                                        <p:cTn id="254" dur="5000" fill="hold"/>
                                        <p:tgtEl>
                                          <p:spTgt spid="40"/>
                                        </p:tgtEl>
                                        <p:attrNameLst>
                                          <p:attrName>ppt_x</p:attrName>
                                        </p:attrNameLst>
                                      </p:cBhvr>
                                      <p:tavLst>
                                        <p:tav tm="0">
                                          <p:val>
                                            <p:strVal val="0-#ppt_w/2"/>
                                          </p:val>
                                        </p:tav>
                                        <p:tav tm="100000">
                                          <p:val>
                                            <p:strVal val="#ppt_x"/>
                                          </p:val>
                                        </p:tav>
                                      </p:tavLst>
                                    </p:anim>
                                    <p:anim calcmode="lin" valueType="num">
                                      <p:cBhvr additive="base">
                                        <p:cTn id="255" dur="5000" fill="hold"/>
                                        <p:tgtEl>
                                          <p:spTgt spid="40"/>
                                        </p:tgtEl>
                                        <p:attrNameLst>
                                          <p:attrName>ppt_y</p:attrName>
                                        </p:attrNameLst>
                                      </p:cBhvr>
                                      <p:tavLst>
                                        <p:tav tm="0">
                                          <p:val>
                                            <p:strVal val="#ppt_y"/>
                                          </p:val>
                                        </p:tav>
                                        <p:tav tm="100000">
                                          <p:val>
                                            <p:strVal val="#ppt_y"/>
                                          </p:val>
                                        </p:tav>
                                      </p:tavLst>
                                    </p:anim>
                                  </p:childTnLst>
                                </p:cTn>
                              </p:par>
                              <p:par>
                                <p:cTn id="256" presetID="2" presetClass="exit" presetSubtype="2" fill="hold" grpId="1" nodeType="withEffect">
                                  <p:stCondLst>
                                    <p:cond delay="0"/>
                                  </p:stCondLst>
                                  <p:childTnLst>
                                    <p:anim calcmode="lin" valueType="num">
                                      <p:cBhvr additive="base">
                                        <p:cTn id="257" dur="5000"/>
                                        <p:tgtEl>
                                          <p:spTgt spid="40"/>
                                        </p:tgtEl>
                                        <p:attrNameLst>
                                          <p:attrName>ppt_x</p:attrName>
                                        </p:attrNameLst>
                                      </p:cBhvr>
                                      <p:tavLst>
                                        <p:tav tm="0">
                                          <p:val>
                                            <p:strVal val="ppt_x"/>
                                          </p:val>
                                        </p:tav>
                                        <p:tav tm="100000">
                                          <p:val>
                                            <p:strVal val="1+ppt_w/2"/>
                                          </p:val>
                                        </p:tav>
                                      </p:tavLst>
                                    </p:anim>
                                    <p:anim calcmode="lin" valueType="num">
                                      <p:cBhvr additive="base">
                                        <p:cTn id="258" dur="5000"/>
                                        <p:tgtEl>
                                          <p:spTgt spid="40"/>
                                        </p:tgtEl>
                                        <p:attrNameLst>
                                          <p:attrName>ppt_y</p:attrName>
                                        </p:attrNameLst>
                                      </p:cBhvr>
                                      <p:tavLst>
                                        <p:tav tm="0">
                                          <p:val>
                                            <p:strVal val="ppt_y"/>
                                          </p:val>
                                        </p:tav>
                                        <p:tav tm="100000">
                                          <p:val>
                                            <p:strVal val="ppt_y"/>
                                          </p:val>
                                        </p:tav>
                                      </p:tavLst>
                                    </p:anim>
                                    <p:set>
                                      <p:cBhvr>
                                        <p:cTn id="259" dur="1" fill="hold">
                                          <p:stCondLst>
                                            <p:cond delay="4999"/>
                                          </p:stCondLst>
                                        </p:cTn>
                                        <p:tgtEl>
                                          <p:spTgt spid="40"/>
                                        </p:tgtEl>
                                        <p:attrNameLst>
                                          <p:attrName>style.visibility</p:attrName>
                                        </p:attrNameLst>
                                      </p:cBhvr>
                                      <p:to>
                                        <p:strVal val="hidden"/>
                                      </p:to>
                                    </p:set>
                                  </p:childTnLst>
                                </p:cTn>
                              </p:par>
                              <p:par>
                                <p:cTn id="260" presetID="3" presetClass="exit" presetSubtype="5" fill="hold" grpId="2" nodeType="withEffect">
                                  <p:stCondLst>
                                    <p:cond delay="0"/>
                                  </p:stCondLst>
                                  <p:childTnLst>
                                    <p:animEffect transition="out" filter="blinds(vertical)">
                                      <p:cBhvr>
                                        <p:cTn id="261" dur="5000"/>
                                        <p:tgtEl>
                                          <p:spTgt spid="40"/>
                                        </p:tgtEl>
                                      </p:cBhvr>
                                    </p:animEffect>
                                    <p:set>
                                      <p:cBhvr>
                                        <p:cTn id="262" dur="1" fill="hold">
                                          <p:stCondLst>
                                            <p:cond delay="4999"/>
                                          </p:stCondLst>
                                        </p:cTn>
                                        <p:tgtEl>
                                          <p:spTgt spid="40"/>
                                        </p:tgtEl>
                                        <p:attrNameLst>
                                          <p:attrName>style.visibility</p:attrName>
                                        </p:attrNameLst>
                                      </p:cBhvr>
                                      <p:to>
                                        <p:strVal val="hidden"/>
                                      </p:to>
                                    </p:set>
                                  </p:childTnLst>
                                </p:cTn>
                              </p:par>
                              <p:par>
                                <p:cTn id="263" presetID="8" presetClass="emph" presetSubtype="0" fill="hold" grpId="3" nodeType="withEffect">
                                  <p:stCondLst>
                                    <p:cond delay="0"/>
                                  </p:stCondLst>
                                  <p:childTnLst>
                                    <p:animRot by="21600000">
                                      <p:cBhvr>
                                        <p:cTn id="264" dur="5000" fill="hold"/>
                                        <p:tgtEl>
                                          <p:spTgt spid="40"/>
                                        </p:tgtEl>
                                        <p:attrNameLst>
                                          <p:attrName>r</p:attrName>
                                        </p:attrNameLst>
                                      </p:cBhvr>
                                    </p:animRot>
                                  </p:childTnLst>
                                </p:cTn>
                              </p:par>
                              <p:par>
                                <p:cTn id="265" presetID="2" presetClass="entr" presetSubtype="8" fill="hold" grpId="0" nodeType="withEffect">
                                  <p:stCondLst>
                                    <p:cond delay="0"/>
                                  </p:stCondLst>
                                  <p:childTnLst>
                                    <p:set>
                                      <p:cBhvr>
                                        <p:cTn id="266" dur="1" fill="hold">
                                          <p:stCondLst>
                                            <p:cond delay="0"/>
                                          </p:stCondLst>
                                        </p:cTn>
                                        <p:tgtEl>
                                          <p:spTgt spid="41"/>
                                        </p:tgtEl>
                                        <p:attrNameLst>
                                          <p:attrName>style.visibility</p:attrName>
                                        </p:attrNameLst>
                                      </p:cBhvr>
                                      <p:to>
                                        <p:strVal val="visible"/>
                                      </p:to>
                                    </p:set>
                                    <p:anim calcmode="lin" valueType="num">
                                      <p:cBhvr additive="base">
                                        <p:cTn id="267" dur="5000" fill="hold"/>
                                        <p:tgtEl>
                                          <p:spTgt spid="41"/>
                                        </p:tgtEl>
                                        <p:attrNameLst>
                                          <p:attrName>ppt_x</p:attrName>
                                        </p:attrNameLst>
                                      </p:cBhvr>
                                      <p:tavLst>
                                        <p:tav tm="0">
                                          <p:val>
                                            <p:strVal val="0-#ppt_w/2"/>
                                          </p:val>
                                        </p:tav>
                                        <p:tav tm="100000">
                                          <p:val>
                                            <p:strVal val="#ppt_x"/>
                                          </p:val>
                                        </p:tav>
                                      </p:tavLst>
                                    </p:anim>
                                    <p:anim calcmode="lin" valueType="num">
                                      <p:cBhvr additive="base">
                                        <p:cTn id="268" dur="5000" fill="hold"/>
                                        <p:tgtEl>
                                          <p:spTgt spid="41"/>
                                        </p:tgtEl>
                                        <p:attrNameLst>
                                          <p:attrName>ppt_y</p:attrName>
                                        </p:attrNameLst>
                                      </p:cBhvr>
                                      <p:tavLst>
                                        <p:tav tm="0">
                                          <p:val>
                                            <p:strVal val="#ppt_y"/>
                                          </p:val>
                                        </p:tav>
                                        <p:tav tm="100000">
                                          <p:val>
                                            <p:strVal val="#ppt_y"/>
                                          </p:val>
                                        </p:tav>
                                      </p:tavLst>
                                    </p:anim>
                                  </p:childTnLst>
                                </p:cTn>
                              </p:par>
                              <p:par>
                                <p:cTn id="269" presetID="2" presetClass="exit" presetSubtype="2" fill="hold" grpId="1" nodeType="withEffect">
                                  <p:stCondLst>
                                    <p:cond delay="0"/>
                                  </p:stCondLst>
                                  <p:childTnLst>
                                    <p:anim calcmode="lin" valueType="num">
                                      <p:cBhvr additive="base">
                                        <p:cTn id="270" dur="5000"/>
                                        <p:tgtEl>
                                          <p:spTgt spid="41"/>
                                        </p:tgtEl>
                                        <p:attrNameLst>
                                          <p:attrName>ppt_x</p:attrName>
                                        </p:attrNameLst>
                                      </p:cBhvr>
                                      <p:tavLst>
                                        <p:tav tm="0">
                                          <p:val>
                                            <p:strVal val="ppt_x"/>
                                          </p:val>
                                        </p:tav>
                                        <p:tav tm="100000">
                                          <p:val>
                                            <p:strVal val="1+ppt_w/2"/>
                                          </p:val>
                                        </p:tav>
                                      </p:tavLst>
                                    </p:anim>
                                    <p:anim calcmode="lin" valueType="num">
                                      <p:cBhvr additive="base">
                                        <p:cTn id="271" dur="5000"/>
                                        <p:tgtEl>
                                          <p:spTgt spid="41"/>
                                        </p:tgtEl>
                                        <p:attrNameLst>
                                          <p:attrName>ppt_y</p:attrName>
                                        </p:attrNameLst>
                                      </p:cBhvr>
                                      <p:tavLst>
                                        <p:tav tm="0">
                                          <p:val>
                                            <p:strVal val="ppt_y"/>
                                          </p:val>
                                        </p:tav>
                                        <p:tav tm="100000">
                                          <p:val>
                                            <p:strVal val="ppt_y"/>
                                          </p:val>
                                        </p:tav>
                                      </p:tavLst>
                                    </p:anim>
                                    <p:set>
                                      <p:cBhvr>
                                        <p:cTn id="272" dur="1" fill="hold">
                                          <p:stCondLst>
                                            <p:cond delay="4999"/>
                                          </p:stCondLst>
                                        </p:cTn>
                                        <p:tgtEl>
                                          <p:spTgt spid="41"/>
                                        </p:tgtEl>
                                        <p:attrNameLst>
                                          <p:attrName>style.visibility</p:attrName>
                                        </p:attrNameLst>
                                      </p:cBhvr>
                                      <p:to>
                                        <p:strVal val="hidden"/>
                                      </p:to>
                                    </p:set>
                                  </p:childTnLst>
                                </p:cTn>
                              </p:par>
                              <p:par>
                                <p:cTn id="273" presetID="3" presetClass="exit" presetSubtype="5" fill="hold" grpId="2" nodeType="withEffect">
                                  <p:stCondLst>
                                    <p:cond delay="0"/>
                                  </p:stCondLst>
                                  <p:childTnLst>
                                    <p:animEffect transition="out" filter="blinds(vertical)">
                                      <p:cBhvr>
                                        <p:cTn id="274" dur="5000"/>
                                        <p:tgtEl>
                                          <p:spTgt spid="41"/>
                                        </p:tgtEl>
                                      </p:cBhvr>
                                    </p:animEffect>
                                    <p:set>
                                      <p:cBhvr>
                                        <p:cTn id="275" dur="1" fill="hold">
                                          <p:stCondLst>
                                            <p:cond delay="4999"/>
                                          </p:stCondLst>
                                        </p:cTn>
                                        <p:tgtEl>
                                          <p:spTgt spid="41"/>
                                        </p:tgtEl>
                                        <p:attrNameLst>
                                          <p:attrName>style.visibility</p:attrName>
                                        </p:attrNameLst>
                                      </p:cBhvr>
                                      <p:to>
                                        <p:strVal val="hidden"/>
                                      </p:to>
                                    </p:set>
                                  </p:childTnLst>
                                </p:cTn>
                              </p:par>
                              <p:par>
                                <p:cTn id="276" presetID="8" presetClass="emph" presetSubtype="0" fill="hold" grpId="3" nodeType="withEffect">
                                  <p:stCondLst>
                                    <p:cond delay="0"/>
                                  </p:stCondLst>
                                  <p:childTnLst>
                                    <p:animRot by="21600000">
                                      <p:cBhvr>
                                        <p:cTn id="277" dur="5000" fill="hold"/>
                                        <p:tgtEl>
                                          <p:spTgt spid="41"/>
                                        </p:tgtEl>
                                        <p:attrNameLst>
                                          <p:attrName>r</p:attrName>
                                        </p:attrNameLst>
                                      </p:cBhvr>
                                    </p:animRot>
                                  </p:childTnLst>
                                </p:cTn>
                              </p:par>
                              <p:par>
                                <p:cTn id="278" presetID="2" presetClass="entr" presetSubtype="8" fill="hold" grpId="0" nodeType="withEffect">
                                  <p:stCondLst>
                                    <p:cond delay="0"/>
                                  </p:stCondLst>
                                  <p:childTnLst>
                                    <p:set>
                                      <p:cBhvr>
                                        <p:cTn id="279" dur="1" fill="hold">
                                          <p:stCondLst>
                                            <p:cond delay="0"/>
                                          </p:stCondLst>
                                        </p:cTn>
                                        <p:tgtEl>
                                          <p:spTgt spid="36"/>
                                        </p:tgtEl>
                                        <p:attrNameLst>
                                          <p:attrName>style.visibility</p:attrName>
                                        </p:attrNameLst>
                                      </p:cBhvr>
                                      <p:to>
                                        <p:strVal val="visible"/>
                                      </p:to>
                                    </p:set>
                                    <p:anim calcmode="lin" valueType="num">
                                      <p:cBhvr additive="base">
                                        <p:cTn id="280" dur="5000" fill="hold"/>
                                        <p:tgtEl>
                                          <p:spTgt spid="36"/>
                                        </p:tgtEl>
                                        <p:attrNameLst>
                                          <p:attrName>ppt_x</p:attrName>
                                        </p:attrNameLst>
                                      </p:cBhvr>
                                      <p:tavLst>
                                        <p:tav tm="0">
                                          <p:val>
                                            <p:strVal val="0-#ppt_w/2"/>
                                          </p:val>
                                        </p:tav>
                                        <p:tav tm="100000">
                                          <p:val>
                                            <p:strVal val="#ppt_x"/>
                                          </p:val>
                                        </p:tav>
                                      </p:tavLst>
                                    </p:anim>
                                    <p:anim calcmode="lin" valueType="num">
                                      <p:cBhvr additive="base">
                                        <p:cTn id="281" dur="5000" fill="hold"/>
                                        <p:tgtEl>
                                          <p:spTgt spid="36"/>
                                        </p:tgtEl>
                                        <p:attrNameLst>
                                          <p:attrName>ppt_y</p:attrName>
                                        </p:attrNameLst>
                                      </p:cBhvr>
                                      <p:tavLst>
                                        <p:tav tm="0">
                                          <p:val>
                                            <p:strVal val="#ppt_y"/>
                                          </p:val>
                                        </p:tav>
                                        <p:tav tm="100000">
                                          <p:val>
                                            <p:strVal val="#ppt_y"/>
                                          </p:val>
                                        </p:tav>
                                      </p:tavLst>
                                    </p:anim>
                                  </p:childTnLst>
                                </p:cTn>
                              </p:par>
                              <p:par>
                                <p:cTn id="282" presetID="2" presetClass="exit" presetSubtype="2" fill="hold" grpId="1" nodeType="withEffect">
                                  <p:stCondLst>
                                    <p:cond delay="0"/>
                                  </p:stCondLst>
                                  <p:childTnLst>
                                    <p:anim calcmode="lin" valueType="num">
                                      <p:cBhvr additive="base">
                                        <p:cTn id="283" dur="5000"/>
                                        <p:tgtEl>
                                          <p:spTgt spid="36"/>
                                        </p:tgtEl>
                                        <p:attrNameLst>
                                          <p:attrName>ppt_x</p:attrName>
                                        </p:attrNameLst>
                                      </p:cBhvr>
                                      <p:tavLst>
                                        <p:tav tm="0">
                                          <p:val>
                                            <p:strVal val="ppt_x"/>
                                          </p:val>
                                        </p:tav>
                                        <p:tav tm="100000">
                                          <p:val>
                                            <p:strVal val="1+ppt_w/2"/>
                                          </p:val>
                                        </p:tav>
                                      </p:tavLst>
                                    </p:anim>
                                    <p:anim calcmode="lin" valueType="num">
                                      <p:cBhvr additive="base">
                                        <p:cTn id="284" dur="5000"/>
                                        <p:tgtEl>
                                          <p:spTgt spid="36"/>
                                        </p:tgtEl>
                                        <p:attrNameLst>
                                          <p:attrName>ppt_y</p:attrName>
                                        </p:attrNameLst>
                                      </p:cBhvr>
                                      <p:tavLst>
                                        <p:tav tm="0">
                                          <p:val>
                                            <p:strVal val="ppt_y"/>
                                          </p:val>
                                        </p:tav>
                                        <p:tav tm="100000">
                                          <p:val>
                                            <p:strVal val="ppt_y"/>
                                          </p:val>
                                        </p:tav>
                                      </p:tavLst>
                                    </p:anim>
                                    <p:set>
                                      <p:cBhvr>
                                        <p:cTn id="285" dur="1" fill="hold">
                                          <p:stCondLst>
                                            <p:cond delay="4999"/>
                                          </p:stCondLst>
                                        </p:cTn>
                                        <p:tgtEl>
                                          <p:spTgt spid="36"/>
                                        </p:tgtEl>
                                        <p:attrNameLst>
                                          <p:attrName>style.visibility</p:attrName>
                                        </p:attrNameLst>
                                      </p:cBhvr>
                                      <p:to>
                                        <p:strVal val="hidden"/>
                                      </p:to>
                                    </p:set>
                                  </p:childTnLst>
                                </p:cTn>
                              </p:par>
                              <p:par>
                                <p:cTn id="286" presetID="3" presetClass="exit" presetSubtype="5" fill="hold" grpId="2" nodeType="withEffect">
                                  <p:stCondLst>
                                    <p:cond delay="0"/>
                                  </p:stCondLst>
                                  <p:childTnLst>
                                    <p:animEffect transition="out" filter="blinds(vertical)">
                                      <p:cBhvr>
                                        <p:cTn id="287" dur="5000"/>
                                        <p:tgtEl>
                                          <p:spTgt spid="36"/>
                                        </p:tgtEl>
                                      </p:cBhvr>
                                    </p:animEffect>
                                    <p:set>
                                      <p:cBhvr>
                                        <p:cTn id="288" dur="1" fill="hold">
                                          <p:stCondLst>
                                            <p:cond delay="4999"/>
                                          </p:stCondLst>
                                        </p:cTn>
                                        <p:tgtEl>
                                          <p:spTgt spid="36"/>
                                        </p:tgtEl>
                                        <p:attrNameLst>
                                          <p:attrName>style.visibility</p:attrName>
                                        </p:attrNameLst>
                                      </p:cBhvr>
                                      <p:to>
                                        <p:strVal val="hidden"/>
                                      </p:to>
                                    </p:set>
                                  </p:childTnLst>
                                </p:cTn>
                              </p:par>
                              <p:par>
                                <p:cTn id="289" presetID="8" presetClass="emph" presetSubtype="0" fill="hold" grpId="3" nodeType="withEffect">
                                  <p:stCondLst>
                                    <p:cond delay="0"/>
                                  </p:stCondLst>
                                  <p:childTnLst>
                                    <p:animRot by="21600000">
                                      <p:cBhvr>
                                        <p:cTn id="290" dur="5000" fill="hold"/>
                                        <p:tgtEl>
                                          <p:spTgt spid="36"/>
                                        </p:tgtEl>
                                        <p:attrNameLst>
                                          <p:attrName>r</p:attrName>
                                        </p:attrNameLst>
                                      </p:cBhvr>
                                    </p:animRot>
                                  </p:childTnLst>
                                </p:cTn>
                              </p:par>
                              <p:par>
                                <p:cTn id="291" presetID="2" presetClass="entr" presetSubtype="8" fill="hold" grpId="0" nodeType="withEffect">
                                  <p:stCondLst>
                                    <p:cond delay="0"/>
                                  </p:stCondLst>
                                  <p:childTnLst>
                                    <p:set>
                                      <p:cBhvr>
                                        <p:cTn id="292" dur="1" fill="hold">
                                          <p:stCondLst>
                                            <p:cond delay="0"/>
                                          </p:stCondLst>
                                        </p:cTn>
                                        <p:tgtEl>
                                          <p:spTgt spid="37"/>
                                        </p:tgtEl>
                                        <p:attrNameLst>
                                          <p:attrName>style.visibility</p:attrName>
                                        </p:attrNameLst>
                                      </p:cBhvr>
                                      <p:to>
                                        <p:strVal val="visible"/>
                                      </p:to>
                                    </p:set>
                                    <p:anim calcmode="lin" valueType="num">
                                      <p:cBhvr additive="base">
                                        <p:cTn id="293" dur="5000" fill="hold"/>
                                        <p:tgtEl>
                                          <p:spTgt spid="37"/>
                                        </p:tgtEl>
                                        <p:attrNameLst>
                                          <p:attrName>ppt_x</p:attrName>
                                        </p:attrNameLst>
                                      </p:cBhvr>
                                      <p:tavLst>
                                        <p:tav tm="0">
                                          <p:val>
                                            <p:strVal val="0-#ppt_w/2"/>
                                          </p:val>
                                        </p:tav>
                                        <p:tav tm="100000">
                                          <p:val>
                                            <p:strVal val="#ppt_x"/>
                                          </p:val>
                                        </p:tav>
                                      </p:tavLst>
                                    </p:anim>
                                    <p:anim calcmode="lin" valueType="num">
                                      <p:cBhvr additive="base">
                                        <p:cTn id="294" dur="5000" fill="hold"/>
                                        <p:tgtEl>
                                          <p:spTgt spid="37"/>
                                        </p:tgtEl>
                                        <p:attrNameLst>
                                          <p:attrName>ppt_y</p:attrName>
                                        </p:attrNameLst>
                                      </p:cBhvr>
                                      <p:tavLst>
                                        <p:tav tm="0">
                                          <p:val>
                                            <p:strVal val="#ppt_y"/>
                                          </p:val>
                                        </p:tav>
                                        <p:tav tm="100000">
                                          <p:val>
                                            <p:strVal val="#ppt_y"/>
                                          </p:val>
                                        </p:tav>
                                      </p:tavLst>
                                    </p:anim>
                                  </p:childTnLst>
                                </p:cTn>
                              </p:par>
                              <p:par>
                                <p:cTn id="295" presetID="2" presetClass="exit" presetSubtype="2" fill="hold" grpId="1" nodeType="withEffect">
                                  <p:stCondLst>
                                    <p:cond delay="0"/>
                                  </p:stCondLst>
                                  <p:childTnLst>
                                    <p:anim calcmode="lin" valueType="num">
                                      <p:cBhvr additive="base">
                                        <p:cTn id="296" dur="5000"/>
                                        <p:tgtEl>
                                          <p:spTgt spid="37"/>
                                        </p:tgtEl>
                                        <p:attrNameLst>
                                          <p:attrName>ppt_x</p:attrName>
                                        </p:attrNameLst>
                                      </p:cBhvr>
                                      <p:tavLst>
                                        <p:tav tm="0">
                                          <p:val>
                                            <p:strVal val="ppt_x"/>
                                          </p:val>
                                        </p:tav>
                                        <p:tav tm="100000">
                                          <p:val>
                                            <p:strVal val="1+ppt_w/2"/>
                                          </p:val>
                                        </p:tav>
                                      </p:tavLst>
                                    </p:anim>
                                    <p:anim calcmode="lin" valueType="num">
                                      <p:cBhvr additive="base">
                                        <p:cTn id="297" dur="5000"/>
                                        <p:tgtEl>
                                          <p:spTgt spid="37"/>
                                        </p:tgtEl>
                                        <p:attrNameLst>
                                          <p:attrName>ppt_y</p:attrName>
                                        </p:attrNameLst>
                                      </p:cBhvr>
                                      <p:tavLst>
                                        <p:tav tm="0">
                                          <p:val>
                                            <p:strVal val="ppt_y"/>
                                          </p:val>
                                        </p:tav>
                                        <p:tav tm="100000">
                                          <p:val>
                                            <p:strVal val="ppt_y"/>
                                          </p:val>
                                        </p:tav>
                                      </p:tavLst>
                                    </p:anim>
                                    <p:set>
                                      <p:cBhvr>
                                        <p:cTn id="298" dur="1" fill="hold">
                                          <p:stCondLst>
                                            <p:cond delay="4999"/>
                                          </p:stCondLst>
                                        </p:cTn>
                                        <p:tgtEl>
                                          <p:spTgt spid="37"/>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5000"/>
                                        <p:tgtEl>
                                          <p:spTgt spid="37"/>
                                        </p:tgtEl>
                                      </p:cBhvr>
                                    </p:animEffect>
                                    <p:set>
                                      <p:cBhvr>
                                        <p:cTn id="301" dur="1" fill="hold">
                                          <p:stCondLst>
                                            <p:cond delay="4999"/>
                                          </p:stCondLst>
                                        </p:cTn>
                                        <p:tgtEl>
                                          <p:spTgt spid="37"/>
                                        </p:tgtEl>
                                        <p:attrNameLst>
                                          <p:attrName>style.visibility</p:attrName>
                                        </p:attrNameLst>
                                      </p:cBhvr>
                                      <p:to>
                                        <p:strVal val="hidden"/>
                                      </p:to>
                                    </p:set>
                                  </p:childTnLst>
                                </p:cTn>
                              </p:par>
                              <p:par>
                                <p:cTn id="302" presetID="8" presetClass="emph" presetSubtype="0" fill="hold" grpId="3" nodeType="withEffect">
                                  <p:stCondLst>
                                    <p:cond delay="0"/>
                                  </p:stCondLst>
                                  <p:childTnLst>
                                    <p:animRot by="21600000">
                                      <p:cBhvr>
                                        <p:cTn id="303" dur="5000" fill="hold"/>
                                        <p:tgtEl>
                                          <p:spTgt spid="37"/>
                                        </p:tgtEl>
                                        <p:attrNameLst>
                                          <p:attrName>r</p:attrName>
                                        </p:attrNameLst>
                                      </p:cBhvr>
                                    </p:animRot>
                                  </p:childTnLst>
                                </p:cTn>
                              </p:par>
                              <p:par>
                                <p:cTn id="304" presetID="2" presetClass="entr" presetSubtype="8" fill="hold" grpId="0" nodeType="withEffect">
                                  <p:stCondLst>
                                    <p:cond delay="0"/>
                                  </p:stCondLst>
                                  <p:childTnLst>
                                    <p:set>
                                      <p:cBhvr>
                                        <p:cTn id="305" dur="1" fill="hold">
                                          <p:stCondLst>
                                            <p:cond delay="0"/>
                                          </p:stCondLst>
                                        </p:cTn>
                                        <p:tgtEl>
                                          <p:spTgt spid="38"/>
                                        </p:tgtEl>
                                        <p:attrNameLst>
                                          <p:attrName>style.visibility</p:attrName>
                                        </p:attrNameLst>
                                      </p:cBhvr>
                                      <p:to>
                                        <p:strVal val="visible"/>
                                      </p:to>
                                    </p:set>
                                    <p:anim calcmode="lin" valueType="num">
                                      <p:cBhvr additive="base">
                                        <p:cTn id="306" dur="5000" fill="hold"/>
                                        <p:tgtEl>
                                          <p:spTgt spid="38"/>
                                        </p:tgtEl>
                                        <p:attrNameLst>
                                          <p:attrName>ppt_x</p:attrName>
                                        </p:attrNameLst>
                                      </p:cBhvr>
                                      <p:tavLst>
                                        <p:tav tm="0">
                                          <p:val>
                                            <p:strVal val="0-#ppt_w/2"/>
                                          </p:val>
                                        </p:tav>
                                        <p:tav tm="100000">
                                          <p:val>
                                            <p:strVal val="#ppt_x"/>
                                          </p:val>
                                        </p:tav>
                                      </p:tavLst>
                                    </p:anim>
                                    <p:anim calcmode="lin" valueType="num">
                                      <p:cBhvr additive="base">
                                        <p:cTn id="307" dur="5000" fill="hold"/>
                                        <p:tgtEl>
                                          <p:spTgt spid="38"/>
                                        </p:tgtEl>
                                        <p:attrNameLst>
                                          <p:attrName>ppt_y</p:attrName>
                                        </p:attrNameLst>
                                      </p:cBhvr>
                                      <p:tavLst>
                                        <p:tav tm="0">
                                          <p:val>
                                            <p:strVal val="#ppt_y"/>
                                          </p:val>
                                        </p:tav>
                                        <p:tav tm="100000">
                                          <p:val>
                                            <p:strVal val="#ppt_y"/>
                                          </p:val>
                                        </p:tav>
                                      </p:tavLst>
                                    </p:anim>
                                  </p:childTnLst>
                                </p:cTn>
                              </p:par>
                              <p:par>
                                <p:cTn id="308" presetID="2" presetClass="exit" presetSubtype="2" fill="hold" grpId="1" nodeType="withEffect">
                                  <p:stCondLst>
                                    <p:cond delay="0"/>
                                  </p:stCondLst>
                                  <p:childTnLst>
                                    <p:anim calcmode="lin" valueType="num">
                                      <p:cBhvr additive="base">
                                        <p:cTn id="309" dur="5000"/>
                                        <p:tgtEl>
                                          <p:spTgt spid="38"/>
                                        </p:tgtEl>
                                        <p:attrNameLst>
                                          <p:attrName>ppt_x</p:attrName>
                                        </p:attrNameLst>
                                      </p:cBhvr>
                                      <p:tavLst>
                                        <p:tav tm="0">
                                          <p:val>
                                            <p:strVal val="ppt_x"/>
                                          </p:val>
                                        </p:tav>
                                        <p:tav tm="100000">
                                          <p:val>
                                            <p:strVal val="1+ppt_w/2"/>
                                          </p:val>
                                        </p:tav>
                                      </p:tavLst>
                                    </p:anim>
                                    <p:anim calcmode="lin" valueType="num">
                                      <p:cBhvr additive="base">
                                        <p:cTn id="310" dur="5000"/>
                                        <p:tgtEl>
                                          <p:spTgt spid="38"/>
                                        </p:tgtEl>
                                        <p:attrNameLst>
                                          <p:attrName>ppt_y</p:attrName>
                                        </p:attrNameLst>
                                      </p:cBhvr>
                                      <p:tavLst>
                                        <p:tav tm="0">
                                          <p:val>
                                            <p:strVal val="ppt_y"/>
                                          </p:val>
                                        </p:tav>
                                        <p:tav tm="100000">
                                          <p:val>
                                            <p:strVal val="ppt_y"/>
                                          </p:val>
                                        </p:tav>
                                      </p:tavLst>
                                    </p:anim>
                                    <p:set>
                                      <p:cBhvr>
                                        <p:cTn id="311" dur="1" fill="hold">
                                          <p:stCondLst>
                                            <p:cond delay="4999"/>
                                          </p:stCondLst>
                                        </p:cTn>
                                        <p:tgtEl>
                                          <p:spTgt spid="38"/>
                                        </p:tgtEl>
                                        <p:attrNameLst>
                                          <p:attrName>style.visibility</p:attrName>
                                        </p:attrNameLst>
                                      </p:cBhvr>
                                      <p:to>
                                        <p:strVal val="hidden"/>
                                      </p:to>
                                    </p:set>
                                  </p:childTnLst>
                                </p:cTn>
                              </p:par>
                              <p:par>
                                <p:cTn id="312" presetID="3" presetClass="exit" presetSubtype="5" fill="hold" grpId="2" nodeType="withEffect">
                                  <p:stCondLst>
                                    <p:cond delay="0"/>
                                  </p:stCondLst>
                                  <p:childTnLst>
                                    <p:animEffect transition="out" filter="blinds(vertical)">
                                      <p:cBhvr>
                                        <p:cTn id="313" dur="5000"/>
                                        <p:tgtEl>
                                          <p:spTgt spid="38"/>
                                        </p:tgtEl>
                                      </p:cBhvr>
                                    </p:animEffect>
                                    <p:set>
                                      <p:cBhvr>
                                        <p:cTn id="314" dur="1" fill="hold">
                                          <p:stCondLst>
                                            <p:cond delay="4999"/>
                                          </p:stCondLst>
                                        </p:cTn>
                                        <p:tgtEl>
                                          <p:spTgt spid="38"/>
                                        </p:tgtEl>
                                        <p:attrNameLst>
                                          <p:attrName>style.visibility</p:attrName>
                                        </p:attrNameLst>
                                      </p:cBhvr>
                                      <p:to>
                                        <p:strVal val="hidden"/>
                                      </p:to>
                                    </p:set>
                                  </p:childTnLst>
                                </p:cTn>
                              </p:par>
                              <p:par>
                                <p:cTn id="315" presetID="8" presetClass="emph" presetSubtype="0" fill="hold" grpId="3" nodeType="withEffect">
                                  <p:stCondLst>
                                    <p:cond delay="0"/>
                                  </p:stCondLst>
                                  <p:childTnLst>
                                    <p:animRot by="21600000">
                                      <p:cBhvr>
                                        <p:cTn id="316" dur="5000" fill="hold"/>
                                        <p:tgtEl>
                                          <p:spTgt spid="38"/>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33"/>
                                        </p:tgtEl>
                                        <p:attrNameLst>
                                          <p:attrName>style.visibility</p:attrName>
                                        </p:attrNameLst>
                                      </p:cBhvr>
                                      <p:to>
                                        <p:strVal val="visible"/>
                                      </p:to>
                                    </p:set>
                                    <p:anim calcmode="lin" valueType="num">
                                      <p:cBhvr additive="base">
                                        <p:cTn id="319" dur="5000" fill="hold"/>
                                        <p:tgtEl>
                                          <p:spTgt spid="33"/>
                                        </p:tgtEl>
                                        <p:attrNameLst>
                                          <p:attrName>ppt_x</p:attrName>
                                        </p:attrNameLst>
                                      </p:cBhvr>
                                      <p:tavLst>
                                        <p:tav tm="0">
                                          <p:val>
                                            <p:strVal val="0-#ppt_w/2"/>
                                          </p:val>
                                        </p:tav>
                                        <p:tav tm="100000">
                                          <p:val>
                                            <p:strVal val="#ppt_x"/>
                                          </p:val>
                                        </p:tav>
                                      </p:tavLst>
                                    </p:anim>
                                    <p:anim calcmode="lin" valueType="num">
                                      <p:cBhvr additive="base">
                                        <p:cTn id="320" dur="5000" fill="hold"/>
                                        <p:tgtEl>
                                          <p:spTgt spid="33"/>
                                        </p:tgtEl>
                                        <p:attrNameLst>
                                          <p:attrName>ppt_y</p:attrName>
                                        </p:attrNameLst>
                                      </p:cBhvr>
                                      <p:tavLst>
                                        <p:tav tm="0">
                                          <p:val>
                                            <p:strVal val="#ppt_y"/>
                                          </p:val>
                                        </p:tav>
                                        <p:tav tm="100000">
                                          <p:val>
                                            <p:strVal val="#ppt_y"/>
                                          </p:val>
                                        </p:tav>
                                      </p:tavLst>
                                    </p:anim>
                                  </p:childTnLst>
                                </p:cTn>
                              </p:par>
                              <p:par>
                                <p:cTn id="321" presetID="2" presetClass="exit" presetSubtype="2" fill="hold" grpId="1" nodeType="withEffect">
                                  <p:stCondLst>
                                    <p:cond delay="0"/>
                                  </p:stCondLst>
                                  <p:childTnLst>
                                    <p:anim calcmode="lin" valueType="num">
                                      <p:cBhvr additive="base">
                                        <p:cTn id="322" dur="5000"/>
                                        <p:tgtEl>
                                          <p:spTgt spid="33"/>
                                        </p:tgtEl>
                                        <p:attrNameLst>
                                          <p:attrName>ppt_x</p:attrName>
                                        </p:attrNameLst>
                                      </p:cBhvr>
                                      <p:tavLst>
                                        <p:tav tm="0">
                                          <p:val>
                                            <p:strVal val="ppt_x"/>
                                          </p:val>
                                        </p:tav>
                                        <p:tav tm="100000">
                                          <p:val>
                                            <p:strVal val="1+ppt_w/2"/>
                                          </p:val>
                                        </p:tav>
                                      </p:tavLst>
                                    </p:anim>
                                    <p:anim calcmode="lin" valueType="num">
                                      <p:cBhvr additive="base">
                                        <p:cTn id="323" dur="5000"/>
                                        <p:tgtEl>
                                          <p:spTgt spid="33"/>
                                        </p:tgtEl>
                                        <p:attrNameLst>
                                          <p:attrName>ppt_y</p:attrName>
                                        </p:attrNameLst>
                                      </p:cBhvr>
                                      <p:tavLst>
                                        <p:tav tm="0">
                                          <p:val>
                                            <p:strVal val="ppt_y"/>
                                          </p:val>
                                        </p:tav>
                                        <p:tav tm="100000">
                                          <p:val>
                                            <p:strVal val="ppt_y"/>
                                          </p:val>
                                        </p:tav>
                                      </p:tavLst>
                                    </p:anim>
                                    <p:set>
                                      <p:cBhvr>
                                        <p:cTn id="324" dur="1" fill="hold">
                                          <p:stCondLst>
                                            <p:cond delay="4999"/>
                                          </p:stCondLst>
                                        </p:cTn>
                                        <p:tgtEl>
                                          <p:spTgt spid="33"/>
                                        </p:tgtEl>
                                        <p:attrNameLst>
                                          <p:attrName>style.visibility</p:attrName>
                                        </p:attrNameLst>
                                      </p:cBhvr>
                                      <p:to>
                                        <p:strVal val="hidden"/>
                                      </p:to>
                                    </p:set>
                                  </p:childTnLst>
                                </p:cTn>
                              </p:par>
                              <p:par>
                                <p:cTn id="325" presetID="3" presetClass="exit" presetSubtype="5" fill="hold" grpId="2" nodeType="withEffect">
                                  <p:stCondLst>
                                    <p:cond delay="0"/>
                                  </p:stCondLst>
                                  <p:childTnLst>
                                    <p:animEffect transition="out" filter="blinds(vertical)">
                                      <p:cBhvr>
                                        <p:cTn id="326" dur="5000"/>
                                        <p:tgtEl>
                                          <p:spTgt spid="33"/>
                                        </p:tgtEl>
                                      </p:cBhvr>
                                    </p:animEffect>
                                    <p:set>
                                      <p:cBhvr>
                                        <p:cTn id="327" dur="1" fill="hold">
                                          <p:stCondLst>
                                            <p:cond delay="4999"/>
                                          </p:stCondLst>
                                        </p:cTn>
                                        <p:tgtEl>
                                          <p:spTgt spid="33"/>
                                        </p:tgtEl>
                                        <p:attrNameLst>
                                          <p:attrName>style.visibility</p:attrName>
                                        </p:attrNameLst>
                                      </p:cBhvr>
                                      <p:to>
                                        <p:strVal val="hidden"/>
                                      </p:to>
                                    </p:set>
                                  </p:childTnLst>
                                </p:cTn>
                              </p:par>
                              <p:par>
                                <p:cTn id="328" presetID="8" presetClass="emph" presetSubtype="0" fill="hold" grpId="3" nodeType="withEffect">
                                  <p:stCondLst>
                                    <p:cond delay="0"/>
                                  </p:stCondLst>
                                  <p:childTnLst>
                                    <p:animRot by="21600000">
                                      <p:cBhvr>
                                        <p:cTn id="329" dur="5000" fill="hold"/>
                                        <p:tgtEl>
                                          <p:spTgt spid="33"/>
                                        </p:tgtEl>
                                        <p:attrNameLst>
                                          <p:attrName>r</p:attrName>
                                        </p:attrNameLst>
                                      </p:cBhvr>
                                    </p:animRot>
                                  </p:childTnLst>
                                </p:cTn>
                              </p:par>
                              <p:par>
                                <p:cTn id="330" presetID="2" presetClass="entr" presetSubtype="8" fill="hold" grpId="0" nodeType="withEffect">
                                  <p:stCondLst>
                                    <p:cond delay="0"/>
                                  </p:stCondLst>
                                  <p:childTnLst>
                                    <p:set>
                                      <p:cBhvr>
                                        <p:cTn id="331" dur="1" fill="hold">
                                          <p:stCondLst>
                                            <p:cond delay="0"/>
                                          </p:stCondLst>
                                        </p:cTn>
                                        <p:tgtEl>
                                          <p:spTgt spid="34"/>
                                        </p:tgtEl>
                                        <p:attrNameLst>
                                          <p:attrName>style.visibility</p:attrName>
                                        </p:attrNameLst>
                                      </p:cBhvr>
                                      <p:to>
                                        <p:strVal val="visible"/>
                                      </p:to>
                                    </p:set>
                                    <p:anim calcmode="lin" valueType="num">
                                      <p:cBhvr additive="base">
                                        <p:cTn id="332" dur="5000" fill="hold"/>
                                        <p:tgtEl>
                                          <p:spTgt spid="34"/>
                                        </p:tgtEl>
                                        <p:attrNameLst>
                                          <p:attrName>ppt_x</p:attrName>
                                        </p:attrNameLst>
                                      </p:cBhvr>
                                      <p:tavLst>
                                        <p:tav tm="0">
                                          <p:val>
                                            <p:strVal val="0-#ppt_w/2"/>
                                          </p:val>
                                        </p:tav>
                                        <p:tav tm="100000">
                                          <p:val>
                                            <p:strVal val="#ppt_x"/>
                                          </p:val>
                                        </p:tav>
                                      </p:tavLst>
                                    </p:anim>
                                    <p:anim calcmode="lin" valueType="num">
                                      <p:cBhvr additive="base">
                                        <p:cTn id="333" dur="5000" fill="hold"/>
                                        <p:tgtEl>
                                          <p:spTgt spid="34"/>
                                        </p:tgtEl>
                                        <p:attrNameLst>
                                          <p:attrName>ppt_y</p:attrName>
                                        </p:attrNameLst>
                                      </p:cBhvr>
                                      <p:tavLst>
                                        <p:tav tm="0">
                                          <p:val>
                                            <p:strVal val="#ppt_y"/>
                                          </p:val>
                                        </p:tav>
                                        <p:tav tm="100000">
                                          <p:val>
                                            <p:strVal val="#ppt_y"/>
                                          </p:val>
                                        </p:tav>
                                      </p:tavLst>
                                    </p:anim>
                                  </p:childTnLst>
                                </p:cTn>
                              </p:par>
                              <p:par>
                                <p:cTn id="334" presetID="2" presetClass="exit" presetSubtype="2" fill="hold" grpId="1" nodeType="withEffect">
                                  <p:stCondLst>
                                    <p:cond delay="0"/>
                                  </p:stCondLst>
                                  <p:childTnLst>
                                    <p:anim calcmode="lin" valueType="num">
                                      <p:cBhvr additive="base">
                                        <p:cTn id="335" dur="5000"/>
                                        <p:tgtEl>
                                          <p:spTgt spid="34"/>
                                        </p:tgtEl>
                                        <p:attrNameLst>
                                          <p:attrName>ppt_x</p:attrName>
                                        </p:attrNameLst>
                                      </p:cBhvr>
                                      <p:tavLst>
                                        <p:tav tm="0">
                                          <p:val>
                                            <p:strVal val="ppt_x"/>
                                          </p:val>
                                        </p:tav>
                                        <p:tav tm="100000">
                                          <p:val>
                                            <p:strVal val="1+ppt_w/2"/>
                                          </p:val>
                                        </p:tav>
                                      </p:tavLst>
                                    </p:anim>
                                    <p:anim calcmode="lin" valueType="num">
                                      <p:cBhvr additive="base">
                                        <p:cTn id="336" dur="5000"/>
                                        <p:tgtEl>
                                          <p:spTgt spid="34"/>
                                        </p:tgtEl>
                                        <p:attrNameLst>
                                          <p:attrName>ppt_y</p:attrName>
                                        </p:attrNameLst>
                                      </p:cBhvr>
                                      <p:tavLst>
                                        <p:tav tm="0">
                                          <p:val>
                                            <p:strVal val="ppt_y"/>
                                          </p:val>
                                        </p:tav>
                                        <p:tav tm="100000">
                                          <p:val>
                                            <p:strVal val="ppt_y"/>
                                          </p:val>
                                        </p:tav>
                                      </p:tavLst>
                                    </p:anim>
                                    <p:set>
                                      <p:cBhvr>
                                        <p:cTn id="337" dur="1" fill="hold">
                                          <p:stCondLst>
                                            <p:cond delay="4999"/>
                                          </p:stCondLst>
                                        </p:cTn>
                                        <p:tgtEl>
                                          <p:spTgt spid="34"/>
                                        </p:tgtEl>
                                        <p:attrNameLst>
                                          <p:attrName>style.visibility</p:attrName>
                                        </p:attrNameLst>
                                      </p:cBhvr>
                                      <p:to>
                                        <p:strVal val="hidden"/>
                                      </p:to>
                                    </p:set>
                                  </p:childTnLst>
                                </p:cTn>
                              </p:par>
                              <p:par>
                                <p:cTn id="338" presetID="3" presetClass="exit" presetSubtype="5" fill="hold" grpId="2" nodeType="withEffect">
                                  <p:stCondLst>
                                    <p:cond delay="0"/>
                                  </p:stCondLst>
                                  <p:childTnLst>
                                    <p:animEffect transition="out" filter="blinds(vertical)">
                                      <p:cBhvr>
                                        <p:cTn id="339" dur="5000"/>
                                        <p:tgtEl>
                                          <p:spTgt spid="34"/>
                                        </p:tgtEl>
                                      </p:cBhvr>
                                    </p:animEffect>
                                    <p:set>
                                      <p:cBhvr>
                                        <p:cTn id="340" dur="1" fill="hold">
                                          <p:stCondLst>
                                            <p:cond delay="4999"/>
                                          </p:stCondLst>
                                        </p:cTn>
                                        <p:tgtEl>
                                          <p:spTgt spid="34"/>
                                        </p:tgtEl>
                                        <p:attrNameLst>
                                          <p:attrName>style.visibility</p:attrName>
                                        </p:attrNameLst>
                                      </p:cBhvr>
                                      <p:to>
                                        <p:strVal val="hidden"/>
                                      </p:to>
                                    </p:set>
                                  </p:childTnLst>
                                </p:cTn>
                              </p:par>
                              <p:par>
                                <p:cTn id="341" presetID="8" presetClass="emph" presetSubtype="0" fill="hold" grpId="3" nodeType="withEffect">
                                  <p:stCondLst>
                                    <p:cond delay="0"/>
                                  </p:stCondLst>
                                  <p:childTnLst>
                                    <p:animRot by="21600000">
                                      <p:cBhvr>
                                        <p:cTn id="342" dur="5000" fill="hold"/>
                                        <p:tgtEl>
                                          <p:spTgt spid="34"/>
                                        </p:tgtEl>
                                        <p:attrNameLst>
                                          <p:attrName>r</p:attrName>
                                        </p:attrNameLst>
                                      </p:cBhvr>
                                    </p:animRot>
                                  </p:childTnLst>
                                </p:cTn>
                              </p:par>
                              <p:par>
                                <p:cTn id="343" presetID="2" presetClass="entr" presetSubtype="8" fill="hold" grpId="0" nodeType="withEffect">
                                  <p:stCondLst>
                                    <p:cond delay="0"/>
                                  </p:stCondLst>
                                  <p:childTnLst>
                                    <p:set>
                                      <p:cBhvr>
                                        <p:cTn id="344" dur="1" fill="hold">
                                          <p:stCondLst>
                                            <p:cond delay="0"/>
                                          </p:stCondLst>
                                        </p:cTn>
                                        <p:tgtEl>
                                          <p:spTgt spid="35"/>
                                        </p:tgtEl>
                                        <p:attrNameLst>
                                          <p:attrName>style.visibility</p:attrName>
                                        </p:attrNameLst>
                                      </p:cBhvr>
                                      <p:to>
                                        <p:strVal val="visible"/>
                                      </p:to>
                                    </p:set>
                                    <p:anim calcmode="lin" valueType="num">
                                      <p:cBhvr additive="base">
                                        <p:cTn id="345" dur="5000" fill="hold"/>
                                        <p:tgtEl>
                                          <p:spTgt spid="35"/>
                                        </p:tgtEl>
                                        <p:attrNameLst>
                                          <p:attrName>ppt_x</p:attrName>
                                        </p:attrNameLst>
                                      </p:cBhvr>
                                      <p:tavLst>
                                        <p:tav tm="0">
                                          <p:val>
                                            <p:strVal val="0-#ppt_w/2"/>
                                          </p:val>
                                        </p:tav>
                                        <p:tav tm="100000">
                                          <p:val>
                                            <p:strVal val="#ppt_x"/>
                                          </p:val>
                                        </p:tav>
                                      </p:tavLst>
                                    </p:anim>
                                    <p:anim calcmode="lin" valueType="num">
                                      <p:cBhvr additive="base">
                                        <p:cTn id="346" dur="5000" fill="hold"/>
                                        <p:tgtEl>
                                          <p:spTgt spid="35"/>
                                        </p:tgtEl>
                                        <p:attrNameLst>
                                          <p:attrName>ppt_y</p:attrName>
                                        </p:attrNameLst>
                                      </p:cBhvr>
                                      <p:tavLst>
                                        <p:tav tm="0">
                                          <p:val>
                                            <p:strVal val="#ppt_y"/>
                                          </p:val>
                                        </p:tav>
                                        <p:tav tm="100000">
                                          <p:val>
                                            <p:strVal val="#ppt_y"/>
                                          </p:val>
                                        </p:tav>
                                      </p:tavLst>
                                    </p:anim>
                                  </p:childTnLst>
                                </p:cTn>
                              </p:par>
                              <p:par>
                                <p:cTn id="347" presetID="2" presetClass="exit" presetSubtype="2" fill="hold" grpId="1" nodeType="withEffect">
                                  <p:stCondLst>
                                    <p:cond delay="0"/>
                                  </p:stCondLst>
                                  <p:childTnLst>
                                    <p:anim calcmode="lin" valueType="num">
                                      <p:cBhvr additive="base">
                                        <p:cTn id="348" dur="5000"/>
                                        <p:tgtEl>
                                          <p:spTgt spid="35"/>
                                        </p:tgtEl>
                                        <p:attrNameLst>
                                          <p:attrName>ppt_x</p:attrName>
                                        </p:attrNameLst>
                                      </p:cBhvr>
                                      <p:tavLst>
                                        <p:tav tm="0">
                                          <p:val>
                                            <p:strVal val="ppt_x"/>
                                          </p:val>
                                        </p:tav>
                                        <p:tav tm="100000">
                                          <p:val>
                                            <p:strVal val="1+ppt_w/2"/>
                                          </p:val>
                                        </p:tav>
                                      </p:tavLst>
                                    </p:anim>
                                    <p:anim calcmode="lin" valueType="num">
                                      <p:cBhvr additive="base">
                                        <p:cTn id="349" dur="5000"/>
                                        <p:tgtEl>
                                          <p:spTgt spid="35"/>
                                        </p:tgtEl>
                                        <p:attrNameLst>
                                          <p:attrName>ppt_y</p:attrName>
                                        </p:attrNameLst>
                                      </p:cBhvr>
                                      <p:tavLst>
                                        <p:tav tm="0">
                                          <p:val>
                                            <p:strVal val="ppt_y"/>
                                          </p:val>
                                        </p:tav>
                                        <p:tav tm="100000">
                                          <p:val>
                                            <p:strVal val="ppt_y"/>
                                          </p:val>
                                        </p:tav>
                                      </p:tavLst>
                                    </p:anim>
                                    <p:set>
                                      <p:cBhvr>
                                        <p:cTn id="350" dur="1" fill="hold">
                                          <p:stCondLst>
                                            <p:cond delay="4999"/>
                                          </p:stCondLst>
                                        </p:cTn>
                                        <p:tgtEl>
                                          <p:spTgt spid="35"/>
                                        </p:tgtEl>
                                        <p:attrNameLst>
                                          <p:attrName>style.visibility</p:attrName>
                                        </p:attrNameLst>
                                      </p:cBhvr>
                                      <p:to>
                                        <p:strVal val="hidden"/>
                                      </p:to>
                                    </p:set>
                                  </p:childTnLst>
                                </p:cTn>
                              </p:par>
                              <p:par>
                                <p:cTn id="351" presetID="3" presetClass="exit" presetSubtype="5" fill="hold" grpId="2" nodeType="withEffect">
                                  <p:stCondLst>
                                    <p:cond delay="0"/>
                                  </p:stCondLst>
                                  <p:childTnLst>
                                    <p:animEffect transition="out" filter="blinds(vertical)">
                                      <p:cBhvr>
                                        <p:cTn id="352" dur="5000"/>
                                        <p:tgtEl>
                                          <p:spTgt spid="35"/>
                                        </p:tgtEl>
                                      </p:cBhvr>
                                    </p:animEffect>
                                    <p:set>
                                      <p:cBhvr>
                                        <p:cTn id="353" dur="1" fill="hold">
                                          <p:stCondLst>
                                            <p:cond delay="4999"/>
                                          </p:stCondLst>
                                        </p:cTn>
                                        <p:tgtEl>
                                          <p:spTgt spid="35"/>
                                        </p:tgtEl>
                                        <p:attrNameLst>
                                          <p:attrName>style.visibility</p:attrName>
                                        </p:attrNameLst>
                                      </p:cBhvr>
                                      <p:to>
                                        <p:strVal val="hidden"/>
                                      </p:to>
                                    </p:set>
                                  </p:childTnLst>
                                </p:cTn>
                              </p:par>
                              <p:par>
                                <p:cTn id="354" presetID="8" presetClass="emph" presetSubtype="0" fill="hold" grpId="3" nodeType="withEffect">
                                  <p:stCondLst>
                                    <p:cond delay="0"/>
                                  </p:stCondLst>
                                  <p:childTnLst>
                                    <p:animRot by="21600000">
                                      <p:cBhvr>
                                        <p:cTn id="355" dur="5000" fill="hold"/>
                                        <p:tgtEl>
                                          <p:spTgt spid="35"/>
                                        </p:tgtEl>
                                        <p:attrNameLst>
                                          <p:attrName>r</p:attrName>
                                        </p:attrNameLst>
                                      </p:cBhvr>
                                    </p:animRot>
                                  </p:childTnLst>
                                </p:cTn>
                              </p:par>
                              <p:par>
                                <p:cTn id="356" presetID="2" presetClass="entr" presetSubtype="8" fill="hold" grpId="0" nodeType="withEffect">
                                  <p:stCondLst>
                                    <p:cond delay="0"/>
                                  </p:stCondLst>
                                  <p:childTnLst>
                                    <p:set>
                                      <p:cBhvr>
                                        <p:cTn id="357" dur="1" fill="hold">
                                          <p:stCondLst>
                                            <p:cond delay="0"/>
                                          </p:stCondLst>
                                        </p:cTn>
                                        <p:tgtEl>
                                          <p:spTgt spid="80"/>
                                        </p:tgtEl>
                                        <p:attrNameLst>
                                          <p:attrName>style.visibility</p:attrName>
                                        </p:attrNameLst>
                                      </p:cBhvr>
                                      <p:to>
                                        <p:strVal val="visible"/>
                                      </p:to>
                                    </p:set>
                                    <p:anim calcmode="lin" valueType="num">
                                      <p:cBhvr additive="base">
                                        <p:cTn id="358" dur="5000" fill="hold"/>
                                        <p:tgtEl>
                                          <p:spTgt spid="80"/>
                                        </p:tgtEl>
                                        <p:attrNameLst>
                                          <p:attrName>ppt_x</p:attrName>
                                        </p:attrNameLst>
                                      </p:cBhvr>
                                      <p:tavLst>
                                        <p:tav tm="0">
                                          <p:val>
                                            <p:strVal val="0-#ppt_w/2"/>
                                          </p:val>
                                        </p:tav>
                                        <p:tav tm="100000">
                                          <p:val>
                                            <p:strVal val="#ppt_x"/>
                                          </p:val>
                                        </p:tav>
                                      </p:tavLst>
                                    </p:anim>
                                    <p:anim calcmode="lin" valueType="num">
                                      <p:cBhvr additive="base">
                                        <p:cTn id="359" dur="5000" fill="hold"/>
                                        <p:tgtEl>
                                          <p:spTgt spid="80"/>
                                        </p:tgtEl>
                                        <p:attrNameLst>
                                          <p:attrName>ppt_y</p:attrName>
                                        </p:attrNameLst>
                                      </p:cBhvr>
                                      <p:tavLst>
                                        <p:tav tm="0">
                                          <p:val>
                                            <p:strVal val="#ppt_y"/>
                                          </p:val>
                                        </p:tav>
                                        <p:tav tm="100000">
                                          <p:val>
                                            <p:strVal val="#ppt_y"/>
                                          </p:val>
                                        </p:tav>
                                      </p:tavLst>
                                    </p:anim>
                                  </p:childTnLst>
                                </p:cTn>
                              </p:par>
                              <p:par>
                                <p:cTn id="360" presetID="2" presetClass="exit" presetSubtype="2" fill="hold" grpId="1" nodeType="withEffect">
                                  <p:stCondLst>
                                    <p:cond delay="0"/>
                                  </p:stCondLst>
                                  <p:childTnLst>
                                    <p:anim calcmode="lin" valueType="num">
                                      <p:cBhvr additive="base">
                                        <p:cTn id="361" dur="5000"/>
                                        <p:tgtEl>
                                          <p:spTgt spid="80"/>
                                        </p:tgtEl>
                                        <p:attrNameLst>
                                          <p:attrName>ppt_x</p:attrName>
                                        </p:attrNameLst>
                                      </p:cBhvr>
                                      <p:tavLst>
                                        <p:tav tm="0">
                                          <p:val>
                                            <p:strVal val="ppt_x"/>
                                          </p:val>
                                        </p:tav>
                                        <p:tav tm="100000">
                                          <p:val>
                                            <p:strVal val="1+ppt_w/2"/>
                                          </p:val>
                                        </p:tav>
                                      </p:tavLst>
                                    </p:anim>
                                    <p:anim calcmode="lin" valueType="num">
                                      <p:cBhvr additive="base">
                                        <p:cTn id="362" dur="5000"/>
                                        <p:tgtEl>
                                          <p:spTgt spid="80"/>
                                        </p:tgtEl>
                                        <p:attrNameLst>
                                          <p:attrName>ppt_y</p:attrName>
                                        </p:attrNameLst>
                                      </p:cBhvr>
                                      <p:tavLst>
                                        <p:tav tm="0">
                                          <p:val>
                                            <p:strVal val="ppt_y"/>
                                          </p:val>
                                        </p:tav>
                                        <p:tav tm="100000">
                                          <p:val>
                                            <p:strVal val="ppt_y"/>
                                          </p:val>
                                        </p:tav>
                                      </p:tavLst>
                                    </p:anim>
                                    <p:set>
                                      <p:cBhvr>
                                        <p:cTn id="363" dur="1" fill="hold">
                                          <p:stCondLst>
                                            <p:cond delay="4999"/>
                                          </p:stCondLst>
                                        </p:cTn>
                                        <p:tgtEl>
                                          <p:spTgt spid="80"/>
                                        </p:tgtEl>
                                        <p:attrNameLst>
                                          <p:attrName>style.visibility</p:attrName>
                                        </p:attrNameLst>
                                      </p:cBhvr>
                                      <p:to>
                                        <p:strVal val="hidden"/>
                                      </p:to>
                                    </p:set>
                                  </p:childTnLst>
                                </p:cTn>
                              </p:par>
                              <p:par>
                                <p:cTn id="364" presetID="3" presetClass="exit" presetSubtype="5" fill="hold" grpId="2" nodeType="withEffect">
                                  <p:stCondLst>
                                    <p:cond delay="0"/>
                                  </p:stCondLst>
                                  <p:childTnLst>
                                    <p:animEffect transition="out" filter="blinds(vertical)">
                                      <p:cBhvr>
                                        <p:cTn id="365" dur="5000"/>
                                        <p:tgtEl>
                                          <p:spTgt spid="80"/>
                                        </p:tgtEl>
                                      </p:cBhvr>
                                    </p:animEffect>
                                    <p:set>
                                      <p:cBhvr>
                                        <p:cTn id="366" dur="1" fill="hold">
                                          <p:stCondLst>
                                            <p:cond delay="4999"/>
                                          </p:stCondLst>
                                        </p:cTn>
                                        <p:tgtEl>
                                          <p:spTgt spid="80"/>
                                        </p:tgtEl>
                                        <p:attrNameLst>
                                          <p:attrName>style.visibility</p:attrName>
                                        </p:attrNameLst>
                                      </p:cBhvr>
                                      <p:to>
                                        <p:strVal val="hidden"/>
                                      </p:to>
                                    </p:set>
                                  </p:childTnLst>
                                </p:cTn>
                              </p:par>
                              <p:par>
                                <p:cTn id="367" presetID="8" presetClass="emph" presetSubtype="0" fill="hold" grpId="3" nodeType="withEffect">
                                  <p:stCondLst>
                                    <p:cond delay="0"/>
                                  </p:stCondLst>
                                  <p:childTnLst>
                                    <p:animRot by="21600000">
                                      <p:cBhvr>
                                        <p:cTn id="368" dur="5000" fill="hold"/>
                                        <p:tgtEl>
                                          <p:spTgt spid="80"/>
                                        </p:tgtEl>
                                        <p:attrNameLst>
                                          <p:attrName>r</p:attrName>
                                        </p:attrNameLst>
                                      </p:cBhvr>
                                    </p:animRot>
                                  </p:childTnLst>
                                </p:cTn>
                              </p:par>
                              <p:par>
                                <p:cTn id="369" presetID="2" presetClass="entr" presetSubtype="8" fill="hold" grpId="0" nodeType="withEffect">
                                  <p:stCondLst>
                                    <p:cond delay="0"/>
                                  </p:stCondLst>
                                  <p:childTnLst>
                                    <p:set>
                                      <p:cBhvr>
                                        <p:cTn id="370" dur="1" fill="hold">
                                          <p:stCondLst>
                                            <p:cond delay="0"/>
                                          </p:stCondLst>
                                        </p:cTn>
                                        <p:tgtEl>
                                          <p:spTgt spid="81"/>
                                        </p:tgtEl>
                                        <p:attrNameLst>
                                          <p:attrName>style.visibility</p:attrName>
                                        </p:attrNameLst>
                                      </p:cBhvr>
                                      <p:to>
                                        <p:strVal val="visible"/>
                                      </p:to>
                                    </p:set>
                                    <p:anim calcmode="lin" valueType="num">
                                      <p:cBhvr additive="base">
                                        <p:cTn id="371" dur="5000" fill="hold"/>
                                        <p:tgtEl>
                                          <p:spTgt spid="81"/>
                                        </p:tgtEl>
                                        <p:attrNameLst>
                                          <p:attrName>ppt_x</p:attrName>
                                        </p:attrNameLst>
                                      </p:cBhvr>
                                      <p:tavLst>
                                        <p:tav tm="0">
                                          <p:val>
                                            <p:strVal val="0-#ppt_w/2"/>
                                          </p:val>
                                        </p:tav>
                                        <p:tav tm="100000">
                                          <p:val>
                                            <p:strVal val="#ppt_x"/>
                                          </p:val>
                                        </p:tav>
                                      </p:tavLst>
                                    </p:anim>
                                    <p:anim calcmode="lin" valueType="num">
                                      <p:cBhvr additive="base">
                                        <p:cTn id="372" dur="5000" fill="hold"/>
                                        <p:tgtEl>
                                          <p:spTgt spid="81"/>
                                        </p:tgtEl>
                                        <p:attrNameLst>
                                          <p:attrName>ppt_y</p:attrName>
                                        </p:attrNameLst>
                                      </p:cBhvr>
                                      <p:tavLst>
                                        <p:tav tm="0">
                                          <p:val>
                                            <p:strVal val="#ppt_y"/>
                                          </p:val>
                                        </p:tav>
                                        <p:tav tm="100000">
                                          <p:val>
                                            <p:strVal val="#ppt_y"/>
                                          </p:val>
                                        </p:tav>
                                      </p:tavLst>
                                    </p:anim>
                                  </p:childTnLst>
                                </p:cTn>
                              </p:par>
                              <p:par>
                                <p:cTn id="373" presetID="2" presetClass="exit" presetSubtype="2" fill="hold" grpId="1" nodeType="withEffect">
                                  <p:stCondLst>
                                    <p:cond delay="0"/>
                                  </p:stCondLst>
                                  <p:childTnLst>
                                    <p:anim calcmode="lin" valueType="num">
                                      <p:cBhvr additive="base">
                                        <p:cTn id="374" dur="5000"/>
                                        <p:tgtEl>
                                          <p:spTgt spid="81"/>
                                        </p:tgtEl>
                                        <p:attrNameLst>
                                          <p:attrName>ppt_x</p:attrName>
                                        </p:attrNameLst>
                                      </p:cBhvr>
                                      <p:tavLst>
                                        <p:tav tm="0">
                                          <p:val>
                                            <p:strVal val="ppt_x"/>
                                          </p:val>
                                        </p:tav>
                                        <p:tav tm="100000">
                                          <p:val>
                                            <p:strVal val="1+ppt_w/2"/>
                                          </p:val>
                                        </p:tav>
                                      </p:tavLst>
                                    </p:anim>
                                    <p:anim calcmode="lin" valueType="num">
                                      <p:cBhvr additive="base">
                                        <p:cTn id="375" dur="5000"/>
                                        <p:tgtEl>
                                          <p:spTgt spid="81"/>
                                        </p:tgtEl>
                                        <p:attrNameLst>
                                          <p:attrName>ppt_y</p:attrName>
                                        </p:attrNameLst>
                                      </p:cBhvr>
                                      <p:tavLst>
                                        <p:tav tm="0">
                                          <p:val>
                                            <p:strVal val="ppt_y"/>
                                          </p:val>
                                        </p:tav>
                                        <p:tav tm="100000">
                                          <p:val>
                                            <p:strVal val="ppt_y"/>
                                          </p:val>
                                        </p:tav>
                                      </p:tavLst>
                                    </p:anim>
                                    <p:set>
                                      <p:cBhvr>
                                        <p:cTn id="376" dur="1" fill="hold">
                                          <p:stCondLst>
                                            <p:cond delay="4999"/>
                                          </p:stCondLst>
                                        </p:cTn>
                                        <p:tgtEl>
                                          <p:spTgt spid="81"/>
                                        </p:tgtEl>
                                        <p:attrNameLst>
                                          <p:attrName>style.visibility</p:attrName>
                                        </p:attrNameLst>
                                      </p:cBhvr>
                                      <p:to>
                                        <p:strVal val="hidden"/>
                                      </p:to>
                                    </p:set>
                                  </p:childTnLst>
                                </p:cTn>
                              </p:par>
                              <p:par>
                                <p:cTn id="377" presetID="3" presetClass="exit" presetSubtype="5" fill="hold" grpId="2" nodeType="withEffect">
                                  <p:stCondLst>
                                    <p:cond delay="0"/>
                                  </p:stCondLst>
                                  <p:childTnLst>
                                    <p:animEffect transition="out" filter="blinds(vertical)">
                                      <p:cBhvr>
                                        <p:cTn id="378" dur="5000"/>
                                        <p:tgtEl>
                                          <p:spTgt spid="81"/>
                                        </p:tgtEl>
                                      </p:cBhvr>
                                    </p:animEffect>
                                    <p:set>
                                      <p:cBhvr>
                                        <p:cTn id="379" dur="1" fill="hold">
                                          <p:stCondLst>
                                            <p:cond delay="4999"/>
                                          </p:stCondLst>
                                        </p:cTn>
                                        <p:tgtEl>
                                          <p:spTgt spid="81"/>
                                        </p:tgtEl>
                                        <p:attrNameLst>
                                          <p:attrName>style.visibility</p:attrName>
                                        </p:attrNameLst>
                                      </p:cBhvr>
                                      <p:to>
                                        <p:strVal val="hidden"/>
                                      </p:to>
                                    </p:set>
                                  </p:childTnLst>
                                </p:cTn>
                              </p:par>
                              <p:par>
                                <p:cTn id="380" presetID="8" presetClass="emph" presetSubtype="0" fill="hold" grpId="3" nodeType="withEffect">
                                  <p:stCondLst>
                                    <p:cond delay="0"/>
                                  </p:stCondLst>
                                  <p:childTnLst>
                                    <p:animRot by="21600000">
                                      <p:cBhvr>
                                        <p:cTn id="381" dur="5000" fill="hold"/>
                                        <p:tgtEl>
                                          <p:spTgt spid="81"/>
                                        </p:tgtEl>
                                        <p:attrNameLst>
                                          <p:attrName>r</p:attrName>
                                        </p:attrNameLst>
                                      </p:cBhvr>
                                    </p:animRot>
                                  </p:childTnLst>
                                </p:cTn>
                              </p:par>
                              <p:par>
                                <p:cTn id="382" presetID="2" presetClass="entr" presetSubtype="8" fill="hold" grpId="0" nodeType="withEffect">
                                  <p:stCondLst>
                                    <p:cond delay="0"/>
                                  </p:stCondLst>
                                  <p:childTnLst>
                                    <p:set>
                                      <p:cBhvr>
                                        <p:cTn id="383" dur="1" fill="hold">
                                          <p:stCondLst>
                                            <p:cond delay="0"/>
                                          </p:stCondLst>
                                        </p:cTn>
                                        <p:tgtEl>
                                          <p:spTgt spid="82"/>
                                        </p:tgtEl>
                                        <p:attrNameLst>
                                          <p:attrName>style.visibility</p:attrName>
                                        </p:attrNameLst>
                                      </p:cBhvr>
                                      <p:to>
                                        <p:strVal val="visible"/>
                                      </p:to>
                                    </p:set>
                                    <p:anim calcmode="lin" valueType="num">
                                      <p:cBhvr additive="base">
                                        <p:cTn id="384" dur="5000" fill="hold"/>
                                        <p:tgtEl>
                                          <p:spTgt spid="82"/>
                                        </p:tgtEl>
                                        <p:attrNameLst>
                                          <p:attrName>ppt_x</p:attrName>
                                        </p:attrNameLst>
                                      </p:cBhvr>
                                      <p:tavLst>
                                        <p:tav tm="0">
                                          <p:val>
                                            <p:strVal val="0-#ppt_w/2"/>
                                          </p:val>
                                        </p:tav>
                                        <p:tav tm="100000">
                                          <p:val>
                                            <p:strVal val="#ppt_x"/>
                                          </p:val>
                                        </p:tav>
                                      </p:tavLst>
                                    </p:anim>
                                    <p:anim calcmode="lin" valueType="num">
                                      <p:cBhvr additive="base">
                                        <p:cTn id="385" dur="5000" fill="hold"/>
                                        <p:tgtEl>
                                          <p:spTgt spid="82"/>
                                        </p:tgtEl>
                                        <p:attrNameLst>
                                          <p:attrName>ppt_y</p:attrName>
                                        </p:attrNameLst>
                                      </p:cBhvr>
                                      <p:tavLst>
                                        <p:tav tm="0">
                                          <p:val>
                                            <p:strVal val="#ppt_y"/>
                                          </p:val>
                                        </p:tav>
                                        <p:tav tm="100000">
                                          <p:val>
                                            <p:strVal val="#ppt_y"/>
                                          </p:val>
                                        </p:tav>
                                      </p:tavLst>
                                    </p:anim>
                                  </p:childTnLst>
                                </p:cTn>
                              </p:par>
                              <p:par>
                                <p:cTn id="386" presetID="2" presetClass="exit" presetSubtype="2" fill="hold" grpId="1" nodeType="withEffect">
                                  <p:stCondLst>
                                    <p:cond delay="0"/>
                                  </p:stCondLst>
                                  <p:childTnLst>
                                    <p:anim calcmode="lin" valueType="num">
                                      <p:cBhvr additive="base">
                                        <p:cTn id="387" dur="5000"/>
                                        <p:tgtEl>
                                          <p:spTgt spid="82"/>
                                        </p:tgtEl>
                                        <p:attrNameLst>
                                          <p:attrName>ppt_x</p:attrName>
                                        </p:attrNameLst>
                                      </p:cBhvr>
                                      <p:tavLst>
                                        <p:tav tm="0">
                                          <p:val>
                                            <p:strVal val="ppt_x"/>
                                          </p:val>
                                        </p:tav>
                                        <p:tav tm="100000">
                                          <p:val>
                                            <p:strVal val="1+ppt_w/2"/>
                                          </p:val>
                                        </p:tav>
                                      </p:tavLst>
                                    </p:anim>
                                    <p:anim calcmode="lin" valueType="num">
                                      <p:cBhvr additive="base">
                                        <p:cTn id="388" dur="5000"/>
                                        <p:tgtEl>
                                          <p:spTgt spid="82"/>
                                        </p:tgtEl>
                                        <p:attrNameLst>
                                          <p:attrName>ppt_y</p:attrName>
                                        </p:attrNameLst>
                                      </p:cBhvr>
                                      <p:tavLst>
                                        <p:tav tm="0">
                                          <p:val>
                                            <p:strVal val="ppt_y"/>
                                          </p:val>
                                        </p:tav>
                                        <p:tav tm="100000">
                                          <p:val>
                                            <p:strVal val="ppt_y"/>
                                          </p:val>
                                        </p:tav>
                                      </p:tavLst>
                                    </p:anim>
                                    <p:set>
                                      <p:cBhvr>
                                        <p:cTn id="389" dur="1" fill="hold">
                                          <p:stCondLst>
                                            <p:cond delay="4999"/>
                                          </p:stCondLst>
                                        </p:cTn>
                                        <p:tgtEl>
                                          <p:spTgt spid="82"/>
                                        </p:tgtEl>
                                        <p:attrNameLst>
                                          <p:attrName>style.visibility</p:attrName>
                                        </p:attrNameLst>
                                      </p:cBhvr>
                                      <p:to>
                                        <p:strVal val="hidden"/>
                                      </p:to>
                                    </p:set>
                                  </p:childTnLst>
                                </p:cTn>
                              </p:par>
                              <p:par>
                                <p:cTn id="390" presetID="3" presetClass="exit" presetSubtype="5" fill="hold" grpId="2" nodeType="withEffect">
                                  <p:stCondLst>
                                    <p:cond delay="0"/>
                                  </p:stCondLst>
                                  <p:childTnLst>
                                    <p:animEffect transition="out" filter="blinds(vertical)">
                                      <p:cBhvr>
                                        <p:cTn id="391" dur="5000"/>
                                        <p:tgtEl>
                                          <p:spTgt spid="82"/>
                                        </p:tgtEl>
                                      </p:cBhvr>
                                    </p:animEffect>
                                    <p:set>
                                      <p:cBhvr>
                                        <p:cTn id="392" dur="1" fill="hold">
                                          <p:stCondLst>
                                            <p:cond delay="4999"/>
                                          </p:stCondLst>
                                        </p:cTn>
                                        <p:tgtEl>
                                          <p:spTgt spid="82"/>
                                        </p:tgtEl>
                                        <p:attrNameLst>
                                          <p:attrName>style.visibility</p:attrName>
                                        </p:attrNameLst>
                                      </p:cBhvr>
                                      <p:to>
                                        <p:strVal val="hidden"/>
                                      </p:to>
                                    </p:set>
                                  </p:childTnLst>
                                </p:cTn>
                              </p:par>
                              <p:par>
                                <p:cTn id="393" presetID="8" presetClass="emph" presetSubtype="0" fill="hold" grpId="3" nodeType="withEffect">
                                  <p:stCondLst>
                                    <p:cond delay="0"/>
                                  </p:stCondLst>
                                  <p:childTnLst>
                                    <p:animRot by="21600000">
                                      <p:cBhvr>
                                        <p:cTn id="394" dur="5000" fill="hold"/>
                                        <p:tgtEl>
                                          <p:spTgt spid="82"/>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77"/>
                                        </p:tgtEl>
                                        <p:attrNameLst>
                                          <p:attrName>style.visibility</p:attrName>
                                        </p:attrNameLst>
                                      </p:cBhvr>
                                      <p:to>
                                        <p:strVal val="visible"/>
                                      </p:to>
                                    </p:set>
                                    <p:anim calcmode="lin" valueType="num">
                                      <p:cBhvr additive="base">
                                        <p:cTn id="397" dur="5000" fill="hold"/>
                                        <p:tgtEl>
                                          <p:spTgt spid="77"/>
                                        </p:tgtEl>
                                        <p:attrNameLst>
                                          <p:attrName>ppt_x</p:attrName>
                                        </p:attrNameLst>
                                      </p:cBhvr>
                                      <p:tavLst>
                                        <p:tav tm="0">
                                          <p:val>
                                            <p:strVal val="0-#ppt_w/2"/>
                                          </p:val>
                                        </p:tav>
                                        <p:tav tm="100000">
                                          <p:val>
                                            <p:strVal val="#ppt_x"/>
                                          </p:val>
                                        </p:tav>
                                      </p:tavLst>
                                    </p:anim>
                                    <p:anim calcmode="lin" valueType="num">
                                      <p:cBhvr additive="base">
                                        <p:cTn id="398" dur="5000" fill="hold"/>
                                        <p:tgtEl>
                                          <p:spTgt spid="77"/>
                                        </p:tgtEl>
                                        <p:attrNameLst>
                                          <p:attrName>ppt_y</p:attrName>
                                        </p:attrNameLst>
                                      </p:cBhvr>
                                      <p:tavLst>
                                        <p:tav tm="0">
                                          <p:val>
                                            <p:strVal val="#ppt_y"/>
                                          </p:val>
                                        </p:tav>
                                        <p:tav tm="100000">
                                          <p:val>
                                            <p:strVal val="#ppt_y"/>
                                          </p:val>
                                        </p:tav>
                                      </p:tavLst>
                                    </p:anim>
                                  </p:childTnLst>
                                </p:cTn>
                              </p:par>
                              <p:par>
                                <p:cTn id="399" presetID="2" presetClass="exit" presetSubtype="2" fill="hold" grpId="1" nodeType="withEffect">
                                  <p:stCondLst>
                                    <p:cond delay="0"/>
                                  </p:stCondLst>
                                  <p:childTnLst>
                                    <p:anim calcmode="lin" valueType="num">
                                      <p:cBhvr additive="base">
                                        <p:cTn id="400" dur="5000"/>
                                        <p:tgtEl>
                                          <p:spTgt spid="77"/>
                                        </p:tgtEl>
                                        <p:attrNameLst>
                                          <p:attrName>ppt_x</p:attrName>
                                        </p:attrNameLst>
                                      </p:cBhvr>
                                      <p:tavLst>
                                        <p:tav tm="0">
                                          <p:val>
                                            <p:strVal val="ppt_x"/>
                                          </p:val>
                                        </p:tav>
                                        <p:tav tm="100000">
                                          <p:val>
                                            <p:strVal val="1+ppt_w/2"/>
                                          </p:val>
                                        </p:tav>
                                      </p:tavLst>
                                    </p:anim>
                                    <p:anim calcmode="lin" valueType="num">
                                      <p:cBhvr additive="base">
                                        <p:cTn id="401" dur="5000"/>
                                        <p:tgtEl>
                                          <p:spTgt spid="77"/>
                                        </p:tgtEl>
                                        <p:attrNameLst>
                                          <p:attrName>ppt_y</p:attrName>
                                        </p:attrNameLst>
                                      </p:cBhvr>
                                      <p:tavLst>
                                        <p:tav tm="0">
                                          <p:val>
                                            <p:strVal val="ppt_y"/>
                                          </p:val>
                                        </p:tav>
                                        <p:tav tm="100000">
                                          <p:val>
                                            <p:strVal val="ppt_y"/>
                                          </p:val>
                                        </p:tav>
                                      </p:tavLst>
                                    </p:anim>
                                    <p:set>
                                      <p:cBhvr>
                                        <p:cTn id="402" dur="1" fill="hold">
                                          <p:stCondLst>
                                            <p:cond delay="4999"/>
                                          </p:stCondLst>
                                        </p:cTn>
                                        <p:tgtEl>
                                          <p:spTgt spid="77"/>
                                        </p:tgtEl>
                                        <p:attrNameLst>
                                          <p:attrName>style.visibility</p:attrName>
                                        </p:attrNameLst>
                                      </p:cBhvr>
                                      <p:to>
                                        <p:strVal val="hidden"/>
                                      </p:to>
                                    </p:set>
                                  </p:childTnLst>
                                </p:cTn>
                              </p:par>
                              <p:par>
                                <p:cTn id="403" presetID="3" presetClass="exit" presetSubtype="5" fill="hold" grpId="2" nodeType="withEffect">
                                  <p:stCondLst>
                                    <p:cond delay="0"/>
                                  </p:stCondLst>
                                  <p:childTnLst>
                                    <p:animEffect transition="out" filter="blinds(vertical)">
                                      <p:cBhvr>
                                        <p:cTn id="404" dur="5000"/>
                                        <p:tgtEl>
                                          <p:spTgt spid="77"/>
                                        </p:tgtEl>
                                      </p:cBhvr>
                                    </p:animEffect>
                                    <p:set>
                                      <p:cBhvr>
                                        <p:cTn id="405" dur="1" fill="hold">
                                          <p:stCondLst>
                                            <p:cond delay="4999"/>
                                          </p:stCondLst>
                                        </p:cTn>
                                        <p:tgtEl>
                                          <p:spTgt spid="77"/>
                                        </p:tgtEl>
                                        <p:attrNameLst>
                                          <p:attrName>style.visibility</p:attrName>
                                        </p:attrNameLst>
                                      </p:cBhvr>
                                      <p:to>
                                        <p:strVal val="hidden"/>
                                      </p:to>
                                    </p:set>
                                  </p:childTnLst>
                                </p:cTn>
                              </p:par>
                              <p:par>
                                <p:cTn id="406" presetID="8" presetClass="emph" presetSubtype="0" fill="hold" grpId="3" nodeType="withEffect">
                                  <p:stCondLst>
                                    <p:cond delay="0"/>
                                  </p:stCondLst>
                                  <p:childTnLst>
                                    <p:animRot by="21600000">
                                      <p:cBhvr>
                                        <p:cTn id="407" dur="5000" fill="hold"/>
                                        <p:tgtEl>
                                          <p:spTgt spid="77"/>
                                        </p:tgtEl>
                                        <p:attrNameLst>
                                          <p:attrName>r</p:attrName>
                                        </p:attrNameLst>
                                      </p:cBhvr>
                                    </p:animRot>
                                  </p:childTnLst>
                                </p:cTn>
                              </p:par>
                              <p:par>
                                <p:cTn id="408" presetID="2" presetClass="entr" presetSubtype="8" fill="hold" grpId="0" nodeType="withEffect">
                                  <p:stCondLst>
                                    <p:cond delay="0"/>
                                  </p:stCondLst>
                                  <p:childTnLst>
                                    <p:set>
                                      <p:cBhvr>
                                        <p:cTn id="409" dur="1" fill="hold">
                                          <p:stCondLst>
                                            <p:cond delay="0"/>
                                          </p:stCondLst>
                                        </p:cTn>
                                        <p:tgtEl>
                                          <p:spTgt spid="78"/>
                                        </p:tgtEl>
                                        <p:attrNameLst>
                                          <p:attrName>style.visibility</p:attrName>
                                        </p:attrNameLst>
                                      </p:cBhvr>
                                      <p:to>
                                        <p:strVal val="visible"/>
                                      </p:to>
                                    </p:set>
                                    <p:anim calcmode="lin" valueType="num">
                                      <p:cBhvr additive="base">
                                        <p:cTn id="410" dur="5000" fill="hold"/>
                                        <p:tgtEl>
                                          <p:spTgt spid="78"/>
                                        </p:tgtEl>
                                        <p:attrNameLst>
                                          <p:attrName>ppt_x</p:attrName>
                                        </p:attrNameLst>
                                      </p:cBhvr>
                                      <p:tavLst>
                                        <p:tav tm="0">
                                          <p:val>
                                            <p:strVal val="0-#ppt_w/2"/>
                                          </p:val>
                                        </p:tav>
                                        <p:tav tm="100000">
                                          <p:val>
                                            <p:strVal val="#ppt_x"/>
                                          </p:val>
                                        </p:tav>
                                      </p:tavLst>
                                    </p:anim>
                                    <p:anim calcmode="lin" valueType="num">
                                      <p:cBhvr additive="base">
                                        <p:cTn id="411" dur="5000" fill="hold"/>
                                        <p:tgtEl>
                                          <p:spTgt spid="78"/>
                                        </p:tgtEl>
                                        <p:attrNameLst>
                                          <p:attrName>ppt_y</p:attrName>
                                        </p:attrNameLst>
                                      </p:cBhvr>
                                      <p:tavLst>
                                        <p:tav tm="0">
                                          <p:val>
                                            <p:strVal val="#ppt_y"/>
                                          </p:val>
                                        </p:tav>
                                        <p:tav tm="100000">
                                          <p:val>
                                            <p:strVal val="#ppt_y"/>
                                          </p:val>
                                        </p:tav>
                                      </p:tavLst>
                                    </p:anim>
                                  </p:childTnLst>
                                </p:cTn>
                              </p:par>
                              <p:par>
                                <p:cTn id="412" presetID="2" presetClass="exit" presetSubtype="2" fill="hold" grpId="1" nodeType="withEffect">
                                  <p:stCondLst>
                                    <p:cond delay="0"/>
                                  </p:stCondLst>
                                  <p:childTnLst>
                                    <p:anim calcmode="lin" valueType="num">
                                      <p:cBhvr additive="base">
                                        <p:cTn id="413" dur="5000"/>
                                        <p:tgtEl>
                                          <p:spTgt spid="78"/>
                                        </p:tgtEl>
                                        <p:attrNameLst>
                                          <p:attrName>ppt_x</p:attrName>
                                        </p:attrNameLst>
                                      </p:cBhvr>
                                      <p:tavLst>
                                        <p:tav tm="0">
                                          <p:val>
                                            <p:strVal val="ppt_x"/>
                                          </p:val>
                                        </p:tav>
                                        <p:tav tm="100000">
                                          <p:val>
                                            <p:strVal val="1+ppt_w/2"/>
                                          </p:val>
                                        </p:tav>
                                      </p:tavLst>
                                    </p:anim>
                                    <p:anim calcmode="lin" valueType="num">
                                      <p:cBhvr additive="base">
                                        <p:cTn id="414" dur="5000"/>
                                        <p:tgtEl>
                                          <p:spTgt spid="78"/>
                                        </p:tgtEl>
                                        <p:attrNameLst>
                                          <p:attrName>ppt_y</p:attrName>
                                        </p:attrNameLst>
                                      </p:cBhvr>
                                      <p:tavLst>
                                        <p:tav tm="0">
                                          <p:val>
                                            <p:strVal val="ppt_y"/>
                                          </p:val>
                                        </p:tav>
                                        <p:tav tm="100000">
                                          <p:val>
                                            <p:strVal val="ppt_y"/>
                                          </p:val>
                                        </p:tav>
                                      </p:tavLst>
                                    </p:anim>
                                    <p:set>
                                      <p:cBhvr>
                                        <p:cTn id="415" dur="1" fill="hold">
                                          <p:stCondLst>
                                            <p:cond delay="4999"/>
                                          </p:stCondLst>
                                        </p:cTn>
                                        <p:tgtEl>
                                          <p:spTgt spid="78"/>
                                        </p:tgtEl>
                                        <p:attrNameLst>
                                          <p:attrName>style.visibility</p:attrName>
                                        </p:attrNameLst>
                                      </p:cBhvr>
                                      <p:to>
                                        <p:strVal val="hidden"/>
                                      </p:to>
                                    </p:set>
                                  </p:childTnLst>
                                </p:cTn>
                              </p:par>
                              <p:par>
                                <p:cTn id="416" presetID="3" presetClass="exit" presetSubtype="5" fill="hold" grpId="2" nodeType="withEffect">
                                  <p:stCondLst>
                                    <p:cond delay="0"/>
                                  </p:stCondLst>
                                  <p:childTnLst>
                                    <p:animEffect transition="out" filter="blinds(vertical)">
                                      <p:cBhvr>
                                        <p:cTn id="417" dur="5000"/>
                                        <p:tgtEl>
                                          <p:spTgt spid="78"/>
                                        </p:tgtEl>
                                      </p:cBhvr>
                                    </p:animEffect>
                                    <p:set>
                                      <p:cBhvr>
                                        <p:cTn id="418" dur="1" fill="hold">
                                          <p:stCondLst>
                                            <p:cond delay="4999"/>
                                          </p:stCondLst>
                                        </p:cTn>
                                        <p:tgtEl>
                                          <p:spTgt spid="78"/>
                                        </p:tgtEl>
                                        <p:attrNameLst>
                                          <p:attrName>style.visibility</p:attrName>
                                        </p:attrNameLst>
                                      </p:cBhvr>
                                      <p:to>
                                        <p:strVal val="hidden"/>
                                      </p:to>
                                    </p:set>
                                  </p:childTnLst>
                                </p:cTn>
                              </p:par>
                              <p:par>
                                <p:cTn id="419" presetID="8" presetClass="emph" presetSubtype="0" fill="hold" grpId="3" nodeType="withEffect">
                                  <p:stCondLst>
                                    <p:cond delay="0"/>
                                  </p:stCondLst>
                                  <p:childTnLst>
                                    <p:animRot by="21600000">
                                      <p:cBhvr>
                                        <p:cTn id="420" dur="5000" fill="hold"/>
                                        <p:tgtEl>
                                          <p:spTgt spid="78"/>
                                        </p:tgtEl>
                                        <p:attrNameLst>
                                          <p:attrName>r</p:attrName>
                                        </p:attrNameLst>
                                      </p:cBhvr>
                                    </p:animRot>
                                  </p:childTnLst>
                                </p:cTn>
                              </p:par>
                              <p:par>
                                <p:cTn id="421" presetID="2" presetClass="entr" presetSubtype="8" fill="hold" grpId="0" nodeType="withEffect">
                                  <p:stCondLst>
                                    <p:cond delay="0"/>
                                  </p:stCondLst>
                                  <p:childTnLst>
                                    <p:set>
                                      <p:cBhvr>
                                        <p:cTn id="422" dur="1" fill="hold">
                                          <p:stCondLst>
                                            <p:cond delay="0"/>
                                          </p:stCondLst>
                                        </p:cTn>
                                        <p:tgtEl>
                                          <p:spTgt spid="79"/>
                                        </p:tgtEl>
                                        <p:attrNameLst>
                                          <p:attrName>style.visibility</p:attrName>
                                        </p:attrNameLst>
                                      </p:cBhvr>
                                      <p:to>
                                        <p:strVal val="visible"/>
                                      </p:to>
                                    </p:set>
                                    <p:anim calcmode="lin" valueType="num">
                                      <p:cBhvr additive="base">
                                        <p:cTn id="423" dur="5000" fill="hold"/>
                                        <p:tgtEl>
                                          <p:spTgt spid="79"/>
                                        </p:tgtEl>
                                        <p:attrNameLst>
                                          <p:attrName>ppt_x</p:attrName>
                                        </p:attrNameLst>
                                      </p:cBhvr>
                                      <p:tavLst>
                                        <p:tav tm="0">
                                          <p:val>
                                            <p:strVal val="0-#ppt_w/2"/>
                                          </p:val>
                                        </p:tav>
                                        <p:tav tm="100000">
                                          <p:val>
                                            <p:strVal val="#ppt_x"/>
                                          </p:val>
                                        </p:tav>
                                      </p:tavLst>
                                    </p:anim>
                                    <p:anim calcmode="lin" valueType="num">
                                      <p:cBhvr additive="base">
                                        <p:cTn id="424" dur="5000" fill="hold"/>
                                        <p:tgtEl>
                                          <p:spTgt spid="79"/>
                                        </p:tgtEl>
                                        <p:attrNameLst>
                                          <p:attrName>ppt_y</p:attrName>
                                        </p:attrNameLst>
                                      </p:cBhvr>
                                      <p:tavLst>
                                        <p:tav tm="0">
                                          <p:val>
                                            <p:strVal val="#ppt_y"/>
                                          </p:val>
                                        </p:tav>
                                        <p:tav tm="100000">
                                          <p:val>
                                            <p:strVal val="#ppt_y"/>
                                          </p:val>
                                        </p:tav>
                                      </p:tavLst>
                                    </p:anim>
                                  </p:childTnLst>
                                </p:cTn>
                              </p:par>
                              <p:par>
                                <p:cTn id="425" presetID="2" presetClass="exit" presetSubtype="2" fill="hold" grpId="1" nodeType="withEffect">
                                  <p:stCondLst>
                                    <p:cond delay="0"/>
                                  </p:stCondLst>
                                  <p:childTnLst>
                                    <p:anim calcmode="lin" valueType="num">
                                      <p:cBhvr additive="base">
                                        <p:cTn id="426" dur="5000"/>
                                        <p:tgtEl>
                                          <p:spTgt spid="79"/>
                                        </p:tgtEl>
                                        <p:attrNameLst>
                                          <p:attrName>ppt_x</p:attrName>
                                        </p:attrNameLst>
                                      </p:cBhvr>
                                      <p:tavLst>
                                        <p:tav tm="0">
                                          <p:val>
                                            <p:strVal val="ppt_x"/>
                                          </p:val>
                                        </p:tav>
                                        <p:tav tm="100000">
                                          <p:val>
                                            <p:strVal val="1+ppt_w/2"/>
                                          </p:val>
                                        </p:tav>
                                      </p:tavLst>
                                    </p:anim>
                                    <p:anim calcmode="lin" valueType="num">
                                      <p:cBhvr additive="base">
                                        <p:cTn id="427" dur="5000"/>
                                        <p:tgtEl>
                                          <p:spTgt spid="79"/>
                                        </p:tgtEl>
                                        <p:attrNameLst>
                                          <p:attrName>ppt_y</p:attrName>
                                        </p:attrNameLst>
                                      </p:cBhvr>
                                      <p:tavLst>
                                        <p:tav tm="0">
                                          <p:val>
                                            <p:strVal val="ppt_y"/>
                                          </p:val>
                                        </p:tav>
                                        <p:tav tm="100000">
                                          <p:val>
                                            <p:strVal val="ppt_y"/>
                                          </p:val>
                                        </p:tav>
                                      </p:tavLst>
                                    </p:anim>
                                    <p:set>
                                      <p:cBhvr>
                                        <p:cTn id="428" dur="1" fill="hold">
                                          <p:stCondLst>
                                            <p:cond delay="4999"/>
                                          </p:stCondLst>
                                        </p:cTn>
                                        <p:tgtEl>
                                          <p:spTgt spid="79"/>
                                        </p:tgtEl>
                                        <p:attrNameLst>
                                          <p:attrName>style.visibility</p:attrName>
                                        </p:attrNameLst>
                                      </p:cBhvr>
                                      <p:to>
                                        <p:strVal val="hidden"/>
                                      </p:to>
                                    </p:set>
                                  </p:childTnLst>
                                </p:cTn>
                              </p:par>
                              <p:par>
                                <p:cTn id="429" presetID="3" presetClass="exit" presetSubtype="5" fill="hold" grpId="2" nodeType="withEffect">
                                  <p:stCondLst>
                                    <p:cond delay="0"/>
                                  </p:stCondLst>
                                  <p:childTnLst>
                                    <p:animEffect transition="out" filter="blinds(vertical)">
                                      <p:cBhvr>
                                        <p:cTn id="430" dur="5000"/>
                                        <p:tgtEl>
                                          <p:spTgt spid="79"/>
                                        </p:tgtEl>
                                      </p:cBhvr>
                                    </p:animEffect>
                                    <p:set>
                                      <p:cBhvr>
                                        <p:cTn id="431" dur="1" fill="hold">
                                          <p:stCondLst>
                                            <p:cond delay="4999"/>
                                          </p:stCondLst>
                                        </p:cTn>
                                        <p:tgtEl>
                                          <p:spTgt spid="79"/>
                                        </p:tgtEl>
                                        <p:attrNameLst>
                                          <p:attrName>style.visibility</p:attrName>
                                        </p:attrNameLst>
                                      </p:cBhvr>
                                      <p:to>
                                        <p:strVal val="hidden"/>
                                      </p:to>
                                    </p:set>
                                  </p:childTnLst>
                                </p:cTn>
                              </p:par>
                              <p:par>
                                <p:cTn id="432" presetID="8" presetClass="emph" presetSubtype="0" fill="hold" grpId="3" nodeType="withEffect">
                                  <p:stCondLst>
                                    <p:cond delay="0"/>
                                  </p:stCondLst>
                                  <p:childTnLst>
                                    <p:animRot by="21600000">
                                      <p:cBhvr>
                                        <p:cTn id="433" dur="5000" fill="hold"/>
                                        <p:tgtEl>
                                          <p:spTgt spid="79"/>
                                        </p:tgtEl>
                                        <p:attrNameLst>
                                          <p:attrName>r</p:attrName>
                                        </p:attrNameLst>
                                      </p:cBhvr>
                                    </p:animRot>
                                  </p:childTnLst>
                                </p:cTn>
                              </p:par>
                              <p:par>
                                <p:cTn id="434" presetID="2" presetClass="entr" presetSubtype="8" fill="hold" grpId="0" nodeType="withEffect">
                                  <p:stCondLst>
                                    <p:cond delay="0"/>
                                  </p:stCondLst>
                                  <p:childTnLst>
                                    <p:set>
                                      <p:cBhvr>
                                        <p:cTn id="435" dur="1" fill="hold">
                                          <p:stCondLst>
                                            <p:cond delay="0"/>
                                          </p:stCondLst>
                                        </p:cTn>
                                        <p:tgtEl>
                                          <p:spTgt spid="74"/>
                                        </p:tgtEl>
                                        <p:attrNameLst>
                                          <p:attrName>style.visibility</p:attrName>
                                        </p:attrNameLst>
                                      </p:cBhvr>
                                      <p:to>
                                        <p:strVal val="visible"/>
                                      </p:to>
                                    </p:set>
                                    <p:anim calcmode="lin" valueType="num">
                                      <p:cBhvr additive="base">
                                        <p:cTn id="436" dur="5000" fill="hold"/>
                                        <p:tgtEl>
                                          <p:spTgt spid="74"/>
                                        </p:tgtEl>
                                        <p:attrNameLst>
                                          <p:attrName>ppt_x</p:attrName>
                                        </p:attrNameLst>
                                      </p:cBhvr>
                                      <p:tavLst>
                                        <p:tav tm="0">
                                          <p:val>
                                            <p:strVal val="0-#ppt_w/2"/>
                                          </p:val>
                                        </p:tav>
                                        <p:tav tm="100000">
                                          <p:val>
                                            <p:strVal val="#ppt_x"/>
                                          </p:val>
                                        </p:tav>
                                      </p:tavLst>
                                    </p:anim>
                                    <p:anim calcmode="lin" valueType="num">
                                      <p:cBhvr additive="base">
                                        <p:cTn id="437" dur="5000" fill="hold"/>
                                        <p:tgtEl>
                                          <p:spTgt spid="74"/>
                                        </p:tgtEl>
                                        <p:attrNameLst>
                                          <p:attrName>ppt_y</p:attrName>
                                        </p:attrNameLst>
                                      </p:cBhvr>
                                      <p:tavLst>
                                        <p:tav tm="0">
                                          <p:val>
                                            <p:strVal val="#ppt_y"/>
                                          </p:val>
                                        </p:tav>
                                        <p:tav tm="100000">
                                          <p:val>
                                            <p:strVal val="#ppt_y"/>
                                          </p:val>
                                        </p:tav>
                                      </p:tavLst>
                                    </p:anim>
                                  </p:childTnLst>
                                </p:cTn>
                              </p:par>
                              <p:par>
                                <p:cTn id="438" presetID="2" presetClass="exit" presetSubtype="2" fill="hold" grpId="1" nodeType="withEffect">
                                  <p:stCondLst>
                                    <p:cond delay="0"/>
                                  </p:stCondLst>
                                  <p:childTnLst>
                                    <p:anim calcmode="lin" valueType="num">
                                      <p:cBhvr additive="base">
                                        <p:cTn id="439" dur="5000"/>
                                        <p:tgtEl>
                                          <p:spTgt spid="74"/>
                                        </p:tgtEl>
                                        <p:attrNameLst>
                                          <p:attrName>ppt_x</p:attrName>
                                        </p:attrNameLst>
                                      </p:cBhvr>
                                      <p:tavLst>
                                        <p:tav tm="0">
                                          <p:val>
                                            <p:strVal val="ppt_x"/>
                                          </p:val>
                                        </p:tav>
                                        <p:tav tm="100000">
                                          <p:val>
                                            <p:strVal val="1+ppt_w/2"/>
                                          </p:val>
                                        </p:tav>
                                      </p:tavLst>
                                    </p:anim>
                                    <p:anim calcmode="lin" valueType="num">
                                      <p:cBhvr additive="base">
                                        <p:cTn id="440" dur="5000"/>
                                        <p:tgtEl>
                                          <p:spTgt spid="74"/>
                                        </p:tgtEl>
                                        <p:attrNameLst>
                                          <p:attrName>ppt_y</p:attrName>
                                        </p:attrNameLst>
                                      </p:cBhvr>
                                      <p:tavLst>
                                        <p:tav tm="0">
                                          <p:val>
                                            <p:strVal val="ppt_y"/>
                                          </p:val>
                                        </p:tav>
                                        <p:tav tm="100000">
                                          <p:val>
                                            <p:strVal val="ppt_y"/>
                                          </p:val>
                                        </p:tav>
                                      </p:tavLst>
                                    </p:anim>
                                    <p:set>
                                      <p:cBhvr>
                                        <p:cTn id="441" dur="1" fill="hold">
                                          <p:stCondLst>
                                            <p:cond delay="4999"/>
                                          </p:stCondLst>
                                        </p:cTn>
                                        <p:tgtEl>
                                          <p:spTgt spid="74"/>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5000"/>
                                        <p:tgtEl>
                                          <p:spTgt spid="74"/>
                                        </p:tgtEl>
                                      </p:cBhvr>
                                    </p:animEffect>
                                    <p:set>
                                      <p:cBhvr>
                                        <p:cTn id="444" dur="1" fill="hold">
                                          <p:stCondLst>
                                            <p:cond delay="4999"/>
                                          </p:stCondLst>
                                        </p:cTn>
                                        <p:tgtEl>
                                          <p:spTgt spid="74"/>
                                        </p:tgtEl>
                                        <p:attrNameLst>
                                          <p:attrName>style.visibility</p:attrName>
                                        </p:attrNameLst>
                                      </p:cBhvr>
                                      <p:to>
                                        <p:strVal val="hidden"/>
                                      </p:to>
                                    </p:set>
                                  </p:childTnLst>
                                </p:cTn>
                              </p:par>
                              <p:par>
                                <p:cTn id="445" presetID="8" presetClass="emph" presetSubtype="0" fill="hold" grpId="3" nodeType="withEffect">
                                  <p:stCondLst>
                                    <p:cond delay="0"/>
                                  </p:stCondLst>
                                  <p:childTnLst>
                                    <p:animRot by="21600000">
                                      <p:cBhvr>
                                        <p:cTn id="446" dur="5000" fill="hold"/>
                                        <p:tgtEl>
                                          <p:spTgt spid="74"/>
                                        </p:tgtEl>
                                        <p:attrNameLst>
                                          <p:attrName>r</p:attrName>
                                        </p:attrNameLst>
                                      </p:cBhvr>
                                    </p:animRot>
                                  </p:childTnLst>
                                </p:cTn>
                              </p:par>
                              <p:par>
                                <p:cTn id="447" presetID="2" presetClass="entr" presetSubtype="8" fill="hold" grpId="0" nodeType="withEffect">
                                  <p:stCondLst>
                                    <p:cond delay="0"/>
                                  </p:stCondLst>
                                  <p:childTnLst>
                                    <p:set>
                                      <p:cBhvr>
                                        <p:cTn id="448" dur="1" fill="hold">
                                          <p:stCondLst>
                                            <p:cond delay="0"/>
                                          </p:stCondLst>
                                        </p:cTn>
                                        <p:tgtEl>
                                          <p:spTgt spid="75"/>
                                        </p:tgtEl>
                                        <p:attrNameLst>
                                          <p:attrName>style.visibility</p:attrName>
                                        </p:attrNameLst>
                                      </p:cBhvr>
                                      <p:to>
                                        <p:strVal val="visible"/>
                                      </p:to>
                                    </p:set>
                                    <p:anim calcmode="lin" valueType="num">
                                      <p:cBhvr additive="base">
                                        <p:cTn id="449" dur="5000" fill="hold"/>
                                        <p:tgtEl>
                                          <p:spTgt spid="75"/>
                                        </p:tgtEl>
                                        <p:attrNameLst>
                                          <p:attrName>ppt_x</p:attrName>
                                        </p:attrNameLst>
                                      </p:cBhvr>
                                      <p:tavLst>
                                        <p:tav tm="0">
                                          <p:val>
                                            <p:strVal val="0-#ppt_w/2"/>
                                          </p:val>
                                        </p:tav>
                                        <p:tav tm="100000">
                                          <p:val>
                                            <p:strVal val="#ppt_x"/>
                                          </p:val>
                                        </p:tav>
                                      </p:tavLst>
                                    </p:anim>
                                    <p:anim calcmode="lin" valueType="num">
                                      <p:cBhvr additive="base">
                                        <p:cTn id="450" dur="5000" fill="hold"/>
                                        <p:tgtEl>
                                          <p:spTgt spid="75"/>
                                        </p:tgtEl>
                                        <p:attrNameLst>
                                          <p:attrName>ppt_y</p:attrName>
                                        </p:attrNameLst>
                                      </p:cBhvr>
                                      <p:tavLst>
                                        <p:tav tm="0">
                                          <p:val>
                                            <p:strVal val="#ppt_y"/>
                                          </p:val>
                                        </p:tav>
                                        <p:tav tm="100000">
                                          <p:val>
                                            <p:strVal val="#ppt_y"/>
                                          </p:val>
                                        </p:tav>
                                      </p:tavLst>
                                    </p:anim>
                                  </p:childTnLst>
                                </p:cTn>
                              </p:par>
                              <p:par>
                                <p:cTn id="451" presetID="2" presetClass="exit" presetSubtype="2" fill="hold" grpId="1" nodeType="withEffect">
                                  <p:stCondLst>
                                    <p:cond delay="0"/>
                                  </p:stCondLst>
                                  <p:childTnLst>
                                    <p:anim calcmode="lin" valueType="num">
                                      <p:cBhvr additive="base">
                                        <p:cTn id="452" dur="5000"/>
                                        <p:tgtEl>
                                          <p:spTgt spid="75"/>
                                        </p:tgtEl>
                                        <p:attrNameLst>
                                          <p:attrName>ppt_x</p:attrName>
                                        </p:attrNameLst>
                                      </p:cBhvr>
                                      <p:tavLst>
                                        <p:tav tm="0">
                                          <p:val>
                                            <p:strVal val="ppt_x"/>
                                          </p:val>
                                        </p:tav>
                                        <p:tav tm="100000">
                                          <p:val>
                                            <p:strVal val="1+ppt_w/2"/>
                                          </p:val>
                                        </p:tav>
                                      </p:tavLst>
                                    </p:anim>
                                    <p:anim calcmode="lin" valueType="num">
                                      <p:cBhvr additive="base">
                                        <p:cTn id="453" dur="5000"/>
                                        <p:tgtEl>
                                          <p:spTgt spid="75"/>
                                        </p:tgtEl>
                                        <p:attrNameLst>
                                          <p:attrName>ppt_y</p:attrName>
                                        </p:attrNameLst>
                                      </p:cBhvr>
                                      <p:tavLst>
                                        <p:tav tm="0">
                                          <p:val>
                                            <p:strVal val="ppt_y"/>
                                          </p:val>
                                        </p:tav>
                                        <p:tav tm="100000">
                                          <p:val>
                                            <p:strVal val="ppt_y"/>
                                          </p:val>
                                        </p:tav>
                                      </p:tavLst>
                                    </p:anim>
                                    <p:set>
                                      <p:cBhvr>
                                        <p:cTn id="454" dur="1" fill="hold">
                                          <p:stCondLst>
                                            <p:cond delay="4999"/>
                                          </p:stCondLst>
                                        </p:cTn>
                                        <p:tgtEl>
                                          <p:spTgt spid="75"/>
                                        </p:tgtEl>
                                        <p:attrNameLst>
                                          <p:attrName>style.visibility</p:attrName>
                                        </p:attrNameLst>
                                      </p:cBhvr>
                                      <p:to>
                                        <p:strVal val="hidden"/>
                                      </p:to>
                                    </p:set>
                                  </p:childTnLst>
                                </p:cTn>
                              </p:par>
                              <p:par>
                                <p:cTn id="455" presetID="3" presetClass="exit" presetSubtype="5" fill="hold" grpId="2" nodeType="withEffect">
                                  <p:stCondLst>
                                    <p:cond delay="0"/>
                                  </p:stCondLst>
                                  <p:childTnLst>
                                    <p:animEffect transition="out" filter="blinds(vertical)">
                                      <p:cBhvr>
                                        <p:cTn id="456" dur="5000"/>
                                        <p:tgtEl>
                                          <p:spTgt spid="75"/>
                                        </p:tgtEl>
                                      </p:cBhvr>
                                    </p:animEffect>
                                    <p:set>
                                      <p:cBhvr>
                                        <p:cTn id="457" dur="1" fill="hold">
                                          <p:stCondLst>
                                            <p:cond delay="4999"/>
                                          </p:stCondLst>
                                        </p:cTn>
                                        <p:tgtEl>
                                          <p:spTgt spid="75"/>
                                        </p:tgtEl>
                                        <p:attrNameLst>
                                          <p:attrName>style.visibility</p:attrName>
                                        </p:attrNameLst>
                                      </p:cBhvr>
                                      <p:to>
                                        <p:strVal val="hidden"/>
                                      </p:to>
                                    </p:set>
                                  </p:childTnLst>
                                </p:cTn>
                              </p:par>
                              <p:par>
                                <p:cTn id="458" presetID="8" presetClass="emph" presetSubtype="0" fill="hold" grpId="3" nodeType="withEffect">
                                  <p:stCondLst>
                                    <p:cond delay="0"/>
                                  </p:stCondLst>
                                  <p:childTnLst>
                                    <p:animRot by="21600000">
                                      <p:cBhvr>
                                        <p:cTn id="459" dur="5000" fill="hold"/>
                                        <p:tgtEl>
                                          <p:spTgt spid="75"/>
                                        </p:tgtEl>
                                        <p:attrNameLst>
                                          <p:attrName>r</p:attrName>
                                        </p:attrNameLst>
                                      </p:cBhvr>
                                    </p:animRot>
                                  </p:childTnLst>
                                </p:cTn>
                              </p:par>
                              <p:par>
                                <p:cTn id="460" presetID="2" presetClass="entr" presetSubtype="8" fill="hold" grpId="0" nodeType="withEffect">
                                  <p:stCondLst>
                                    <p:cond delay="0"/>
                                  </p:stCondLst>
                                  <p:childTnLst>
                                    <p:set>
                                      <p:cBhvr>
                                        <p:cTn id="461" dur="1" fill="hold">
                                          <p:stCondLst>
                                            <p:cond delay="0"/>
                                          </p:stCondLst>
                                        </p:cTn>
                                        <p:tgtEl>
                                          <p:spTgt spid="76"/>
                                        </p:tgtEl>
                                        <p:attrNameLst>
                                          <p:attrName>style.visibility</p:attrName>
                                        </p:attrNameLst>
                                      </p:cBhvr>
                                      <p:to>
                                        <p:strVal val="visible"/>
                                      </p:to>
                                    </p:set>
                                    <p:anim calcmode="lin" valueType="num">
                                      <p:cBhvr additive="base">
                                        <p:cTn id="462" dur="5000" fill="hold"/>
                                        <p:tgtEl>
                                          <p:spTgt spid="76"/>
                                        </p:tgtEl>
                                        <p:attrNameLst>
                                          <p:attrName>ppt_x</p:attrName>
                                        </p:attrNameLst>
                                      </p:cBhvr>
                                      <p:tavLst>
                                        <p:tav tm="0">
                                          <p:val>
                                            <p:strVal val="0-#ppt_w/2"/>
                                          </p:val>
                                        </p:tav>
                                        <p:tav tm="100000">
                                          <p:val>
                                            <p:strVal val="#ppt_x"/>
                                          </p:val>
                                        </p:tav>
                                      </p:tavLst>
                                    </p:anim>
                                    <p:anim calcmode="lin" valueType="num">
                                      <p:cBhvr additive="base">
                                        <p:cTn id="463" dur="5000" fill="hold"/>
                                        <p:tgtEl>
                                          <p:spTgt spid="76"/>
                                        </p:tgtEl>
                                        <p:attrNameLst>
                                          <p:attrName>ppt_y</p:attrName>
                                        </p:attrNameLst>
                                      </p:cBhvr>
                                      <p:tavLst>
                                        <p:tav tm="0">
                                          <p:val>
                                            <p:strVal val="#ppt_y"/>
                                          </p:val>
                                        </p:tav>
                                        <p:tav tm="100000">
                                          <p:val>
                                            <p:strVal val="#ppt_y"/>
                                          </p:val>
                                        </p:tav>
                                      </p:tavLst>
                                    </p:anim>
                                  </p:childTnLst>
                                </p:cTn>
                              </p:par>
                              <p:par>
                                <p:cTn id="464" presetID="2" presetClass="exit" presetSubtype="2" fill="hold" grpId="1" nodeType="withEffect">
                                  <p:stCondLst>
                                    <p:cond delay="0"/>
                                  </p:stCondLst>
                                  <p:childTnLst>
                                    <p:anim calcmode="lin" valueType="num">
                                      <p:cBhvr additive="base">
                                        <p:cTn id="465" dur="5000"/>
                                        <p:tgtEl>
                                          <p:spTgt spid="76"/>
                                        </p:tgtEl>
                                        <p:attrNameLst>
                                          <p:attrName>ppt_x</p:attrName>
                                        </p:attrNameLst>
                                      </p:cBhvr>
                                      <p:tavLst>
                                        <p:tav tm="0">
                                          <p:val>
                                            <p:strVal val="ppt_x"/>
                                          </p:val>
                                        </p:tav>
                                        <p:tav tm="100000">
                                          <p:val>
                                            <p:strVal val="1+ppt_w/2"/>
                                          </p:val>
                                        </p:tav>
                                      </p:tavLst>
                                    </p:anim>
                                    <p:anim calcmode="lin" valueType="num">
                                      <p:cBhvr additive="base">
                                        <p:cTn id="466" dur="5000"/>
                                        <p:tgtEl>
                                          <p:spTgt spid="76"/>
                                        </p:tgtEl>
                                        <p:attrNameLst>
                                          <p:attrName>ppt_y</p:attrName>
                                        </p:attrNameLst>
                                      </p:cBhvr>
                                      <p:tavLst>
                                        <p:tav tm="0">
                                          <p:val>
                                            <p:strVal val="ppt_y"/>
                                          </p:val>
                                        </p:tav>
                                        <p:tav tm="100000">
                                          <p:val>
                                            <p:strVal val="ppt_y"/>
                                          </p:val>
                                        </p:tav>
                                      </p:tavLst>
                                    </p:anim>
                                    <p:set>
                                      <p:cBhvr>
                                        <p:cTn id="467" dur="1" fill="hold">
                                          <p:stCondLst>
                                            <p:cond delay="4999"/>
                                          </p:stCondLst>
                                        </p:cTn>
                                        <p:tgtEl>
                                          <p:spTgt spid="76"/>
                                        </p:tgtEl>
                                        <p:attrNameLst>
                                          <p:attrName>style.visibility</p:attrName>
                                        </p:attrNameLst>
                                      </p:cBhvr>
                                      <p:to>
                                        <p:strVal val="hidden"/>
                                      </p:to>
                                    </p:set>
                                  </p:childTnLst>
                                </p:cTn>
                              </p:par>
                              <p:par>
                                <p:cTn id="468" presetID="3" presetClass="exit" presetSubtype="5" fill="hold" grpId="2" nodeType="withEffect">
                                  <p:stCondLst>
                                    <p:cond delay="0"/>
                                  </p:stCondLst>
                                  <p:childTnLst>
                                    <p:animEffect transition="out" filter="blinds(vertical)">
                                      <p:cBhvr>
                                        <p:cTn id="469" dur="5000"/>
                                        <p:tgtEl>
                                          <p:spTgt spid="76"/>
                                        </p:tgtEl>
                                      </p:cBhvr>
                                    </p:animEffect>
                                    <p:set>
                                      <p:cBhvr>
                                        <p:cTn id="470" dur="1" fill="hold">
                                          <p:stCondLst>
                                            <p:cond delay="4999"/>
                                          </p:stCondLst>
                                        </p:cTn>
                                        <p:tgtEl>
                                          <p:spTgt spid="76"/>
                                        </p:tgtEl>
                                        <p:attrNameLst>
                                          <p:attrName>style.visibility</p:attrName>
                                        </p:attrNameLst>
                                      </p:cBhvr>
                                      <p:to>
                                        <p:strVal val="hidden"/>
                                      </p:to>
                                    </p:set>
                                  </p:childTnLst>
                                </p:cTn>
                              </p:par>
                              <p:par>
                                <p:cTn id="471" presetID="8" presetClass="emph" presetSubtype="0" fill="hold" grpId="3" nodeType="withEffect">
                                  <p:stCondLst>
                                    <p:cond delay="0"/>
                                  </p:stCondLst>
                                  <p:childTnLst>
                                    <p:animRot by="21600000">
                                      <p:cBhvr>
                                        <p:cTn id="472" dur="5000" fill="hold"/>
                                        <p:tgtEl>
                                          <p:spTgt spid="76"/>
                                        </p:tgtEl>
                                        <p:attrNameLst>
                                          <p:attrName>r</p:attrName>
                                        </p:attrNameLst>
                                      </p:cBhvr>
                                    </p:animRot>
                                  </p:childTnLst>
                                </p:cTn>
                              </p:par>
                              <p:par>
                                <p:cTn id="473" presetID="2" presetClass="entr" presetSubtype="8" fill="hold" grpId="0" nodeType="withEffect">
                                  <p:stCondLst>
                                    <p:cond delay="0"/>
                                  </p:stCondLst>
                                  <p:childTnLst>
                                    <p:set>
                                      <p:cBhvr>
                                        <p:cTn id="474" dur="1" fill="hold">
                                          <p:stCondLst>
                                            <p:cond delay="0"/>
                                          </p:stCondLst>
                                        </p:cTn>
                                        <p:tgtEl>
                                          <p:spTgt spid="68"/>
                                        </p:tgtEl>
                                        <p:attrNameLst>
                                          <p:attrName>style.visibility</p:attrName>
                                        </p:attrNameLst>
                                      </p:cBhvr>
                                      <p:to>
                                        <p:strVal val="visible"/>
                                      </p:to>
                                    </p:set>
                                    <p:anim calcmode="lin" valueType="num">
                                      <p:cBhvr additive="base">
                                        <p:cTn id="475" dur="5000" fill="hold"/>
                                        <p:tgtEl>
                                          <p:spTgt spid="68"/>
                                        </p:tgtEl>
                                        <p:attrNameLst>
                                          <p:attrName>ppt_x</p:attrName>
                                        </p:attrNameLst>
                                      </p:cBhvr>
                                      <p:tavLst>
                                        <p:tav tm="0">
                                          <p:val>
                                            <p:strVal val="0-#ppt_w/2"/>
                                          </p:val>
                                        </p:tav>
                                        <p:tav tm="100000">
                                          <p:val>
                                            <p:strVal val="#ppt_x"/>
                                          </p:val>
                                        </p:tav>
                                      </p:tavLst>
                                    </p:anim>
                                    <p:anim calcmode="lin" valueType="num">
                                      <p:cBhvr additive="base">
                                        <p:cTn id="476" dur="5000" fill="hold"/>
                                        <p:tgtEl>
                                          <p:spTgt spid="68"/>
                                        </p:tgtEl>
                                        <p:attrNameLst>
                                          <p:attrName>ppt_y</p:attrName>
                                        </p:attrNameLst>
                                      </p:cBhvr>
                                      <p:tavLst>
                                        <p:tav tm="0">
                                          <p:val>
                                            <p:strVal val="#ppt_y"/>
                                          </p:val>
                                        </p:tav>
                                        <p:tav tm="100000">
                                          <p:val>
                                            <p:strVal val="#ppt_y"/>
                                          </p:val>
                                        </p:tav>
                                      </p:tavLst>
                                    </p:anim>
                                  </p:childTnLst>
                                </p:cTn>
                              </p:par>
                              <p:par>
                                <p:cTn id="477" presetID="2" presetClass="exit" presetSubtype="2" fill="hold" grpId="1" nodeType="withEffect">
                                  <p:stCondLst>
                                    <p:cond delay="0"/>
                                  </p:stCondLst>
                                  <p:childTnLst>
                                    <p:anim calcmode="lin" valueType="num">
                                      <p:cBhvr additive="base">
                                        <p:cTn id="478" dur="5000"/>
                                        <p:tgtEl>
                                          <p:spTgt spid="68"/>
                                        </p:tgtEl>
                                        <p:attrNameLst>
                                          <p:attrName>ppt_x</p:attrName>
                                        </p:attrNameLst>
                                      </p:cBhvr>
                                      <p:tavLst>
                                        <p:tav tm="0">
                                          <p:val>
                                            <p:strVal val="ppt_x"/>
                                          </p:val>
                                        </p:tav>
                                        <p:tav tm="100000">
                                          <p:val>
                                            <p:strVal val="1+ppt_w/2"/>
                                          </p:val>
                                        </p:tav>
                                      </p:tavLst>
                                    </p:anim>
                                    <p:anim calcmode="lin" valueType="num">
                                      <p:cBhvr additive="base">
                                        <p:cTn id="479" dur="5000"/>
                                        <p:tgtEl>
                                          <p:spTgt spid="68"/>
                                        </p:tgtEl>
                                        <p:attrNameLst>
                                          <p:attrName>ppt_y</p:attrName>
                                        </p:attrNameLst>
                                      </p:cBhvr>
                                      <p:tavLst>
                                        <p:tav tm="0">
                                          <p:val>
                                            <p:strVal val="ppt_y"/>
                                          </p:val>
                                        </p:tav>
                                        <p:tav tm="100000">
                                          <p:val>
                                            <p:strVal val="ppt_y"/>
                                          </p:val>
                                        </p:tav>
                                      </p:tavLst>
                                    </p:anim>
                                    <p:set>
                                      <p:cBhvr>
                                        <p:cTn id="480" dur="1" fill="hold">
                                          <p:stCondLst>
                                            <p:cond delay="4999"/>
                                          </p:stCondLst>
                                        </p:cTn>
                                        <p:tgtEl>
                                          <p:spTgt spid="68"/>
                                        </p:tgtEl>
                                        <p:attrNameLst>
                                          <p:attrName>style.visibility</p:attrName>
                                        </p:attrNameLst>
                                      </p:cBhvr>
                                      <p:to>
                                        <p:strVal val="hidden"/>
                                      </p:to>
                                    </p:set>
                                  </p:childTnLst>
                                </p:cTn>
                              </p:par>
                              <p:par>
                                <p:cTn id="481" presetID="3" presetClass="exit" presetSubtype="5" fill="hold" grpId="2" nodeType="withEffect">
                                  <p:stCondLst>
                                    <p:cond delay="0"/>
                                  </p:stCondLst>
                                  <p:childTnLst>
                                    <p:animEffect transition="out" filter="blinds(vertical)">
                                      <p:cBhvr>
                                        <p:cTn id="482" dur="5000"/>
                                        <p:tgtEl>
                                          <p:spTgt spid="68"/>
                                        </p:tgtEl>
                                      </p:cBhvr>
                                    </p:animEffect>
                                    <p:set>
                                      <p:cBhvr>
                                        <p:cTn id="483" dur="1" fill="hold">
                                          <p:stCondLst>
                                            <p:cond delay="4999"/>
                                          </p:stCondLst>
                                        </p:cTn>
                                        <p:tgtEl>
                                          <p:spTgt spid="68"/>
                                        </p:tgtEl>
                                        <p:attrNameLst>
                                          <p:attrName>style.visibility</p:attrName>
                                        </p:attrNameLst>
                                      </p:cBhvr>
                                      <p:to>
                                        <p:strVal val="hidden"/>
                                      </p:to>
                                    </p:set>
                                  </p:childTnLst>
                                </p:cTn>
                              </p:par>
                              <p:par>
                                <p:cTn id="484" presetID="8" presetClass="emph" presetSubtype="0" fill="hold" grpId="3" nodeType="withEffect">
                                  <p:stCondLst>
                                    <p:cond delay="0"/>
                                  </p:stCondLst>
                                  <p:childTnLst>
                                    <p:animRot by="21600000">
                                      <p:cBhvr>
                                        <p:cTn id="485" dur="5000" fill="hold"/>
                                        <p:tgtEl>
                                          <p:spTgt spid="68"/>
                                        </p:tgtEl>
                                        <p:attrNameLst>
                                          <p:attrName>r</p:attrName>
                                        </p:attrNameLst>
                                      </p:cBhvr>
                                    </p:animRot>
                                  </p:childTnLst>
                                </p:cTn>
                              </p:par>
                              <p:par>
                                <p:cTn id="486" presetID="2" presetClass="entr" presetSubtype="8" fill="hold" grpId="0" nodeType="withEffect">
                                  <p:stCondLst>
                                    <p:cond delay="0"/>
                                  </p:stCondLst>
                                  <p:childTnLst>
                                    <p:set>
                                      <p:cBhvr>
                                        <p:cTn id="487" dur="1" fill="hold">
                                          <p:stCondLst>
                                            <p:cond delay="0"/>
                                          </p:stCondLst>
                                        </p:cTn>
                                        <p:tgtEl>
                                          <p:spTgt spid="69"/>
                                        </p:tgtEl>
                                        <p:attrNameLst>
                                          <p:attrName>style.visibility</p:attrName>
                                        </p:attrNameLst>
                                      </p:cBhvr>
                                      <p:to>
                                        <p:strVal val="visible"/>
                                      </p:to>
                                    </p:set>
                                    <p:anim calcmode="lin" valueType="num">
                                      <p:cBhvr additive="base">
                                        <p:cTn id="488" dur="5000" fill="hold"/>
                                        <p:tgtEl>
                                          <p:spTgt spid="69"/>
                                        </p:tgtEl>
                                        <p:attrNameLst>
                                          <p:attrName>ppt_x</p:attrName>
                                        </p:attrNameLst>
                                      </p:cBhvr>
                                      <p:tavLst>
                                        <p:tav tm="0">
                                          <p:val>
                                            <p:strVal val="0-#ppt_w/2"/>
                                          </p:val>
                                        </p:tav>
                                        <p:tav tm="100000">
                                          <p:val>
                                            <p:strVal val="#ppt_x"/>
                                          </p:val>
                                        </p:tav>
                                      </p:tavLst>
                                    </p:anim>
                                    <p:anim calcmode="lin" valueType="num">
                                      <p:cBhvr additive="base">
                                        <p:cTn id="489" dur="5000" fill="hold"/>
                                        <p:tgtEl>
                                          <p:spTgt spid="69"/>
                                        </p:tgtEl>
                                        <p:attrNameLst>
                                          <p:attrName>ppt_y</p:attrName>
                                        </p:attrNameLst>
                                      </p:cBhvr>
                                      <p:tavLst>
                                        <p:tav tm="0">
                                          <p:val>
                                            <p:strVal val="#ppt_y"/>
                                          </p:val>
                                        </p:tav>
                                        <p:tav tm="100000">
                                          <p:val>
                                            <p:strVal val="#ppt_y"/>
                                          </p:val>
                                        </p:tav>
                                      </p:tavLst>
                                    </p:anim>
                                  </p:childTnLst>
                                </p:cTn>
                              </p:par>
                              <p:par>
                                <p:cTn id="490" presetID="2" presetClass="exit" presetSubtype="2" fill="hold" grpId="1" nodeType="withEffect">
                                  <p:stCondLst>
                                    <p:cond delay="0"/>
                                  </p:stCondLst>
                                  <p:childTnLst>
                                    <p:anim calcmode="lin" valueType="num">
                                      <p:cBhvr additive="base">
                                        <p:cTn id="491" dur="5000"/>
                                        <p:tgtEl>
                                          <p:spTgt spid="69"/>
                                        </p:tgtEl>
                                        <p:attrNameLst>
                                          <p:attrName>ppt_x</p:attrName>
                                        </p:attrNameLst>
                                      </p:cBhvr>
                                      <p:tavLst>
                                        <p:tav tm="0">
                                          <p:val>
                                            <p:strVal val="ppt_x"/>
                                          </p:val>
                                        </p:tav>
                                        <p:tav tm="100000">
                                          <p:val>
                                            <p:strVal val="1+ppt_w/2"/>
                                          </p:val>
                                        </p:tav>
                                      </p:tavLst>
                                    </p:anim>
                                    <p:anim calcmode="lin" valueType="num">
                                      <p:cBhvr additive="base">
                                        <p:cTn id="492" dur="5000"/>
                                        <p:tgtEl>
                                          <p:spTgt spid="69"/>
                                        </p:tgtEl>
                                        <p:attrNameLst>
                                          <p:attrName>ppt_y</p:attrName>
                                        </p:attrNameLst>
                                      </p:cBhvr>
                                      <p:tavLst>
                                        <p:tav tm="0">
                                          <p:val>
                                            <p:strVal val="ppt_y"/>
                                          </p:val>
                                        </p:tav>
                                        <p:tav tm="100000">
                                          <p:val>
                                            <p:strVal val="ppt_y"/>
                                          </p:val>
                                        </p:tav>
                                      </p:tavLst>
                                    </p:anim>
                                    <p:set>
                                      <p:cBhvr>
                                        <p:cTn id="493" dur="1" fill="hold">
                                          <p:stCondLst>
                                            <p:cond delay="4999"/>
                                          </p:stCondLst>
                                        </p:cTn>
                                        <p:tgtEl>
                                          <p:spTgt spid="69"/>
                                        </p:tgtEl>
                                        <p:attrNameLst>
                                          <p:attrName>style.visibility</p:attrName>
                                        </p:attrNameLst>
                                      </p:cBhvr>
                                      <p:to>
                                        <p:strVal val="hidden"/>
                                      </p:to>
                                    </p:set>
                                  </p:childTnLst>
                                </p:cTn>
                              </p:par>
                              <p:par>
                                <p:cTn id="494" presetID="3" presetClass="exit" presetSubtype="5" fill="hold" grpId="2" nodeType="withEffect">
                                  <p:stCondLst>
                                    <p:cond delay="0"/>
                                  </p:stCondLst>
                                  <p:childTnLst>
                                    <p:animEffect transition="out" filter="blinds(vertical)">
                                      <p:cBhvr>
                                        <p:cTn id="495" dur="5000"/>
                                        <p:tgtEl>
                                          <p:spTgt spid="69"/>
                                        </p:tgtEl>
                                      </p:cBhvr>
                                    </p:animEffect>
                                    <p:set>
                                      <p:cBhvr>
                                        <p:cTn id="496" dur="1" fill="hold">
                                          <p:stCondLst>
                                            <p:cond delay="4999"/>
                                          </p:stCondLst>
                                        </p:cTn>
                                        <p:tgtEl>
                                          <p:spTgt spid="69"/>
                                        </p:tgtEl>
                                        <p:attrNameLst>
                                          <p:attrName>style.visibility</p:attrName>
                                        </p:attrNameLst>
                                      </p:cBhvr>
                                      <p:to>
                                        <p:strVal val="hidden"/>
                                      </p:to>
                                    </p:set>
                                  </p:childTnLst>
                                </p:cTn>
                              </p:par>
                              <p:par>
                                <p:cTn id="497" presetID="8" presetClass="emph" presetSubtype="0" fill="hold" grpId="3" nodeType="withEffect">
                                  <p:stCondLst>
                                    <p:cond delay="0"/>
                                  </p:stCondLst>
                                  <p:childTnLst>
                                    <p:animRot by="21600000">
                                      <p:cBhvr>
                                        <p:cTn id="498" dur="5000" fill="hold"/>
                                        <p:tgtEl>
                                          <p:spTgt spid="69"/>
                                        </p:tgtEl>
                                        <p:attrNameLst>
                                          <p:attrName>r</p:attrName>
                                        </p:attrNameLst>
                                      </p:cBhvr>
                                    </p:animRot>
                                  </p:childTnLst>
                                </p:cTn>
                              </p:par>
                              <p:par>
                                <p:cTn id="499" presetID="2" presetClass="entr" presetSubtype="8" fill="hold" grpId="0" nodeType="withEffect">
                                  <p:stCondLst>
                                    <p:cond delay="0"/>
                                  </p:stCondLst>
                                  <p:childTnLst>
                                    <p:set>
                                      <p:cBhvr>
                                        <p:cTn id="500" dur="1" fill="hold">
                                          <p:stCondLst>
                                            <p:cond delay="0"/>
                                          </p:stCondLst>
                                        </p:cTn>
                                        <p:tgtEl>
                                          <p:spTgt spid="70"/>
                                        </p:tgtEl>
                                        <p:attrNameLst>
                                          <p:attrName>style.visibility</p:attrName>
                                        </p:attrNameLst>
                                      </p:cBhvr>
                                      <p:to>
                                        <p:strVal val="visible"/>
                                      </p:to>
                                    </p:set>
                                    <p:anim calcmode="lin" valueType="num">
                                      <p:cBhvr additive="base">
                                        <p:cTn id="501" dur="5000" fill="hold"/>
                                        <p:tgtEl>
                                          <p:spTgt spid="70"/>
                                        </p:tgtEl>
                                        <p:attrNameLst>
                                          <p:attrName>ppt_x</p:attrName>
                                        </p:attrNameLst>
                                      </p:cBhvr>
                                      <p:tavLst>
                                        <p:tav tm="0">
                                          <p:val>
                                            <p:strVal val="0-#ppt_w/2"/>
                                          </p:val>
                                        </p:tav>
                                        <p:tav tm="100000">
                                          <p:val>
                                            <p:strVal val="#ppt_x"/>
                                          </p:val>
                                        </p:tav>
                                      </p:tavLst>
                                    </p:anim>
                                    <p:anim calcmode="lin" valueType="num">
                                      <p:cBhvr additive="base">
                                        <p:cTn id="502" dur="5000" fill="hold"/>
                                        <p:tgtEl>
                                          <p:spTgt spid="70"/>
                                        </p:tgtEl>
                                        <p:attrNameLst>
                                          <p:attrName>ppt_y</p:attrName>
                                        </p:attrNameLst>
                                      </p:cBhvr>
                                      <p:tavLst>
                                        <p:tav tm="0">
                                          <p:val>
                                            <p:strVal val="#ppt_y"/>
                                          </p:val>
                                        </p:tav>
                                        <p:tav tm="100000">
                                          <p:val>
                                            <p:strVal val="#ppt_y"/>
                                          </p:val>
                                        </p:tav>
                                      </p:tavLst>
                                    </p:anim>
                                  </p:childTnLst>
                                </p:cTn>
                              </p:par>
                              <p:par>
                                <p:cTn id="503" presetID="2" presetClass="exit" presetSubtype="2" fill="hold" grpId="1" nodeType="withEffect">
                                  <p:stCondLst>
                                    <p:cond delay="0"/>
                                  </p:stCondLst>
                                  <p:childTnLst>
                                    <p:anim calcmode="lin" valueType="num">
                                      <p:cBhvr additive="base">
                                        <p:cTn id="504" dur="5000"/>
                                        <p:tgtEl>
                                          <p:spTgt spid="70"/>
                                        </p:tgtEl>
                                        <p:attrNameLst>
                                          <p:attrName>ppt_x</p:attrName>
                                        </p:attrNameLst>
                                      </p:cBhvr>
                                      <p:tavLst>
                                        <p:tav tm="0">
                                          <p:val>
                                            <p:strVal val="ppt_x"/>
                                          </p:val>
                                        </p:tav>
                                        <p:tav tm="100000">
                                          <p:val>
                                            <p:strVal val="1+ppt_w/2"/>
                                          </p:val>
                                        </p:tav>
                                      </p:tavLst>
                                    </p:anim>
                                    <p:anim calcmode="lin" valueType="num">
                                      <p:cBhvr additive="base">
                                        <p:cTn id="505" dur="5000"/>
                                        <p:tgtEl>
                                          <p:spTgt spid="70"/>
                                        </p:tgtEl>
                                        <p:attrNameLst>
                                          <p:attrName>ppt_y</p:attrName>
                                        </p:attrNameLst>
                                      </p:cBhvr>
                                      <p:tavLst>
                                        <p:tav tm="0">
                                          <p:val>
                                            <p:strVal val="ppt_y"/>
                                          </p:val>
                                        </p:tav>
                                        <p:tav tm="100000">
                                          <p:val>
                                            <p:strVal val="ppt_y"/>
                                          </p:val>
                                        </p:tav>
                                      </p:tavLst>
                                    </p:anim>
                                    <p:set>
                                      <p:cBhvr>
                                        <p:cTn id="506" dur="1" fill="hold">
                                          <p:stCondLst>
                                            <p:cond delay="4999"/>
                                          </p:stCondLst>
                                        </p:cTn>
                                        <p:tgtEl>
                                          <p:spTgt spid="70"/>
                                        </p:tgtEl>
                                        <p:attrNameLst>
                                          <p:attrName>style.visibility</p:attrName>
                                        </p:attrNameLst>
                                      </p:cBhvr>
                                      <p:to>
                                        <p:strVal val="hidden"/>
                                      </p:to>
                                    </p:set>
                                  </p:childTnLst>
                                </p:cTn>
                              </p:par>
                              <p:par>
                                <p:cTn id="507" presetID="3" presetClass="exit" presetSubtype="5" fill="hold" grpId="2" nodeType="withEffect">
                                  <p:stCondLst>
                                    <p:cond delay="0"/>
                                  </p:stCondLst>
                                  <p:childTnLst>
                                    <p:animEffect transition="out" filter="blinds(vertical)">
                                      <p:cBhvr>
                                        <p:cTn id="508" dur="5000"/>
                                        <p:tgtEl>
                                          <p:spTgt spid="70"/>
                                        </p:tgtEl>
                                      </p:cBhvr>
                                    </p:animEffect>
                                    <p:set>
                                      <p:cBhvr>
                                        <p:cTn id="509" dur="1" fill="hold">
                                          <p:stCondLst>
                                            <p:cond delay="4999"/>
                                          </p:stCondLst>
                                        </p:cTn>
                                        <p:tgtEl>
                                          <p:spTgt spid="70"/>
                                        </p:tgtEl>
                                        <p:attrNameLst>
                                          <p:attrName>style.visibility</p:attrName>
                                        </p:attrNameLst>
                                      </p:cBhvr>
                                      <p:to>
                                        <p:strVal val="hidden"/>
                                      </p:to>
                                    </p:set>
                                  </p:childTnLst>
                                </p:cTn>
                              </p:par>
                              <p:par>
                                <p:cTn id="510" presetID="8" presetClass="emph" presetSubtype="0" fill="hold" grpId="3" nodeType="withEffect">
                                  <p:stCondLst>
                                    <p:cond delay="0"/>
                                  </p:stCondLst>
                                  <p:childTnLst>
                                    <p:animRot by="21600000">
                                      <p:cBhvr>
                                        <p:cTn id="511" dur="5000" fill="hold"/>
                                        <p:tgtEl>
                                          <p:spTgt spid="70"/>
                                        </p:tgtEl>
                                        <p:attrNameLst>
                                          <p:attrName>r</p:attrName>
                                        </p:attrNameLst>
                                      </p:cBhvr>
                                    </p:animRot>
                                  </p:childTnLst>
                                </p:cTn>
                              </p:par>
                              <p:par>
                                <p:cTn id="512" presetID="2" presetClass="entr" presetSubtype="8" fill="hold" grpId="0" nodeType="withEffect">
                                  <p:stCondLst>
                                    <p:cond delay="0"/>
                                  </p:stCondLst>
                                  <p:childTnLst>
                                    <p:set>
                                      <p:cBhvr>
                                        <p:cTn id="513" dur="1" fill="hold">
                                          <p:stCondLst>
                                            <p:cond delay="0"/>
                                          </p:stCondLst>
                                        </p:cTn>
                                        <p:tgtEl>
                                          <p:spTgt spid="65"/>
                                        </p:tgtEl>
                                        <p:attrNameLst>
                                          <p:attrName>style.visibility</p:attrName>
                                        </p:attrNameLst>
                                      </p:cBhvr>
                                      <p:to>
                                        <p:strVal val="visible"/>
                                      </p:to>
                                    </p:set>
                                    <p:anim calcmode="lin" valueType="num">
                                      <p:cBhvr additive="base">
                                        <p:cTn id="514" dur="5000" fill="hold"/>
                                        <p:tgtEl>
                                          <p:spTgt spid="65"/>
                                        </p:tgtEl>
                                        <p:attrNameLst>
                                          <p:attrName>ppt_x</p:attrName>
                                        </p:attrNameLst>
                                      </p:cBhvr>
                                      <p:tavLst>
                                        <p:tav tm="0">
                                          <p:val>
                                            <p:strVal val="0-#ppt_w/2"/>
                                          </p:val>
                                        </p:tav>
                                        <p:tav tm="100000">
                                          <p:val>
                                            <p:strVal val="#ppt_x"/>
                                          </p:val>
                                        </p:tav>
                                      </p:tavLst>
                                    </p:anim>
                                    <p:anim calcmode="lin" valueType="num">
                                      <p:cBhvr additive="base">
                                        <p:cTn id="515" dur="5000" fill="hold"/>
                                        <p:tgtEl>
                                          <p:spTgt spid="65"/>
                                        </p:tgtEl>
                                        <p:attrNameLst>
                                          <p:attrName>ppt_y</p:attrName>
                                        </p:attrNameLst>
                                      </p:cBhvr>
                                      <p:tavLst>
                                        <p:tav tm="0">
                                          <p:val>
                                            <p:strVal val="#ppt_y"/>
                                          </p:val>
                                        </p:tav>
                                        <p:tav tm="100000">
                                          <p:val>
                                            <p:strVal val="#ppt_y"/>
                                          </p:val>
                                        </p:tav>
                                      </p:tavLst>
                                    </p:anim>
                                  </p:childTnLst>
                                </p:cTn>
                              </p:par>
                              <p:par>
                                <p:cTn id="516" presetID="2" presetClass="exit" presetSubtype="2" fill="hold" grpId="1" nodeType="withEffect">
                                  <p:stCondLst>
                                    <p:cond delay="0"/>
                                  </p:stCondLst>
                                  <p:childTnLst>
                                    <p:anim calcmode="lin" valueType="num">
                                      <p:cBhvr additive="base">
                                        <p:cTn id="517" dur="5000"/>
                                        <p:tgtEl>
                                          <p:spTgt spid="65"/>
                                        </p:tgtEl>
                                        <p:attrNameLst>
                                          <p:attrName>ppt_x</p:attrName>
                                        </p:attrNameLst>
                                      </p:cBhvr>
                                      <p:tavLst>
                                        <p:tav tm="0">
                                          <p:val>
                                            <p:strVal val="ppt_x"/>
                                          </p:val>
                                        </p:tav>
                                        <p:tav tm="100000">
                                          <p:val>
                                            <p:strVal val="1+ppt_w/2"/>
                                          </p:val>
                                        </p:tav>
                                      </p:tavLst>
                                    </p:anim>
                                    <p:anim calcmode="lin" valueType="num">
                                      <p:cBhvr additive="base">
                                        <p:cTn id="518" dur="5000"/>
                                        <p:tgtEl>
                                          <p:spTgt spid="65"/>
                                        </p:tgtEl>
                                        <p:attrNameLst>
                                          <p:attrName>ppt_y</p:attrName>
                                        </p:attrNameLst>
                                      </p:cBhvr>
                                      <p:tavLst>
                                        <p:tav tm="0">
                                          <p:val>
                                            <p:strVal val="ppt_y"/>
                                          </p:val>
                                        </p:tav>
                                        <p:tav tm="100000">
                                          <p:val>
                                            <p:strVal val="ppt_y"/>
                                          </p:val>
                                        </p:tav>
                                      </p:tavLst>
                                    </p:anim>
                                    <p:set>
                                      <p:cBhvr>
                                        <p:cTn id="519" dur="1" fill="hold">
                                          <p:stCondLst>
                                            <p:cond delay="4999"/>
                                          </p:stCondLst>
                                        </p:cTn>
                                        <p:tgtEl>
                                          <p:spTgt spid="65"/>
                                        </p:tgtEl>
                                        <p:attrNameLst>
                                          <p:attrName>style.visibility</p:attrName>
                                        </p:attrNameLst>
                                      </p:cBhvr>
                                      <p:to>
                                        <p:strVal val="hidden"/>
                                      </p:to>
                                    </p:set>
                                  </p:childTnLst>
                                </p:cTn>
                              </p:par>
                              <p:par>
                                <p:cTn id="520" presetID="3" presetClass="exit" presetSubtype="5" fill="hold" grpId="2" nodeType="withEffect">
                                  <p:stCondLst>
                                    <p:cond delay="0"/>
                                  </p:stCondLst>
                                  <p:childTnLst>
                                    <p:animEffect transition="out" filter="blinds(vertical)">
                                      <p:cBhvr>
                                        <p:cTn id="521" dur="5000"/>
                                        <p:tgtEl>
                                          <p:spTgt spid="65"/>
                                        </p:tgtEl>
                                      </p:cBhvr>
                                    </p:animEffect>
                                    <p:set>
                                      <p:cBhvr>
                                        <p:cTn id="522" dur="1" fill="hold">
                                          <p:stCondLst>
                                            <p:cond delay="4999"/>
                                          </p:stCondLst>
                                        </p:cTn>
                                        <p:tgtEl>
                                          <p:spTgt spid="65"/>
                                        </p:tgtEl>
                                        <p:attrNameLst>
                                          <p:attrName>style.visibility</p:attrName>
                                        </p:attrNameLst>
                                      </p:cBhvr>
                                      <p:to>
                                        <p:strVal val="hidden"/>
                                      </p:to>
                                    </p:set>
                                  </p:childTnLst>
                                </p:cTn>
                              </p:par>
                              <p:par>
                                <p:cTn id="523" presetID="8" presetClass="emph" presetSubtype="0" fill="hold" grpId="3" nodeType="withEffect">
                                  <p:stCondLst>
                                    <p:cond delay="0"/>
                                  </p:stCondLst>
                                  <p:childTnLst>
                                    <p:animRot by="21600000">
                                      <p:cBhvr>
                                        <p:cTn id="524" dur="5000" fill="hold"/>
                                        <p:tgtEl>
                                          <p:spTgt spid="65"/>
                                        </p:tgtEl>
                                        <p:attrNameLst>
                                          <p:attrName>r</p:attrName>
                                        </p:attrNameLst>
                                      </p:cBhvr>
                                    </p:animRot>
                                  </p:childTnLst>
                                </p:cTn>
                              </p:par>
                              <p:par>
                                <p:cTn id="525" presetID="2" presetClass="entr" presetSubtype="8" fill="hold" grpId="0" nodeType="withEffect">
                                  <p:stCondLst>
                                    <p:cond delay="0"/>
                                  </p:stCondLst>
                                  <p:childTnLst>
                                    <p:set>
                                      <p:cBhvr>
                                        <p:cTn id="526" dur="1" fill="hold">
                                          <p:stCondLst>
                                            <p:cond delay="0"/>
                                          </p:stCondLst>
                                        </p:cTn>
                                        <p:tgtEl>
                                          <p:spTgt spid="66"/>
                                        </p:tgtEl>
                                        <p:attrNameLst>
                                          <p:attrName>style.visibility</p:attrName>
                                        </p:attrNameLst>
                                      </p:cBhvr>
                                      <p:to>
                                        <p:strVal val="visible"/>
                                      </p:to>
                                    </p:set>
                                    <p:anim calcmode="lin" valueType="num">
                                      <p:cBhvr additive="base">
                                        <p:cTn id="527" dur="5000" fill="hold"/>
                                        <p:tgtEl>
                                          <p:spTgt spid="66"/>
                                        </p:tgtEl>
                                        <p:attrNameLst>
                                          <p:attrName>ppt_x</p:attrName>
                                        </p:attrNameLst>
                                      </p:cBhvr>
                                      <p:tavLst>
                                        <p:tav tm="0">
                                          <p:val>
                                            <p:strVal val="0-#ppt_w/2"/>
                                          </p:val>
                                        </p:tav>
                                        <p:tav tm="100000">
                                          <p:val>
                                            <p:strVal val="#ppt_x"/>
                                          </p:val>
                                        </p:tav>
                                      </p:tavLst>
                                    </p:anim>
                                    <p:anim calcmode="lin" valueType="num">
                                      <p:cBhvr additive="base">
                                        <p:cTn id="528" dur="5000" fill="hold"/>
                                        <p:tgtEl>
                                          <p:spTgt spid="66"/>
                                        </p:tgtEl>
                                        <p:attrNameLst>
                                          <p:attrName>ppt_y</p:attrName>
                                        </p:attrNameLst>
                                      </p:cBhvr>
                                      <p:tavLst>
                                        <p:tav tm="0">
                                          <p:val>
                                            <p:strVal val="#ppt_y"/>
                                          </p:val>
                                        </p:tav>
                                        <p:tav tm="100000">
                                          <p:val>
                                            <p:strVal val="#ppt_y"/>
                                          </p:val>
                                        </p:tav>
                                      </p:tavLst>
                                    </p:anim>
                                  </p:childTnLst>
                                </p:cTn>
                              </p:par>
                              <p:par>
                                <p:cTn id="529" presetID="2" presetClass="exit" presetSubtype="2" fill="hold" grpId="1" nodeType="withEffect">
                                  <p:stCondLst>
                                    <p:cond delay="0"/>
                                  </p:stCondLst>
                                  <p:childTnLst>
                                    <p:anim calcmode="lin" valueType="num">
                                      <p:cBhvr additive="base">
                                        <p:cTn id="530" dur="5000"/>
                                        <p:tgtEl>
                                          <p:spTgt spid="66"/>
                                        </p:tgtEl>
                                        <p:attrNameLst>
                                          <p:attrName>ppt_x</p:attrName>
                                        </p:attrNameLst>
                                      </p:cBhvr>
                                      <p:tavLst>
                                        <p:tav tm="0">
                                          <p:val>
                                            <p:strVal val="ppt_x"/>
                                          </p:val>
                                        </p:tav>
                                        <p:tav tm="100000">
                                          <p:val>
                                            <p:strVal val="1+ppt_w/2"/>
                                          </p:val>
                                        </p:tav>
                                      </p:tavLst>
                                    </p:anim>
                                    <p:anim calcmode="lin" valueType="num">
                                      <p:cBhvr additive="base">
                                        <p:cTn id="531" dur="5000"/>
                                        <p:tgtEl>
                                          <p:spTgt spid="66"/>
                                        </p:tgtEl>
                                        <p:attrNameLst>
                                          <p:attrName>ppt_y</p:attrName>
                                        </p:attrNameLst>
                                      </p:cBhvr>
                                      <p:tavLst>
                                        <p:tav tm="0">
                                          <p:val>
                                            <p:strVal val="ppt_y"/>
                                          </p:val>
                                        </p:tav>
                                        <p:tav tm="100000">
                                          <p:val>
                                            <p:strVal val="ppt_y"/>
                                          </p:val>
                                        </p:tav>
                                      </p:tavLst>
                                    </p:anim>
                                    <p:set>
                                      <p:cBhvr>
                                        <p:cTn id="532" dur="1" fill="hold">
                                          <p:stCondLst>
                                            <p:cond delay="4999"/>
                                          </p:stCondLst>
                                        </p:cTn>
                                        <p:tgtEl>
                                          <p:spTgt spid="66"/>
                                        </p:tgtEl>
                                        <p:attrNameLst>
                                          <p:attrName>style.visibility</p:attrName>
                                        </p:attrNameLst>
                                      </p:cBhvr>
                                      <p:to>
                                        <p:strVal val="hidden"/>
                                      </p:to>
                                    </p:set>
                                  </p:childTnLst>
                                </p:cTn>
                              </p:par>
                              <p:par>
                                <p:cTn id="533" presetID="3" presetClass="exit" presetSubtype="5" fill="hold" grpId="2" nodeType="withEffect">
                                  <p:stCondLst>
                                    <p:cond delay="0"/>
                                  </p:stCondLst>
                                  <p:childTnLst>
                                    <p:animEffect transition="out" filter="blinds(vertical)">
                                      <p:cBhvr>
                                        <p:cTn id="534" dur="5000"/>
                                        <p:tgtEl>
                                          <p:spTgt spid="66"/>
                                        </p:tgtEl>
                                      </p:cBhvr>
                                    </p:animEffect>
                                    <p:set>
                                      <p:cBhvr>
                                        <p:cTn id="535" dur="1" fill="hold">
                                          <p:stCondLst>
                                            <p:cond delay="4999"/>
                                          </p:stCondLst>
                                        </p:cTn>
                                        <p:tgtEl>
                                          <p:spTgt spid="66"/>
                                        </p:tgtEl>
                                        <p:attrNameLst>
                                          <p:attrName>style.visibility</p:attrName>
                                        </p:attrNameLst>
                                      </p:cBhvr>
                                      <p:to>
                                        <p:strVal val="hidden"/>
                                      </p:to>
                                    </p:set>
                                  </p:childTnLst>
                                </p:cTn>
                              </p:par>
                              <p:par>
                                <p:cTn id="536" presetID="8" presetClass="emph" presetSubtype="0" fill="hold" grpId="3" nodeType="withEffect">
                                  <p:stCondLst>
                                    <p:cond delay="0"/>
                                  </p:stCondLst>
                                  <p:childTnLst>
                                    <p:animRot by="21600000">
                                      <p:cBhvr>
                                        <p:cTn id="537" dur="5000" fill="hold"/>
                                        <p:tgtEl>
                                          <p:spTgt spid="66"/>
                                        </p:tgtEl>
                                        <p:attrNameLst>
                                          <p:attrName>r</p:attrName>
                                        </p:attrNameLst>
                                      </p:cBhvr>
                                    </p:animRot>
                                  </p:childTnLst>
                                </p:cTn>
                              </p:par>
                              <p:par>
                                <p:cTn id="538" presetID="2" presetClass="entr" presetSubtype="8" fill="hold" grpId="0" nodeType="withEffect">
                                  <p:stCondLst>
                                    <p:cond delay="0"/>
                                  </p:stCondLst>
                                  <p:childTnLst>
                                    <p:set>
                                      <p:cBhvr>
                                        <p:cTn id="539" dur="1" fill="hold">
                                          <p:stCondLst>
                                            <p:cond delay="0"/>
                                          </p:stCondLst>
                                        </p:cTn>
                                        <p:tgtEl>
                                          <p:spTgt spid="67"/>
                                        </p:tgtEl>
                                        <p:attrNameLst>
                                          <p:attrName>style.visibility</p:attrName>
                                        </p:attrNameLst>
                                      </p:cBhvr>
                                      <p:to>
                                        <p:strVal val="visible"/>
                                      </p:to>
                                    </p:set>
                                    <p:anim calcmode="lin" valueType="num">
                                      <p:cBhvr additive="base">
                                        <p:cTn id="540" dur="5000" fill="hold"/>
                                        <p:tgtEl>
                                          <p:spTgt spid="67"/>
                                        </p:tgtEl>
                                        <p:attrNameLst>
                                          <p:attrName>ppt_x</p:attrName>
                                        </p:attrNameLst>
                                      </p:cBhvr>
                                      <p:tavLst>
                                        <p:tav tm="0">
                                          <p:val>
                                            <p:strVal val="0-#ppt_w/2"/>
                                          </p:val>
                                        </p:tav>
                                        <p:tav tm="100000">
                                          <p:val>
                                            <p:strVal val="#ppt_x"/>
                                          </p:val>
                                        </p:tav>
                                      </p:tavLst>
                                    </p:anim>
                                    <p:anim calcmode="lin" valueType="num">
                                      <p:cBhvr additive="base">
                                        <p:cTn id="541" dur="5000" fill="hold"/>
                                        <p:tgtEl>
                                          <p:spTgt spid="67"/>
                                        </p:tgtEl>
                                        <p:attrNameLst>
                                          <p:attrName>ppt_y</p:attrName>
                                        </p:attrNameLst>
                                      </p:cBhvr>
                                      <p:tavLst>
                                        <p:tav tm="0">
                                          <p:val>
                                            <p:strVal val="#ppt_y"/>
                                          </p:val>
                                        </p:tav>
                                        <p:tav tm="100000">
                                          <p:val>
                                            <p:strVal val="#ppt_y"/>
                                          </p:val>
                                        </p:tav>
                                      </p:tavLst>
                                    </p:anim>
                                  </p:childTnLst>
                                </p:cTn>
                              </p:par>
                              <p:par>
                                <p:cTn id="542" presetID="2" presetClass="exit" presetSubtype="2" fill="hold" grpId="1" nodeType="withEffect">
                                  <p:stCondLst>
                                    <p:cond delay="0"/>
                                  </p:stCondLst>
                                  <p:childTnLst>
                                    <p:anim calcmode="lin" valueType="num">
                                      <p:cBhvr additive="base">
                                        <p:cTn id="543" dur="5000"/>
                                        <p:tgtEl>
                                          <p:spTgt spid="67"/>
                                        </p:tgtEl>
                                        <p:attrNameLst>
                                          <p:attrName>ppt_x</p:attrName>
                                        </p:attrNameLst>
                                      </p:cBhvr>
                                      <p:tavLst>
                                        <p:tav tm="0">
                                          <p:val>
                                            <p:strVal val="ppt_x"/>
                                          </p:val>
                                        </p:tav>
                                        <p:tav tm="100000">
                                          <p:val>
                                            <p:strVal val="1+ppt_w/2"/>
                                          </p:val>
                                        </p:tav>
                                      </p:tavLst>
                                    </p:anim>
                                    <p:anim calcmode="lin" valueType="num">
                                      <p:cBhvr additive="base">
                                        <p:cTn id="544" dur="5000"/>
                                        <p:tgtEl>
                                          <p:spTgt spid="67"/>
                                        </p:tgtEl>
                                        <p:attrNameLst>
                                          <p:attrName>ppt_y</p:attrName>
                                        </p:attrNameLst>
                                      </p:cBhvr>
                                      <p:tavLst>
                                        <p:tav tm="0">
                                          <p:val>
                                            <p:strVal val="ppt_y"/>
                                          </p:val>
                                        </p:tav>
                                        <p:tav tm="100000">
                                          <p:val>
                                            <p:strVal val="ppt_y"/>
                                          </p:val>
                                        </p:tav>
                                      </p:tavLst>
                                    </p:anim>
                                    <p:set>
                                      <p:cBhvr>
                                        <p:cTn id="545" dur="1" fill="hold">
                                          <p:stCondLst>
                                            <p:cond delay="4999"/>
                                          </p:stCondLst>
                                        </p:cTn>
                                        <p:tgtEl>
                                          <p:spTgt spid="67"/>
                                        </p:tgtEl>
                                        <p:attrNameLst>
                                          <p:attrName>style.visibility</p:attrName>
                                        </p:attrNameLst>
                                      </p:cBhvr>
                                      <p:to>
                                        <p:strVal val="hidden"/>
                                      </p:to>
                                    </p:set>
                                  </p:childTnLst>
                                </p:cTn>
                              </p:par>
                              <p:par>
                                <p:cTn id="546" presetID="3" presetClass="exit" presetSubtype="5" fill="hold" grpId="2" nodeType="withEffect">
                                  <p:stCondLst>
                                    <p:cond delay="0"/>
                                  </p:stCondLst>
                                  <p:childTnLst>
                                    <p:animEffect transition="out" filter="blinds(vertical)">
                                      <p:cBhvr>
                                        <p:cTn id="547" dur="5000"/>
                                        <p:tgtEl>
                                          <p:spTgt spid="67"/>
                                        </p:tgtEl>
                                      </p:cBhvr>
                                    </p:animEffect>
                                    <p:set>
                                      <p:cBhvr>
                                        <p:cTn id="548" dur="1" fill="hold">
                                          <p:stCondLst>
                                            <p:cond delay="4999"/>
                                          </p:stCondLst>
                                        </p:cTn>
                                        <p:tgtEl>
                                          <p:spTgt spid="67"/>
                                        </p:tgtEl>
                                        <p:attrNameLst>
                                          <p:attrName>style.visibility</p:attrName>
                                        </p:attrNameLst>
                                      </p:cBhvr>
                                      <p:to>
                                        <p:strVal val="hidden"/>
                                      </p:to>
                                    </p:set>
                                  </p:childTnLst>
                                </p:cTn>
                              </p:par>
                              <p:par>
                                <p:cTn id="549" presetID="8" presetClass="emph" presetSubtype="0" fill="hold" grpId="3" nodeType="withEffect">
                                  <p:stCondLst>
                                    <p:cond delay="0"/>
                                  </p:stCondLst>
                                  <p:childTnLst>
                                    <p:animRot by="21600000">
                                      <p:cBhvr>
                                        <p:cTn id="550" dur="5000" fill="hold"/>
                                        <p:tgtEl>
                                          <p:spTgt spid="67"/>
                                        </p:tgtEl>
                                        <p:attrNameLst>
                                          <p:attrName>r</p:attrName>
                                        </p:attrNameLst>
                                      </p:cBhvr>
                                    </p:animRot>
                                  </p:childTnLst>
                                </p:cTn>
                              </p:par>
                              <p:par>
                                <p:cTn id="551" presetID="2" presetClass="entr" presetSubtype="8" fill="hold" grpId="0" nodeType="withEffect">
                                  <p:stCondLst>
                                    <p:cond delay="0"/>
                                  </p:stCondLst>
                                  <p:childTnLst>
                                    <p:set>
                                      <p:cBhvr>
                                        <p:cTn id="552" dur="1" fill="hold">
                                          <p:stCondLst>
                                            <p:cond delay="0"/>
                                          </p:stCondLst>
                                        </p:cTn>
                                        <p:tgtEl>
                                          <p:spTgt spid="62"/>
                                        </p:tgtEl>
                                        <p:attrNameLst>
                                          <p:attrName>style.visibility</p:attrName>
                                        </p:attrNameLst>
                                      </p:cBhvr>
                                      <p:to>
                                        <p:strVal val="visible"/>
                                      </p:to>
                                    </p:set>
                                    <p:anim calcmode="lin" valueType="num">
                                      <p:cBhvr additive="base">
                                        <p:cTn id="553" dur="5000" fill="hold"/>
                                        <p:tgtEl>
                                          <p:spTgt spid="62"/>
                                        </p:tgtEl>
                                        <p:attrNameLst>
                                          <p:attrName>ppt_x</p:attrName>
                                        </p:attrNameLst>
                                      </p:cBhvr>
                                      <p:tavLst>
                                        <p:tav tm="0">
                                          <p:val>
                                            <p:strVal val="0-#ppt_w/2"/>
                                          </p:val>
                                        </p:tav>
                                        <p:tav tm="100000">
                                          <p:val>
                                            <p:strVal val="#ppt_x"/>
                                          </p:val>
                                        </p:tav>
                                      </p:tavLst>
                                    </p:anim>
                                    <p:anim calcmode="lin" valueType="num">
                                      <p:cBhvr additive="base">
                                        <p:cTn id="554" dur="5000" fill="hold"/>
                                        <p:tgtEl>
                                          <p:spTgt spid="62"/>
                                        </p:tgtEl>
                                        <p:attrNameLst>
                                          <p:attrName>ppt_y</p:attrName>
                                        </p:attrNameLst>
                                      </p:cBhvr>
                                      <p:tavLst>
                                        <p:tav tm="0">
                                          <p:val>
                                            <p:strVal val="#ppt_y"/>
                                          </p:val>
                                        </p:tav>
                                        <p:tav tm="100000">
                                          <p:val>
                                            <p:strVal val="#ppt_y"/>
                                          </p:val>
                                        </p:tav>
                                      </p:tavLst>
                                    </p:anim>
                                  </p:childTnLst>
                                </p:cTn>
                              </p:par>
                              <p:par>
                                <p:cTn id="555" presetID="2" presetClass="exit" presetSubtype="2" fill="hold" grpId="1" nodeType="withEffect">
                                  <p:stCondLst>
                                    <p:cond delay="0"/>
                                  </p:stCondLst>
                                  <p:childTnLst>
                                    <p:anim calcmode="lin" valueType="num">
                                      <p:cBhvr additive="base">
                                        <p:cTn id="556" dur="5000"/>
                                        <p:tgtEl>
                                          <p:spTgt spid="62"/>
                                        </p:tgtEl>
                                        <p:attrNameLst>
                                          <p:attrName>ppt_x</p:attrName>
                                        </p:attrNameLst>
                                      </p:cBhvr>
                                      <p:tavLst>
                                        <p:tav tm="0">
                                          <p:val>
                                            <p:strVal val="ppt_x"/>
                                          </p:val>
                                        </p:tav>
                                        <p:tav tm="100000">
                                          <p:val>
                                            <p:strVal val="1+ppt_w/2"/>
                                          </p:val>
                                        </p:tav>
                                      </p:tavLst>
                                    </p:anim>
                                    <p:anim calcmode="lin" valueType="num">
                                      <p:cBhvr additive="base">
                                        <p:cTn id="557" dur="5000"/>
                                        <p:tgtEl>
                                          <p:spTgt spid="62"/>
                                        </p:tgtEl>
                                        <p:attrNameLst>
                                          <p:attrName>ppt_y</p:attrName>
                                        </p:attrNameLst>
                                      </p:cBhvr>
                                      <p:tavLst>
                                        <p:tav tm="0">
                                          <p:val>
                                            <p:strVal val="ppt_y"/>
                                          </p:val>
                                        </p:tav>
                                        <p:tav tm="100000">
                                          <p:val>
                                            <p:strVal val="ppt_y"/>
                                          </p:val>
                                        </p:tav>
                                      </p:tavLst>
                                    </p:anim>
                                    <p:set>
                                      <p:cBhvr>
                                        <p:cTn id="558" dur="1" fill="hold">
                                          <p:stCondLst>
                                            <p:cond delay="4999"/>
                                          </p:stCondLst>
                                        </p:cTn>
                                        <p:tgtEl>
                                          <p:spTgt spid="62"/>
                                        </p:tgtEl>
                                        <p:attrNameLst>
                                          <p:attrName>style.visibility</p:attrName>
                                        </p:attrNameLst>
                                      </p:cBhvr>
                                      <p:to>
                                        <p:strVal val="hidden"/>
                                      </p:to>
                                    </p:set>
                                  </p:childTnLst>
                                </p:cTn>
                              </p:par>
                              <p:par>
                                <p:cTn id="559" presetID="3" presetClass="exit" presetSubtype="5" fill="hold" grpId="2" nodeType="withEffect">
                                  <p:stCondLst>
                                    <p:cond delay="0"/>
                                  </p:stCondLst>
                                  <p:childTnLst>
                                    <p:animEffect transition="out" filter="blinds(vertical)">
                                      <p:cBhvr>
                                        <p:cTn id="560" dur="5000"/>
                                        <p:tgtEl>
                                          <p:spTgt spid="62"/>
                                        </p:tgtEl>
                                      </p:cBhvr>
                                    </p:animEffect>
                                    <p:set>
                                      <p:cBhvr>
                                        <p:cTn id="561" dur="1" fill="hold">
                                          <p:stCondLst>
                                            <p:cond delay="4999"/>
                                          </p:stCondLst>
                                        </p:cTn>
                                        <p:tgtEl>
                                          <p:spTgt spid="62"/>
                                        </p:tgtEl>
                                        <p:attrNameLst>
                                          <p:attrName>style.visibility</p:attrName>
                                        </p:attrNameLst>
                                      </p:cBhvr>
                                      <p:to>
                                        <p:strVal val="hidden"/>
                                      </p:to>
                                    </p:set>
                                  </p:childTnLst>
                                </p:cTn>
                              </p:par>
                              <p:par>
                                <p:cTn id="562" presetID="8" presetClass="emph" presetSubtype="0" fill="hold" grpId="3" nodeType="withEffect">
                                  <p:stCondLst>
                                    <p:cond delay="0"/>
                                  </p:stCondLst>
                                  <p:childTnLst>
                                    <p:animRot by="21600000">
                                      <p:cBhvr>
                                        <p:cTn id="563" dur="5000" fill="hold"/>
                                        <p:tgtEl>
                                          <p:spTgt spid="62"/>
                                        </p:tgtEl>
                                        <p:attrNameLst>
                                          <p:attrName>r</p:attrName>
                                        </p:attrNameLst>
                                      </p:cBhvr>
                                    </p:animRot>
                                  </p:childTnLst>
                                </p:cTn>
                              </p:par>
                              <p:par>
                                <p:cTn id="564" presetID="2" presetClass="entr" presetSubtype="8" fill="hold" grpId="0" nodeType="withEffect">
                                  <p:stCondLst>
                                    <p:cond delay="0"/>
                                  </p:stCondLst>
                                  <p:childTnLst>
                                    <p:set>
                                      <p:cBhvr>
                                        <p:cTn id="565" dur="1" fill="hold">
                                          <p:stCondLst>
                                            <p:cond delay="0"/>
                                          </p:stCondLst>
                                        </p:cTn>
                                        <p:tgtEl>
                                          <p:spTgt spid="63"/>
                                        </p:tgtEl>
                                        <p:attrNameLst>
                                          <p:attrName>style.visibility</p:attrName>
                                        </p:attrNameLst>
                                      </p:cBhvr>
                                      <p:to>
                                        <p:strVal val="visible"/>
                                      </p:to>
                                    </p:set>
                                    <p:anim calcmode="lin" valueType="num">
                                      <p:cBhvr additive="base">
                                        <p:cTn id="566" dur="5000" fill="hold"/>
                                        <p:tgtEl>
                                          <p:spTgt spid="63"/>
                                        </p:tgtEl>
                                        <p:attrNameLst>
                                          <p:attrName>ppt_x</p:attrName>
                                        </p:attrNameLst>
                                      </p:cBhvr>
                                      <p:tavLst>
                                        <p:tav tm="0">
                                          <p:val>
                                            <p:strVal val="0-#ppt_w/2"/>
                                          </p:val>
                                        </p:tav>
                                        <p:tav tm="100000">
                                          <p:val>
                                            <p:strVal val="#ppt_x"/>
                                          </p:val>
                                        </p:tav>
                                      </p:tavLst>
                                    </p:anim>
                                    <p:anim calcmode="lin" valueType="num">
                                      <p:cBhvr additive="base">
                                        <p:cTn id="567" dur="5000" fill="hold"/>
                                        <p:tgtEl>
                                          <p:spTgt spid="63"/>
                                        </p:tgtEl>
                                        <p:attrNameLst>
                                          <p:attrName>ppt_y</p:attrName>
                                        </p:attrNameLst>
                                      </p:cBhvr>
                                      <p:tavLst>
                                        <p:tav tm="0">
                                          <p:val>
                                            <p:strVal val="#ppt_y"/>
                                          </p:val>
                                        </p:tav>
                                        <p:tav tm="100000">
                                          <p:val>
                                            <p:strVal val="#ppt_y"/>
                                          </p:val>
                                        </p:tav>
                                      </p:tavLst>
                                    </p:anim>
                                  </p:childTnLst>
                                </p:cTn>
                              </p:par>
                              <p:par>
                                <p:cTn id="568" presetID="2" presetClass="exit" presetSubtype="2" fill="hold" grpId="1" nodeType="withEffect">
                                  <p:stCondLst>
                                    <p:cond delay="0"/>
                                  </p:stCondLst>
                                  <p:childTnLst>
                                    <p:anim calcmode="lin" valueType="num">
                                      <p:cBhvr additive="base">
                                        <p:cTn id="569" dur="5000"/>
                                        <p:tgtEl>
                                          <p:spTgt spid="63"/>
                                        </p:tgtEl>
                                        <p:attrNameLst>
                                          <p:attrName>ppt_x</p:attrName>
                                        </p:attrNameLst>
                                      </p:cBhvr>
                                      <p:tavLst>
                                        <p:tav tm="0">
                                          <p:val>
                                            <p:strVal val="ppt_x"/>
                                          </p:val>
                                        </p:tav>
                                        <p:tav tm="100000">
                                          <p:val>
                                            <p:strVal val="1+ppt_w/2"/>
                                          </p:val>
                                        </p:tav>
                                      </p:tavLst>
                                    </p:anim>
                                    <p:anim calcmode="lin" valueType="num">
                                      <p:cBhvr additive="base">
                                        <p:cTn id="570" dur="5000"/>
                                        <p:tgtEl>
                                          <p:spTgt spid="63"/>
                                        </p:tgtEl>
                                        <p:attrNameLst>
                                          <p:attrName>ppt_y</p:attrName>
                                        </p:attrNameLst>
                                      </p:cBhvr>
                                      <p:tavLst>
                                        <p:tav tm="0">
                                          <p:val>
                                            <p:strVal val="ppt_y"/>
                                          </p:val>
                                        </p:tav>
                                        <p:tav tm="100000">
                                          <p:val>
                                            <p:strVal val="ppt_y"/>
                                          </p:val>
                                        </p:tav>
                                      </p:tavLst>
                                    </p:anim>
                                    <p:set>
                                      <p:cBhvr>
                                        <p:cTn id="571" dur="1" fill="hold">
                                          <p:stCondLst>
                                            <p:cond delay="4999"/>
                                          </p:stCondLst>
                                        </p:cTn>
                                        <p:tgtEl>
                                          <p:spTgt spid="63"/>
                                        </p:tgtEl>
                                        <p:attrNameLst>
                                          <p:attrName>style.visibility</p:attrName>
                                        </p:attrNameLst>
                                      </p:cBhvr>
                                      <p:to>
                                        <p:strVal val="hidden"/>
                                      </p:to>
                                    </p:set>
                                  </p:childTnLst>
                                </p:cTn>
                              </p:par>
                              <p:par>
                                <p:cTn id="572" presetID="3" presetClass="exit" presetSubtype="5" fill="hold" grpId="2" nodeType="withEffect">
                                  <p:stCondLst>
                                    <p:cond delay="0"/>
                                  </p:stCondLst>
                                  <p:childTnLst>
                                    <p:animEffect transition="out" filter="blinds(vertical)">
                                      <p:cBhvr>
                                        <p:cTn id="573" dur="5000"/>
                                        <p:tgtEl>
                                          <p:spTgt spid="63"/>
                                        </p:tgtEl>
                                      </p:cBhvr>
                                    </p:animEffect>
                                    <p:set>
                                      <p:cBhvr>
                                        <p:cTn id="574" dur="1" fill="hold">
                                          <p:stCondLst>
                                            <p:cond delay="4999"/>
                                          </p:stCondLst>
                                        </p:cTn>
                                        <p:tgtEl>
                                          <p:spTgt spid="63"/>
                                        </p:tgtEl>
                                        <p:attrNameLst>
                                          <p:attrName>style.visibility</p:attrName>
                                        </p:attrNameLst>
                                      </p:cBhvr>
                                      <p:to>
                                        <p:strVal val="hidden"/>
                                      </p:to>
                                    </p:set>
                                  </p:childTnLst>
                                </p:cTn>
                              </p:par>
                              <p:par>
                                <p:cTn id="575" presetID="8" presetClass="emph" presetSubtype="0" fill="hold" grpId="3" nodeType="withEffect">
                                  <p:stCondLst>
                                    <p:cond delay="0"/>
                                  </p:stCondLst>
                                  <p:childTnLst>
                                    <p:animRot by="21600000">
                                      <p:cBhvr>
                                        <p:cTn id="576" dur="5000" fill="hold"/>
                                        <p:tgtEl>
                                          <p:spTgt spid="63"/>
                                        </p:tgtEl>
                                        <p:attrNameLst>
                                          <p:attrName>r</p:attrName>
                                        </p:attrNameLst>
                                      </p:cBhvr>
                                    </p:animRot>
                                  </p:childTnLst>
                                </p:cTn>
                              </p:par>
                              <p:par>
                                <p:cTn id="577" presetID="2" presetClass="entr" presetSubtype="8" fill="hold" grpId="0" nodeType="withEffect">
                                  <p:stCondLst>
                                    <p:cond delay="0"/>
                                  </p:stCondLst>
                                  <p:childTnLst>
                                    <p:set>
                                      <p:cBhvr>
                                        <p:cTn id="578" dur="1" fill="hold">
                                          <p:stCondLst>
                                            <p:cond delay="0"/>
                                          </p:stCondLst>
                                        </p:cTn>
                                        <p:tgtEl>
                                          <p:spTgt spid="64"/>
                                        </p:tgtEl>
                                        <p:attrNameLst>
                                          <p:attrName>style.visibility</p:attrName>
                                        </p:attrNameLst>
                                      </p:cBhvr>
                                      <p:to>
                                        <p:strVal val="visible"/>
                                      </p:to>
                                    </p:set>
                                    <p:anim calcmode="lin" valueType="num">
                                      <p:cBhvr additive="base">
                                        <p:cTn id="579" dur="5000" fill="hold"/>
                                        <p:tgtEl>
                                          <p:spTgt spid="64"/>
                                        </p:tgtEl>
                                        <p:attrNameLst>
                                          <p:attrName>ppt_x</p:attrName>
                                        </p:attrNameLst>
                                      </p:cBhvr>
                                      <p:tavLst>
                                        <p:tav tm="0">
                                          <p:val>
                                            <p:strVal val="0-#ppt_w/2"/>
                                          </p:val>
                                        </p:tav>
                                        <p:tav tm="100000">
                                          <p:val>
                                            <p:strVal val="#ppt_x"/>
                                          </p:val>
                                        </p:tav>
                                      </p:tavLst>
                                    </p:anim>
                                    <p:anim calcmode="lin" valueType="num">
                                      <p:cBhvr additive="base">
                                        <p:cTn id="580" dur="5000" fill="hold"/>
                                        <p:tgtEl>
                                          <p:spTgt spid="64"/>
                                        </p:tgtEl>
                                        <p:attrNameLst>
                                          <p:attrName>ppt_y</p:attrName>
                                        </p:attrNameLst>
                                      </p:cBhvr>
                                      <p:tavLst>
                                        <p:tav tm="0">
                                          <p:val>
                                            <p:strVal val="#ppt_y"/>
                                          </p:val>
                                        </p:tav>
                                        <p:tav tm="100000">
                                          <p:val>
                                            <p:strVal val="#ppt_y"/>
                                          </p:val>
                                        </p:tav>
                                      </p:tavLst>
                                    </p:anim>
                                  </p:childTnLst>
                                </p:cTn>
                              </p:par>
                              <p:par>
                                <p:cTn id="581" presetID="2" presetClass="exit" presetSubtype="2" fill="hold" grpId="1" nodeType="withEffect">
                                  <p:stCondLst>
                                    <p:cond delay="0"/>
                                  </p:stCondLst>
                                  <p:childTnLst>
                                    <p:anim calcmode="lin" valueType="num">
                                      <p:cBhvr additive="base">
                                        <p:cTn id="582" dur="5000"/>
                                        <p:tgtEl>
                                          <p:spTgt spid="64"/>
                                        </p:tgtEl>
                                        <p:attrNameLst>
                                          <p:attrName>ppt_x</p:attrName>
                                        </p:attrNameLst>
                                      </p:cBhvr>
                                      <p:tavLst>
                                        <p:tav tm="0">
                                          <p:val>
                                            <p:strVal val="ppt_x"/>
                                          </p:val>
                                        </p:tav>
                                        <p:tav tm="100000">
                                          <p:val>
                                            <p:strVal val="1+ppt_w/2"/>
                                          </p:val>
                                        </p:tav>
                                      </p:tavLst>
                                    </p:anim>
                                    <p:anim calcmode="lin" valueType="num">
                                      <p:cBhvr additive="base">
                                        <p:cTn id="583" dur="5000"/>
                                        <p:tgtEl>
                                          <p:spTgt spid="64"/>
                                        </p:tgtEl>
                                        <p:attrNameLst>
                                          <p:attrName>ppt_y</p:attrName>
                                        </p:attrNameLst>
                                      </p:cBhvr>
                                      <p:tavLst>
                                        <p:tav tm="0">
                                          <p:val>
                                            <p:strVal val="ppt_y"/>
                                          </p:val>
                                        </p:tav>
                                        <p:tav tm="100000">
                                          <p:val>
                                            <p:strVal val="ppt_y"/>
                                          </p:val>
                                        </p:tav>
                                      </p:tavLst>
                                    </p:anim>
                                    <p:set>
                                      <p:cBhvr>
                                        <p:cTn id="584" dur="1" fill="hold">
                                          <p:stCondLst>
                                            <p:cond delay="4999"/>
                                          </p:stCondLst>
                                        </p:cTn>
                                        <p:tgtEl>
                                          <p:spTgt spid="64"/>
                                        </p:tgtEl>
                                        <p:attrNameLst>
                                          <p:attrName>style.visibility</p:attrName>
                                        </p:attrNameLst>
                                      </p:cBhvr>
                                      <p:to>
                                        <p:strVal val="hidden"/>
                                      </p:to>
                                    </p:set>
                                  </p:childTnLst>
                                </p:cTn>
                              </p:par>
                              <p:par>
                                <p:cTn id="585" presetID="3" presetClass="exit" presetSubtype="5" fill="hold" grpId="2" nodeType="withEffect">
                                  <p:stCondLst>
                                    <p:cond delay="0"/>
                                  </p:stCondLst>
                                  <p:childTnLst>
                                    <p:animEffect transition="out" filter="blinds(vertical)">
                                      <p:cBhvr>
                                        <p:cTn id="586" dur="5000"/>
                                        <p:tgtEl>
                                          <p:spTgt spid="64"/>
                                        </p:tgtEl>
                                      </p:cBhvr>
                                    </p:animEffect>
                                    <p:set>
                                      <p:cBhvr>
                                        <p:cTn id="587" dur="1" fill="hold">
                                          <p:stCondLst>
                                            <p:cond delay="4999"/>
                                          </p:stCondLst>
                                        </p:cTn>
                                        <p:tgtEl>
                                          <p:spTgt spid="64"/>
                                        </p:tgtEl>
                                        <p:attrNameLst>
                                          <p:attrName>style.visibility</p:attrName>
                                        </p:attrNameLst>
                                      </p:cBhvr>
                                      <p:to>
                                        <p:strVal val="hidden"/>
                                      </p:to>
                                    </p:set>
                                  </p:childTnLst>
                                </p:cTn>
                              </p:par>
                              <p:par>
                                <p:cTn id="588" presetID="8" presetClass="emph" presetSubtype="0" fill="hold" grpId="3" nodeType="withEffect">
                                  <p:stCondLst>
                                    <p:cond delay="0"/>
                                  </p:stCondLst>
                                  <p:childTnLst>
                                    <p:animRot by="21600000">
                                      <p:cBhvr>
                                        <p:cTn id="589" dur="5000" fill="hold"/>
                                        <p:tgtEl>
                                          <p:spTgt spid="64"/>
                                        </p:tgtEl>
                                        <p:attrNameLst>
                                          <p:attrName>r</p:attrName>
                                        </p:attrNameLst>
                                      </p:cBhvr>
                                    </p:animRot>
                                  </p:childTnLst>
                                </p:cTn>
                              </p:par>
                              <p:par>
                                <p:cTn id="590" presetID="2" presetClass="entr" presetSubtype="8" fill="hold" grpId="0" nodeType="withEffect">
                                  <p:stCondLst>
                                    <p:cond delay="0"/>
                                  </p:stCondLst>
                                  <p:childTnLst>
                                    <p:set>
                                      <p:cBhvr>
                                        <p:cTn id="591" dur="1" fill="hold">
                                          <p:stCondLst>
                                            <p:cond delay="0"/>
                                          </p:stCondLst>
                                        </p:cTn>
                                        <p:tgtEl>
                                          <p:spTgt spid="56"/>
                                        </p:tgtEl>
                                        <p:attrNameLst>
                                          <p:attrName>style.visibility</p:attrName>
                                        </p:attrNameLst>
                                      </p:cBhvr>
                                      <p:to>
                                        <p:strVal val="visible"/>
                                      </p:to>
                                    </p:set>
                                    <p:anim calcmode="lin" valueType="num">
                                      <p:cBhvr additive="base">
                                        <p:cTn id="592" dur="5000" fill="hold"/>
                                        <p:tgtEl>
                                          <p:spTgt spid="56"/>
                                        </p:tgtEl>
                                        <p:attrNameLst>
                                          <p:attrName>ppt_x</p:attrName>
                                        </p:attrNameLst>
                                      </p:cBhvr>
                                      <p:tavLst>
                                        <p:tav tm="0">
                                          <p:val>
                                            <p:strVal val="0-#ppt_w/2"/>
                                          </p:val>
                                        </p:tav>
                                        <p:tav tm="100000">
                                          <p:val>
                                            <p:strVal val="#ppt_x"/>
                                          </p:val>
                                        </p:tav>
                                      </p:tavLst>
                                    </p:anim>
                                    <p:anim calcmode="lin" valueType="num">
                                      <p:cBhvr additive="base">
                                        <p:cTn id="593" dur="5000" fill="hold"/>
                                        <p:tgtEl>
                                          <p:spTgt spid="56"/>
                                        </p:tgtEl>
                                        <p:attrNameLst>
                                          <p:attrName>ppt_y</p:attrName>
                                        </p:attrNameLst>
                                      </p:cBhvr>
                                      <p:tavLst>
                                        <p:tav tm="0">
                                          <p:val>
                                            <p:strVal val="#ppt_y"/>
                                          </p:val>
                                        </p:tav>
                                        <p:tav tm="100000">
                                          <p:val>
                                            <p:strVal val="#ppt_y"/>
                                          </p:val>
                                        </p:tav>
                                      </p:tavLst>
                                    </p:anim>
                                  </p:childTnLst>
                                </p:cTn>
                              </p:par>
                              <p:par>
                                <p:cTn id="594" presetID="2" presetClass="exit" presetSubtype="2" fill="hold" grpId="1" nodeType="withEffect">
                                  <p:stCondLst>
                                    <p:cond delay="0"/>
                                  </p:stCondLst>
                                  <p:childTnLst>
                                    <p:anim calcmode="lin" valueType="num">
                                      <p:cBhvr additive="base">
                                        <p:cTn id="595" dur="5000"/>
                                        <p:tgtEl>
                                          <p:spTgt spid="56"/>
                                        </p:tgtEl>
                                        <p:attrNameLst>
                                          <p:attrName>ppt_x</p:attrName>
                                        </p:attrNameLst>
                                      </p:cBhvr>
                                      <p:tavLst>
                                        <p:tav tm="0">
                                          <p:val>
                                            <p:strVal val="ppt_x"/>
                                          </p:val>
                                        </p:tav>
                                        <p:tav tm="100000">
                                          <p:val>
                                            <p:strVal val="1+ppt_w/2"/>
                                          </p:val>
                                        </p:tav>
                                      </p:tavLst>
                                    </p:anim>
                                    <p:anim calcmode="lin" valueType="num">
                                      <p:cBhvr additive="base">
                                        <p:cTn id="596" dur="5000"/>
                                        <p:tgtEl>
                                          <p:spTgt spid="56"/>
                                        </p:tgtEl>
                                        <p:attrNameLst>
                                          <p:attrName>ppt_y</p:attrName>
                                        </p:attrNameLst>
                                      </p:cBhvr>
                                      <p:tavLst>
                                        <p:tav tm="0">
                                          <p:val>
                                            <p:strVal val="ppt_y"/>
                                          </p:val>
                                        </p:tav>
                                        <p:tav tm="100000">
                                          <p:val>
                                            <p:strVal val="ppt_y"/>
                                          </p:val>
                                        </p:tav>
                                      </p:tavLst>
                                    </p:anim>
                                    <p:set>
                                      <p:cBhvr>
                                        <p:cTn id="597" dur="1" fill="hold">
                                          <p:stCondLst>
                                            <p:cond delay="4999"/>
                                          </p:stCondLst>
                                        </p:cTn>
                                        <p:tgtEl>
                                          <p:spTgt spid="56"/>
                                        </p:tgtEl>
                                        <p:attrNameLst>
                                          <p:attrName>style.visibility</p:attrName>
                                        </p:attrNameLst>
                                      </p:cBhvr>
                                      <p:to>
                                        <p:strVal val="hidden"/>
                                      </p:to>
                                    </p:set>
                                  </p:childTnLst>
                                </p:cTn>
                              </p:par>
                              <p:par>
                                <p:cTn id="598" presetID="3" presetClass="exit" presetSubtype="5" fill="hold" grpId="2" nodeType="withEffect">
                                  <p:stCondLst>
                                    <p:cond delay="0"/>
                                  </p:stCondLst>
                                  <p:childTnLst>
                                    <p:animEffect transition="out" filter="blinds(vertical)">
                                      <p:cBhvr>
                                        <p:cTn id="599" dur="5000"/>
                                        <p:tgtEl>
                                          <p:spTgt spid="56"/>
                                        </p:tgtEl>
                                      </p:cBhvr>
                                    </p:animEffect>
                                    <p:set>
                                      <p:cBhvr>
                                        <p:cTn id="600" dur="1" fill="hold">
                                          <p:stCondLst>
                                            <p:cond delay="4999"/>
                                          </p:stCondLst>
                                        </p:cTn>
                                        <p:tgtEl>
                                          <p:spTgt spid="56"/>
                                        </p:tgtEl>
                                        <p:attrNameLst>
                                          <p:attrName>style.visibility</p:attrName>
                                        </p:attrNameLst>
                                      </p:cBhvr>
                                      <p:to>
                                        <p:strVal val="hidden"/>
                                      </p:to>
                                    </p:set>
                                  </p:childTnLst>
                                </p:cTn>
                              </p:par>
                              <p:par>
                                <p:cTn id="601" presetID="8" presetClass="emph" presetSubtype="0" fill="hold" grpId="3" nodeType="withEffect">
                                  <p:stCondLst>
                                    <p:cond delay="0"/>
                                  </p:stCondLst>
                                  <p:childTnLst>
                                    <p:animRot by="21600000">
                                      <p:cBhvr>
                                        <p:cTn id="602" dur="5000" fill="hold"/>
                                        <p:tgtEl>
                                          <p:spTgt spid="56"/>
                                        </p:tgtEl>
                                        <p:attrNameLst>
                                          <p:attrName>r</p:attrName>
                                        </p:attrNameLst>
                                      </p:cBhvr>
                                    </p:animRot>
                                  </p:childTnLst>
                                </p:cTn>
                              </p:par>
                              <p:par>
                                <p:cTn id="603" presetID="2" presetClass="entr" presetSubtype="8" fill="hold" grpId="0" nodeType="withEffect">
                                  <p:stCondLst>
                                    <p:cond delay="0"/>
                                  </p:stCondLst>
                                  <p:childTnLst>
                                    <p:set>
                                      <p:cBhvr>
                                        <p:cTn id="604" dur="1" fill="hold">
                                          <p:stCondLst>
                                            <p:cond delay="0"/>
                                          </p:stCondLst>
                                        </p:cTn>
                                        <p:tgtEl>
                                          <p:spTgt spid="57"/>
                                        </p:tgtEl>
                                        <p:attrNameLst>
                                          <p:attrName>style.visibility</p:attrName>
                                        </p:attrNameLst>
                                      </p:cBhvr>
                                      <p:to>
                                        <p:strVal val="visible"/>
                                      </p:to>
                                    </p:set>
                                    <p:anim calcmode="lin" valueType="num">
                                      <p:cBhvr additive="base">
                                        <p:cTn id="605" dur="5000" fill="hold"/>
                                        <p:tgtEl>
                                          <p:spTgt spid="57"/>
                                        </p:tgtEl>
                                        <p:attrNameLst>
                                          <p:attrName>ppt_x</p:attrName>
                                        </p:attrNameLst>
                                      </p:cBhvr>
                                      <p:tavLst>
                                        <p:tav tm="0">
                                          <p:val>
                                            <p:strVal val="0-#ppt_w/2"/>
                                          </p:val>
                                        </p:tav>
                                        <p:tav tm="100000">
                                          <p:val>
                                            <p:strVal val="#ppt_x"/>
                                          </p:val>
                                        </p:tav>
                                      </p:tavLst>
                                    </p:anim>
                                    <p:anim calcmode="lin" valueType="num">
                                      <p:cBhvr additive="base">
                                        <p:cTn id="606" dur="5000" fill="hold"/>
                                        <p:tgtEl>
                                          <p:spTgt spid="57"/>
                                        </p:tgtEl>
                                        <p:attrNameLst>
                                          <p:attrName>ppt_y</p:attrName>
                                        </p:attrNameLst>
                                      </p:cBhvr>
                                      <p:tavLst>
                                        <p:tav tm="0">
                                          <p:val>
                                            <p:strVal val="#ppt_y"/>
                                          </p:val>
                                        </p:tav>
                                        <p:tav tm="100000">
                                          <p:val>
                                            <p:strVal val="#ppt_y"/>
                                          </p:val>
                                        </p:tav>
                                      </p:tavLst>
                                    </p:anim>
                                  </p:childTnLst>
                                </p:cTn>
                              </p:par>
                              <p:par>
                                <p:cTn id="607" presetID="2" presetClass="exit" presetSubtype="2" fill="hold" grpId="1" nodeType="withEffect">
                                  <p:stCondLst>
                                    <p:cond delay="0"/>
                                  </p:stCondLst>
                                  <p:childTnLst>
                                    <p:anim calcmode="lin" valueType="num">
                                      <p:cBhvr additive="base">
                                        <p:cTn id="608" dur="5000"/>
                                        <p:tgtEl>
                                          <p:spTgt spid="57"/>
                                        </p:tgtEl>
                                        <p:attrNameLst>
                                          <p:attrName>ppt_x</p:attrName>
                                        </p:attrNameLst>
                                      </p:cBhvr>
                                      <p:tavLst>
                                        <p:tav tm="0">
                                          <p:val>
                                            <p:strVal val="ppt_x"/>
                                          </p:val>
                                        </p:tav>
                                        <p:tav tm="100000">
                                          <p:val>
                                            <p:strVal val="1+ppt_w/2"/>
                                          </p:val>
                                        </p:tav>
                                      </p:tavLst>
                                    </p:anim>
                                    <p:anim calcmode="lin" valueType="num">
                                      <p:cBhvr additive="base">
                                        <p:cTn id="609" dur="5000"/>
                                        <p:tgtEl>
                                          <p:spTgt spid="57"/>
                                        </p:tgtEl>
                                        <p:attrNameLst>
                                          <p:attrName>ppt_y</p:attrName>
                                        </p:attrNameLst>
                                      </p:cBhvr>
                                      <p:tavLst>
                                        <p:tav tm="0">
                                          <p:val>
                                            <p:strVal val="ppt_y"/>
                                          </p:val>
                                        </p:tav>
                                        <p:tav tm="100000">
                                          <p:val>
                                            <p:strVal val="ppt_y"/>
                                          </p:val>
                                        </p:tav>
                                      </p:tavLst>
                                    </p:anim>
                                    <p:set>
                                      <p:cBhvr>
                                        <p:cTn id="610" dur="1" fill="hold">
                                          <p:stCondLst>
                                            <p:cond delay="4999"/>
                                          </p:stCondLst>
                                        </p:cTn>
                                        <p:tgtEl>
                                          <p:spTgt spid="57"/>
                                        </p:tgtEl>
                                        <p:attrNameLst>
                                          <p:attrName>style.visibility</p:attrName>
                                        </p:attrNameLst>
                                      </p:cBhvr>
                                      <p:to>
                                        <p:strVal val="hidden"/>
                                      </p:to>
                                    </p:set>
                                  </p:childTnLst>
                                </p:cTn>
                              </p:par>
                              <p:par>
                                <p:cTn id="611" presetID="3" presetClass="exit" presetSubtype="5" fill="hold" grpId="2" nodeType="withEffect">
                                  <p:stCondLst>
                                    <p:cond delay="0"/>
                                  </p:stCondLst>
                                  <p:childTnLst>
                                    <p:animEffect transition="out" filter="blinds(vertical)">
                                      <p:cBhvr>
                                        <p:cTn id="612" dur="5000"/>
                                        <p:tgtEl>
                                          <p:spTgt spid="57"/>
                                        </p:tgtEl>
                                      </p:cBhvr>
                                    </p:animEffect>
                                    <p:set>
                                      <p:cBhvr>
                                        <p:cTn id="613" dur="1" fill="hold">
                                          <p:stCondLst>
                                            <p:cond delay="4999"/>
                                          </p:stCondLst>
                                        </p:cTn>
                                        <p:tgtEl>
                                          <p:spTgt spid="57"/>
                                        </p:tgtEl>
                                        <p:attrNameLst>
                                          <p:attrName>style.visibility</p:attrName>
                                        </p:attrNameLst>
                                      </p:cBhvr>
                                      <p:to>
                                        <p:strVal val="hidden"/>
                                      </p:to>
                                    </p:set>
                                  </p:childTnLst>
                                </p:cTn>
                              </p:par>
                              <p:par>
                                <p:cTn id="614" presetID="8" presetClass="emph" presetSubtype="0" fill="hold" grpId="3" nodeType="withEffect">
                                  <p:stCondLst>
                                    <p:cond delay="0"/>
                                  </p:stCondLst>
                                  <p:childTnLst>
                                    <p:animRot by="21600000">
                                      <p:cBhvr>
                                        <p:cTn id="615" dur="5000" fill="hold"/>
                                        <p:tgtEl>
                                          <p:spTgt spid="57"/>
                                        </p:tgtEl>
                                        <p:attrNameLst>
                                          <p:attrName>r</p:attrName>
                                        </p:attrNameLst>
                                      </p:cBhvr>
                                    </p:animRot>
                                  </p:childTnLst>
                                </p:cTn>
                              </p:par>
                              <p:par>
                                <p:cTn id="616" presetID="2" presetClass="entr" presetSubtype="8" fill="hold" grpId="0" nodeType="withEffect">
                                  <p:stCondLst>
                                    <p:cond delay="0"/>
                                  </p:stCondLst>
                                  <p:childTnLst>
                                    <p:set>
                                      <p:cBhvr>
                                        <p:cTn id="617" dur="1" fill="hold">
                                          <p:stCondLst>
                                            <p:cond delay="0"/>
                                          </p:stCondLst>
                                        </p:cTn>
                                        <p:tgtEl>
                                          <p:spTgt spid="58"/>
                                        </p:tgtEl>
                                        <p:attrNameLst>
                                          <p:attrName>style.visibility</p:attrName>
                                        </p:attrNameLst>
                                      </p:cBhvr>
                                      <p:to>
                                        <p:strVal val="visible"/>
                                      </p:to>
                                    </p:set>
                                    <p:anim calcmode="lin" valueType="num">
                                      <p:cBhvr additive="base">
                                        <p:cTn id="618" dur="5000" fill="hold"/>
                                        <p:tgtEl>
                                          <p:spTgt spid="58"/>
                                        </p:tgtEl>
                                        <p:attrNameLst>
                                          <p:attrName>ppt_x</p:attrName>
                                        </p:attrNameLst>
                                      </p:cBhvr>
                                      <p:tavLst>
                                        <p:tav tm="0">
                                          <p:val>
                                            <p:strVal val="0-#ppt_w/2"/>
                                          </p:val>
                                        </p:tav>
                                        <p:tav tm="100000">
                                          <p:val>
                                            <p:strVal val="#ppt_x"/>
                                          </p:val>
                                        </p:tav>
                                      </p:tavLst>
                                    </p:anim>
                                    <p:anim calcmode="lin" valueType="num">
                                      <p:cBhvr additive="base">
                                        <p:cTn id="619" dur="5000" fill="hold"/>
                                        <p:tgtEl>
                                          <p:spTgt spid="58"/>
                                        </p:tgtEl>
                                        <p:attrNameLst>
                                          <p:attrName>ppt_y</p:attrName>
                                        </p:attrNameLst>
                                      </p:cBhvr>
                                      <p:tavLst>
                                        <p:tav tm="0">
                                          <p:val>
                                            <p:strVal val="#ppt_y"/>
                                          </p:val>
                                        </p:tav>
                                        <p:tav tm="100000">
                                          <p:val>
                                            <p:strVal val="#ppt_y"/>
                                          </p:val>
                                        </p:tav>
                                      </p:tavLst>
                                    </p:anim>
                                  </p:childTnLst>
                                </p:cTn>
                              </p:par>
                              <p:par>
                                <p:cTn id="620" presetID="2" presetClass="exit" presetSubtype="2" fill="hold" grpId="1" nodeType="withEffect">
                                  <p:stCondLst>
                                    <p:cond delay="0"/>
                                  </p:stCondLst>
                                  <p:childTnLst>
                                    <p:anim calcmode="lin" valueType="num">
                                      <p:cBhvr additive="base">
                                        <p:cTn id="621" dur="5000"/>
                                        <p:tgtEl>
                                          <p:spTgt spid="58"/>
                                        </p:tgtEl>
                                        <p:attrNameLst>
                                          <p:attrName>ppt_x</p:attrName>
                                        </p:attrNameLst>
                                      </p:cBhvr>
                                      <p:tavLst>
                                        <p:tav tm="0">
                                          <p:val>
                                            <p:strVal val="ppt_x"/>
                                          </p:val>
                                        </p:tav>
                                        <p:tav tm="100000">
                                          <p:val>
                                            <p:strVal val="1+ppt_w/2"/>
                                          </p:val>
                                        </p:tav>
                                      </p:tavLst>
                                    </p:anim>
                                    <p:anim calcmode="lin" valueType="num">
                                      <p:cBhvr additive="base">
                                        <p:cTn id="622" dur="5000"/>
                                        <p:tgtEl>
                                          <p:spTgt spid="58"/>
                                        </p:tgtEl>
                                        <p:attrNameLst>
                                          <p:attrName>ppt_y</p:attrName>
                                        </p:attrNameLst>
                                      </p:cBhvr>
                                      <p:tavLst>
                                        <p:tav tm="0">
                                          <p:val>
                                            <p:strVal val="ppt_y"/>
                                          </p:val>
                                        </p:tav>
                                        <p:tav tm="100000">
                                          <p:val>
                                            <p:strVal val="ppt_y"/>
                                          </p:val>
                                        </p:tav>
                                      </p:tavLst>
                                    </p:anim>
                                    <p:set>
                                      <p:cBhvr>
                                        <p:cTn id="623" dur="1" fill="hold">
                                          <p:stCondLst>
                                            <p:cond delay="4999"/>
                                          </p:stCondLst>
                                        </p:cTn>
                                        <p:tgtEl>
                                          <p:spTgt spid="58"/>
                                        </p:tgtEl>
                                        <p:attrNameLst>
                                          <p:attrName>style.visibility</p:attrName>
                                        </p:attrNameLst>
                                      </p:cBhvr>
                                      <p:to>
                                        <p:strVal val="hidden"/>
                                      </p:to>
                                    </p:set>
                                  </p:childTnLst>
                                </p:cTn>
                              </p:par>
                              <p:par>
                                <p:cTn id="624" presetID="3" presetClass="exit" presetSubtype="5" fill="hold" grpId="2" nodeType="withEffect">
                                  <p:stCondLst>
                                    <p:cond delay="0"/>
                                  </p:stCondLst>
                                  <p:childTnLst>
                                    <p:animEffect transition="out" filter="blinds(vertical)">
                                      <p:cBhvr>
                                        <p:cTn id="625" dur="5000"/>
                                        <p:tgtEl>
                                          <p:spTgt spid="58"/>
                                        </p:tgtEl>
                                      </p:cBhvr>
                                    </p:animEffect>
                                    <p:set>
                                      <p:cBhvr>
                                        <p:cTn id="626" dur="1" fill="hold">
                                          <p:stCondLst>
                                            <p:cond delay="4999"/>
                                          </p:stCondLst>
                                        </p:cTn>
                                        <p:tgtEl>
                                          <p:spTgt spid="58"/>
                                        </p:tgtEl>
                                        <p:attrNameLst>
                                          <p:attrName>style.visibility</p:attrName>
                                        </p:attrNameLst>
                                      </p:cBhvr>
                                      <p:to>
                                        <p:strVal val="hidden"/>
                                      </p:to>
                                    </p:set>
                                  </p:childTnLst>
                                </p:cTn>
                              </p:par>
                              <p:par>
                                <p:cTn id="627" presetID="8" presetClass="emph" presetSubtype="0" fill="hold" grpId="3" nodeType="withEffect">
                                  <p:stCondLst>
                                    <p:cond delay="0"/>
                                  </p:stCondLst>
                                  <p:childTnLst>
                                    <p:animRot by="21600000">
                                      <p:cBhvr>
                                        <p:cTn id="628" dur="5000" fill="hold"/>
                                        <p:tgtEl>
                                          <p:spTgt spid="58"/>
                                        </p:tgtEl>
                                        <p:attrNameLst>
                                          <p:attrName>r</p:attrName>
                                        </p:attrNameLst>
                                      </p:cBhvr>
                                    </p:animRot>
                                  </p:childTnLst>
                                </p:cTn>
                              </p:par>
                              <p:par>
                                <p:cTn id="629" presetID="2" presetClass="entr" presetSubtype="8" fill="hold" grpId="0" nodeType="withEffect">
                                  <p:stCondLst>
                                    <p:cond delay="0"/>
                                  </p:stCondLst>
                                  <p:childTnLst>
                                    <p:set>
                                      <p:cBhvr>
                                        <p:cTn id="630" dur="1" fill="hold">
                                          <p:stCondLst>
                                            <p:cond delay="0"/>
                                          </p:stCondLst>
                                        </p:cTn>
                                        <p:tgtEl>
                                          <p:spTgt spid="53"/>
                                        </p:tgtEl>
                                        <p:attrNameLst>
                                          <p:attrName>style.visibility</p:attrName>
                                        </p:attrNameLst>
                                      </p:cBhvr>
                                      <p:to>
                                        <p:strVal val="visible"/>
                                      </p:to>
                                    </p:set>
                                    <p:anim calcmode="lin" valueType="num">
                                      <p:cBhvr additive="base">
                                        <p:cTn id="631" dur="5000" fill="hold"/>
                                        <p:tgtEl>
                                          <p:spTgt spid="53"/>
                                        </p:tgtEl>
                                        <p:attrNameLst>
                                          <p:attrName>ppt_x</p:attrName>
                                        </p:attrNameLst>
                                      </p:cBhvr>
                                      <p:tavLst>
                                        <p:tav tm="0">
                                          <p:val>
                                            <p:strVal val="0-#ppt_w/2"/>
                                          </p:val>
                                        </p:tav>
                                        <p:tav tm="100000">
                                          <p:val>
                                            <p:strVal val="#ppt_x"/>
                                          </p:val>
                                        </p:tav>
                                      </p:tavLst>
                                    </p:anim>
                                    <p:anim calcmode="lin" valueType="num">
                                      <p:cBhvr additive="base">
                                        <p:cTn id="632" dur="5000" fill="hold"/>
                                        <p:tgtEl>
                                          <p:spTgt spid="53"/>
                                        </p:tgtEl>
                                        <p:attrNameLst>
                                          <p:attrName>ppt_y</p:attrName>
                                        </p:attrNameLst>
                                      </p:cBhvr>
                                      <p:tavLst>
                                        <p:tav tm="0">
                                          <p:val>
                                            <p:strVal val="#ppt_y"/>
                                          </p:val>
                                        </p:tav>
                                        <p:tav tm="100000">
                                          <p:val>
                                            <p:strVal val="#ppt_y"/>
                                          </p:val>
                                        </p:tav>
                                      </p:tavLst>
                                    </p:anim>
                                  </p:childTnLst>
                                </p:cTn>
                              </p:par>
                              <p:par>
                                <p:cTn id="633" presetID="2" presetClass="exit" presetSubtype="2" fill="hold" grpId="1" nodeType="withEffect">
                                  <p:stCondLst>
                                    <p:cond delay="0"/>
                                  </p:stCondLst>
                                  <p:childTnLst>
                                    <p:anim calcmode="lin" valueType="num">
                                      <p:cBhvr additive="base">
                                        <p:cTn id="634" dur="5000"/>
                                        <p:tgtEl>
                                          <p:spTgt spid="53"/>
                                        </p:tgtEl>
                                        <p:attrNameLst>
                                          <p:attrName>ppt_x</p:attrName>
                                        </p:attrNameLst>
                                      </p:cBhvr>
                                      <p:tavLst>
                                        <p:tav tm="0">
                                          <p:val>
                                            <p:strVal val="ppt_x"/>
                                          </p:val>
                                        </p:tav>
                                        <p:tav tm="100000">
                                          <p:val>
                                            <p:strVal val="1+ppt_w/2"/>
                                          </p:val>
                                        </p:tav>
                                      </p:tavLst>
                                    </p:anim>
                                    <p:anim calcmode="lin" valueType="num">
                                      <p:cBhvr additive="base">
                                        <p:cTn id="635" dur="5000"/>
                                        <p:tgtEl>
                                          <p:spTgt spid="53"/>
                                        </p:tgtEl>
                                        <p:attrNameLst>
                                          <p:attrName>ppt_y</p:attrName>
                                        </p:attrNameLst>
                                      </p:cBhvr>
                                      <p:tavLst>
                                        <p:tav tm="0">
                                          <p:val>
                                            <p:strVal val="ppt_y"/>
                                          </p:val>
                                        </p:tav>
                                        <p:tav tm="100000">
                                          <p:val>
                                            <p:strVal val="ppt_y"/>
                                          </p:val>
                                        </p:tav>
                                      </p:tavLst>
                                    </p:anim>
                                    <p:set>
                                      <p:cBhvr>
                                        <p:cTn id="636" dur="1" fill="hold">
                                          <p:stCondLst>
                                            <p:cond delay="4999"/>
                                          </p:stCondLst>
                                        </p:cTn>
                                        <p:tgtEl>
                                          <p:spTgt spid="53"/>
                                        </p:tgtEl>
                                        <p:attrNameLst>
                                          <p:attrName>style.visibility</p:attrName>
                                        </p:attrNameLst>
                                      </p:cBhvr>
                                      <p:to>
                                        <p:strVal val="hidden"/>
                                      </p:to>
                                    </p:set>
                                  </p:childTnLst>
                                </p:cTn>
                              </p:par>
                              <p:par>
                                <p:cTn id="637" presetID="3" presetClass="exit" presetSubtype="5" fill="hold" grpId="2" nodeType="withEffect">
                                  <p:stCondLst>
                                    <p:cond delay="0"/>
                                  </p:stCondLst>
                                  <p:childTnLst>
                                    <p:animEffect transition="out" filter="blinds(vertical)">
                                      <p:cBhvr>
                                        <p:cTn id="638" dur="5000"/>
                                        <p:tgtEl>
                                          <p:spTgt spid="53"/>
                                        </p:tgtEl>
                                      </p:cBhvr>
                                    </p:animEffect>
                                    <p:set>
                                      <p:cBhvr>
                                        <p:cTn id="639" dur="1" fill="hold">
                                          <p:stCondLst>
                                            <p:cond delay="4999"/>
                                          </p:stCondLst>
                                        </p:cTn>
                                        <p:tgtEl>
                                          <p:spTgt spid="53"/>
                                        </p:tgtEl>
                                        <p:attrNameLst>
                                          <p:attrName>style.visibility</p:attrName>
                                        </p:attrNameLst>
                                      </p:cBhvr>
                                      <p:to>
                                        <p:strVal val="hidden"/>
                                      </p:to>
                                    </p:set>
                                  </p:childTnLst>
                                </p:cTn>
                              </p:par>
                              <p:par>
                                <p:cTn id="640" presetID="8" presetClass="emph" presetSubtype="0" fill="hold" grpId="3" nodeType="withEffect">
                                  <p:stCondLst>
                                    <p:cond delay="0"/>
                                  </p:stCondLst>
                                  <p:childTnLst>
                                    <p:animRot by="21600000">
                                      <p:cBhvr>
                                        <p:cTn id="641" dur="5000" fill="hold"/>
                                        <p:tgtEl>
                                          <p:spTgt spid="53"/>
                                        </p:tgtEl>
                                        <p:attrNameLst>
                                          <p:attrName>r</p:attrName>
                                        </p:attrNameLst>
                                      </p:cBhvr>
                                    </p:animRot>
                                  </p:childTnLst>
                                </p:cTn>
                              </p:par>
                              <p:par>
                                <p:cTn id="642" presetID="2" presetClass="entr" presetSubtype="8" fill="hold" grpId="0" nodeType="withEffect">
                                  <p:stCondLst>
                                    <p:cond delay="0"/>
                                  </p:stCondLst>
                                  <p:childTnLst>
                                    <p:set>
                                      <p:cBhvr>
                                        <p:cTn id="643" dur="1" fill="hold">
                                          <p:stCondLst>
                                            <p:cond delay="0"/>
                                          </p:stCondLst>
                                        </p:cTn>
                                        <p:tgtEl>
                                          <p:spTgt spid="54"/>
                                        </p:tgtEl>
                                        <p:attrNameLst>
                                          <p:attrName>style.visibility</p:attrName>
                                        </p:attrNameLst>
                                      </p:cBhvr>
                                      <p:to>
                                        <p:strVal val="visible"/>
                                      </p:to>
                                    </p:set>
                                    <p:anim calcmode="lin" valueType="num">
                                      <p:cBhvr additive="base">
                                        <p:cTn id="644" dur="5000" fill="hold"/>
                                        <p:tgtEl>
                                          <p:spTgt spid="54"/>
                                        </p:tgtEl>
                                        <p:attrNameLst>
                                          <p:attrName>ppt_x</p:attrName>
                                        </p:attrNameLst>
                                      </p:cBhvr>
                                      <p:tavLst>
                                        <p:tav tm="0">
                                          <p:val>
                                            <p:strVal val="0-#ppt_w/2"/>
                                          </p:val>
                                        </p:tav>
                                        <p:tav tm="100000">
                                          <p:val>
                                            <p:strVal val="#ppt_x"/>
                                          </p:val>
                                        </p:tav>
                                      </p:tavLst>
                                    </p:anim>
                                    <p:anim calcmode="lin" valueType="num">
                                      <p:cBhvr additive="base">
                                        <p:cTn id="645" dur="5000" fill="hold"/>
                                        <p:tgtEl>
                                          <p:spTgt spid="54"/>
                                        </p:tgtEl>
                                        <p:attrNameLst>
                                          <p:attrName>ppt_y</p:attrName>
                                        </p:attrNameLst>
                                      </p:cBhvr>
                                      <p:tavLst>
                                        <p:tav tm="0">
                                          <p:val>
                                            <p:strVal val="#ppt_y"/>
                                          </p:val>
                                        </p:tav>
                                        <p:tav tm="100000">
                                          <p:val>
                                            <p:strVal val="#ppt_y"/>
                                          </p:val>
                                        </p:tav>
                                      </p:tavLst>
                                    </p:anim>
                                  </p:childTnLst>
                                </p:cTn>
                              </p:par>
                              <p:par>
                                <p:cTn id="646" presetID="2" presetClass="exit" presetSubtype="2" fill="hold" grpId="1" nodeType="withEffect">
                                  <p:stCondLst>
                                    <p:cond delay="0"/>
                                  </p:stCondLst>
                                  <p:childTnLst>
                                    <p:anim calcmode="lin" valueType="num">
                                      <p:cBhvr additive="base">
                                        <p:cTn id="647" dur="5000"/>
                                        <p:tgtEl>
                                          <p:spTgt spid="54"/>
                                        </p:tgtEl>
                                        <p:attrNameLst>
                                          <p:attrName>ppt_x</p:attrName>
                                        </p:attrNameLst>
                                      </p:cBhvr>
                                      <p:tavLst>
                                        <p:tav tm="0">
                                          <p:val>
                                            <p:strVal val="ppt_x"/>
                                          </p:val>
                                        </p:tav>
                                        <p:tav tm="100000">
                                          <p:val>
                                            <p:strVal val="1+ppt_w/2"/>
                                          </p:val>
                                        </p:tav>
                                      </p:tavLst>
                                    </p:anim>
                                    <p:anim calcmode="lin" valueType="num">
                                      <p:cBhvr additive="base">
                                        <p:cTn id="648" dur="5000"/>
                                        <p:tgtEl>
                                          <p:spTgt spid="54"/>
                                        </p:tgtEl>
                                        <p:attrNameLst>
                                          <p:attrName>ppt_y</p:attrName>
                                        </p:attrNameLst>
                                      </p:cBhvr>
                                      <p:tavLst>
                                        <p:tav tm="0">
                                          <p:val>
                                            <p:strVal val="ppt_y"/>
                                          </p:val>
                                        </p:tav>
                                        <p:tav tm="100000">
                                          <p:val>
                                            <p:strVal val="ppt_y"/>
                                          </p:val>
                                        </p:tav>
                                      </p:tavLst>
                                    </p:anim>
                                    <p:set>
                                      <p:cBhvr>
                                        <p:cTn id="649" dur="1" fill="hold">
                                          <p:stCondLst>
                                            <p:cond delay="4999"/>
                                          </p:stCondLst>
                                        </p:cTn>
                                        <p:tgtEl>
                                          <p:spTgt spid="54"/>
                                        </p:tgtEl>
                                        <p:attrNameLst>
                                          <p:attrName>style.visibility</p:attrName>
                                        </p:attrNameLst>
                                      </p:cBhvr>
                                      <p:to>
                                        <p:strVal val="hidden"/>
                                      </p:to>
                                    </p:set>
                                  </p:childTnLst>
                                </p:cTn>
                              </p:par>
                              <p:par>
                                <p:cTn id="650" presetID="3" presetClass="exit" presetSubtype="5" fill="hold" grpId="2" nodeType="withEffect">
                                  <p:stCondLst>
                                    <p:cond delay="0"/>
                                  </p:stCondLst>
                                  <p:childTnLst>
                                    <p:animEffect transition="out" filter="blinds(vertical)">
                                      <p:cBhvr>
                                        <p:cTn id="651" dur="5000"/>
                                        <p:tgtEl>
                                          <p:spTgt spid="54"/>
                                        </p:tgtEl>
                                      </p:cBhvr>
                                    </p:animEffect>
                                    <p:set>
                                      <p:cBhvr>
                                        <p:cTn id="652" dur="1" fill="hold">
                                          <p:stCondLst>
                                            <p:cond delay="4999"/>
                                          </p:stCondLst>
                                        </p:cTn>
                                        <p:tgtEl>
                                          <p:spTgt spid="54"/>
                                        </p:tgtEl>
                                        <p:attrNameLst>
                                          <p:attrName>style.visibility</p:attrName>
                                        </p:attrNameLst>
                                      </p:cBhvr>
                                      <p:to>
                                        <p:strVal val="hidden"/>
                                      </p:to>
                                    </p:set>
                                  </p:childTnLst>
                                </p:cTn>
                              </p:par>
                              <p:par>
                                <p:cTn id="653" presetID="8" presetClass="emph" presetSubtype="0" fill="hold" grpId="3" nodeType="withEffect">
                                  <p:stCondLst>
                                    <p:cond delay="0"/>
                                  </p:stCondLst>
                                  <p:childTnLst>
                                    <p:animRot by="21600000">
                                      <p:cBhvr>
                                        <p:cTn id="654" dur="5000" fill="hold"/>
                                        <p:tgtEl>
                                          <p:spTgt spid="54"/>
                                        </p:tgtEl>
                                        <p:attrNameLst>
                                          <p:attrName>r</p:attrName>
                                        </p:attrNameLst>
                                      </p:cBhvr>
                                    </p:animRot>
                                  </p:childTnLst>
                                </p:cTn>
                              </p:par>
                              <p:par>
                                <p:cTn id="655" presetID="2" presetClass="entr" presetSubtype="8" fill="hold" grpId="0" nodeType="withEffect">
                                  <p:stCondLst>
                                    <p:cond delay="0"/>
                                  </p:stCondLst>
                                  <p:childTnLst>
                                    <p:set>
                                      <p:cBhvr>
                                        <p:cTn id="656" dur="1" fill="hold">
                                          <p:stCondLst>
                                            <p:cond delay="0"/>
                                          </p:stCondLst>
                                        </p:cTn>
                                        <p:tgtEl>
                                          <p:spTgt spid="55"/>
                                        </p:tgtEl>
                                        <p:attrNameLst>
                                          <p:attrName>style.visibility</p:attrName>
                                        </p:attrNameLst>
                                      </p:cBhvr>
                                      <p:to>
                                        <p:strVal val="visible"/>
                                      </p:to>
                                    </p:set>
                                    <p:anim calcmode="lin" valueType="num">
                                      <p:cBhvr additive="base">
                                        <p:cTn id="657" dur="5000" fill="hold"/>
                                        <p:tgtEl>
                                          <p:spTgt spid="55"/>
                                        </p:tgtEl>
                                        <p:attrNameLst>
                                          <p:attrName>ppt_x</p:attrName>
                                        </p:attrNameLst>
                                      </p:cBhvr>
                                      <p:tavLst>
                                        <p:tav tm="0">
                                          <p:val>
                                            <p:strVal val="0-#ppt_w/2"/>
                                          </p:val>
                                        </p:tav>
                                        <p:tav tm="100000">
                                          <p:val>
                                            <p:strVal val="#ppt_x"/>
                                          </p:val>
                                        </p:tav>
                                      </p:tavLst>
                                    </p:anim>
                                    <p:anim calcmode="lin" valueType="num">
                                      <p:cBhvr additive="base">
                                        <p:cTn id="658" dur="5000" fill="hold"/>
                                        <p:tgtEl>
                                          <p:spTgt spid="55"/>
                                        </p:tgtEl>
                                        <p:attrNameLst>
                                          <p:attrName>ppt_y</p:attrName>
                                        </p:attrNameLst>
                                      </p:cBhvr>
                                      <p:tavLst>
                                        <p:tav tm="0">
                                          <p:val>
                                            <p:strVal val="#ppt_y"/>
                                          </p:val>
                                        </p:tav>
                                        <p:tav tm="100000">
                                          <p:val>
                                            <p:strVal val="#ppt_y"/>
                                          </p:val>
                                        </p:tav>
                                      </p:tavLst>
                                    </p:anim>
                                  </p:childTnLst>
                                </p:cTn>
                              </p:par>
                              <p:par>
                                <p:cTn id="659" presetID="2" presetClass="exit" presetSubtype="2" fill="hold" grpId="1" nodeType="withEffect">
                                  <p:stCondLst>
                                    <p:cond delay="0"/>
                                  </p:stCondLst>
                                  <p:childTnLst>
                                    <p:anim calcmode="lin" valueType="num">
                                      <p:cBhvr additive="base">
                                        <p:cTn id="660" dur="5000"/>
                                        <p:tgtEl>
                                          <p:spTgt spid="55"/>
                                        </p:tgtEl>
                                        <p:attrNameLst>
                                          <p:attrName>ppt_x</p:attrName>
                                        </p:attrNameLst>
                                      </p:cBhvr>
                                      <p:tavLst>
                                        <p:tav tm="0">
                                          <p:val>
                                            <p:strVal val="ppt_x"/>
                                          </p:val>
                                        </p:tav>
                                        <p:tav tm="100000">
                                          <p:val>
                                            <p:strVal val="1+ppt_w/2"/>
                                          </p:val>
                                        </p:tav>
                                      </p:tavLst>
                                    </p:anim>
                                    <p:anim calcmode="lin" valueType="num">
                                      <p:cBhvr additive="base">
                                        <p:cTn id="661" dur="5000"/>
                                        <p:tgtEl>
                                          <p:spTgt spid="55"/>
                                        </p:tgtEl>
                                        <p:attrNameLst>
                                          <p:attrName>ppt_y</p:attrName>
                                        </p:attrNameLst>
                                      </p:cBhvr>
                                      <p:tavLst>
                                        <p:tav tm="0">
                                          <p:val>
                                            <p:strVal val="ppt_y"/>
                                          </p:val>
                                        </p:tav>
                                        <p:tav tm="100000">
                                          <p:val>
                                            <p:strVal val="ppt_y"/>
                                          </p:val>
                                        </p:tav>
                                      </p:tavLst>
                                    </p:anim>
                                    <p:set>
                                      <p:cBhvr>
                                        <p:cTn id="662" dur="1" fill="hold">
                                          <p:stCondLst>
                                            <p:cond delay="4999"/>
                                          </p:stCondLst>
                                        </p:cTn>
                                        <p:tgtEl>
                                          <p:spTgt spid="55"/>
                                        </p:tgtEl>
                                        <p:attrNameLst>
                                          <p:attrName>style.visibility</p:attrName>
                                        </p:attrNameLst>
                                      </p:cBhvr>
                                      <p:to>
                                        <p:strVal val="hidden"/>
                                      </p:to>
                                    </p:set>
                                  </p:childTnLst>
                                </p:cTn>
                              </p:par>
                              <p:par>
                                <p:cTn id="663" presetID="3" presetClass="exit" presetSubtype="5" fill="hold" grpId="2" nodeType="withEffect">
                                  <p:stCondLst>
                                    <p:cond delay="0"/>
                                  </p:stCondLst>
                                  <p:childTnLst>
                                    <p:animEffect transition="out" filter="blinds(vertical)">
                                      <p:cBhvr>
                                        <p:cTn id="664" dur="5000"/>
                                        <p:tgtEl>
                                          <p:spTgt spid="55"/>
                                        </p:tgtEl>
                                      </p:cBhvr>
                                    </p:animEffect>
                                    <p:set>
                                      <p:cBhvr>
                                        <p:cTn id="665" dur="1" fill="hold">
                                          <p:stCondLst>
                                            <p:cond delay="4999"/>
                                          </p:stCondLst>
                                        </p:cTn>
                                        <p:tgtEl>
                                          <p:spTgt spid="55"/>
                                        </p:tgtEl>
                                        <p:attrNameLst>
                                          <p:attrName>style.visibility</p:attrName>
                                        </p:attrNameLst>
                                      </p:cBhvr>
                                      <p:to>
                                        <p:strVal val="hidden"/>
                                      </p:to>
                                    </p:set>
                                  </p:childTnLst>
                                </p:cTn>
                              </p:par>
                              <p:par>
                                <p:cTn id="666" presetID="8" presetClass="emph" presetSubtype="0" fill="hold" grpId="3" nodeType="withEffect">
                                  <p:stCondLst>
                                    <p:cond delay="0"/>
                                  </p:stCondLst>
                                  <p:childTnLst>
                                    <p:animRot by="21600000">
                                      <p:cBhvr>
                                        <p:cTn id="667" dur="5000" fill="hold"/>
                                        <p:tgtEl>
                                          <p:spTgt spid="55"/>
                                        </p:tgtEl>
                                        <p:attrNameLst>
                                          <p:attrName>r</p:attrName>
                                        </p:attrNameLst>
                                      </p:cBhvr>
                                    </p:animRot>
                                  </p:childTnLst>
                                </p:cTn>
                              </p:par>
                              <p:par>
                                <p:cTn id="668" presetID="2" presetClass="entr" presetSubtype="8" fill="hold" grpId="0" nodeType="withEffect">
                                  <p:stCondLst>
                                    <p:cond delay="0"/>
                                  </p:stCondLst>
                                  <p:childTnLst>
                                    <p:set>
                                      <p:cBhvr>
                                        <p:cTn id="669" dur="1" fill="hold">
                                          <p:stCondLst>
                                            <p:cond delay="0"/>
                                          </p:stCondLst>
                                        </p:cTn>
                                        <p:tgtEl>
                                          <p:spTgt spid="50"/>
                                        </p:tgtEl>
                                        <p:attrNameLst>
                                          <p:attrName>style.visibility</p:attrName>
                                        </p:attrNameLst>
                                      </p:cBhvr>
                                      <p:to>
                                        <p:strVal val="visible"/>
                                      </p:to>
                                    </p:set>
                                    <p:anim calcmode="lin" valueType="num">
                                      <p:cBhvr additive="base">
                                        <p:cTn id="670" dur="5000" fill="hold"/>
                                        <p:tgtEl>
                                          <p:spTgt spid="50"/>
                                        </p:tgtEl>
                                        <p:attrNameLst>
                                          <p:attrName>ppt_x</p:attrName>
                                        </p:attrNameLst>
                                      </p:cBhvr>
                                      <p:tavLst>
                                        <p:tav tm="0">
                                          <p:val>
                                            <p:strVal val="0-#ppt_w/2"/>
                                          </p:val>
                                        </p:tav>
                                        <p:tav tm="100000">
                                          <p:val>
                                            <p:strVal val="#ppt_x"/>
                                          </p:val>
                                        </p:tav>
                                      </p:tavLst>
                                    </p:anim>
                                    <p:anim calcmode="lin" valueType="num">
                                      <p:cBhvr additive="base">
                                        <p:cTn id="671" dur="5000" fill="hold"/>
                                        <p:tgtEl>
                                          <p:spTgt spid="50"/>
                                        </p:tgtEl>
                                        <p:attrNameLst>
                                          <p:attrName>ppt_y</p:attrName>
                                        </p:attrNameLst>
                                      </p:cBhvr>
                                      <p:tavLst>
                                        <p:tav tm="0">
                                          <p:val>
                                            <p:strVal val="#ppt_y"/>
                                          </p:val>
                                        </p:tav>
                                        <p:tav tm="100000">
                                          <p:val>
                                            <p:strVal val="#ppt_y"/>
                                          </p:val>
                                        </p:tav>
                                      </p:tavLst>
                                    </p:anim>
                                  </p:childTnLst>
                                </p:cTn>
                              </p:par>
                              <p:par>
                                <p:cTn id="672" presetID="2" presetClass="exit" presetSubtype="2" fill="hold" grpId="1" nodeType="withEffect">
                                  <p:stCondLst>
                                    <p:cond delay="0"/>
                                  </p:stCondLst>
                                  <p:childTnLst>
                                    <p:anim calcmode="lin" valueType="num">
                                      <p:cBhvr additive="base">
                                        <p:cTn id="673" dur="5000"/>
                                        <p:tgtEl>
                                          <p:spTgt spid="50"/>
                                        </p:tgtEl>
                                        <p:attrNameLst>
                                          <p:attrName>ppt_x</p:attrName>
                                        </p:attrNameLst>
                                      </p:cBhvr>
                                      <p:tavLst>
                                        <p:tav tm="0">
                                          <p:val>
                                            <p:strVal val="ppt_x"/>
                                          </p:val>
                                        </p:tav>
                                        <p:tav tm="100000">
                                          <p:val>
                                            <p:strVal val="1+ppt_w/2"/>
                                          </p:val>
                                        </p:tav>
                                      </p:tavLst>
                                    </p:anim>
                                    <p:anim calcmode="lin" valueType="num">
                                      <p:cBhvr additive="base">
                                        <p:cTn id="674" dur="5000"/>
                                        <p:tgtEl>
                                          <p:spTgt spid="50"/>
                                        </p:tgtEl>
                                        <p:attrNameLst>
                                          <p:attrName>ppt_y</p:attrName>
                                        </p:attrNameLst>
                                      </p:cBhvr>
                                      <p:tavLst>
                                        <p:tav tm="0">
                                          <p:val>
                                            <p:strVal val="ppt_y"/>
                                          </p:val>
                                        </p:tav>
                                        <p:tav tm="100000">
                                          <p:val>
                                            <p:strVal val="ppt_y"/>
                                          </p:val>
                                        </p:tav>
                                      </p:tavLst>
                                    </p:anim>
                                    <p:set>
                                      <p:cBhvr>
                                        <p:cTn id="675" dur="1" fill="hold">
                                          <p:stCondLst>
                                            <p:cond delay="4999"/>
                                          </p:stCondLst>
                                        </p:cTn>
                                        <p:tgtEl>
                                          <p:spTgt spid="50"/>
                                        </p:tgtEl>
                                        <p:attrNameLst>
                                          <p:attrName>style.visibility</p:attrName>
                                        </p:attrNameLst>
                                      </p:cBhvr>
                                      <p:to>
                                        <p:strVal val="hidden"/>
                                      </p:to>
                                    </p:set>
                                  </p:childTnLst>
                                </p:cTn>
                              </p:par>
                              <p:par>
                                <p:cTn id="676" presetID="3" presetClass="exit" presetSubtype="5" fill="hold" grpId="2" nodeType="withEffect">
                                  <p:stCondLst>
                                    <p:cond delay="0"/>
                                  </p:stCondLst>
                                  <p:childTnLst>
                                    <p:animEffect transition="out" filter="blinds(vertical)">
                                      <p:cBhvr>
                                        <p:cTn id="677" dur="5000"/>
                                        <p:tgtEl>
                                          <p:spTgt spid="50"/>
                                        </p:tgtEl>
                                      </p:cBhvr>
                                    </p:animEffect>
                                    <p:set>
                                      <p:cBhvr>
                                        <p:cTn id="678" dur="1" fill="hold">
                                          <p:stCondLst>
                                            <p:cond delay="4999"/>
                                          </p:stCondLst>
                                        </p:cTn>
                                        <p:tgtEl>
                                          <p:spTgt spid="50"/>
                                        </p:tgtEl>
                                        <p:attrNameLst>
                                          <p:attrName>style.visibility</p:attrName>
                                        </p:attrNameLst>
                                      </p:cBhvr>
                                      <p:to>
                                        <p:strVal val="hidden"/>
                                      </p:to>
                                    </p:set>
                                  </p:childTnLst>
                                </p:cTn>
                              </p:par>
                              <p:par>
                                <p:cTn id="679" presetID="8" presetClass="emph" presetSubtype="0" fill="hold" grpId="3" nodeType="withEffect">
                                  <p:stCondLst>
                                    <p:cond delay="0"/>
                                  </p:stCondLst>
                                  <p:childTnLst>
                                    <p:animRot by="21600000">
                                      <p:cBhvr>
                                        <p:cTn id="680" dur="5000" fill="hold"/>
                                        <p:tgtEl>
                                          <p:spTgt spid="50"/>
                                        </p:tgtEl>
                                        <p:attrNameLst>
                                          <p:attrName>r</p:attrName>
                                        </p:attrNameLst>
                                      </p:cBhvr>
                                    </p:animRot>
                                  </p:childTnLst>
                                </p:cTn>
                              </p:par>
                              <p:par>
                                <p:cTn id="681" presetID="2" presetClass="entr" presetSubtype="8" fill="hold" grpId="0" nodeType="withEffect">
                                  <p:stCondLst>
                                    <p:cond delay="0"/>
                                  </p:stCondLst>
                                  <p:childTnLst>
                                    <p:set>
                                      <p:cBhvr>
                                        <p:cTn id="682" dur="1" fill="hold">
                                          <p:stCondLst>
                                            <p:cond delay="0"/>
                                          </p:stCondLst>
                                        </p:cTn>
                                        <p:tgtEl>
                                          <p:spTgt spid="51"/>
                                        </p:tgtEl>
                                        <p:attrNameLst>
                                          <p:attrName>style.visibility</p:attrName>
                                        </p:attrNameLst>
                                      </p:cBhvr>
                                      <p:to>
                                        <p:strVal val="visible"/>
                                      </p:to>
                                    </p:set>
                                    <p:anim calcmode="lin" valueType="num">
                                      <p:cBhvr additive="base">
                                        <p:cTn id="683" dur="5000" fill="hold"/>
                                        <p:tgtEl>
                                          <p:spTgt spid="51"/>
                                        </p:tgtEl>
                                        <p:attrNameLst>
                                          <p:attrName>ppt_x</p:attrName>
                                        </p:attrNameLst>
                                      </p:cBhvr>
                                      <p:tavLst>
                                        <p:tav tm="0">
                                          <p:val>
                                            <p:strVal val="0-#ppt_w/2"/>
                                          </p:val>
                                        </p:tav>
                                        <p:tav tm="100000">
                                          <p:val>
                                            <p:strVal val="#ppt_x"/>
                                          </p:val>
                                        </p:tav>
                                      </p:tavLst>
                                    </p:anim>
                                    <p:anim calcmode="lin" valueType="num">
                                      <p:cBhvr additive="base">
                                        <p:cTn id="684" dur="5000" fill="hold"/>
                                        <p:tgtEl>
                                          <p:spTgt spid="51"/>
                                        </p:tgtEl>
                                        <p:attrNameLst>
                                          <p:attrName>ppt_y</p:attrName>
                                        </p:attrNameLst>
                                      </p:cBhvr>
                                      <p:tavLst>
                                        <p:tav tm="0">
                                          <p:val>
                                            <p:strVal val="#ppt_y"/>
                                          </p:val>
                                        </p:tav>
                                        <p:tav tm="100000">
                                          <p:val>
                                            <p:strVal val="#ppt_y"/>
                                          </p:val>
                                        </p:tav>
                                      </p:tavLst>
                                    </p:anim>
                                  </p:childTnLst>
                                </p:cTn>
                              </p:par>
                              <p:par>
                                <p:cTn id="685" presetID="2" presetClass="exit" presetSubtype="2" fill="hold" grpId="1" nodeType="withEffect">
                                  <p:stCondLst>
                                    <p:cond delay="0"/>
                                  </p:stCondLst>
                                  <p:childTnLst>
                                    <p:anim calcmode="lin" valueType="num">
                                      <p:cBhvr additive="base">
                                        <p:cTn id="686" dur="5000"/>
                                        <p:tgtEl>
                                          <p:spTgt spid="51"/>
                                        </p:tgtEl>
                                        <p:attrNameLst>
                                          <p:attrName>ppt_x</p:attrName>
                                        </p:attrNameLst>
                                      </p:cBhvr>
                                      <p:tavLst>
                                        <p:tav tm="0">
                                          <p:val>
                                            <p:strVal val="ppt_x"/>
                                          </p:val>
                                        </p:tav>
                                        <p:tav tm="100000">
                                          <p:val>
                                            <p:strVal val="1+ppt_w/2"/>
                                          </p:val>
                                        </p:tav>
                                      </p:tavLst>
                                    </p:anim>
                                    <p:anim calcmode="lin" valueType="num">
                                      <p:cBhvr additive="base">
                                        <p:cTn id="687" dur="5000"/>
                                        <p:tgtEl>
                                          <p:spTgt spid="51"/>
                                        </p:tgtEl>
                                        <p:attrNameLst>
                                          <p:attrName>ppt_y</p:attrName>
                                        </p:attrNameLst>
                                      </p:cBhvr>
                                      <p:tavLst>
                                        <p:tav tm="0">
                                          <p:val>
                                            <p:strVal val="ppt_y"/>
                                          </p:val>
                                        </p:tav>
                                        <p:tav tm="100000">
                                          <p:val>
                                            <p:strVal val="ppt_y"/>
                                          </p:val>
                                        </p:tav>
                                      </p:tavLst>
                                    </p:anim>
                                    <p:set>
                                      <p:cBhvr>
                                        <p:cTn id="688" dur="1" fill="hold">
                                          <p:stCondLst>
                                            <p:cond delay="4999"/>
                                          </p:stCondLst>
                                        </p:cTn>
                                        <p:tgtEl>
                                          <p:spTgt spid="51"/>
                                        </p:tgtEl>
                                        <p:attrNameLst>
                                          <p:attrName>style.visibility</p:attrName>
                                        </p:attrNameLst>
                                      </p:cBhvr>
                                      <p:to>
                                        <p:strVal val="hidden"/>
                                      </p:to>
                                    </p:set>
                                  </p:childTnLst>
                                </p:cTn>
                              </p:par>
                              <p:par>
                                <p:cTn id="689" presetID="3" presetClass="exit" presetSubtype="5" fill="hold" grpId="2" nodeType="withEffect">
                                  <p:stCondLst>
                                    <p:cond delay="0"/>
                                  </p:stCondLst>
                                  <p:childTnLst>
                                    <p:animEffect transition="out" filter="blinds(vertical)">
                                      <p:cBhvr>
                                        <p:cTn id="690" dur="5000"/>
                                        <p:tgtEl>
                                          <p:spTgt spid="51"/>
                                        </p:tgtEl>
                                      </p:cBhvr>
                                    </p:animEffect>
                                    <p:set>
                                      <p:cBhvr>
                                        <p:cTn id="691" dur="1" fill="hold">
                                          <p:stCondLst>
                                            <p:cond delay="4999"/>
                                          </p:stCondLst>
                                        </p:cTn>
                                        <p:tgtEl>
                                          <p:spTgt spid="51"/>
                                        </p:tgtEl>
                                        <p:attrNameLst>
                                          <p:attrName>style.visibility</p:attrName>
                                        </p:attrNameLst>
                                      </p:cBhvr>
                                      <p:to>
                                        <p:strVal val="hidden"/>
                                      </p:to>
                                    </p:set>
                                  </p:childTnLst>
                                </p:cTn>
                              </p:par>
                              <p:par>
                                <p:cTn id="692" presetID="8" presetClass="emph" presetSubtype="0" fill="hold" grpId="3" nodeType="withEffect">
                                  <p:stCondLst>
                                    <p:cond delay="0"/>
                                  </p:stCondLst>
                                  <p:childTnLst>
                                    <p:animRot by="21600000">
                                      <p:cBhvr>
                                        <p:cTn id="693" dur="5000" fill="hold"/>
                                        <p:tgtEl>
                                          <p:spTgt spid="51"/>
                                        </p:tgtEl>
                                        <p:attrNameLst>
                                          <p:attrName>r</p:attrName>
                                        </p:attrNameLst>
                                      </p:cBhvr>
                                    </p:animRot>
                                  </p:childTnLst>
                                </p:cTn>
                              </p:par>
                              <p:par>
                                <p:cTn id="694" presetID="2" presetClass="entr" presetSubtype="8" fill="hold" grpId="0" nodeType="withEffect">
                                  <p:stCondLst>
                                    <p:cond delay="0"/>
                                  </p:stCondLst>
                                  <p:childTnLst>
                                    <p:set>
                                      <p:cBhvr>
                                        <p:cTn id="695" dur="1" fill="hold">
                                          <p:stCondLst>
                                            <p:cond delay="0"/>
                                          </p:stCondLst>
                                        </p:cTn>
                                        <p:tgtEl>
                                          <p:spTgt spid="52"/>
                                        </p:tgtEl>
                                        <p:attrNameLst>
                                          <p:attrName>style.visibility</p:attrName>
                                        </p:attrNameLst>
                                      </p:cBhvr>
                                      <p:to>
                                        <p:strVal val="visible"/>
                                      </p:to>
                                    </p:set>
                                    <p:anim calcmode="lin" valueType="num">
                                      <p:cBhvr additive="base">
                                        <p:cTn id="696" dur="5000" fill="hold"/>
                                        <p:tgtEl>
                                          <p:spTgt spid="52"/>
                                        </p:tgtEl>
                                        <p:attrNameLst>
                                          <p:attrName>ppt_x</p:attrName>
                                        </p:attrNameLst>
                                      </p:cBhvr>
                                      <p:tavLst>
                                        <p:tav tm="0">
                                          <p:val>
                                            <p:strVal val="0-#ppt_w/2"/>
                                          </p:val>
                                        </p:tav>
                                        <p:tav tm="100000">
                                          <p:val>
                                            <p:strVal val="#ppt_x"/>
                                          </p:val>
                                        </p:tav>
                                      </p:tavLst>
                                    </p:anim>
                                    <p:anim calcmode="lin" valueType="num">
                                      <p:cBhvr additive="base">
                                        <p:cTn id="697" dur="5000" fill="hold"/>
                                        <p:tgtEl>
                                          <p:spTgt spid="52"/>
                                        </p:tgtEl>
                                        <p:attrNameLst>
                                          <p:attrName>ppt_y</p:attrName>
                                        </p:attrNameLst>
                                      </p:cBhvr>
                                      <p:tavLst>
                                        <p:tav tm="0">
                                          <p:val>
                                            <p:strVal val="#ppt_y"/>
                                          </p:val>
                                        </p:tav>
                                        <p:tav tm="100000">
                                          <p:val>
                                            <p:strVal val="#ppt_y"/>
                                          </p:val>
                                        </p:tav>
                                      </p:tavLst>
                                    </p:anim>
                                  </p:childTnLst>
                                </p:cTn>
                              </p:par>
                              <p:par>
                                <p:cTn id="698" presetID="2" presetClass="exit" presetSubtype="2" fill="hold" grpId="1" nodeType="withEffect">
                                  <p:stCondLst>
                                    <p:cond delay="0"/>
                                  </p:stCondLst>
                                  <p:childTnLst>
                                    <p:anim calcmode="lin" valueType="num">
                                      <p:cBhvr additive="base">
                                        <p:cTn id="699" dur="5000"/>
                                        <p:tgtEl>
                                          <p:spTgt spid="52"/>
                                        </p:tgtEl>
                                        <p:attrNameLst>
                                          <p:attrName>ppt_x</p:attrName>
                                        </p:attrNameLst>
                                      </p:cBhvr>
                                      <p:tavLst>
                                        <p:tav tm="0">
                                          <p:val>
                                            <p:strVal val="ppt_x"/>
                                          </p:val>
                                        </p:tav>
                                        <p:tav tm="100000">
                                          <p:val>
                                            <p:strVal val="1+ppt_w/2"/>
                                          </p:val>
                                        </p:tav>
                                      </p:tavLst>
                                    </p:anim>
                                    <p:anim calcmode="lin" valueType="num">
                                      <p:cBhvr additive="base">
                                        <p:cTn id="700" dur="5000"/>
                                        <p:tgtEl>
                                          <p:spTgt spid="52"/>
                                        </p:tgtEl>
                                        <p:attrNameLst>
                                          <p:attrName>ppt_y</p:attrName>
                                        </p:attrNameLst>
                                      </p:cBhvr>
                                      <p:tavLst>
                                        <p:tav tm="0">
                                          <p:val>
                                            <p:strVal val="ppt_y"/>
                                          </p:val>
                                        </p:tav>
                                        <p:tav tm="100000">
                                          <p:val>
                                            <p:strVal val="ppt_y"/>
                                          </p:val>
                                        </p:tav>
                                      </p:tavLst>
                                    </p:anim>
                                    <p:set>
                                      <p:cBhvr>
                                        <p:cTn id="701" dur="1" fill="hold">
                                          <p:stCondLst>
                                            <p:cond delay="4999"/>
                                          </p:stCondLst>
                                        </p:cTn>
                                        <p:tgtEl>
                                          <p:spTgt spid="52"/>
                                        </p:tgtEl>
                                        <p:attrNameLst>
                                          <p:attrName>style.visibility</p:attrName>
                                        </p:attrNameLst>
                                      </p:cBhvr>
                                      <p:to>
                                        <p:strVal val="hidden"/>
                                      </p:to>
                                    </p:set>
                                  </p:childTnLst>
                                </p:cTn>
                              </p:par>
                              <p:par>
                                <p:cTn id="702" presetID="3" presetClass="exit" presetSubtype="5" fill="hold" grpId="2" nodeType="withEffect">
                                  <p:stCondLst>
                                    <p:cond delay="0"/>
                                  </p:stCondLst>
                                  <p:childTnLst>
                                    <p:animEffect transition="out" filter="blinds(vertical)">
                                      <p:cBhvr>
                                        <p:cTn id="703" dur="5000"/>
                                        <p:tgtEl>
                                          <p:spTgt spid="52"/>
                                        </p:tgtEl>
                                      </p:cBhvr>
                                    </p:animEffect>
                                    <p:set>
                                      <p:cBhvr>
                                        <p:cTn id="704" dur="1" fill="hold">
                                          <p:stCondLst>
                                            <p:cond delay="4999"/>
                                          </p:stCondLst>
                                        </p:cTn>
                                        <p:tgtEl>
                                          <p:spTgt spid="52"/>
                                        </p:tgtEl>
                                        <p:attrNameLst>
                                          <p:attrName>style.visibility</p:attrName>
                                        </p:attrNameLst>
                                      </p:cBhvr>
                                      <p:to>
                                        <p:strVal val="hidden"/>
                                      </p:to>
                                    </p:set>
                                  </p:childTnLst>
                                </p:cTn>
                              </p:par>
                              <p:par>
                                <p:cTn id="705" presetID="8" presetClass="emph" presetSubtype="0" fill="hold" grpId="3" nodeType="withEffect">
                                  <p:stCondLst>
                                    <p:cond delay="0"/>
                                  </p:stCondLst>
                                  <p:childTnLst>
                                    <p:animRot by="21600000">
                                      <p:cBhvr>
                                        <p:cTn id="706" dur="5000" fill="hold"/>
                                        <p:tgtEl>
                                          <p:spTgt spid="52"/>
                                        </p:tgtEl>
                                        <p:attrNameLst>
                                          <p:attrName>r</p:attrName>
                                        </p:attrNameLst>
                                      </p:cBhvr>
                                    </p:animRot>
                                  </p:childTnLst>
                                </p:cTn>
                              </p:par>
                              <p:par>
                                <p:cTn id="707" presetID="2" presetClass="entr" presetSubtype="8" fill="hold" grpId="0" nodeType="withEffect">
                                  <p:stCondLst>
                                    <p:cond delay="0"/>
                                  </p:stCondLst>
                                  <p:childTnLst>
                                    <p:set>
                                      <p:cBhvr>
                                        <p:cTn id="708" dur="1" fill="hold">
                                          <p:stCondLst>
                                            <p:cond delay="0"/>
                                          </p:stCondLst>
                                        </p:cTn>
                                        <p:tgtEl>
                                          <p:spTgt spid="162"/>
                                        </p:tgtEl>
                                        <p:attrNameLst>
                                          <p:attrName>style.visibility</p:attrName>
                                        </p:attrNameLst>
                                      </p:cBhvr>
                                      <p:to>
                                        <p:strVal val="visible"/>
                                      </p:to>
                                    </p:set>
                                    <p:anim calcmode="lin" valueType="num">
                                      <p:cBhvr additive="base">
                                        <p:cTn id="709" dur="5000" fill="hold"/>
                                        <p:tgtEl>
                                          <p:spTgt spid="162"/>
                                        </p:tgtEl>
                                        <p:attrNameLst>
                                          <p:attrName>ppt_x</p:attrName>
                                        </p:attrNameLst>
                                      </p:cBhvr>
                                      <p:tavLst>
                                        <p:tav tm="0">
                                          <p:val>
                                            <p:strVal val="0-#ppt_w/2"/>
                                          </p:val>
                                        </p:tav>
                                        <p:tav tm="100000">
                                          <p:val>
                                            <p:strVal val="#ppt_x"/>
                                          </p:val>
                                        </p:tav>
                                      </p:tavLst>
                                    </p:anim>
                                    <p:anim calcmode="lin" valueType="num">
                                      <p:cBhvr additive="base">
                                        <p:cTn id="710" dur="5000" fill="hold"/>
                                        <p:tgtEl>
                                          <p:spTgt spid="162"/>
                                        </p:tgtEl>
                                        <p:attrNameLst>
                                          <p:attrName>ppt_y</p:attrName>
                                        </p:attrNameLst>
                                      </p:cBhvr>
                                      <p:tavLst>
                                        <p:tav tm="0">
                                          <p:val>
                                            <p:strVal val="#ppt_y"/>
                                          </p:val>
                                        </p:tav>
                                        <p:tav tm="100000">
                                          <p:val>
                                            <p:strVal val="#ppt_y"/>
                                          </p:val>
                                        </p:tav>
                                      </p:tavLst>
                                    </p:anim>
                                  </p:childTnLst>
                                </p:cTn>
                              </p:par>
                              <p:par>
                                <p:cTn id="711" presetID="2" presetClass="exit" presetSubtype="8" fill="hold" grpId="1" nodeType="withEffect">
                                  <p:stCondLst>
                                    <p:cond delay="0"/>
                                  </p:stCondLst>
                                  <p:childTnLst>
                                    <p:anim calcmode="lin" valueType="num">
                                      <p:cBhvr additive="base">
                                        <p:cTn id="712" dur="5000"/>
                                        <p:tgtEl>
                                          <p:spTgt spid="162"/>
                                        </p:tgtEl>
                                        <p:attrNameLst>
                                          <p:attrName>ppt_x</p:attrName>
                                        </p:attrNameLst>
                                      </p:cBhvr>
                                      <p:tavLst>
                                        <p:tav tm="0">
                                          <p:val>
                                            <p:strVal val="ppt_x"/>
                                          </p:val>
                                        </p:tav>
                                        <p:tav tm="100000">
                                          <p:val>
                                            <p:strVal val="0-ppt_w/2"/>
                                          </p:val>
                                        </p:tav>
                                      </p:tavLst>
                                    </p:anim>
                                    <p:anim calcmode="lin" valueType="num">
                                      <p:cBhvr additive="base">
                                        <p:cTn id="713" dur="5000"/>
                                        <p:tgtEl>
                                          <p:spTgt spid="162"/>
                                        </p:tgtEl>
                                        <p:attrNameLst>
                                          <p:attrName>ppt_y</p:attrName>
                                        </p:attrNameLst>
                                      </p:cBhvr>
                                      <p:tavLst>
                                        <p:tav tm="0">
                                          <p:val>
                                            <p:strVal val="ppt_y"/>
                                          </p:val>
                                        </p:tav>
                                        <p:tav tm="100000">
                                          <p:val>
                                            <p:strVal val="ppt_y"/>
                                          </p:val>
                                        </p:tav>
                                      </p:tavLst>
                                    </p:anim>
                                    <p:set>
                                      <p:cBhvr>
                                        <p:cTn id="714" dur="1" fill="hold">
                                          <p:stCondLst>
                                            <p:cond delay="4999"/>
                                          </p:stCondLst>
                                        </p:cTn>
                                        <p:tgtEl>
                                          <p:spTgt spid="162"/>
                                        </p:tgtEl>
                                        <p:attrNameLst>
                                          <p:attrName>style.visibility</p:attrName>
                                        </p:attrNameLst>
                                      </p:cBhvr>
                                      <p:to>
                                        <p:strVal val="hidden"/>
                                      </p:to>
                                    </p:set>
                                  </p:childTnLst>
                                </p:cTn>
                              </p:par>
                              <p:par>
                                <p:cTn id="715" presetID="3" presetClass="exit" presetSubtype="5" fill="hold" grpId="2" nodeType="withEffect">
                                  <p:stCondLst>
                                    <p:cond delay="0"/>
                                  </p:stCondLst>
                                  <p:childTnLst>
                                    <p:animEffect transition="out" filter="blinds(vertical)">
                                      <p:cBhvr>
                                        <p:cTn id="716" dur="5000"/>
                                        <p:tgtEl>
                                          <p:spTgt spid="162"/>
                                        </p:tgtEl>
                                      </p:cBhvr>
                                    </p:animEffect>
                                    <p:set>
                                      <p:cBhvr>
                                        <p:cTn id="717" dur="1" fill="hold">
                                          <p:stCondLst>
                                            <p:cond delay="4999"/>
                                          </p:stCondLst>
                                        </p:cTn>
                                        <p:tgtEl>
                                          <p:spTgt spid="162"/>
                                        </p:tgtEl>
                                        <p:attrNameLst>
                                          <p:attrName>style.visibility</p:attrName>
                                        </p:attrNameLst>
                                      </p:cBhvr>
                                      <p:to>
                                        <p:strVal val="hidden"/>
                                      </p:to>
                                    </p:set>
                                  </p:childTnLst>
                                </p:cTn>
                              </p:par>
                              <p:par>
                                <p:cTn id="718" presetID="8" presetClass="emph" presetSubtype="0" fill="hold" grpId="3" nodeType="withEffect">
                                  <p:stCondLst>
                                    <p:cond delay="0"/>
                                  </p:stCondLst>
                                  <p:childTnLst>
                                    <p:animRot by="-21600000">
                                      <p:cBhvr>
                                        <p:cTn id="719" dur="5000" fill="hold"/>
                                        <p:tgtEl>
                                          <p:spTgt spid="162"/>
                                        </p:tgtEl>
                                        <p:attrNameLst>
                                          <p:attrName>r</p:attrName>
                                        </p:attrNameLst>
                                      </p:cBhvr>
                                    </p:animRot>
                                  </p:childTnLst>
                                </p:cTn>
                              </p:par>
                              <p:par>
                                <p:cTn id="720" presetID="2" presetClass="entr" presetSubtype="8" fill="hold" grpId="0" nodeType="withEffect">
                                  <p:stCondLst>
                                    <p:cond delay="0"/>
                                  </p:stCondLst>
                                  <p:childTnLst>
                                    <p:set>
                                      <p:cBhvr>
                                        <p:cTn id="721" dur="1" fill="hold">
                                          <p:stCondLst>
                                            <p:cond delay="0"/>
                                          </p:stCondLst>
                                        </p:cTn>
                                        <p:tgtEl>
                                          <p:spTgt spid="163"/>
                                        </p:tgtEl>
                                        <p:attrNameLst>
                                          <p:attrName>style.visibility</p:attrName>
                                        </p:attrNameLst>
                                      </p:cBhvr>
                                      <p:to>
                                        <p:strVal val="visible"/>
                                      </p:to>
                                    </p:set>
                                    <p:anim calcmode="lin" valueType="num">
                                      <p:cBhvr additive="base">
                                        <p:cTn id="722" dur="5000" fill="hold"/>
                                        <p:tgtEl>
                                          <p:spTgt spid="163"/>
                                        </p:tgtEl>
                                        <p:attrNameLst>
                                          <p:attrName>ppt_x</p:attrName>
                                        </p:attrNameLst>
                                      </p:cBhvr>
                                      <p:tavLst>
                                        <p:tav tm="0">
                                          <p:val>
                                            <p:strVal val="0-#ppt_w/2"/>
                                          </p:val>
                                        </p:tav>
                                        <p:tav tm="100000">
                                          <p:val>
                                            <p:strVal val="#ppt_x"/>
                                          </p:val>
                                        </p:tav>
                                      </p:tavLst>
                                    </p:anim>
                                    <p:anim calcmode="lin" valueType="num">
                                      <p:cBhvr additive="base">
                                        <p:cTn id="723" dur="5000" fill="hold"/>
                                        <p:tgtEl>
                                          <p:spTgt spid="163"/>
                                        </p:tgtEl>
                                        <p:attrNameLst>
                                          <p:attrName>ppt_y</p:attrName>
                                        </p:attrNameLst>
                                      </p:cBhvr>
                                      <p:tavLst>
                                        <p:tav tm="0">
                                          <p:val>
                                            <p:strVal val="#ppt_y"/>
                                          </p:val>
                                        </p:tav>
                                        <p:tav tm="100000">
                                          <p:val>
                                            <p:strVal val="#ppt_y"/>
                                          </p:val>
                                        </p:tav>
                                      </p:tavLst>
                                    </p:anim>
                                  </p:childTnLst>
                                </p:cTn>
                              </p:par>
                              <p:par>
                                <p:cTn id="724" presetID="2" presetClass="exit" presetSubtype="8" fill="hold" grpId="1" nodeType="withEffect">
                                  <p:stCondLst>
                                    <p:cond delay="0"/>
                                  </p:stCondLst>
                                  <p:childTnLst>
                                    <p:anim calcmode="lin" valueType="num">
                                      <p:cBhvr additive="base">
                                        <p:cTn id="725" dur="5000"/>
                                        <p:tgtEl>
                                          <p:spTgt spid="163"/>
                                        </p:tgtEl>
                                        <p:attrNameLst>
                                          <p:attrName>ppt_x</p:attrName>
                                        </p:attrNameLst>
                                      </p:cBhvr>
                                      <p:tavLst>
                                        <p:tav tm="0">
                                          <p:val>
                                            <p:strVal val="ppt_x"/>
                                          </p:val>
                                        </p:tav>
                                        <p:tav tm="100000">
                                          <p:val>
                                            <p:strVal val="0-ppt_w/2"/>
                                          </p:val>
                                        </p:tav>
                                      </p:tavLst>
                                    </p:anim>
                                    <p:anim calcmode="lin" valueType="num">
                                      <p:cBhvr additive="base">
                                        <p:cTn id="726" dur="5000"/>
                                        <p:tgtEl>
                                          <p:spTgt spid="163"/>
                                        </p:tgtEl>
                                        <p:attrNameLst>
                                          <p:attrName>ppt_y</p:attrName>
                                        </p:attrNameLst>
                                      </p:cBhvr>
                                      <p:tavLst>
                                        <p:tav tm="0">
                                          <p:val>
                                            <p:strVal val="ppt_y"/>
                                          </p:val>
                                        </p:tav>
                                        <p:tav tm="100000">
                                          <p:val>
                                            <p:strVal val="ppt_y"/>
                                          </p:val>
                                        </p:tav>
                                      </p:tavLst>
                                    </p:anim>
                                    <p:set>
                                      <p:cBhvr>
                                        <p:cTn id="727" dur="1" fill="hold">
                                          <p:stCondLst>
                                            <p:cond delay="4999"/>
                                          </p:stCondLst>
                                        </p:cTn>
                                        <p:tgtEl>
                                          <p:spTgt spid="163"/>
                                        </p:tgtEl>
                                        <p:attrNameLst>
                                          <p:attrName>style.visibility</p:attrName>
                                        </p:attrNameLst>
                                      </p:cBhvr>
                                      <p:to>
                                        <p:strVal val="hidden"/>
                                      </p:to>
                                    </p:set>
                                  </p:childTnLst>
                                </p:cTn>
                              </p:par>
                              <p:par>
                                <p:cTn id="728" presetID="3" presetClass="exit" presetSubtype="5" fill="hold" grpId="2" nodeType="withEffect">
                                  <p:stCondLst>
                                    <p:cond delay="0"/>
                                  </p:stCondLst>
                                  <p:childTnLst>
                                    <p:animEffect transition="out" filter="blinds(vertical)">
                                      <p:cBhvr>
                                        <p:cTn id="729" dur="5000"/>
                                        <p:tgtEl>
                                          <p:spTgt spid="163"/>
                                        </p:tgtEl>
                                      </p:cBhvr>
                                    </p:animEffect>
                                    <p:set>
                                      <p:cBhvr>
                                        <p:cTn id="730" dur="1" fill="hold">
                                          <p:stCondLst>
                                            <p:cond delay="4999"/>
                                          </p:stCondLst>
                                        </p:cTn>
                                        <p:tgtEl>
                                          <p:spTgt spid="163"/>
                                        </p:tgtEl>
                                        <p:attrNameLst>
                                          <p:attrName>style.visibility</p:attrName>
                                        </p:attrNameLst>
                                      </p:cBhvr>
                                      <p:to>
                                        <p:strVal val="hidden"/>
                                      </p:to>
                                    </p:set>
                                  </p:childTnLst>
                                </p:cTn>
                              </p:par>
                              <p:par>
                                <p:cTn id="731" presetID="8" presetClass="emph" presetSubtype="0" fill="hold" grpId="3" nodeType="withEffect">
                                  <p:stCondLst>
                                    <p:cond delay="0"/>
                                  </p:stCondLst>
                                  <p:childTnLst>
                                    <p:animRot by="-21600000">
                                      <p:cBhvr>
                                        <p:cTn id="732" dur="5000" fill="hold"/>
                                        <p:tgtEl>
                                          <p:spTgt spid="163"/>
                                        </p:tgtEl>
                                        <p:attrNameLst>
                                          <p:attrName>r</p:attrName>
                                        </p:attrNameLst>
                                      </p:cBhvr>
                                    </p:animRot>
                                  </p:childTnLst>
                                </p:cTn>
                              </p:par>
                              <p:par>
                                <p:cTn id="733" presetID="2" presetClass="entr" presetSubtype="8" fill="hold" grpId="0" nodeType="withEffect">
                                  <p:stCondLst>
                                    <p:cond delay="0"/>
                                  </p:stCondLst>
                                  <p:childTnLst>
                                    <p:set>
                                      <p:cBhvr>
                                        <p:cTn id="734" dur="1" fill="hold">
                                          <p:stCondLst>
                                            <p:cond delay="0"/>
                                          </p:stCondLst>
                                        </p:cTn>
                                        <p:tgtEl>
                                          <p:spTgt spid="164"/>
                                        </p:tgtEl>
                                        <p:attrNameLst>
                                          <p:attrName>style.visibility</p:attrName>
                                        </p:attrNameLst>
                                      </p:cBhvr>
                                      <p:to>
                                        <p:strVal val="visible"/>
                                      </p:to>
                                    </p:set>
                                    <p:anim calcmode="lin" valueType="num">
                                      <p:cBhvr additive="base">
                                        <p:cTn id="735" dur="5000" fill="hold"/>
                                        <p:tgtEl>
                                          <p:spTgt spid="164"/>
                                        </p:tgtEl>
                                        <p:attrNameLst>
                                          <p:attrName>ppt_x</p:attrName>
                                        </p:attrNameLst>
                                      </p:cBhvr>
                                      <p:tavLst>
                                        <p:tav tm="0">
                                          <p:val>
                                            <p:strVal val="0-#ppt_w/2"/>
                                          </p:val>
                                        </p:tav>
                                        <p:tav tm="100000">
                                          <p:val>
                                            <p:strVal val="#ppt_x"/>
                                          </p:val>
                                        </p:tav>
                                      </p:tavLst>
                                    </p:anim>
                                    <p:anim calcmode="lin" valueType="num">
                                      <p:cBhvr additive="base">
                                        <p:cTn id="736" dur="5000" fill="hold"/>
                                        <p:tgtEl>
                                          <p:spTgt spid="164"/>
                                        </p:tgtEl>
                                        <p:attrNameLst>
                                          <p:attrName>ppt_y</p:attrName>
                                        </p:attrNameLst>
                                      </p:cBhvr>
                                      <p:tavLst>
                                        <p:tav tm="0">
                                          <p:val>
                                            <p:strVal val="#ppt_y"/>
                                          </p:val>
                                        </p:tav>
                                        <p:tav tm="100000">
                                          <p:val>
                                            <p:strVal val="#ppt_y"/>
                                          </p:val>
                                        </p:tav>
                                      </p:tavLst>
                                    </p:anim>
                                  </p:childTnLst>
                                </p:cTn>
                              </p:par>
                              <p:par>
                                <p:cTn id="737" presetID="2" presetClass="exit" presetSubtype="8" fill="hold" grpId="1" nodeType="withEffect">
                                  <p:stCondLst>
                                    <p:cond delay="0"/>
                                  </p:stCondLst>
                                  <p:childTnLst>
                                    <p:anim calcmode="lin" valueType="num">
                                      <p:cBhvr additive="base">
                                        <p:cTn id="738" dur="5000"/>
                                        <p:tgtEl>
                                          <p:spTgt spid="164"/>
                                        </p:tgtEl>
                                        <p:attrNameLst>
                                          <p:attrName>ppt_x</p:attrName>
                                        </p:attrNameLst>
                                      </p:cBhvr>
                                      <p:tavLst>
                                        <p:tav tm="0">
                                          <p:val>
                                            <p:strVal val="ppt_x"/>
                                          </p:val>
                                        </p:tav>
                                        <p:tav tm="100000">
                                          <p:val>
                                            <p:strVal val="0-ppt_w/2"/>
                                          </p:val>
                                        </p:tav>
                                      </p:tavLst>
                                    </p:anim>
                                    <p:anim calcmode="lin" valueType="num">
                                      <p:cBhvr additive="base">
                                        <p:cTn id="739" dur="5000"/>
                                        <p:tgtEl>
                                          <p:spTgt spid="164"/>
                                        </p:tgtEl>
                                        <p:attrNameLst>
                                          <p:attrName>ppt_y</p:attrName>
                                        </p:attrNameLst>
                                      </p:cBhvr>
                                      <p:tavLst>
                                        <p:tav tm="0">
                                          <p:val>
                                            <p:strVal val="ppt_y"/>
                                          </p:val>
                                        </p:tav>
                                        <p:tav tm="100000">
                                          <p:val>
                                            <p:strVal val="ppt_y"/>
                                          </p:val>
                                        </p:tav>
                                      </p:tavLst>
                                    </p:anim>
                                    <p:set>
                                      <p:cBhvr>
                                        <p:cTn id="740" dur="1" fill="hold">
                                          <p:stCondLst>
                                            <p:cond delay="4999"/>
                                          </p:stCondLst>
                                        </p:cTn>
                                        <p:tgtEl>
                                          <p:spTgt spid="164"/>
                                        </p:tgtEl>
                                        <p:attrNameLst>
                                          <p:attrName>style.visibility</p:attrName>
                                        </p:attrNameLst>
                                      </p:cBhvr>
                                      <p:to>
                                        <p:strVal val="hidden"/>
                                      </p:to>
                                    </p:set>
                                  </p:childTnLst>
                                </p:cTn>
                              </p:par>
                              <p:par>
                                <p:cTn id="741" presetID="3" presetClass="exit" presetSubtype="5" fill="hold" grpId="2" nodeType="withEffect">
                                  <p:stCondLst>
                                    <p:cond delay="0"/>
                                  </p:stCondLst>
                                  <p:childTnLst>
                                    <p:animEffect transition="out" filter="blinds(vertical)">
                                      <p:cBhvr>
                                        <p:cTn id="742" dur="5000"/>
                                        <p:tgtEl>
                                          <p:spTgt spid="164"/>
                                        </p:tgtEl>
                                      </p:cBhvr>
                                    </p:animEffect>
                                    <p:set>
                                      <p:cBhvr>
                                        <p:cTn id="743" dur="1" fill="hold">
                                          <p:stCondLst>
                                            <p:cond delay="4999"/>
                                          </p:stCondLst>
                                        </p:cTn>
                                        <p:tgtEl>
                                          <p:spTgt spid="164"/>
                                        </p:tgtEl>
                                        <p:attrNameLst>
                                          <p:attrName>style.visibility</p:attrName>
                                        </p:attrNameLst>
                                      </p:cBhvr>
                                      <p:to>
                                        <p:strVal val="hidden"/>
                                      </p:to>
                                    </p:set>
                                  </p:childTnLst>
                                </p:cTn>
                              </p:par>
                              <p:par>
                                <p:cTn id="744" presetID="8" presetClass="emph" presetSubtype="0" fill="hold" grpId="3" nodeType="withEffect">
                                  <p:stCondLst>
                                    <p:cond delay="0"/>
                                  </p:stCondLst>
                                  <p:childTnLst>
                                    <p:animRot by="-21600000">
                                      <p:cBhvr>
                                        <p:cTn id="745" dur="5000" fill="hold"/>
                                        <p:tgtEl>
                                          <p:spTgt spid="164"/>
                                        </p:tgtEl>
                                        <p:attrNameLst>
                                          <p:attrName>r</p:attrName>
                                        </p:attrNameLst>
                                      </p:cBhvr>
                                    </p:animRot>
                                  </p:childTnLst>
                                </p:cTn>
                              </p:par>
                              <p:par>
                                <p:cTn id="746" presetID="2" presetClass="entr" presetSubtype="8" fill="hold" grpId="0" nodeType="withEffect">
                                  <p:stCondLst>
                                    <p:cond delay="0"/>
                                  </p:stCondLst>
                                  <p:childTnLst>
                                    <p:set>
                                      <p:cBhvr>
                                        <p:cTn id="747" dur="1" fill="hold">
                                          <p:stCondLst>
                                            <p:cond delay="0"/>
                                          </p:stCondLst>
                                        </p:cTn>
                                        <p:tgtEl>
                                          <p:spTgt spid="159"/>
                                        </p:tgtEl>
                                        <p:attrNameLst>
                                          <p:attrName>style.visibility</p:attrName>
                                        </p:attrNameLst>
                                      </p:cBhvr>
                                      <p:to>
                                        <p:strVal val="visible"/>
                                      </p:to>
                                    </p:set>
                                    <p:anim calcmode="lin" valueType="num">
                                      <p:cBhvr additive="base">
                                        <p:cTn id="748" dur="5000" fill="hold"/>
                                        <p:tgtEl>
                                          <p:spTgt spid="159"/>
                                        </p:tgtEl>
                                        <p:attrNameLst>
                                          <p:attrName>ppt_x</p:attrName>
                                        </p:attrNameLst>
                                      </p:cBhvr>
                                      <p:tavLst>
                                        <p:tav tm="0">
                                          <p:val>
                                            <p:strVal val="0-#ppt_w/2"/>
                                          </p:val>
                                        </p:tav>
                                        <p:tav tm="100000">
                                          <p:val>
                                            <p:strVal val="#ppt_x"/>
                                          </p:val>
                                        </p:tav>
                                      </p:tavLst>
                                    </p:anim>
                                    <p:anim calcmode="lin" valueType="num">
                                      <p:cBhvr additive="base">
                                        <p:cTn id="749" dur="5000" fill="hold"/>
                                        <p:tgtEl>
                                          <p:spTgt spid="159"/>
                                        </p:tgtEl>
                                        <p:attrNameLst>
                                          <p:attrName>ppt_y</p:attrName>
                                        </p:attrNameLst>
                                      </p:cBhvr>
                                      <p:tavLst>
                                        <p:tav tm="0">
                                          <p:val>
                                            <p:strVal val="#ppt_y"/>
                                          </p:val>
                                        </p:tav>
                                        <p:tav tm="100000">
                                          <p:val>
                                            <p:strVal val="#ppt_y"/>
                                          </p:val>
                                        </p:tav>
                                      </p:tavLst>
                                    </p:anim>
                                  </p:childTnLst>
                                </p:cTn>
                              </p:par>
                              <p:par>
                                <p:cTn id="750" presetID="2" presetClass="exit" presetSubtype="8" fill="hold" grpId="1" nodeType="withEffect">
                                  <p:stCondLst>
                                    <p:cond delay="0"/>
                                  </p:stCondLst>
                                  <p:childTnLst>
                                    <p:anim calcmode="lin" valueType="num">
                                      <p:cBhvr additive="base">
                                        <p:cTn id="751" dur="5000"/>
                                        <p:tgtEl>
                                          <p:spTgt spid="159"/>
                                        </p:tgtEl>
                                        <p:attrNameLst>
                                          <p:attrName>ppt_x</p:attrName>
                                        </p:attrNameLst>
                                      </p:cBhvr>
                                      <p:tavLst>
                                        <p:tav tm="0">
                                          <p:val>
                                            <p:strVal val="ppt_x"/>
                                          </p:val>
                                        </p:tav>
                                        <p:tav tm="100000">
                                          <p:val>
                                            <p:strVal val="0-ppt_w/2"/>
                                          </p:val>
                                        </p:tav>
                                      </p:tavLst>
                                    </p:anim>
                                    <p:anim calcmode="lin" valueType="num">
                                      <p:cBhvr additive="base">
                                        <p:cTn id="752" dur="5000"/>
                                        <p:tgtEl>
                                          <p:spTgt spid="159"/>
                                        </p:tgtEl>
                                        <p:attrNameLst>
                                          <p:attrName>ppt_y</p:attrName>
                                        </p:attrNameLst>
                                      </p:cBhvr>
                                      <p:tavLst>
                                        <p:tav tm="0">
                                          <p:val>
                                            <p:strVal val="ppt_y"/>
                                          </p:val>
                                        </p:tav>
                                        <p:tav tm="100000">
                                          <p:val>
                                            <p:strVal val="ppt_y"/>
                                          </p:val>
                                        </p:tav>
                                      </p:tavLst>
                                    </p:anim>
                                    <p:set>
                                      <p:cBhvr>
                                        <p:cTn id="753" dur="1" fill="hold">
                                          <p:stCondLst>
                                            <p:cond delay="4999"/>
                                          </p:stCondLst>
                                        </p:cTn>
                                        <p:tgtEl>
                                          <p:spTgt spid="159"/>
                                        </p:tgtEl>
                                        <p:attrNameLst>
                                          <p:attrName>style.visibility</p:attrName>
                                        </p:attrNameLst>
                                      </p:cBhvr>
                                      <p:to>
                                        <p:strVal val="hidden"/>
                                      </p:to>
                                    </p:set>
                                  </p:childTnLst>
                                </p:cTn>
                              </p:par>
                              <p:par>
                                <p:cTn id="754" presetID="3" presetClass="exit" presetSubtype="5" fill="hold" grpId="2" nodeType="withEffect">
                                  <p:stCondLst>
                                    <p:cond delay="0"/>
                                  </p:stCondLst>
                                  <p:childTnLst>
                                    <p:animEffect transition="out" filter="blinds(vertical)">
                                      <p:cBhvr>
                                        <p:cTn id="755" dur="5000"/>
                                        <p:tgtEl>
                                          <p:spTgt spid="159"/>
                                        </p:tgtEl>
                                      </p:cBhvr>
                                    </p:animEffect>
                                    <p:set>
                                      <p:cBhvr>
                                        <p:cTn id="756" dur="1" fill="hold">
                                          <p:stCondLst>
                                            <p:cond delay="4999"/>
                                          </p:stCondLst>
                                        </p:cTn>
                                        <p:tgtEl>
                                          <p:spTgt spid="159"/>
                                        </p:tgtEl>
                                        <p:attrNameLst>
                                          <p:attrName>style.visibility</p:attrName>
                                        </p:attrNameLst>
                                      </p:cBhvr>
                                      <p:to>
                                        <p:strVal val="hidden"/>
                                      </p:to>
                                    </p:set>
                                  </p:childTnLst>
                                </p:cTn>
                              </p:par>
                              <p:par>
                                <p:cTn id="757" presetID="8" presetClass="emph" presetSubtype="0" fill="hold" grpId="3" nodeType="withEffect">
                                  <p:stCondLst>
                                    <p:cond delay="0"/>
                                  </p:stCondLst>
                                  <p:childTnLst>
                                    <p:animRot by="-21600000">
                                      <p:cBhvr>
                                        <p:cTn id="758" dur="5000" fill="hold"/>
                                        <p:tgtEl>
                                          <p:spTgt spid="159"/>
                                        </p:tgtEl>
                                        <p:attrNameLst>
                                          <p:attrName>r</p:attrName>
                                        </p:attrNameLst>
                                      </p:cBhvr>
                                    </p:animRot>
                                  </p:childTnLst>
                                </p:cTn>
                              </p:par>
                              <p:par>
                                <p:cTn id="759" presetID="2" presetClass="entr" presetSubtype="8" fill="hold" grpId="0" nodeType="withEffect">
                                  <p:stCondLst>
                                    <p:cond delay="0"/>
                                  </p:stCondLst>
                                  <p:childTnLst>
                                    <p:set>
                                      <p:cBhvr>
                                        <p:cTn id="760" dur="1" fill="hold">
                                          <p:stCondLst>
                                            <p:cond delay="0"/>
                                          </p:stCondLst>
                                        </p:cTn>
                                        <p:tgtEl>
                                          <p:spTgt spid="160"/>
                                        </p:tgtEl>
                                        <p:attrNameLst>
                                          <p:attrName>style.visibility</p:attrName>
                                        </p:attrNameLst>
                                      </p:cBhvr>
                                      <p:to>
                                        <p:strVal val="visible"/>
                                      </p:to>
                                    </p:set>
                                    <p:anim calcmode="lin" valueType="num">
                                      <p:cBhvr additive="base">
                                        <p:cTn id="761" dur="5000" fill="hold"/>
                                        <p:tgtEl>
                                          <p:spTgt spid="160"/>
                                        </p:tgtEl>
                                        <p:attrNameLst>
                                          <p:attrName>ppt_x</p:attrName>
                                        </p:attrNameLst>
                                      </p:cBhvr>
                                      <p:tavLst>
                                        <p:tav tm="0">
                                          <p:val>
                                            <p:strVal val="0-#ppt_w/2"/>
                                          </p:val>
                                        </p:tav>
                                        <p:tav tm="100000">
                                          <p:val>
                                            <p:strVal val="#ppt_x"/>
                                          </p:val>
                                        </p:tav>
                                      </p:tavLst>
                                    </p:anim>
                                    <p:anim calcmode="lin" valueType="num">
                                      <p:cBhvr additive="base">
                                        <p:cTn id="762" dur="5000" fill="hold"/>
                                        <p:tgtEl>
                                          <p:spTgt spid="160"/>
                                        </p:tgtEl>
                                        <p:attrNameLst>
                                          <p:attrName>ppt_y</p:attrName>
                                        </p:attrNameLst>
                                      </p:cBhvr>
                                      <p:tavLst>
                                        <p:tav tm="0">
                                          <p:val>
                                            <p:strVal val="#ppt_y"/>
                                          </p:val>
                                        </p:tav>
                                        <p:tav tm="100000">
                                          <p:val>
                                            <p:strVal val="#ppt_y"/>
                                          </p:val>
                                        </p:tav>
                                      </p:tavLst>
                                    </p:anim>
                                  </p:childTnLst>
                                </p:cTn>
                              </p:par>
                              <p:par>
                                <p:cTn id="763" presetID="2" presetClass="exit" presetSubtype="8" fill="hold" grpId="1" nodeType="withEffect">
                                  <p:stCondLst>
                                    <p:cond delay="0"/>
                                  </p:stCondLst>
                                  <p:childTnLst>
                                    <p:anim calcmode="lin" valueType="num">
                                      <p:cBhvr additive="base">
                                        <p:cTn id="764" dur="5000"/>
                                        <p:tgtEl>
                                          <p:spTgt spid="160"/>
                                        </p:tgtEl>
                                        <p:attrNameLst>
                                          <p:attrName>ppt_x</p:attrName>
                                        </p:attrNameLst>
                                      </p:cBhvr>
                                      <p:tavLst>
                                        <p:tav tm="0">
                                          <p:val>
                                            <p:strVal val="ppt_x"/>
                                          </p:val>
                                        </p:tav>
                                        <p:tav tm="100000">
                                          <p:val>
                                            <p:strVal val="0-ppt_w/2"/>
                                          </p:val>
                                        </p:tav>
                                      </p:tavLst>
                                    </p:anim>
                                    <p:anim calcmode="lin" valueType="num">
                                      <p:cBhvr additive="base">
                                        <p:cTn id="765" dur="5000"/>
                                        <p:tgtEl>
                                          <p:spTgt spid="160"/>
                                        </p:tgtEl>
                                        <p:attrNameLst>
                                          <p:attrName>ppt_y</p:attrName>
                                        </p:attrNameLst>
                                      </p:cBhvr>
                                      <p:tavLst>
                                        <p:tav tm="0">
                                          <p:val>
                                            <p:strVal val="ppt_y"/>
                                          </p:val>
                                        </p:tav>
                                        <p:tav tm="100000">
                                          <p:val>
                                            <p:strVal val="ppt_y"/>
                                          </p:val>
                                        </p:tav>
                                      </p:tavLst>
                                    </p:anim>
                                    <p:set>
                                      <p:cBhvr>
                                        <p:cTn id="766" dur="1" fill="hold">
                                          <p:stCondLst>
                                            <p:cond delay="4999"/>
                                          </p:stCondLst>
                                        </p:cTn>
                                        <p:tgtEl>
                                          <p:spTgt spid="160"/>
                                        </p:tgtEl>
                                        <p:attrNameLst>
                                          <p:attrName>style.visibility</p:attrName>
                                        </p:attrNameLst>
                                      </p:cBhvr>
                                      <p:to>
                                        <p:strVal val="hidden"/>
                                      </p:to>
                                    </p:set>
                                  </p:childTnLst>
                                </p:cTn>
                              </p:par>
                              <p:par>
                                <p:cTn id="767" presetID="3" presetClass="exit" presetSubtype="5" fill="hold" grpId="2" nodeType="withEffect">
                                  <p:stCondLst>
                                    <p:cond delay="0"/>
                                  </p:stCondLst>
                                  <p:childTnLst>
                                    <p:animEffect transition="out" filter="blinds(vertical)">
                                      <p:cBhvr>
                                        <p:cTn id="768" dur="5000"/>
                                        <p:tgtEl>
                                          <p:spTgt spid="160"/>
                                        </p:tgtEl>
                                      </p:cBhvr>
                                    </p:animEffect>
                                    <p:set>
                                      <p:cBhvr>
                                        <p:cTn id="769" dur="1" fill="hold">
                                          <p:stCondLst>
                                            <p:cond delay="4999"/>
                                          </p:stCondLst>
                                        </p:cTn>
                                        <p:tgtEl>
                                          <p:spTgt spid="160"/>
                                        </p:tgtEl>
                                        <p:attrNameLst>
                                          <p:attrName>style.visibility</p:attrName>
                                        </p:attrNameLst>
                                      </p:cBhvr>
                                      <p:to>
                                        <p:strVal val="hidden"/>
                                      </p:to>
                                    </p:set>
                                  </p:childTnLst>
                                </p:cTn>
                              </p:par>
                              <p:par>
                                <p:cTn id="770" presetID="8" presetClass="emph" presetSubtype="0" fill="hold" grpId="3" nodeType="withEffect">
                                  <p:stCondLst>
                                    <p:cond delay="0"/>
                                  </p:stCondLst>
                                  <p:childTnLst>
                                    <p:animRot by="-21600000">
                                      <p:cBhvr>
                                        <p:cTn id="771" dur="5000" fill="hold"/>
                                        <p:tgtEl>
                                          <p:spTgt spid="160"/>
                                        </p:tgtEl>
                                        <p:attrNameLst>
                                          <p:attrName>r</p:attrName>
                                        </p:attrNameLst>
                                      </p:cBhvr>
                                    </p:animRot>
                                  </p:childTnLst>
                                </p:cTn>
                              </p:par>
                              <p:par>
                                <p:cTn id="772" presetID="2" presetClass="entr" presetSubtype="8" fill="hold" grpId="0" nodeType="withEffect">
                                  <p:stCondLst>
                                    <p:cond delay="0"/>
                                  </p:stCondLst>
                                  <p:childTnLst>
                                    <p:set>
                                      <p:cBhvr>
                                        <p:cTn id="773" dur="1" fill="hold">
                                          <p:stCondLst>
                                            <p:cond delay="0"/>
                                          </p:stCondLst>
                                        </p:cTn>
                                        <p:tgtEl>
                                          <p:spTgt spid="161"/>
                                        </p:tgtEl>
                                        <p:attrNameLst>
                                          <p:attrName>style.visibility</p:attrName>
                                        </p:attrNameLst>
                                      </p:cBhvr>
                                      <p:to>
                                        <p:strVal val="visible"/>
                                      </p:to>
                                    </p:set>
                                    <p:anim calcmode="lin" valueType="num">
                                      <p:cBhvr additive="base">
                                        <p:cTn id="774" dur="5000" fill="hold"/>
                                        <p:tgtEl>
                                          <p:spTgt spid="161"/>
                                        </p:tgtEl>
                                        <p:attrNameLst>
                                          <p:attrName>ppt_x</p:attrName>
                                        </p:attrNameLst>
                                      </p:cBhvr>
                                      <p:tavLst>
                                        <p:tav tm="0">
                                          <p:val>
                                            <p:strVal val="0-#ppt_w/2"/>
                                          </p:val>
                                        </p:tav>
                                        <p:tav tm="100000">
                                          <p:val>
                                            <p:strVal val="#ppt_x"/>
                                          </p:val>
                                        </p:tav>
                                      </p:tavLst>
                                    </p:anim>
                                    <p:anim calcmode="lin" valueType="num">
                                      <p:cBhvr additive="base">
                                        <p:cTn id="775" dur="5000" fill="hold"/>
                                        <p:tgtEl>
                                          <p:spTgt spid="161"/>
                                        </p:tgtEl>
                                        <p:attrNameLst>
                                          <p:attrName>ppt_y</p:attrName>
                                        </p:attrNameLst>
                                      </p:cBhvr>
                                      <p:tavLst>
                                        <p:tav tm="0">
                                          <p:val>
                                            <p:strVal val="#ppt_y"/>
                                          </p:val>
                                        </p:tav>
                                        <p:tav tm="100000">
                                          <p:val>
                                            <p:strVal val="#ppt_y"/>
                                          </p:val>
                                        </p:tav>
                                      </p:tavLst>
                                    </p:anim>
                                  </p:childTnLst>
                                </p:cTn>
                              </p:par>
                              <p:par>
                                <p:cTn id="776" presetID="2" presetClass="exit" presetSubtype="8" fill="hold" grpId="1" nodeType="withEffect">
                                  <p:stCondLst>
                                    <p:cond delay="0"/>
                                  </p:stCondLst>
                                  <p:childTnLst>
                                    <p:anim calcmode="lin" valueType="num">
                                      <p:cBhvr additive="base">
                                        <p:cTn id="777" dur="5000"/>
                                        <p:tgtEl>
                                          <p:spTgt spid="161"/>
                                        </p:tgtEl>
                                        <p:attrNameLst>
                                          <p:attrName>ppt_x</p:attrName>
                                        </p:attrNameLst>
                                      </p:cBhvr>
                                      <p:tavLst>
                                        <p:tav tm="0">
                                          <p:val>
                                            <p:strVal val="ppt_x"/>
                                          </p:val>
                                        </p:tav>
                                        <p:tav tm="100000">
                                          <p:val>
                                            <p:strVal val="0-ppt_w/2"/>
                                          </p:val>
                                        </p:tav>
                                      </p:tavLst>
                                    </p:anim>
                                    <p:anim calcmode="lin" valueType="num">
                                      <p:cBhvr additive="base">
                                        <p:cTn id="778" dur="5000"/>
                                        <p:tgtEl>
                                          <p:spTgt spid="161"/>
                                        </p:tgtEl>
                                        <p:attrNameLst>
                                          <p:attrName>ppt_y</p:attrName>
                                        </p:attrNameLst>
                                      </p:cBhvr>
                                      <p:tavLst>
                                        <p:tav tm="0">
                                          <p:val>
                                            <p:strVal val="ppt_y"/>
                                          </p:val>
                                        </p:tav>
                                        <p:tav tm="100000">
                                          <p:val>
                                            <p:strVal val="ppt_y"/>
                                          </p:val>
                                        </p:tav>
                                      </p:tavLst>
                                    </p:anim>
                                    <p:set>
                                      <p:cBhvr>
                                        <p:cTn id="779" dur="1" fill="hold">
                                          <p:stCondLst>
                                            <p:cond delay="4999"/>
                                          </p:stCondLst>
                                        </p:cTn>
                                        <p:tgtEl>
                                          <p:spTgt spid="161"/>
                                        </p:tgtEl>
                                        <p:attrNameLst>
                                          <p:attrName>style.visibility</p:attrName>
                                        </p:attrNameLst>
                                      </p:cBhvr>
                                      <p:to>
                                        <p:strVal val="hidden"/>
                                      </p:to>
                                    </p:set>
                                  </p:childTnLst>
                                </p:cTn>
                              </p:par>
                              <p:par>
                                <p:cTn id="780" presetID="3" presetClass="exit" presetSubtype="5" fill="hold" grpId="2" nodeType="withEffect">
                                  <p:stCondLst>
                                    <p:cond delay="0"/>
                                  </p:stCondLst>
                                  <p:childTnLst>
                                    <p:animEffect transition="out" filter="blinds(vertical)">
                                      <p:cBhvr>
                                        <p:cTn id="781" dur="5000"/>
                                        <p:tgtEl>
                                          <p:spTgt spid="161"/>
                                        </p:tgtEl>
                                      </p:cBhvr>
                                    </p:animEffect>
                                    <p:set>
                                      <p:cBhvr>
                                        <p:cTn id="782" dur="1" fill="hold">
                                          <p:stCondLst>
                                            <p:cond delay="4999"/>
                                          </p:stCondLst>
                                        </p:cTn>
                                        <p:tgtEl>
                                          <p:spTgt spid="161"/>
                                        </p:tgtEl>
                                        <p:attrNameLst>
                                          <p:attrName>style.visibility</p:attrName>
                                        </p:attrNameLst>
                                      </p:cBhvr>
                                      <p:to>
                                        <p:strVal val="hidden"/>
                                      </p:to>
                                    </p:set>
                                  </p:childTnLst>
                                </p:cTn>
                              </p:par>
                              <p:par>
                                <p:cTn id="783" presetID="8" presetClass="emph" presetSubtype="0" fill="hold" grpId="3" nodeType="withEffect">
                                  <p:stCondLst>
                                    <p:cond delay="0"/>
                                  </p:stCondLst>
                                  <p:childTnLst>
                                    <p:animRot by="-21600000">
                                      <p:cBhvr>
                                        <p:cTn id="784" dur="5000" fill="hold"/>
                                        <p:tgtEl>
                                          <p:spTgt spid="161"/>
                                        </p:tgtEl>
                                        <p:attrNameLst>
                                          <p:attrName>r</p:attrName>
                                        </p:attrNameLst>
                                      </p:cBhvr>
                                    </p:animRot>
                                  </p:childTnLst>
                                </p:cTn>
                              </p:par>
                              <p:par>
                                <p:cTn id="785" presetID="2" presetClass="entr" presetSubtype="8" fill="hold" grpId="0" nodeType="withEffect">
                                  <p:stCondLst>
                                    <p:cond delay="0"/>
                                  </p:stCondLst>
                                  <p:childTnLst>
                                    <p:set>
                                      <p:cBhvr>
                                        <p:cTn id="786" dur="1" fill="hold">
                                          <p:stCondLst>
                                            <p:cond delay="0"/>
                                          </p:stCondLst>
                                        </p:cTn>
                                        <p:tgtEl>
                                          <p:spTgt spid="156"/>
                                        </p:tgtEl>
                                        <p:attrNameLst>
                                          <p:attrName>style.visibility</p:attrName>
                                        </p:attrNameLst>
                                      </p:cBhvr>
                                      <p:to>
                                        <p:strVal val="visible"/>
                                      </p:to>
                                    </p:set>
                                    <p:anim calcmode="lin" valueType="num">
                                      <p:cBhvr additive="base">
                                        <p:cTn id="787" dur="5000" fill="hold"/>
                                        <p:tgtEl>
                                          <p:spTgt spid="156"/>
                                        </p:tgtEl>
                                        <p:attrNameLst>
                                          <p:attrName>ppt_x</p:attrName>
                                        </p:attrNameLst>
                                      </p:cBhvr>
                                      <p:tavLst>
                                        <p:tav tm="0">
                                          <p:val>
                                            <p:strVal val="0-#ppt_w/2"/>
                                          </p:val>
                                        </p:tav>
                                        <p:tav tm="100000">
                                          <p:val>
                                            <p:strVal val="#ppt_x"/>
                                          </p:val>
                                        </p:tav>
                                      </p:tavLst>
                                    </p:anim>
                                    <p:anim calcmode="lin" valueType="num">
                                      <p:cBhvr additive="base">
                                        <p:cTn id="788" dur="5000" fill="hold"/>
                                        <p:tgtEl>
                                          <p:spTgt spid="156"/>
                                        </p:tgtEl>
                                        <p:attrNameLst>
                                          <p:attrName>ppt_y</p:attrName>
                                        </p:attrNameLst>
                                      </p:cBhvr>
                                      <p:tavLst>
                                        <p:tav tm="0">
                                          <p:val>
                                            <p:strVal val="#ppt_y"/>
                                          </p:val>
                                        </p:tav>
                                        <p:tav tm="100000">
                                          <p:val>
                                            <p:strVal val="#ppt_y"/>
                                          </p:val>
                                        </p:tav>
                                      </p:tavLst>
                                    </p:anim>
                                  </p:childTnLst>
                                </p:cTn>
                              </p:par>
                              <p:par>
                                <p:cTn id="789" presetID="2" presetClass="exit" presetSubtype="8" fill="hold" grpId="1" nodeType="withEffect">
                                  <p:stCondLst>
                                    <p:cond delay="0"/>
                                  </p:stCondLst>
                                  <p:childTnLst>
                                    <p:anim calcmode="lin" valueType="num">
                                      <p:cBhvr additive="base">
                                        <p:cTn id="790" dur="5000"/>
                                        <p:tgtEl>
                                          <p:spTgt spid="156"/>
                                        </p:tgtEl>
                                        <p:attrNameLst>
                                          <p:attrName>ppt_x</p:attrName>
                                        </p:attrNameLst>
                                      </p:cBhvr>
                                      <p:tavLst>
                                        <p:tav tm="0">
                                          <p:val>
                                            <p:strVal val="ppt_x"/>
                                          </p:val>
                                        </p:tav>
                                        <p:tav tm="100000">
                                          <p:val>
                                            <p:strVal val="0-ppt_w/2"/>
                                          </p:val>
                                        </p:tav>
                                      </p:tavLst>
                                    </p:anim>
                                    <p:anim calcmode="lin" valueType="num">
                                      <p:cBhvr additive="base">
                                        <p:cTn id="791" dur="5000"/>
                                        <p:tgtEl>
                                          <p:spTgt spid="156"/>
                                        </p:tgtEl>
                                        <p:attrNameLst>
                                          <p:attrName>ppt_y</p:attrName>
                                        </p:attrNameLst>
                                      </p:cBhvr>
                                      <p:tavLst>
                                        <p:tav tm="0">
                                          <p:val>
                                            <p:strVal val="ppt_y"/>
                                          </p:val>
                                        </p:tav>
                                        <p:tav tm="100000">
                                          <p:val>
                                            <p:strVal val="ppt_y"/>
                                          </p:val>
                                        </p:tav>
                                      </p:tavLst>
                                    </p:anim>
                                    <p:set>
                                      <p:cBhvr>
                                        <p:cTn id="792" dur="1" fill="hold">
                                          <p:stCondLst>
                                            <p:cond delay="4999"/>
                                          </p:stCondLst>
                                        </p:cTn>
                                        <p:tgtEl>
                                          <p:spTgt spid="156"/>
                                        </p:tgtEl>
                                        <p:attrNameLst>
                                          <p:attrName>style.visibility</p:attrName>
                                        </p:attrNameLst>
                                      </p:cBhvr>
                                      <p:to>
                                        <p:strVal val="hidden"/>
                                      </p:to>
                                    </p:set>
                                  </p:childTnLst>
                                </p:cTn>
                              </p:par>
                              <p:par>
                                <p:cTn id="793" presetID="3" presetClass="exit" presetSubtype="5" fill="hold" grpId="2" nodeType="withEffect">
                                  <p:stCondLst>
                                    <p:cond delay="0"/>
                                  </p:stCondLst>
                                  <p:childTnLst>
                                    <p:animEffect transition="out" filter="blinds(vertical)">
                                      <p:cBhvr>
                                        <p:cTn id="794" dur="5000"/>
                                        <p:tgtEl>
                                          <p:spTgt spid="156"/>
                                        </p:tgtEl>
                                      </p:cBhvr>
                                    </p:animEffect>
                                    <p:set>
                                      <p:cBhvr>
                                        <p:cTn id="795" dur="1" fill="hold">
                                          <p:stCondLst>
                                            <p:cond delay="4999"/>
                                          </p:stCondLst>
                                        </p:cTn>
                                        <p:tgtEl>
                                          <p:spTgt spid="156"/>
                                        </p:tgtEl>
                                        <p:attrNameLst>
                                          <p:attrName>style.visibility</p:attrName>
                                        </p:attrNameLst>
                                      </p:cBhvr>
                                      <p:to>
                                        <p:strVal val="hidden"/>
                                      </p:to>
                                    </p:set>
                                  </p:childTnLst>
                                </p:cTn>
                              </p:par>
                              <p:par>
                                <p:cTn id="796" presetID="8" presetClass="emph" presetSubtype="0" fill="hold" grpId="3" nodeType="withEffect">
                                  <p:stCondLst>
                                    <p:cond delay="0"/>
                                  </p:stCondLst>
                                  <p:childTnLst>
                                    <p:animRot by="-21600000">
                                      <p:cBhvr>
                                        <p:cTn id="797" dur="5000" fill="hold"/>
                                        <p:tgtEl>
                                          <p:spTgt spid="156"/>
                                        </p:tgtEl>
                                        <p:attrNameLst>
                                          <p:attrName>r</p:attrName>
                                        </p:attrNameLst>
                                      </p:cBhvr>
                                    </p:animRot>
                                  </p:childTnLst>
                                </p:cTn>
                              </p:par>
                              <p:par>
                                <p:cTn id="798" presetID="2" presetClass="entr" presetSubtype="8" fill="hold" grpId="0" nodeType="withEffect">
                                  <p:stCondLst>
                                    <p:cond delay="0"/>
                                  </p:stCondLst>
                                  <p:childTnLst>
                                    <p:set>
                                      <p:cBhvr>
                                        <p:cTn id="799" dur="1" fill="hold">
                                          <p:stCondLst>
                                            <p:cond delay="0"/>
                                          </p:stCondLst>
                                        </p:cTn>
                                        <p:tgtEl>
                                          <p:spTgt spid="157"/>
                                        </p:tgtEl>
                                        <p:attrNameLst>
                                          <p:attrName>style.visibility</p:attrName>
                                        </p:attrNameLst>
                                      </p:cBhvr>
                                      <p:to>
                                        <p:strVal val="visible"/>
                                      </p:to>
                                    </p:set>
                                    <p:anim calcmode="lin" valueType="num">
                                      <p:cBhvr additive="base">
                                        <p:cTn id="800" dur="5000" fill="hold"/>
                                        <p:tgtEl>
                                          <p:spTgt spid="157"/>
                                        </p:tgtEl>
                                        <p:attrNameLst>
                                          <p:attrName>ppt_x</p:attrName>
                                        </p:attrNameLst>
                                      </p:cBhvr>
                                      <p:tavLst>
                                        <p:tav tm="0">
                                          <p:val>
                                            <p:strVal val="0-#ppt_w/2"/>
                                          </p:val>
                                        </p:tav>
                                        <p:tav tm="100000">
                                          <p:val>
                                            <p:strVal val="#ppt_x"/>
                                          </p:val>
                                        </p:tav>
                                      </p:tavLst>
                                    </p:anim>
                                    <p:anim calcmode="lin" valueType="num">
                                      <p:cBhvr additive="base">
                                        <p:cTn id="801" dur="5000" fill="hold"/>
                                        <p:tgtEl>
                                          <p:spTgt spid="157"/>
                                        </p:tgtEl>
                                        <p:attrNameLst>
                                          <p:attrName>ppt_y</p:attrName>
                                        </p:attrNameLst>
                                      </p:cBhvr>
                                      <p:tavLst>
                                        <p:tav tm="0">
                                          <p:val>
                                            <p:strVal val="#ppt_y"/>
                                          </p:val>
                                        </p:tav>
                                        <p:tav tm="100000">
                                          <p:val>
                                            <p:strVal val="#ppt_y"/>
                                          </p:val>
                                        </p:tav>
                                      </p:tavLst>
                                    </p:anim>
                                  </p:childTnLst>
                                </p:cTn>
                              </p:par>
                              <p:par>
                                <p:cTn id="802" presetID="2" presetClass="exit" presetSubtype="8" fill="hold" grpId="1" nodeType="withEffect">
                                  <p:stCondLst>
                                    <p:cond delay="0"/>
                                  </p:stCondLst>
                                  <p:childTnLst>
                                    <p:anim calcmode="lin" valueType="num">
                                      <p:cBhvr additive="base">
                                        <p:cTn id="803" dur="5000"/>
                                        <p:tgtEl>
                                          <p:spTgt spid="157"/>
                                        </p:tgtEl>
                                        <p:attrNameLst>
                                          <p:attrName>ppt_x</p:attrName>
                                        </p:attrNameLst>
                                      </p:cBhvr>
                                      <p:tavLst>
                                        <p:tav tm="0">
                                          <p:val>
                                            <p:strVal val="ppt_x"/>
                                          </p:val>
                                        </p:tav>
                                        <p:tav tm="100000">
                                          <p:val>
                                            <p:strVal val="0-ppt_w/2"/>
                                          </p:val>
                                        </p:tav>
                                      </p:tavLst>
                                    </p:anim>
                                    <p:anim calcmode="lin" valueType="num">
                                      <p:cBhvr additive="base">
                                        <p:cTn id="804" dur="5000"/>
                                        <p:tgtEl>
                                          <p:spTgt spid="157"/>
                                        </p:tgtEl>
                                        <p:attrNameLst>
                                          <p:attrName>ppt_y</p:attrName>
                                        </p:attrNameLst>
                                      </p:cBhvr>
                                      <p:tavLst>
                                        <p:tav tm="0">
                                          <p:val>
                                            <p:strVal val="ppt_y"/>
                                          </p:val>
                                        </p:tav>
                                        <p:tav tm="100000">
                                          <p:val>
                                            <p:strVal val="ppt_y"/>
                                          </p:val>
                                        </p:tav>
                                      </p:tavLst>
                                    </p:anim>
                                    <p:set>
                                      <p:cBhvr>
                                        <p:cTn id="805" dur="1" fill="hold">
                                          <p:stCondLst>
                                            <p:cond delay="4999"/>
                                          </p:stCondLst>
                                        </p:cTn>
                                        <p:tgtEl>
                                          <p:spTgt spid="157"/>
                                        </p:tgtEl>
                                        <p:attrNameLst>
                                          <p:attrName>style.visibility</p:attrName>
                                        </p:attrNameLst>
                                      </p:cBhvr>
                                      <p:to>
                                        <p:strVal val="hidden"/>
                                      </p:to>
                                    </p:set>
                                  </p:childTnLst>
                                </p:cTn>
                              </p:par>
                              <p:par>
                                <p:cTn id="806" presetID="3" presetClass="exit" presetSubtype="5" fill="hold" grpId="2" nodeType="withEffect">
                                  <p:stCondLst>
                                    <p:cond delay="0"/>
                                  </p:stCondLst>
                                  <p:childTnLst>
                                    <p:animEffect transition="out" filter="blinds(vertical)">
                                      <p:cBhvr>
                                        <p:cTn id="807" dur="5000"/>
                                        <p:tgtEl>
                                          <p:spTgt spid="157"/>
                                        </p:tgtEl>
                                      </p:cBhvr>
                                    </p:animEffect>
                                    <p:set>
                                      <p:cBhvr>
                                        <p:cTn id="808" dur="1" fill="hold">
                                          <p:stCondLst>
                                            <p:cond delay="4999"/>
                                          </p:stCondLst>
                                        </p:cTn>
                                        <p:tgtEl>
                                          <p:spTgt spid="157"/>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5000" fill="hold"/>
                                        <p:tgtEl>
                                          <p:spTgt spid="157"/>
                                        </p:tgtEl>
                                        <p:attrNameLst>
                                          <p:attrName>r</p:attrName>
                                        </p:attrNameLst>
                                      </p:cBhvr>
                                    </p:animRot>
                                  </p:childTnLst>
                                </p:cTn>
                              </p:par>
                              <p:par>
                                <p:cTn id="811" presetID="2" presetClass="entr" presetSubtype="8" fill="hold" grpId="0" nodeType="withEffect">
                                  <p:stCondLst>
                                    <p:cond delay="0"/>
                                  </p:stCondLst>
                                  <p:childTnLst>
                                    <p:set>
                                      <p:cBhvr>
                                        <p:cTn id="812" dur="1" fill="hold">
                                          <p:stCondLst>
                                            <p:cond delay="0"/>
                                          </p:stCondLst>
                                        </p:cTn>
                                        <p:tgtEl>
                                          <p:spTgt spid="158"/>
                                        </p:tgtEl>
                                        <p:attrNameLst>
                                          <p:attrName>style.visibility</p:attrName>
                                        </p:attrNameLst>
                                      </p:cBhvr>
                                      <p:to>
                                        <p:strVal val="visible"/>
                                      </p:to>
                                    </p:set>
                                    <p:anim calcmode="lin" valueType="num">
                                      <p:cBhvr additive="base">
                                        <p:cTn id="813" dur="5000" fill="hold"/>
                                        <p:tgtEl>
                                          <p:spTgt spid="158"/>
                                        </p:tgtEl>
                                        <p:attrNameLst>
                                          <p:attrName>ppt_x</p:attrName>
                                        </p:attrNameLst>
                                      </p:cBhvr>
                                      <p:tavLst>
                                        <p:tav tm="0">
                                          <p:val>
                                            <p:strVal val="0-#ppt_w/2"/>
                                          </p:val>
                                        </p:tav>
                                        <p:tav tm="100000">
                                          <p:val>
                                            <p:strVal val="#ppt_x"/>
                                          </p:val>
                                        </p:tav>
                                      </p:tavLst>
                                    </p:anim>
                                    <p:anim calcmode="lin" valueType="num">
                                      <p:cBhvr additive="base">
                                        <p:cTn id="814" dur="5000" fill="hold"/>
                                        <p:tgtEl>
                                          <p:spTgt spid="158"/>
                                        </p:tgtEl>
                                        <p:attrNameLst>
                                          <p:attrName>ppt_y</p:attrName>
                                        </p:attrNameLst>
                                      </p:cBhvr>
                                      <p:tavLst>
                                        <p:tav tm="0">
                                          <p:val>
                                            <p:strVal val="#ppt_y"/>
                                          </p:val>
                                        </p:tav>
                                        <p:tav tm="100000">
                                          <p:val>
                                            <p:strVal val="#ppt_y"/>
                                          </p:val>
                                        </p:tav>
                                      </p:tavLst>
                                    </p:anim>
                                  </p:childTnLst>
                                </p:cTn>
                              </p:par>
                              <p:par>
                                <p:cTn id="815" presetID="2" presetClass="exit" presetSubtype="8" fill="hold" grpId="1" nodeType="withEffect">
                                  <p:stCondLst>
                                    <p:cond delay="0"/>
                                  </p:stCondLst>
                                  <p:childTnLst>
                                    <p:anim calcmode="lin" valueType="num">
                                      <p:cBhvr additive="base">
                                        <p:cTn id="816" dur="5000"/>
                                        <p:tgtEl>
                                          <p:spTgt spid="158"/>
                                        </p:tgtEl>
                                        <p:attrNameLst>
                                          <p:attrName>ppt_x</p:attrName>
                                        </p:attrNameLst>
                                      </p:cBhvr>
                                      <p:tavLst>
                                        <p:tav tm="0">
                                          <p:val>
                                            <p:strVal val="ppt_x"/>
                                          </p:val>
                                        </p:tav>
                                        <p:tav tm="100000">
                                          <p:val>
                                            <p:strVal val="0-ppt_w/2"/>
                                          </p:val>
                                        </p:tav>
                                      </p:tavLst>
                                    </p:anim>
                                    <p:anim calcmode="lin" valueType="num">
                                      <p:cBhvr additive="base">
                                        <p:cTn id="817" dur="5000"/>
                                        <p:tgtEl>
                                          <p:spTgt spid="158"/>
                                        </p:tgtEl>
                                        <p:attrNameLst>
                                          <p:attrName>ppt_y</p:attrName>
                                        </p:attrNameLst>
                                      </p:cBhvr>
                                      <p:tavLst>
                                        <p:tav tm="0">
                                          <p:val>
                                            <p:strVal val="ppt_y"/>
                                          </p:val>
                                        </p:tav>
                                        <p:tav tm="100000">
                                          <p:val>
                                            <p:strVal val="ppt_y"/>
                                          </p:val>
                                        </p:tav>
                                      </p:tavLst>
                                    </p:anim>
                                    <p:set>
                                      <p:cBhvr>
                                        <p:cTn id="818" dur="1" fill="hold">
                                          <p:stCondLst>
                                            <p:cond delay="4999"/>
                                          </p:stCondLst>
                                        </p:cTn>
                                        <p:tgtEl>
                                          <p:spTgt spid="158"/>
                                        </p:tgtEl>
                                        <p:attrNameLst>
                                          <p:attrName>style.visibility</p:attrName>
                                        </p:attrNameLst>
                                      </p:cBhvr>
                                      <p:to>
                                        <p:strVal val="hidden"/>
                                      </p:to>
                                    </p:set>
                                  </p:childTnLst>
                                </p:cTn>
                              </p:par>
                              <p:par>
                                <p:cTn id="819" presetID="3" presetClass="exit" presetSubtype="5" fill="hold" grpId="2" nodeType="withEffect">
                                  <p:stCondLst>
                                    <p:cond delay="0"/>
                                  </p:stCondLst>
                                  <p:childTnLst>
                                    <p:animEffect transition="out" filter="blinds(vertical)">
                                      <p:cBhvr>
                                        <p:cTn id="820" dur="5000"/>
                                        <p:tgtEl>
                                          <p:spTgt spid="158"/>
                                        </p:tgtEl>
                                      </p:cBhvr>
                                    </p:animEffect>
                                    <p:set>
                                      <p:cBhvr>
                                        <p:cTn id="821" dur="1" fill="hold">
                                          <p:stCondLst>
                                            <p:cond delay="4999"/>
                                          </p:stCondLst>
                                        </p:cTn>
                                        <p:tgtEl>
                                          <p:spTgt spid="158"/>
                                        </p:tgtEl>
                                        <p:attrNameLst>
                                          <p:attrName>style.visibility</p:attrName>
                                        </p:attrNameLst>
                                      </p:cBhvr>
                                      <p:to>
                                        <p:strVal val="hidden"/>
                                      </p:to>
                                    </p:set>
                                  </p:childTnLst>
                                </p:cTn>
                              </p:par>
                              <p:par>
                                <p:cTn id="822" presetID="8" presetClass="emph" presetSubtype="0" fill="hold" grpId="3" nodeType="withEffect">
                                  <p:stCondLst>
                                    <p:cond delay="0"/>
                                  </p:stCondLst>
                                  <p:childTnLst>
                                    <p:animRot by="-21600000">
                                      <p:cBhvr>
                                        <p:cTn id="823" dur="5000" fill="hold"/>
                                        <p:tgtEl>
                                          <p:spTgt spid="158"/>
                                        </p:tgtEl>
                                        <p:attrNameLst>
                                          <p:attrName>r</p:attrName>
                                        </p:attrNameLst>
                                      </p:cBhvr>
                                    </p:animRot>
                                  </p:childTnLst>
                                </p:cTn>
                              </p:par>
                              <p:par>
                                <p:cTn id="824" presetID="2" presetClass="entr" presetSubtype="8" fill="hold" grpId="0" nodeType="withEffect">
                                  <p:stCondLst>
                                    <p:cond delay="0"/>
                                  </p:stCondLst>
                                  <p:childTnLst>
                                    <p:set>
                                      <p:cBhvr>
                                        <p:cTn id="825" dur="1" fill="hold">
                                          <p:stCondLst>
                                            <p:cond delay="0"/>
                                          </p:stCondLst>
                                        </p:cTn>
                                        <p:tgtEl>
                                          <p:spTgt spid="150"/>
                                        </p:tgtEl>
                                        <p:attrNameLst>
                                          <p:attrName>style.visibility</p:attrName>
                                        </p:attrNameLst>
                                      </p:cBhvr>
                                      <p:to>
                                        <p:strVal val="visible"/>
                                      </p:to>
                                    </p:set>
                                    <p:anim calcmode="lin" valueType="num">
                                      <p:cBhvr additive="base">
                                        <p:cTn id="826" dur="5000" fill="hold"/>
                                        <p:tgtEl>
                                          <p:spTgt spid="150"/>
                                        </p:tgtEl>
                                        <p:attrNameLst>
                                          <p:attrName>ppt_x</p:attrName>
                                        </p:attrNameLst>
                                      </p:cBhvr>
                                      <p:tavLst>
                                        <p:tav tm="0">
                                          <p:val>
                                            <p:strVal val="0-#ppt_w/2"/>
                                          </p:val>
                                        </p:tav>
                                        <p:tav tm="100000">
                                          <p:val>
                                            <p:strVal val="#ppt_x"/>
                                          </p:val>
                                        </p:tav>
                                      </p:tavLst>
                                    </p:anim>
                                    <p:anim calcmode="lin" valueType="num">
                                      <p:cBhvr additive="base">
                                        <p:cTn id="827" dur="5000" fill="hold"/>
                                        <p:tgtEl>
                                          <p:spTgt spid="150"/>
                                        </p:tgtEl>
                                        <p:attrNameLst>
                                          <p:attrName>ppt_y</p:attrName>
                                        </p:attrNameLst>
                                      </p:cBhvr>
                                      <p:tavLst>
                                        <p:tav tm="0">
                                          <p:val>
                                            <p:strVal val="#ppt_y"/>
                                          </p:val>
                                        </p:tav>
                                        <p:tav tm="100000">
                                          <p:val>
                                            <p:strVal val="#ppt_y"/>
                                          </p:val>
                                        </p:tav>
                                      </p:tavLst>
                                    </p:anim>
                                  </p:childTnLst>
                                </p:cTn>
                              </p:par>
                              <p:par>
                                <p:cTn id="828" presetID="2" presetClass="exit" presetSubtype="8" fill="hold" grpId="1" nodeType="withEffect">
                                  <p:stCondLst>
                                    <p:cond delay="0"/>
                                  </p:stCondLst>
                                  <p:childTnLst>
                                    <p:anim calcmode="lin" valueType="num">
                                      <p:cBhvr additive="base">
                                        <p:cTn id="829" dur="5000"/>
                                        <p:tgtEl>
                                          <p:spTgt spid="150"/>
                                        </p:tgtEl>
                                        <p:attrNameLst>
                                          <p:attrName>ppt_x</p:attrName>
                                        </p:attrNameLst>
                                      </p:cBhvr>
                                      <p:tavLst>
                                        <p:tav tm="0">
                                          <p:val>
                                            <p:strVal val="ppt_x"/>
                                          </p:val>
                                        </p:tav>
                                        <p:tav tm="100000">
                                          <p:val>
                                            <p:strVal val="0-ppt_w/2"/>
                                          </p:val>
                                        </p:tav>
                                      </p:tavLst>
                                    </p:anim>
                                    <p:anim calcmode="lin" valueType="num">
                                      <p:cBhvr additive="base">
                                        <p:cTn id="830" dur="5000"/>
                                        <p:tgtEl>
                                          <p:spTgt spid="150"/>
                                        </p:tgtEl>
                                        <p:attrNameLst>
                                          <p:attrName>ppt_y</p:attrName>
                                        </p:attrNameLst>
                                      </p:cBhvr>
                                      <p:tavLst>
                                        <p:tav tm="0">
                                          <p:val>
                                            <p:strVal val="ppt_y"/>
                                          </p:val>
                                        </p:tav>
                                        <p:tav tm="100000">
                                          <p:val>
                                            <p:strVal val="ppt_y"/>
                                          </p:val>
                                        </p:tav>
                                      </p:tavLst>
                                    </p:anim>
                                    <p:set>
                                      <p:cBhvr>
                                        <p:cTn id="831" dur="1" fill="hold">
                                          <p:stCondLst>
                                            <p:cond delay="4999"/>
                                          </p:stCondLst>
                                        </p:cTn>
                                        <p:tgtEl>
                                          <p:spTgt spid="150"/>
                                        </p:tgtEl>
                                        <p:attrNameLst>
                                          <p:attrName>style.visibility</p:attrName>
                                        </p:attrNameLst>
                                      </p:cBhvr>
                                      <p:to>
                                        <p:strVal val="hidden"/>
                                      </p:to>
                                    </p:set>
                                  </p:childTnLst>
                                </p:cTn>
                              </p:par>
                              <p:par>
                                <p:cTn id="832" presetID="3" presetClass="exit" presetSubtype="5" fill="hold" grpId="2" nodeType="withEffect">
                                  <p:stCondLst>
                                    <p:cond delay="0"/>
                                  </p:stCondLst>
                                  <p:childTnLst>
                                    <p:animEffect transition="out" filter="blinds(vertical)">
                                      <p:cBhvr>
                                        <p:cTn id="833" dur="5000"/>
                                        <p:tgtEl>
                                          <p:spTgt spid="150"/>
                                        </p:tgtEl>
                                      </p:cBhvr>
                                    </p:animEffect>
                                    <p:set>
                                      <p:cBhvr>
                                        <p:cTn id="834" dur="1" fill="hold">
                                          <p:stCondLst>
                                            <p:cond delay="4999"/>
                                          </p:stCondLst>
                                        </p:cTn>
                                        <p:tgtEl>
                                          <p:spTgt spid="150"/>
                                        </p:tgtEl>
                                        <p:attrNameLst>
                                          <p:attrName>style.visibility</p:attrName>
                                        </p:attrNameLst>
                                      </p:cBhvr>
                                      <p:to>
                                        <p:strVal val="hidden"/>
                                      </p:to>
                                    </p:set>
                                  </p:childTnLst>
                                </p:cTn>
                              </p:par>
                              <p:par>
                                <p:cTn id="835" presetID="8" presetClass="emph" presetSubtype="0" fill="hold" grpId="3" nodeType="withEffect">
                                  <p:stCondLst>
                                    <p:cond delay="0"/>
                                  </p:stCondLst>
                                  <p:childTnLst>
                                    <p:animRot by="-21600000">
                                      <p:cBhvr>
                                        <p:cTn id="836" dur="5000" fill="hold"/>
                                        <p:tgtEl>
                                          <p:spTgt spid="150"/>
                                        </p:tgtEl>
                                        <p:attrNameLst>
                                          <p:attrName>r</p:attrName>
                                        </p:attrNameLst>
                                      </p:cBhvr>
                                    </p:animRot>
                                  </p:childTnLst>
                                </p:cTn>
                              </p:par>
                              <p:par>
                                <p:cTn id="837" presetID="2" presetClass="entr" presetSubtype="8" fill="hold" grpId="0" nodeType="withEffect">
                                  <p:stCondLst>
                                    <p:cond delay="0"/>
                                  </p:stCondLst>
                                  <p:childTnLst>
                                    <p:set>
                                      <p:cBhvr>
                                        <p:cTn id="838" dur="1" fill="hold">
                                          <p:stCondLst>
                                            <p:cond delay="0"/>
                                          </p:stCondLst>
                                        </p:cTn>
                                        <p:tgtEl>
                                          <p:spTgt spid="151"/>
                                        </p:tgtEl>
                                        <p:attrNameLst>
                                          <p:attrName>style.visibility</p:attrName>
                                        </p:attrNameLst>
                                      </p:cBhvr>
                                      <p:to>
                                        <p:strVal val="visible"/>
                                      </p:to>
                                    </p:set>
                                    <p:anim calcmode="lin" valueType="num">
                                      <p:cBhvr additive="base">
                                        <p:cTn id="839" dur="5000" fill="hold"/>
                                        <p:tgtEl>
                                          <p:spTgt spid="151"/>
                                        </p:tgtEl>
                                        <p:attrNameLst>
                                          <p:attrName>ppt_x</p:attrName>
                                        </p:attrNameLst>
                                      </p:cBhvr>
                                      <p:tavLst>
                                        <p:tav tm="0">
                                          <p:val>
                                            <p:strVal val="0-#ppt_w/2"/>
                                          </p:val>
                                        </p:tav>
                                        <p:tav tm="100000">
                                          <p:val>
                                            <p:strVal val="#ppt_x"/>
                                          </p:val>
                                        </p:tav>
                                      </p:tavLst>
                                    </p:anim>
                                    <p:anim calcmode="lin" valueType="num">
                                      <p:cBhvr additive="base">
                                        <p:cTn id="840" dur="5000" fill="hold"/>
                                        <p:tgtEl>
                                          <p:spTgt spid="151"/>
                                        </p:tgtEl>
                                        <p:attrNameLst>
                                          <p:attrName>ppt_y</p:attrName>
                                        </p:attrNameLst>
                                      </p:cBhvr>
                                      <p:tavLst>
                                        <p:tav tm="0">
                                          <p:val>
                                            <p:strVal val="#ppt_y"/>
                                          </p:val>
                                        </p:tav>
                                        <p:tav tm="100000">
                                          <p:val>
                                            <p:strVal val="#ppt_y"/>
                                          </p:val>
                                        </p:tav>
                                      </p:tavLst>
                                    </p:anim>
                                  </p:childTnLst>
                                </p:cTn>
                              </p:par>
                              <p:par>
                                <p:cTn id="841" presetID="2" presetClass="exit" presetSubtype="8" fill="hold" grpId="1" nodeType="withEffect">
                                  <p:stCondLst>
                                    <p:cond delay="0"/>
                                  </p:stCondLst>
                                  <p:childTnLst>
                                    <p:anim calcmode="lin" valueType="num">
                                      <p:cBhvr additive="base">
                                        <p:cTn id="842" dur="5000"/>
                                        <p:tgtEl>
                                          <p:spTgt spid="151"/>
                                        </p:tgtEl>
                                        <p:attrNameLst>
                                          <p:attrName>ppt_x</p:attrName>
                                        </p:attrNameLst>
                                      </p:cBhvr>
                                      <p:tavLst>
                                        <p:tav tm="0">
                                          <p:val>
                                            <p:strVal val="ppt_x"/>
                                          </p:val>
                                        </p:tav>
                                        <p:tav tm="100000">
                                          <p:val>
                                            <p:strVal val="0-ppt_w/2"/>
                                          </p:val>
                                        </p:tav>
                                      </p:tavLst>
                                    </p:anim>
                                    <p:anim calcmode="lin" valueType="num">
                                      <p:cBhvr additive="base">
                                        <p:cTn id="843" dur="5000"/>
                                        <p:tgtEl>
                                          <p:spTgt spid="151"/>
                                        </p:tgtEl>
                                        <p:attrNameLst>
                                          <p:attrName>ppt_y</p:attrName>
                                        </p:attrNameLst>
                                      </p:cBhvr>
                                      <p:tavLst>
                                        <p:tav tm="0">
                                          <p:val>
                                            <p:strVal val="ppt_y"/>
                                          </p:val>
                                        </p:tav>
                                        <p:tav tm="100000">
                                          <p:val>
                                            <p:strVal val="ppt_y"/>
                                          </p:val>
                                        </p:tav>
                                      </p:tavLst>
                                    </p:anim>
                                    <p:set>
                                      <p:cBhvr>
                                        <p:cTn id="844" dur="1" fill="hold">
                                          <p:stCondLst>
                                            <p:cond delay="4999"/>
                                          </p:stCondLst>
                                        </p:cTn>
                                        <p:tgtEl>
                                          <p:spTgt spid="151"/>
                                        </p:tgtEl>
                                        <p:attrNameLst>
                                          <p:attrName>style.visibility</p:attrName>
                                        </p:attrNameLst>
                                      </p:cBhvr>
                                      <p:to>
                                        <p:strVal val="hidden"/>
                                      </p:to>
                                    </p:set>
                                  </p:childTnLst>
                                </p:cTn>
                              </p:par>
                              <p:par>
                                <p:cTn id="845" presetID="3" presetClass="exit" presetSubtype="5" fill="hold" grpId="2" nodeType="withEffect">
                                  <p:stCondLst>
                                    <p:cond delay="0"/>
                                  </p:stCondLst>
                                  <p:childTnLst>
                                    <p:animEffect transition="out" filter="blinds(vertical)">
                                      <p:cBhvr>
                                        <p:cTn id="846" dur="5000"/>
                                        <p:tgtEl>
                                          <p:spTgt spid="151"/>
                                        </p:tgtEl>
                                      </p:cBhvr>
                                    </p:animEffect>
                                    <p:set>
                                      <p:cBhvr>
                                        <p:cTn id="847" dur="1" fill="hold">
                                          <p:stCondLst>
                                            <p:cond delay="4999"/>
                                          </p:stCondLst>
                                        </p:cTn>
                                        <p:tgtEl>
                                          <p:spTgt spid="151"/>
                                        </p:tgtEl>
                                        <p:attrNameLst>
                                          <p:attrName>style.visibility</p:attrName>
                                        </p:attrNameLst>
                                      </p:cBhvr>
                                      <p:to>
                                        <p:strVal val="hidden"/>
                                      </p:to>
                                    </p:set>
                                  </p:childTnLst>
                                </p:cTn>
                              </p:par>
                              <p:par>
                                <p:cTn id="848" presetID="8" presetClass="emph" presetSubtype="0" fill="hold" grpId="3" nodeType="withEffect">
                                  <p:stCondLst>
                                    <p:cond delay="0"/>
                                  </p:stCondLst>
                                  <p:childTnLst>
                                    <p:animRot by="-21600000">
                                      <p:cBhvr>
                                        <p:cTn id="849" dur="5000" fill="hold"/>
                                        <p:tgtEl>
                                          <p:spTgt spid="151"/>
                                        </p:tgtEl>
                                        <p:attrNameLst>
                                          <p:attrName>r</p:attrName>
                                        </p:attrNameLst>
                                      </p:cBhvr>
                                    </p:animRot>
                                  </p:childTnLst>
                                </p:cTn>
                              </p:par>
                              <p:par>
                                <p:cTn id="850" presetID="2" presetClass="entr" presetSubtype="8" fill="hold" grpId="0" nodeType="withEffect">
                                  <p:stCondLst>
                                    <p:cond delay="0"/>
                                  </p:stCondLst>
                                  <p:childTnLst>
                                    <p:set>
                                      <p:cBhvr>
                                        <p:cTn id="851" dur="1" fill="hold">
                                          <p:stCondLst>
                                            <p:cond delay="0"/>
                                          </p:stCondLst>
                                        </p:cTn>
                                        <p:tgtEl>
                                          <p:spTgt spid="152"/>
                                        </p:tgtEl>
                                        <p:attrNameLst>
                                          <p:attrName>style.visibility</p:attrName>
                                        </p:attrNameLst>
                                      </p:cBhvr>
                                      <p:to>
                                        <p:strVal val="visible"/>
                                      </p:to>
                                    </p:set>
                                    <p:anim calcmode="lin" valueType="num">
                                      <p:cBhvr additive="base">
                                        <p:cTn id="852" dur="5000" fill="hold"/>
                                        <p:tgtEl>
                                          <p:spTgt spid="152"/>
                                        </p:tgtEl>
                                        <p:attrNameLst>
                                          <p:attrName>ppt_x</p:attrName>
                                        </p:attrNameLst>
                                      </p:cBhvr>
                                      <p:tavLst>
                                        <p:tav tm="0">
                                          <p:val>
                                            <p:strVal val="0-#ppt_w/2"/>
                                          </p:val>
                                        </p:tav>
                                        <p:tav tm="100000">
                                          <p:val>
                                            <p:strVal val="#ppt_x"/>
                                          </p:val>
                                        </p:tav>
                                      </p:tavLst>
                                    </p:anim>
                                    <p:anim calcmode="lin" valueType="num">
                                      <p:cBhvr additive="base">
                                        <p:cTn id="853" dur="5000" fill="hold"/>
                                        <p:tgtEl>
                                          <p:spTgt spid="152"/>
                                        </p:tgtEl>
                                        <p:attrNameLst>
                                          <p:attrName>ppt_y</p:attrName>
                                        </p:attrNameLst>
                                      </p:cBhvr>
                                      <p:tavLst>
                                        <p:tav tm="0">
                                          <p:val>
                                            <p:strVal val="#ppt_y"/>
                                          </p:val>
                                        </p:tav>
                                        <p:tav tm="100000">
                                          <p:val>
                                            <p:strVal val="#ppt_y"/>
                                          </p:val>
                                        </p:tav>
                                      </p:tavLst>
                                    </p:anim>
                                  </p:childTnLst>
                                </p:cTn>
                              </p:par>
                              <p:par>
                                <p:cTn id="854" presetID="2" presetClass="exit" presetSubtype="8" fill="hold" grpId="1" nodeType="withEffect">
                                  <p:stCondLst>
                                    <p:cond delay="0"/>
                                  </p:stCondLst>
                                  <p:childTnLst>
                                    <p:anim calcmode="lin" valueType="num">
                                      <p:cBhvr additive="base">
                                        <p:cTn id="855" dur="5000"/>
                                        <p:tgtEl>
                                          <p:spTgt spid="152"/>
                                        </p:tgtEl>
                                        <p:attrNameLst>
                                          <p:attrName>ppt_x</p:attrName>
                                        </p:attrNameLst>
                                      </p:cBhvr>
                                      <p:tavLst>
                                        <p:tav tm="0">
                                          <p:val>
                                            <p:strVal val="ppt_x"/>
                                          </p:val>
                                        </p:tav>
                                        <p:tav tm="100000">
                                          <p:val>
                                            <p:strVal val="0-ppt_w/2"/>
                                          </p:val>
                                        </p:tav>
                                      </p:tavLst>
                                    </p:anim>
                                    <p:anim calcmode="lin" valueType="num">
                                      <p:cBhvr additive="base">
                                        <p:cTn id="856" dur="5000"/>
                                        <p:tgtEl>
                                          <p:spTgt spid="152"/>
                                        </p:tgtEl>
                                        <p:attrNameLst>
                                          <p:attrName>ppt_y</p:attrName>
                                        </p:attrNameLst>
                                      </p:cBhvr>
                                      <p:tavLst>
                                        <p:tav tm="0">
                                          <p:val>
                                            <p:strVal val="ppt_y"/>
                                          </p:val>
                                        </p:tav>
                                        <p:tav tm="100000">
                                          <p:val>
                                            <p:strVal val="ppt_y"/>
                                          </p:val>
                                        </p:tav>
                                      </p:tavLst>
                                    </p:anim>
                                    <p:set>
                                      <p:cBhvr>
                                        <p:cTn id="857" dur="1" fill="hold">
                                          <p:stCondLst>
                                            <p:cond delay="4999"/>
                                          </p:stCondLst>
                                        </p:cTn>
                                        <p:tgtEl>
                                          <p:spTgt spid="152"/>
                                        </p:tgtEl>
                                        <p:attrNameLst>
                                          <p:attrName>style.visibility</p:attrName>
                                        </p:attrNameLst>
                                      </p:cBhvr>
                                      <p:to>
                                        <p:strVal val="hidden"/>
                                      </p:to>
                                    </p:set>
                                  </p:childTnLst>
                                </p:cTn>
                              </p:par>
                              <p:par>
                                <p:cTn id="858" presetID="3" presetClass="exit" presetSubtype="5" fill="hold" grpId="2" nodeType="withEffect">
                                  <p:stCondLst>
                                    <p:cond delay="0"/>
                                  </p:stCondLst>
                                  <p:childTnLst>
                                    <p:animEffect transition="out" filter="blinds(vertical)">
                                      <p:cBhvr>
                                        <p:cTn id="859" dur="5000"/>
                                        <p:tgtEl>
                                          <p:spTgt spid="152"/>
                                        </p:tgtEl>
                                      </p:cBhvr>
                                    </p:animEffect>
                                    <p:set>
                                      <p:cBhvr>
                                        <p:cTn id="860" dur="1" fill="hold">
                                          <p:stCondLst>
                                            <p:cond delay="4999"/>
                                          </p:stCondLst>
                                        </p:cTn>
                                        <p:tgtEl>
                                          <p:spTgt spid="152"/>
                                        </p:tgtEl>
                                        <p:attrNameLst>
                                          <p:attrName>style.visibility</p:attrName>
                                        </p:attrNameLst>
                                      </p:cBhvr>
                                      <p:to>
                                        <p:strVal val="hidden"/>
                                      </p:to>
                                    </p:set>
                                  </p:childTnLst>
                                </p:cTn>
                              </p:par>
                              <p:par>
                                <p:cTn id="861" presetID="8" presetClass="emph" presetSubtype="0" fill="hold" grpId="3" nodeType="withEffect">
                                  <p:stCondLst>
                                    <p:cond delay="0"/>
                                  </p:stCondLst>
                                  <p:childTnLst>
                                    <p:animRot by="-21600000">
                                      <p:cBhvr>
                                        <p:cTn id="862" dur="5000" fill="hold"/>
                                        <p:tgtEl>
                                          <p:spTgt spid="152"/>
                                        </p:tgtEl>
                                        <p:attrNameLst>
                                          <p:attrName>r</p:attrName>
                                        </p:attrNameLst>
                                      </p:cBhvr>
                                    </p:animRot>
                                  </p:childTnLst>
                                </p:cTn>
                              </p:par>
                              <p:par>
                                <p:cTn id="863" presetID="2" presetClass="entr" presetSubtype="8" fill="hold" grpId="0" nodeType="withEffect">
                                  <p:stCondLst>
                                    <p:cond delay="0"/>
                                  </p:stCondLst>
                                  <p:childTnLst>
                                    <p:set>
                                      <p:cBhvr>
                                        <p:cTn id="864" dur="1" fill="hold">
                                          <p:stCondLst>
                                            <p:cond delay="0"/>
                                          </p:stCondLst>
                                        </p:cTn>
                                        <p:tgtEl>
                                          <p:spTgt spid="147"/>
                                        </p:tgtEl>
                                        <p:attrNameLst>
                                          <p:attrName>style.visibility</p:attrName>
                                        </p:attrNameLst>
                                      </p:cBhvr>
                                      <p:to>
                                        <p:strVal val="visible"/>
                                      </p:to>
                                    </p:set>
                                    <p:anim calcmode="lin" valueType="num">
                                      <p:cBhvr additive="base">
                                        <p:cTn id="865" dur="5000" fill="hold"/>
                                        <p:tgtEl>
                                          <p:spTgt spid="147"/>
                                        </p:tgtEl>
                                        <p:attrNameLst>
                                          <p:attrName>ppt_x</p:attrName>
                                        </p:attrNameLst>
                                      </p:cBhvr>
                                      <p:tavLst>
                                        <p:tav tm="0">
                                          <p:val>
                                            <p:strVal val="0-#ppt_w/2"/>
                                          </p:val>
                                        </p:tav>
                                        <p:tav tm="100000">
                                          <p:val>
                                            <p:strVal val="#ppt_x"/>
                                          </p:val>
                                        </p:tav>
                                      </p:tavLst>
                                    </p:anim>
                                    <p:anim calcmode="lin" valueType="num">
                                      <p:cBhvr additive="base">
                                        <p:cTn id="866" dur="5000" fill="hold"/>
                                        <p:tgtEl>
                                          <p:spTgt spid="147"/>
                                        </p:tgtEl>
                                        <p:attrNameLst>
                                          <p:attrName>ppt_y</p:attrName>
                                        </p:attrNameLst>
                                      </p:cBhvr>
                                      <p:tavLst>
                                        <p:tav tm="0">
                                          <p:val>
                                            <p:strVal val="#ppt_y"/>
                                          </p:val>
                                        </p:tav>
                                        <p:tav tm="100000">
                                          <p:val>
                                            <p:strVal val="#ppt_y"/>
                                          </p:val>
                                        </p:tav>
                                      </p:tavLst>
                                    </p:anim>
                                  </p:childTnLst>
                                </p:cTn>
                              </p:par>
                              <p:par>
                                <p:cTn id="867" presetID="2" presetClass="exit" presetSubtype="8" fill="hold" grpId="1" nodeType="withEffect">
                                  <p:stCondLst>
                                    <p:cond delay="0"/>
                                  </p:stCondLst>
                                  <p:childTnLst>
                                    <p:anim calcmode="lin" valueType="num">
                                      <p:cBhvr additive="base">
                                        <p:cTn id="868" dur="5000"/>
                                        <p:tgtEl>
                                          <p:spTgt spid="147"/>
                                        </p:tgtEl>
                                        <p:attrNameLst>
                                          <p:attrName>ppt_x</p:attrName>
                                        </p:attrNameLst>
                                      </p:cBhvr>
                                      <p:tavLst>
                                        <p:tav tm="0">
                                          <p:val>
                                            <p:strVal val="ppt_x"/>
                                          </p:val>
                                        </p:tav>
                                        <p:tav tm="100000">
                                          <p:val>
                                            <p:strVal val="0-ppt_w/2"/>
                                          </p:val>
                                        </p:tav>
                                      </p:tavLst>
                                    </p:anim>
                                    <p:anim calcmode="lin" valueType="num">
                                      <p:cBhvr additive="base">
                                        <p:cTn id="869" dur="5000"/>
                                        <p:tgtEl>
                                          <p:spTgt spid="147"/>
                                        </p:tgtEl>
                                        <p:attrNameLst>
                                          <p:attrName>ppt_y</p:attrName>
                                        </p:attrNameLst>
                                      </p:cBhvr>
                                      <p:tavLst>
                                        <p:tav tm="0">
                                          <p:val>
                                            <p:strVal val="ppt_y"/>
                                          </p:val>
                                        </p:tav>
                                        <p:tav tm="100000">
                                          <p:val>
                                            <p:strVal val="ppt_y"/>
                                          </p:val>
                                        </p:tav>
                                      </p:tavLst>
                                    </p:anim>
                                    <p:set>
                                      <p:cBhvr>
                                        <p:cTn id="870" dur="1" fill="hold">
                                          <p:stCondLst>
                                            <p:cond delay="4999"/>
                                          </p:stCondLst>
                                        </p:cTn>
                                        <p:tgtEl>
                                          <p:spTgt spid="147"/>
                                        </p:tgtEl>
                                        <p:attrNameLst>
                                          <p:attrName>style.visibility</p:attrName>
                                        </p:attrNameLst>
                                      </p:cBhvr>
                                      <p:to>
                                        <p:strVal val="hidden"/>
                                      </p:to>
                                    </p:set>
                                  </p:childTnLst>
                                </p:cTn>
                              </p:par>
                              <p:par>
                                <p:cTn id="871" presetID="3" presetClass="exit" presetSubtype="5" fill="hold" grpId="2" nodeType="withEffect">
                                  <p:stCondLst>
                                    <p:cond delay="0"/>
                                  </p:stCondLst>
                                  <p:childTnLst>
                                    <p:animEffect transition="out" filter="blinds(vertical)">
                                      <p:cBhvr>
                                        <p:cTn id="872" dur="5000"/>
                                        <p:tgtEl>
                                          <p:spTgt spid="147"/>
                                        </p:tgtEl>
                                      </p:cBhvr>
                                    </p:animEffect>
                                    <p:set>
                                      <p:cBhvr>
                                        <p:cTn id="873" dur="1" fill="hold">
                                          <p:stCondLst>
                                            <p:cond delay="4999"/>
                                          </p:stCondLst>
                                        </p:cTn>
                                        <p:tgtEl>
                                          <p:spTgt spid="147"/>
                                        </p:tgtEl>
                                        <p:attrNameLst>
                                          <p:attrName>style.visibility</p:attrName>
                                        </p:attrNameLst>
                                      </p:cBhvr>
                                      <p:to>
                                        <p:strVal val="hidden"/>
                                      </p:to>
                                    </p:set>
                                  </p:childTnLst>
                                </p:cTn>
                              </p:par>
                              <p:par>
                                <p:cTn id="874" presetID="8" presetClass="emph" presetSubtype="0" fill="hold" grpId="3" nodeType="withEffect">
                                  <p:stCondLst>
                                    <p:cond delay="0"/>
                                  </p:stCondLst>
                                  <p:childTnLst>
                                    <p:animRot by="-21600000">
                                      <p:cBhvr>
                                        <p:cTn id="875" dur="5000" fill="hold"/>
                                        <p:tgtEl>
                                          <p:spTgt spid="147"/>
                                        </p:tgtEl>
                                        <p:attrNameLst>
                                          <p:attrName>r</p:attrName>
                                        </p:attrNameLst>
                                      </p:cBhvr>
                                    </p:animRot>
                                  </p:childTnLst>
                                </p:cTn>
                              </p:par>
                              <p:par>
                                <p:cTn id="876" presetID="2" presetClass="entr" presetSubtype="8" fill="hold" grpId="0" nodeType="withEffect">
                                  <p:stCondLst>
                                    <p:cond delay="0"/>
                                  </p:stCondLst>
                                  <p:childTnLst>
                                    <p:set>
                                      <p:cBhvr>
                                        <p:cTn id="877" dur="1" fill="hold">
                                          <p:stCondLst>
                                            <p:cond delay="0"/>
                                          </p:stCondLst>
                                        </p:cTn>
                                        <p:tgtEl>
                                          <p:spTgt spid="148"/>
                                        </p:tgtEl>
                                        <p:attrNameLst>
                                          <p:attrName>style.visibility</p:attrName>
                                        </p:attrNameLst>
                                      </p:cBhvr>
                                      <p:to>
                                        <p:strVal val="visible"/>
                                      </p:to>
                                    </p:set>
                                    <p:anim calcmode="lin" valueType="num">
                                      <p:cBhvr additive="base">
                                        <p:cTn id="878" dur="5000" fill="hold"/>
                                        <p:tgtEl>
                                          <p:spTgt spid="148"/>
                                        </p:tgtEl>
                                        <p:attrNameLst>
                                          <p:attrName>ppt_x</p:attrName>
                                        </p:attrNameLst>
                                      </p:cBhvr>
                                      <p:tavLst>
                                        <p:tav tm="0">
                                          <p:val>
                                            <p:strVal val="0-#ppt_w/2"/>
                                          </p:val>
                                        </p:tav>
                                        <p:tav tm="100000">
                                          <p:val>
                                            <p:strVal val="#ppt_x"/>
                                          </p:val>
                                        </p:tav>
                                      </p:tavLst>
                                    </p:anim>
                                    <p:anim calcmode="lin" valueType="num">
                                      <p:cBhvr additive="base">
                                        <p:cTn id="879" dur="5000" fill="hold"/>
                                        <p:tgtEl>
                                          <p:spTgt spid="148"/>
                                        </p:tgtEl>
                                        <p:attrNameLst>
                                          <p:attrName>ppt_y</p:attrName>
                                        </p:attrNameLst>
                                      </p:cBhvr>
                                      <p:tavLst>
                                        <p:tav tm="0">
                                          <p:val>
                                            <p:strVal val="#ppt_y"/>
                                          </p:val>
                                        </p:tav>
                                        <p:tav tm="100000">
                                          <p:val>
                                            <p:strVal val="#ppt_y"/>
                                          </p:val>
                                        </p:tav>
                                      </p:tavLst>
                                    </p:anim>
                                  </p:childTnLst>
                                </p:cTn>
                              </p:par>
                              <p:par>
                                <p:cTn id="880" presetID="2" presetClass="exit" presetSubtype="8" fill="hold" grpId="1" nodeType="withEffect">
                                  <p:stCondLst>
                                    <p:cond delay="0"/>
                                  </p:stCondLst>
                                  <p:childTnLst>
                                    <p:anim calcmode="lin" valueType="num">
                                      <p:cBhvr additive="base">
                                        <p:cTn id="881" dur="5000"/>
                                        <p:tgtEl>
                                          <p:spTgt spid="148"/>
                                        </p:tgtEl>
                                        <p:attrNameLst>
                                          <p:attrName>ppt_x</p:attrName>
                                        </p:attrNameLst>
                                      </p:cBhvr>
                                      <p:tavLst>
                                        <p:tav tm="0">
                                          <p:val>
                                            <p:strVal val="ppt_x"/>
                                          </p:val>
                                        </p:tav>
                                        <p:tav tm="100000">
                                          <p:val>
                                            <p:strVal val="0-ppt_w/2"/>
                                          </p:val>
                                        </p:tav>
                                      </p:tavLst>
                                    </p:anim>
                                    <p:anim calcmode="lin" valueType="num">
                                      <p:cBhvr additive="base">
                                        <p:cTn id="882" dur="5000"/>
                                        <p:tgtEl>
                                          <p:spTgt spid="148"/>
                                        </p:tgtEl>
                                        <p:attrNameLst>
                                          <p:attrName>ppt_y</p:attrName>
                                        </p:attrNameLst>
                                      </p:cBhvr>
                                      <p:tavLst>
                                        <p:tav tm="0">
                                          <p:val>
                                            <p:strVal val="ppt_y"/>
                                          </p:val>
                                        </p:tav>
                                        <p:tav tm="100000">
                                          <p:val>
                                            <p:strVal val="ppt_y"/>
                                          </p:val>
                                        </p:tav>
                                      </p:tavLst>
                                    </p:anim>
                                    <p:set>
                                      <p:cBhvr>
                                        <p:cTn id="883" dur="1" fill="hold">
                                          <p:stCondLst>
                                            <p:cond delay="4999"/>
                                          </p:stCondLst>
                                        </p:cTn>
                                        <p:tgtEl>
                                          <p:spTgt spid="148"/>
                                        </p:tgtEl>
                                        <p:attrNameLst>
                                          <p:attrName>style.visibility</p:attrName>
                                        </p:attrNameLst>
                                      </p:cBhvr>
                                      <p:to>
                                        <p:strVal val="hidden"/>
                                      </p:to>
                                    </p:set>
                                  </p:childTnLst>
                                </p:cTn>
                              </p:par>
                              <p:par>
                                <p:cTn id="884" presetID="3" presetClass="exit" presetSubtype="5" fill="hold" grpId="2" nodeType="withEffect">
                                  <p:stCondLst>
                                    <p:cond delay="0"/>
                                  </p:stCondLst>
                                  <p:childTnLst>
                                    <p:animEffect transition="out" filter="blinds(vertical)">
                                      <p:cBhvr>
                                        <p:cTn id="885" dur="5000"/>
                                        <p:tgtEl>
                                          <p:spTgt spid="148"/>
                                        </p:tgtEl>
                                      </p:cBhvr>
                                    </p:animEffect>
                                    <p:set>
                                      <p:cBhvr>
                                        <p:cTn id="886" dur="1" fill="hold">
                                          <p:stCondLst>
                                            <p:cond delay="4999"/>
                                          </p:stCondLst>
                                        </p:cTn>
                                        <p:tgtEl>
                                          <p:spTgt spid="148"/>
                                        </p:tgtEl>
                                        <p:attrNameLst>
                                          <p:attrName>style.visibility</p:attrName>
                                        </p:attrNameLst>
                                      </p:cBhvr>
                                      <p:to>
                                        <p:strVal val="hidden"/>
                                      </p:to>
                                    </p:set>
                                  </p:childTnLst>
                                </p:cTn>
                              </p:par>
                              <p:par>
                                <p:cTn id="887" presetID="8" presetClass="emph" presetSubtype="0" fill="hold" grpId="3" nodeType="withEffect">
                                  <p:stCondLst>
                                    <p:cond delay="0"/>
                                  </p:stCondLst>
                                  <p:childTnLst>
                                    <p:animRot by="-21600000">
                                      <p:cBhvr>
                                        <p:cTn id="888" dur="5000" fill="hold"/>
                                        <p:tgtEl>
                                          <p:spTgt spid="148"/>
                                        </p:tgtEl>
                                        <p:attrNameLst>
                                          <p:attrName>r</p:attrName>
                                        </p:attrNameLst>
                                      </p:cBhvr>
                                    </p:animRot>
                                  </p:childTnLst>
                                </p:cTn>
                              </p:par>
                              <p:par>
                                <p:cTn id="889" presetID="2" presetClass="entr" presetSubtype="8" fill="hold" grpId="0" nodeType="withEffect">
                                  <p:stCondLst>
                                    <p:cond delay="0"/>
                                  </p:stCondLst>
                                  <p:childTnLst>
                                    <p:set>
                                      <p:cBhvr>
                                        <p:cTn id="890" dur="1" fill="hold">
                                          <p:stCondLst>
                                            <p:cond delay="0"/>
                                          </p:stCondLst>
                                        </p:cTn>
                                        <p:tgtEl>
                                          <p:spTgt spid="149"/>
                                        </p:tgtEl>
                                        <p:attrNameLst>
                                          <p:attrName>style.visibility</p:attrName>
                                        </p:attrNameLst>
                                      </p:cBhvr>
                                      <p:to>
                                        <p:strVal val="visible"/>
                                      </p:to>
                                    </p:set>
                                    <p:anim calcmode="lin" valueType="num">
                                      <p:cBhvr additive="base">
                                        <p:cTn id="891" dur="5000" fill="hold"/>
                                        <p:tgtEl>
                                          <p:spTgt spid="149"/>
                                        </p:tgtEl>
                                        <p:attrNameLst>
                                          <p:attrName>ppt_x</p:attrName>
                                        </p:attrNameLst>
                                      </p:cBhvr>
                                      <p:tavLst>
                                        <p:tav tm="0">
                                          <p:val>
                                            <p:strVal val="0-#ppt_w/2"/>
                                          </p:val>
                                        </p:tav>
                                        <p:tav tm="100000">
                                          <p:val>
                                            <p:strVal val="#ppt_x"/>
                                          </p:val>
                                        </p:tav>
                                      </p:tavLst>
                                    </p:anim>
                                    <p:anim calcmode="lin" valueType="num">
                                      <p:cBhvr additive="base">
                                        <p:cTn id="892" dur="5000" fill="hold"/>
                                        <p:tgtEl>
                                          <p:spTgt spid="149"/>
                                        </p:tgtEl>
                                        <p:attrNameLst>
                                          <p:attrName>ppt_y</p:attrName>
                                        </p:attrNameLst>
                                      </p:cBhvr>
                                      <p:tavLst>
                                        <p:tav tm="0">
                                          <p:val>
                                            <p:strVal val="#ppt_y"/>
                                          </p:val>
                                        </p:tav>
                                        <p:tav tm="100000">
                                          <p:val>
                                            <p:strVal val="#ppt_y"/>
                                          </p:val>
                                        </p:tav>
                                      </p:tavLst>
                                    </p:anim>
                                  </p:childTnLst>
                                </p:cTn>
                              </p:par>
                              <p:par>
                                <p:cTn id="893" presetID="2" presetClass="exit" presetSubtype="8" fill="hold" grpId="1" nodeType="withEffect">
                                  <p:stCondLst>
                                    <p:cond delay="0"/>
                                  </p:stCondLst>
                                  <p:childTnLst>
                                    <p:anim calcmode="lin" valueType="num">
                                      <p:cBhvr additive="base">
                                        <p:cTn id="894" dur="5000"/>
                                        <p:tgtEl>
                                          <p:spTgt spid="149"/>
                                        </p:tgtEl>
                                        <p:attrNameLst>
                                          <p:attrName>ppt_x</p:attrName>
                                        </p:attrNameLst>
                                      </p:cBhvr>
                                      <p:tavLst>
                                        <p:tav tm="0">
                                          <p:val>
                                            <p:strVal val="ppt_x"/>
                                          </p:val>
                                        </p:tav>
                                        <p:tav tm="100000">
                                          <p:val>
                                            <p:strVal val="0-ppt_w/2"/>
                                          </p:val>
                                        </p:tav>
                                      </p:tavLst>
                                    </p:anim>
                                    <p:anim calcmode="lin" valueType="num">
                                      <p:cBhvr additive="base">
                                        <p:cTn id="895" dur="5000"/>
                                        <p:tgtEl>
                                          <p:spTgt spid="149"/>
                                        </p:tgtEl>
                                        <p:attrNameLst>
                                          <p:attrName>ppt_y</p:attrName>
                                        </p:attrNameLst>
                                      </p:cBhvr>
                                      <p:tavLst>
                                        <p:tav tm="0">
                                          <p:val>
                                            <p:strVal val="ppt_y"/>
                                          </p:val>
                                        </p:tav>
                                        <p:tav tm="100000">
                                          <p:val>
                                            <p:strVal val="ppt_y"/>
                                          </p:val>
                                        </p:tav>
                                      </p:tavLst>
                                    </p:anim>
                                    <p:set>
                                      <p:cBhvr>
                                        <p:cTn id="896" dur="1" fill="hold">
                                          <p:stCondLst>
                                            <p:cond delay="4999"/>
                                          </p:stCondLst>
                                        </p:cTn>
                                        <p:tgtEl>
                                          <p:spTgt spid="149"/>
                                        </p:tgtEl>
                                        <p:attrNameLst>
                                          <p:attrName>style.visibility</p:attrName>
                                        </p:attrNameLst>
                                      </p:cBhvr>
                                      <p:to>
                                        <p:strVal val="hidden"/>
                                      </p:to>
                                    </p:set>
                                  </p:childTnLst>
                                </p:cTn>
                              </p:par>
                              <p:par>
                                <p:cTn id="897" presetID="3" presetClass="exit" presetSubtype="5" fill="hold" grpId="2" nodeType="withEffect">
                                  <p:stCondLst>
                                    <p:cond delay="0"/>
                                  </p:stCondLst>
                                  <p:childTnLst>
                                    <p:animEffect transition="out" filter="blinds(vertical)">
                                      <p:cBhvr>
                                        <p:cTn id="898" dur="5000"/>
                                        <p:tgtEl>
                                          <p:spTgt spid="149"/>
                                        </p:tgtEl>
                                      </p:cBhvr>
                                    </p:animEffect>
                                    <p:set>
                                      <p:cBhvr>
                                        <p:cTn id="899" dur="1" fill="hold">
                                          <p:stCondLst>
                                            <p:cond delay="4999"/>
                                          </p:stCondLst>
                                        </p:cTn>
                                        <p:tgtEl>
                                          <p:spTgt spid="149"/>
                                        </p:tgtEl>
                                        <p:attrNameLst>
                                          <p:attrName>style.visibility</p:attrName>
                                        </p:attrNameLst>
                                      </p:cBhvr>
                                      <p:to>
                                        <p:strVal val="hidden"/>
                                      </p:to>
                                    </p:set>
                                  </p:childTnLst>
                                </p:cTn>
                              </p:par>
                              <p:par>
                                <p:cTn id="900" presetID="8" presetClass="emph" presetSubtype="0" fill="hold" grpId="3" nodeType="withEffect">
                                  <p:stCondLst>
                                    <p:cond delay="0"/>
                                  </p:stCondLst>
                                  <p:childTnLst>
                                    <p:animRot by="-21600000">
                                      <p:cBhvr>
                                        <p:cTn id="901" dur="5000" fill="hold"/>
                                        <p:tgtEl>
                                          <p:spTgt spid="149"/>
                                        </p:tgtEl>
                                        <p:attrNameLst>
                                          <p:attrName>r</p:attrName>
                                        </p:attrNameLst>
                                      </p:cBhvr>
                                    </p:animRot>
                                  </p:childTnLst>
                                </p:cTn>
                              </p:par>
                              <p:par>
                                <p:cTn id="902" presetID="2" presetClass="entr" presetSubtype="8" fill="hold" grpId="0" nodeType="withEffect">
                                  <p:stCondLst>
                                    <p:cond delay="0"/>
                                  </p:stCondLst>
                                  <p:childTnLst>
                                    <p:set>
                                      <p:cBhvr>
                                        <p:cTn id="903" dur="1" fill="hold">
                                          <p:stCondLst>
                                            <p:cond delay="0"/>
                                          </p:stCondLst>
                                        </p:cTn>
                                        <p:tgtEl>
                                          <p:spTgt spid="144"/>
                                        </p:tgtEl>
                                        <p:attrNameLst>
                                          <p:attrName>style.visibility</p:attrName>
                                        </p:attrNameLst>
                                      </p:cBhvr>
                                      <p:to>
                                        <p:strVal val="visible"/>
                                      </p:to>
                                    </p:set>
                                    <p:anim calcmode="lin" valueType="num">
                                      <p:cBhvr additive="base">
                                        <p:cTn id="904" dur="5000" fill="hold"/>
                                        <p:tgtEl>
                                          <p:spTgt spid="144"/>
                                        </p:tgtEl>
                                        <p:attrNameLst>
                                          <p:attrName>ppt_x</p:attrName>
                                        </p:attrNameLst>
                                      </p:cBhvr>
                                      <p:tavLst>
                                        <p:tav tm="0">
                                          <p:val>
                                            <p:strVal val="0-#ppt_w/2"/>
                                          </p:val>
                                        </p:tav>
                                        <p:tav tm="100000">
                                          <p:val>
                                            <p:strVal val="#ppt_x"/>
                                          </p:val>
                                        </p:tav>
                                      </p:tavLst>
                                    </p:anim>
                                    <p:anim calcmode="lin" valueType="num">
                                      <p:cBhvr additive="base">
                                        <p:cTn id="905" dur="5000" fill="hold"/>
                                        <p:tgtEl>
                                          <p:spTgt spid="144"/>
                                        </p:tgtEl>
                                        <p:attrNameLst>
                                          <p:attrName>ppt_y</p:attrName>
                                        </p:attrNameLst>
                                      </p:cBhvr>
                                      <p:tavLst>
                                        <p:tav tm="0">
                                          <p:val>
                                            <p:strVal val="#ppt_y"/>
                                          </p:val>
                                        </p:tav>
                                        <p:tav tm="100000">
                                          <p:val>
                                            <p:strVal val="#ppt_y"/>
                                          </p:val>
                                        </p:tav>
                                      </p:tavLst>
                                    </p:anim>
                                  </p:childTnLst>
                                </p:cTn>
                              </p:par>
                              <p:par>
                                <p:cTn id="906" presetID="2" presetClass="exit" presetSubtype="8" fill="hold" grpId="1" nodeType="withEffect">
                                  <p:stCondLst>
                                    <p:cond delay="0"/>
                                  </p:stCondLst>
                                  <p:childTnLst>
                                    <p:anim calcmode="lin" valueType="num">
                                      <p:cBhvr additive="base">
                                        <p:cTn id="907" dur="5000"/>
                                        <p:tgtEl>
                                          <p:spTgt spid="144"/>
                                        </p:tgtEl>
                                        <p:attrNameLst>
                                          <p:attrName>ppt_x</p:attrName>
                                        </p:attrNameLst>
                                      </p:cBhvr>
                                      <p:tavLst>
                                        <p:tav tm="0">
                                          <p:val>
                                            <p:strVal val="ppt_x"/>
                                          </p:val>
                                        </p:tav>
                                        <p:tav tm="100000">
                                          <p:val>
                                            <p:strVal val="0-ppt_w/2"/>
                                          </p:val>
                                        </p:tav>
                                      </p:tavLst>
                                    </p:anim>
                                    <p:anim calcmode="lin" valueType="num">
                                      <p:cBhvr additive="base">
                                        <p:cTn id="908" dur="5000"/>
                                        <p:tgtEl>
                                          <p:spTgt spid="144"/>
                                        </p:tgtEl>
                                        <p:attrNameLst>
                                          <p:attrName>ppt_y</p:attrName>
                                        </p:attrNameLst>
                                      </p:cBhvr>
                                      <p:tavLst>
                                        <p:tav tm="0">
                                          <p:val>
                                            <p:strVal val="ppt_y"/>
                                          </p:val>
                                        </p:tav>
                                        <p:tav tm="100000">
                                          <p:val>
                                            <p:strVal val="ppt_y"/>
                                          </p:val>
                                        </p:tav>
                                      </p:tavLst>
                                    </p:anim>
                                    <p:set>
                                      <p:cBhvr>
                                        <p:cTn id="909" dur="1" fill="hold">
                                          <p:stCondLst>
                                            <p:cond delay="4999"/>
                                          </p:stCondLst>
                                        </p:cTn>
                                        <p:tgtEl>
                                          <p:spTgt spid="144"/>
                                        </p:tgtEl>
                                        <p:attrNameLst>
                                          <p:attrName>style.visibility</p:attrName>
                                        </p:attrNameLst>
                                      </p:cBhvr>
                                      <p:to>
                                        <p:strVal val="hidden"/>
                                      </p:to>
                                    </p:set>
                                  </p:childTnLst>
                                </p:cTn>
                              </p:par>
                              <p:par>
                                <p:cTn id="910" presetID="3" presetClass="exit" presetSubtype="5" fill="hold" grpId="2" nodeType="withEffect">
                                  <p:stCondLst>
                                    <p:cond delay="0"/>
                                  </p:stCondLst>
                                  <p:childTnLst>
                                    <p:animEffect transition="out" filter="blinds(vertical)">
                                      <p:cBhvr>
                                        <p:cTn id="911" dur="5000"/>
                                        <p:tgtEl>
                                          <p:spTgt spid="144"/>
                                        </p:tgtEl>
                                      </p:cBhvr>
                                    </p:animEffect>
                                    <p:set>
                                      <p:cBhvr>
                                        <p:cTn id="912" dur="1" fill="hold">
                                          <p:stCondLst>
                                            <p:cond delay="4999"/>
                                          </p:stCondLst>
                                        </p:cTn>
                                        <p:tgtEl>
                                          <p:spTgt spid="144"/>
                                        </p:tgtEl>
                                        <p:attrNameLst>
                                          <p:attrName>style.visibility</p:attrName>
                                        </p:attrNameLst>
                                      </p:cBhvr>
                                      <p:to>
                                        <p:strVal val="hidden"/>
                                      </p:to>
                                    </p:set>
                                  </p:childTnLst>
                                </p:cTn>
                              </p:par>
                              <p:par>
                                <p:cTn id="913" presetID="8" presetClass="emph" presetSubtype="0" fill="hold" grpId="3" nodeType="withEffect">
                                  <p:stCondLst>
                                    <p:cond delay="0"/>
                                  </p:stCondLst>
                                  <p:childTnLst>
                                    <p:animRot by="-21600000">
                                      <p:cBhvr>
                                        <p:cTn id="914" dur="5000" fill="hold"/>
                                        <p:tgtEl>
                                          <p:spTgt spid="144"/>
                                        </p:tgtEl>
                                        <p:attrNameLst>
                                          <p:attrName>r</p:attrName>
                                        </p:attrNameLst>
                                      </p:cBhvr>
                                    </p:animRot>
                                  </p:childTnLst>
                                </p:cTn>
                              </p:par>
                              <p:par>
                                <p:cTn id="915" presetID="2" presetClass="entr" presetSubtype="8" fill="hold" grpId="0" nodeType="withEffect">
                                  <p:stCondLst>
                                    <p:cond delay="0"/>
                                  </p:stCondLst>
                                  <p:childTnLst>
                                    <p:set>
                                      <p:cBhvr>
                                        <p:cTn id="916" dur="1" fill="hold">
                                          <p:stCondLst>
                                            <p:cond delay="0"/>
                                          </p:stCondLst>
                                        </p:cTn>
                                        <p:tgtEl>
                                          <p:spTgt spid="145"/>
                                        </p:tgtEl>
                                        <p:attrNameLst>
                                          <p:attrName>style.visibility</p:attrName>
                                        </p:attrNameLst>
                                      </p:cBhvr>
                                      <p:to>
                                        <p:strVal val="visible"/>
                                      </p:to>
                                    </p:set>
                                    <p:anim calcmode="lin" valueType="num">
                                      <p:cBhvr additive="base">
                                        <p:cTn id="917" dur="5000" fill="hold"/>
                                        <p:tgtEl>
                                          <p:spTgt spid="145"/>
                                        </p:tgtEl>
                                        <p:attrNameLst>
                                          <p:attrName>ppt_x</p:attrName>
                                        </p:attrNameLst>
                                      </p:cBhvr>
                                      <p:tavLst>
                                        <p:tav tm="0">
                                          <p:val>
                                            <p:strVal val="0-#ppt_w/2"/>
                                          </p:val>
                                        </p:tav>
                                        <p:tav tm="100000">
                                          <p:val>
                                            <p:strVal val="#ppt_x"/>
                                          </p:val>
                                        </p:tav>
                                      </p:tavLst>
                                    </p:anim>
                                    <p:anim calcmode="lin" valueType="num">
                                      <p:cBhvr additive="base">
                                        <p:cTn id="918" dur="5000" fill="hold"/>
                                        <p:tgtEl>
                                          <p:spTgt spid="145"/>
                                        </p:tgtEl>
                                        <p:attrNameLst>
                                          <p:attrName>ppt_y</p:attrName>
                                        </p:attrNameLst>
                                      </p:cBhvr>
                                      <p:tavLst>
                                        <p:tav tm="0">
                                          <p:val>
                                            <p:strVal val="#ppt_y"/>
                                          </p:val>
                                        </p:tav>
                                        <p:tav tm="100000">
                                          <p:val>
                                            <p:strVal val="#ppt_y"/>
                                          </p:val>
                                        </p:tav>
                                      </p:tavLst>
                                    </p:anim>
                                  </p:childTnLst>
                                </p:cTn>
                              </p:par>
                              <p:par>
                                <p:cTn id="919" presetID="2" presetClass="exit" presetSubtype="8" fill="hold" grpId="1" nodeType="withEffect">
                                  <p:stCondLst>
                                    <p:cond delay="0"/>
                                  </p:stCondLst>
                                  <p:childTnLst>
                                    <p:anim calcmode="lin" valueType="num">
                                      <p:cBhvr additive="base">
                                        <p:cTn id="920" dur="5000"/>
                                        <p:tgtEl>
                                          <p:spTgt spid="145"/>
                                        </p:tgtEl>
                                        <p:attrNameLst>
                                          <p:attrName>ppt_x</p:attrName>
                                        </p:attrNameLst>
                                      </p:cBhvr>
                                      <p:tavLst>
                                        <p:tav tm="0">
                                          <p:val>
                                            <p:strVal val="ppt_x"/>
                                          </p:val>
                                        </p:tav>
                                        <p:tav tm="100000">
                                          <p:val>
                                            <p:strVal val="0-ppt_w/2"/>
                                          </p:val>
                                        </p:tav>
                                      </p:tavLst>
                                    </p:anim>
                                    <p:anim calcmode="lin" valueType="num">
                                      <p:cBhvr additive="base">
                                        <p:cTn id="921" dur="5000"/>
                                        <p:tgtEl>
                                          <p:spTgt spid="145"/>
                                        </p:tgtEl>
                                        <p:attrNameLst>
                                          <p:attrName>ppt_y</p:attrName>
                                        </p:attrNameLst>
                                      </p:cBhvr>
                                      <p:tavLst>
                                        <p:tav tm="0">
                                          <p:val>
                                            <p:strVal val="ppt_y"/>
                                          </p:val>
                                        </p:tav>
                                        <p:tav tm="100000">
                                          <p:val>
                                            <p:strVal val="ppt_y"/>
                                          </p:val>
                                        </p:tav>
                                      </p:tavLst>
                                    </p:anim>
                                    <p:set>
                                      <p:cBhvr>
                                        <p:cTn id="922" dur="1" fill="hold">
                                          <p:stCondLst>
                                            <p:cond delay="4999"/>
                                          </p:stCondLst>
                                        </p:cTn>
                                        <p:tgtEl>
                                          <p:spTgt spid="145"/>
                                        </p:tgtEl>
                                        <p:attrNameLst>
                                          <p:attrName>style.visibility</p:attrName>
                                        </p:attrNameLst>
                                      </p:cBhvr>
                                      <p:to>
                                        <p:strVal val="hidden"/>
                                      </p:to>
                                    </p:set>
                                  </p:childTnLst>
                                </p:cTn>
                              </p:par>
                              <p:par>
                                <p:cTn id="923" presetID="3" presetClass="exit" presetSubtype="5" fill="hold" grpId="2" nodeType="withEffect">
                                  <p:stCondLst>
                                    <p:cond delay="0"/>
                                  </p:stCondLst>
                                  <p:childTnLst>
                                    <p:animEffect transition="out" filter="blinds(vertical)">
                                      <p:cBhvr>
                                        <p:cTn id="924" dur="5000"/>
                                        <p:tgtEl>
                                          <p:spTgt spid="145"/>
                                        </p:tgtEl>
                                      </p:cBhvr>
                                    </p:animEffect>
                                    <p:set>
                                      <p:cBhvr>
                                        <p:cTn id="925" dur="1" fill="hold">
                                          <p:stCondLst>
                                            <p:cond delay="4999"/>
                                          </p:stCondLst>
                                        </p:cTn>
                                        <p:tgtEl>
                                          <p:spTgt spid="145"/>
                                        </p:tgtEl>
                                        <p:attrNameLst>
                                          <p:attrName>style.visibility</p:attrName>
                                        </p:attrNameLst>
                                      </p:cBhvr>
                                      <p:to>
                                        <p:strVal val="hidden"/>
                                      </p:to>
                                    </p:set>
                                  </p:childTnLst>
                                </p:cTn>
                              </p:par>
                              <p:par>
                                <p:cTn id="926" presetID="8" presetClass="emph" presetSubtype="0" fill="hold" grpId="3" nodeType="withEffect">
                                  <p:stCondLst>
                                    <p:cond delay="0"/>
                                  </p:stCondLst>
                                  <p:childTnLst>
                                    <p:animRot by="-21600000">
                                      <p:cBhvr>
                                        <p:cTn id="927" dur="5000" fill="hold"/>
                                        <p:tgtEl>
                                          <p:spTgt spid="145"/>
                                        </p:tgtEl>
                                        <p:attrNameLst>
                                          <p:attrName>r</p:attrName>
                                        </p:attrNameLst>
                                      </p:cBhvr>
                                    </p:animRot>
                                  </p:childTnLst>
                                </p:cTn>
                              </p:par>
                              <p:par>
                                <p:cTn id="928" presetID="2" presetClass="entr" presetSubtype="8" fill="hold" grpId="0" nodeType="withEffect">
                                  <p:stCondLst>
                                    <p:cond delay="0"/>
                                  </p:stCondLst>
                                  <p:childTnLst>
                                    <p:set>
                                      <p:cBhvr>
                                        <p:cTn id="929" dur="1" fill="hold">
                                          <p:stCondLst>
                                            <p:cond delay="0"/>
                                          </p:stCondLst>
                                        </p:cTn>
                                        <p:tgtEl>
                                          <p:spTgt spid="146"/>
                                        </p:tgtEl>
                                        <p:attrNameLst>
                                          <p:attrName>style.visibility</p:attrName>
                                        </p:attrNameLst>
                                      </p:cBhvr>
                                      <p:to>
                                        <p:strVal val="visible"/>
                                      </p:to>
                                    </p:set>
                                    <p:anim calcmode="lin" valueType="num">
                                      <p:cBhvr additive="base">
                                        <p:cTn id="930" dur="5000" fill="hold"/>
                                        <p:tgtEl>
                                          <p:spTgt spid="146"/>
                                        </p:tgtEl>
                                        <p:attrNameLst>
                                          <p:attrName>ppt_x</p:attrName>
                                        </p:attrNameLst>
                                      </p:cBhvr>
                                      <p:tavLst>
                                        <p:tav tm="0">
                                          <p:val>
                                            <p:strVal val="0-#ppt_w/2"/>
                                          </p:val>
                                        </p:tav>
                                        <p:tav tm="100000">
                                          <p:val>
                                            <p:strVal val="#ppt_x"/>
                                          </p:val>
                                        </p:tav>
                                      </p:tavLst>
                                    </p:anim>
                                    <p:anim calcmode="lin" valueType="num">
                                      <p:cBhvr additive="base">
                                        <p:cTn id="931" dur="5000" fill="hold"/>
                                        <p:tgtEl>
                                          <p:spTgt spid="146"/>
                                        </p:tgtEl>
                                        <p:attrNameLst>
                                          <p:attrName>ppt_y</p:attrName>
                                        </p:attrNameLst>
                                      </p:cBhvr>
                                      <p:tavLst>
                                        <p:tav tm="0">
                                          <p:val>
                                            <p:strVal val="#ppt_y"/>
                                          </p:val>
                                        </p:tav>
                                        <p:tav tm="100000">
                                          <p:val>
                                            <p:strVal val="#ppt_y"/>
                                          </p:val>
                                        </p:tav>
                                      </p:tavLst>
                                    </p:anim>
                                  </p:childTnLst>
                                </p:cTn>
                              </p:par>
                              <p:par>
                                <p:cTn id="932" presetID="2" presetClass="exit" presetSubtype="8" fill="hold" grpId="1" nodeType="withEffect">
                                  <p:stCondLst>
                                    <p:cond delay="0"/>
                                  </p:stCondLst>
                                  <p:childTnLst>
                                    <p:anim calcmode="lin" valueType="num">
                                      <p:cBhvr additive="base">
                                        <p:cTn id="933" dur="5000"/>
                                        <p:tgtEl>
                                          <p:spTgt spid="146"/>
                                        </p:tgtEl>
                                        <p:attrNameLst>
                                          <p:attrName>ppt_x</p:attrName>
                                        </p:attrNameLst>
                                      </p:cBhvr>
                                      <p:tavLst>
                                        <p:tav tm="0">
                                          <p:val>
                                            <p:strVal val="ppt_x"/>
                                          </p:val>
                                        </p:tav>
                                        <p:tav tm="100000">
                                          <p:val>
                                            <p:strVal val="0-ppt_w/2"/>
                                          </p:val>
                                        </p:tav>
                                      </p:tavLst>
                                    </p:anim>
                                    <p:anim calcmode="lin" valueType="num">
                                      <p:cBhvr additive="base">
                                        <p:cTn id="934" dur="5000"/>
                                        <p:tgtEl>
                                          <p:spTgt spid="146"/>
                                        </p:tgtEl>
                                        <p:attrNameLst>
                                          <p:attrName>ppt_y</p:attrName>
                                        </p:attrNameLst>
                                      </p:cBhvr>
                                      <p:tavLst>
                                        <p:tav tm="0">
                                          <p:val>
                                            <p:strVal val="ppt_y"/>
                                          </p:val>
                                        </p:tav>
                                        <p:tav tm="100000">
                                          <p:val>
                                            <p:strVal val="ppt_y"/>
                                          </p:val>
                                        </p:tav>
                                      </p:tavLst>
                                    </p:anim>
                                    <p:set>
                                      <p:cBhvr>
                                        <p:cTn id="935" dur="1" fill="hold">
                                          <p:stCondLst>
                                            <p:cond delay="4999"/>
                                          </p:stCondLst>
                                        </p:cTn>
                                        <p:tgtEl>
                                          <p:spTgt spid="146"/>
                                        </p:tgtEl>
                                        <p:attrNameLst>
                                          <p:attrName>style.visibility</p:attrName>
                                        </p:attrNameLst>
                                      </p:cBhvr>
                                      <p:to>
                                        <p:strVal val="hidden"/>
                                      </p:to>
                                    </p:set>
                                  </p:childTnLst>
                                </p:cTn>
                              </p:par>
                              <p:par>
                                <p:cTn id="936" presetID="3" presetClass="exit" presetSubtype="5" fill="hold" grpId="2" nodeType="withEffect">
                                  <p:stCondLst>
                                    <p:cond delay="0"/>
                                  </p:stCondLst>
                                  <p:childTnLst>
                                    <p:animEffect transition="out" filter="blinds(vertical)">
                                      <p:cBhvr>
                                        <p:cTn id="937" dur="5000"/>
                                        <p:tgtEl>
                                          <p:spTgt spid="146"/>
                                        </p:tgtEl>
                                      </p:cBhvr>
                                    </p:animEffect>
                                    <p:set>
                                      <p:cBhvr>
                                        <p:cTn id="938" dur="1" fill="hold">
                                          <p:stCondLst>
                                            <p:cond delay="4999"/>
                                          </p:stCondLst>
                                        </p:cTn>
                                        <p:tgtEl>
                                          <p:spTgt spid="146"/>
                                        </p:tgtEl>
                                        <p:attrNameLst>
                                          <p:attrName>style.visibility</p:attrName>
                                        </p:attrNameLst>
                                      </p:cBhvr>
                                      <p:to>
                                        <p:strVal val="hidden"/>
                                      </p:to>
                                    </p:set>
                                  </p:childTnLst>
                                </p:cTn>
                              </p:par>
                              <p:par>
                                <p:cTn id="939" presetID="8" presetClass="emph" presetSubtype="0" fill="hold" grpId="3" nodeType="withEffect">
                                  <p:stCondLst>
                                    <p:cond delay="0"/>
                                  </p:stCondLst>
                                  <p:childTnLst>
                                    <p:animRot by="-21600000">
                                      <p:cBhvr>
                                        <p:cTn id="940" dur="5000" fill="hold"/>
                                        <p:tgtEl>
                                          <p:spTgt spid="146"/>
                                        </p:tgtEl>
                                        <p:attrNameLst>
                                          <p:attrName>r</p:attrName>
                                        </p:attrNameLst>
                                      </p:cBhvr>
                                    </p:animRot>
                                  </p:childTnLst>
                                </p:cTn>
                              </p:par>
                              <p:par>
                                <p:cTn id="941" presetID="2" presetClass="entr" presetSubtype="8" fill="hold" grpId="0" nodeType="withEffect">
                                  <p:stCondLst>
                                    <p:cond delay="0"/>
                                  </p:stCondLst>
                                  <p:childTnLst>
                                    <p:set>
                                      <p:cBhvr>
                                        <p:cTn id="942" dur="1" fill="hold">
                                          <p:stCondLst>
                                            <p:cond delay="0"/>
                                          </p:stCondLst>
                                        </p:cTn>
                                        <p:tgtEl>
                                          <p:spTgt spid="138"/>
                                        </p:tgtEl>
                                        <p:attrNameLst>
                                          <p:attrName>style.visibility</p:attrName>
                                        </p:attrNameLst>
                                      </p:cBhvr>
                                      <p:to>
                                        <p:strVal val="visible"/>
                                      </p:to>
                                    </p:set>
                                    <p:anim calcmode="lin" valueType="num">
                                      <p:cBhvr additive="base">
                                        <p:cTn id="943" dur="5000" fill="hold"/>
                                        <p:tgtEl>
                                          <p:spTgt spid="138"/>
                                        </p:tgtEl>
                                        <p:attrNameLst>
                                          <p:attrName>ppt_x</p:attrName>
                                        </p:attrNameLst>
                                      </p:cBhvr>
                                      <p:tavLst>
                                        <p:tav tm="0">
                                          <p:val>
                                            <p:strVal val="0-#ppt_w/2"/>
                                          </p:val>
                                        </p:tav>
                                        <p:tav tm="100000">
                                          <p:val>
                                            <p:strVal val="#ppt_x"/>
                                          </p:val>
                                        </p:tav>
                                      </p:tavLst>
                                    </p:anim>
                                    <p:anim calcmode="lin" valueType="num">
                                      <p:cBhvr additive="base">
                                        <p:cTn id="944" dur="5000" fill="hold"/>
                                        <p:tgtEl>
                                          <p:spTgt spid="138"/>
                                        </p:tgtEl>
                                        <p:attrNameLst>
                                          <p:attrName>ppt_y</p:attrName>
                                        </p:attrNameLst>
                                      </p:cBhvr>
                                      <p:tavLst>
                                        <p:tav tm="0">
                                          <p:val>
                                            <p:strVal val="#ppt_y"/>
                                          </p:val>
                                        </p:tav>
                                        <p:tav tm="100000">
                                          <p:val>
                                            <p:strVal val="#ppt_y"/>
                                          </p:val>
                                        </p:tav>
                                      </p:tavLst>
                                    </p:anim>
                                  </p:childTnLst>
                                </p:cTn>
                              </p:par>
                              <p:par>
                                <p:cTn id="945" presetID="2" presetClass="exit" presetSubtype="8" fill="hold" grpId="1" nodeType="withEffect">
                                  <p:stCondLst>
                                    <p:cond delay="0"/>
                                  </p:stCondLst>
                                  <p:childTnLst>
                                    <p:anim calcmode="lin" valueType="num">
                                      <p:cBhvr additive="base">
                                        <p:cTn id="946" dur="5000"/>
                                        <p:tgtEl>
                                          <p:spTgt spid="138"/>
                                        </p:tgtEl>
                                        <p:attrNameLst>
                                          <p:attrName>ppt_x</p:attrName>
                                        </p:attrNameLst>
                                      </p:cBhvr>
                                      <p:tavLst>
                                        <p:tav tm="0">
                                          <p:val>
                                            <p:strVal val="ppt_x"/>
                                          </p:val>
                                        </p:tav>
                                        <p:tav tm="100000">
                                          <p:val>
                                            <p:strVal val="0-ppt_w/2"/>
                                          </p:val>
                                        </p:tav>
                                      </p:tavLst>
                                    </p:anim>
                                    <p:anim calcmode="lin" valueType="num">
                                      <p:cBhvr additive="base">
                                        <p:cTn id="947" dur="5000"/>
                                        <p:tgtEl>
                                          <p:spTgt spid="138"/>
                                        </p:tgtEl>
                                        <p:attrNameLst>
                                          <p:attrName>ppt_y</p:attrName>
                                        </p:attrNameLst>
                                      </p:cBhvr>
                                      <p:tavLst>
                                        <p:tav tm="0">
                                          <p:val>
                                            <p:strVal val="ppt_y"/>
                                          </p:val>
                                        </p:tav>
                                        <p:tav tm="100000">
                                          <p:val>
                                            <p:strVal val="ppt_y"/>
                                          </p:val>
                                        </p:tav>
                                      </p:tavLst>
                                    </p:anim>
                                    <p:set>
                                      <p:cBhvr>
                                        <p:cTn id="948" dur="1" fill="hold">
                                          <p:stCondLst>
                                            <p:cond delay="4999"/>
                                          </p:stCondLst>
                                        </p:cTn>
                                        <p:tgtEl>
                                          <p:spTgt spid="138"/>
                                        </p:tgtEl>
                                        <p:attrNameLst>
                                          <p:attrName>style.visibility</p:attrName>
                                        </p:attrNameLst>
                                      </p:cBhvr>
                                      <p:to>
                                        <p:strVal val="hidden"/>
                                      </p:to>
                                    </p:set>
                                  </p:childTnLst>
                                </p:cTn>
                              </p:par>
                              <p:par>
                                <p:cTn id="949" presetID="3" presetClass="exit" presetSubtype="5" fill="hold" grpId="2" nodeType="withEffect">
                                  <p:stCondLst>
                                    <p:cond delay="0"/>
                                  </p:stCondLst>
                                  <p:childTnLst>
                                    <p:animEffect transition="out" filter="blinds(vertical)">
                                      <p:cBhvr>
                                        <p:cTn id="950" dur="5000"/>
                                        <p:tgtEl>
                                          <p:spTgt spid="138"/>
                                        </p:tgtEl>
                                      </p:cBhvr>
                                    </p:animEffect>
                                    <p:set>
                                      <p:cBhvr>
                                        <p:cTn id="951" dur="1" fill="hold">
                                          <p:stCondLst>
                                            <p:cond delay="4999"/>
                                          </p:stCondLst>
                                        </p:cTn>
                                        <p:tgtEl>
                                          <p:spTgt spid="138"/>
                                        </p:tgtEl>
                                        <p:attrNameLst>
                                          <p:attrName>style.visibility</p:attrName>
                                        </p:attrNameLst>
                                      </p:cBhvr>
                                      <p:to>
                                        <p:strVal val="hidden"/>
                                      </p:to>
                                    </p:set>
                                  </p:childTnLst>
                                </p:cTn>
                              </p:par>
                              <p:par>
                                <p:cTn id="952" presetID="8" presetClass="emph" presetSubtype="0" fill="hold" grpId="3" nodeType="withEffect">
                                  <p:stCondLst>
                                    <p:cond delay="0"/>
                                  </p:stCondLst>
                                  <p:childTnLst>
                                    <p:animRot by="-21600000">
                                      <p:cBhvr>
                                        <p:cTn id="953" dur="5000" fill="hold"/>
                                        <p:tgtEl>
                                          <p:spTgt spid="138"/>
                                        </p:tgtEl>
                                        <p:attrNameLst>
                                          <p:attrName>r</p:attrName>
                                        </p:attrNameLst>
                                      </p:cBhvr>
                                    </p:animRot>
                                  </p:childTnLst>
                                </p:cTn>
                              </p:par>
                              <p:par>
                                <p:cTn id="954" presetID="2" presetClass="entr" presetSubtype="8" fill="hold" grpId="0" nodeType="withEffect">
                                  <p:stCondLst>
                                    <p:cond delay="0"/>
                                  </p:stCondLst>
                                  <p:childTnLst>
                                    <p:set>
                                      <p:cBhvr>
                                        <p:cTn id="955" dur="1" fill="hold">
                                          <p:stCondLst>
                                            <p:cond delay="0"/>
                                          </p:stCondLst>
                                        </p:cTn>
                                        <p:tgtEl>
                                          <p:spTgt spid="139"/>
                                        </p:tgtEl>
                                        <p:attrNameLst>
                                          <p:attrName>style.visibility</p:attrName>
                                        </p:attrNameLst>
                                      </p:cBhvr>
                                      <p:to>
                                        <p:strVal val="visible"/>
                                      </p:to>
                                    </p:set>
                                    <p:anim calcmode="lin" valueType="num">
                                      <p:cBhvr additive="base">
                                        <p:cTn id="956" dur="5000" fill="hold"/>
                                        <p:tgtEl>
                                          <p:spTgt spid="139"/>
                                        </p:tgtEl>
                                        <p:attrNameLst>
                                          <p:attrName>ppt_x</p:attrName>
                                        </p:attrNameLst>
                                      </p:cBhvr>
                                      <p:tavLst>
                                        <p:tav tm="0">
                                          <p:val>
                                            <p:strVal val="0-#ppt_w/2"/>
                                          </p:val>
                                        </p:tav>
                                        <p:tav tm="100000">
                                          <p:val>
                                            <p:strVal val="#ppt_x"/>
                                          </p:val>
                                        </p:tav>
                                      </p:tavLst>
                                    </p:anim>
                                    <p:anim calcmode="lin" valueType="num">
                                      <p:cBhvr additive="base">
                                        <p:cTn id="957" dur="5000" fill="hold"/>
                                        <p:tgtEl>
                                          <p:spTgt spid="139"/>
                                        </p:tgtEl>
                                        <p:attrNameLst>
                                          <p:attrName>ppt_y</p:attrName>
                                        </p:attrNameLst>
                                      </p:cBhvr>
                                      <p:tavLst>
                                        <p:tav tm="0">
                                          <p:val>
                                            <p:strVal val="#ppt_y"/>
                                          </p:val>
                                        </p:tav>
                                        <p:tav tm="100000">
                                          <p:val>
                                            <p:strVal val="#ppt_y"/>
                                          </p:val>
                                        </p:tav>
                                      </p:tavLst>
                                    </p:anim>
                                  </p:childTnLst>
                                </p:cTn>
                              </p:par>
                              <p:par>
                                <p:cTn id="958" presetID="2" presetClass="exit" presetSubtype="8" fill="hold" grpId="1" nodeType="withEffect">
                                  <p:stCondLst>
                                    <p:cond delay="0"/>
                                  </p:stCondLst>
                                  <p:childTnLst>
                                    <p:anim calcmode="lin" valueType="num">
                                      <p:cBhvr additive="base">
                                        <p:cTn id="959" dur="5000"/>
                                        <p:tgtEl>
                                          <p:spTgt spid="139"/>
                                        </p:tgtEl>
                                        <p:attrNameLst>
                                          <p:attrName>ppt_x</p:attrName>
                                        </p:attrNameLst>
                                      </p:cBhvr>
                                      <p:tavLst>
                                        <p:tav tm="0">
                                          <p:val>
                                            <p:strVal val="ppt_x"/>
                                          </p:val>
                                        </p:tav>
                                        <p:tav tm="100000">
                                          <p:val>
                                            <p:strVal val="0-ppt_w/2"/>
                                          </p:val>
                                        </p:tav>
                                      </p:tavLst>
                                    </p:anim>
                                    <p:anim calcmode="lin" valueType="num">
                                      <p:cBhvr additive="base">
                                        <p:cTn id="960" dur="5000"/>
                                        <p:tgtEl>
                                          <p:spTgt spid="139"/>
                                        </p:tgtEl>
                                        <p:attrNameLst>
                                          <p:attrName>ppt_y</p:attrName>
                                        </p:attrNameLst>
                                      </p:cBhvr>
                                      <p:tavLst>
                                        <p:tav tm="0">
                                          <p:val>
                                            <p:strVal val="ppt_y"/>
                                          </p:val>
                                        </p:tav>
                                        <p:tav tm="100000">
                                          <p:val>
                                            <p:strVal val="ppt_y"/>
                                          </p:val>
                                        </p:tav>
                                      </p:tavLst>
                                    </p:anim>
                                    <p:set>
                                      <p:cBhvr>
                                        <p:cTn id="961" dur="1" fill="hold">
                                          <p:stCondLst>
                                            <p:cond delay="4999"/>
                                          </p:stCondLst>
                                        </p:cTn>
                                        <p:tgtEl>
                                          <p:spTgt spid="139"/>
                                        </p:tgtEl>
                                        <p:attrNameLst>
                                          <p:attrName>style.visibility</p:attrName>
                                        </p:attrNameLst>
                                      </p:cBhvr>
                                      <p:to>
                                        <p:strVal val="hidden"/>
                                      </p:to>
                                    </p:set>
                                  </p:childTnLst>
                                </p:cTn>
                              </p:par>
                              <p:par>
                                <p:cTn id="962" presetID="3" presetClass="exit" presetSubtype="5" fill="hold" grpId="2" nodeType="withEffect">
                                  <p:stCondLst>
                                    <p:cond delay="0"/>
                                  </p:stCondLst>
                                  <p:childTnLst>
                                    <p:animEffect transition="out" filter="blinds(vertical)">
                                      <p:cBhvr>
                                        <p:cTn id="963" dur="5000"/>
                                        <p:tgtEl>
                                          <p:spTgt spid="139"/>
                                        </p:tgtEl>
                                      </p:cBhvr>
                                    </p:animEffect>
                                    <p:set>
                                      <p:cBhvr>
                                        <p:cTn id="964" dur="1" fill="hold">
                                          <p:stCondLst>
                                            <p:cond delay="4999"/>
                                          </p:stCondLst>
                                        </p:cTn>
                                        <p:tgtEl>
                                          <p:spTgt spid="139"/>
                                        </p:tgtEl>
                                        <p:attrNameLst>
                                          <p:attrName>style.visibility</p:attrName>
                                        </p:attrNameLst>
                                      </p:cBhvr>
                                      <p:to>
                                        <p:strVal val="hidden"/>
                                      </p:to>
                                    </p:set>
                                  </p:childTnLst>
                                </p:cTn>
                              </p:par>
                              <p:par>
                                <p:cTn id="965" presetID="8" presetClass="emph" presetSubtype="0" fill="hold" grpId="3" nodeType="withEffect">
                                  <p:stCondLst>
                                    <p:cond delay="0"/>
                                  </p:stCondLst>
                                  <p:childTnLst>
                                    <p:animRot by="-21600000">
                                      <p:cBhvr>
                                        <p:cTn id="966" dur="5000" fill="hold"/>
                                        <p:tgtEl>
                                          <p:spTgt spid="139"/>
                                        </p:tgtEl>
                                        <p:attrNameLst>
                                          <p:attrName>r</p:attrName>
                                        </p:attrNameLst>
                                      </p:cBhvr>
                                    </p:animRot>
                                  </p:childTnLst>
                                </p:cTn>
                              </p:par>
                              <p:par>
                                <p:cTn id="967" presetID="2" presetClass="entr" presetSubtype="8" fill="hold" grpId="0" nodeType="withEffect">
                                  <p:stCondLst>
                                    <p:cond delay="0"/>
                                  </p:stCondLst>
                                  <p:childTnLst>
                                    <p:set>
                                      <p:cBhvr>
                                        <p:cTn id="968" dur="1" fill="hold">
                                          <p:stCondLst>
                                            <p:cond delay="0"/>
                                          </p:stCondLst>
                                        </p:cTn>
                                        <p:tgtEl>
                                          <p:spTgt spid="140"/>
                                        </p:tgtEl>
                                        <p:attrNameLst>
                                          <p:attrName>style.visibility</p:attrName>
                                        </p:attrNameLst>
                                      </p:cBhvr>
                                      <p:to>
                                        <p:strVal val="visible"/>
                                      </p:to>
                                    </p:set>
                                    <p:anim calcmode="lin" valueType="num">
                                      <p:cBhvr additive="base">
                                        <p:cTn id="969" dur="5000" fill="hold"/>
                                        <p:tgtEl>
                                          <p:spTgt spid="140"/>
                                        </p:tgtEl>
                                        <p:attrNameLst>
                                          <p:attrName>ppt_x</p:attrName>
                                        </p:attrNameLst>
                                      </p:cBhvr>
                                      <p:tavLst>
                                        <p:tav tm="0">
                                          <p:val>
                                            <p:strVal val="0-#ppt_w/2"/>
                                          </p:val>
                                        </p:tav>
                                        <p:tav tm="100000">
                                          <p:val>
                                            <p:strVal val="#ppt_x"/>
                                          </p:val>
                                        </p:tav>
                                      </p:tavLst>
                                    </p:anim>
                                    <p:anim calcmode="lin" valueType="num">
                                      <p:cBhvr additive="base">
                                        <p:cTn id="970" dur="5000" fill="hold"/>
                                        <p:tgtEl>
                                          <p:spTgt spid="140"/>
                                        </p:tgtEl>
                                        <p:attrNameLst>
                                          <p:attrName>ppt_y</p:attrName>
                                        </p:attrNameLst>
                                      </p:cBhvr>
                                      <p:tavLst>
                                        <p:tav tm="0">
                                          <p:val>
                                            <p:strVal val="#ppt_y"/>
                                          </p:val>
                                        </p:tav>
                                        <p:tav tm="100000">
                                          <p:val>
                                            <p:strVal val="#ppt_y"/>
                                          </p:val>
                                        </p:tav>
                                      </p:tavLst>
                                    </p:anim>
                                  </p:childTnLst>
                                </p:cTn>
                              </p:par>
                              <p:par>
                                <p:cTn id="971" presetID="2" presetClass="exit" presetSubtype="8" fill="hold" grpId="1" nodeType="withEffect">
                                  <p:stCondLst>
                                    <p:cond delay="0"/>
                                  </p:stCondLst>
                                  <p:childTnLst>
                                    <p:anim calcmode="lin" valueType="num">
                                      <p:cBhvr additive="base">
                                        <p:cTn id="972" dur="5000"/>
                                        <p:tgtEl>
                                          <p:spTgt spid="140"/>
                                        </p:tgtEl>
                                        <p:attrNameLst>
                                          <p:attrName>ppt_x</p:attrName>
                                        </p:attrNameLst>
                                      </p:cBhvr>
                                      <p:tavLst>
                                        <p:tav tm="0">
                                          <p:val>
                                            <p:strVal val="ppt_x"/>
                                          </p:val>
                                        </p:tav>
                                        <p:tav tm="100000">
                                          <p:val>
                                            <p:strVal val="0-ppt_w/2"/>
                                          </p:val>
                                        </p:tav>
                                      </p:tavLst>
                                    </p:anim>
                                    <p:anim calcmode="lin" valueType="num">
                                      <p:cBhvr additive="base">
                                        <p:cTn id="973" dur="5000"/>
                                        <p:tgtEl>
                                          <p:spTgt spid="140"/>
                                        </p:tgtEl>
                                        <p:attrNameLst>
                                          <p:attrName>ppt_y</p:attrName>
                                        </p:attrNameLst>
                                      </p:cBhvr>
                                      <p:tavLst>
                                        <p:tav tm="0">
                                          <p:val>
                                            <p:strVal val="ppt_y"/>
                                          </p:val>
                                        </p:tav>
                                        <p:tav tm="100000">
                                          <p:val>
                                            <p:strVal val="ppt_y"/>
                                          </p:val>
                                        </p:tav>
                                      </p:tavLst>
                                    </p:anim>
                                    <p:set>
                                      <p:cBhvr>
                                        <p:cTn id="974" dur="1" fill="hold">
                                          <p:stCondLst>
                                            <p:cond delay="4999"/>
                                          </p:stCondLst>
                                        </p:cTn>
                                        <p:tgtEl>
                                          <p:spTgt spid="140"/>
                                        </p:tgtEl>
                                        <p:attrNameLst>
                                          <p:attrName>style.visibility</p:attrName>
                                        </p:attrNameLst>
                                      </p:cBhvr>
                                      <p:to>
                                        <p:strVal val="hidden"/>
                                      </p:to>
                                    </p:set>
                                  </p:childTnLst>
                                </p:cTn>
                              </p:par>
                              <p:par>
                                <p:cTn id="975" presetID="3" presetClass="exit" presetSubtype="5" fill="hold" grpId="2" nodeType="withEffect">
                                  <p:stCondLst>
                                    <p:cond delay="0"/>
                                  </p:stCondLst>
                                  <p:childTnLst>
                                    <p:animEffect transition="out" filter="blinds(vertical)">
                                      <p:cBhvr>
                                        <p:cTn id="976" dur="5000"/>
                                        <p:tgtEl>
                                          <p:spTgt spid="140"/>
                                        </p:tgtEl>
                                      </p:cBhvr>
                                    </p:animEffect>
                                    <p:set>
                                      <p:cBhvr>
                                        <p:cTn id="977" dur="1" fill="hold">
                                          <p:stCondLst>
                                            <p:cond delay="4999"/>
                                          </p:stCondLst>
                                        </p:cTn>
                                        <p:tgtEl>
                                          <p:spTgt spid="140"/>
                                        </p:tgtEl>
                                        <p:attrNameLst>
                                          <p:attrName>style.visibility</p:attrName>
                                        </p:attrNameLst>
                                      </p:cBhvr>
                                      <p:to>
                                        <p:strVal val="hidden"/>
                                      </p:to>
                                    </p:set>
                                  </p:childTnLst>
                                </p:cTn>
                              </p:par>
                              <p:par>
                                <p:cTn id="978" presetID="8" presetClass="emph" presetSubtype="0" fill="hold" grpId="3" nodeType="withEffect">
                                  <p:stCondLst>
                                    <p:cond delay="0"/>
                                  </p:stCondLst>
                                  <p:childTnLst>
                                    <p:animRot by="-21600000">
                                      <p:cBhvr>
                                        <p:cTn id="979" dur="5000" fill="hold"/>
                                        <p:tgtEl>
                                          <p:spTgt spid="140"/>
                                        </p:tgtEl>
                                        <p:attrNameLst>
                                          <p:attrName>r</p:attrName>
                                        </p:attrNameLst>
                                      </p:cBhvr>
                                    </p:animRot>
                                  </p:childTnLst>
                                </p:cTn>
                              </p:par>
                              <p:par>
                                <p:cTn id="980" presetID="2" presetClass="entr" presetSubtype="8" fill="hold" grpId="0" nodeType="withEffect">
                                  <p:stCondLst>
                                    <p:cond delay="0"/>
                                  </p:stCondLst>
                                  <p:childTnLst>
                                    <p:set>
                                      <p:cBhvr>
                                        <p:cTn id="981" dur="1" fill="hold">
                                          <p:stCondLst>
                                            <p:cond delay="0"/>
                                          </p:stCondLst>
                                        </p:cTn>
                                        <p:tgtEl>
                                          <p:spTgt spid="135"/>
                                        </p:tgtEl>
                                        <p:attrNameLst>
                                          <p:attrName>style.visibility</p:attrName>
                                        </p:attrNameLst>
                                      </p:cBhvr>
                                      <p:to>
                                        <p:strVal val="visible"/>
                                      </p:to>
                                    </p:set>
                                    <p:anim calcmode="lin" valueType="num">
                                      <p:cBhvr additive="base">
                                        <p:cTn id="982" dur="5000" fill="hold"/>
                                        <p:tgtEl>
                                          <p:spTgt spid="135"/>
                                        </p:tgtEl>
                                        <p:attrNameLst>
                                          <p:attrName>ppt_x</p:attrName>
                                        </p:attrNameLst>
                                      </p:cBhvr>
                                      <p:tavLst>
                                        <p:tav tm="0">
                                          <p:val>
                                            <p:strVal val="0-#ppt_w/2"/>
                                          </p:val>
                                        </p:tav>
                                        <p:tav tm="100000">
                                          <p:val>
                                            <p:strVal val="#ppt_x"/>
                                          </p:val>
                                        </p:tav>
                                      </p:tavLst>
                                    </p:anim>
                                    <p:anim calcmode="lin" valueType="num">
                                      <p:cBhvr additive="base">
                                        <p:cTn id="983" dur="5000" fill="hold"/>
                                        <p:tgtEl>
                                          <p:spTgt spid="135"/>
                                        </p:tgtEl>
                                        <p:attrNameLst>
                                          <p:attrName>ppt_y</p:attrName>
                                        </p:attrNameLst>
                                      </p:cBhvr>
                                      <p:tavLst>
                                        <p:tav tm="0">
                                          <p:val>
                                            <p:strVal val="#ppt_y"/>
                                          </p:val>
                                        </p:tav>
                                        <p:tav tm="100000">
                                          <p:val>
                                            <p:strVal val="#ppt_y"/>
                                          </p:val>
                                        </p:tav>
                                      </p:tavLst>
                                    </p:anim>
                                  </p:childTnLst>
                                </p:cTn>
                              </p:par>
                              <p:par>
                                <p:cTn id="984" presetID="2" presetClass="exit" presetSubtype="8" fill="hold" grpId="1" nodeType="withEffect">
                                  <p:stCondLst>
                                    <p:cond delay="0"/>
                                  </p:stCondLst>
                                  <p:childTnLst>
                                    <p:anim calcmode="lin" valueType="num">
                                      <p:cBhvr additive="base">
                                        <p:cTn id="985" dur="5000"/>
                                        <p:tgtEl>
                                          <p:spTgt spid="135"/>
                                        </p:tgtEl>
                                        <p:attrNameLst>
                                          <p:attrName>ppt_x</p:attrName>
                                        </p:attrNameLst>
                                      </p:cBhvr>
                                      <p:tavLst>
                                        <p:tav tm="0">
                                          <p:val>
                                            <p:strVal val="ppt_x"/>
                                          </p:val>
                                        </p:tav>
                                        <p:tav tm="100000">
                                          <p:val>
                                            <p:strVal val="0-ppt_w/2"/>
                                          </p:val>
                                        </p:tav>
                                      </p:tavLst>
                                    </p:anim>
                                    <p:anim calcmode="lin" valueType="num">
                                      <p:cBhvr additive="base">
                                        <p:cTn id="986" dur="5000"/>
                                        <p:tgtEl>
                                          <p:spTgt spid="135"/>
                                        </p:tgtEl>
                                        <p:attrNameLst>
                                          <p:attrName>ppt_y</p:attrName>
                                        </p:attrNameLst>
                                      </p:cBhvr>
                                      <p:tavLst>
                                        <p:tav tm="0">
                                          <p:val>
                                            <p:strVal val="ppt_y"/>
                                          </p:val>
                                        </p:tav>
                                        <p:tav tm="100000">
                                          <p:val>
                                            <p:strVal val="ppt_y"/>
                                          </p:val>
                                        </p:tav>
                                      </p:tavLst>
                                    </p:anim>
                                    <p:set>
                                      <p:cBhvr>
                                        <p:cTn id="987" dur="1" fill="hold">
                                          <p:stCondLst>
                                            <p:cond delay="4999"/>
                                          </p:stCondLst>
                                        </p:cTn>
                                        <p:tgtEl>
                                          <p:spTgt spid="135"/>
                                        </p:tgtEl>
                                        <p:attrNameLst>
                                          <p:attrName>style.visibility</p:attrName>
                                        </p:attrNameLst>
                                      </p:cBhvr>
                                      <p:to>
                                        <p:strVal val="hidden"/>
                                      </p:to>
                                    </p:set>
                                  </p:childTnLst>
                                </p:cTn>
                              </p:par>
                              <p:par>
                                <p:cTn id="988" presetID="3" presetClass="exit" presetSubtype="5" fill="hold" grpId="2" nodeType="withEffect">
                                  <p:stCondLst>
                                    <p:cond delay="0"/>
                                  </p:stCondLst>
                                  <p:childTnLst>
                                    <p:animEffect transition="out" filter="blinds(vertical)">
                                      <p:cBhvr>
                                        <p:cTn id="989" dur="5000"/>
                                        <p:tgtEl>
                                          <p:spTgt spid="135"/>
                                        </p:tgtEl>
                                      </p:cBhvr>
                                    </p:animEffect>
                                    <p:set>
                                      <p:cBhvr>
                                        <p:cTn id="990" dur="1" fill="hold">
                                          <p:stCondLst>
                                            <p:cond delay="4999"/>
                                          </p:stCondLst>
                                        </p:cTn>
                                        <p:tgtEl>
                                          <p:spTgt spid="135"/>
                                        </p:tgtEl>
                                        <p:attrNameLst>
                                          <p:attrName>style.visibility</p:attrName>
                                        </p:attrNameLst>
                                      </p:cBhvr>
                                      <p:to>
                                        <p:strVal val="hidden"/>
                                      </p:to>
                                    </p:set>
                                  </p:childTnLst>
                                </p:cTn>
                              </p:par>
                              <p:par>
                                <p:cTn id="991" presetID="8" presetClass="emph" presetSubtype="0" fill="hold" grpId="3" nodeType="withEffect">
                                  <p:stCondLst>
                                    <p:cond delay="0"/>
                                  </p:stCondLst>
                                  <p:childTnLst>
                                    <p:animRot by="-21600000">
                                      <p:cBhvr>
                                        <p:cTn id="992" dur="5000" fill="hold"/>
                                        <p:tgtEl>
                                          <p:spTgt spid="135"/>
                                        </p:tgtEl>
                                        <p:attrNameLst>
                                          <p:attrName>r</p:attrName>
                                        </p:attrNameLst>
                                      </p:cBhvr>
                                    </p:animRot>
                                  </p:childTnLst>
                                </p:cTn>
                              </p:par>
                              <p:par>
                                <p:cTn id="993" presetID="2" presetClass="entr" presetSubtype="8" fill="hold" grpId="0" nodeType="withEffect">
                                  <p:stCondLst>
                                    <p:cond delay="0"/>
                                  </p:stCondLst>
                                  <p:childTnLst>
                                    <p:set>
                                      <p:cBhvr>
                                        <p:cTn id="994" dur="1" fill="hold">
                                          <p:stCondLst>
                                            <p:cond delay="0"/>
                                          </p:stCondLst>
                                        </p:cTn>
                                        <p:tgtEl>
                                          <p:spTgt spid="136"/>
                                        </p:tgtEl>
                                        <p:attrNameLst>
                                          <p:attrName>style.visibility</p:attrName>
                                        </p:attrNameLst>
                                      </p:cBhvr>
                                      <p:to>
                                        <p:strVal val="visible"/>
                                      </p:to>
                                    </p:set>
                                    <p:anim calcmode="lin" valueType="num">
                                      <p:cBhvr additive="base">
                                        <p:cTn id="995" dur="5000" fill="hold"/>
                                        <p:tgtEl>
                                          <p:spTgt spid="136"/>
                                        </p:tgtEl>
                                        <p:attrNameLst>
                                          <p:attrName>ppt_x</p:attrName>
                                        </p:attrNameLst>
                                      </p:cBhvr>
                                      <p:tavLst>
                                        <p:tav tm="0">
                                          <p:val>
                                            <p:strVal val="0-#ppt_w/2"/>
                                          </p:val>
                                        </p:tav>
                                        <p:tav tm="100000">
                                          <p:val>
                                            <p:strVal val="#ppt_x"/>
                                          </p:val>
                                        </p:tav>
                                      </p:tavLst>
                                    </p:anim>
                                    <p:anim calcmode="lin" valueType="num">
                                      <p:cBhvr additive="base">
                                        <p:cTn id="996" dur="5000" fill="hold"/>
                                        <p:tgtEl>
                                          <p:spTgt spid="136"/>
                                        </p:tgtEl>
                                        <p:attrNameLst>
                                          <p:attrName>ppt_y</p:attrName>
                                        </p:attrNameLst>
                                      </p:cBhvr>
                                      <p:tavLst>
                                        <p:tav tm="0">
                                          <p:val>
                                            <p:strVal val="#ppt_y"/>
                                          </p:val>
                                        </p:tav>
                                        <p:tav tm="100000">
                                          <p:val>
                                            <p:strVal val="#ppt_y"/>
                                          </p:val>
                                        </p:tav>
                                      </p:tavLst>
                                    </p:anim>
                                  </p:childTnLst>
                                </p:cTn>
                              </p:par>
                              <p:par>
                                <p:cTn id="997" presetID="2" presetClass="exit" presetSubtype="8" fill="hold" grpId="1" nodeType="withEffect">
                                  <p:stCondLst>
                                    <p:cond delay="0"/>
                                  </p:stCondLst>
                                  <p:childTnLst>
                                    <p:anim calcmode="lin" valueType="num">
                                      <p:cBhvr additive="base">
                                        <p:cTn id="998" dur="5000"/>
                                        <p:tgtEl>
                                          <p:spTgt spid="136"/>
                                        </p:tgtEl>
                                        <p:attrNameLst>
                                          <p:attrName>ppt_x</p:attrName>
                                        </p:attrNameLst>
                                      </p:cBhvr>
                                      <p:tavLst>
                                        <p:tav tm="0">
                                          <p:val>
                                            <p:strVal val="ppt_x"/>
                                          </p:val>
                                        </p:tav>
                                        <p:tav tm="100000">
                                          <p:val>
                                            <p:strVal val="0-ppt_w/2"/>
                                          </p:val>
                                        </p:tav>
                                      </p:tavLst>
                                    </p:anim>
                                    <p:anim calcmode="lin" valueType="num">
                                      <p:cBhvr additive="base">
                                        <p:cTn id="999" dur="5000"/>
                                        <p:tgtEl>
                                          <p:spTgt spid="136"/>
                                        </p:tgtEl>
                                        <p:attrNameLst>
                                          <p:attrName>ppt_y</p:attrName>
                                        </p:attrNameLst>
                                      </p:cBhvr>
                                      <p:tavLst>
                                        <p:tav tm="0">
                                          <p:val>
                                            <p:strVal val="ppt_y"/>
                                          </p:val>
                                        </p:tav>
                                        <p:tav tm="100000">
                                          <p:val>
                                            <p:strVal val="ppt_y"/>
                                          </p:val>
                                        </p:tav>
                                      </p:tavLst>
                                    </p:anim>
                                    <p:set>
                                      <p:cBhvr>
                                        <p:cTn id="1000" dur="1" fill="hold">
                                          <p:stCondLst>
                                            <p:cond delay="4999"/>
                                          </p:stCondLst>
                                        </p:cTn>
                                        <p:tgtEl>
                                          <p:spTgt spid="136"/>
                                        </p:tgtEl>
                                        <p:attrNameLst>
                                          <p:attrName>style.visibility</p:attrName>
                                        </p:attrNameLst>
                                      </p:cBhvr>
                                      <p:to>
                                        <p:strVal val="hidden"/>
                                      </p:to>
                                    </p:set>
                                  </p:childTnLst>
                                </p:cTn>
                              </p:par>
                              <p:par>
                                <p:cTn id="1001" presetID="3" presetClass="exit" presetSubtype="5" fill="hold" grpId="2" nodeType="withEffect">
                                  <p:stCondLst>
                                    <p:cond delay="0"/>
                                  </p:stCondLst>
                                  <p:childTnLst>
                                    <p:animEffect transition="out" filter="blinds(vertical)">
                                      <p:cBhvr>
                                        <p:cTn id="1002" dur="5000"/>
                                        <p:tgtEl>
                                          <p:spTgt spid="136"/>
                                        </p:tgtEl>
                                      </p:cBhvr>
                                    </p:animEffect>
                                    <p:set>
                                      <p:cBhvr>
                                        <p:cTn id="1003" dur="1" fill="hold">
                                          <p:stCondLst>
                                            <p:cond delay="4999"/>
                                          </p:stCondLst>
                                        </p:cTn>
                                        <p:tgtEl>
                                          <p:spTgt spid="136"/>
                                        </p:tgtEl>
                                        <p:attrNameLst>
                                          <p:attrName>style.visibility</p:attrName>
                                        </p:attrNameLst>
                                      </p:cBhvr>
                                      <p:to>
                                        <p:strVal val="hidden"/>
                                      </p:to>
                                    </p:set>
                                  </p:childTnLst>
                                </p:cTn>
                              </p:par>
                              <p:par>
                                <p:cTn id="1004" presetID="8" presetClass="emph" presetSubtype="0" fill="hold" grpId="3" nodeType="withEffect">
                                  <p:stCondLst>
                                    <p:cond delay="0"/>
                                  </p:stCondLst>
                                  <p:childTnLst>
                                    <p:animRot by="-21600000">
                                      <p:cBhvr>
                                        <p:cTn id="1005" dur="5000" fill="hold"/>
                                        <p:tgtEl>
                                          <p:spTgt spid="136"/>
                                        </p:tgtEl>
                                        <p:attrNameLst>
                                          <p:attrName>r</p:attrName>
                                        </p:attrNameLst>
                                      </p:cBhvr>
                                    </p:animRot>
                                  </p:childTnLst>
                                </p:cTn>
                              </p:par>
                              <p:par>
                                <p:cTn id="1006" presetID="2" presetClass="entr" presetSubtype="8" fill="hold" grpId="0" nodeType="withEffect">
                                  <p:stCondLst>
                                    <p:cond delay="0"/>
                                  </p:stCondLst>
                                  <p:childTnLst>
                                    <p:set>
                                      <p:cBhvr>
                                        <p:cTn id="1007" dur="1" fill="hold">
                                          <p:stCondLst>
                                            <p:cond delay="0"/>
                                          </p:stCondLst>
                                        </p:cTn>
                                        <p:tgtEl>
                                          <p:spTgt spid="137"/>
                                        </p:tgtEl>
                                        <p:attrNameLst>
                                          <p:attrName>style.visibility</p:attrName>
                                        </p:attrNameLst>
                                      </p:cBhvr>
                                      <p:to>
                                        <p:strVal val="visible"/>
                                      </p:to>
                                    </p:set>
                                    <p:anim calcmode="lin" valueType="num">
                                      <p:cBhvr additive="base">
                                        <p:cTn id="1008" dur="5000" fill="hold"/>
                                        <p:tgtEl>
                                          <p:spTgt spid="137"/>
                                        </p:tgtEl>
                                        <p:attrNameLst>
                                          <p:attrName>ppt_x</p:attrName>
                                        </p:attrNameLst>
                                      </p:cBhvr>
                                      <p:tavLst>
                                        <p:tav tm="0">
                                          <p:val>
                                            <p:strVal val="0-#ppt_w/2"/>
                                          </p:val>
                                        </p:tav>
                                        <p:tav tm="100000">
                                          <p:val>
                                            <p:strVal val="#ppt_x"/>
                                          </p:val>
                                        </p:tav>
                                      </p:tavLst>
                                    </p:anim>
                                    <p:anim calcmode="lin" valueType="num">
                                      <p:cBhvr additive="base">
                                        <p:cTn id="1009" dur="5000" fill="hold"/>
                                        <p:tgtEl>
                                          <p:spTgt spid="137"/>
                                        </p:tgtEl>
                                        <p:attrNameLst>
                                          <p:attrName>ppt_y</p:attrName>
                                        </p:attrNameLst>
                                      </p:cBhvr>
                                      <p:tavLst>
                                        <p:tav tm="0">
                                          <p:val>
                                            <p:strVal val="#ppt_y"/>
                                          </p:val>
                                        </p:tav>
                                        <p:tav tm="100000">
                                          <p:val>
                                            <p:strVal val="#ppt_y"/>
                                          </p:val>
                                        </p:tav>
                                      </p:tavLst>
                                    </p:anim>
                                  </p:childTnLst>
                                </p:cTn>
                              </p:par>
                              <p:par>
                                <p:cTn id="1010" presetID="2" presetClass="exit" presetSubtype="8" fill="hold" grpId="1" nodeType="withEffect">
                                  <p:stCondLst>
                                    <p:cond delay="0"/>
                                  </p:stCondLst>
                                  <p:childTnLst>
                                    <p:anim calcmode="lin" valueType="num">
                                      <p:cBhvr additive="base">
                                        <p:cTn id="1011" dur="5000"/>
                                        <p:tgtEl>
                                          <p:spTgt spid="137"/>
                                        </p:tgtEl>
                                        <p:attrNameLst>
                                          <p:attrName>ppt_x</p:attrName>
                                        </p:attrNameLst>
                                      </p:cBhvr>
                                      <p:tavLst>
                                        <p:tav tm="0">
                                          <p:val>
                                            <p:strVal val="ppt_x"/>
                                          </p:val>
                                        </p:tav>
                                        <p:tav tm="100000">
                                          <p:val>
                                            <p:strVal val="0-ppt_w/2"/>
                                          </p:val>
                                        </p:tav>
                                      </p:tavLst>
                                    </p:anim>
                                    <p:anim calcmode="lin" valueType="num">
                                      <p:cBhvr additive="base">
                                        <p:cTn id="1012" dur="5000"/>
                                        <p:tgtEl>
                                          <p:spTgt spid="137"/>
                                        </p:tgtEl>
                                        <p:attrNameLst>
                                          <p:attrName>ppt_y</p:attrName>
                                        </p:attrNameLst>
                                      </p:cBhvr>
                                      <p:tavLst>
                                        <p:tav tm="0">
                                          <p:val>
                                            <p:strVal val="ppt_y"/>
                                          </p:val>
                                        </p:tav>
                                        <p:tav tm="100000">
                                          <p:val>
                                            <p:strVal val="ppt_y"/>
                                          </p:val>
                                        </p:tav>
                                      </p:tavLst>
                                    </p:anim>
                                    <p:set>
                                      <p:cBhvr>
                                        <p:cTn id="1013" dur="1" fill="hold">
                                          <p:stCondLst>
                                            <p:cond delay="4999"/>
                                          </p:stCondLst>
                                        </p:cTn>
                                        <p:tgtEl>
                                          <p:spTgt spid="137"/>
                                        </p:tgtEl>
                                        <p:attrNameLst>
                                          <p:attrName>style.visibility</p:attrName>
                                        </p:attrNameLst>
                                      </p:cBhvr>
                                      <p:to>
                                        <p:strVal val="hidden"/>
                                      </p:to>
                                    </p:set>
                                  </p:childTnLst>
                                </p:cTn>
                              </p:par>
                              <p:par>
                                <p:cTn id="1014" presetID="3" presetClass="exit" presetSubtype="5" fill="hold" grpId="2" nodeType="withEffect">
                                  <p:stCondLst>
                                    <p:cond delay="0"/>
                                  </p:stCondLst>
                                  <p:childTnLst>
                                    <p:animEffect transition="out" filter="blinds(vertical)">
                                      <p:cBhvr>
                                        <p:cTn id="1015" dur="5000"/>
                                        <p:tgtEl>
                                          <p:spTgt spid="137"/>
                                        </p:tgtEl>
                                      </p:cBhvr>
                                    </p:animEffect>
                                    <p:set>
                                      <p:cBhvr>
                                        <p:cTn id="1016" dur="1" fill="hold">
                                          <p:stCondLst>
                                            <p:cond delay="4999"/>
                                          </p:stCondLst>
                                        </p:cTn>
                                        <p:tgtEl>
                                          <p:spTgt spid="137"/>
                                        </p:tgtEl>
                                        <p:attrNameLst>
                                          <p:attrName>style.visibility</p:attrName>
                                        </p:attrNameLst>
                                      </p:cBhvr>
                                      <p:to>
                                        <p:strVal val="hidden"/>
                                      </p:to>
                                    </p:set>
                                  </p:childTnLst>
                                </p:cTn>
                              </p:par>
                              <p:par>
                                <p:cTn id="1017" presetID="8" presetClass="emph" presetSubtype="0" fill="hold" grpId="3" nodeType="withEffect">
                                  <p:stCondLst>
                                    <p:cond delay="0"/>
                                  </p:stCondLst>
                                  <p:childTnLst>
                                    <p:animRot by="-21600000">
                                      <p:cBhvr>
                                        <p:cTn id="1018" dur="5000" fill="hold"/>
                                        <p:tgtEl>
                                          <p:spTgt spid="137"/>
                                        </p:tgtEl>
                                        <p:attrNameLst>
                                          <p:attrName>r</p:attrName>
                                        </p:attrNameLst>
                                      </p:cBhvr>
                                    </p:animRot>
                                  </p:childTnLst>
                                </p:cTn>
                              </p:par>
                              <p:par>
                                <p:cTn id="1019" presetID="2" presetClass="entr" presetSubtype="8" fill="hold" grpId="0" nodeType="withEffect">
                                  <p:stCondLst>
                                    <p:cond delay="0"/>
                                  </p:stCondLst>
                                  <p:childTnLst>
                                    <p:set>
                                      <p:cBhvr>
                                        <p:cTn id="1020" dur="1" fill="hold">
                                          <p:stCondLst>
                                            <p:cond delay="0"/>
                                          </p:stCondLst>
                                        </p:cTn>
                                        <p:tgtEl>
                                          <p:spTgt spid="132"/>
                                        </p:tgtEl>
                                        <p:attrNameLst>
                                          <p:attrName>style.visibility</p:attrName>
                                        </p:attrNameLst>
                                      </p:cBhvr>
                                      <p:to>
                                        <p:strVal val="visible"/>
                                      </p:to>
                                    </p:set>
                                    <p:anim calcmode="lin" valueType="num">
                                      <p:cBhvr additive="base">
                                        <p:cTn id="1021" dur="5000" fill="hold"/>
                                        <p:tgtEl>
                                          <p:spTgt spid="132"/>
                                        </p:tgtEl>
                                        <p:attrNameLst>
                                          <p:attrName>ppt_x</p:attrName>
                                        </p:attrNameLst>
                                      </p:cBhvr>
                                      <p:tavLst>
                                        <p:tav tm="0">
                                          <p:val>
                                            <p:strVal val="0-#ppt_w/2"/>
                                          </p:val>
                                        </p:tav>
                                        <p:tav tm="100000">
                                          <p:val>
                                            <p:strVal val="#ppt_x"/>
                                          </p:val>
                                        </p:tav>
                                      </p:tavLst>
                                    </p:anim>
                                    <p:anim calcmode="lin" valueType="num">
                                      <p:cBhvr additive="base">
                                        <p:cTn id="1022" dur="5000" fill="hold"/>
                                        <p:tgtEl>
                                          <p:spTgt spid="132"/>
                                        </p:tgtEl>
                                        <p:attrNameLst>
                                          <p:attrName>ppt_y</p:attrName>
                                        </p:attrNameLst>
                                      </p:cBhvr>
                                      <p:tavLst>
                                        <p:tav tm="0">
                                          <p:val>
                                            <p:strVal val="#ppt_y"/>
                                          </p:val>
                                        </p:tav>
                                        <p:tav tm="100000">
                                          <p:val>
                                            <p:strVal val="#ppt_y"/>
                                          </p:val>
                                        </p:tav>
                                      </p:tavLst>
                                    </p:anim>
                                  </p:childTnLst>
                                </p:cTn>
                              </p:par>
                              <p:par>
                                <p:cTn id="1023" presetID="2" presetClass="exit" presetSubtype="8" fill="hold" grpId="1" nodeType="withEffect">
                                  <p:stCondLst>
                                    <p:cond delay="0"/>
                                  </p:stCondLst>
                                  <p:childTnLst>
                                    <p:anim calcmode="lin" valueType="num">
                                      <p:cBhvr additive="base">
                                        <p:cTn id="1024" dur="5000"/>
                                        <p:tgtEl>
                                          <p:spTgt spid="132"/>
                                        </p:tgtEl>
                                        <p:attrNameLst>
                                          <p:attrName>ppt_x</p:attrName>
                                        </p:attrNameLst>
                                      </p:cBhvr>
                                      <p:tavLst>
                                        <p:tav tm="0">
                                          <p:val>
                                            <p:strVal val="ppt_x"/>
                                          </p:val>
                                        </p:tav>
                                        <p:tav tm="100000">
                                          <p:val>
                                            <p:strVal val="0-ppt_w/2"/>
                                          </p:val>
                                        </p:tav>
                                      </p:tavLst>
                                    </p:anim>
                                    <p:anim calcmode="lin" valueType="num">
                                      <p:cBhvr additive="base">
                                        <p:cTn id="1025" dur="5000"/>
                                        <p:tgtEl>
                                          <p:spTgt spid="132"/>
                                        </p:tgtEl>
                                        <p:attrNameLst>
                                          <p:attrName>ppt_y</p:attrName>
                                        </p:attrNameLst>
                                      </p:cBhvr>
                                      <p:tavLst>
                                        <p:tav tm="0">
                                          <p:val>
                                            <p:strVal val="ppt_y"/>
                                          </p:val>
                                        </p:tav>
                                        <p:tav tm="100000">
                                          <p:val>
                                            <p:strVal val="ppt_y"/>
                                          </p:val>
                                        </p:tav>
                                      </p:tavLst>
                                    </p:anim>
                                    <p:set>
                                      <p:cBhvr>
                                        <p:cTn id="1026" dur="1" fill="hold">
                                          <p:stCondLst>
                                            <p:cond delay="4999"/>
                                          </p:stCondLst>
                                        </p:cTn>
                                        <p:tgtEl>
                                          <p:spTgt spid="132"/>
                                        </p:tgtEl>
                                        <p:attrNameLst>
                                          <p:attrName>style.visibility</p:attrName>
                                        </p:attrNameLst>
                                      </p:cBhvr>
                                      <p:to>
                                        <p:strVal val="hidden"/>
                                      </p:to>
                                    </p:set>
                                  </p:childTnLst>
                                </p:cTn>
                              </p:par>
                              <p:par>
                                <p:cTn id="1027" presetID="3" presetClass="exit" presetSubtype="5" fill="hold" grpId="2" nodeType="withEffect">
                                  <p:stCondLst>
                                    <p:cond delay="0"/>
                                  </p:stCondLst>
                                  <p:childTnLst>
                                    <p:animEffect transition="out" filter="blinds(vertical)">
                                      <p:cBhvr>
                                        <p:cTn id="1028" dur="5000"/>
                                        <p:tgtEl>
                                          <p:spTgt spid="132"/>
                                        </p:tgtEl>
                                      </p:cBhvr>
                                    </p:animEffect>
                                    <p:set>
                                      <p:cBhvr>
                                        <p:cTn id="1029" dur="1" fill="hold">
                                          <p:stCondLst>
                                            <p:cond delay="4999"/>
                                          </p:stCondLst>
                                        </p:cTn>
                                        <p:tgtEl>
                                          <p:spTgt spid="132"/>
                                        </p:tgtEl>
                                        <p:attrNameLst>
                                          <p:attrName>style.visibility</p:attrName>
                                        </p:attrNameLst>
                                      </p:cBhvr>
                                      <p:to>
                                        <p:strVal val="hidden"/>
                                      </p:to>
                                    </p:set>
                                  </p:childTnLst>
                                </p:cTn>
                              </p:par>
                              <p:par>
                                <p:cTn id="1030" presetID="8" presetClass="emph" presetSubtype="0" fill="hold" grpId="3" nodeType="withEffect">
                                  <p:stCondLst>
                                    <p:cond delay="0"/>
                                  </p:stCondLst>
                                  <p:childTnLst>
                                    <p:animRot by="-21600000">
                                      <p:cBhvr>
                                        <p:cTn id="1031" dur="5000" fill="hold"/>
                                        <p:tgtEl>
                                          <p:spTgt spid="132"/>
                                        </p:tgtEl>
                                        <p:attrNameLst>
                                          <p:attrName>r</p:attrName>
                                        </p:attrNameLst>
                                      </p:cBhvr>
                                    </p:animRot>
                                  </p:childTnLst>
                                </p:cTn>
                              </p:par>
                              <p:par>
                                <p:cTn id="1032" presetID="2" presetClass="entr" presetSubtype="8" fill="hold" grpId="0" nodeType="withEffect">
                                  <p:stCondLst>
                                    <p:cond delay="0"/>
                                  </p:stCondLst>
                                  <p:childTnLst>
                                    <p:set>
                                      <p:cBhvr>
                                        <p:cTn id="1033" dur="1" fill="hold">
                                          <p:stCondLst>
                                            <p:cond delay="0"/>
                                          </p:stCondLst>
                                        </p:cTn>
                                        <p:tgtEl>
                                          <p:spTgt spid="133"/>
                                        </p:tgtEl>
                                        <p:attrNameLst>
                                          <p:attrName>style.visibility</p:attrName>
                                        </p:attrNameLst>
                                      </p:cBhvr>
                                      <p:to>
                                        <p:strVal val="visible"/>
                                      </p:to>
                                    </p:set>
                                    <p:anim calcmode="lin" valueType="num">
                                      <p:cBhvr additive="base">
                                        <p:cTn id="1034" dur="5000" fill="hold"/>
                                        <p:tgtEl>
                                          <p:spTgt spid="133"/>
                                        </p:tgtEl>
                                        <p:attrNameLst>
                                          <p:attrName>ppt_x</p:attrName>
                                        </p:attrNameLst>
                                      </p:cBhvr>
                                      <p:tavLst>
                                        <p:tav tm="0">
                                          <p:val>
                                            <p:strVal val="0-#ppt_w/2"/>
                                          </p:val>
                                        </p:tav>
                                        <p:tav tm="100000">
                                          <p:val>
                                            <p:strVal val="#ppt_x"/>
                                          </p:val>
                                        </p:tav>
                                      </p:tavLst>
                                    </p:anim>
                                    <p:anim calcmode="lin" valueType="num">
                                      <p:cBhvr additive="base">
                                        <p:cTn id="1035" dur="5000" fill="hold"/>
                                        <p:tgtEl>
                                          <p:spTgt spid="133"/>
                                        </p:tgtEl>
                                        <p:attrNameLst>
                                          <p:attrName>ppt_y</p:attrName>
                                        </p:attrNameLst>
                                      </p:cBhvr>
                                      <p:tavLst>
                                        <p:tav tm="0">
                                          <p:val>
                                            <p:strVal val="#ppt_y"/>
                                          </p:val>
                                        </p:tav>
                                        <p:tav tm="100000">
                                          <p:val>
                                            <p:strVal val="#ppt_y"/>
                                          </p:val>
                                        </p:tav>
                                      </p:tavLst>
                                    </p:anim>
                                  </p:childTnLst>
                                </p:cTn>
                              </p:par>
                              <p:par>
                                <p:cTn id="1036" presetID="2" presetClass="exit" presetSubtype="8" fill="hold" grpId="1" nodeType="withEffect">
                                  <p:stCondLst>
                                    <p:cond delay="0"/>
                                  </p:stCondLst>
                                  <p:childTnLst>
                                    <p:anim calcmode="lin" valueType="num">
                                      <p:cBhvr additive="base">
                                        <p:cTn id="1037" dur="5000"/>
                                        <p:tgtEl>
                                          <p:spTgt spid="133"/>
                                        </p:tgtEl>
                                        <p:attrNameLst>
                                          <p:attrName>ppt_x</p:attrName>
                                        </p:attrNameLst>
                                      </p:cBhvr>
                                      <p:tavLst>
                                        <p:tav tm="0">
                                          <p:val>
                                            <p:strVal val="ppt_x"/>
                                          </p:val>
                                        </p:tav>
                                        <p:tav tm="100000">
                                          <p:val>
                                            <p:strVal val="0-ppt_w/2"/>
                                          </p:val>
                                        </p:tav>
                                      </p:tavLst>
                                    </p:anim>
                                    <p:anim calcmode="lin" valueType="num">
                                      <p:cBhvr additive="base">
                                        <p:cTn id="1038" dur="5000"/>
                                        <p:tgtEl>
                                          <p:spTgt spid="133"/>
                                        </p:tgtEl>
                                        <p:attrNameLst>
                                          <p:attrName>ppt_y</p:attrName>
                                        </p:attrNameLst>
                                      </p:cBhvr>
                                      <p:tavLst>
                                        <p:tav tm="0">
                                          <p:val>
                                            <p:strVal val="ppt_y"/>
                                          </p:val>
                                        </p:tav>
                                        <p:tav tm="100000">
                                          <p:val>
                                            <p:strVal val="ppt_y"/>
                                          </p:val>
                                        </p:tav>
                                      </p:tavLst>
                                    </p:anim>
                                    <p:set>
                                      <p:cBhvr>
                                        <p:cTn id="1039" dur="1" fill="hold">
                                          <p:stCondLst>
                                            <p:cond delay="4999"/>
                                          </p:stCondLst>
                                        </p:cTn>
                                        <p:tgtEl>
                                          <p:spTgt spid="133"/>
                                        </p:tgtEl>
                                        <p:attrNameLst>
                                          <p:attrName>style.visibility</p:attrName>
                                        </p:attrNameLst>
                                      </p:cBhvr>
                                      <p:to>
                                        <p:strVal val="hidden"/>
                                      </p:to>
                                    </p:set>
                                  </p:childTnLst>
                                </p:cTn>
                              </p:par>
                              <p:par>
                                <p:cTn id="1040" presetID="3" presetClass="exit" presetSubtype="5" fill="hold" grpId="2" nodeType="withEffect">
                                  <p:stCondLst>
                                    <p:cond delay="0"/>
                                  </p:stCondLst>
                                  <p:childTnLst>
                                    <p:animEffect transition="out" filter="blinds(vertical)">
                                      <p:cBhvr>
                                        <p:cTn id="1041" dur="5000"/>
                                        <p:tgtEl>
                                          <p:spTgt spid="133"/>
                                        </p:tgtEl>
                                      </p:cBhvr>
                                    </p:animEffect>
                                    <p:set>
                                      <p:cBhvr>
                                        <p:cTn id="1042" dur="1" fill="hold">
                                          <p:stCondLst>
                                            <p:cond delay="4999"/>
                                          </p:stCondLst>
                                        </p:cTn>
                                        <p:tgtEl>
                                          <p:spTgt spid="133"/>
                                        </p:tgtEl>
                                        <p:attrNameLst>
                                          <p:attrName>style.visibility</p:attrName>
                                        </p:attrNameLst>
                                      </p:cBhvr>
                                      <p:to>
                                        <p:strVal val="hidden"/>
                                      </p:to>
                                    </p:set>
                                  </p:childTnLst>
                                </p:cTn>
                              </p:par>
                              <p:par>
                                <p:cTn id="1043" presetID="8" presetClass="emph" presetSubtype="0" fill="hold" grpId="3" nodeType="withEffect">
                                  <p:stCondLst>
                                    <p:cond delay="0"/>
                                  </p:stCondLst>
                                  <p:childTnLst>
                                    <p:animRot by="-21600000">
                                      <p:cBhvr>
                                        <p:cTn id="1044" dur="5000" fill="hold"/>
                                        <p:tgtEl>
                                          <p:spTgt spid="133"/>
                                        </p:tgtEl>
                                        <p:attrNameLst>
                                          <p:attrName>r</p:attrName>
                                        </p:attrNameLst>
                                      </p:cBhvr>
                                    </p:animRot>
                                  </p:childTnLst>
                                </p:cTn>
                              </p:par>
                              <p:par>
                                <p:cTn id="1045" presetID="2" presetClass="entr" presetSubtype="8" fill="hold" grpId="0" nodeType="withEffect">
                                  <p:stCondLst>
                                    <p:cond delay="0"/>
                                  </p:stCondLst>
                                  <p:childTnLst>
                                    <p:set>
                                      <p:cBhvr>
                                        <p:cTn id="1046" dur="1" fill="hold">
                                          <p:stCondLst>
                                            <p:cond delay="0"/>
                                          </p:stCondLst>
                                        </p:cTn>
                                        <p:tgtEl>
                                          <p:spTgt spid="134"/>
                                        </p:tgtEl>
                                        <p:attrNameLst>
                                          <p:attrName>style.visibility</p:attrName>
                                        </p:attrNameLst>
                                      </p:cBhvr>
                                      <p:to>
                                        <p:strVal val="visible"/>
                                      </p:to>
                                    </p:set>
                                    <p:anim calcmode="lin" valueType="num">
                                      <p:cBhvr additive="base">
                                        <p:cTn id="1047" dur="5000" fill="hold"/>
                                        <p:tgtEl>
                                          <p:spTgt spid="134"/>
                                        </p:tgtEl>
                                        <p:attrNameLst>
                                          <p:attrName>ppt_x</p:attrName>
                                        </p:attrNameLst>
                                      </p:cBhvr>
                                      <p:tavLst>
                                        <p:tav tm="0">
                                          <p:val>
                                            <p:strVal val="0-#ppt_w/2"/>
                                          </p:val>
                                        </p:tav>
                                        <p:tav tm="100000">
                                          <p:val>
                                            <p:strVal val="#ppt_x"/>
                                          </p:val>
                                        </p:tav>
                                      </p:tavLst>
                                    </p:anim>
                                    <p:anim calcmode="lin" valueType="num">
                                      <p:cBhvr additive="base">
                                        <p:cTn id="1048" dur="5000" fill="hold"/>
                                        <p:tgtEl>
                                          <p:spTgt spid="134"/>
                                        </p:tgtEl>
                                        <p:attrNameLst>
                                          <p:attrName>ppt_y</p:attrName>
                                        </p:attrNameLst>
                                      </p:cBhvr>
                                      <p:tavLst>
                                        <p:tav tm="0">
                                          <p:val>
                                            <p:strVal val="#ppt_y"/>
                                          </p:val>
                                        </p:tav>
                                        <p:tav tm="100000">
                                          <p:val>
                                            <p:strVal val="#ppt_y"/>
                                          </p:val>
                                        </p:tav>
                                      </p:tavLst>
                                    </p:anim>
                                  </p:childTnLst>
                                </p:cTn>
                              </p:par>
                              <p:par>
                                <p:cTn id="1049" presetID="2" presetClass="exit" presetSubtype="8" fill="hold" grpId="1" nodeType="withEffect">
                                  <p:stCondLst>
                                    <p:cond delay="0"/>
                                  </p:stCondLst>
                                  <p:childTnLst>
                                    <p:anim calcmode="lin" valueType="num">
                                      <p:cBhvr additive="base">
                                        <p:cTn id="1050" dur="5000"/>
                                        <p:tgtEl>
                                          <p:spTgt spid="134"/>
                                        </p:tgtEl>
                                        <p:attrNameLst>
                                          <p:attrName>ppt_x</p:attrName>
                                        </p:attrNameLst>
                                      </p:cBhvr>
                                      <p:tavLst>
                                        <p:tav tm="0">
                                          <p:val>
                                            <p:strVal val="ppt_x"/>
                                          </p:val>
                                        </p:tav>
                                        <p:tav tm="100000">
                                          <p:val>
                                            <p:strVal val="0-ppt_w/2"/>
                                          </p:val>
                                        </p:tav>
                                      </p:tavLst>
                                    </p:anim>
                                    <p:anim calcmode="lin" valueType="num">
                                      <p:cBhvr additive="base">
                                        <p:cTn id="1051" dur="5000"/>
                                        <p:tgtEl>
                                          <p:spTgt spid="134"/>
                                        </p:tgtEl>
                                        <p:attrNameLst>
                                          <p:attrName>ppt_y</p:attrName>
                                        </p:attrNameLst>
                                      </p:cBhvr>
                                      <p:tavLst>
                                        <p:tav tm="0">
                                          <p:val>
                                            <p:strVal val="ppt_y"/>
                                          </p:val>
                                        </p:tav>
                                        <p:tav tm="100000">
                                          <p:val>
                                            <p:strVal val="ppt_y"/>
                                          </p:val>
                                        </p:tav>
                                      </p:tavLst>
                                    </p:anim>
                                    <p:set>
                                      <p:cBhvr>
                                        <p:cTn id="1052" dur="1" fill="hold">
                                          <p:stCondLst>
                                            <p:cond delay="4999"/>
                                          </p:stCondLst>
                                        </p:cTn>
                                        <p:tgtEl>
                                          <p:spTgt spid="134"/>
                                        </p:tgtEl>
                                        <p:attrNameLst>
                                          <p:attrName>style.visibility</p:attrName>
                                        </p:attrNameLst>
                                      </p:cBhvr>
                                      <p:to>
                                        <p:strVal val="hidden"/>
                                      </p:to>
                                    </p:set>
                                  </p:childTnLst>
                                </p:cTn>
                              </p:par>
                              <p:par>
                                <p:cTn id="1053" presetID="3" presetClass="exit" presetSubtype="5" fill="hold" grpId="2" nodeType="withEffect">
                                  <p:stCondLst>
                                    <p:cond delay="0"/>
                                  </p:stCondLst>
                                  <p:childTnLst>
                                    <p:animEffect transition="out" filter="blinds(vertical)">
                                      <p:cBhvr>
                                        <p:cTn id="1054" dur="5000"/>
                                        <p:tgtEl>
                                          <p:spTgt spid="134"/>
                                        </p:tgtEl>
                                      </p:cBhvr>
                                    </p:animEffect>
                                    <p:set>
                                      <p:cBhvr>
                                        <p:cTn id="1055" dur="1" fill="hold">
                                          <p:stCondLst>
                                            <p:cond delay="4999"/>
                                          </p:stCondLst>
                                        </p:cTn>
                                        <p:tgtEl>
                                          <p:spTgt spid="134"/>
                                        </p:tgtEl>
                                        <p:attrNameLst>
                                          <p:attrName>style.visibility</p:attrName>
                                        </p:attrNameLst>
                                      </p:cBhvr>
                                      <p:to>
                                        <p:strVal val="hidden"/>
                                      </p:to>
                                    </p:set>
                                  </p:childTnLst>
                                </p:cTn>
                              </p:par>
                              <p:par>
                                <p:cTn id="1056" presetID="8" presetClass="emph" presetSubtype="0" fill="hold" grpId="3" nodeType="withEffect">
                                  <p:stCondLst>
                                    <p:cond delay="0"/>
                                  </p:stCondLst>
                                  <p:childTnLst>
                                    <p:animRot by="-21600000">
                                      <p:cBhvr>
                                        <p:cTn id="1057" dur="5000" fill="hold"/>
                                        <p:tgtEl>
                                          <p:spTgt spid="134"/>
                                        </p:tgtEl>
                                        <p:attrNameLst>
                                          <p:attrName>r</p:attrName>
                                        </p:attrNameLst>
                                      </p:cBhvr>
                                    </p:animRot>
                                  </p:childTnLst>
                                </p:cTn>
                              </p:par>
                              <p:par>
                                <p:cTn id="1058" presetID="2" presetClass="entr" presetSubtype="8" fill="hold" grpId="0" nodeType="withEffect">
                                  <p:stCondLst>
                                    <p:cond delay="0"/>
                                  </p:stCondLst>
                                  <p:childTnLst>
                                    <p:set>
                                      <p:cBhvr>
                                        <p:cTn id="1059" dur="1" fill="hold">
                                          <p:stCondLst>
                                            <p:cond delay="0"/>
                                          </p:stCondLst>
                                        </p:cTn>
                                        <p:tgtEl>
                                          <p:spTgt spid="123"/>
                                        </p:tgtEl>
                                        <p:attrNameLst>
                                          <p:attrName>style.visibility</p:attrName>
                                        </p:attrNameLst>
                                      </p:cBhvr>
                                      <p:to>
                                        <p:strVal val="visible"/>
                                      </p:to>
                                    </p:set>
                                    <p:anim calcmode="lin" valueType="num">
                                      <p:cBhvr additive="base">
                                        <p:cTn id="1060" dur="5000" fill="hold"/>
                                        <p:tgtEl>
                                          <p:spTgt spid="123"/>
                                        </p:tgtEl>
                                        <p:attrNameLst>
                                          <p:attrName>ppt_x</p:attrName>
                                        </p:attrNameLst>
                                      </p:cBhvr>
                                      <p:tavLst>
                                        <p:tav tm="0">
                                          <p:val>
                                            <p:strVal val="0-#ppt_w/2"/>
                                          </p:val>
                                        </p:tav>
                                        <p:tav tm="100000">
                                          <p:val>
                                            <p:strVal val="#ppt_x"/>
                                          </p:val>
                                        </p:tav>
                                      </p:tavLst>
                                    </p:anim>
                                    <p:anim calcmode="lin" valueType="num">
                                      <p:cBhvr additive="base">
                                        <p:cTn id="1061" dur="5000" fill="hold"/>
                                        <p:tgtEl>
                                          <p:spTgt spid="123"/>
                                        </p:tgtEl>
                                        <p:attrNameLst>
                                          <p:attrName>ppt_y</p:attrName>
                                        </p:attrNameLst>
                                      </p:cBhvr>
                                      <p:tavLst>
                                        <p:tav tm="0">
                                          <p:val>
                                            <p:strVal val="#ppt_y"/>
                                          </p:val>
                                        </p:tav>
                                        <p:tav tm="100000">
                                          <p:val>
                                            <p:strVal val="#ppt_y"/>
                                          </p:val>
                                        </p:tav>
                                      </p:tavLst>
                                    </p:anim>
                                  </p:childTnLst>
                                </p:cTn>
                              </p:par>
                              <p:par>
                                <p:cTn id="1062" presetID="2" presetClass="exit" presetSubtype="8" fill="hold" grpId="1" nodeType="withEffect">
                                  <p:stCondLst>
                                    <p:cond delay="0"/>
                                  </p:stCondLst>
                                  <p:childTnLst>
                                    <p:anim calcmode="lin" valueType="num">
                                      <p:cBhvr additive="base">
                                        <p:cTn id="1063" dur="5000"/>
                                        <p:tgtEl>
                                          <p:spTgt spid="123"/>
                                        </p:tgtEl>
                                        <p:attrNameLst>
                                          <p:attrName>ppt_x</p:attrName>
                                        </p:attrNameLst>
                                      </p:cBhvr>
                                      <p:tavLst>
                                        <p:tav tm="0">
                                          <p:val>
                                            <p:strVal val="ppt_x"/>
                                          </p:val>
                                        </p:tav>
                                        <p:tav tm="100000">
                                          <p:val>
                                            <p:strVal val="0-ppt_w/2"/>
                                          </p:val>
                                        </p:tav>
                                      </p:tavLst>
                                    </p:anim>
                                    <p:anim calcmode="lin" valueType="num">
                                      <p:cBhvr additive="base">
                                        <p:cTn id="1064" dur="5000"/>
                                        <p:tgtEl>
                                          <p:spTgt spid="123"/>
                                        </p:tgtEl>
                                        <p:attrNameLst>
                                          <p:attrName>ppt_y</p:attrName>
                                        </p:attrNameLst>
                                      </p:cBhvr>
                                      <p:tavLst>
                                        <p:tav tm="0">
                                          <p:val>
                                            <p:strVal val="ppt_y"/>
                                          </p:val>
                                        </p:tav>
                                        <p:tav tm="100000">
                                          <p:val>
                                            <p:strVal val="ppt_y"/>
                                          </p:val>
                                        </p:tav>
                                      </p:tavLst>
                                    </p:anim>
                                    <p:set>
                                      <p:cBhvr>
                                        <p:cTn id="1065" dur="1" fill="hold">
                                          <p:stCondLst>
                                            <p:cond delay="4999"/>
                                          </p:stCondLst>
                                        </p:cTn>
                                        <p:tgtEl>
                                          <p:spTgt spid="123"/>
                                        </p:tgtEl>
                                        <p:attrNameLst>
                                          <p:attrName>style.visibility</p:attrName>
                                        </p:attrNameLst>
                                      </p:cBhvr>
                                      <p:to>
                                        <p:strVal val="hidden"/>
                                      </p:to>
                                    </p:set>
                                  </p:childTnLst>
                                </p:cTn>
                              </p:par>
                              <p:par>
                                <p:cTn id="1066" presetID="3" presetClass="exit" presetSubtype="5" fill="hold" grpId="2" nodeType="withEffect">
                                  <p:stCondLst>
                                    <p:cond delay="0"/>
                                  </p:stCondLst>
                                  <p:childTnLst>
                                    <p:animEffect transition="out" filter="blinds(vertical)">
                                      <p:cBhvr>
                                        <p:cTn id="1067" dur="5000"/>
                                        <p:tgtEl>
                                          <p:spTgt spid="123"/>
                                        </p:tgtEl>
                                      </p:cBhvr>
                                    </p:animEffect>
                                    <p:set>
                                      <p:cBhvr>
                                        <p:cTn id="1068" dur="1" fill="hold">
                                          <p:stCondLst>
                                            <p:cond delay="4999"/>
                                          </p:stCondLst>
                                        </p:cTn>
                                        <p:tgtEl>
                                          <p:spTgt spid="123"/>
                                        </p:tgtEl>
                                        <p:attrNameLst>
                                          <p:attrName>style.visibility</p:attrName>
                                        </p:attrNameLst>
                                      </p:cBhvr>
                                      <p:to>
                                        <p:strVal val="hidden"/>
                                      </p:to>
                                    </p:set>
                                  </p:childTnLst>
                                </p:cTn>
                              </p:par>
                              <p:par>
                                <p:cTn id="1069" presetID="8" presetClass="emph" presetSubtype="0" fill="hold" grpId="3" nodeType="withEffect">
                                  <p:stCondLst>
                                    <p:cond delay="0"/>
                                  </p:stCondLst>
                                  <p:childTnLst>
                                    <p:animRot by="-21600000">
                                      <p:cBhvr>
                                        <p:cTn id="1070" dur="5000" fill="hold"/>
                                        <p:tgtEl>
                                          <p:spTgt spid="123"/>
                                        </p:tgtEl>
                                        <p:attrNameLst>
                                          <p:attrName>r</p:attrName>
                                        </p:attrNameLst>
                                      </p:cBhvr>
                                    </p:animRot>
                                  </p:childTnLst>
                                </p:cTn>
                              </p:par>
                              <p:par>
                                <p:cTn id="1071" presetID="2" presetClass="entr" presetSubtype="8" fill="hold" grpId="0" nodeType="withEffect">
                                  <p:stCondLst>
                                    <p:cond delay="0"/>
                                  </p:stCondLst>
                                  <p:childTnLst>
                                    <p:set>
                                      <p:cBhvr>
                                        <p:cTn id="1072" dur="1" fill="hold">
                                          <p:stCondLst>
                                            <p:cond delay="0"/>
                                          </p:stCondLst>
                                        </p:cTn>
                                        <p:tgtEl>
                                          <p:spTgt spid="124"/>
                                        </p:tgtEl>
                                        <p:attrNameLst>
                                          <p:attrName>style.visibility</p:attrName>
                                        </p:attrNameLst>
                                      </p:cBhvr>
                                      <p:to>
                                        <p:strVal val="visible"/>
                                      </p:to>
                                    </p:set>
                                    <p:anim calcmode="lin" valueType="num">
                                      <p:cBhvr additive="base">
                                        <p:cTn id="1073" dur="5000" fill="hold"/>
                                        <p:tgtEl>
                                          <p:spTgt spid="124"/>
                                        </p:tgtEl>
                                        <p:attrNameLst>
                                          <p:attrName>ppt_x</p:attrName>
                                        </p:attrNameLst>
                                      </p:cBhvr>
                                      <p:tavLst>
                                        <p:tav tm="0">
                                          <p:val>
                                            <p:strVal val="0-#ppt_w/2"/>
                                          </p:val>
                                        </p:tav>
                                        <p:tav tm="100000">
                                          <p:val>
                                            <p:strVal val="#ppt_x"/>
                                          </p:val>
                                        </p:tav>
                                      </p:tavLst>
                                    </p:anim>
                                    <p:anim calcmode="lin" valueType="num">
                                      <p:cBhvr additive="base">
                                        <p:cTn id="1074" dur="5000" fill="hold"/>
                                        <p:tgtEl>
                                          <p:spTgt spid="124"/>
                                        </p:tgtEl>
                                        <p:attrNameLst>
                                          <p:attrName>ppt_y</p:attrName>
                                        </p:attrNameLst>
                                      </p:cBhvr>
                                      <p:tavLst>
                                        <p:tav tm="0">
                                          <p:val>
                                            <p:strVal val="#ppt_y"/>
                                          </p:val>
                                        </p:tav>
                                        <p:tav tm="100000">
                                          <p:val>
                                            <p:strVal val="#ppt_y"/>
                                          </p:val>
                                        </p:tav>
                                      </p:tavLst>
                                    </p:anim>
                                  </p:childTnLst>
                                </p:cTn>
                              </p:par>
                              <p:par>
                                <p:cTn id="1075" presetID="2" presetClass="exit" presetSubtype="8" fill="hold" grpId="1" nodeType="withEffect">
                                  <p:stCondLst>
                                    <p:cond delay="0"/>
                                  </p:stCondLst>
                                  <p:childTnLst>
                                    <p:anim calcmode="lin" valueType="num">
                                      <p:cBhvr additive="base">
                                        <p:cTn id="1076" dur="5000"/>
                                        <p:tgtEl>
                                          <p:spTgt spid="124"/>
                                        </p:tgtEl>
                                        <p:attrNameLst>
                                          <p:attrName>ppt_x</p:attrName>
                                        </p:attrNameLst>
                                      </p:cBhvr>
                                      <p:tavLst>
                                        <p:tav tm="0">
                                          <p:val>
                                            <p:strVal val="ppt_x"/>
                                          </p:val>
                                        </p:tav>
                                        <p:tav tm="100000">
                                          <p:val>
                                            <p:strVal val="0-ppt_w/2"/>
                                          </p:val>
                                        </p:tav>
                                      </p:tavLst>
                                    </p:anim>
                                    <p:anim calcmode="lin" valueType="num">
                                      <p:cBhvr additive="base">
                                        <p:cTn id="1077" dur="5000"/>
                                        <p:tgtEl>
                                          <p:spTgt spid="124"/>
                                        </p:tgtEl>
                                        <p:attrNameLst>
                                          <p:attrName>ppt_y</p:attrName>
                                        </p:attrNameLst>
                                      </p:cBhvr>
                                      <p:tavLst>
                                        <p:tav tm="0">
                                          <p:val>
                                            <p:strVal val="ppt_y"/>
                                          </p:val>
                                        </p:tav>
                                        <p:tav tm="100000">
                                          <p:val>
                                            <p:strVal val="ppt_y"/>
                                          </p:val>
                                        </p:tav>
                                      </p:tavLst>
                                    </p:anim>
                                    <p:set>
                                      <p:cBhvr>
                                        <p:cTn id="1078" dur="1" fill="hold">
                                          <p:stCondLst>
                                            <p:cond delay="4999"/>
                                          </p:stCondLst>
                                        </p:cTn>
                                        <p:tgtEl>
                                          <p:spTgt spid="124"/>
                                        </p:tgtEl>
                                        <p:attrNameLst>
                                          <p:attrName>style.visibility</p:attrName>
                                        </p:attrNameLst>
                                      </p:cBhvr>
                                      <p:to>
                                        <p:strVal val="hidden"/>
                                      </p:to>
                                    </p:set>
                                  </p:childTnLst>
                                </p:cTn>
                              </p:par>
                              <p:par>
                                <p:cTn id="1079" presetID="3" presetClass="exit" presetSubtype="5" fill="hold" grpId="2" nodeType="withEffect">
                                  <p:stCondLst>
                                    <p:cond delay="0"/>
                                  </p:stCondLst>
                                  <p:childTnLst>
                                    <p:animEffect transition="out" filter="blinds(vertical)">
                                      <p:cBhvr>
                                        <p:cTn id="1080" dur="5000"/>
                                        <p:tgtEl>
                                          <p:spTgt spid="124"/>
                                        </p:tgtEl>
                                      </p:cBhvr>
                                    </p:animEffect>
                                    <p:set>
                                      <p:cBhvr>
                                        <p:cTn id="1081" dur="1" fill="hold">
                                          <p:stCondLst>
                                            <p:cond delay="4999"/>
                                          </p:stCondLst>
                                        </p:cTn>
                                        <p:tgtEl>
                                          <p:spTgt spid="124"/>
                                        </p:tgtEl>
                                        <p:attrNameLst>
                                          <p:attrName>style.visibility</p:attrName>
                                        </p:attrNameLst>
                                      </p:cBhvr>
                                      <p:to>
                                        <p:strVal val="hidden"/>
                                      </p:to>
                                    </p:set>
                                  </p:childTnLst>
                                </p:cTn>
                              </p:par>
                              <p:par>
                                <p:cTn id="1082" presetID="8" presetClass="emph" presetSubtype="0" fill="hold" grpId="3" nodeType="withEffect">
                                  <p:stCondLst>
                                    <p:cond delay="0"/>
                                  </p:stCondLst>
                                  <p:childTnLst>
                                    <p:animRot by="-21600000">
                                      <p:cBhvr>
                                        <p:cTn id="1083" dur="5000" fill="hold"/>
                                        <p:tgtEl>
                                          <p:spTgt spid="124"/>
                                        </p:tgtEl>
                                        <p:attrNameLst>
                                          <p:attrName>r</p:attrName>
                                        </p:attrNameLst>
                                      </p:cBhvr>
                                    </p:animRot>
                                  </p:childTnLst>
                                </p:cTn>
                              </p:par>
                              <p:par>
                                <p:cTn id="1084" presetID="2" presetClass="entr" presetSubtype="8" fill="hold" grpId="0" nodeType="withEffect">
                                  <p:stCondLst>
                                    <p:cond delay="0"/>
                                  </p:stCondLst>
                                  <p:childTnLst>
                                    <p:set>
                                      <p:cBhvr>
                                        <p:cTn id="1085" dur="1" fill="hold">
                                          <p:stCondLst>
                                            <p:cond delay="0"/>
                                          </p:stCondLst>
                                        </p:cTn>
                                        <p:tgtEl>
                                          <p:spTgt spid="125"/>
                                        </p:tgtEl>
                                        <p:attrNameLst>
                                          <p:attrName>style.visibility</p:attrName>
                                        </p:attrNameLst>
                                      </p:cBhvr>
                                      <p:to>
                                        <p:strVal val="visible"/>
                                      </p:to>
                                    </p:set>
                                    <p:anim calcmode="lin" valueType="num">
                                      <p:cBhvr additive="base">
                                        <p:cTn id="1086" dur="5000" fill="hold"/>
                                        <p:tgtEl>
                                          <p:spTgt spid="125"/>
                                        </p:tgtEl>
                                        <p:attrNameLst>
                                          <p:attrName>ppt_x</p:attrName>
                                        </p:attrNameLst>
                                      </p:cBhvr>
                                      <p:tavLst>
                                        <p:tav tm="0">
                                          <p:val>
                                            <p:strVal val="0-#ppt_w/2"/>
                                          </p:val>
                                        </p:tav>
                                        <p:tav tm="100000">
                                          <p:val>
                                            <p:strVal val="#ppt_x"/>
                                          </p:val>
                                        </p:tav>
                                      </p:tavLst>
                                    </p:anim>
                                    <p:anim calcmode="lin" valueType="num">
                                      <p:cBhvr additive="base">
                                        <p:cTn id="1087" dur="5000" fill="hold"/>
                                        <p:tgtEl>
                                          <p:spTgt spid="125"/>
                                        </p:tgtEl>
                                        <p:attrNameLst>
                                          <p:attrName>ppt_y</p:attrName>
                                        </p:attrNameLst>
                                      </p:cBhvr>
                                      <p:tavLst>
                                        <p:tav tm="0">
                                          <p:val>
                                            <p:strVal val="#ppt_y"/>
                                          </p:val>
                                        </p:tav>
                                        <p:tav tm="100000">
                                          <p:val>
                                            <p:strVal val="#ppt_y"/>
                                          </p:val>
                                        </p:tav>
                                      </p:tavLst>
                                    </p:anim>
                                  </p:childTnLst>
                                </p:cTn>
                              </p:par>
                              <p:par>
                                <p:cTn id="1088" presetID="2" presetClass="exit" presetSubtype="8" fill="hold" grpId="1" nodeType="withEffect">
                                  <p:stCondLst>
                                    <p:cond delay="0"/>
                                  </p:stCondLst>
                                  <p:childTnLst>
                                    <p:anim calcmode="lin" valueType="num">
                                      <p:cBhvr additive="base">
                                        <p:cTn id="1089" dur="5000"/>
                                        <p:tgtEl>
                                          <p:spTgt spid="125"/>
                                        </p:tgtEl>
                                        <p:attrNameLst>
                                          <p:attrName>ppt_x</p:attrName>
                                        </p:attrNameLst>
                                      </p:cBhvr>
                                      <p:tavLst>
                                        <p:tav tm="0">
                                          <p:val>
                                            <p:strVal val="ppt_x"/>
                                          </p:val>
                                        </p:tav>
                                        <p:tav tm="100000">
                                          <p:val>
                                            <p:strVal val="0-ppt_w/2"/>
                                          </p:val>
                                        </p:tav>
                                      </p:tavLst>
                                    </p:anim>
                                    <p:anim calcmode="lin" valueType="num">
                                      <p:cBhvr additive="base">
                                        <p:cTn id="1090" dur="5000"/>
                                        <p:tgtEl>
                                          <p:spTgt spid="125"/>
                                        </p:tgtEl>
                                        <p:attrNameLst>
                                          <p:attrName>ppt_y</p:attrName>
                                        </p:attrNameLst>
                                      </p:cBhvr>
                                      <p:tavLst>
                                        <p:tav tm="0">
                                          <p:val>
                                            <p:strVal val="ppt_y"/>
                                          </p:val>
                                        </p:tav>
                                        <p:tav tm="100000">
                                          <p:val>
                                            <p:strVal val="ppt_y"/>
                                          </p:val>
                                        </p:tav>
                                      </p:tavLst>
                                    </p:anim>
                                    <p:set>
                                      <p:cBhvr>
                                        <p:cTn id="1091" dur="1" fill="hold">
                                          <p:stCondLst>
                                            <p:cond delay="4999"/>
                                          </p:stCondLst>
                                        </p:cTn>
                                        <p:tgtEl>
                                          <p:spTgt spid="125"/>
                                        </p:tgtEl>
                                        <p:attrNameLst>
                                          <p:attrName>style.visibility</p:attrName>
                                        </p:attrNameLst>
                                      </p:cBhvr>
                                      <p:to>
                                        <p:strVal val="hidden"/>
                                      </p:to>
                                    </p:set>
                                  </p:childTnLst>
                                </p:cTn>
                              </p:par>
                              <p:par>
                                <p:cTn id="1092" presetID="3" presetClass="exit" presetSubtype="5" fill="hold" grpId="2" nodeType="withEffect">
                                  <p:stCondLst>
                                    <p:cond delay="0"/>
                                  </p:stCondLst>
                                  <p:childTnLst>
                                    <p:animEffect transition="out" filter="blinds(vertical)">
                                      <p:cBhvr>
                                        <p:cTn id="1093" dur="5000"/>
                                        <p:tgtEl>
                                          <p:spTgt spid="125"/>
                                        </p:tgtEl>
                                      </p:cBhvr>
                                    </p:animEffect>
                                    <p:set>
                                      <p:cBhvr>
                                        <p:cTn id="1094" dur="1" fill="hold">
                                          <p:stCondLst>
                                            <p:cond delay="4999"/>
                                          </p:stCondLst>
                                        </p:cTn>
                                        <p:tgtEl>
                                          <p:spTgt spid="125"/>
                                        </p:tgtEl>
                                        <p:attrNameLst>
                                          <p:attrName>style.visibility</p:attrName>
                                        </p:attrNameLst>
                                      </p:cBhvr>
                                      <p:to>
                                        <p:strVal val="hidden"/>
                                      </p:to>
                                    </p:set>
                                  </p:childTnLst>
                                </p:cTn>
                              </p:par>
                              <p:par>
                                <p:cTn id="1095" presetID="8" presetClass="emph" presetSubtype="0" fill="hold" grpId="3" nodeType="withEffect">
                                  <p:stCondLst>
                                    <p:cond delay="0"/>
                                  </p:stCondLst>
                                  <p:childTnLst>
                                    <p:animRot by="-21600000">
                                      <p:cBhvr>
                                        <p:cTn id="1096" dur="5000" fill="hold"/>
                                        <p:tgtEl>
                                          <p:spTgt spid="125"/>
                                        </p:tgtEl>
                                        <p:attrNameLst>
                                          <p:attrName>r</p:attrName>
                                        </p:attrNameLst>
                                      </p:cBhvr>
                                    </p:animRot>
                                  </p:childTnLst>
                                </p:cTn>
                              </p:par>
                              <p:par>
                                <p:cTn id="1097" presetID="2" presetClass="entr" presetSubtype="8" fill="hold" grpId="0" nodeType="withEffect">
                                  <p:stCondLst>
                                    <p:cond delay="0"/>
                                  </p:stCondLst>
                                  <p:childTnLst>
                                    <p:set>
                                      <p:cBhvr>
                                        <p:cTn id="1098" dur="1" fill="hold">
                                          <p:stCondLst>
                                            <p:cond delay="0"/>
                                          </p:stCondLst>
                                        </p:cTn>
                                        <p:tgtEl>
                                          <p:spTgt spid="120"/>
                                        </p:tgtEl>
                                        <p:attrNameLst>
                                          <p:attrName>style.visibility</p:attrName>
                                        </p:attrNameLst>
                                      </p:cBhvr>
                                      <p:to>
                                        <p:strVal val="visible"/>
                                      </p:to>
                                    </p:set>
                                    <p:anim calcmode="lin" valueType="num">
                                      <p:cBhvr additive="base">
                                        <p:cTn id="1099" dur="5000" fill="hold"/>
                                        <p:tgtEl>
                                          <p:spTgt spid="120"/>
                                        </p:tgtEl>
                                        <p:attrNameLst>
                                          <p:attrName>ppt_x</p:attrName>
                                        </p:attrNameLst>
                                      </p:cBhvr>
                                      <p:tavLst>
                                        <p:tav tm="0">
                                          <p:val>
                                            <p:strVal val="0-#ppt_w/2"/>
                                          </p:val>
                                        </p:tav>
                                        <p:tav tm="100000">
                                          <p:val>
                                            <p:strVal val="#ppt_x"/>
                                          </p:val>
                                        </p:tav>
                                      </p:tavLst>
                                    </p:anim>
                                    <p:anim calcmode="lin" valueType="num">
                                      <p:cBhvr additive="base">
                                        <p:cTn id="1100" dur="5000" fill="hold"/>
                                        <p:tgtEl>
                                          <p:spTgt spid="120"/>
                                        </p:tgtEl>
                                        <p:attrNameLst>
                                          <p:attrName>ppt_y</p:attrName>
                                        </p:attrNameLst>
                                      </p:cBhvr>
                                      <p:tavLst>
                                        <p:tav tm="0">
                                          <p:val>
                                            <p:strVal val="#ppt_y"/>
                                          </p:val>
                                        </p:tav>
                                        <p:tav tm="100000">
                                          <p:val>
                                            <p:strVal val="#ppt_y"/>
                                          </p:val>
                                        </p:tav>
                                      </p:tavLst>
                                    </p:anim>
                                  </p:childTnLst>
                                </p:cTn>
                              </p:par>
                              <p:par>
                                <p:cTn id="1101" presetID="2" presetClass="exit" presetSubtype="8" fill="hold" grpId="1" nodeType="withEffect">
                                  <p:stCondLst>
                                    <p:cond delay="0"/>
                                  </p:stCondLst>
                                  <p:childTnLst>
                                    <p:anim calcmode="lin" valueType="num">
                                      <p:cBhvr additive="base">
                                        <p:cTn id="1102" dur="5000"/>
                                        <p:tgtEl>
                                          <p:spTgt spid="120"/>
                                        </p:tgtEl>
                                        <p:attrNameLst>
                                          <p:attrName>ppt_x</p:attrName>
                                        </p:attrNameLst>
                                      </p:cBhvr>
                                      <p:tavLst>
                                        <p:tav tm="0">
                                          <p:val>
                                            <p:strVal val="ppt_x"/>
                                          </p:val>
                                        </p:tav>
                                        <p:tav tm="100000">
                                          <p:val>
                                            <p:strVal val="0-ppt_w/2"/>
                                          </p:val>
                                        </p:tav>
                                      </p:tavLst>
                                    </p:anim>
                                    <p:anim calcmode="lin" valueType="num">
                                      <p:cBhvr additive="base">
                                        <p:cTn id="1103" dur="5000"/>
                                        <p:tgtEl>
                                          <p:spTgt spid="120"/>
                                        </p:tgtEl>
                                        <p:attrNameLst>
                                          <p:attrName>ppt_y</p:attrName>
                                        </p:attrNameLst>
                                      </p:cBhvr>
                                      <p:tavLst>
                                        <p:tav tm="0">
                                          <p:val>
                                            <p:strVal val="ppt_y"/>
                                          </p:val>
                                        </p:tav>
                                        <p:tav tm="100000">
                                          <p:val>
                                            <p:strVal val="ppt_y"/>
                                          </p:val>
                                        </p:tav>
                                      </p:tavLst>
                                    </p:anim>
                                    <p:set>
                                      <p:cBhvr>
                                        <p:cTn id="1104" dur="1" fill="hold">
                                          <p:stCondLst>
                                            <p:cond delay="4999"/>
                                          </p:stCondLst>
                                        </p:cTn>
                                        <p:tgtEl>
                                          <p:spTgt spid="120"/>
                                        </p:tgtEl>
                                        <p:attrNameLst>
                                          <p:attrName>style.visibility</p:attrName>
                                        </p:attrNameLst>
                                      </p:cBhvr>
                                      <p:to>
                                        <p:strVal val="hidden"/>
                                      </p:to>
                                    </p:set>
                                  </p:childTnLst>
                                </p:cTn>
                              </p:par>
                              <p:par>
                                <p:cTn id="1105" presetID="3" presetClass="exit" presetSubtype="5" fill="hold" grpId="2" nodeType="withEffect">
                                  <p:stCondLst>
                                    <p:cond delay="0"/>
                                  </p:stCondLst>
                                  <p:childTnLst>
                                    <p:animEffect transition="out" filter="blinds(vertical)">
                                      <p:cBhvr>
                                        <p:cTn id="1106" dur="5000"/>
                                        <p:tgtEl>
                                          <p:spTgt spid="120"/>
                                        </p:tgtEl>
                                      </p:cBhvr>
                                    </p:animEffect>
                                    <p:set>
                                      <p:cBhvr>
                                        <p:cTn id="1107" dur="1" fill="hold">
                                          <p:stCondLst>
                                            <p:cond delay="4999"/>
                                          </p:stCondLst>
                                        </p:cTn>
                                        <p:tgtEl>
                                          <p:spTgt spid="120"/>
                                        </p:tgtEl>
                                        <p:attrNameLst>
                                          <p:attrName>style.visibility</p:attrName>
                                        </p:attrNameLst>
                                      </p:cBhvr>
                                      <p:to>
                                        <p:strVal val="hidden"/>
                                      </p:to>
                                    </p:set>
                                  </p:childTnLst>
                                </p:cTn>
                              </p:par>
                              <p:par>
                                <p:cTn id="1108" presetID="8" presetClass="emph" presetSubtype="0" fill="hold" grpId="3" nodeType="withEffect">
                                  <p:stCondLst>
                                    <p:cond delay="0"/>
                                  </p:stCondLst>
                                  <p:childTnLst>
                                    <p:animRot by="-21600000">
                                      <p:cBhvr>
                                        <p:cTn id="1109" dur="5000" fill="hold"/>
                                        <p:tgtEl>
                                          <p:spTgt spid="120"/>
                                        </p:tgtEl>
                                        <p:attrNameLst>
                                          <p:attrName>r</p:attrName>
                                        </p:attrNameLst>
                                      </p:cBhvr>
                                    </p:animRot>
                                  </p:childTnLst>
                                </p:cTn>
                              </p:par>
                              <p:par>
                                <p:cTn id="1110" presetID="2" presetClass="entr" presetSubtype="8" fill="hold" grpId="0" nodeType="withEffect">
                                  <p:stCondLst>
                                    <p:cond delay="0"/>
                                  </p:stCondLst>
                                  <p:childTnLst>
                                    <p:set>
                                      <p:cBhvr>
                                        <p:cTn id="1111" dur="1" fill="hold">
                                          <p:stCondLst>
                                            <p:cond delay="0"/>
                                          </p:stCondLst>
                                        </p:cTn>
                                        <p:tgtEl>
                                          <p:spTgt spid="121"/>
                                        </p:tgtEl>
                                        <p:attrNameLst>
                                          <p:attrName>style.visibility</p:attrName>
                                        </p:attrNameLst>
                                      </p:cBhvr>
                                      <p:to>
                                        <p:strVal val="visible"/>
                                      </p:to>
                                    </p:set>
                                    <p:anim calcmode="lin" valueType="num">
                                      <p:cBhvr additive="base">
                                        <p:cTn id="1112" dur="5000" fill="hold"/>
                                        <p:tgtEl>
                                          <p:spTgt spid="121"/>
                                        </p:tgtEl>
                                        <p:attrNameLst>
                                          <p:attrName>ppt_x</p:attrName>
                                        </p:attrNameLst>
                                      </p:cBhvr>
                                      <p:tavLst>
                                        <p:tav tm="0">
                                          <p:val>
                                            <p:strVal val="0-#ppt_w/2"/>
                                          </p:val>
                                        </p:tav>
                                        <p:tav tm="100000">
                                          <p:val>
                                            <p:strVal val="#ppt_x"/>
                                          </p:val>
                                        </p:tav>
                                      </p:tavLst>
                                    </p:anim>
                                    <p:anim calcmode="lin" valueType="num">
                                      <p:cBhvr additive="base">
                                        <p:cTn id="1113" dur="5000" fill="hold"/>
                                        <p:tgtEl>
                                          <p:spTgt spid="121"/>
                                        </p:tgtEl>
                                        <p:attrNameLst>
                                          <p:attrName>ppt_y</p:attrName>
                                        </p:attrNameLst>
                                      </p:cBhvr>
                                      <p:tavLst>
                                        <p:tav tm="0">
                                          <p:val>
                                            <p:strVal val="#ppt_y"/>
                                          </p:val>
                                        </p:tav>
                                        <p:tav tm="100000">
                                          <p:val>
                                            <p:strVal val="#ppt_y"/>
                                          </p:val>
                                        </p:tav>
                                      </p:tavLst>
                                    </p:anim>
                                  </p:childTnLst>
                                </p:cTn>
                              </p:par>
                              <p:par>
                                <p:cTn id="1114" presetID="2" presetClass="exit" presetSubtype="8" fill="hold" grpId="1" nodeType="withEffect">
                                  <p:stCondLst>
                                    <p:cond delay="0"/>
                                  </p:stCondLst>
                                  <p:childTnLst>
                                    <p:anim calcmode="lin" valueType="num">
                                      <p:cBhvr additive="base">
                                        <p:cTn id="1115" dur="5000"/>
                                        <p:tgtEl>
                                          <p:spTgt spid="121"/>
                                        </p:tgtEl>
                                        <p:attrNameLst>
                                          <p:attrName>ppt_x</p:attrName>
                                        </p:attrNameLst>
                                      </p:cBhvr>
                                      <p:tavLst>
                                        <p:tav tm="0">
                                          <p:val>
                                            <p:strVal val="ppt_x"/>
                                          </p:val>
                                        </p:tav>
                                        <p:tav tm="100000">
                                          <p:val>
                                            <p:strVal val="0-ppt_w/2"/>
                                          </p:val>
                                        </p:tav>
                                      </p:tavLst>
                                    </p:anim>
                                    <p:anim calcmode="lin" valueType="num">
                                      <p:cBhvr additive="base">
                                        <p:cTn id="1116" dur="5000"/>
                                        <p:tgtEl>
                                          <p:spTgt spid="121"/>
                                        </p:tgtEl>
                                        <p:attrNameLst>
                                          <p:attrName>ppt_y</p:attrName>
                                        </p:attrNameLst>
                                      </p:cBhvr>
                                      <p:tavLst>
                                        <p:tav tm="0">
                                          <p:val>
                                            <p:strVal val="ppt_y"/>
                                          </p:val>
                                        </p:tav>
                                        <p:tav tm="100000">
                                          <p:val>
                                            <p:strVal val="ppt_y"/>
                                          </p:val>
                                        </p:tav>
                                      </p:tavLst>
                                    </p:anim>
                                    <p:set>
                                      <p:cBhvr>
                                        <p:cTn id="1117" dur="1" fill="hold">
                                          <p:stCondLst>
                                            <p:cond delay="4999"/>
                                          </p:stCondLst>
                                        </p:cTn>
                                        <p:tgtEl>
                                          <p:spTgt spid="121"/>
                                        </p:tgtEl>
                                        <p:attrNameLst>
                                          <p:attrName>style.visibility</p:attrName>
                                        </p:attrNameLst>
                                      </p:cBhvr>
                                      <p:to>
                                        <p:strVal val="hidden"/>
                                      </p:to>
                                    </p:set>
                                  </p:childTnLst>
                                </p:cTn>
                              </p:par>
                              <p:par>
                                <p:cTn id="1118" presetID="3" presetClass="exit" presetSubtype="5" fill="hold" grpId="2" nodeType="withEffect">
                                  <p:stCondLst>
                                    <p:cond delay="0"/>
                                  </p:stCondLst>
                                  <p:childTnLst>
                                    <p:animEffect transition="out" filter="blinds(vertical)">
                                      <p:cBhvr>
                                        <p:cTn id="1119" dur="5000"/>
                                        <p:tgtEl>
                                          <p:spTgt spid="121"/>
                                        </p:tgtEl>
                                      </p:cBhvr>
                                    </p:animEffect>
                                    <p:set>
                                      <p:cBhvr>
                                        <p:cTn id="1120" dur="1" fill="hold">
                                          <p:stCondLst>
                                            <p:cond delay="4999"/>
                                          </p:stCondLst>
                                        </p:cTn>
                                        <p:tgtEl>
                                          <p:spTgt spid="121"/>
                                        </p:tgtEl>
                                        <p:attrNameLst>
                                          <p:attrName>style.visibility</p:attrName>
                                        </p:attrNameLst>
                                      </p:cBhvr>
                                      <p:to>
                                        <p:strVal val="hidden"/>
                                      </p:to>
                                    </p:set>
                                  </p:childTnLst>
                                </p:cTn>
                              </p:par>
                              <p:par>
                                <p:cTn id="1121" presetID="8" presetClass="emph" presetSubtype="0" fill="hold" grpId="3" nodeType="withEffect">
                                  <p:stCondLst>
                                    <p:cond delay="0"/>
                                  </p:stCondLst>
                                  <p:childTnLst>
                                    <p:animRot by="-21600000">
                                      <p:cBhvr>
                                        <p:cTn id="1122" dur="5000" fill="hold"/>
                                        <p:tgtEl>
                                          <p:spTgt spid="121"/>
                                        </p:tgtEl>
                                        <p:attrNameLst>
                                          <p:attrName>r</p:attrName>
                                        </p:attrNameLst>
                                      </p:cBhvr>
                                    </p:animRot>
                                  </p:childTnLst>
                                </p:cTn>
                              </p:par>
                              <p:par>
                                <p:cTn id="1123" presetID="2" presetClass="entr" presetSubtype="8" fill="hold" grpId="0" nodeType="withEffect">
                                  <p:stCondLst>
                                    <p:cond delay="0"/>
                                  </p:stCondLst>
                                  <p:childTnLst>
                                    <p:set>
                                      <p:cBhvr>
                                        <p:cTn id="1124" dur="1" fill="hold">
                                          <p:stCondLst>
                                            <p:cond delay="0"/>
                                          </p:stCondLst>
                                        </p:cTn>
                                        <p:tgtEl>
                                          <p:spTgt spid="122"/>
                                        </p:tgtEl>
                                        <p:attrNameLst>
                                          <p:attrName>style.visibility</p:attrName>
                                        </p:attrNameLst>
                                      </p:cBhvr>
                                      <p:to>
                                        <p:strVal val="visible"/>
                                      </p:to>
                                    </p:set>
                                    <p:anim calcmode="lin" valueType="num">
                                      <p:cBhvr additive="base">
                                        <p:cTn id="1125" dur="5000" fill="hold"/>
                                        <p:tgtEl>
                                          <p:spTgt spid="122"/>
                                        </p:tgtEl>
                                        <p:attrNameLst>
                                          <p:attrName>ppt_x</p:attrName>
                                        </p:attrNameLst>
                                      </p:cBhvr>
                                      <p:tavLst>
                                        <p:tav tm="0">
                                          <p:val>
                                            <p:strVal val="0-#ppt_w/2"/>
                                          </p:val>
                                        </p:tav>
                                        <p:tav tm="100000">
                                          <p:val>
                                            <p:strVal val="#ppt_x"/>
                                          </p:val>
                                        </p:tav>
                                      </p:tavLst>
                                    </p:anim>
                                    <p:anim calcmode="lin" valueType="num">
                                      <p:cBhvr additive="base">
                                        <p:cTn id="1126" dur="5000" fill="hold"/>
                                        <p:tgtEl>
                                          <p:spTgt spid="122"/>
                                        </p:tgtEl>
                                        <p:attrNameLst>
                                          <p:attrName>ppt_y</p:attrName>
                                        </p:attrNameLst>
                                      </p:cBhvr>
                                      <p:tavLst>
                                        <p:tav tm="0">
                                          <p:val>
                                            <p:strVal val="#ppt_y"/>
                                          </p:val>
                                        </p:tav>
                                        <p:tav tm="100000">
                                          <p:val>
                                            <p:strVal val="#ppt_y"/>
                                          </p:val>
                                        </p:tav>
                                      </p:tavLst>
                                    </p:anim>
                                  </p:childTnLst>
                                </p:cTn>
                              </p:par>
                              <p:par>
                                <p:cTn id="1127" presetID="2" presetClass="exit" presetSubtype="8" fill="hold" grpId="1" nodeType="withEffect">
                                  <p:stCondLst>
                                    <p:cond delay="0"/>
                                  </p:stCondLst>
                                  <p:childTnLst>
                                    <p:anim calcmode="lin" valueType="num">
                                      <p:cBhvr additive="base">
                                        <p:cTn id="1128" dur="5000"/>
                                        <p:tgtEl>
                                          <p:spTgt spid="122"/>
                                        </p:tgtEl>
                                        <p:attrNameLst>
                                          <p:attrName>ppt_x</p:attrName>
                                        </p:attrNameLst>
                                      </p:cBhvr>
                                      <p:tavLst>
                                        <p:tav tm="0">
                                          <p:val>
                                            <p:strVal val="ppt_x"/>
                                          </p:val>
                                        </p:tav>
                                        <p:tav tm="100000">
                                          <p:val>
                                            <p:strVal val="0-ppt_w/2"/>
                                          </p:val>
                                        </p:tav>
                                      </p:tavLst>
                                    </p:anim>
                                    <p:anim calcmode="lin" valueType="num">
                                      <p:cBhvr additive="base">
                                        <p:cTn id="1129" dur="5000"/>
                                        <p:tgtEl>
                                          <p:spTgt spid="122"/>
                                        </p:tgtEl>
                                        <p:attrNameLst>
                                          <p:attrName>ppt_y</p:attrName>
                                        </p:attrNameLst>
                                      </p:cBhvr>
                                      <p:tavLst>
                                        <p:tav tm="0">
                                          <p:val>
                                            <p:strVal val="ppt_y"/>
                                          </p:val>
                                        </p:tav>
                                        <p:tav tm="100000">
                                          <p:val>
                                            <p:strVal val="ppt_y"/>
                                          </p:val>
                                        </p:tav>
                                      </p:tavLst>
                                    </p:anim>
                                    <p:set>
                                      <p:cBhvr>
                                        <p:cTn id="1130" dur="1" fill="hold">
                                          <p:stCondLst>
                                            <p:cond delay="4999"/>
                                          </p:stCondLst>
                                        </p:cTn>
                                        <p:tgtEl>
                                          <p:spTgt spid="122"/>
                                        </p:tgtEl>
                                        <p:attrNameLst>
                                          <p:attrName>style.visibility</p:attrName>
                                        </p:attrNameLst>
                                      </p:cBhvr>
                                      <p:to>
                                        <p:strVal val="hidden"/>
                                      </p:to>
                                    </p:set>
                                  </p:childTnLst>
                                </p:cTn>
                              </p:par>
                              <p:par>
                                <p:cTn id="1131" presetID="3" presetClass="exit" presetSubtype="5" fill="hold" grpId="2" nodeType="withEffect">
                                  <p:stCondLst>
                                    <p:cond delay="0"/>
                                  </p:stCondLst>
                                  <p:childTnLst>
                                    <p:animEffect transition="out" filter="blinds(vertical)">
                                      <p:cBhvr>
                                        <p:cTn id="1132" dur="5000"/>
                                        <p:tgtEl>
                                          <p:spTgt spid="122"/>
                                        </p:tgtEl>
                                      </p:cBhvr>
                                    </p:animEffect>
                                    <p:set>
                                      <p:cBhvr>
                                        <p:cTn id="1133" dur="1" fill="hold">
                                          <p:stCondLst>
                                            <p:cond delay="4999"/>
                                          </p:stCondLst>
                                        </p:cTn>
                                        <p:tgtEl>
                                          <p:spTgt spid="122"/>
                                        </p:tgtEl>
                                        <p:attrNameLst>
                                          <p:attrName>style.visibility</p:attrName>
                                        </p:attrNameLst>
                                      </p:cBhvr>
                                      <p:to>
                                        <p:strVal val="hidden"/>
                                      </p:to>
                                    </p:set>
                                  </p:childTnLst>
                                </p:cTn>
                              </p:par>
                              <p:par>
                                <p:cTn id="1134" presetID="8" presetClass="emph" presetSubtype="0" fill="hold" grpId="3" nodeType="withEffect">
                                  <p:stCondLst>
                                    <p:cond delay="0"/>
                                  </p:stCondLst>
                                  <p:childTnLst>
                                    <p:animRot by="-21600000">
                                      <p:cBhvr>
                                        <p:cTn id="1135" dur="5000" fill="hold"/>
                                        <p:tgtEl>
                                          <p:spTgt spid="122"/>
                                        </p:tgtEl>
                                        <p:attrNameLst>
                                          <p:attrName>r</p:attrName>
                                        </p:attrNameLst>
                                      </p:cBhvr>
                                    </p:animRot>
                                  </p:childTnLst>
                                </p:cTn>
                              </p:par>
                              <p:par>
                                <p:cTn id="1136" presetID="2" presetClass="entr" presetSubtype="8" fill="hold" grpId="0" nodeType="withEffect">
                                  <p:stCondLst>
                                    <p:cond delay="0"/>
                                  </p:stCondLst>
                                  <p:childTnLst>
                                    <p:set>
                                      <p:cBhvr>
                                        <p:cTn id="1137" dur="1" fill="hold">
                                          <p:stCondLst>
                                            <p:cond delay="0"/>
                                          </p:stCondLst>
                                        </p:cTn>
                                        <p:tgtEl>
                                          <p:spTgt spid="117"/>
                                        </p:tgtEl>
                                        <p:attrNameLst>
                                          <p:attrName>style.visibility</p:attrName>
                                        </p:attrNameLst>
                                      </p:cBhvr>
                                      <p:to>
                                        <p:strVal val="visible"/>
                                      </p:to>
                                    </p:set>
                                    <p:anim calcmode="lin" valueType="num">
                                      <p:cBhvr additive="base">
                                        <p:cTn id="1138" dur="5000" fill="hold"/>
                                        <p:tgtEl>
                                          <p:spTgt spid="117"/>
                                        </p:tgtEl>
                                        <p:attrNameLst>
                                          <p:attrName>ppt_x</p:attrName>
                                        </p:attrNameLst>
                                      </p:cBhvr>
                                      <p:tavLst>
                                        <p:tav tm="0">
                                          <p:val>
                                            <p:strVal val="0-#ppt_w/2"/>
                                          </p:val>
                                        </p:tav>
                                        <p:tav tm="100000">
                                          <p:val>
                                            <p:strVal val="#ppt_x"/>
                                          </p:val>
                                        </p:tav>
                                      </p:tavLst>
                                    </p:anim>
                                    <p:anim calcmode="lin" valueType="num">
                                      <p:cBhvr additive="base">
                                        <p:cTn id="1139" dur="5000" fill="hold"/>
                                        <p:tgtEl>
                                          <p:spTgt spid="117"/>
                                        </p:tgtEl>
                                        <p:attrNameLst>
                                          <p:attrName>ppt_y</p:attrName>
                                        </p:attrNameLst>
                                      </p:cBhvr>
                                      <p:tavLst>
                                        <p:tav tm="0">
                                          <p:val>
                                            <p:strVal val="#ppt_y"/>
                                          </p:val>
                                        </p:tav>
                                        <p:tav tm="100000">
                                          <p:val>
                                            <p:strVal val="#ppt_y"/>
                                          </p:val>
                                        </p:tav>
                                      </p:tavLst>
                                    </p:anim>
                                  </p:childTnLst>
                                </p:cTn>
                              </p:par>
                              <p:par>
                                <p:cTn id="1140" presetID="2" presetClass="exit" presetSubtype="8" fill="hold" grpId="1" nodeType="withEffect">
                                  <p:stCondLst>
                                    <p:cond delay="0"/>
                                  </p:stCondLst>
                                  <p:childTnLst>
                                    <p:anim calcmode="lin" valueType="num">
                                      <p:cBhvr additive="base">
                                        <p:cTn id="1141" dur="5000"/>
                                        <p:tgtEl>
                                          <p:spTgt spid="117"/>
                                        </p:tgtEl>
                                        <p:attrNameLst>
                                          <p:attrName>ppt_x</p:attrName>
                                        </p:attrNameLst>
                                      </p:cBhvr>
                                      <p:tavLst>
                                        <p:tav tm="0">
                                          <p:val>
                                            <p:strVal val="ppt_x"/>
                                          </p:val>
                                        </p:tav>
                                        <p:tav tm="100000">
                                          <p:val>
                                            <p:strVal val="0-ppt_w/2"/>
                                          </p:val>
                                        </p:tav>
                                      </p:tavLst>
                                    </p:anim>
                                    <p:anim calcmode="lin" valueType="num">
                                      <p:cBhvr additive="base">
                                        <p:cTn id="1142" dur="5000"/>
                                        <p:tgtEl>
                                          <p:spTgt spid="117"/>
                                        </p:tgtEl>
                                        <p:attrNameLst>
                                          <p:attrName>ppt_y</p:attrName>
                                        </p:attrNameLst>
                                      </p:cBhvr>
                                      <p:tavLst>
                                        <p:tav tm="0">
                                          <p:val>
                                            <p:strVal val="ppt_y"/>
                                          </p:val>
                                        </p:tav>
                                        <p:tav tm="100000">
                                          <p:val>
                                            <p:strVal val="ppt_y"/>
                                          </p:val>
                                        </p:tav>
                                      </p:tavLst>
                                    </p:anim>
                                    <p:set>
                                      <p:cBhvr>
                                        <p:cTn id="1143" dur="1" fill="hold">
                                          <p:stCondLst>
                                            <p:cond delay="4999"/>
                                          </p:stCondLst>
                                        </p:cTn>
                                        <p:tgtEl>
                                          <p:spTgt spid="117"/>
                                        </p:tgtEl>
                                        <p:attrNameLst>
                                          <p:attrName>style.visibility</p:attrName>
                                        </p:attrNameLst>
                                      </p:cBhvr>
                                      <p:to>
                                        <p:strVal val="hidden"/>
                                      </p:to>
                                    </p:set>
                                  </p:childTnLst>
                                </p:cTn>
                              </p:par>
                              <p:par>
                                <p:cTn id="1144" presetID="3" presetClass="exit" presetSubtype="5" fill="hold" grpId="2" nodeType="withEffect">
                                  <p:stCondLst>
                                    <p:cond delay="0"/>
                                  </p:stCondLst>
                                  <p:childTnLst>
                                    <p:animEffect transition="out" filter="blinds(vertical)">
                                      <p:cBhvr>
                                        <p:cTn id="1145" dur="5000"/>
                                        <p:tgtEl>
                                          <p:spTgt spid="117"/>
                                        </p:tgtEl>
                                      </p:cBhvr>
                                    </p:animEffect>
                                    <p:set>
                                      <p:cBhvr>
                                        <p:cTn id="1146" dur="1" fill="hold">
                                          <p:stCondLst>
                                            <p:cond delay="4999"/>
                                          </p:stCondLst>
                                        </p:cTn>
                                        <p:tgtEl>
                                          <p:spTgt spid="117"/>
                                        </p:tgtEl>
                                        <p:attrNameLst>
                                          <p:attrName>style.visibility</p:attrName>
                                        </p:attrNameLst>
                                      </p:cBhvr>
                                      <p:to>
                                        <p:strVal val="hidden"/>
                                      </p:to>
                                    </p:set>
                                  </p:childTnLst>
                                </p:cTn>
                              </p:par>
                              <p:par>
                                <p:cTn id="1147" presetID="8" presetClass="emph" presetSubtype="0" fill="hold" grpId="3" nodeType="withEffect">
                                  <p:stCondLst>
                                    <p:cond delay="0"/>
                                  </p:stCondLst>
                                  <p:childTnLst>
                                    <p:animRot by="-21600000">
                                      <p:cBhvr>
                                        <p:cTn id="1148" dur="5000" fill="hold"/>
                                        <p:tgtEl>
                                          <p:spTgt spid="117"/>
                                        </p:tgtEl>
                                        <p:attrNameLst>
                                          <p:attrName>r</p:attrName>
                                        </p:attrNameLst>
                                      </p:cBhvr>
                                    </p:animRot>
                                  </p:childTnLst>
                                </p:cTn>
                              </p:par>
                              <p:par>
                                <p:cTn id="1149" presetID="2" presetClass="entr" presetSubtype="8" fill="hold" grpId="0" nodeType="withEffect">
                                  <p:stCondLst>
                                    <p:cond delay="0"/>
                                  </p:stCondLst>
                                  <p:childTnLst>
                                    <p:set>
                                      <p:cBhvr>
                                        <p:cTn id="1150" dur="1" fill="hold">
                                          <p:stCondLst>
                                            <p:cond delay="0"/>
                                          </p:stCondLst>
                                        </p:cTn>
                                        <p:tgtEl>
                                          <p:spTgt spid="118"/>
                                        </p:tgtEl>
                                        <p:attrNameLst>
                                          <p:attrName>style.visibility</p:attrName>
                                        </p:attrNameLst>
                                      </p:cBhvr>
                                      <p:to>
                                        <p:strVal val="visible"/>
                                      </p:to>
                                    </p:set>
                                    <p:anim calcmode="lin" valueType="num">
                                      <p:cBhvr additive="base">
                                        <p:cTn id="1151" dur="5000" fill="hold"/>
                                        <p:tgtEl>
                                          <p:spTgt spid="118"/>
                                        </p:tgtEl>
                                        <p:attrNameLst>
                                          <p:attrName>ppt_x</p:attrName>
                                        </p:attrNameLst>
                                      </p:cBhvr>
                                      <p:tavLst>
                                        <p:tav tm="0">
                                          <p:val>
                                            <p:strVal val="0-#ppt_w/2"/>
                                          </p:val>
                                        </p:tav>
                                        <p:tav tm="100000">
                                          <p:val>
                                            <p:strVal val="#ppt_x"/>
                                          </p:val>
                                        </p:tav>
                                      </p:tavLst>
                                    </p:anim>
                                    <p:anim calcmode="lin" valueType="num">
                                      <p:cBhvr additive="base">
                                        <p:cTn id="1152" dur="5000" fill="hold"/>
                                        <p:tgtEl>
                                          <p:spTgt spid="118"/>
                                        </p:tgtEl>
                                        <p:attrNameLst>
                                          <p:attrName>ppt_y</p:attrName>
                                        </p:attrNameLst>
                                      </p:cBhvr>
                                      <p:tavLst>
                                        <p:tav tm="0">
                                          <p:val>
                                            <p:strVal val="#ppt_y"/>
                                          </p:val>
                                        </p:tav>
                                        <p:tav tm="100000">
                                          <p:val>
                                            <p:strVal val="#ppt_y"/>
                                          </p:val>
                                        </p:tav>
                                      </p:tavLst>
                                    </p:anim>
                                  </p:childTnLst>
                                </p:cTn>
                              </p:par>
                              <p:par>
                                <p:cTn id="1153" presetID="2" presetClass="exit" presetSubtype="8" fill="hold" grpId="1" nodeType="withEffect">
                                  <p:stCondLst>
                                    <p:cond delay="0"/>
                                  </p:stCondLst>
                                  <p:childTnLst>
                                    <p:anim calcmode="lin" valueType="num">
                                      <p:cBhvr additive="base">
                                        <p:cTn id="1154" dur="5000"/>
                                        <p:tgtEl>
                                          <p:spTgt spid="118"/>
                                        </p:tgtEl>
                                        <p:attrNameLst>
                                          <p:attrName>ppt_x</p:attrName>
                                        </p:attrNameLst>
                                      </p:cBhvr>
                                      <p:tavLst>
                                        <p:tav tm="0">
                                          <p:val>
                                            <p:strVal val="ppt_x"/>
                                          </p:val>
                                        </p:tav>
                                        <p:tav tm="100000">
                                          <p:val>
                                            <p:strVal val="0-ppt_w/2"/>
                                          </p:val>
                                        </p:tav>
                                      </p:tavLst>
                                    </p:anim>
                                    <p:anim calcmode="lin" valueType="num">
                                      <p:cBhvr additive="base">
                                        <p:cTn id="1155" dur="5000"/>
                                        <p:tgtEl>
                                          <p:spTgt spid="118"/>
                                        </p:tgtEl>
                                        <p:attrNameLst>
                                          <p:attrName>ppt_y</p:attrName>
                                        </p:attrNameLst>
                                      </p:cBhvr>
                                      <p:tavLst>
                                        <p:tav tm="0">
                                          <p:val>
                                            <p:strVal val="ppt_y"/>
                                          </p:val>
                                        </p:tav>
                                        <p:tav tm="100000">
                                          <p:val>
                                            <p:strVal val="ppt_y"/>
                                          </p:val>
                                        </p:tav>
                                      </p:tavLst>
                                    </p:anim>
                                    <p:set>
                                      <p:cBhvr>
                                        <p:cTn id="1156" dur="1" fill="hold">
                                          <p:stCondLst>
                                            <p:cond delay="4999"/>
                                          </p:stCondLst>
                                        </p:cTn>
                                        <p:tgtEl>
                                          <p:spTgt spid="118"/>
                                        </p:tgtEl>
                                        <p:attrNameLst>
                                          <p:attrName>style.visibility</p:attrName>
                                        </p:attrNameLst>
                                      </p:cBhvr>
                                      <p:to>
                                        <p:strVal val="hidden"/>
                                      </p:to>
                                    </p:set>
                                  </p:childTnLst>
                                </p:cTn>
                              </p:par>
                              <p:par>
                                <p:cTn id="1157" presetID="3" presetClass="exit" presetSubtype="5" fill="hold" grpId="2" nodeType="withEffect">
                                  <p:stCondLst>
                                    <p:cond delay="0"/>
                                  </p:stCondLst>
                                  <p:childTnLst>
                                    <p:animEffect transition="out" filter="blinds(vertical)">
                                      <p:cBhvr>
                                        <p:cTn id="1158" dur="5000"/>
                                        <p:tgtEl>
                                          <p:spTgt spid="118"/>
                                        </p:tgtEl>
                                      </p:cBhvr>
                                    </p:animEffect>
                                    <p:set>
                                      <p:cBhvr>
                                        <p:cTn id="1159" dur="1" fill="hold">
                                          <p:stCondLst>
                                            <p:cond delay="4999"/>
                                          </p:stCondLst>
                                        </p:cTn>
                                        <p:tgtEl>
                                          <p:spTgt spid="118"/>
                                        </p:tgtEl>
                                        <p:attrNameLst>
                                          <p:attrName>style.visibility</p:attrName>
                                        </p:attrNameLst>
                                      </p:cBhvr>
                                      <p:to>
                                        <p:strVal val="hidden"/>
                                      </p:to>
                                    </p:set>
                                  </p:childTnLst>
                                </p:cTn>
                              </p:par>
                              <p:par>
                                <p:cTn id="1160" presetID="8" presetClass="emph" presetSubtype="0" fill="hold" grpId="3" nodeType="withEffect">
                                  <p:stCondLst>
                                    <p:cond delay="0"/>
                                  </p:stCondLst>
                                  <p:childTnLst>
                                    <p:animRot by="-21600000">
                                      <p:cBhvr>
                                        <p:cTn id="1161" dur="5000" fill="hold"/>
                                        <p:tgtEl>
                                          <p:spTgt spid="118"/>
                                        </p:tgtEl>
                                        <p:attrNameLst>
                                          <p:attrName>r</p:attrName>
                                        </p:attrNameLst>
                                      </p:cBhvr>
                                    </p:animRot>
                                  </p:childTnLst>
                                </p:cTn>
                              </p:par>
                              <p:par>
                                <p:cTn id="1162" presetID="2" presetClass="entr" presetSubtype="8" fill="hold" grpId="0" nodeType="withEffect">
                                  <p:stCondLst>
                                    <p:cond delay="0"/>
                                  </p:stCondLst>
                                  <p:childTnLst>
                                    <p:set>
                                      <p:cBhvr>
                                        <p:cTn id="1163" dur="1" fill="hold">
                                          <p:stCondLst>
                                            <p:cond delay="0"/>
                                          </p:stCondLst>
                                        </p:cTn>
                                        <p:tgtEl>
                                          <p:spTgt spid="119"/>
                                        </p:tgtEl>
                                        <p:attrNameLst>
                                          <p:attrName>style.visibility</p:attrName>
                                        </p:attrNameLst>
                                      </p:cBhvr>
                                      <p:to>
                                        <p:strVal val="visible"/>
                                      </p:to>
                                    </p:set>
                                    <p:anim calcmode="lin" valueType="num">
                                      <p:cBhvr additive="base">
                                        <p:cTn id="1164" dur="5000" fill="hold"/>
                                        <p:tgtEl>
                                          <p:spTgt spid="119"/>
                                        </p:tgtEl>
                                        <p:attrNameLst>
                                          <p:attrName>ppt_x</p:attrName>
                                        </p:attrNameLst>
                                      </p:cBhvr>
                                      <p:tavLst>
                                        <p:tav tm="0">
                                          <p:val>
                                            <p:strVal val="0-#ppt_w/2"/>
                                          </p:val>
                                        </p:tav>
                                        <p:tav tm="100000">
                                          <p:val>
                                            <p:strVal val="#ppt_x"/>
                                          </p:val>
                                        </p:tav>
                                      </p:tavLst>
                                    </p:anim>
                                    <p:anim calcmode="lin" valueType="num">
                                      <p:cBhvr additive="base">
                                        <p:cTn id="1165" dur="5000" fill="hold"/>
                                        <p:tgtEl>
                                          <p:spTgt spid="119"/>
                                        </p:tgtEl>
                                        <p:attrNameLst>
                                          <p:attrName>ppt_y</p:attrName>
                                        </p:attrNameLst>
                                      </p:cBhvr>
                                      <p:tavLst>
                                        <p:tav tm="0">
                                          <p:val>
                                            <p:strVal val="#ppt_y"/>
                                          </p:val>
                                        </p:tav>
                                        <p:tav tm="100000">
                                          <p:val>
                                            <p:strVal val="#ppt_y"/>
                                          </p:val>
                                        </p:tav>
                                      </p:tavLst>
                                    </p:anim>
                                  </p:childTnLst>
                                </p:cTn>
                              </p:par>
                              <p:par>
                                <p:cTn id="1166" presetID="2" presetClass="exit" presetSubtype="8" fill="hold" grpId="1" nodeType="withEffect">
                                  <p:stCondLst>
                                    <p:cond delay="0"/>
                                  </p:stCondLst>
                                  <p:childTnLst>
                                    <p:anim calcmode="lin" valueType="num">
                                      <p:cBhvr additive="base">
                                        <p:cTn id="1167" dur="5000"/>
                                        <p:tgtEl>
                                          <p:spTgt spid="119"/>
                                        </p:tgtEl>
                                        <p:attrNameLst>
                                          <p:attrName>ppt_x</p:attrName>
                                        </p:attrNameLst>
                                      </p:cBhvr>
                                      <p:tavLst>
                                        <p:tav tm="0">
                                          <p:val>
                                            <p:strVal val="ppt_x"/>
                                          </p:val>
                                        </p:tav>
                                        <p:tav tm="100000">
                                          <p:val>
                                            <p:strVal val="0-ppt_w/2"/>
                                          </p:val>
                                        </p:tav>
                                      </p:tavLst>
                                    </p:anim>
                                    <p:anim calcmode="lin" valueType="num">
                                      <p:cBhvr additive="base">
                                        <p:cTn id="1168" dur="5000"/>
                                        <p:tgtEl>
                                          <p:spTgt spid="119"/>
                                        </p:tgtEl>
                                        <p:attrNameLst>
                                          <p:attrName>ppt_y</p:attrName>
                                        </p:attrNameLst>
                                      </p:cBhvr>
                                      <p:tavLst>
                                        <p:tav tm="0">
                                          <p:val>
                                            <p:strVal val="ppt_y"/>
                                          </p:val>
                                        </p:tav>
                                        <p:tav tm="100000">
                                          <p:val>
                                            <p:strVal val="ppt_y"/>
                                          </p:val>
                                        </p:tav>
                                      </p:tavLst>
                                    </p:anim>
                                    <p:set>
                                      <p:cBhvr>
                                        <p:cTn id="1169" dur="1" fill="hold">
                                          <p:stCondLst>
                                            <p:cond delay="4999"/>
                                          </p:stCondLst>
                                        </p:cTn>
                                        <p:tgtEl>
                                          <p:spTgt spid="119"/>
                                        </p:tgtEl>
                                        <p:attrNameLst>
                                          <p:attrName>style.visibility</p:attrName>
                                        </p:attrNameLst>
                                      </p:cBhvr>
                                      <p:to>
                                        <p:strVal val="hidden"/>
                                      </p:to>
                                    </p:set>
                                  </p:childTnLst>
                                </p:cTn>
                              </p:par>
                              <p:par>
                                <p:cTn id="1170" presetID="3" presetClass="exit" presetSubtype="5" fill="hold" grpId="2" nodeType="withEffect">
                                  <p:stCondLst>
                                    <p:cond delay="0"/>
                                  </p:stCondLst>
                                  <p:childTnLst>
                                    <p:animEffect transition="out" filter="blinds(vertical)">
                                      <p:cBhvr>
                                        <p:cTn id="1171" dur="5000"/>
                                        <p:tgtEl>
                                          <p:spTgt spid="119"/>
                                        </p:tgtEl>
                                      </p:cBhvr>
                                    </p:animEffect>
                                    <p:set>
                                      <p:cBhvr>
                                        <p:cTn id="1172" dur="1" fill="hold">
                                          <p:stCondLst>
                                            <p:cond delay="4999"/>
                                          </p:stCondLst>
                                        </p:cTn>
                                        <p:tgtEl>
                                          <p:spTgt spid="119"/>
                                        </p:tgtEl>
                                        <p:attrNameLst>
                                          <p:attrName>style.visibility</p:attrName>
                                        </p:attrNameLst>
                                      </p:cBhvr>
                                      <p:to>
                                        <p:strVal val="hidden"/>
                                      </p:to>
                                    </p:set>
                                  </p:childTnLst>
                                </p:cTn>
                              </p:par>
                              <p:par>
                                <p:cTn id="1173" presetID="8" presetClass="emph" presetSubtype="0" fill="hold" grpId="3" nodeType="withEffect">
                                  <p:stCondLst>
                                    <p:cond delay="0"/>
                                  </p:stCondLst>
                                  <p:childTnLst>
                                    <p:animRot by="-21600000">
                                      <p:cBhvr>
                                        <p:cTn id="1174" dur="5000" fill="hold"/>
                                        <p:tgtEl>
                                          <p:spTgt spid="119"/>
                                        </p:tgtEl>
                                        <p:attrNameLst>
                                          <p:attrName>r</p:attrName>
                                        </p:attrNameLst>
                                      </p:cBhvr>
                                    </p:animRot>
                                  </p:childTnLst>
                                </p:cTn>
                              </p:par>
                              <p:par>
                                <p:cTn id="1175" presetID="2" presetClass="entr" presetSubtype="8" fill="hold" grpId="0" nodeType="withEffect">
                                  <p:stCondLst>
                                    <p:cond delay="0"/>
                                  </p:stCondLst>
                                  <p:childTnLst>
                                    <p:set>
                                      <p:cBhvr>
                                        <p:cTn id="1176" dur="1" fill="hold">
                                          <p:stCondLst>
                                            <p:cond delay="0"/>
                                          </p:stCondLst>
                                        </p:cTn>
                                        <p:tgtEl>
                                          <p:spTgt spid="111"/>
                                        </p:tgtEl>
                                        <p:attrNameLst>
                                          <p:attrName>style.visibility</p:attrName>
                                        </p:attrNameLst>
                                      </p:cBhvr>
                                      <p:to>
                                        <p:strVal val="visible"/>
                                      </p:to>
                                    </p:set>
                                    <p:anim calcmode="lin" valueType="num">
                                      <p:cBhvr additive="base">
                                        <p:cTn id="1177" dur="5000" fill="hold"/>
                                        <p:tgtEl>
                                          <p:spTgt spid="111"/>
                                        </p:tgtEl>
                                        <p:attrNameLst>
                                          <p:attrName>ppt_x</p:attrName>
                                        </p:attrNameLst>
                                      </p:cBhvr>
                                      <p:tavLst>
                                        <p:tav tm="0">
                                          <p:val>
                                            <p:strVal val="0-#ppt_w/2"/>
                                          </p:val>
                                        </p:tav>
                                        <p:tav tm="100000">
                                          <p:val>
                                            <p:strVal val="#ppt_x"/>
                                          </p:val>
                                        </p:tav>
                                      </p:tavLst>
                                    </p:anim>
                                    <p:anim calcmode="lin" valueType="num">
                                      <p:cBhvr additive="base">
                                        <p:cTn id="1178" dur="5000" fill="hold"/>
                                        <p:tgtEl>
                                          <p:spTgt spid="111"/>
                                        </p:tgtEl>
                                        <p:attrNameLst>
                                          <p:attrName>ppt_y</p:attrName>
                                        </p:attrNameLst>
                                      </p:cBhvr>
                                      <p:tavLst>
                                        <p:tav tm="0">
                                          <p:val>
                                            <p:strVal val="#ppt_y"/>
                                          </p:val>
                                        </p:tav>
                                        <p:tav tm="100000">
                                          <p:val>
                                            <p:strVal val="#ppt_y"/>
                                          </p:val>
                                        </p:tav>
                                      </p:tavLst>
                                    </p:anim>
                                  </p:childTnLst>
                                </p:cTn>
                              </p:par>
                              <p:par>
                                <p:cTn id="1179" presetID="2" presetClass="exit" presetSubtype="8" fill="hold" grpId="1" nodeType="withEffect">
                                  <p:stCondLst>
                                    <p:cond delay="0"/>
                                  </p:stCondLst>
                                  <p:childTnLst>
                                    <p:anim calcmode="lin" valueType="num">
                                      <p:cBhvr additive="base">
                                        <p:cTn id="1180" dur="5000"/>
                                        <p:tgtEl>
                                          <p:spTgt spid="111"/>
                                        </p:tgtEl>
                                        <p:attrNameLst>
                                          <p:attrName>ppt_x</p:attrName>
                                        </p:attrNameLst>
                                      </p:cBhvr>
                                      <p:tavLst>
                                        <p:tav tm="0">
                                          <p:val>
                                            <p:strVal val="ppt_x"/>
                                          </p:val>
                                        </p:tav>
                                        <p:tav tm="100000">
                                          <p:val>
                                            <p:strVal val="0-ppt_w/2"/>
                                          </p:val>
                                        </p:tav>
                                      </p:tavLst>
                                    </p:anim>
                                    <p:anim calcmode="lin" valueType="num">
                                      <p:cBhvr additive="base">
                                        <p:cTn id="1181" dur="5000"/>
                                        <p:tgtEl>
                                          <p:spTgt spid="111"/>
                                        </p:tgtEl>
                                        <p:attrNameLst>
                                          <p:attrName>ppt_y</p:attrName>
                                        </p:attrNameLst>
                                      </p:cBhvr>
                                      <p:tavLst>
                                        <p:tav tm="0">
                                          <p:val>
                                            <p:strVal val="ppt_y"/>
                                          </p:val>
                                        </p:tav>
                                        <p:tav tm="100000">
                                          <p:val>
                                            <p:strVal val="ppt_y"/>
                                          </p:val>
                                        </p:tav>
                                      </p:tavLst>
                                    </p:anim>
                                    <p:set>
                                      <p:cBhvr>
                                        <p:cTn id="1182" dur="1" fill="hold">
                                          <p:stCondLst>
                                            <p:cond delay="4999"/>
                                          </p:stCondLst>
                                        </p:cTn>
                                        <p:tgtEl>
                                          <p:spTgt spid="111"/>
                                        </p:tgtEl>
                                        <p:attrNameLst>
                                          <p:attrName>style.visibility</p:attrName>
                                        </p:attrNameLst>
                                      </p:cBhvr>
                                      <p:to>
                                        <p:strVal val="hidden"/>
                                      </p:to>
                                    </p:set>
                                  </p:childTnLst>
                                </p:cTn>
                              </p:par>
                              <p:par>
                                <p:cTn id="1183" presetID="3" presetClass="exit" presetSubtype="5" fill="hold" grpId="2" nodeType="withEffect">
                                  <p:stCondLst>
                                    <p:cond delay="0"/>
                                  </p:stCondLst>
                                  <p:childTnLst>
                                    <p:animEffect transition="out" filter="blinds(vertical)">
                                      <p:cBhvr>
                                        <p:cTn id="1184" dur="5000"/>
                                        <p:tgtEl>
                                          <p:spTgt spid="111"/>
                                        </p:tgtEl>
                                      </p:cBhvr>
                                    </p:animEffect>
                                    <p:set>
                                      <p:cBhvr>
                                        <p:cTn id="1185" dur="1" fill="hold">
                                          <p:stCondLst>
                                            <p:cond delay="4999"/>
                                          </p:stCondLst>
                                        </p:cTn>
                                        <p:tgtEl>
                                          <p:spTgt spid="111"/>
                                        </p:tgtEl>
                                        <p:attrNameLst>
                                          <p:attrName>style.visibility</p:attrName>
                                        </p:attrNameLst>
                                      </p:cBhvr>
                                      <p:to>
                                        <p:strVal val="hidden"/>
                                      </p:to>
                                    </p:set>
                                  </p:childTnLst>
                                </p:cTn>
                              </p:par>
                              <p:par>
                                <p:cTn id="1186" presetID="8" presetClass="emph" presetSubtype="0" fill="hold" grpId="3" nodeType="withEffect">
                                  <p:stCondLst>
                                    <p:cond delay="0"/>
                                  </p:stCondLst>
                                  <p:childTnLst>
                                    <p:animRot by="-21600000">
                                      <p:cBhvr>
                                        <p:cTn id="1187" dur="5000" fill="hold"/>
                                        <p:tgtEl>
                                          <p:spTgt spid="111"/>
                                        </p:tgtEl>
                                        <p:attrNameLst>
                                          <p:attrName>r</p:attrName>
                                        </p:attrNameLst>
                                      </p:cBhvr>
                                    </p:animRot>
                                  </p:childTnLst>
                                </p:cTn>
                              </p:par>
                              <p:par>
                                <p:cTn id="1188" presetID="2" presetClass="entr" presetSubtype="8" fill="hold" grpId="0" nodeType="withEffect">
                                  <p:stCondLst>
                                    <p:cond delay="0"/>
                                  </p:stCondLst>
                                  <p:childTnLst>
                                    <p:set>
                                      <p:cBhvr>
                                        <p:cTn id="1189" dur="1" fill="hold">
                                          <p:stCondLst>
                                            <p:cond delay="0"/>
                                          </p:stCondLst>
                                        </p:cTn>
                                        <p:tgtEl>
                                          <p:spTgt spid="112"/>
                                        </p:tgtEl>
                                        <p:attrNameLst>
                                          <p:attrName>style.visibility</p:attrName>
                                        </p:attrNameLst>
                                      </p:cBhvr>
                                      <p:to>
                                        <p:strVal val="visible"/>
                                      </p:to>
                                    </p:set>
                                    <p:anim calcmode="lin" valueType="num">
                                      <p:cBhvr additive="base">
                                        <p:cTn id="1190" dur="5000" fill="hold"/>
                                        <p:tgtEl>
                                          <p:spTgt spid="112"/>
                                        </p:tgtEl>
                                        <p:attrNameLst>
                                          <p:attrName>ppt_x</p:attrName>
                                        </p:attrNameLst>
                                      </p:cBhvr>
                                      <p:tavLst>
                                        <p:tav tm="0">
                                          <p:val>
                                            <p:strVal val="0-#ppt_w/2"/>
                                          </p:val>
                                        </p:tav>
                                        <p:tav tm="100000">
                                          <p:val>
                                            <p:strVal val="#ppt_x"/>
                                          </p:val>
                                        </p:tav>
                                      </p:tavLst>
                                    </p:anim>
                                    <p:anim calcmode="lin" valueType="num">
                                      <p:cBhvr additive="base">
                                        <p:cTn id="1191" dur="5000" fill="hold"/>
                                        <p:tgtEl>
                                          <p:spTgt spid="112"/>
                                        </p:tgtEl>
                                        <p:attrNameLst>
                                          <p:attrName>ppt_y</p:attrName>
                                        </p:attrNameLst>
                                      </p:cBhvr>
                                      <p:tavLst>
                                        <p:tav tm="0">
                                          <p:val>
                                            <p:strVal val="#ppt_y"/>
                                          </p:val>
                                        </p:tav>
                                        <p:tav tm="100000">
                                          <p:val>
                                            <p:strVal val="#ppt_y"/>
                                          </p:val>
                                        </p:tav>
                                      </p:tavLst>
                                    </p:anim>
                                  </p:childTnLst>
                                </p:cTn>
                              </p:par>
                              <p:par>
                                <p:cTn id="1192" presetID="2" presetClass="exit" presetSubtype="8" fill="hold" grpId="1" nodeType="withEffect">
                                  <p:stCondLst>
                                    <p:cond delay="0"/>
                                  </p:stCondLst>
                                  <p:childTnLst>
                                    <p:anim calcmode="lin" valueType="num">
                                      <p:cBhvr additive="base">
                                        <p:cTn id="1193" dur="5000"/>
                                        <p:tgtEl>
                                          <p:spTgt spid="112"/>
                                        </p:tgtEl>
                                        <p:attrNameLst>
                                          <p:attrName>ppt_x</p:attrName>
                                        </p:attrNameLst>
                                      </p:cBhvr>
                                      <p:tavLst>
                                        <p:tav tm="0">
                                          <p:val>
                                            <p:strVal val="ppt_x"/>
                                          </p:val>
                                        </p:tav>
                                        <p:tav tm="100000">
                                          <p:val>
                                            <p:strVal val="0-ppt_w/2"/>
                                          </p:val>
                                        </p:tav>
                                      </p:tavLst>
                                    </p:anim>
                                    <p:anim calcmode="lin" valueType="num">
                                      <p:cBhvr additive="base">
                                        <p:cTn id="1194" dur="5000"/>
                                        <p:tgtEl>
                                          <p:spTgt spid="112"/>
                                        </p:tgtEl>
                                        <p:attrNameLst>
                                          <p:attrName>ppt_y</p:attrName>
                                        </p:attrNameLst>
                                      </p:cBhvr>
                                      <p:tavLst>
                                        <p:tav tm="0">
                                          <p:val>
                                            <p:strVal val="ppt_y"/>
                                          </p:val>
                                        </p:tav>
                                        <p:tav tm="100000">
                                          <p:val>
                                            <p:strVal val="ppt_y"/>
                                          </p:val>
                                        </p:tav>
                                      </p:tavLst>
                                    </p:anim>
                                    <p:set>
                                      <p:cBhvr>
                                        <p:cTn id="1195" dur="1" fill="hold">
                                          <p:stCondLst>
                                            <p:cond delay="4999"/>
                                          </p:stCondLst>
                                        </p:cTn>
                                        <p:tgtEl>
                                          <p:spTgt spid="112"/>
                                        </p:tgtEl>
                                        <p:attrNameLst>
                                          <p:attrName>style.visibility</p:attrName>
                                        </p:attrNameLst>
                                      </p:cBhvr>
                                      <p:to>
                                        <p:strVal val="hidden"/>
                                      </p:to>
                                    </p:set>
                                  </p:childTnLst>
                                </p:cTn>
                              </p:par>
                              <p:par>
                                <p:cTn id="1196" presetID="3" presetClass="exit" presetSubtype="5" fill="hold" grpId="2" nodeType="withEffect">
                                  <p:stCondLst>
                                    <p:cond delay="0"/>
                                  </p:stCondLst>
                                  <p:childTnLst>
                                    <p:animEffect transition="out" filter="blinds(vertical)">
                                      <p:cBhvr>
                                        <p:cTn id="1197" dur="5000"/>
                                        <p:tgtEl>
                                          <p:spTgt spid="112"/>
                                        </p:tgtEl>
                                      </p:cBhvr>
                                    </p:animEffect>
                                    <p:set>
                                      <p:cBhvr>
                                        <p:cTn id="1198" dur="1" fill="hold">
                                          <p:stCondLst>
                                            <p:cond delay="4999"/>
                                          </p:stCondLst>
                                        </p:cTn>
                                        <p:tgtEl>
                                          <p:spTgt spid="112"/>
                                        </p:tgtEl>
                                        <p:attrNameLst>
                                          <p:attrName>style.visibility</p:attrName>
                                        </p:attrNameLst>
                                      </p:cBhvr>
                                      <p:to>
                                        <p:strVal val="hidden"/>
                                      </p:to>
                                    </p:set>
                                  </p:childTnLst>
                                </p:cTn>
                              </p:par>
                              <p:par>
                                <p:cTn id="1199" presetID="8" presetClass="emph" presetSubtype="0" fill="hold" grpId="3" nodeType="withEffect">
                                  <p:stCondLst>
                                    <p:cond delay="0"/>
                                  </p:stCondLst>
                                  <p:childTnLst>
                                    <p:animRot by="-21600000">
                                      <p:cBhvr>
                                        <p:cTn id="1200" dur="5000" fill="hold"/>
                                        <p:tgtEl>
                                          <p:spTgt spid="112"/>
                                        </p:tgtEl>
                                        <p:attrNameLst>
                                          <p:attrName>r</p:attrName>
                                        </p:attrNameLst>
                                      </p:cBhvr>
                                    </p:animRot>
                                  </p:childTnLst>
                                </p:cTn>
                              </p:par>
                              <p:par>
                                <p:cTn id="1201" presetID="2" presetClass="entr" presetSubtype="8" fill="hold" grpId="0" nodeType="withEffect">
                                  <p:stCondLst>
                                    <p:cond delay="0"/>
                                  </p:stCondLst>
                                  <p:childTnLst>
                                    <p:set>
                                      <p:cBhvr>
                                        <p:cTn id="1202" dur="1" fill="hold">
                                          <p:stCondLst>
                                            <p:cond delay="0"/>
                                          </p:stCondLst>
                                        </p:cTn>
                                        <p:tgtEl>
                                          <p:spTgt spid="113"/>
                                        </p:tgtEl>
                                        <p:attrNameLst>
                                          <p:attrName>style.visibility</p:attrName>
                                        </p:attrNameLst>
                                      </p:cBhvr>
                                      <p:to>
                                        <p:strVal val="visible"/>
                                      </p:to>
                                    </p:set>
                                    <p:anim calcmode="lin" valueType="num">
                                      <p:cBhvr additive="base">
                                        <p:cTn id="1203" dur="5000" fill="hold"/>
                                        <p:tgtEl>
                                          <p:spTgt spid="113"/>
                                        </p:tgtEl>
                                        <p:attrNameLst>
                                          <p:attrName>ppt_x</p:attrName>
                                        </p:attrNameLst>
                                      </p:cBhvr>
                                      <p:tavLst>
                                        <p:tav tm="0">
                                          <p:val>
                                            <p:strVal val="0-#ppt_w/2"/>
                                          </p:val>
                                        </p:tav>
                                        <p:tav tm="100000">
                                          <p:val>
                                            <p:strVal val="#ppt_x"/>
                                          </p:val>
                                        </p:tav>
                                      </p:tavLst>
                                    </p:anim>
                                    <p:anim calcmode="lin" valueType="num">
                                      <p:cBhvr additive="base">
                                        <p:cTn id="1204" dur="5000" fill="hold"/>
                                        <p:tgtEl>
                                          <p:spTgt spid="113"/>
                                        </p:tgtEl>
                                        <p:attrNameLst>
                                          <p:attrName>ppt_y</p:attrName>
                                        </p:attrNameLst>
                                      </p:cBhvr>
                                      <p:tavLst>
                                        <p:tav tm="0">
                                          <p:val>
                                            <p:strVal val="#ppt_y"/>
                                          </p:val>
                                        </p:tav>
                                        <p:tav tm="100000">
                                          <p:val>
                                            <p:strVal val="#ppt_y"/>
                                          </p:val>
                                        </p:tav>
                                      </p:tavLst>
                                    </p:anim>
                                  </p:childTnLst>
                                </p:cTn>
                              </p:par>
                              <p:par>
                                <p:cTn id="1205" presetID="2" presetClass="exit" presetSubtype="8" fill="hold" grpId="1" nodeType="withEffect">
                                  <p:stCondLst>
                                    <p:cond delay="0"/>
                                  </p:stCondLst>
                                  <p:childTnLst>
                                    <p:anim calcmode="lin" valueType="num">
                                      <p:cBhvr additive="base">
                                        <p:cTn id="1206" dur="5000"/>
                                        <p:tgtEl>
                                          <p:spTgt spid="113"/>
                                        </p:tgtEl>
                                        <p:attrNameLst>
                                          <p:attrName>ppt_x</p:attrName>
                                        </p:attrNameLst>
                                      </p:cBhvr>
                                      <p:tavLst>
                                        <p:tav tm="0">
                                          <p:val>
                                            <p:strVal val="ppt_x"/>
                                          </p:val>
                                        </p:tav>
                                        <p:tav tm="100000">
                                          <p:val>
                                            <p:strVal val="0-ppt_w/2"/>
                                          </p:val>
                                        </p:tav>
                                      </p:tavLst>
                                    </p:anim>
                                    <p:anim calcmode="lin" valueType="num">
                                      <p:cBhvr additive="base">
                                        <p:cTn id="1207" dur="5000"/>
                                        <p:tgtEl>
                                          <p:spTgt spid="113"/>
                                        </p:tgtEl>
                                        <p:attrNameLst>
                                          <p:attrName>ppt_y</p:attrName>
                                        </p:attrNameLst>
                                      </p:cBhvr>
                                      <p:tavLst>
                                        <p:tav tm="0">
                                          <p:val>
                                            <p:strVal val="ppt_y"/>
                                          </p:val>
                                        </p:tav>
                                        <p:tav tm="100000">
                                          <p:val>
                                            <p:strVal val="ppt_y"/>
                                          </p:val>
                                        </p:tav>
                                      </p:tavLst>
                                    </p:anim>
                                    <p:set>
                                      <p:cBhvr>
                                        <p:cTn id="1208" dur="1" fill="hold">
                                          <p:stCondLst>
                                            <p:cond delay="4999"/>
                                          </p:stCondLst>
                                        </p:cTn>
                                        <p:tgtEl>
                                          <p:spTgt spid="113"/>
                                        </p:tgtEl>
                                        <p:attrNameLst>
                                          <p:attrName>style.visibility</p:attrName>
                                        </p:attrNameLst>
                                      </p:cBhvr>
                                      <p:to>
                                        <p:strVal val="hidden"/>
                                      </p:to>
                                    </p:set>
                                  </p:childTnLst>
                                </p:cTn>
                              </p:par>
                              <p:par>
                                <p:cTn id="1209" presetID="3" presetClass="exit" presetSubtype="5" fill="hold" grpId="2" nodeType="withEffect">
                                  <p:stCondLst>
                                    <p:cond delay="0"/>
                                  </p:stCondLst>
                                  <p:childTnLst>
                                    <p:animEffect transition="out" filter="blinds(vertical)">
                                      <p:cBhvr>
                                        <p:cTn id="1210" dur="5000"/>
                                        <p:tgtEl>
                                          <p:spTgt spid="113"/>
                                        </p:tgtEl>
                                      </p:cBhvr>
                                    </p:animEffect>
                                    <p:set>
                                      <p:cBhvr>
                                        <p:cTn id="1211" dur="1" fill="hold">
                                          <p:stCondLst>
                                            <p:cond delay="4999"/>
                                          </p:stCondLst>
                                        </p:cTn>
                                        <p:tgtEl>
                                          <p:spTgt spid="113"/>
                                        </p:tgtEl>
                                        <p:attrNameLst>
                                          <p:attrName>style.visibility</p:attrName>
                                        </p:attrNameLst>
                                      </p:cBhvr>
                                      <p:to>
                                        <p:strVal val="hidden"/>
                                      </p:to>
                                    </p:set>
                                  </p:childTnLst>
                                </p:cTn>
                              </p:par>
                              <p:par>
                                <p:cTn id="1212" presetID="8" presetClass="emph" presetSubtype="0" fill="hold" grpId="3" nodeType="withEffect">
                                  <p:stCondLst>
                                    <p:cond delay="0"/>
                                  </p:stCondLst>
                                  <p:childTnLst>
                                    <p:animRot by="-21600000">
                                      <p:cBhvr>
                                        <p:cTn id="1213" dur="5000" fill="hold"/>
                                        <p:tgtEl>
                                          <p:spTgt spid="113"/>
                                        </p:tgtEl>
                                        <p:attrNameLst>
                                          <p:attrName>r</p:attrName>
                                        </p:attrNameLst>
                                      </p:cBhvr>
                                    </p:animRot>
                                  </p:childTnLst>
                                </p:cTn>
                              </p:par>
                              <p:par>
                                <p:cTn id="1214" presetID="2" presetClass="entr" presetSubtype="8" fill="hold" grpId="0" nodeType="withEffect">
                                  <p:stCondLst>
                                    <p:cond delay="0"/>
                                  </p:stCondLst>
                                  <p:childTnLst>
                                    <p:set>
                                      <p:cBhvr>
                                        <p:cTn id="1215" dur="1" fill="hold">
                                          <p:stCondLst>
                                            <p:cond delay="0"/>
                                          </p:stCondLst>
                                        </p:cTn>
                                        <p:tgtEl>
                                          <p:spTgt spid="108"/>
                                        </p:tgtEl>
                                        <p:attrNameLst>
                                          <p:attrName>style.visibility</p:attrName>
                                        </p:attrNameLst>
                                      </p:cBhvr>
                                      <p:to>
                                        <p:strVal val="visible"/>
                                      </p:to>
                                    </p:set>
                                    <p:anim calcmode="lin" valueType="num">
                                      <p:cBhvr additive="base">
                                        <p:cTn id="1216" dur="5000" fill="hold"/>
                                        <p:tgtEl>
                                          <p:spTgt spid="108"/>
                                        </p:tgtEl>
                                        <p:attrNameLst>
                                          <p:attrName>ppt_x</p:attrName>
                                        </p:attrNameLst>
                                      </p:cBhvr>
                                      <p:tavLst>
                                        <p:tav tm="0">
                                          <p:val>
                                            <p:strVal val="0-#ppt_w/2"/>
                                          </p:val>
                                        </p:tav>
                                        <p:tav tm="100000">
                                          <p:val>
                                            <p:strVal val="#ppt_x"/>
                                          </p:val>
                                        </p:tav>
                                      </p:tavLst>
                                    </p:anim>
                                    <p:anim calcmode="lin" valueType="num">
                                      <p:cBhvr additive="base">
                                        <p:cTn id="1217" dur="5000" fill="hold"/>
                                        <p:tgtEl>
                                          <p:spTgt spid="108"/>
                                        </p:tgtEl>
                                        <p:attrNameLst>
                                          <p:attrName>ppt_y</p:attrName>
                                        </p:attrNameLst>
                                      </p:cBhvr>
                                      <p:tavLst>
                                        <p:tav tm="0">
                                          <p:val>
                                            <p:strVal val="#ppt_y"/>
                                          </p:val>
                                        </p:tav>
                                        <p:tav tm="100000">
                                          <p:val>
                                            <p:strVal val="#ppt_y"/>
                                          </p:val>
                                        </p:tav>
                                      </p:tavLst>
                                    </p:anim>
                                  </p:childTnLst>
                                </p:cTn>
                              </p:par>
                              <p:par>
                                <p:cTn id="1218" presetID="2" presetClass="exit" presetSubtype="8" fill="hold" grpId="1" nodeType="withEffect">
                                  <p:stCondLst>
                                    <p:cond delay="0"/>
                                  </p:stCondLst>
                                  <p:childTnLst>
                                    <p:anim calcmode="lin" valueType="num">
                                      <p:cBhvr additive="base">
                                        <p:cTn id="1219" dur="5000"/>
                                        <p:tgtEl>
                                          <p:spTgt spid="108"/>
                                        </p:tgtEl>
                                        <p:attrNameLst>
                                          <p:attrName>ppt_x</p:attrName>
                                        </p:attrNameLst>
                                      </p:cBhvr>
                                      <p:tavLst>
                                        <p:tav tm="0">
                                          <p:val>
                                            <p:strVal val="ppt_x"/>
                                          </p:val>
                                        </p:tav>
                                        <p:tav tm="100000">
                                          <p:val>
                                            <p:strVal val="0-ppt_w/2"/>
                                          </p:val>
                                        </p:tav>
                                      </p:tavLst>
                                    </p:anim>
                                    <p:anim calcmode="lin" valueType="num">
                                      <p:cBhvr additive="base">
                                        <p:cTn id="1220" dur="5000"/>
                                        <p:tgtEl>
                                          <p:spTgt spid="108"/>
                                        </p:tgtEl>
                                        <p:attrNameLst>
                                          <p:attrName>ppt_y</p:attrName>
                                        </p:attrNameLst>
                                      </p:cBhvr>
                                      <p:tavLst>
                                        <p:tav tm="0">
                                          <p:val>
                                            <p:strVal val="ppt_y"/>
                                          </p:val>
                                        </p:tav>
                                        <p:tav tm="100000">
                                          <p:val>
                                            <p:strVal val="ppt_y"/>
                                          </p:val>
                                        </p:tav>
                                      </p:tavLst>
                                    </p:anim>
                                    <p:set>
                                      <p:cBhvr>
                                        <p:cTn id="1221" dur="1" fill="hold">
                                          <p:stCondLst>
                                            <p:cond delay="4999"/>
                                          </p:stCondLst>
                                        </p:cTn>
                                        <p:tgtEl>
                                          <p:spTgt spid="108"/>
                                        </p:tgtEl>
                                        <p:attrNameLst>
                                          <p:attrName>style.visibility</p:attrName>
                                        </p:attrNameLst>
                                      </p:cBhvr>
                                      <p:to>
                                        <p:strVal val="hidden"/>
                                      </p:to>
                                    </p:set>
                                  </p:childTnLst>
                                </p:cTn>
                              </p:par>
                              <p:par>
                                <p:cTn id="1222" presetID="3" presetClass="exit" presetSubtype="5" fill="hold" grpId="2" nodeType="withEffect">
                                  <p:stCondLst>
                                    <p:cond delay="0"/>
                                  </p:stCondLst>
                                  <p:childTnLst>
                                    <p:animEffect transition="out" filter="blinds(vertical)">
                                      <p:cBhvr>
                                        <p:cTn id="1223" dur="5000"/>
                                        <p:tgtEl>
                                          <p:spTgt spid="108"/>
                                        </p:tgtEl>
                                      </p:cBhvr>
                                    </p:animEffect>
                                    <p:set>
                                      <p:cBhvr>
                                        <p:cTn id="1224" dur="1" fill="hold">
                                          <p:stCondLst>
                                            <p:cond delay="4999"/>
                                          </p:stCondLst>
                                        </p:cTn>
                                        <p:tgtEl>
                                          <p:spTgt spid="108"/>
                                        </p:tgtEl>
                                        <p:attrNameLst>
                                          <p:attrName>style.visibility</p:attrName>
                                        </p:attrNameLst>
                                      </p:cBhvr>
                                      <p:to>
                                        <p:strVal val="hidden"/>
                                      </p:to>
                                    </p:set>
                                  </p:childTnLst>
                                </p:cTn>
                              </p:par>
                              <p:par>
                                <p:cTn id="1225" presetID="8" presetClass="emph" presetSubtype="0" fill="hold" grpId="3" nodeType="withEffect">
                                  <p:stCondLst>
                                    <p:cond delay="0"/>
                                  </p:stCondLst>
                                  <p:childTnLst>
                                    <p:animRot by="-21600000">
                                      <p:cBhvr>
                                        <p:cTn id="1226" dur="5000" fill="hold"/>
                                        <p:tgtEl>
                                          <p:spTgt spid="108"/>
                                        </p:tgtEl>
                                        <p:attrNameLst>
                                          <p:attrName>r</p:attrName>
                                        </p:attrNameLst>
                                      </p:cBhvr>
                                    </p:animRot>
                                  </p:childTnLst>
                                </p:cTn>
                              </p:par>
                              <p:par>
                                <p:cTn id="1227" presetID="2" presetClass="entr" presetSubtype="8" fill="hold" grpId="0" nodeType="withEffect">
                                  <p:stCondLst>
                                    <p:cond delay="0"/>
                                  </p:stCondLst>
                                  <p:childTnLst>
                                    <p:set>
                                      <p:cBhvr>
                                        <p:cTn id="1228" dur="1" fill="hold">
                                          <p:stCondLst>
                                            <p:cond delay="0"/>
                                          </p:stCondLst>
                                        </p:cTn>
                                        <p:tgtEl>
                                          <p:spTgt spid="109"/>
                                        </p:tgtEl>
                                        <p:attrNameLst>
                                          <p:attrName>style.visibility</p:attrName>
                                        </p:attrNameLst>
                                      </p:cBhvr>
                                      <p:to>
                                        <p:strVal val="visible"/>
                                      </p:to>
                                    </p:set>
                                    <p:anim calcmode="lin" valueType="num">
                                      <p:cBhvr additive="base">
                                        <p:cTn id="1229" dur="5000" fill="hold"/>
                                        <p:tgtEl>
                                          <p:spTgt spid="109"/>
                                        </p:tgtEl>
                                        <p:attrNameLst>
                                          <p:attrName>ppt_x</p:attrName>
                                        </p:attrNameLst>
                                      </p:cBhvr>
                                      <p:tavLst>
                                        <p:tav tm="0">
                                          <p:val>
                                            <p:strVal val="0-#ppt_w/2"/>
                                          </p:val>
                                        </p:tav>
                                        <p:tav tm="100000">
                                          <p:val>
                                            <p:strVal val="#ppt_x"/>
                                          </p:val>
                                        </p:tav>
                                      </p:tavLst>
                                    </p:anim>
                                    <p:anim calcmode="lin" valueType="num">
                                      <p:cBhvr additive="base">
                                        <p:cTn id="1230" dur="5000" fill="hold"/>
                                        <p:tgtEl>
                                          <p:spTgt spid="109"/>
                                        </p:tgtEl>
                                        <p:attrNameLst>
                                          <p:attrName>ppt_y</p:attrName>
                                        </p:attrNameLst>
                                      </p:cBhvr>
                                      <p:tavLst>
                                        <p:tav tm="0">
                                          <p:val>
                                            <p:strVal val="#ppt_y"/>
                                          </p:val>
                                        </p:tav>
                                        <p:tav tm="100000">
                                          <p:val>
                                            <p:strVal val="#ppt_y"/>
                                          </p:val>
                                        </p:tav>
                                      </p:tavLst>
                                    </p:anim>
                                  </p:childTnLst>
                                </p:cTn>
                              </p:par>
                              <p:par>
                                <p:cTn id="1231" presetID="2" presetClass="exit" presetSubtype="8" fill="hold" grpId="1" nodeType="withEffect">
                                  <p:stCondLst>
                                    <p:cond delay="0"/>
                                  </p:stCondLst>
                                  <p:childTnLst>
                                    <p:anim calcmode="lin" valueType="num">
                                      <p:cBhvr additive="base">
                                        <p:cTn id="1232" dur="5000"/>
                                        <p:tgtEl>
                                          <p:spTgt spid="109"/>
                                        </p:tgtEl>
                                        <p:attrNameLst>
                                          <p:attrName>ppt_x</p:attrName>
                                        </p:attrNameLst>
                                      </p:cBhvr>
                                      <p:tavLst>
                                        <p:tav tm="0">
                                          <p:val>
                                            <p:strVal val="ppt_x"/>
                                          </p:val>
                                        </p:tav>
                                        <p:tav tm="100000">
                                          <p:val>
                                            <p:strVal val="0-ppt_w/2"/>
                                          </p:val>
                                        </p:tav>
                                      </p:tavLst>
                                    </p:anim>
                                    <p:anim calcmode="lin" valueType="num">
                                      <p:cBhvr additive="base">
                                        <p:cTn id="1233" dur="5000"/>
                                        <p:tgtEl>
                                          <p:spTgt spid="109"/>
                                        </p:tgtEl>
                                        <p:attrNameLst>
                                          <p:attrName>ppt_y</p:attrName>
                                        </p:attrNameLst>
                                      </p:cBhvr>
                                      <p:tavLst>
                                        <p:tav tm="0">
                                          <p:val>
                                            <p:strVal val="ppt_y"/>
                                          </p:val>
                                        </p:tav>
                                        <p:tav tm="100000">
                                          <p:val>
                                            <p:strVal val="ppt_y"/>
                                          </p:val>
                                        </p:tav>
                                      </p:tavLst>
                                    </p:anim>
                                    <p:set>
                                      <p:cBhvr>
                                        <p:cTn id="1234" dur="1" fill="hold">
                                          <p:stCondLst>
                                            <p:cond delay="4999"/>
                                          </p:stCondLst>
                                        </p:cTn>
                                        <p:tgtEl>
                                          <p:spTgt spid="109"/>
                                        </p:tgtEl>
                                        <p:attrNameLst>
                                          <p:attrName>style.visibility</p:attrName>
                                        </p:attrNameLst>
                                      </p:cBhvr>
                                      <p:to>
                                        <p:strVal val="hidden"/>
                                      </p:to>
                                    </p:set>
                                  </p:childTnLst>
                                </p:cTn>
                              </p:par>
                              <p:par>
                                <p:cTn id="1235" presetID="3" presetClass="exit" presetSubtype="5" fill="hold" grpId="2" nodeType="withEffect">
                                  <p:stCondLst>
                                    <p:cond delay="0"/>
                                  </p:stCondLst>
                                  <p:childTnLst>
                                    <p:animEffect transition="out" filter="blinds(vertical)">
                                      <p:cBhvr>
                                        <p:cTn id="1236" dur="5000"/>
                                        <p:tgtEl>
                                          <p:spTgt spid="109"/>
                                        </p:tgtEl>
                                      </p:cBhvr>
                                    </p:animEffect>
                                    <p:set>
                                      <p:cBhvr>
                                        <p:cTn id="1237" dur="1" fill="hold">
                                          <p:stCondLst>
                                            <p:cond delay="4999"/>
                                          </p:stCondLst>
                                        </p:cTn>
                                        <p:tgtEl>
                                          <p:spTgt spid="109"/>
                                        </p:tgtEl>
                                        <p:attrNameLst>
                                          <p:attrName>style.visibility</p:attrName>
                                        </p:attrNameLst>
                                      </p:cBhvr>
                                      <p:to>
                                        <p:strVal val="hidden"/>
                                      </p:to>
                                    </p:set>
                                  </p:childTnLst>
                                </p:cTn>
                              </p:par>
                              <p:par>
                                <p:cTn id="1238" presetID="8" presetClass="emph" presetSubtype="0" fill="hold" grpId="3" nodeType="withEffect">
                                  <p:stCondLst>
                                    <p:cond delay="0"/>
                                  </p:stCondLst>
                                  <p:childTnLst>
                                    <p:animRot by="-21600000">
                                      <p:cBhvr>
                                        <p:cTn id="1239" dur="5000" fill="hold"/>
                                        <p:tgtEl>
                                          <p:spTgt spid="109"/>
                                        </p:tgtEl>
                                        <p:attrNameLst>
                                          <p:attrName>r</p:attrName>
                                        </p:attrNameLst>
                                      </p:cBhvr>
                                    </p:animRot>
                                  </p:childTnLst>
                                </p:cTn>
                              </p:par>
                              <p:par>
                                <p:cTn id="1240" presetID="2" presetClass="entr" presetSubtype="8" fill="hold" grpId="0" nodeType="withEffect">
                                  <p:stCondLst>
                                    <p:cond delay="0"/>
                                  </p:stCondLst>
                                  <p:childTnLst>
                                    <p:set>
                                      <p:cBhvr>
                                        <p:cTn id="1241" dur="1" fill="hold">
                                          <p:stCondLst>
                                            <p:cond delay="0"/>
                                          </p:stCondLst>
                                        </p:cTn>
                                        <p:tgtEl>
                                          <p:spTgt spid="110"/>
                                        </p:tgtEl>
                                        <p:attrNameLst>
                                          <p:attrName>style.visibility</p:attrName>
                                        </p:attrNameLst>
                                      </p:cBhvr>
                                      <p:to>
                                        <p:strVal val="visible"/>
                                      </p:to>
                                    </p:set>
                                    <p:anim calcmode="lin" valueType="num">
                                      <p:cBhvr additive="base">
                                        <p:cTn id="1242" dur="5000" fill="hold"/>
                                        <p:tgtEl>
                                          <p:spTgt spid="110"/>
                                        </p:tgtEl>
                                        <p:attrNameLst>
                                          <p:attrName>ppt_x</p:attrName>
                                        </p:attrNameLst>
                                      </p:cBhvr>
                                      <p:tavLst>
                                        <p:tav tm="0">
                                          <p:val>
                                            <p:strVal val="0-#ppt_w/2"/>
                                          </p:val>
                                        </p:tav>
                                        <p:tav tm="100000">
                                          <p:val>
                                            <p:strVal val="#ppt_x"/>
                                          </p:val>
                                        </p:tav>
                                      </p:tavLst>
                                    </p:anim>
                                    <p:anim calcmode="lin" valueType="num">
                                      <p:cBhvr additive="base">
                                        <p:cTn id="1243" dur="5000" fill="hold"/>
                                        <p:tgtEl>
                                          <p:spTgt spid="110"/>
                                        </p:tgtEl>
                                        <p:attrNameLst>
                                          <p:attrName>ppt_y</p:attrName>
                                        </p:attrNameLst>
                                      </p:cBhvr>
                                      <p:tavLst>
                                        <p:tav tm="0">
                                          <p:val>
                                            <p:strVal val="#ppt_y"/>
                                          </p:val>
                                        </p:tav>
                                        <p:tav tm="100000">
                                          <p:val>
                                            <p:strVal val="#ppt_y"/>
                                          </p:val>
                                        </p:tav>
                                      </p:tavLst>
                                    </p:anim>
                                  </p:childTnLst>
                                </p:cTn>
                              </p:par>
                              <p:par>
                                <p:cTn id="1244" presetID="2" presetClass="exit" presetSubtype="8" fill="hold" grpId="1" nodeType="withEffect">
                                  <p:stCondLst>
                                    <p:cond delay="0"/>
                                  </p:stCondLst>
                                  <p:childTnLst>
                                    <p:anim calcmode="lin" valueType="num">
                                      <p:cBhvr additive="base">
                                        <p:cTn id="1245" dur="5000"/>
                                        <p:tgtEl>
                                          <p:spTgt spid="110"/>
                                        </p:tgtEl>
                                        <p:attrNameLst>
                                          <p:attrName>ppt_x</p:attrName>
                                        </p:attrNameLst>
                                      </p:cBhvr>
                                      <p:tavLst>
                                        <p:tav tm="0">
                                          <p:val>
                                            <p:strVal val="ppt_x"/>
                                          </p:val>
                                        </p:tav>
                                        <p:tav tm="100000">
                                          <p:val>
                                            <p:strVal val="0-ppt_w/2"/>
                                          </p:val>
                                        </p:tav>
                                      </p:tavLst>
                                    </p:anim>
                                    <p:anim calcmode="lin" valueType="num">
                                      <p:cBhvr additive="base">
                                        <p:cTn id="1246" dur="5000"/>
                                        <p:tgtEl>
                                          <p:spTgt spid="110"/>
                                        </p:tgtEl>
                                        <p:attrNameLst>
                                          <p:attrName>ppt_y</p:attrName>
                                        </p:attrNameLst>
                                      </p:cBhvr>
                                      <p:tavLst>
                                        <p:tav tm="0">
                                          <p:val>
                                            <p:strVal val="ppt_y"/>
                                          </p:val>
                                        </p:tav>
                                        <p:tav tm="100000">
                                          <p:val>
                                            <p:strVal val="ppt_y"/>
                                          </p:val>
                                        </p:tav>
                                      </p:tavLst>
                                    </p:anim>
                                    <p:set>
                                      <p:cBhvr>
                                        <p:cTn id="1247" dur="1" fill="hold">
                                          <p:stCondLst>
                                            <p:cond delay="4999"/>
                                          </p:stCondLst>
                                        </p:cTn>
                                        <p:tgtEl>
                                          <p:spTgt spid="110"/>
                                        </p:tgtEl>
                                        <p:attrNameLst>
                                          <p:attrName>style.visibility</p:attrName>
                                        </p:attrNameLst>
                                      </p:cBhvr>
                                      <p:to>
                                        <p:strVal val="hidden"/>
                                      </p:to>
                                    </p:set>
                                  </p:childTnLst>
                                </p:cTn>
                              </p:par>
                              <p:par>
                                <p:cTn id="1248" presetID="3" presetClass="exit" presetSubtype="5" fill="hold" grpId="2" nodeType="withEffect">
                                  <p:stCondLst>
                                    <p:cond delay="0"/>
                                  </p:stCondLst>
                                  <p:childTnLst>
                                    <p:animEffect transition="out" filter="blinds(vertical)">
                                      <p:cBhvr>
                                        <p:cTn id="1249" dur="5000"/>
                                        <p:tgtEl>
                                          <p:spTgt spid="110"/>
                                        </p:tgtEl>
                                      </p:cBhvr>
                                    </p:animEffect>
                                    <p:set>
                                      <p:cBhvr>
                                        <p:cTn id="1250" dur="1" fill="hold">
                                          <p:stCondLst>
                                            <p:cond delay="4999"/>
                                          </p:stCondLst>
                                        </p:cTn>
                                        <p:tgtEl>
                                          <p:spTgt spid="110"/>
                                        </p:tgtEl>
                                        <p:attrNameLst>
                                          <p:attrName>style.visibility</p:attrName>
                                        </p:attrNameLst>
                                      </p:cBhvr>
                                      <p:to>
                                        <p:strVal val="hidden"/>
                                      </p:to>
                                    </p:set>
                                  </p:childTnLst>
                                </p:cTn>
                              </p:par>
                              <p:par>
                                <p:cTn id="1251" presetID="8" presetClass="emph" presetSubtype="0" fill="hold" grpId="3" nodeType="withEffect">
                                  <p:stCondLst>
                                    <p:cond delay="0"/>
                                  </p:stCondLst>
                                  <p:childTnLst>
                                    <p:animRot by="-21600000">
                                      <p:cBhvr>
                                        <p:cTn id="1252" dur="5000" fill="hold"/>
                                        <p:tgtEl>
                                          <p:spTgt spid="110"/>
                                        </p:tgtEl>
                                        <p:attrNameLst>
                                          <p:attrName>r</p:attrName>
                                        </p:attrNameLst>
                                      </p:cBhvr>
                                    </p:animRot>
                                  </p:childTnLst>
                                </p:cTn>
                              </p:par>
                              <p:par>
                                <p:cTn id="1253" presetID="2" presetClass="entr" presetSubtype="8" fill="hold" grpId="0" nodeType="withEffect">
                                  <p:stCondLst>
                                    <p:cond delay="0"/>
                                  </p:stCondLst>
                                  <p:childTnLst>
                                    <p:set>
                                      <p:cBhvr>
                                        <p:cTn id="1254" dur="1" fill="hold">
                                          <p:stCondLst>
                                            <p:cond delay="0"/>
                                          </p:stCondLst>
                                        </p:cTn>
                                        <p:tgtEl>
                                          <p:spTgt spid="105"/>
                                        </p:tgtEl>
                                        <p:attrNameLst>
                                          <p:attrName>style.visibility</p:attrName>
                                        </p:attrNameLst>
                                      </p:cBhvr>
                                      <p:to>
                                        <p:strVal val="visible"/>
                                      </p:to>
                                    </p:set>
                                    <p:anim calcmode="lin" valueType="num">
                                      <p:cBhvr additive="base">
                                        <p:cTn id="1255" dur="5000" fill="hold"/>
                                        <p:tgtEl>
                                          <p:spTgt spid="105"/>
                                        </p:tgtEl>
                                        <p:attrNameLst>
                                          <p:attrName>ppt_x</p:attrName>
                                        </p:attrNameLst>
                                      </p:cBhvr>
                                      <p:tavLst>
                                        <p:tav tm="0">
                                          <p:val>
                                            <p:strVal val="0-#ppt_w/2"/>
                                          </p:val>
                                        </p:tav>
                                        <p:tav tm="100000">
                                          <p:val>
                                            <p:strVal val="#ppt_x"/>
                                          </p:val>
                                        </p:tav>
                                      </p:tavLst>
                                    </p:anim>
                                    <p:anim calcmode="lin" valueType="num">
                                      <p:cBhvr additive="base">
                                        <p:cTn id="1256" dur="5000" fill="hold"/>
                                        <p:tgtEl>
                                          <p:spTgt spid="105"/>
                                        </p:tgtEl>
                                        <p:attrNameLst>
                                          <p:attrName>ppt_y</p:attrName>
                                        </p:attrNameLst>
                                      </p:cBhvr>
                                      <p:tavLst>
                                        <p:tav tm="0">
                                          <p:val>
                                            <p:strVal val="#ppt_y"/>
                                          </p:val>
                                        </p:tav>
                                        <p:tav tm="100000">
                                          <p:val>
                                            <p:strVal val="#ppt_y"/>
                                          </p:val>
                                        </p:tav>
                                      </p:tavLst>
                                    </p:anim>
                                  </p:childTnLst>
                                </p:cTn>
                              </p:par>
                              <p:par>
                                <p:cTn id="1257" presetID="2" presetClass="exit" presetSubtype="8" fill="hold" grpId="1" nodeType="withEffect">
                                  <p:stCondLst>
                                    <p:cond delay="0"/>
                                  </p:stCondLst>
                                  <p:childTnLst>
                                    <p:anim calcmode="lin" valueType="num">
                                      <p:cBhvr additive="base">
                                        <p:cTn id="1258" dur="5000"/>
                                        <p:tgtEl>
                                          <p:spTgt spid="105"/>
                                        </p:tgtEl>
                                        <p:attrNameLst>
                                          <p:attrName>ppt_x</p:attrName>
                                        </p:attrNameLst>
                                      </p:cBhvr>
                                      <p:tavLst>
                                        <p:tav tm="0">
                                          <p:val>
                                            <p:strVal val="ppt_x"/>
                                          </p:val>
                                        </p:tav>
                                        <p:tav tm="100000">
                                          <p:val>
                                            <p:strVal val="0-ppt_w/2"/>
                                          </p:val>
                                        </p:tav>
                                      </p:tavLst>
                                    </p:anim>
                                    <p:anim calcmode="lin" valueType="num">
                                      <p:cBhvr additive="base">
                                        <p:cTn id="1259" dur="5000"/>
                                        <p:tgtEl>
                                          <p:spTgt spid="105"/>
                                        </p:tgtEl>
                                        <p:attrNameLst>
                                          <p:attrName>ppt_y</p:attrName>
                                        </p:attrNameLst>
                                      </p:cBhvr>
                                      <p:tavLst>
                                        <p:tav tm="0">
                                          <p:val>
                                            <p:strVal val="ppt_y"/>
                                          </p:val>
                                        </p:tav>
                                        <p:tav tm="100000">
                                          <p:val>
                                            <p:strVal val="ppt_y"/>
                                          </p:val>
                                        </p:tav>
                                      </p:tavLst>
                                    </p:anim>
                                    <p:set>
                                      <p:cBhvr>
                                        <p:cTn id="1260" dur="1" fill="hold">
                                          <p:stCondLst>
                                            <p:cond delay="4999"/>
                                          </p:stCondLst>
                                        </p:cTn>
                                        <p:tgtEl>
                                          <p:spTgt spid="105"/>
                                        </p:tgtEl>
                                        <p:attrNameLst>
                                          <p:attrName>style.visibility</p:attrName>
                                        </p:attrNameLst>
                                      </p:cBhvr>
                                      <p:to>
                                        <p:strVal val="hidden"/>
                                      </p:to>
                                    </p:set>
                                  </p:childTnLst>
                                </p:cTn>
                              </p:par>
                              <p:par>
                                <p:cTn id="1261" presetID="3" presetClass="exit" presetSubtype="5" fill="hold" grpId="2" nodeType="withEffect">
                                  <p:stCondLst>
                                    <p:cond delay="0"/>
                                  </p:stCondLst>
                                  <p:childTnLst>
                                    <p:animEffect transition="out" filter="blinds(vertical)">
                                      <p:cBhvr>
                                        <p:cTn id="1262" dur="5000"/>
                                        <p:tgtEl>
                                          <p:spTgt spid="105"/>
                                        </p:tgtEl>
                                      </p:cBhvr>
                                    </p:animEffect>
                                    <p:set>
                                      <p:cBhvr>
                                        <p:cTn id="1263" dur="1" fill="hold">
                                          <p:stCondLst>
                                            <p:cond delay="4999"/>
                                          </p:stCondLst>
                                        </p:cTn>
                                        <p:tgtEl>
                                          <p:spTgt spid="105"/>
                                        </p:tgtEl>
                                        <p:attrNameLst>
                                          <p:attrName>style.visibility</p:attrName>
                                        </p:attrNameLst>
                                      </p:cBhvr>
                                      <p:to>
                                        <p:strVal val="hidden"/>
                                      </p:to>
                                    </p:set>
                                  </p:childTnLst>
                                </p:cTn>
                              </p:par>
                              <p:par>
                                <p:cTn id="1264" presetID="8" presetClass="emph" presetSubtype="0" fill="hold" grpId="3" nodeType="withEffect">
                                  <p:stCondLst>
                                    <p:cond delay="0"/>
                                  </p:stCondLst>
                                  <p:childTnLst>
                                    <p:animRot by="-21600000">
                                      <p:cBhvr>
                                        <p:cTn id="1265" dur="5000" fill="hold"/>
                                        <p:tgtEl>
                                          <p:spTgt spid="105"/>
                                        </p:tgtEl>
                                        <p:attrNameLst>
                                          <p:attrName>r</p:attrName>
                                        </p:attrNameLst>
                                      </p:cBhvr>
                                    </p:animRot>
                                  </p:childTnLst>
                                </p:cTn>
                              </p:par>
                              <p:par>
                                <p:cTn id="1266" presetID="2" presetClass="entr" presetSubtype="8" fill="hold" grpId="0" nodeType="withEffect">
                                  <p:stCondLst>
                                    <p:cond delay="0"/>
                                  </p:stCondLst>
                                  <p:childTnLst>
                                    <p:set>
                                      <p:cBhvr>
                                        <p:cTn id="1267" dur="1" fill="hold">
                                          <p:stCondLst>
                                            <p:cond delay="0"/>
                                          </p:stCondLst>
                                        </p:cTn>
                                        <p:tgtEl>
                                          <p:spTgt spid="106"/>
                                        </p:tgtEl>
                                        <p:attrNameLst>
                                          <p:attrName>style.visibility</p:attrName>
                                        </p:attrNameLst>
                                      </p:cBhvr>
                                      <p:to>
                                        <p:strVal val="visible"/>
                                      </p:to>
                                    </p:set>
                                    <p:anim calcmode="lin" valueType="num">
                                      <p:cBhvr additive="base">
                                        <p:cTn id="1268" dur="5000" fill="hold"/>
                                        <p:tgtEl>
                                          <p:spTgt spid="106"/>
                                        </p:tgtEl>
                                        <p:attrNameLst>
                                          <p:attrName>ppt_x</p:attrName>
                                        </p:attrNameLst>
                                      </p:cBhvr>
                                      <p:tavLst>
                                        <p:tav tm="0">
                                          <p:val>
                                            <p:strVal val="0-#ppt_w/2"/>
                                          </p:val>
                                        </p:tav>
                                        <p:tav tm="100000">
                                          <p:val>
                                            <p:strVal val="#ppt_x"/>
                                          </p:val>
                                        </p:tav>
                                      </p:tavLst>
                                    </p:anim>
                                    <p:anim calcmode="lin" valueType="num">
                                      <p:cBhvr additive="base">
                                        <p:cTn id="1269" dur="5000" fill="hold"/>
                                        <p:tgtEl>
                                          <p:spTgt spid="106"/>
                                        </p:tgtEl>
                                        <p:attrNameLst>
                                          <p:attrName>ppt_y</p:attrName>
                                        </p:attrNameLst>
                                      </p:cBhvr>
                                      <p:tavLst>
                                        <p:tav tm="0">
                                          <p:val>
                                            <p:strVal val="#ppt_y"/>
                                          </p:val>
                                        </p:tav>
                                        <p:tav tm="100000">
                                          <p:val>
                                            <p:strVal val="#ppt_y"/>
                                          </p:val>
                                        </p:tav>
                                      </p:tavLst>
                                    </p:anim>
                                  </p:childTnLst>
                                </p:cTn>
                              </p:par>
                              <p:par>
                                <p:cTn id="1270" presetID="2" presetClass="exit" presetSubtype="8" fill="hold" grpId="1" nodeType="withEffect">
                                  <p:stCondLst>
                                    <p:cond delay="0"/>
                                  </p:stCondLst>
                                  <p:childTnLst>
                                    <p:anim calcmode="lin" valueType="num">
                                      <p:cBhvr additive="base">
                                        <p:cTn id="1271" dur="5000"/>
                                        <p:tgtEl>
                                          <p:spTgt spid="106"/>
                                        </p:tgtEl>
                                        <p:attrNameLst>
                                          <p:attrName>ppt_x</p:attrName>
                                        </p:attrNameLst>
                                      </p:cBhvr>
                                      <p:tavLst>
                                        <p:tav tm="0">
                                          <p:val>
                                            <p:strVal val="ppt_x"/>
                                          </p:val>
                                        </p:tav>
                                        <p:tav tm="100000">
                                          <p:val>
                                            <p:strVal val="0-ppt_w/2"/>
                                          </p:val>
                                        </p:tav>
                                      </p:tavLst>
                                    </p:anim>
                                    <p:anim calcmode="lin" valueType="num">
                                      <p:cBhvr additive="base">
                                        <p:cTn id="1272" dur="5000"/>
                                        <p:tgtEl>
                                          <p:spTgt spid="106"/>
                                        </p:tgtEl>
                                        <p:attrNameLst>
                                          <p:attrName>ppt_y</p:attrName>
                                        </p:attrNameLst>
                                      </p:cBhvr>
                                      <p:tavLst>
                                        <p:tav tm="0">
                                          <p:val>
                                            <p:strVal val="ppt_y"/>
                                          </p:val>
                                        </p:tav>
                                        <p:tav tm="100000">
                                          <p:val>
                                            <p:strVal val="ppt_y"/>
                                          </p:val>
                                        </p:tav>
                                      </p:tavLst>
                                    </p:anim>
                                    <p:set>
                                      <p:cBhvr>
                                        <p:cTn id="1273" dur="1" fill="hold">
                                          <p:stCondLst>
                                            <p:cond delay="4999"/>
                                          </p:stCondLst>
                                        </p:cTn>
                                        <p:tgtEl>
                                          <p:spTgt spid="106"/>
                                        </p:tgtEl>
                                        <p:attrNameLst>
                                          <p:attrName>style.visibility</p:attrName>
                                        </p:attrNameLst>
                                      </p:cBhvr>
                                      <p:to>
                                        <p:strVal val="hidden"/>
                                      </p:to>
                                    </p:set>
                                  </p:childTnLst>
                                </p:cTn>
                              </p:par>
                              <p:par>
                                <p:cTn id="1274" presetID="3" presetClass="exit" presetSubtype="5" fill="hold" grpId="2" nodeType="withEffect">
                                  <p:stCondLst>
                                    <p:cond delay="0"/>
                                  </p:stCondLst>
                                  <p:childTnLst>
                                    <p:animEffect transition="out" filter="blinds(vertical)">
                                      <p:cBhvr>
                                        <p:cTn id="1275" dur="5000"/>
                                        <p:tgtEl>
                                          <p:spTgt spid="106"/>
                                        </p:tgtEl>
                                      </p:cBhvr>
                                    </p:animEffect>
                                    <p:set>
                                      <p:cBhvr>
                                        <p:cTn id="1276" dur="1" fill="hold">
                                          <p:stCondLst>
                                            <p:cond delay="4999"/>
                                          </p:stCondLst>
                                        </p:cTn>
                                        <p:tgtEl>
                                          <p:spTgt spid="106"/>
                                        </p:tgtEl>
                                        <p:attrNameLst>
                                          <p:attrName>style.visibility</p:attrName>
                                        </p:attrNameLst>
                                      </p:cBhvr>
                                      <p:to>
                                        <p:strVal val="hidden"/>
                                      </p:to>
                                    </p:set>
                                  </p:childTnLst>
                                </p:cTn>
                              </p:par>
                              <p:par>
                                <p:cTn id="1277" presetID="8" presetClass="emph" presetSubtype="0" fill="hold" grpId="3" nodeType="withEffect">
                                  <p:stCondLst>
                                    <p:cond delay="0"/>
                                  </p:stCondLst>
                                  <p:childTnLst>
                                    <p:animRot by="-21600000">
                                      <p:cBhvr>
                                        <p:cTn id="1278" dur="5000" fill="hold"/>
                                        <p:tgtEl>
                                          <p:spTgt spid="106"/>
                                        </p:tgtEl>
                                        <p:attrNameLst>
                                          <p:attrName>r</p:attrName>
                                        </p:attrNameLst>
                                      </p:cBhvr>
                                    </p:animRot>
                                  </p:childTnLst>
                                </p:cTn>
                              </p:par>
                              <p:par>
                                <p:cTn id="1279" presetID="2" presetClass="entr" presetSubtype="8" fill="hold" grpId="0" nodeType="withEffect">
                                  <p:stCondLst>
                                    <p:cond delay="0"/>
                                  </p:stCondLst>
                                  <p:childTnLst>
                                    <p:set>
                                      <p:cBhvr>
                                        <p:cTn id="1280" dur="1" fill="hold">
                                          <p:stCondLst>
                                            <p:cond delay="0"/>
                                          </p:stCondLst>
                                        </p:cTn>
                                        <p:tgtEl>
                                          <p:spTgt spid="107"/>
                                        </p:tgtEl>
                                        <p:attrNameLst>
                                          <p:attrName>style.visibility</p:attrName>
                                        </p:attrNameLst>
                                      </p:cBhvr>
                                      <p:to>
                                        <p:strVal val="visible"/>
                                      </p:to>
                                    </p:set>
                                    <p:anim calcmode="lin" valueType="num">
                                      <p:cBhvr additive="base">
                                        <p:cTn id="1281" dur="5000" fill="hold"/>
                                        <p:tgtEl>
                                          <p:spTgt spid="107"/>
                                        </p:tgtEl>
                                        <p:attrNameLst>
                                          <p:attrName>ppt_x</p:attrName>
                                        </p:attrNameLst>
                                      </p:cBhvr>
                                      <p:tavLst>
                                        <p:tav tm="0">
                                          <p:val>
                                            <p:strVal val="0-#ppt_w/2"/>
                                          </p:val>
                                        </p:tav>
                                        <p:tav tm="100000">
                                          <p:val>
                                            <p:strVal val="#ppt_x"/>
                                          </p:val>
                                        </p:tav>
                                      </p:tavLst>
                                    </p:anim>
                                    <p:anim calcmode="lin" valueType="num">
                                      <p:cBhvr additive="base">
                                        <p:cTn id="1282" dur="5000" fill="hold"/>
                                        <p:tgtEl>
                                          <p:spTgt spid="107"/>
                                        </p:tgtEl>
                                        <p:attrNameLst>
                                          <p:attrName>ppt_y</p:attrName>
                                        </p:attrNameLst>
                                      </p:cBhvr>
                                      <p:tavLst>
                                        <p:tav tm="0">
                                          <p:val>
                                            <p:strVal val="#ppt_y"/>
                                          </p:val>
                                        </p:tav>
                                        <p:tav tm="100000">
                                          <p:val>
                                            <p:strVal val="#ppt_y"/>
                                          </p:val>
                                        </p:tav>
                                      </p:tavLst>
                                    </p:anim>
                                  </p:childTnLst>
                                </p:cTn>
                              </p:par>
                              <p:par>
                                <p:cTn id="1283" presetID="2" presetClass="exit" presetSubtype="8" fill="hold" grpId="1" nodeType="withEffect">
                                  <p:stCondLst>
                                    <p:cond delay="0"/>
                                  </p:stCondLst>
                                  <p:childTnLst>
                                    <p:anim calcmode="lin" valueType="num">
                                      <p:cBhvr additive="base">
                                        <p:cTn id="1284" dur="5000"/>
                                        <p:tgtEl>
                                          <p:spTgt spid="107"/>
                                        </p:tgtEl>
                                        <p:attrNameLst>
                                          <p:attrName>ppt_x</p:attrName>
                                        </p:attrNameLst>
                                      </p:cBhvr>
                                      <p:tavLst>
                                        <p:tav tm="0">
                                          <p:val>
                                            <p:strVal val="ppt_x"/>
                                          </p:val>
                                        </p:tav>
                                        <p:tav tm="100000">
                                          <p:val>
                                            <p:strVal val="0-ppt_w/2"/>
                                          </p:val>
                                        </p:tav>
                                      </p:tavLst>
                                    </p:anim>
                                    <p:anim calcmode="lin" valueType="num">
                                      <p:cBhvr additive="base">
                                        <p:cTn id="1285" dur="5000"/>
                                        <p:tgtEl>
                                          <p:spTgt spid="107"/>
                                        </p:tgtEl>
                                        <p:attrNameLst>
                                          <p:attrName>ppt_y</p:attrName>
                                        </p:attrNameLst>
                                      </p:cBhvr>
                                      <p:tavLst>
                                        <p:tav tm="0">
                                          <p:val>
                                            <p:strVal val="ppt_y"/>
                                          </p:val>
                                        </p:tav>
                                        <p:tav tm="100000">
                                          <p:val>
                                            <p:strVal val="ppt_y"/>
                                          </p:val>
                                        </p:tav>
                                      </p:tavLst>
                                    </p:anim>
                                    <p:set>
                                      <p:cBhvr>
                                        <p:cTn id="1286" dur="1" fill="hold">
                                          <p:stCondLst>
                                            <p:cond delay="4999"/>
                                          </p:stCondLst>
                                        </p:cTn>
                                        <p:tgtEl>
                                          <p:spTgt spid="107"/>
                                        </p:tgtEl>
                                        <p:attrNameLst>
                                          <p:attrName>style.visibility</p:attrName>
                                        </p:attrNameLst>
                                      </p:cBhvr>
                                      <p:to>
                                        <p:strVal val="hidden"/>
                                      </p:to>
                                    </p:set>
                                  </p:childTnLst>
                                </p:cTn>
                              </p:par>
                              <p:par>
                                <p:cTn id="1287" presetID="3" presetClass="exit" presetSubtype="5" fill="hold" grpId="2" nodeType="withEffect">
                                  <p:stCondLst>
                                    <p:cond delay="0"/>
                                  </p:stCondLst>
                                  <p:childTnLst>
                                    <p:animEffect transition="out" filter="blinds(vertical)">
                                      <p:cBhvr>
                                        <p:cTn id="1288" dur="5000"/>
                                        <p:tgtEl>
                                          <p:spTgt spid="107"/>
                                        </p:tgtEl>
                                      </p:cBhvr>
                                    </p:animEffect>
                                    <p:set>
                                      <p:cBhvr>
                                        <p:cTn id="1289" dur="1" fill="hold">
                                          <p:stCondLst>
                                            <p:cond delay="4999"/>
                                          </p:stCondLst>
                                        </p:cTn>
                                        <p:tgtEl>
                                          <p:spTgt spid="107"/>
                                        </p:tgtEl>
                                        <p:attrNameLst>
                                          <p:attrName>style.visibility</p:attrName>
                                        </p:attrNameLst>
                                      </p:cBhvr>
                                      <p:to>
                                        <p:strVal val="hidden"/>
                                      </p:to>
                                    </p:set>
                                  </p:childTnLst>
                                </p:cTn>
                              </p:par>
                              <p:par>
                                <p:cTn id="1290" presetID="8" presetClass="emph" presetSubtype="0" fill="hold" grpId="3" nodeType="withEffect">
                                  <p:stCondLst>
                                    <p:cond delay="0"/>
                                  </p:stCondLst>
                                  <p:childTnLst>
                                    <p:animRot by="-21600000">
                                      <p:cBhvr>
                                        <p:cTn id="1291" dur="5000" fill="hold"/>
                                        <p:tgtEl>
                                          <p:spTgt spid="107"/>
                                        </p:tgtEl>
                                        <p:attrNameLst>
                                          <p:attrName>r</p:attrName>
                                        </p:attrNameLst>
                                      </p:cBhvr>
                                    </p:animRot>
                                  </p:childTnLst>
                                </p:cTn>
                              </p:par>
                              <p:par>
                                <p:cTn id="1292" presetID="2" presetClass="entr" presetSubtype="8" fill="hold" grpId="0" nodeType="withEffect">
                                  <p:stCondLst>
                                    <p:cond delay="0"/>
                                  </p:stCondLst>
                                  <p:childTnLst>
                                    <p:set>
                                      <p:cBhvr>
                                        <p:cTn id="1293" dur="1" fill="hold">
                                          <p:stCondLst>
                                            <p:cond delay="0"/>
                                          </p:stCondLst>
                                        </p:cTn>
                                        <p:tgtEl>
                                          <p:spTgt spid="99"/>
                                        </p:tgtEl>
                                        <p:attrNameLst>
                                          <p:attrName>style.visibility</p:attrName>
                                        </p:attrNameLst>
                                      </p:cBhvr>
                                      <p:to>
                                        <p:strVal val="visible"/>
                                      </p:to>
                                    </p:set>
                                    <p:anim calcmode="lin" valueType="num">
                                      <p:cBhvr additive="base">
                                        <p:cTn id="1294" dur="5000" fill="hold"/>
                                        <p:tgtEl>
                                          <p:spTgt spid="99"/>
                                        </p:tgtEl>
                                        <p:attrNameLst>
                                          <p:attrName>ppt_x</p:attrName>
                                        </p:attrNameLst>
                                      </p:cBhvr>
                                      <p:tavLst>
                                        <p:tav tm="0">
                                          <p:val>
                                            <p:strVal val="0-#ppt_w/2"/>
                                          </p:val>
                                        </p:tav>
                                        <p:tav tm="100000">
                                          <p:val>
                                            <p:strVal val="#ppt_x"/>
                                          </p:val>
                                        </p:tav>
                                      </p:tavLst>
                                    </p:anim>
                                    <p:anim calcmode="lin" valueType="num">
                                      <p:cBhvr additive="base">
                                        <p:cTn id="1295" dur="5000" fill="hold"/>
                                        <p:tgtEl>
                                          <p:spTgt spid="99"/>
                                        </p:tgtEl>
                                        <p:attrNameLst>
                                          <p:attrName>ppt_y</p:attrName>
                                        </p:attrNameLst>
                                      </p:cBhvr>
                                      <p:tavLst>
                                        <p:tav tm="0">
                                          <p:val>
                                            <p:strVal val="#ppt_y"/>
                                          </p:val>
                                        </p:tav>
                                        <p:tav tm="100000">
                                          <p:val>
                                            <p:strVal val="#ppt_y"/>
                                          </p:val>
                                        </p:tav>
                                      </p:tavLst>
                                    </p:anim>
                                  </p:childTnLst>
                                </p:cTn>
                              </p:par>
                              <p:par>
                                <p:cTn id="1296" presetID="2" presetClass="exit" presetSubtype="8" fill="hold" grpId="1" nodeType="withEffect">
                                  <p:stCondLst>
                                    <p:cond delay="0"/>
                                  </p:stCondLst>
                                  <p:childTnLst>
                                    <p:anim calcmode="lin" valueType="num">
                                      <p:cBhvr additive="base">
                                        <p:cTn id="1297" dur="5000"/>
                                        <p:tgtEl>
                                          <p:spTgt spid="99"/>
                                        </p:tgtEl>
                                        <p:attrNameLst>
                                          <p:attrName>ppt_x</p:attrName>
                                        </p:attrNameLst>
                                      </p:cBhvr>
                                      <p:tavLst>
                                        <p:tav tm="0">
                                          <p:val>
                                            <p:strVal val="ppt_x"/>
                                          </p:val>
                                        </p:tav>
                                        <p:tav tm="100000">
                                          <p:val>
                                            <p:strVal val="0-ppt_w/2"/>
                                          </p:val>
                                        </p:tav>
                                      </p:tavLst>
                                    </p:anim>
                                    <p:anim calcmode="lin" valueType="num">
                                      <p:cBhvr additive="base">
                                        <p:cTn id="1298" dur="5000"/>
                                        <p:tgtEl>
                                          <p:spTgt spid="99"/>
                                        </p:tgtEl>
                                        <p:attrNameLst>
                                          <p:attrName>ppt_y</p:attrName>
                                        </p:attrNameLst>
                                      </p:cBhvr>
                                      <p:tavLst>
                                        <p:tav tm="0">
                                          <p:val>
                                            <p:strVal val="ppt_y"/>
                                          </p:val>
                                        </p:tav>
                                        <p:tav tm="100000">
                                          <p:val>
                                            <p:strVal val="ppt_y"/>
                                          </p:val>
                                        </p:tav>
                                      </p:tavLst>
                                    </p:anim>
                                    <p:set>
                                      <p:cBhvr>
                                        <p:cTn id="1299" dur="1" fill="hold">
                                          <p:stCondLst>
                                            <p:cond delay="4999"/>
                                          </p:stCondLst>
                                        </p:cTn>
                                        <p:tgtEl>
                                          <p:spTgt spid="99"/>
                                        </p:tgtEl>
                                        <p:attrNameLst>
                                          <p:attrName>style.visibility</p:attrName>
                                        </p:attrNameLst>
                                      </p:cBhvr>
                                      <p:to>
                                        <p:strVal val="hidden"/>
                                      </p:to>
                                    </p:set>
                                  </p:childTnLst>
                                </p:cTn>
                              </p:par>
                              <p:par>
                                <p:cTn id="1300" presetID="3" presetClass="exit" presetSubtype="5" fill="hold" grpId="2" nodeType="withEffect">
                                  <p:stCondLst>
                                    <p:cond delay="0"/>
                                  </p:stCondLst>
                                  <p:childTnLst>
                                    <p:animEffect transition="out" filter="blinds(vertical)">
                                      <p:cBhvr>
                                        <p:cTn id="1301" dur="5000"/>
                                        <p:tgtEl>
                                          <p:spTgt spid="99"/>
                                        </p:tgtEl>
                                      </p:cBhvr>
                                    </p:animEffect>
                                    <p:set>
                                      <p:cBhvr>
                                        <p:cTn id="1302" dur="1" fill="hold">
                                          <p:stCondLst>
                                            <p:cond delay="4999"/>
                                          </p:stCondLst>
                                        </p:cTn>
                                        <p:tgtEl>
                                          <p:spTgt spid="99"/>
                                        </p:tgtEl>
                                        <p:attrNameLst>
                                          <p:attrName>style.visibility</p:attrName>
                                        </p:attrNameLst>
                                      </p:cBhvr>
                                      <p:to>
                                        <p:strVal val="hidden"/>
                                      </p:to>
                                    </p:set>
                                  </p:childTnLst>
                                </p:cTn>
                              </p:par>
                              <p:par>
                                <p:cTn id="1303" presetID="8" presetClass="emph" presetSubtype="0" fill="hold" grpId="3" nodeType="withEffect">
                                  <p:stCondLst>
                                    <p:cond delay="0"/>
                                  </p:stCondLst>
                                  <p:childTnLst>
                                    <p:animRot by="-21600000">
                                      <p:cBhvr>
                                        <p:cTn id="1304" dur="5000" fill="hold"/>
                                        <p:tgtEl>
                                          <p:spTgt spid="99"/>
                                        </p:tgtEl>
                                        <p:attrNameLst>
                                          <p:attrName>r</p:attrName>
                                        </p:attrNameLst>
                                      </p:cBhvr>
                                    </p:animRot>
                                  </p:childTnLst>
                                </p:cTn>
                              </p:par>
                              <p:par>
                                <p:cTn id="1305" presetID="2" presetClass="entr" presetSubtype="8" fill="hold" grpId="0" nodeType="withEffect">
                                  <p:stCondLst>
                                    <p:cond delay="0"/>
                                  </p:stCondLst>
                                  <p:childTnLst>
                                    <p:set>
                                      <p:cBhvr>
                                        <p:cTn id="1306" dur="1" fill="hold">
                                          <p:stCondLst>
                                            <p:cond delay="0"/>
                                          </p:stCondLst>
                                        </p:cTn>
                                        <p:tgtEl>
                                          <p:spTgt spid="100"/>
                                        </p:tgtEl>
                                        <p:attrNameLst>
                                          <p:attrName>style.visibility</p:attrName>
                                        </p:attrNameLst>
                                      </p:cBhvr>
                                      <p:to>
                                        <p:strVal val="visible"/>
                                      </p:to>
                                    </p:set>
                                    <p:anim calcmode="lin" valueType="num">
                                      <p:cBhvr additive="base">
                                        <p:cTn id="1307" dur="5000" fill="hold"/>
                                        <p:tgtEl>
                                          <p:spTgt spid="100"/>
                                        </p:tgtEl>
                                        <p:attrNameLst>
                                          <p:attrName>ppt_x</p:attrName>
                                        </p:attrNameLst>
                                      </p:cBhvr>
                                      <p:tavLst>
                                        <p:tav tm="0">
                                          <p:val>
                                            <p:strVal val="0-#ppt_w/2"/>
                                          </p:val>
                                        </p:tav>
                                        <p:tav tm="100000">
                                          <p:val>
                                            <p:strVal val="#ppt_x"/>
                                          </p:val>
                                        </p:tav>
                                      </p:tavLst>
                                    </p:anim>
                                    <p:anim calcmode="lin" valueType="num">
                                      <p:cBhvr additive="base">
                                        <p:cTn id="1308" dur="5000" fill="hold"/>
                                        <p:tgtEl>
                                          <p:spTgt spid="100"/>
                                        </p:tgtEl>
                                        <p:attrNameLst>
                                          <p:attrName>ppt_y</p:attrName>
                                        </p:attrNameLst>
                                      </p:cBhvr>
                                      <p:tavLst>
                                        <p:tav tm="0">
                                          <p:val>
                                            <p:strVal val="#ppt_y"/>
                                          </p:val>
                                        </p:tav>
                                        <p:tav tm="100000">
                                          <p:val>
                                            <p:strVal val="#ppt_y"/>
                                          </p:val>
                                        </p:tav>
                                      </p:tavLst>
                                    </p:anim>
                                  </p:childTnLst>
                                </p:cTn>
                              </p:par>
                              <p:par>
                                <p:cTn id="1309" presetID="2" presetClass="exit" presetSubtype="8" fill="hold" grpId="1" nodeType="withEffect">
                                  <p:stCondLst>
                                    <p:cond delay="0"/>
                                  </p:stCondLst>
                                  <p:childTnLst>
                                    <p:anim calcmode="lin" valueType="num">
                                      <p:cBhvr additive="base">
                                        <p:cTn id="1310" dur="5000"/>
                                        <p:tgtEl>
                                          <p:spTgt spid="100"/>
                                        </p:tgtEl>
                                        <p:attrNameLst>
                                          <p:attrName>ppt_x</p:attrName>
                                        </p:attrNameLst>
                                      </p:cBhvr>
                                      <p:tavLst>
                                        <p:tav tm="0">
                                          <p:val>
                                            <p:strVal val="ppt_x"/>
                                          </p:val>
                                        </p:tav>
                                        <p:tav tm="100000">
                                          <p:val>
                                            <p:strVal val="0-ppt_w/2"/>
                                          </p:val>
                                        </p:tav>
                                      </p:tavLst>
                                    </p:anim>
                                    <p:anim calcmode="lin" valueType="num">
                                      <p:cBhvr additive="base">
                                        <p:cTn id="1311" dur="5000"/>
                                        <p:tgtEl>
                                          <p:spTgt spid="100"/>
                                        </p:tgtEl>
                                        <p:attrNameLst>
                                          <p:attrName>ppt_y</p:attrName>
                                        </p:attrNameLst>
                                      </p:cBhvr>
                                      <p:tavLst>
                                        <p:tav tm="0">
                                          <p:val>
                                            <p:strVal val="ppt_y"/>
                                          </p:val>
                                        </p:tav>
                                        <p:tav tm="100000">
                                          <p:val>
                                            <p:strVal val="ppt_y"/>
                                          </p:val>
                                        </p:tav>
                                      </p:tavLst>
                                    </p:anim>
                                    <p:set>
                                      <p:cBhvr>
                                        <p:cTn id="1312" dur="1" fill="hold">
                                          <p:stCondLst>
                                            <p:cond delay="4999"/>
                                          </p:stCondLst>
                                        </p:cTn>
                                        <p:tgtEl>
                                          <p:spTgt spid="100"/>
                                        </p:tgtEl>
                                        <p:attrNameLst>
                                          <p:attrName>style.visibility</p:attrName>
                                        </p:attrNameLst>
                                      </p:cBhvr>
                                      <p:to>
                                        <p:strVal val="hidden"/>
                                      </p:to>
                                    </p:set>
                                  </p:childTnLst>
                                </p:cTn>
                              </p:par>
                              <p:par>
                                <p:cTn id="1313" presetID="3" presetClass="exit" presetSubtype="5" fill="hold" grpId="2" nodeType="withEffect">
                                  <p:stCondLst>
                                    <p:cond delay="0"/>
                                  </p:stCondLst>
                                  <p:childTnLst>
                                    <p:animEffect transition="out" filter="blinds(vertical)">
                                      <p:cBhvr>
                                        <p:cTn id="1314" dur="5000"/>
                                        <p:tgtEl>
                                          <p:spTgt spid="100"/>
                                        </p:tgtEl>
                                      </p:cBhvr>
                                    </p:animEffect>
                                    <p:set>
                                      <p:cBhvr>
                                        <p:cTn id="1315" dur="1" fill="hold">
                                          <p:stCondLst>
                                            <p:cond delay="4999"/>
                                          </p:stCondLst>
                                        </p:cTn>
                                        <p:tgtEl>
                                          <p:spTgt spid="100"/>
                                        </p:tgtEl>
                                        <p:attrNameLst>
                                          <p:attrName>style.visibility</p:attrName>
                                        </p:attrNameLst>
                                      </p:cBhvr>
                                      <p:to>
                                        <p:strVal val="hidden"/>
                                      </p:to>
                                    </p:set>
                                  </p:childTnLst>
                                </p:cTn>
                              </p:par>
                              <p:par>
                                <p:cTn id="1316" presetID="8" presetClass="emph" presetSubtype="0" fill="hold" grpId="3" nodeType="withEffect">
                                  <p:stCondLst>
                                    <p:cond delay="0"/>
                                  </p:stCondLst>
                                  <p:childTnLst>
                                    <p:animRot by="-21600000">
                                      <p:cBhvr>
                                        <p:cTn id="1317" dur="5000" fill="hold"/>
                                        <p:tgtEl>
                                          <p:spTgt spid="100"/>
                                        </p:tgtEl>
                                        <p:attrNameLst>
                                          <p:attrName>r</p:attrName>
                                        </p:attrNameLst>
                                      </p:cBhvr>
                                    </p:animRot>
                                  </p:childTnLst>
                                </p:cTn>
                              </p:par>
                              <p:par>
                                <p:cTn id="1318" presetID="2" presetClass="entr" presetSubtype="8" fill="hold" grpId="0" nodeType="withEffect">
                                  <p:stCondLst>
                                    <p:cond delay="0"/>
                                  </p:stCondLst>
                                  <p:childTnLst>
                                    <p:set>
                                      <p:cBhvr>
                                        <p:cTn id="1319" dur="1" fill="hold">
                                          <p:stCondLst>
                                            <p:cond delay="0"/>
                                          </p:stCondLst>
                                        </p:cTn>
                                        <p:tgtEl>
                                          <p:spTgt spid="101"/>
                                        </p:tgtEl>
                                        <p:attrNameLst>
                                          <p:attrName>style.visibility</p:attrName>
                                        </p:attrNameLst>
                                      </p:cBhvr>
                                      <p:to>
                                        <p:strVal val="visible"/>
                                      </p:to>
                                    </p:set>
                                    <p:anim calcmode="lin" valueType="num">
                                      <p:cBhvr additive="base">
                                        <p:cTn id="1320" dur="5000" fill="hold"/>
                                        <p:tgtEl>
                                          <p:spTgt spid="101"/>
                                        </p:tgtEl>
                                        <p:attrNameLst>
                                          <p:attrName>ppt_x</p:attrName>
                                        </p:attrNameLst>
                                      </p:cBhvr>
                                      <p:tavLst>
                                        <p:tav tm="0">
                                          <p:val>
                                            <p:strVal val="0-#ppt_w/2"/>
                                          </p:val>
                                        </p:tav>
                                        <p:tav tm="100000">
                                          <p:val>
                                            <p:strVal val="#ppt_x"/>
                                          </p:val>
                                        </p:tav>
                                      </p:tavLst>
                                    </p:anim>
                                    <p:anim calcmode="lin" valueType="num">
                                      <p:cBhvr additive="base">
                                        <p:cTn id="1321" dur="5000" fill="hold"/>
                                        <p:tgtEl>
                                          <p:spTgt spid="101"/>
                                        </p:tgtEl>
                                        <p:attrNameLst>
                                          <p:attrName>ppt_y</p:attrName>
                                        </p:attrNameLst>
                                      </p:cBhvr>
                                      <p:tavLst>
                                        <p:tav tm="0">
                                          <p:val>
                                            <p:strVal val="#ppt_y"/>
                                          </p:val>
                                        </p:tav>
                                        <p:tav tm="100000">
                                          <p:val>
                                            <p:strVal val="#ppt_y"/>
                                          </p:val>
                                        </p:tav>
                                      </p:tavLst>
                                    </p:anim>
                                  </p:childTnLst>
                                </p:cTn>
                              </p:par>
                              <p:par>
                                <p:cTn id="1322" presetID="2" presetClass="exit" presetSubtype="8" fill="hold" grpId="1" nodeType="withEffect">
                                  <p:stCondLst>
                                    <p:cond delay="0"/>
                                  </p:stCondLst>
                                  <p:childTnLst>
                                    <p:anim calcmode="lin" valueType="num">
                                      <p:cBhvr additive="base">
                                        <p:cTn id="1323" dur="5000"/>
                                        <p:tgtEl>
                                          <p:spTgt spid="101"/>
                                        </p:tgtEl>
                                        <p:attrNameLst>
                                          <p:attrName>ppt_x</p:attrName>
                                        </p:attrNameLst>
                                      </p:cBhvr>
                                      <p:tavLst>
                                        <p:tav tm="0">
                                          <p:val>
                                            <p:strVal val="ppt_x"/>
                                          </p:val>
                                        </p:tav>
                                        <p:tav tm="100000">
                                          <p:val>
                                            <p:strVal val="0-ppt_w/2"/>
                                          </p:val>
                                        </p:tav>
                                      </p:tavLst>
                                    </p:anim>
                                    <p:anim calcmode="lin" valueType="num">
                                      <p:cBhvr additive="base">
                                        <p:cTn id="1324" dur="5000"/>
                                        <p:tgtEl>
                                          <p:spTgt spid="101"/>
                                        </p:tgtEl>
                                        <p:attrNameLst>
                                          <p:attrName>ppt_y</p:attrName>
                                        </p:attrNameLst>
                                      </p:cBhvr>
                                      <p:tavLst>
                                        <p:tav tm="0">
                                          <p:val>
                                            <p:strVal val="ppt_y"/>
                                          </p:val>
                                        </p:tav>
                                        <p:tav tm="100000">
                                          <p:val>
                                            <p:strVal val="ppt_y"/>
                                          </p:val>
                                        </p:tav>
                                      </p:tavLst>
                                    </p:anim>
                                    <p:set>
                                      <p:cBhvr>
                                        <p:cTn id="1325" dur="1" fill="hold">
                                          <p:stCondLst>
                                            <p:cond delay="4999"/>
                                          </p:stCondLst>
                                        </p:cTn>
                                        <p:tgtEl>
                                          <p:spTgt spid="101"/>
                                        </p:tgtEl>
                                        <p:attrNameLst>
                                          <p:attrName>style.visibility</p:attrName>
                                        </p:attrNameLst>
                                      </p:cBhvr>
                                      <p:to>
                                        <p:strVal val="hidden"/>
                                      </p:to>
                                    </p:set>
                                  </p:childTnLst>
                                </p:cTn>
                              </p:par>
                              <p:par>
                                <p:cTn id="1326" presetID="3" presetClass="exit" presetSubtype="5" fill="hold" grpId="2" nodeType="withEffect">
                                  <p:stCondLst>
                                    <p:cond delay="0"/>
                                  </p:stCondLst>
                                  <p:childTnLst>
                                    <p:animEffect transition="out" filter="blinds(vertical)">
                                      <p:cBhvr>
                                        <p:cTn id="1327" dur="5000"/>
                                        <p:tgtEl>
                                          <p:spTgt spid="101"/>
                                        </p:tgtEl>
                                      </p:cBhvr>
                                    </p:animEffect>
                                    <p:set>
                                      <p:cBhvr>
                                        <p:cTn id="1328" dur="1" fill="hold">
                                          <p:stCondLst>
                                            <p:cond delay="4999"/>
                                          </p:stCondLst>
                                        </p:cTn>
                                        <p:tgtEl>
                                          <p:spTgt spid="101"/>
                                        </p:tgtEl>
                                        <p:attrNameLst>
                                          <p:attrName>style.visibility</p:attrName>
                                        </p:attrNameLst>
                                      </p:cBhvr>
                                      <p:to>
                                        <p:strVal val="hidden"/>
                                      </p:to>
                                    </p:set>
                                  </p:childTnLst>
                                </p:cTn>
                              </p:par>
                              <p:par>
                                <p:cTn id="1329" presetID="8" presetClass="emph" presetSubtype="0" fill="hold" grpId="3" nodeType="withEffect">
                                  <p:stCondLst>
                                    <p:cond delay="0"/>
                                  </p:stCondLst>
                                  <p:childTnLst>
                                    <p:animRot by="-21600000">
                                      <p:cBhvr>
                                        <p:cTn id="1330" dur="5000" fill="hold"/>
                                        <p:tgtEl>
                                          <p:spTgt spid="101"/>
                                        </p:tgtEl>
                                        <p:attrNameLst>
                                          <p:attrName>r</p:attrName>
                                        </p:attrNameLst>
                                      </p:cBhvr>
                                    </p:animRot>
                                  </p:childTnLst>
                                </p:cTn>
                              </p:par>
                              <p:par>
                                <p:cTn id="1331" presetID="2" presetClass="entr" presetSubtype="8" fill="hold" grpId="0" nodeType="withEffect">
                                  <p:stCondLst>
                                    <p:cond delay="0"/>
                                  </p:stCondLst>
                                  <p:childTnLst>
                                    <p:set>
                                      <p:cBhvr>
                                        <p:cTn id="1332" dur="1" fill="hold">
                                          <p:stCondLst>
                                            <p:cond delay="0"/>
                                          </p:stCondLst>
                                        </p:cTn>
                                        <p:tgtEl>
                                          <p:spTgt spid="96"/>
                                        </p:tgtEl>
                                        <p:attrNameLst>
                                          <p:attrName>style.visibility</p:attrName>
                                        </p:attrNameLst>
                                      </p:cBhvr>
                                      <p:to>
                                        <p:strVal val="visible"/>
                                      </p:to>
                                    </p:set>
                                    <p:anim calcmode="lin" valueType="num">
                                      <p:cBhvr additive="base">
                                        <p:cTn id="1333" dur="5000" fill="hold"/>
                                        <p:tgtEl>
                                          <p:spTgt spid="96"/>
                                        </p:tgtEl>
                                        <p:attrNameLst>
                                          <p:attrName>ppt_x</p:attrName>
                                        </p:attrNameLst>
                                      </p:cBhvr>
                                      <p:tavLst>
                                        <p:tav tm="0">
                                          <p:val>
                                            <p:strVal val="0-#ppt_w/2"/>
                                          </p:val>
                                        </p:tav>
                                        <p:tav tm="100000">
                                          <p:val>
                                            <p:strVal val="#ppt_x"/>
                                          </p:val>
                                        </p:tav>
                                      </p:tavLst>
                                    </p:anim>
                                    <p:anim calcmode="lin" valueType="num">
                                      <p:cBhvr additive="base">
                                        <p:cTn id="1334" dur="5000" fill="hold"/>
                                        <p:tgtEl>
                                          <p:spTgt spid="96"/>
                                        </p:tgtEl>
                                        <p:attrNameLst>
                                          <p:attrName>ppt_y</p:attrName>
                                        </p:attrNameLst>
                                      </p:cBhvr>
                                      <p:tavLst>
                                        <p:tav tm="0">
                                          <p:val>
                                            <p:strVal val="#ppt_y"/>
                                          </p:val>
                                        </p:tav>
                                        <p:tav tm="100000">
                                          <p:val>
                                            <p:strVal val="#ppt_y"/>
                                          </p:val>
                                        </p:tav>
                                      </p:tavLst>
                                    </p:anim>
                                  </p:childTnLst>
                                </p:cTn>
                              </p:par>
                              <p:par>
                                <p:cTn id="1335" presetID="2" presetClass="exit" presetSubtype="8" fill="hold" grpId="1" nodeType="withEffect">
                                  <p:stCondLst>
                                    <p:cond delay="0"/>
                                  </p:stCondLst>
                                  <p:childTnLst>
                                    <p:anim calcmode="lin" valueType="num">
                                      <p:cBhvr additive="base">
                                        <p:cTn id="1336" dur="5000"/>
                                        <p:tgtEl>
                                          <p:spTgt spid="96"/>
                                        </p:tgtEl>
                                        <p:attrNameLst>
                                          <p:attrName>ppt_x</p:attrName>
                                        </p:attrNameLst>
                                      </p:cBhvr>
                                      <p:tavLst>
                                        <p:tav tm="0">
                                          <p:val>
                                            <p:strVal val="ppt_x"/>
                                          </p:val>
                                        </p:tav>
                                        <p:tav tm="100000">
                                          <p:val>
                                            <p:strVal val="0-ppt_w/2"/>
                                          </p:val>
                                        </p:tav>
                                      </p:tavLst>
                                    </p:anim>
                                    <p:anim calcmode="lin" valueType="num">
                                      <p:cBhvr additive="base">
                                        <p:cTn id="1337" dur="5000"/>
                                        <p:tgtEl>
                                          <p:spTgt spid="96"/>
                                        </p:tgtEl>
                                        <p:attrNameLst>
                                          <p:attrName>ppt_y</p:attrName>
                                        </p:attrNameLst>
                                      </p:cBhvr>
                                      <p:tavLst>
                                        <p:tav tm="0">
                                          <p:val>
                                            <p:strVal val="ppt_y"/>
                                          </p:val>
                                        </p:tav>
                                        <p:tav tm="100000">
                                          <p:val>
                                            <p:strVal val="ppt_y"/>
                                          </p:val>
                                        </p:tav>
                                      </p:tavLst>
                                    </p:anim>
                                    <p:set>
                                      <p:cBhvr>
                                        <p:cTn id="1338" dur="1" fill="hold">
                                          <p:stCondLst>
                                            <p:cond delay="4999"/>
                                          </p:stCondLst>
                                        </p:cTn>
                                        <p:tgtEl>
                                          <p:spTgt spid="96"/>
                                        </p:tgtEl>
                                        <p:attrNameLst>
                                          <p:attrName>style.visibility</p:attrName>
                                        </p:attrNameLst>
                                      </p:cBhvr>
                                      <p:to>
                                        <p:strVal val="hidden"/>
                                      </p:to>
                                    </p:set>
                                  </p:childTnLst>
                                </p:cTn>
                              </p:par>
                              <p:par>
                                <p:cTn id="1339" presetID="3" presetClass="exit" presetSubtype="5" fill="hold" grpId="2" nodeType="withEffect">
                                  <p:stCondLst>
                                    <p:cond delay="0"/>
                                  </p:stCondLst>
                                  <p:childTnLst>
                                    <p:animEffect transition="out" filter="blinds(vertical)">
                                      <p:cBhvr>
                                        <p:cTn id="1340" dur="5000"/>
                                        <p:tgtEl>
                                          <p:spTgt spid="96"/>
                                        </p:tgtEl>
                                      </p:cBhvr>
                                    </p:animEffect>
                                    <p:set>
                                      <p:cBhvr>
                                        <p:cTn id="1341" dur="1" fill="hold">
                                          <p:stCondLst>
                                            <p:cond delay="4999"/>
                                          </p:stCondLst>
                                        </p:cTn>
                                        <p:tgtEl>
                                          <p:spTgt spid="96"/>
                                        </p:tgtEl>
                                        <p:attrNameLst>
                                          <p:attrName>style.visibility</p:attrName>
                                        </p:attrNameLst>
                                      </p:cBhvr>
                                      <p:to>
                                        <p:strVal val="hidden"/>
                                      </p:to>
                                    </p:set>
                                  </p:childTnLst>
                                </p:cTn>
                              </p:par>
                              <p:par>
                                <p:cTn id="1342" presetID="8" presetClass="emph" presetSubtype="0" fill="hold" grpId="3" nodeType="withEffect">
                                  <p:stCondLst>
                                    <p:cond delay="0"/>
                                  </p:stCondLst>
                                  <p:childTnLst>
                                    <p:animRot by="-21600000">
                                      <p:cBhvr>
                                        <p:cTn id="1343" dur="5000" fill="hold"/>
                                        <p:tgtEl>
                                          <p:spTgt spid="96"/>
                                        </p:tgtEl>
                                        <p:attrNameLst>
                                          <p:attrName>r</p:attrName>
                                        </p:attrNameLst>
                                      </p:cBhvr>
                                    </p:animRot>
                                  </p:childTnLst>
                                </p:cTn>
                              </p:par>
                              <p:par>
                                <p:cTn id="1344" presetID="2" presetClass="entr" presetSubtype="8" fill="hold" grpId="0" nodeType="withEffect">
                                  <p:stCondLst>
                                    <p:cond delay="0"/>
                                  </p:stCondLst>
                                  <p:childTnLst>
                                    <p:set>
                                      <p:cBhvr>
                                        <p:cTn id="1345" dur="1" fill="hold">
                                          <p:stCondLst>
                                            <p:cond delay="0"/>
                                          </p:stCondLst>
                                        </p:cTn>
                                        <p:tgtEl>
                                          <p:spTgt spid="97"/>
                                        </p:tgtEl>
                                        <p:attrNameLst>
                                          <p:attrName>style.visibility</p:attrName>
                                        </p:attrNameLst>
                                      </p:cBhvr>
                                      <p:to>
                                        <p:strVal val="visible"/>
                                      </p:to>
                                    </p:set>
                                    <p:anim calcmode="lin" valueType="num">
                                      <p:cBhvr additive="base">
                                        <p:cTn id="1346" dur="5000" fill="hold"/>
                                        <p:tgtEl>
                                          <p:spTgt spid="97"/>
                                        </p:tgtEl>
                                        <p:attrNameLst>
                                          <p:attrName>ppt_x</p:attrName>
                                        </p:attrNameLst>
                                      </p:cBhvr>
                                      <p:tavLst>
                                        <p:tav tm="0">
                                          <p:val>
                                            <p:strVal val="0-#ppt_w/2"/>
                                          </p:val>
                                        </p:tav>
                                        <p:tav tm="100000">
                                          <p:val>
                                            <p:strVal val="#ppt_x"/>
                                          </p:val>
                                        </p:tav>
                                      </p:tavLst>
                                    </p:anim>
                                    <p:anim calcmode="lin" valueType="num">
                                      <p:cBhvr additive="base">
                                        <p:cTn id="1347" dur="5000" fill="hold"/>
                                        <p:tgtEl>
                                          <p:spTgt spid="97"/>
                                        </p:tgtEl>
                                        <p:attrNameLst>
                                          <p:attrName>ppt_y</p:attrName>
                                        </p:attrNameLst>
                                      </p:cBhvr>
                                      <p:tavLst>
                                        <p:tav tm="0">
                                          <p:val>
                                            <p:strVal val="#ppt_y"/>
                                          </p:val>
                                        </p:tav>
                                        <p:tav tm="100000">
                                          <p:val>
                                            <p:strVal val="#ppt_y"/>
                                          </p:val>
                                        </p:tav>
                                      </p:tavLst>
                                    </p:anim>
                                  </p:childTnLst>
                                </p:cTn>
                              </p:par>
                              <p:par>
                                <p:cTn id="1348" presetID="2" presetClass="exit" presetSubtype="8" fill="hold" grpId="1" nodeType="withEffect">
                                  <p:stCondLst>
                                    <p:cond delay="0"/>
                                  </p:stCondLst>
                                  <p:childTnLst>
                                    <p:anim calcmode="lin" valueType="num">
                                      <p:cBhvr additive="base">
                                        <p:cTn id="1349" dur="5000"/>
                                        <p:tgtEl>
                                          <p:spTgt spid="97"/>
                                        </p:tgtEl>
                                        <p:attrNameLst>
                                          <p:attrName>ppt_x</p:attrName>
                                        </p:attrNameLst>
                                      </p:cBhvr>
                                      <p:tavLst>
                                        <p:tav tm="0">
                                          <p:val>
                                            <p:strVal val="ppt_x"/>
                                          </p:val>
                                        </p:tav>
                                        <p:tav tm="100000">
                                          <p:val>
                                            <p:strVal val="0-ppt_w/2"/>
                                          </p:val>
                                        </p:tav>
                                      </p:tavLst>
                                    </p:anim>
                                    <p:anim calcmode="lin" valueType="num">
                                      <p:cBhvr additive="base">
                                        <p:cTn id="1350" dur="5000"/>
                                        <p:tgtEl>
                                          <p:spTgt spid="97"/>
                                        </p:tgtEl>
                                        <p:attrNameLst>
                                          <p:attrName>ppt_y</p:attrName>
                                        </p:attrNameLst>
                                      </p:cBhvr>
                                      <p:tavLst>
                                        <p:tav tm="0">
                                          <p:val>
                                            <p:strVal val="ppt_y"/>
                                          </p:val>
                                        </p:tav>
                                        <p:tav tm="100000">
                                          <p:val>
                                            <p:strVal val="ppt_y"/>
                                          </p:val>
                                        </p:tav>
                                      </p:tavLst>
                                    </p:anim>
                                    <p:set>
                                      <p:cBhvr>
                                        <p:cTn id="1351" dur="1" fill="hold">
                                          <p:stCondLst>
                                            <p:cond delay="4999"/>
                                          </p:stCondLst>
                                        </p:cTn>
                                        <p:tgtEl>
                                          <p:spTgt spid="97"/>
                                        </p:tgtEl>
                                        <p:attrNameLst>
                                          <p:attrName>style.visibility</p:attrName>
                                        </p:attrNameLst>
                                      </p:cBhvr>
                                      <p:to>
                                        <p:strVal val="hidden"/>
                                      </p:to>
                                    </p:set>
                                  </p:childTnLst>
                                </p:cTn>
                              </p:par>
                              <p:par>
                                <p:cTn id="1352" presetID="3" presetClass="exit" presetSubtype="5" fill="hold" grpId="2" nodeType="withEffect">
                                  <p:stCondLst>
                                    <p:cond delay="0"/>
                                  </p:stCondLst>
                                  <p:childTnLst>
                                    <p:animEffect transition="out" filter="blinds(vertical)">
                                      <p:cBhvr>
                                        <p:cTn id="1353" dur="5000"/>
                                        <p:tgtEl>
                                          <p:spTgt spid="97"/>
                                        </p:tgtEl>
                                      </p:cBhvr>
                                    </p:animEffect>
                                    <p:set>
                                      <p:cBhvr>
                                        <p:cTn id="1354" dur="1" fill="hold">
                                          <p:stCondLst>
                                            <p:cond delay="4999"/>
                                          </p:stCondLst>
                                        </p:cTn>
                                        <p:tgtEl>
                                          <p:spTgt spid="97"/>
                                        </p:tgtEl>
                                        <p:attrNameLst>
                                          <p:attrName>style.visibility</p:attrName>
                                        </p:attrNameLst>
                                      </p:cBhvr>
                                      <p:to>
                                        <p:strVal val="hidden"/>
                                      </p:to>
                                    </p:set>
                                  </p:childTnLst>
                                </p:cTn>
                              </p:par>
                              <p:par>
                                <p:cTn id="1355" presetID="8" presetClass="emph" presetSubtype="0" fill="hold" grpId="3" nodeType="withEffect">
                                  <p:stCondLst>
                                    <p:cond delay="0"/>
                                  </p:stCondLst>
                                  <p:childTnLst>
                                    <p:animRot by="-21600000">
                                      <p:cBhvr>
                                        <p:cTn id="1356" dur="5000" fill="hold"/>
                                        <p:tgtEl>
                                          <p:spTgt spid="97"/>
                                        </p:tgtEl>
                                        <p:attrNameLst>
                                          <p:attrName>r</p:attrName>
                                        </p:attrNameLst>
                                      </p:cBhvr>
                                    </p:animRot>
                                  </p:childTnLst>
                                </p:cTn>
                              </p:par>
                              <p:par>
                                <p:cTn id="1357" presetID="2" presetClass="entr" presetSubtype="8" fill="hold" grpId="0" nodeType="withEffect">
                                  <p:stCondLst>
                                    <p:cond delay="0"/>
                                  </p:stCondLst>
                                  <p:childTnLst>
                                    <p:set>
                                      <p:cBhvr>
                                        <p:cTn id="1358" dur="1" fill="hold">
                                          <p:stCondLst>
                                            <p:cond delay="0"/>
                                          </p:stCondLst>
                                        </p:cTn>
                                        <p:tgtEl>
                                          <p:spTgt spid="98"/>
                                        </p:tgtEl>
                                        <p:attrNameLst>
                                          <p:attrName>style.visibility</p:attrName>
                                        </p:attrNameLst>
                                      </p:cBhvr>
                                      <p:to>
                                        <p:strVal val="visible"/>
                                      </p:to>
                                    </p:set>
                                    <p:anim calcmode="lin" valueType="num">
                                      <p:cBhvr additive="base">
                                        <p:cTn id="1359" dur="5000" fill="hold"/>
                                        <p:tgtEl>
                                          <p:spTgt spid="98"/>
                                        </p:tgtEl>
                                        <p:attrNameLst>
                                          <p:attrName>ppt_x</p:attrName>
                                        </p:attrNameLst>
                                      </p:cBhvr>
                                      <p:tavLst>
                                        <p:tav tm="0">
                                          <p:val>
                                            <p:strVal val="0-#ppt_w/2"/>
                                          </p:val>
                                        </p:tav>
                                        <p:tav tm="100000">
                                          <p:val>
                                            <p:strVal val="#ppt_x"/>
                                          </p:val>
                                        </p:tav>
                                      </p:tavLst>
                                    </p:anim>
                                    <p:anim calcmode="lin" valueType="num">
                                      <p:cBhvr additive="base">
                                        <p:cTn id="1360" dur="5000" fill="hold"/>
                                        <p:tgtEl>
                                          <p:spTgt spid="98"/>
                                        </p:tgtEl>
                                        <p:attrNameLst>
                                          <p:attrName>ppt_y</p:attrName>
                                        </p:attrNameLst>
                                      </p:cBhvr>
                                      <p:tavLst>
                                        <p:tav tm="0">
                                          <p:val>
                                            <p:strVal val="#ppt_y"/>
                                          </p:val>
                                        </p:tav>
                                        <p:tav tm="100000">
                                          <p:val>
                                            <p:strVal val="#ppt_y"/>
                                          </p:val>
                                        </p:tav>
                                      </p:tavLst>
                                    </p:anim>
                                  </p:childTnLst>
                                </p:cTn>
                              </p:par>
                              <p:par>
                                <p:cTn id="1361" presetID="2" presetClass="exit" presetSubtype="8" fill="hold" grpId="1" nodeType="withEffect">
                                  <p:stCondLst>
                                    <p:cond delay="0"/>
                                  </p:stCondLst>
                                  <p:childTnLst>
                                    <p:anim calcmode="lin" valueType="num">
                                      <p:cBhvr additive="base">
                                        <p:cTn id="1362" dur="5000"/>
                                        <p:tgtEl>
                                          <p:spTgt spid="98"/>
                                        </p:tgtEl>
                                        <p:attrNameLst>
                                          <p:attrName>ppt_x</p:attrName>
                                        </p:attrNameLst>
                                      </p:cBhvr>
                                      <p:tavLst>
                                        <p:tav tm="0">
                                          <p:val>
                                            <p:strVal val="ppt_x"/>
                                          </p:val>
                                        </p:tav>
                                        <p:tav tm="100000">
                                          <p:val>
                                            <p:strVal val="0-ppt_w/2"/>
                                          </p:val>
                                        </p:tav>
                                      </p:tavLst>
                                    </p:anim>
                                    <p:anim calcmode="lin" valueType="num">
                                      <p:cBhvr additive="base">
                                        <p:cTn id="1363" dur="5000"/>
                                        <p:tgtEl>
                                          <p:spTgt spid="98"/>
                                        </p:tgtEl>
                                        <p:attrNameLst>
                                          <p:attrName>ppt_y</p:attrName>
                                        </p:attrNameLst>
                                      </p:cBhvr>
                                      <p:tavLst>
                                        <p:tav tm="0">
                                          <p:val>
                                            <p:strVal val="ppt_y"/>
                                          </p:val>
                                        </p:tav>
                                        <p:tav tm="100000">
                                          <p:val>
                                            <p:strVal val="ppt_y"/>
                                          </p:val>
                                        </p:tav>
                                      </p:tavLst>
                                    </p:anim>
                                    <p:set>
                                      <p:cBhvr>
                                        <p:cTn id="1364" dur="1" fill="hold">
                                          <p:stCondLst>
                                            <p:cond delay="4999"/>
                                          </p:stCondLst>
                                        </p:cTn>
                                        <p:tgtEl>
                                          <p:spTgt spid="98"/>
                                        </p:tgtEl>
                                        <p:attrNameLst>
                                          <p:attrName>style.visibility</p:attrName>
                                        </p:attrNameLst>
                                      </p:cBhvr>
                                      <p:to>
                                        <p:strVal val="hidden"/>
                                      </p:to>
                                    </p:set>
                                  </p:childTnLst>
                                </p:cTn>
                              </p:par>
                              <p:par>
                                <p:cTn id="1365" presetID="3" presetClass="exit" presetSubtype="5" fill="hold" grpId="2" nodeType="withEffect">
                                  <p:stCondLst>
                                    <p:cond delay="0"/>
                                  </p:stCondLst>
                                  <p:childTnLst>
                                    <p:animEffect transition="out" filter="blinds(vertical)">
                                      <p:cBhvr>
                                        <p:cTn id="1366" dur="5000"/>
                                        <p:tgtEl>
                                          <p:spTgt spid="98"/>
                                        </p:tgtEl>
                                      </p:cBhvr>
                                    </p:animEffect>
                                    <p:set>
                                      <p:cBhvr>
                                        <p:cTn id="1367" dur="1" fill="hold">
                                          <p:stCondLst>
                                            <p:cond delay="4999"/>
                                          </p:stCondLst>
                                        </p:cTn>
                                        <p:tgtEl>
                                          <p:spTgt spid="98"/>
                                        </p:tgtEl>
                                        <p:attrNameLst>
                                          <p:attrName>style.visibility</p:attrName>
                                        </p:attrNameLst>
                                      </p:cBhvr>
                                      <p:to>
                                        <p:strVal val="hidden"/>
                                      </p:to>
                                    </p:set>
                                  </p:childTnLst>
                                </p:cTn>
                              </p:par>
                              <p:par>
                                <p:cTn id="1368" presetID="8" presetClass="emph" presetSubtype="0" fill="hold" grpId="3" nodeType="withEffect">
                                  <p:stCondLst>
                                    <p:cond delay="0"/>
                                  </p:stCondLst>
                                  <p:childTnLst>
                                    <p:animRot by="-21600000">
                                      <p:cBhvr>
                                        <p:cTn id="1369" dur="5000" fill="hold"/>
                                        <p:tgtEl>
                                          <p:spTgt spid="98"/>
                                        </p:tgtEl>
                                        <p:attrNameLst>
                                          <p:attrName>r</p:attrName>
                                        </p:attrNameLst>
                                      </p:cBhvr>
                                    </p:animRot>
                                  </p:childTnLst>
                                </p:cTn>
                              </p:par>
                              <p:par>
                                <p:cTn id="1370" presetID="2" presetClass="entr" presetSubtype="8" fill="hold" grpId="0" nodeType="withEffect">
                                  <p:stCondLst>
                                    <p:cond delay="0"/>
                                  </p:stCondLst>
                                  <p:childTnLst>
                                    <p:set>
                                      <p:cBhvr>
                                        <p:cTn id="1371" dur="1" fill="hold">
                                          <p:stCondLst>
                                            <p:cond delay="0"/>
                                          </p:stCondLst>
                                        </p:cTn>
                                        <p:tgtEl>
                                          <p:spTgt spid="93"/>
                                        </p:tgtEl>
                                        <p:attrNameLst>
                                          <p:attrName>style.visibility</p:attrName>
                                        </p:attrNameLst>
                                      </p:cBhvr>
                                      <p:to>
                                        <p:strVal val="visible"/>
                                      </p:to>
                                    </p:set>
                                    <p:anim calcmode="lin" valueType="num">
                                      <p:cBhvr additive="base">
                                        <p:cTn id="1372" dur="5000" fill="hold"/>
                                        <p:tgtEl>
                                          <p:spTgt spid="93"/>
                                        </p:tgtEl>
                                        <p:attrNameLst>
                                          <p:attrName>ppt_x</p:attrName>
                                        </p:attrNameLst>
                                      </p:cBhvr>
                                      <p:tavLst>
                                        <p:tav tm="0">
                                          <p:val>
                                            <p:strVal val="0-#ppt_w/2"/>
                                          </p:val>
                                        </p:tav>
                                        <p:tav tm="100000">
                                          <p:val>
                                            <p:strVal val="#ppt_x"/>
                                          </p:val>
                                        </p:tav>
                                      </p:tavLst>
                                    </p:anim>
                                    <p:anim calcmode="lin" valueType="num">
                                      <p:cBhvr additive="base">
                                        <p:cTn id="1373" dur="5000" fill="hold"/>
                                        <p:tgtEl>
                                          <p:spTgt spid="93"/>
                                        </p:tgtEl>
                                        <p:attrNameLst>
                                          <p:attrName>ppt_y</p:attrName>
                                        </p:attrNameLst>
                                      </p:cBhvr>
                                      <p:tavLst>
                                        <p:tav tm="0">
                                          <p:val>
                                            <p:strVal val="#ppt_y"/>
                                          </p:val>
                                        </p:tav>
                                        <p:tav tm="100000">
                                          <p:val>
                                            <p:strVal val="#ppt_y"/>
                                          </p:val>
                                        </p:tav>
                                      </p:tavLst>
                                    </p:anim>
                                  </p:childTnLst>
                                </p:cTn>
                              </p:par>
                              <p:par>
                                <p:cTn id="1374" presetID="2" presetClass="exit" presetSubtype="8" fill="hold" grpId="1" nodeType="withEffect">
                                  <p:stCondLst>
                                    <p:cond delay="0"/>
                                  </p:stCondLst>
                                  <p:childTnLst>
                                    <p:anim calcmode="lin" valueType="num">
                                      <p:cBhvr additive="base">
                                        <p:cTn id="1375" dur="5000"/>
                                        <p:tgtEl>
                                          <p:spTgt spid="93"/>
                                        </p:tgtEl>
                                        <p:attrNameLst>
                                          <p:attrName>ppt_x</p:attrName>
                                        </p:attrNameLst>
                                      </p:cBhvr>
                                      <p:tavLst>
                                        <p:tav tm="0">
                                          <p:val>
                                            <p:strVal val="ppt_x"/>
                                          </p:val>
                                        </p:tav>
                                        <p:tav tm="100000">
                                          <p:val>
                                            <p:strVal val="0-ppt_w/2"/>
                                          </p:val>
                                        </p:tav>
                                      </p:tavLst>
                                    </p:anim>
                                    <p:anim calcmode="lin" valueType="num">
                                      <p:cBhvr additive="base">
                                        <p:cTn id="1376" dur="5000"/>
                                        <p:tgtEl>
                                          <p:spTgt spid="93"/>
                                        </p:tgtEl>
                                        <p:attrNameLst>
                                          <p:attrName>ppt_y</p:attrName>
                                        </p:attrNameLst>
                                      </p:cBhvr>
                                      <p:tavLst>
                                        <p:tav tm="0">
                                          <p:val>
                                            <p:strVal val="ppt_y"/>
                                          </p:val>
                                        </p:tav>
                                        <p:tav tm="100000">
                                          <p:val>
                                            <p:strVal val="ppt_y"/>
                                          </p:val>
                                        </p:tav>
                                      </p:tavLst>
                                    </p:anim>
                                    <p:set>
                                      <p:cBhvr>
                                        <p:cTn id="1377" dur="1" fill="hold">
                                          <p:stCondLst>
                                            <p:cond delay="4999"/>
                                          </p:stCondLst>
                                        </p:cTn>
                                        <p:tgtEl>
                                          <p:spTgt spid="93"/>
                                        </p:tgtEl>
                                        <p:attrNameLst>
                                          <p:attrName>style.visibility</p:attrName>
                                        </p:attrNameLst>
                                      </p:cBhvr>
                                      <p:to>
                                        <p:strVal val="hidden"/>
                                      </p:to>
                                    </p:set>
                                  </p:childTnLst>
                                </p:cTn>
                              </p:par>
                              <p:par>
                                <p:cTn id="1378" presetID="3" presetClass="exit" presetSubtype="5" fill="hold" grpId="2" nodeType="withEffect">
                                  <p:stCondLst>
                                    <p:cond delay="0"/>
                                  </p:stCondLst>
                                  <p:childTnLst>
                                    <p:animEffect transition="out" filter="blinds(vertical)">
                                      <p:cBhvr>
                                        <p:cTn id="1379" dur="5000"/>
                                        <p:tgtEl>
                                          <p:spTgt spid="93"/>
                                        </p:tgtEl>
                                      </p:cBhvr>
                                    </p:animEffect>
                                    <p:set>
                                      <p:cBhvr>
                                        <p:cTn id="1380" dur="1" fill="hold">
                                          <p:stCondLst>
                                            <p:cond delay="4999"/>
                                          </p:stCondLst>
                                        </p:cTn>
                                        <p:tgtEl>
                                          <p:spTgt spid="93"/>
                                        </p:tgtEl>
                                        <p:attrNameLst>
                                          <p:attrName>style.visibility</p:attrName>
                                        </p:attrNameLst>
                                      </p:cBhvr>
                                      <p:to>
                                        <p:strVal val="hidden"/>
                                      </p:to>
                                    </p:set>
                                  </p:childTnLst>
                                </p:cTn>
                              </p:par>
                              <p:par>
                                <p:cTn id="1381" presetID="8" presetClass="emph" presetSubtype="0" fill="hold" grpId="3" nodeType="withEffect">
                                  <p:stCondLst>
                                    <p:cond delay="0"/>
                                  </p:stCondLst>
                                  <p:childTnLst>
                                    <p:animRot by="-21600000">
                                      <p:cBhvr>
                                        <p:cTn id="1382" dur="5000" fill="hold"/>
                                        <p:tgtEl>
                                          <p:spTgt spid="93"/>
                                        </p:tgtEl>
                                        <p:attrNameLst>
                                          <p:attrName>r</p:attrName>
                                        </p:attrNameLst>
                                      </p:cBhvr>
                                    </p:animRot>
                                  </p:childTnLst>
                                </p:cTn>
                              </p:par>
                              <p:par>
                                <p:cTn id="1383" presetID="2" presetClass="entr" presetSubtype="8" fill="hold" grpId="0" nodeType="withEffect">
                                  <p:stCondLst>
                                    <p:cond delay="0"/>
                                  </p:stCondLst>
                                  <p:childTnLst>
                                    <p:set>
                                      <p:cBhvr>
                                        <p:cTn id="1384" dur="1" fill="hold">
                                          <p:stCondLst>
                                            <p:cond delay="0"/>
                                          </p:stCondLst>
                                        </p:cTn>
                                        <p:tgtEl>
                                          <p:spTgt spid="94"/>
                                        </p:tgtEl>
                                        <p:attrNameLst>
                                          <p:attrName>style.visibility</p:attrName>
                                        </p:attrNameLst>
                                      </p:cBhvr>
                                      <p:to>
                                        <p:strVal val="visible"/>
                                      </p:to>
                                    </p:set>
                                    <p:anim calcmode="lin" valueType="num">
                                      <p:cBhvr additive="base">
                                        <p:cTn id="1385" dur="5000" fill="hold"/>
                                        <p:tgtEl>
                                          <p:spTgt spid="94"/>
                                        </p:tgtEl>
                                        <p:attrNameLst>
                                          <p:attrName>ppt_x</p:attrName>
                                        </p:attrNameLst>
                                      </p:cBhvr>
                                      <p:tavLst>
                                        <p:tav tm="0">
                                          <p:val>
                                            <p:strVal val="0-#ppt_w/2"/>
                                          </p:val>
                                        </p:tav>
                                        <p:tav tm="100000">
                                          <p:val>
                                            <p:strVal val="#ppt_x"/>
                                          </p:val>
                                        </p:tav>
                                      </p:tavLst>
                                    </p:anim>
                                    <p:anim calcmode="lin" valueType="num">
                                      <p:cBhvr additive="base">
                                        <p:cTn id="1386" dur="5000" fill="hold"/>
                                        <p:tgtEl>
                                          <p:spTgt spid="94"/>
                                        </p:tgtEl>
                                        <p:attrNameLst>
                                          <p:attrName>ppt_y</p:attrName>
                                        </p:attrNameLst>
                                      </p:cBhvr>
                                      <p:tavLst>
                                        <p:tav tm="0">
                                          <p:val>
                                            <p:strVal val="#ppt_y"/>
                                          </p:val>
                                        </p:tav>
                                        <p:tav tm="100000">
                                          <p:val>
                                            <p:strVal val="#ppt_y"/>
                                          </p:val>
                                        </p:tav>
                                      </p:tavLst>
                                    </p:anim>
                                  </p:childTnLst>
                                </p:cTn>
                              </p:par>
                              <p:par>
                                <p:cTn id="1387" presetID="2" presetClass="exit" presetSubtype="8" fill="hold" grpId="1" nodeType="withEffect">
                                  <p:stCondLst>
                                    <p:cond delay="0"/>
                                  </p:stCondLst>
                                  <p:childTnLst>
                                    <p:anim calcmode="lin" valueType="num">
                                      <p:cBhvr additive="base">
                                        <p:cTn id="1388" dur="5000"/>
                                        <p:tgtEl>
                                          <p:spTgt spid="94"/>
                                        </p:tgtEl>
                                        <p:attrNameLst>
                                          <p:attrName>ppt_x</p:attrName>
                                        </p:attrNameLst>
                                      </p:cBhvr>
                                      <p:tavLst>
                                        <p:tav tm="0">
                                          <p:val>
                                            <p:strVal val="ppt_x"/>
                                          </p:val>
                                        </p:tav>
                                        <p:tav tm="100000">
                                          <p:val>
                                            <p:strVal val="0-ppt_w/2"/>
                                          </p:val>
                                        </p:tav>
                                      </p:tavLst>
                                    </p:anim>
                                    <p:anim calcmode="lin" valueType="num">
                                      <p:cBhvr additive="base">
                                        <p:cTn id="1389" dur="5000"/>
                                        <p:tgtEl>
                                          <p:spTgt spid="94"/>
                                        </p:tgtEl>
                                        <p:attrNameLst>
                                          <p:attrName>ppt_y</p:attrName>
                                        </p:attrNameLst>
                                      </p:cBhvr>
                                      <p:tavLst>
                                        <p:tav tm="0">
                                          <p:val>
                                            <p:strVal val="ppt_y"/>
                                          </p:val>
                                        </p:tav>
                                        <p:tav tm="100000">
                                          <p:val>
                                            <p:strVal val="ppt_y"/>
                                          </p:val>
                                        </p:tav>
                                      </p:tavLst>
                                    </p:anim>
                                    <p:set>
                                      <p:cBhvr>
                                        <p:cTn id="1390" dur="1" fill="hold">
                                          <p:stCondLst>
                                            <p:cond delay="4999"/>
                                          </p:stCondLst>
                                        </p:cTn>
                                        <p:tgtEl>
                                          <p:spTgt spid="94"/>
                                        </p:tgtEl>
                                        <p:attrNameLst>
                                          <p:attrName>style.visibility</p:attrName>
                                        </p:attrNameLst>
                                      </p:cBhvr>
                                      <p:to>
                                        <p:strVal val="hidden"/>
                                      </p:to>
                                    </p:set>
                                  </p:childTnLst>
                                </p:cTn>
                              </p:par>
                              <p:par>
                                <p:cTn id="1391" presetID="3" presetClass="exit" presetSubtype="5" fill="hold" grpId="2" nodeType="withEffect">
                                  <p:stCondLst>
                                    <p:cond delay="0"/>
                                  </p:stCondLst>
                                  <p:childTnLst>
                                    <p:animEffect transition="out" filter="blinds(vertical)">
                                      <p:cBhvr>
                                        <p:cTn id="1392" dur="5000"/>
                                        <p:tgtEl>
                                          <p:spTgt spid="94"/>
                                        </p:tgtEl>
                                      </p:cBhvr>
                                    </p:animEffect>
                                    <p:set>
                                      <p:cBhvr>
                                        <p:cTn id="1393" dur="1" fill="hold">
                                          <p:stCondLst>
                                            <p:cond delay="4999"/>
                                          </p:stCondLst>
                                        </p:cTn>
                                        <p:tgtEl>
                                          <p:spTgt spid="94"/>
                                        </p:tgtEl>
                                        <p:attrNameLst>
                                          <p:attrName>style.visibility</p:attrName>
                                        </p:attrNameLst>
                                      </p:cBhvr>
                                      <p:to>
                                        <p:strVal val="hidden"/>
                                      </p:to>
                                    </p:set>
                                  </p:childTnLst>
                                </p:cTn>
                              </p:par>
                              <p:par>
                                <p:cTn id="1394" presetID="8" presetClass="emph" presetSubtype="0" fill="hold" grpId="3" nodeType="withEffect">
                                  <p:stCondLst>
                                    <p:cond delay="0"/>
                                  </p:stCondLst>
                                  <p:childTnLst>
                                    <p:animRot by="-21600000">
                                      <p:cBhvr>
                                        <p:cTn id="1395" dur="5000" fill="hold"/>
                                        <p:tgtEl>
                                          <p:spTgt spid="94"/>
                                        </p:tgtEl>
                                        <p:attrNameLst>
                                          <p:attrName>r</p:attrName>
                                        </p:attrNameLst>
                                      </p:cBhvr>
                                    </p:animRot>
                                  </p:childTnLst>
                                </p:cTn>
                              </p:par>
                              <p:par>
                                <p:cTn id="1396" presetID="2" presetClass="entr" presetSubtype="8" fill="hold" grpId="0" nodeType="withEffect">
                                  <p:stCondLst>
                                    <p:cond delay="0"/>
                                  </p:stCondLst>
                                  <p:childTnLst>
                                    <p:set>
                                      <p:cBhvr>
                                        <p:cTn id="1397" dur="1" fill="hold">
                                          <p:stCondLst>
                                            <p:cond delay="0"/>
                                          </p:stCondLst>
                                        </p:cTn>
                                        <p:tgtEl>
                                          <p:spTgt spid="95"/>
                                        </p:tgtEl>
                                        <p:attrNameLst>
                                          <p:attrName>style.visibility</p:attrName>
                                        </p:attrNameLst>
                                      </p:cBhvr>
                                      <p:to>
                                        <p:strVal val="visible"/>
                                      </p:to>
                                    </p:set>
                                    <p:anim calcmode="lin" valueType="num">
                                      <p:cBhvr additive="base">
                                        <p:cTn id="1398" dur="5000" fill="hold"/>
                                        <p:tgtEl>
                                          <p:spTgt spid="95"/>
                                        </p:tgtEl>
                                        <p:attrNameLst>
                                          <p:attrName>ppt_x</p:attrName>
                                        </p:attrNameLst>
                                      </p:cBhvr>
                                      <p:tavLst>
                                        <p:tav tm="0">
                                          <p:val>
                                            <p:strVal val="0-#ppt_w/2"/>
                                          </p:val>
                                        </p:tav>
                                        <p:tav tm="100000">
                                          <p:val>
                                            <p:strVal val="#ppt_x"/>
                                          </p:val>
                                        </p:tav>
                                      </p:tavLst>
                                    </p:anim>
                                    <p:anim calcmode="lin" valueType="num">
                                      <p:cBhvr additive="base">
                                        <p:cTn id="1399" dur="5000" fill="hold"/>
                                        <p:tgtEl>
                                          <p:spTgt spid="95"/>
                                        </p:tgtEl>
                                        <p:attrNameLst>
                                          <p:attrName>ppt_y</p:attrName>
                                        </p:attrNameLst>
                                      </p:cBhvr>
                                      <p:tavLst>
                                        <p:tav tm="0">
                                          <p:val>
                                            <p:strVal val="#ppt_y"/>
                                          </p:val>
                                        </p:tav>
                                        <p:tav tm="100000">
                                          <p:val>
                                            <p:strVal val="#ppt_y"/>
                                          </p:val>
                                        </p:tav>
                                      </p:tavLst>
                                    </p:anim>
                                  </p:childTnLst>
                                </p:cTn>
                              </p:par>
                              <p:par>
                                <p:cTn id="1400" presetID="2" presetClass="exit" presetSubtype="8" fill="hold" grpId="1" nodeType="withEffect">
                                  <p:stCondLst>
                                    <p:cond delay="0"/>
                                  </p:stCondLst>
                                  <p:childTnLst>
                                    <p:anim calcmode="lin" valueType="num">
                                      <p:cBhvr additive="base">
                                        <p:cTn id="1401" dur="5000"/>
                                        <p:tgtEl>
                                          <p:spTgt spid="95"/>
                                        </p:tgtEl>
                                        <p:attrNameLst>
                                          <p:attrName>ppt_x</p:attrName>
                                        </p:attrNameLst>
                                      </p:cBhvr>
                                      <p:tavLst>
                                        <p:tav tm="0">
                                          <p:val>
                                            <p:strVal val="ppt_x"/>
                                          </p:val>
                                        </p:tav>
                                        <p:tav tm="100000">
                                          <p:val>
                                            <p:strVal val="0-ppt_w/2"/>
                                          </p:val>
                                        </p:tav>
                                      </p:tavLst>
                                    </p:anim>
                                    <p:anim calcmode="lin" valueType="num">
                                      <p:cBhvr additive="base">
                                        <p:cTn id="1402" dur="5000"/>
                                        <p:tgtEl>
                                          <p:spTgt spid="95"/>
                                        </p:tgtEl>
                                        <p:attrNameLst>
                                          <p:attrName>ppt_y</p:attrName>
                                        </p:attrNameLst>
                                      </p:cBhvr>
                                      <p:tavLst>
                                        <p:tav tm="0">
                                          <p:val>
                                            <p:strVal val="ppt_y"/>
                                          </p:val>
                                        </p:tav>
                                        <p:tav tm="100000">
                                          <p:val>
                                            <p:strVal val="ppt_y"/>
                                          </p:val>
                                        </p:tav>
                                      </p:tavLst>
                                    </p:anim>
                                    <p:set>
                                      <p:cBhvr>
                                        <p:cTn id="1403" dur="1" fill="hold">
                                          <p:stCondLst>
                                            <p:cond delay="4999"/>
                                          </p:stCondLst>
                                        </p:cTn>
                                        <p:tgtEl>
                                          <p:spTgt spid="95"/>
                                        </p:tgtEl>
                                        <p:attrNameLst>
                                          <p:attrName>style.visibility</p:attrName>
                                        </p:attrNameLst>
                                      </p:cBhvr>
                                      <p:to>
                                        <p:strVal val="hidden"/>
                                      </p:to>
                                    </p:set>
                                  </p:childTnLst>
                                </p:cTn>
                              </p:par>
                              <p:par>
                                <p:cTn id="1404" presetID="3" presetClass="exit" presetSubtype="5" fill="hold" grpId="2" nodeType="withEffect">
                                  <p:stCondLst>
                                    <p:cond delay="0"/>
                                  </p:stCondLst>
                                  <p:childTnLst>
                                    <p:animEffect transition="out" filter="blinds(vertical)">
                                      <p:cBhvr>
                                        <p:cTn id="1405" dur="5000"/>
                                        <p:tgtEl>
                                          <p:spTgt spid="95"/>
                                        </p:tgtEl>
                                      </p:cBhvr>
                                    </p:animEffect>
                                    <p:set>
                                      <p:cBhvr>
                                        <p:cTn id="1406" dur="1" fill="hold">
                                          <p:stCondLst>
                                            <p:cond delay="4999"/>
                                          </p:stCondLst>
                                        </p:cTn>
                                        <p:tgtEl>
                                          <p:spTgt spid="95"/>
                                        </p:tgtEl>
                                        <p:attrNameLst>
                                          <p:attrName>style.visibility</p:attrName>
                                        </p:attrNameLst>
                                      </p:cBhvr>
                                      <p:to>
                                        <p:strVal val="hidden"/>
                                      </p:to>
                                    </p:set>
                                  </p:childTnLst>
                                </p:cTn>
                              </p:par>
                              <p:par>
                                <p:cTn id="1407" presetID="8" presetClass="emph" presetSubtype="0" fill="hold" grpId="3" nodeType="withEffect">
                                  <p:stCondLst>
                                    <p:cond delay="0"/>
                                  </p:stCondLst>
                                  <p:childTnLst>
                                    <p:animRot by="-21600000">
                                      <p:cBhvr>
                                        <p:cTn id="1408" dur="5000" fill="hold"/>
                                        <p:tgtEl>
                                          <p:spTgt spid="95"/>
                                        </p:tgtEl>
                                        <p:attrNameLst>
                                          <p:attrName>r</p:attrName>
                                        </p:attrNameLst>
                                      </p:cBhvr>
                                    </p:animRot>
                                  </p:childTnLst>
                                </p:cTn>
                              </p:par>
                              <p:par>
                                <p:cTn id="1409" presetID="9" presetClass="emph" presetSubtype="0" nodeType="withEffect">
                                  <p:stCondLst>
                                    <p:cond delay="0"/>
                                  </p:stCondLst>
                                  <p:childTnLst>
                                    <p:set>
                                      <p:cBhvr rctx="PPT">
                                        <p:cTn id="1410" dur="indefinite"/>
                                        <p:tgtEl>
                                          <p:spTgt spid="115"/>
                                        </p:tgtEl>
                                        <p:attrNameLst>
                                          <p:attrName>style.opacity</p:attrName>
                                        </p:attrNameLst>
                                      </p:cBhvr>
                                      <p:to>
                                        <p:strVal val="0"/>
                                      </p:to>
                                    </p:set>
                                    <p:animEffect filter="image" prLst="opacity: 0">
                                      <p:cBhvr rctx="IE">
                                        <p:cTn id="1411" dur="indefinite"/>
                                        <p:tgtEl>
                                          <p:spTgt spid="115"/>
                                        </p:tgtEl>
                                      </p:cBhvr>
                                    </p:animEffect>
                                  </p:childTnLst>
                                </p:cTn>
                              </p:par>
                              <p:par>
                                <p:cTn id="1412" presetID="23" presetClass="entr" presetSubtype="288" fill="hold" nodeType="withEffect">
                                  <p:stCondLst>
                                    <p:cond delay="2000"/>
                                  </p:stCondLst>
                                  <p:childTnLst>
                                    <p:set>
                                      <p:cBhvr>
                                        <p:cTn id="1413" dur="1" fill="hold">
                                          <p:stCondLst>
                                            <p:cond delay="0"/>
                                          </p:stCondLst>
                                        </p:cTn>
                                        <p:tgtEl>
                                          <p:spTgt spid="114"/>
                                        </p:tgtEl>
                                        <p:attrNameLst>
                                          <p:attrName>style.visibility</p:attrName>
                                        </p:attrNameLst>
                                      </p:cBhvr>
                                      <p:to>
                                        <p:strVal val="visible"/>
                                      </p:to>
                                    </p:set>
                                    <p:anim calcmode="lin" valueType="num">
                                      <p:cBhvr>
                                        <p:cTn id="1414" dur="3200" fill="hold"/>
                                        <p:tgtEl>
                                          <p:spTgt spid="114"/>
                                        </p:tgtEl>
                                        <p:attrNameLst>
                                          <p:attrName>ppt_w</p:attrName>
                                        </p:attrNameLst>
                                      </p:cBhvr>
                                      <p:tavLst>
                                        <p:tav tm="0">
                                          <p:val>
                                            <p:strVal val="4/3*#ppt_w"/>
                                          </p:val>
                                        </p:tav>
                                        <p:tav tm="100000">
                                          <p:val>
                                            <p:strVal val="#ppt_w"/>
                                          </p:val>
                                        </p:tav>
                                      </p:tavLst>
                                    </p:anim>
                                    <p:anim calcmode="lin" valueType="num">
                                      <p:cBhvr>
                                        <p:cTn id="1415" dur="3200" fill="hold"/>
                                        <p:tgtEl>
                                          <p:spTgt spid="114"/>
                                        </p:tgtEl>
                                        <p:attrNameLst>
                                          <p:attrName>ppt_h</p:attrName>
                                        </p:attrNameLst>
                                      </p:cBhvr>
                                      <p:tavLst>
                                        <p:tav tm="0">
                                          <p:val>
                                            <p:strVal val="4/3*#ppt_h"/>
                                          </p:val>
                                        </p:tav>
                                        <p:tav tm="100000">
                                          <p:val>
                                            <p:strVal val="#ppt_h"/>
                                          </p:val>
                                        </p:tav>
                                      </p:tavLst>
                                    </p:anim>
                                  </p:childTnLst>
                                </p:cTn>
                              </p:par>
                              <p:par>
                                <p:cTn id="1416" presetID="20" presetClass="entr" presetSubtype="0" fill="hold" nodeType="withEffect">
                                  <p:stCondLst>
                                    <p:cond delay="2000"/>
                                  </p:stCondLst>
                                  <p:childTnLst>
                                    <p:set>
                                      <p:cBhvr>
                                        <p:cTn id="1417" dur="1" fill="hold">
                                          <p:stCondLst>
                                            <p:cond delay="0"/>
                                          </p:stCondLst>
                                        </p:cTn>
                                        <p:tgtEl>
                                          <p:spTgt spid="114"/>
                                        </p:tgtEl>
                                        <p:attrNameLst>
                                          <p:attrName>style.visibility</p:attrName>
                                        </p:attrNameLst>
                                      </p:cBhvr>
                                      <p:to>
                                        <p:strVal val="visible"/>
                                      </p:to>
                                    </p:set>
                                    <p:animEffect transition="in" filter="wedge">
                                      <p:cBhvr>
                                        <p:cTn id="1418" dur="622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162" grpId="0" animBg="1"/>
      <p:bldP spid="162" grpId="1" animBg="1"/>
      <p:bldP spid="162" grpId="2" animBg="1"/>
      <p:bldP spid="162" grpId="3" animBg="1"/>
      <p:bldP spid="163" grpId="0" animBg="1"/>
      <p:bldP spid="163" grpId="1" animBg="1"/>
      <p:bldP spid="163" grpId="2" animBg="1"/>
      <p:bldP spid="163" grpId="3" animBg="1"/>
      <p:bldP spid="164" grpId="0" animBg="1"/>
      <p:bldP spid="164" grpId="1" animBg="1"/>
      <p:bldP spid="164" grpId="2" animBg="1"/>
      <p:bldP spid="164"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65 Rectángulo"/>
          <p:cNvSpPr/>
          <p:nvPr/>
        </p:nvSpPr>
        <p:spPr>
          <a:xfrm flipH="1">
            <a:off x="4535488" y="0"/>
            <a:ext cx="4608512" cy="5143500"/>
          </a:xfrm>
          <a:prstGeom prst="rect">
            <a:avLst/>
          </a:prstGeom>
          <a:gradFill flip="none" rotWithShape="1">
            <a:gsLst>
              <a:gs pos="47908">
                <a:srgbClr val="CCFF33"/>
              </a:gs>
              <a:gs pos="0">
                <a:srgbClr val="9FEF30">
                  <a:alpha val="0"/>
                </a:srgbClr>
              </a:gs>
              <a:gs pos="100000">
                <a:srgbClr val="A7137D">
                  <a:lumMod val="67000"/>
                </a:srgbClr>
              </a:gs>
              <a:gs pos="85430">
                <a:srgbClr val="7030A0"/>
              </a:gs>
              <a:gs pos="0">
                <a:srgbClr val="99FF33">
                  <a:lumMod val="59000"/>
                  <a:alpha val="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a:off x="-36000" y="-994"/>
            <a:ext cx="4608512" cy="5143500"/>
          </a:xfrm>
          <a:prstGeom prst="rect">
            <a:avLst/>
          </a:prstGeom>
          <a:gradFill flip="none" rotWithShape="1">
            <a:gsLst>
              <a:gs pos="47908">
                <a:srgbClr val="CCFF33"/>
              </a:gs>
              <a:gs pos="0">
                <a:srgbClr val="9FEF30">
                  <a:alpha val="0"/>
                </a:srgbClr>
              </a:gs>
              <a:gs pos="100000">
                <a:srgbClr val="A7137D">
                  <a:lumMod val="67000"/>
                </a:srgbClr>
              </a:gs>
              <a:gs pos="85430">
                <a:srgbClr val="7030A0"/>
              </a:gs>
              <a:gs pos="0">
                <a:srgbClr val="99FF33">
                  <a:lumMod val="59000"/>
                  <a:alpha val="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4" name="63 Imagen" descr="Diapositiva20"/>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t="-53218" b="1"/>
          <a:stretch/>
        </p:blipFill>
        <p:spPr>
          <a:xfrm>
            <a:off x="0" y="-2844799"/>
            <a:ext cx="9144000" cy="8015489"/>
          </a:xfrm>
          <a:prstGeom prst="rect">
            <a:avLst/>
          </a:prstGeom>
          <a:noFill/>
          <a:ln>
            <a:noFill/>
          </a:ln>
        </p:spPr>
      </p:pic>
      <p:sp>
        <p:nvSpPr>
          <p:cNvPr id="5" name="4 Forma libre"/>
          <p:cNvSpPr/>
          <p:nvPr/>
        </p:nvSpPr>
        <p:spPr>
          <a:xfrm rot="16200000">
            <a:off x="-737395" y="2648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6200000">
            <a:off x="-584995" y="3791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6200000">
            <a:off x="-432595" y="4934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6200000">
            <a:off x="-280195" y="6077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6200000">
            <a:off x="-127795" y="7220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6200000">
            <a:off x="24605" y="8363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6200000">
            <a:off x="177005" y="9506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6200000">
            <a:off x="329405" y="10649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6200000">
            <a:off x="481805" y="11792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6200000">
            <a:off x="634205" y="12935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6200000">
            <a:off x="786605" y="14078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6200000">
            <a:off x="939005" y="15221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6200000">
            <a:off x="1091405" y="1636440"/>
            <a:ext cx="2049842"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6200000">
            <a:off x="1243805" y="1750740"/>
            <a:ext cx="2049842"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6200000">
            <a:off x="1396205" y="18650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6200000">
            <a:off x="1548605" y="19793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6200000">
            <a:off x="1701005" y="20936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6200000">
            <a:off x="1853405" y="22079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6200000">
            <a:off x="2005805" y="23222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6200000">
            <a:off x="2158205" y="2436542"/>
            <a:ext cx="2049842"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6200000">
            <a:off x="2310605" y="2550842"/>
            <a:ext cx="2049842"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6200000">
            <a:off x="2463002" y="26651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6200000">
            <a:off x="2615402" y="2766410"/>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6200000">
            <a:off x="2767802" y="28937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6200000">
            <a:off x="2920202" y="30080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6200000">
            <a:off x="3072602" y="31223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6200000">
            <a:off x="3225002" y="32366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5400000" flipH="1">
            <a:off x="3377405" y="33509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5400000" flipH="1" flipV="1">
            <a:off x="7841903" y="276393"/>
            <a:ext cx="2049838"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5400000" flipH="1" flipV="1">
            <a:off x="7689500" y="390694"/>
            <a:ext cx="2049844"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5400000" flipH="1" flipV="1">
            <a:off x="7537101" y="5049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5400000" flipH="1" flipV="1">
            <a:off x="7384701" y="6192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5400000" flipH="1" flipV="1">
            <a:off x="7232301" y="7335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5400000" flipH="1" flipV="1">
            <a:off x="7079901" y="847894"/>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5400000" flipH="1" flipV="1">
            <a:off x="6927501" y="9621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5400000" flipH="1" flipV="1">
            <a:off x="6775101" y="10764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5400000" flipH="1" flipV="1">
            <a:off x="6622701" y="11907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5400000" flipH="1" flipV="1">
            <a:off x="6470301" y="13050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5400000" flipH="1" flipV="1">
            <a:off x="6317901" y="14193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5400000" flipH="1" flipV="1">
            <a:off x="6165501" y="15336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5400000" flipH="1" flipV="1">
            <a:off x="6013101" y="16479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5400000" flipH="1" flipV="1">
            <a:off x="5860701" y="17622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5400000" flipH="1" flipV="1">
            <a:off x="5708301" y="18765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5400000" flipH="1" flipV="1">
            <a:off x="5555901" y="19908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5400000" flipH="1" flipV="1">
            <a:off x="5403501" y="21051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5400000" flipH="1" flipV="1">
            <a:off x="5251101" y="22194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5400000" flipH="1" flipV="1">
            <a:off x="5098701" y="2333794"/>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5400000" flipH="1" flipV="1">
            <a:off x="4946301" y="24480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5400000" flipH="1" flipV="1">
            <a:off x="4793901" y="25623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5400000" flipH="1" flipV="1">
            <a:off x="4641501" y="26766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5400000" flipH="1" flipV="1">
            <a:off x="4489101" y="27909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5400000" flipH="1" flipV="1">
            <a:off x="4336701" y="29052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5400000" flipH="1" flipV="1">
            <a:off x="4184301" y="30195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9" name="58 Forma libre"/>
          <p:cNvSpPr/>
          <p:nvPr/>
        </p:nvSpPr>
        <p:spPr>
          <a:xfrm rot="5400000" flipH="1" flipV="1">
            <a:off x="4031901" y="3133894"/>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0" name="59 Forma libre"/>
          <p:cNvSpPr/>
          <p:nvPr/>
        </p:nvSpPr>
        <p:spPr>
          <a:xfrm rot="5400000" flipH="1" flipV="1">
            <a:off x="3879501" y="32481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1" name="60 Forma libre"/>
          <p:cNvSpPr/>
          <p:nvPr/>
        </p:nvSpPr>
        <p:spPr>
          <a:xfrm rot="5400000" flipH="1" flipV="1">
            <a:off x="3727101" y="33624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63000">
                  <a:srgbClr val="7030A0"/>
                </a:gs>
                <a:gs pos="40000">
                  <a:srgbClr val="7030A0"/>
                </a:gs>
                <a:gs pos="100000">
                  <a:srgbClr val="CCFF33"/>
                </a:gs>
                <a:gs pos="0">
                  <a:srgbClr val="CCFF33"/>
                </a:gs>
                <a:gs pos="50000">
                  <a:srgbClr val="EA155D"/>
                </a:gs>
                <a:gs pos="50000">
                  <a:srgbClr val="FF0066"/>
                </a:gs>
              </a:gsLst>
              <a:lin ang="16200000" scaled="1"/>
              <a:tileRect/>
            </a:gradFill>
            <a:prstDash val="solid"/>
          </a:ln>
          <a:effectLst>
            <a:reflection blurRad="6350" stA="50000" endA="300" endPos="55000" dir="5400000" sy="-100000" algn="bl" rotWithShape="0"/>
          </a:effectLst>
          <a:scene3d>
            <a:camera prst="orthographicFront"/>
            <a:lightRig rig="chilly" dir="t"/>
          </a:scene3d>
          <a:sp3d prstMaterial="metal">
            <a:bevelT w="165100" prst="coolSlant"/>
          </a:sp3d>
        </p:spPr>
        <p:txBody>
          <a:bodyPr rtlCol="0" anchor="ctr"/>
          <a:lstStyle/>
          <a:p>
            <a:pPr algn="ctr">
              <a:defRPr/>
            </a:pPr>
            <a:endParaRPr lang="es-ES_tradnl" kern="0">
              <a:solidFill>
                <a:prstClr val="white"/>
              </a:solidFill>
              <a:latin typeface="Calibri"/>
            </a:endParaRPr>
          </a:p>
        </p:txBody>
      </p:sp>
      <p:pic>
        <p:nvPicPr>
          <p:cNvPr id="62" name="61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756592" y="-236562"/>
            <a:ext cx="10369152" cy="6120680"/>
          </a:xfrm>
          <a:prstGeom prst="rect">
            <a:avLst/>
          </a:prstGeom>
          <a:noFill/>
          <a:ln>
            <a:noFill/>
          </a:ln>
        </p:spPr>
      </p:pic>
    </p:spTree>
    <p:extLst>
      <p:ext uri="{BB962C8B-B14F-4D97-AF65-F5344CB8AC3E}">
        <p14:creationId xmlns:p14="http://schemas.microsoft.com/office/powerpoint/2010/main" val="20230009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ppt_x</p:attrName>
                                        </p:attrNameLst>
                                      </p:cBhvr>
                                      <p:tavLst>
                                        <p:tav tm="0">
                                          <p:val>
                                            <p:strVal val="#ppt_x"/>
                                          </p:val>
                                        </p:tav>
                                        <p:tav tm="100000">
                                          <p:val>
                                            <p:strVal val="#ppt_x"/>
                                          </p:val>
                                        </p:tav>
                                      </p:tavLst>
                                    </p:anim>
                                    <p:anim calcmode="lin" valueType="num">
                                      <p:cBhvr>
                                        <p:cTn id="8" dur="3000" fill="hold"/>
                                        <p:tgtEl>
                                          <p:spTgt spid="5"/>
                                        </p:tgtEl>
                                        <p:attrNameLst>
                                          <p:attrName>ppt_y</p:attrName>
                                        </p:attrNameLst>
                                      </p:cBhvr>
                                      <p:tavLst>
                                        <p:tav tm="0">
                                          <p:val>
                                            <p:strVal val="#ppt_y+#ppt_h/2"/>
                                          </p:val>
                                        </p:tav>
                                        <p:tav tm="100000">
                                          <p:val>
                                            <p:strVal val="#ppt_y"/>
                                          </p:val>
                                        </p:tav>
                                      </p:tavLst>
                                    </p:anim>
                                    <p:anim calcmode="lin" valueType="num">
                                      <p:cBhvr>
                                        <p:cTn id="9" dur="3000" fill="hold"/>
                                        <p:tgtEl>
                                          <p:spTgt spid="5"/>
                                        </p:tgtEl>
                                        <p:attrNameLst>
                                          <p:attrName>ppt_w</p:attrName>
                                        </p:attrNameLst>
                                      </p:cBhvr>
                                      <p:tavLst>
                                        <p:tav tm="0">
                                          <p:val>
                                            <p:strVal val="#ppt_w"/>
                                          </p:val>
                                        </p:tav>
                                        <p:tav tm="100000">
                                          <p:val>
                                            <p:strVal val="#ppt_w"/>
                                          </p:val>
                                        </p:tav>
                                      </p:tavLst>
                                    </p:anim>
                                    <p:anim calcmode="lin" valueType="num">
                                      <p:cBhvr>
                                        <p:cTn id="10" dur="3000" fill="hold"/>
                                        <p:tgtEl>
                                          <p:spTgt spid="5"/>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5"/>
                                        </p:tgtEl>
                                      </p:cBhvr>
                                      <p:by x="400000" y="100000"/>
                                    </p:animScale>
                                  </p:childTnLst>
                                </p:cTn>
                              </p:par>
                              <p:par>
                                <p:cTn id="13" presetID="2" presetClass="exit" presetSubtype="6" fill="hold" grpId="2" nodeType="withEffect">
                                  <p:stCondLst>
                                    <p:cond delay="0"/>
                                  </p:stCondLst>
                                  <p:childTnLst>
                                    <p:anim calcmode="lin" valueType="num">
                                      <p:cBhvr additive="base">
                                        <p:cTn id="14" dur="4000"/>
                                        <p:tgtEl>
                                          <p:spTgt spid="5"/>
                                        </p:tgtEl>
                                        <p:attrNameLst>
                                          <p:attrName>ppt_x</p:attrName>
                                        </p:attrNameLst>
                                      </p:cBhvr>
                                      <p:tavLst>
                                        <p:tav tm="0">
                                          <p:val>
                                            <p:strVal val="ppt_x"/>
                                          </p:val>
                                        </p:tav>
                                        <p:tav tm="100000">
                                          <p:val>
                                            <p:strVal val="1+ppt_w/2"/>
                                          </p:val>
                                        </p:tav>
                                      </p:tavLst>
                                    </p:anim>
                                    <p:anim calcmode="lin" valueType="num">
                                      <p:cBhvr additive="base">
                                        <p:cTn id="15" dur="4000"/>
                                        <p:tgtEl>
                                          <p:spTgt spid="5"/>
                                        </p:tgtEl>
                                        <p:attrNameLst>
                                          <p:attrName>ppt_y</p:attrName>
                                        </p:attrNameLst>
                                      </p:cBhvr>
                                      <p:tavLst>
                                        <p:tav tm="0">
                                          <p:val>
                                            <p:strVal val="ppt_y"/>
                                          </p:val>
                                        </p:tav>
                                        <p:tav tm="100000">
                                          <p:val>
                                            <p:strVal val="1+ppt_h/2"/>
                                          </p:val>
                                        </p:tav>
                                      </p:tavLst>
                                    </p:anim>
                                    <p:set>
                                      <p:cBhvr>
                                        <p:cTn id="16" dur="1" fill="hold">
                                          <p:stCondLst>
                                            <p:cond delay="3999"/>
                                          </p:stCondLst>
                                        </p:cTn>
                                        <p:tgtEl>
                                          <p:spTgt spid="5"/>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3000" fill="hold"/>
                                        <p:tgtEl>
                                          <p:spTgt spid="6"/>
                                        </p:tgtEl>
                                        <p:attrNameLst>
                                          <p:attrName>ppt_x</p:attrName>
                                        </p:attrNameLst>
                                      </p:cBhvr>
                                      <p:tavLst>
                                        <p:tav tm="0">
                                          <p:val>
                                            <p:strVal val="#ppt_x"/>
                                          </p:val>
                                        </p:tav>
                                        <p:tav tm="100000">
                                          <p:val>
                                            <p:strVal val="#ppt_x"/>
                                          </p:val>
                                        </p:tav>
                                      </p:tavLst>
                                    </p:anim>
                                    <p:anim calcmode="lin" valueType="num">
                                      <p:cBhvr>
                                        <p:cTn id="20" dur="3000" fill="hold"/>
                                        <p:tgtEl>
                                          <p:spTgt spid="6"/>
                                        </p:tgtEl>
                                        <p:attrNameLst>
                                          <p:attrName>ppt_y</p:attrName>
                                        </p:attrNameLst>
                                      </p:cBhvr>
                                      <p:tavLst>
                                        <p:tav tm="0">
                                          <p:val>
                                            <p:strVal val="#ppt_y+#ppt_h/2"/>
                                          </p:val>
                                        </p:tav>
                                        <p:tav tm="100000">
                                          <p:val>
                                            <p:strVal val="#ppt_y"/>
                                          </p:val>
                                        </p:tav>
                                      </p:tavLst>
                                    </p:anim>
                                    <p:anim calcmode="lin" valueType="num">
                                      <p:cBhvr>
                                        <p:cTn id="21" dur="3000" fill="hold"/>
                                        <p:tgtEl>
                                          <p:spTgt spid="6"/>
                                        </p:tgtEl>
                                        <p:attrNameLst>
                                          <p:attrName>ppt_w</p:attrName>
                                        </p:attrNameLst>
                                      </p:cBhvr>
                                      <p:tavLst>
                                        <p:tav tm="0">
                                          <p:val>
                                            <p:strVal val="#ppt_w"/>
                                          </p:val>
                                        </p:tav>
                                        <p:tav tm="100000">
                                          <p:val>
                                            <p:strVal val="#ppt_w"/>
                                          </p:val>
                                        </p:tav>
                                      </p:tavLst>
                                    </p:anim>
                                    <p:anim calcmode="lin" valueType="num">
                                      <p:cBhvr>
                                        <p:cTn id="22" dur="3000" fill="hold"/>
                                        <p:tgtEl>
                                          <p:spTgt spid="6"/>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6"/>
                                        </p:tgtEl>
                                      </p:cBhvr>
                                      <p:by x="400000" y="100000"/>
                                    </p:animScale>
                                  </p:childTnLst>
                                </p:cTn>
                              </p:par>
                              <p:par>
                                <p:cTn id="25" presetID="2" presetClass="exit" presetSubtype="6" fill="hold" grpId="2"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ppt_x</p:attrName>
                                        </p:attrNameLst>
                                      </p:cBhvr>
                                      <p:tavLst>
                                        <p:tav tm="0">
                                          <p:val>
                                            <p:strVal val="#ppt_x"/>
                                          </p:val>
                                        </p:tav>
                                        <p:tav tm="100000">
                                          <p:val>
                                            <p:strVal val="#ppt_x"/>
                                          </p:val>
                                        </p:tav>
                                      </p:tavLst>
                                    </p:anim>
                                    <p:anim calcmode="lin" valueType="num">
                                      <p:cBhvr>
                                        <p:cTn id="32" dur="3000" fill="hold"/>
                                        <p:tgtEl>
                                          <p:spTgt spid="7"/>
                                        </p:tgtEl>
                                        <p:attrNameLst>
                                          <p:attrName>ppt_y</p:attrName>
                                        </p:attrNameLst>
                                      </p:cBhvr>
                                      <p:tavLst>
                                        <p:tav tm="0">
                                          <p:val>
                                            <p:strVal val="#ppt_y+#ppt_h/2"/>
                                          </p:val>
                                        </p:tav>
                                        <p:tav tm="100000">
                                          <p:val>
                                            <p:strVal val="#ppt_y"/>
                                          </p:val>
                                        </p:tav>
                                      </p:tavLst>
                                    </p:anim>
                                    <p:anim calcmode="lin" valueType="num">
                                      <p:cBhvr>
                                        <p:cTn id="33" dur="3000" fill="hold"/>
                                        <p:tgtEl>
                                          <p:spTgt spid="7"/>
                                        </p:tgtEl>
                                        <p:attrNameLst>
                                          <p:attrName>ppt_w</p:attrName>
                                        </p:attrNameLst>
                                      </p:cBhvr>
                                      <p:tavLst>
                                        <p:tav tm="0">
                                          <p:val>
                                            <p:strVal val="#ppt_w"/>
                                          </p:val>
                                        </p:tav>
                                        <p:tav tm="100000">
                                          <p:val>
                                            <p:strVal val="#ppt_w"/>
                                          </p:val>
                                        </p:tav>
                                      </p:tavLst>
                                    </p:anim>
                                    <p:anim calcmode="lin" valueType="num">
                                      <p:cBhvr>
                                        <p:cTn id="34" dur="3000" fill="hold"/>
                                        <p:tgtEl>
                                          <p:spTgt spid="7"/>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7"/>
                                        </p:tgtEl>
                                      </p:cBhvr>
                                      <p:by x="400000" y="100000"/>
                                    </p:animScale>
                                  </p:childTnLst>
                                </p:cTn>
                              </p:par>
                              <p:par>
                                <p:cTn id="37" presetID="2" presetClass="exit" presetSubtype="6" fill="hold" grpId="2" nodeType="withEffect">
                                  <p:stCondLst>
                                    <p:cond delay="0"/>
                                  </p:stCondLst>
                                  <p:childTnLst>
                                    <p:anim calcmode="lin" valueType="num">
                                      <p:cBhvr additive="base">
                                        <p:cTn id="38" dur="4000"/>
                                        <p:tgtEl>
                                          <p:spTgt spid="7"/>
                                        </p:tgtEl>
                                        <p:attrNameLst>
                                          <p:attrName>ppt_x</p:attrName>
                                        </p:attrNameLst>
                                      </p:cBhvr>
                                      <p:tavLst>
                                        <p:tav tm="0">
                                          <p:val>
                                            <p:strVal val="ppt_x"/>
                                          </p:val>
                                        </p:tav>
                                        <p:tav tm="100000">
                                          <p:val>
                                            <p:strVal val="1+ppt_w/2"/>
                                          </p:val>
                                        </p:tav>
                                      </p:tavLst>
                                    </p:anim>
                                    <p:anim calcmode="lin" valueType="num">
                                      <p:cBhvr additive="base">
                                        <p:cTn id="39" dur="4000"/>
                                        <p:tgtEl>
                                          <p:spTgt spid="7"/>
                                        </p:tgtEl>
                                        <p:attrNameLst>
                                          <p:attrName>ppt_y</p:attrName>
                                        </p:attrNameLst>
                                      </p:cBhvr>
                                      <p:tavLst>
                                        <p:tav tm="0">
                                          <p:val>
                                            <p:strVal val="ppt_y"/>
                                          </p:val>
                                        </p:tav>
                                        <p:tav tm="100000">
                                          <p:val>
                                            <p:strVal val="1+ppt_h/2"/>
                                          </p:val>
                                        </p:tav>
                                      </p:tavLst>
                                    </p:anim>
                                    <p:set>
                                      <p:cBhvr>
                                        <p:cTn id="40" dur="1" fill="hold">
                                          <p:stCondLst>
                                            <p:cond delay="3999"/>
                                          </p:stCondLst>
                                        </p:cTn>
                                        <p:tgtEl>
                                          <p:spTgt spid="7"/>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p:cTn id="43" dur="3000" fill="hold"/>
                                        <p:tgtEl>
                                          <p:spTgt spid="8"/>
                                        </p:tgtEl>
                                        <p:attrNameLst>
                                          <p:attrName>ppt_x</p:attrName>
                                        </p:attrNameLst>
                                      </p:cBhvr>
                                      <p:tavLst>
                                        <p:tav tm="0">
                                          <p:val>
                                            <p:strVal val="#ppt_x"/>
                                          </p:val>
                                        </p:tav>
                                        <p:tav tm="100000">
                                          <p:val>
                                            <p:strVal val="#ppt_x"/>
                                          </p:val>
                                        </p:tav>
                                      </p:tavLst>
                                    </p:anim>
                                    <p:anim calcmode="lin" valueType="num">
                                      <p:cBhvr>
                                        <p:cTn id="44" dur="3000" fill="hold"/>
                                        <p:tgtEl>
                                          <p:spTgt spid="8"/>
                                        </p:tgtEl>
                                        <p:attrNameLst>
                                          <p:attrName>ppt_y</p:attrName>
                                        </p:attrNameLst>
                                      </p:cBhvr>
                                      <p:tavLst>
                                        <p:tav tm="0">
                                          <p:val>
                                            <p:strVal val="#ppt_y+#ppt_h/2"/>
                                          </p:val>
                                        </p:tav>
                                        <p:tav tm="100000">
                                          <p:val>
                                            <p:strVal val="#ppt_y"/>
                                          </p:val>
                                        </p:tav>
                                      </p:tavLst>
                                    </p:anim>
                                    <p:anim calcmode="lin" valueType="num">
                                      <p:cBhvr>
                                        <p:cTn id="45" dur="3000" fill="hold"/>
                                        <p:tgtEl>
                                          <p:spTgt spid="8"/>
                                        </p:tgtEl>
                                        <p:attrNameLst>
                                          <p:attrName>ppt_w</p:attrName>
                                        </p:attrNameLst>
                                      </p:cBhvr>
                                      <p:tavLst>
                                        <p:tav tm="0">
                                          <p:val>
                                            <p:strVal val="#ppt_w"/>
                                          </p:val>
                                        </p:tav>
                                        <p:tav tm="100000">
                                          <p:val>
                                            <p:strVal val="#ppt_w"/>
                                          </p:val>
                                        </p:tav>
                                      </p:tavLst>
                                    </p:anim>
                                    <p:anim calcmode="lin" valueType="num">
                                      <p:cBhvr>
                                        <p:cTn id="46" dur="3000" fill="hold"/>
                                        <p:tgtEl>
                                          <p:spTgt spid="8"/>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8"/>
                                        </p:tgtEl>
                                      </p:cBhvr>
                                      <p:by x="400000" y="100000"/>
                                    </p:animScale>
                                  </p:childTnLst>
                                </p:cTn>
                              </p:par>
                              <p:par>
                                <p:cTn id="49" presetID="2" presetClass="exit" presetSubtype="6" fill="hold" grpId="2" nodeType="withEffect">
                                  <p:stCondLst>
                                    <p:cond delay="0"/>
                                  </p:stCondLst>
                                  <p:childTnLst>
                                    <p:anim calcmode="lin" valueType="num">
                                      <p:cBhvr additive="base">
                                        <p:cTn id="50" dur="4000"/>
                                        <p:tgtEl>
                                          <p:spTgt spid="8"/>
                                        </p:tgtEl>
                                        <p:attrNameLst>
                                          <p:attrName>ppt_x</p:attrName>
                                        </p:attrNameLst>
                                      </p:cBhvr>
                                      <p:tavLst>
                                        <p:tav tm="0">
                                          <p:val>
                                            <p:strVal val="ppt_x"/>
                                          </p:val>
                                        </p:tav>
                                        <p:tav tm="100000">
                                          <p:val>
                                            <p:strVal val="1+ppt_w/2"/>
                                          </p:val>
                                        </p:tav>
                                      </p:tavLst>
                                    </p:anim>
                                    <p:anim calcmode="lin" valueType="num">
                                      <p:cBhvr additive="base">
                                        <p:cTn id="51" dur="4000"/>
                                        <p:tgtEl>
                                          <p:spTgt spid="8"/>
                                        </p:tgtEl>
                                        <p:attrNameLst>
                                          <p:attrName>ppt_y</p:attrName>
                                        </p:attrNameLst>
                                      </p:cBhvr>
                                      <p:tavLst>
                                        <p:tav tm="0">
                                          <p:val>
                                            <p:strVal val="ppt_y"/>
                                          </p:val>
                                        </p:tav>
                                        <p:tav tm="100000">
                                          <p:val>
                                            <p:strVal val="1+ppt_h/2"/>
                                          </p:val>
                                        </p:tav>
                                      </p:tavLst>
                                    </p:anim>
                                    <p:set>
                                      <p:cBhvr>
                                        <p:cTn id="52" dur="1" fill="hold">
                                          <p:stCondLst>
                                            <p:cond delay="3999"/>
                                          </p:stCondLst>
                                        </p:cTn>
                                        <p:tgtEl>
                                          <p:spTgt spid="8"/>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p:cTn id="55" dur="3000" fill="hold"/>
                                        <p:tgtEl>
                                          <p:spTgt spid="9"/>
                                        </p:tgtEl>
                                        <p:attrNameLst>
                                          <p:attrName>ppt_x</p:attrName>
                                        </p:attrNameLst>
                                      </p:cBhvr>
                                      <p:tavLst>
                                        <p:tav tm="0">
                                          <p:val>
                                            <p:strVal val="#ppt_x"/>
                                          </p:val>
                                        </p:tav>
                                        <p:tav tm="100000">
                                          <p:val>
                                            <p:strVal val="#ppt_x"/>
                                          </p:val>
                                        </p:tav>
                                      </p:tavLst>
                                    </p:anim>
                                    <p:anim calcmode="lin" valueType="num">
                                      <p:cBhvr>
                                        <p:cTn id="56" dur="3000" fill="hold"/>
                                        <p:tgtEl>
                                          <p:spTgt spid="9"/>
                                        </p:tgtEl>
                                        <p:attrNameLst>
                                          <p:attrName>ppt_y</p:attrName>
                                        </p:attrNameLst>
                                      </p:cBhvr>
                                      <p:tavLst>
                                        <p:tav tm="0">
                                          <p:val>
                                            <p:strVal val="#ppt_y+#ppt_h/2"/>
                                          </p:val>
                                        </p:tav>
                                        <p:tav tm="100000">
                                          <p:val>
                                            <p:strVal val="#ppt_y"/>
                                          </p:val>
                                        </p:tav>
                                      </p:tavLst>
                                    </p:anim>
                                    <p:anim calcmode="lin" valueType="num">
                                      <p:cBhvr>
                                        <p:cTn id="57" dur="3000" fill="hold"/>
                                        <p:tgtEl>
                                          <p:spTgt spid="9"/>
                                        </p:tgtEl>
                                        <p:attrNameLst>
                                          <p:attrName>ppt_w</p:attrName>
                                        </p:attrNameLst>
                                      </p:cBhvr>
                                      <p:tavLst>
                                        <p:tav tm="0">
                                          <p:val>
                                            <p:strVal val="#ppt_w"/>
                                          </p:val>
                                        </p:tav>
                                        <p:tav tm="100000">
                                          <p:val>
                                            <p:strVal val="#ppt_w"/>
                                          </p:val>
                                        </p:tav>
                                      </p:tavLst>
                                    </p:anim>
                                    <p:anim calcmode="lin" valueType="num">
                                      <p:cBhvr>
                                        <p:cTn id="58" dur="3000" fill="hold"/>
                                        <p:tgtEl>
                                          <p:spTgt spid="9"/>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9"/>
                                        </p:tgtEl>
                                      </p:cBhvr>
                                      <p:by x="400000" y="100000"/>
                                    </p:animScale>
                                  </p:childTnLst>
                                </p:cTn>
                              </p:par>
                              <p:par>
                                <p:cTn id="61" presetID="2" presetClass="exit" presetSubtype="6" fill="hold" grpId="2" nodeType="withEffect">
                                  <p:stCondLst>
                                    <p:cond delay="0"/>
                                  </p:stCondLst>
                                  <p:childTnLst>
                                    <p:anim calcmode="lin" valueType="num">
                                      <p:cBhvr additive="base">
                                        <p:cTn id="62" dur="4000"/>
                                        <p:tgtEl>
                                          <p:spTgt spid="9"/>
                                        </p:tgtEl>
                                        <p:attrNameLst>
                                          <p:attrName>ppt_x</p:attrName>
                                        </p:attrNameLst>
                                      </p:cBhvr>
                                      <p:tavLst>
                                        <p:tav tm="0">
                                          <p:val>
                                            <p:strVal val="ppt_x"/>
                                          </p:val>
                                        </p:tav>
                                        <p:tav tm="100000">
                                          <p:val>
                                            <p:strVal val="1+ppt_w/2"/>
                                          </p:val>
                                        </p:tav>
                                      </p:tavLst>
                                    </p:anim>
                                    <p:anim calcmode="lin" valueType="num">
                                      <p:cBhvr additive="base">
                                        <p:cTn id="63" dur="4000"/>
                                        <p:tgtEl>
                                          <p:spTgt spid="9"/>
                                        </p:tgtEl>
                                        <p:attrNameLst>
                                          <p:attrName>ppt_y</p:attrName>
                                        </p:attrNameLst>
                                      </p:cBhvr>
                                      <p:tavLst>
                                        <p:tav tm="0">
                                          <p:val>
                                            <p:strVal val="ppt_y"/>
                                          </p:val>
                                        </p:tav>
                                        <p:tav tm="100000">
                                          <p:val>
                                            <p:strVal val="1+ppt_h/2"/>
                                          </p:val>
                                        </p:tav>
                                      </p:tavLst>
                                    </p:anim>
                                    <p:set>
                                      <p:cBhvr>
                                        <p:cTn id="64" dur="1" fill="hold">
                                          <p:stCondLst>
                                            <p:cond delay="3999"/>
                                          </p:stCondLst>
                                        </p:cTn>
                                        <p:tgtEl>
                                          <p:spTgt spid="9"/>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p:cTn id="67" dur="3000" fill="hold"/>
                                        <p:tgtEl>
                                          <p:spTgt spid="10"/>
                                        </p:tgtEl>
                                        <p:attrNameLst>
                                          <p:attrName>ppt_x</p:attrName>
                                        </p:attrNameLst>
                                      </p:cBhvr>
                                      <p:tavLst>
                                        <p:tav tm="0">
                                          <p:val>
                                            <p:strVal val="#ppt_x"/>
                                          </p:val>
                                        </p:tav>
                                        <p:tav tm="100000">
                                          <p:val>
                                            <p:strVal val="#ppt_x"/>
                                          </p:val>
                                        </p:tav>
                                      </p:tavLst>
                                    </p:anim>
                                    <p:anim calcmode="lin" valueType="num">
                                      <p:cBhvr>
                                        <p:cTn id="68" dur="3000" fill="hold"/>
                                        <p:tgtEl>
                                          <p:spTgt spid="10"/>
                                        </p:tgtEl>
                                        <p:attrNameLst>
                                          <p:attrName>ppt_y</p:attrName>
                                        </p:attrNameLst>
                                      </p:cBhvr>
                                      <p:tavLst>
                                        <p:tav tm="0">
                                          <p:val>
                                            <p:strVal val="#ppt_y+#ppt_h/2"/>
                                          </p:val>
                                        </p:tav>
                                        <p:tav tm="100000">
                                          <p:val>
                                            <p:strVal val="#ppt_y"/>
                                          </p:val>
                                        </p:tav>
                                      </p:tavLst>
                                    </p:anim>
                                    <p:anim calcmode="lin" valueType="num">
                                      <p:cBhvr>
                                        <p:cTn id="69" dur="3000" fill="hold"/>
                                        <p:tgtEl>
                                          <p:spTgt spid="10"/>
                                        </p:tgtEl>
                                        <p:attrNameLst>
                                          <p:attrName>ppt_w</p:attrName>
                                        </p:attrNameLst>
                                      </p:cBhvr>
                                      <p:tavLst>
                                        <p:tav tm="0">
                                          <p:val>
                                            <p:strVal val="#ppt_w"/>
                                          </p:val>
                                        </p:tav>
                                        <p:tav tm="100000">
                                          <p:val>
                                            <p:strVal val="#ppt_w"/>
                                          </p:val>
                                        </p:tav>
                                      </p:tavLst>
                                    </p:anim>
                                    <p:anim calcmode="lin" valueType="num">
                                      <p:cBhvr>
                                        <p:cTn id="70" dur="3000" fill="hold"/>
                                        <p:tgtEl>
                                          <p:spTgt spid="10"/>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10"/>
                                        </p:tgtEl>
                                      </p:cBhvr>
                                      <p:by x="400000" y="100000"/>
                                    </p:animScale>
                                  </p:childTnLst>
                                </p:cTn>
                              </p:par>
                              <p:par>
                                <p:cTn id="73" presetID="2" presetClass="exit" presetSubtype="6" fill="hold" grpId="2" nodeType="withEffect">
                                  <p:stCondLst>
                                    <p:cond delay="0"/>
                                  </p:stCondLst>
                                  <p:childTnLst>
                                    <p:anim calcmode="lin" valueType="num">
                                      <p:cBhvr additive="base">
                                        <p:cTn id="74" dur="4000"/>
                                        <p:tgtEl>
                                          <p:spTgt spid="10"/>
                                        </p:tgtEl>
                                        <p:attrNameLst>
                                          <p:attrName>ppt_x</p:attrName>
                                        </p:attrNameLst>
                                      </p:cBhvr>
                                      <p:tavLst>
                                        <p:tav tm="0">
                                          <p:val>
                                            <p:strVal val="ppt_x"/>
                                          </p:val>
                                        </p:tav>
                                        <p:tav tm="100000">
                                          <p:val>
                                            <p:strVal val="1+ppt_w/2"/>
                                          </p:val>
                                        </p:tav>
                                      </p:tavLst>
                                    </p:anim>
                                    <p:anim calcmode="lin" valueType="num">
                                      <p:cBhvr additive="base">
                                        <p:cTn id="75" dur="4000"/>
                                        <p:tgtEl>
                                          <p:spTgt spid="10"/>
                                        </p:tgtEl>
                                        <p:attrNameLst>
                                          <p:attrName>ppt_y</p:attrName>
                                        </p:attrNameLst>
                                      </p:cBhvr>
                                      <p:tavLst>
                                        <p:tav tm="0">
                                          <p:val>
                                            <p:strVal val="ppt_y"/>
                                          </p:val>
                                        </p:tav>
                                        <p:tav tm="100000">
                                          <p:val>
                                            <p:strVal val="1+ppt_h/2"/>
                                          </p:val>
                                        </p:tav>
                                      </p:tavLst>
                                    </p:anim>
                                    <p:set>
                                      <p:cBhvr>
                                        <p:cTn id="76" dur="1" fill="hold">
                                          <p:stCondLst>
                                            <p:cond delay="3999"/>
                                          </p:stCondLst>
                                        </p:cTn>
                                        <p:tgtEl>
                                          <p:spTgt spid="10"/>
                                        </p:tgtEl>
                                        <p:attrNameLst>
                                          <p:attrName>style.visibility</p:attrName>
                                        </p:attrNameLst>
                                      </p:cBhvr>
                                      <p:to>
                                        <p:strVal val="hidden"/>
                                      </p:to>
                                    </p:set>
                                  </p:childTnLst>
                                </p:cTn>
                              </p:par>
                              <p:par>
                                <p:cTn id="77" presetID="17" presetClass="entr" presetSubtype="4" fill="hold" grpId="0" nodeType="withEffect">
                                  <p:stCondLst>
                                    <p:cond delay="0"/>
                                  </p:stCondLst>
                                  <p:childTnLst>
                                    <p:set>
                                      <p:cBhvr>
                                        <p:cTn id="78" dur="1" fill="hold">
                                          <p:stCondLst>
                                            <p:cond delay="0"/>
                                          </p:stCondLst>
                                        </p:cTn>
                                        <p:tgtEl>
                                          <p:spTgt spid="11"/>
                                        </p:tgtEl>
                                        <p:attrNameLst>
                                          <p:attrName>style.visibility</p:attrName>
                                        </p:attrNameLst>
                                      </p:cBhvr>
                                      <p:to>
                                        <p:strVal val="visible"/>
                                      </p:to>
                                    </p:set>
                                    <p:anim calcmode="lin" valueType="num">
                                      <p:cBhvr>
                                        <p:cTn id="79" dur="3000" fill="hold"/>
                                        <p:tgtEl>
                                          <p:spTgt spid="11"/>
                                        </p:tgtEl>
                                        <p:attrNameLst>
                                          <p:attrName>ppt_x</p:attrName>
                                        </p:attrNameLst>
                                      </p:cBhvr>
                                      <p:tavLst>
                                        <p:tav tm="0">
                                          <p:val>
                                            <p:strVal val="#ppt_x"/>
                                          </p:val>
                                        </p:tav>
                                        <p:tav tm="100000">
                                          <p:val>
                                            <p:strVal val="#ppt_x"/>
                                          </p:val>
                                        </p:tav>
                                      </p:tavLst>
                                    </p:anim>
                                    <p:anim calcmode="lin" valueType="num">
                                      <p:cBhvr>
                                        <p:cTn id="80" dur="3000" fill="hold"/>
                                        <p:tgtEl>
                                          <p:spTgt spid="11"/>
                                        </p:tgtEl>
                                        <p:attrNameLst>
                                          <p:attrName>ppt_y</p:attrName>
                                        </p:attrNameLst>
                                      </p:cBhvr>
                                      <p:tavLst>
                                        <p:tav tm="0">
                                          <p:val>
                                            <p:strVal val="#ppt_y+#ppt_h/2"/>
                                          </p:val>
                                        </p:tav>
                                        <p:tav tm="100000">
                                          <p:val>
                                            <p:strVal val="#ppt_y"/>
                                          </p:val>
                                        </p:tav>
                                      </p:tavLst>
                                    </p:anim>
                                    <p:anim calcmode="lin" valueType="num">
                                      <p:cBhvr>
                                        <p:cTn id="81" dur="3000" fill="hold"/>
                                        <p:tgtEl>
                                          <p:spTgt spid="11"/>
                                        </p:tgtEl>
                                        <p:attrNameLst>
                                          <p:attrName>ppt_w</p:attrName>
                                        </p:attrNameLst>
                                      </p:cBhvr>
                                      <p:tavLst>
                                        <p:tav tm="0">
                                          <p:val>
                                            <p:strVal val="#ppt_w"/>
                                          </p:val>
                                        </p:tav>
                                        <p:tav tm="100000">
                                          <p:val>
                                            <p:strVal val="#ppt_w"/>
                                          </p:val>
                                        </p:tav>
                                      </p:tavLst>
                                    </p:anim>
                                    <p:anim calcmode="lin" valueType="num">
                                      <p:cBhvr>
                                        <p:cTn id="82" dur="3000" fill="hold"/>
                                        <p:tgtEl>
                                          <p:spTgt spid="11"/>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11"/>
                                        </p:tgtEl>
                                      </p:cBhvr>
                                      <p:by x="400000" y="100000"/>
                                    </p:animScale>
                                  </p:childTnLst>
                                </p:cTn>
                              </p:par>
                              <p:par>
                                <p:cTn id="85" presetID="2" presetClass="exit" presetSubtype="6" fill="hold" grpId="2" nodeType="withEffect">
                                  <p:stCondLst>
                                    <p:cond delay="0"/>
                                  </p:stCondLst>
                                  <p:childTnLst>
                                    <p:anim calcmode="lin" valueType="num">
                                      <p:cBhvr additive="base">
                                        <p:cTn id="86" dur="4000"/>
                                        <p:tgtEl>
                                          <p:spTgt spid="11"/>
                                        </p:tgtEl>
                                        <p:attrNameLst>
                                          <p:attrName>ppt_x</p:attrName>
                                        </p:attrNameLst>
                                      </p:cBhvr>
                                      <p:tavLst>
                                        <p:tav tm="0">
                                          <p:val>
                                            <p:strVal val="ppt_x"/>
                                          </p:val>
                                        </p:tav>
                                        <p:tav tm="100000">
                                          <p:val>
                                            <p:strVal val="1+ppt_w/2"/>
                                          </p:val>
                                        </p:tav>
                                      </p:tavLst>
                                    </p:anim>
                                    <p:anim calcmode="lin" valueType="num">
                                      <p:cBhvr additive="base">
                                        <p:cTn id="87" dur="4000"/>
                                        <p:tgtEl>
                                          <p:spTgt spid="11"/>
                                        </p:tgtEl>
                                        <p:attrNameLst>
                                          <p:attrName>ppt_y</p:attrName>
                                        </p:attrNameLst>
                                      </p:cBhvr>
                                      <p:tavLst>
                                        <p:tav tm="0">
                                          <p:val>
                                            <p:strVal val="ppt_y"/>
                                          </p:val>
                                        </p:tav>
                                        <p:tav tm="100000">
                                          <p:val>
                                            <p:strVal val="1+ppt_h/2"/>
                                          </p:val>
                                        </p:tav>
                                      </p:tavLst>
                                    </p:anim>
                                    <p:set>
                                      <p:cBhvr>
                                        <p:cTn id="88" dur="1" fill="hold">
                                          <p:stCondLst>
                                            <p:cond delay="3999"/>
                                          </p:stCondLst>
                                        </p:cTn>
                                        <p:tgtEl>
                                          <p:spTgt spid="11"/>
                                        </p:tgtEl>
                                        <p:attrNameLst>
                                          <p:attrName>style.visibility</p:attrName>
                                        </p:attrNameLst>
                                      </p:cBhvr>
                                      <p:to>
                                        <p:strVal val="hidden"/>
                                      </p:to>
                                    </p:set>
                                  </p:childTnLst>
                                </p:cTn>
                              </p:par>
                              <p:par>
                                <p:cTn id="89" presetID="17" presetClass="entr" presetSubtype="4" fill="hold" grpId="0" nodeType="withEffect">
                                  <p:stCondLst>
                                    <p:cond delay="0"/>
                                  </p:stCondLst>
                                  <p:childTnLst>
                                    <p:set>
                                      <p:cBhvr>
                                        <p:cTn id="90" dur="1" fill="hold">
                                          <p:stCondLst>
                                            <p:cond delay="0"/>
                                          </p:stCondLst>
                                        </p:cTn>
                                        <p:tgtEl>
                                          <p:spTgt spid="34"/>
                                        </p:tgtEl>
                                        <p:attrNameLst>
                                          <p:attrName>style.visibility</p:attrName>
                                        </p:attrNameLst>
                                      </p:cBhvr>
                                      <p:to>
                                        <p:strVal val="visible"/>
                                      </p:to>
                                    </p:set>
                                    <p:anim calcmode="lin" valueType="num">
                                      <p:cBhvr>
                                        <p:cTn id="91" dur="3000" fill="hold"/>
                                        <p:tgtEl>
                                          <p:spTgt spid="34"/>
                                        </p:tgtEl>
                                        <p:attrNameLst>
                                          <p:attrName>ppt_x</p:attrName>
                                        </p:attrNameLst>
                                      </p:cBhvr>
                                      <p:tavLst>
                                        <p:tav tm="0">
                                          <p:val>
                                            <p:strVal val="#ppt_x"/>
                                          </p:val>
                                        </p:tav>
                                        <p:tav tm="100000">
                                          <p:val>
                                            <p:strVal val="#ppt_x"/>
                                          </p:val>
                                        </p:tav>
                                      </p:tavLst>
                                    </p:anim>
                                    <p:anim calcmode="lin" valueType="num">
                                      <p:cBhvr>
                                        <p:cTn id="92" dur="3000" fill="hold"/>
                                        <p:tgtEl>
                                          <p:spTgt spid="34"/>
                                        </p:tgtEl>
                                        <p:attrNameLst>
                                          <p:attrName>ppt_y</p:attrName>
                                        </p:attrNameLst>
                                      </p:cBhvr>
                                      <p:tavLst>
                                        <p:tav tm="0">
                                          <p:val>
                                            <p:strVal val="#ppt_y+#ppt_h/2"/>
                                          </p:val>
                                        </p:tav>
                                        <p:tav tm="100000">
                                          <p:val>
                                            <p:strVal val="#ppt_y"/>
                                          </p:val>
                                        </p:tav>
                                      </p:tavLst>
                                    </p:anim>
                                    <p:anim calcmode="lin" valueType="num">
                                      <p:cBhvr>
                                        <p:cTn id="93" dur="3000" fill="hold"/>
                                        <p:tgtEl>
                                          <p:spTgt spid="34"/>
                                        </p:tgtEl>
                                        <p:attrNameLst>
                                          <p:attrName>ppt_w</p:attrName>
                                        </p:attrNameLst>
                                      </p:cBhvr>
                                      <p:tavLst>
                                        <p:tav tm="0">
                                          <p:val>
                                            <p:strVal val="#ppt_w"/>
                                          </p:val>
                                        </p:tav>
                                        <p:tav tm="100000">
                                          <p:val>
                                            <p:strVal val="#ppt_w"/>
                                          </p:val>
                                        </p:tav>
                                      </p:tavLst>
                                    </p:anim>
                                    <p:anim calcmode="lin" valueType="num">
                                      <p:cBhvr>
                                        <p:cTn id="94" dur="3000" fill="hold"/>
                                        <p:tgtEl>
                                          <p:spTgt spid="34"/>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34"/>
                                        </p:tgtEl>
                                      </p:cBhvr>
                                      <p:by x="400000" y="100000"/>
                                    </p:animScale>
                                  </p:childTnLst>
                                </p:cTn>
                              </p:par>
                              <p:par>
                                <p:cTn id="97" presetID="2" presetClass="exit" presetSubtype="12" fill="hold" grpId="2" nodeType="withEffect">
                                  <p:stCondLst>
                                    <p:cond delay="0"/>
                                  </p:stCondLst>
                                  <p:childTnLst>
                                    <p:anim calcmode="lin" valueType="num">
                                      <p:cBhvr additive="base">
                                        <p:cTn id="98" dur="4000"/>
                                        <p:tgtEl>
                                          <p:spTgt spid="34"/>
                                        </p:tgtEl>
                                        <p:attrNameLst>
                                          <p:attrName>ppt_x</p:attrName>
                                        </p:attrNameLst>
                                      </p:cBhvr>
                                      <p:tavLst>
                                        <p:tav tm="0">
                                          <p:val>
                                            <p:strVal val="ppt_x"/>
                                          </p:val>
                                        </p:tav>
                                        <p:tav tm="100000">
                                          <p:val>
                                            <p:strVal val="0-ppt_w/2"/>
                                          </p:val>
                                        </p:tav>
                                      </p:tavLst>
                                    </p:anim>
                                    <p:anim calcmode="lin" valueType="num">
                                      <p:cBhvr additive="base">
                                        <p:cTn id="99" dur="4000"/>
                                        <p:tgtEl>
                                          <p:spTgt spid="34"/>
                                        </p:tgtEl>
                                        <p:attrNameLst>
                                          <p:attrName>ppt_y</p:attrName>
                                        </p:attrNameLst>
                                      </p:cBhvr>
                                      <p:tavLst>
                                        <p:tav tm="0">
                                          <p:val>
                                            <p:strVal val="ppt_y"/>
                                          </p:val>
                                        </p:tav>
                                        <p:tav tm="100000">
                                          <p:val>
                                            <p:strVal val="1+ppt_h/2"/>
                                          </p:val>
                                        </p:tav>
                                      </p:tavLst>
                                    </p:anim>
                                    <p:set>
                                      <p:cBhvr>
                                        <p:cTn id="100" dur="1" fill="hold">
                                          <p:stCondLst>
                                            <p:cond delay="3999"/>
                                          </p:stCondLst>
                                        </p:cTn>
                                        <p:tgtEl>
                                          <p:spTgt spid="34"/>
                                        </p:tgtEl>
                                        <p:attrNameLst>
                                          <p:attrName>style.visibility</p:attrName>
                                        </p:attrNameLst>
                                      </p:cBhvr>
                                      <p:to>
                                        <p:strVal val="hidden"/>
                                      </p:to>
                                    </p:set>
                                  </p:childTnLst>
                                </p:cTn>
                              </p:par>
                              <p:par>
                                <p:cTn id="101" presetID="17" presetClass="entr" presetSubtype="4" fill="hold" grpId="0" nodeType="withEffect">
                                  <p:stCondLst>
                                    <p:cond delay="0"/>
                                  </p:stCondLst>
                                  <p:childTnLst>
                                    <p:set>
                                      <p:cBhvr>
                                        <p:cTn id="102" dur="1" fill="hold">
                                          <p:stCondLst>
                                            <p:cond delay="0"/>
                                          </p:stCondLst>
                                        </p:cTn>
                                        <p:tgtEl>
                                          <p:spTgt spid="35"/>
                                        </p:tgtEl>
                                        <p:attrNameLst>
                                          <p:attrName>style.visibility</p:attrName>
                                        </p:attrNameLst>
                                      </p:cBhvr>
                                      <p:to>
                                        <p:strVal val="visible"/>
                                      </p:to>
                                    </p:set>
                                    <p:anim calcmode="lin" valueType="num">
                                      <p:cBhvr>
                                        <p:cTn id="103" dur="3000" fill="hold"/>
                                        <p:tgtEl>
                                          <p:spTgt spid="35"/>
                                        </p:tgtEl>
                                        <p:attrNameLst>
                                          <p:attrName>ppt_x</p:attrName>
                                        </p:attrNameLst>
                                      </p:cBhvr>
                                      <p:tavLst>
                                        <p:tav tm="0">
                                          <p:val>
                                            <p:strVal val="#ppt_x"/>
                                          </p:val>
                                        </p:tav>
                                        <p:tav tm="100000">
                                          <p:val>
                                            <p:strVal val="#ppt_x"/>
                                          </p:val>
                                        </p:tav>
                                      </p:tavLst>
                                    </p:anim>
                                    <p:anim calcmode="lin" valueType="num">
                                      <p:cBhvr>
                                        <p:cTn id="104" dur="3000" fill="hold"/>
                                        <p:tgtEl>
                                          <p:spTgt spid="35"/>
                                        </p:tgtEl>
                                        <p:attrNameLst>
                                          <p:attrName>ppt_y</p:attrName>
                                        </p:attrNameLst>
                                      </p:cBhvr>
                                      <p:tavLst>
                                        <p:tav tm="0">
                                          <p:val>
                                            <p:strVal val="#ppt_y+#ppt_h/2"/>
                                          </p:val>
                                        </p:tav>
                                        <p:tav tm="100000">
                                          <p:val>
                                            <p:strVal val="#ppt_y"/>
                                          </p:val>
                                        </p:tav>
                                      </p:tavLst>
                                    </p:anim>
                                    <p:anim calcmode="lin" valueType="num">
                                      <p:cBhvr>
                                        <p:cTn id="105" dur="3000" fill="hold"/>
                                        <p:tgtEl>
                                          <p:spTgt spid="35"/>
                                        </p:tgtEl>
                                        <p:attrNameLst>
                                          <p:attrName>ppt_w</p:attrName>
                                        </p:attrNameLst>
                                      </p:cBhvr>
                                      <p:tavLst>
                                        <p:tav tm="0">
                                          <p:val>
                                            <p:strVal val="#ppt_w"/>
                                          </p:val>
                                        </p:tav>
                                        <p:tav tm="100000">
                                          <p:val>
                                            <p:strVal val="#ppt_w"/>
                                          </p:val>
                                        </p:tav>
                                      </p:tavLst>
                                    </p:anim>
                                    <p:anim calcmode="lin" valueType="num">
                                      <p:cBhvr>
                                        <p:cTn id="106" dur="3000" fill="hold"/>
                                        <p:tgtEl>
                                          <p:spTgt spid="35"/>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35"/>
                                        </p:tgtEl>
                                      </p:cBhvr>
                                      <p:by x="400000" y="100000"/>
                                    </p:animScale>
                                  </p:childTnLst>
                                </p:cTn>
                              </p:par>
                              <p:par>
                                <p:cTn id="109" presetID="2" presetClass="exit" presetSubtype="12" fill="hold" grpId="2" nodeType="withEffect">
                                  <p:stCondLst>
                                    <p:cond delay="0"/>
                                  </p:stCondLst>
                                  <p:childTnLst>
                                    <p:anim calcmode="lin" valueType="num">
                                      <p:cBhvr additive="base">
                                        <p:cTn id="110" dur="4000"/>
                                        <p:tgtEl>
                                          <p:spTgt spid="35"/>
                                        </p:tgtEl>
                                        <p:attrNameLst>
                                          <p:attrName>ppt_x</p:attrName>
                                        </p:attrNameLst>
                                      </p:cBhvr>
                                      <p:tavLst>
                                        <p:tav tm="0">
                                          <p:val>
                                            <p:strVal val="ppt_x"/>
                                          </p:val>
                                        </p:tav>
                                        <p:tav tm="100000">
                                          <p:val>
                                            <p:strVal val="0-ppt_w/2"/>
                                          </p:val>
                                        </p:tav>
                                      </p:tavLst>
                                    </p:anim>
                                    <p:anim calcmode="lin" valueType="num">
                                      <p:cBhvr additive="base">
                                        <p:cTn id="111" dur="4000"/>
                                        <p:tgtEl>
                                          <p:spTgt spid="35"/>
                                        </p:tgtEl>
                                        <p:attrNameLst>
                                          <p:attrName>ppt_y</p:attrName>
                                        </p:attrNameLst>
                                      </p:cBhvr>
                                      <p:tavLst>
                                        <p:tav tm="0">
                                          <p:val>
                                            <p:strVal val="ppt_y"/>
                                          </p:val>
                                        </p:tav>
                                        <p:tav tm="100000">
                                          <p:val>
                                            <p:strVal val="1+ppt_h/2"/>
                                          </p:val>
                                        </p:tav>
                                      </p:tavLst>
                                    </p:anim>
                                    <p:set>
                                      <p:cBhvr>
                                        <p:cTn id="112" dur="1" fill="hold">
                                          <p:stCondLst>
                                            <p:cond delay="3999"/>
                                          </p:stCondLst>
                                        </p:cTn>
                                        <p:tgtEl>
                                          <p:spTgt spid="35"/>
                                        </p:tgtEl>
                                        <p:attrNameLst>
                                          <p:attrName>style.visibility</p:attrName>
                                        </p:attrNameLst>
                                      </p:cBhvr>
                                      <p:to>
                                        <p:strVal val="hidden"/>
                                      </p:to>
                                    </p:set>
                                  </p:childTnLst>
                                </p:cTn>
                              </p:par>
                              <p:par>
                                <p:cTn id="113" presetID="17" presetClass="entr" presetSubtype="4" fill="hold" grpId="0" nodeType="withEffect">
                                  <p:stCondLst>
                                    <p:cond delay="0"/>
                                  </p:stCondLst>
                                  <p:childTnLst>
                                    <p:set>
                                      <p:cBhvr>
                                        <p:cTn id="114" dur="1" fill="hold">
                                          <p:stCondLst>
                                            <p:cond delay="0"/>
                                          </p:stCondLst>
                                        </p:cTn>
                                        <p:tgtEl>
                                          <p:spTgt spid="36"/>
                                        </p:tgtEl>
                                        <p:attrNameLst>
                                          <p:attrName>style.visibility</p:attrName>
                                        </p:attrNameLst>
                                      </p:cBhvr>
                                      <p:to>
                                        <p:strVal val="visible"/>
                                      </p:to>
                                    </p:set>
                                    <p:anim calcmode="lin" valueType="num">
                                      <p:cBhvr>
                                        <p:cTn id="115" dur="3000" fill="hold"/>
                                        <p:tgtEl>
                                          <p:spTgt spid="36"/>
                                        </p:tgtEl>
                                        <p:attrNameLst>
                                          <p:attrName>ppt_x</p:attrName>
                                        </p:attrNameLst>
                                      </p:cBhvr>
                                      <p:tavLst>
                                        <p:tav tm="0">
                                          <p:val>
                                            <p:strVal val="#ppt_x"/>
                                          </p:val>
                                        </p:tav>
                                        <p:tav tm="100000">
                                          <p:val>
                                            <p:strVal val="#ppt_x"/>
                                          </p:val>
                                        </p:tav>
                                      </p:tavLst>
                                    </p:anim>
                                    <p:anim calcmode="lin" valueType="num">
                                      <p:cBhvr>
                                        <p:cTn id="116" dur="3000" fill="hold"/>
                                        <p:tgtEl>
                                          <p:spTgt spid="36"/>
                                        </p:tgtEl>
                                        <p:attrNameLst>
                                          <p:attrName>ppt_y</p:attrName>
                                        </p:attrNameLst>
                                      </p:cBhvr>
                                      <p:tavLst>
                                        <p:tav tm="0">
                                          <p:val>
                                            <p:strVal val="#ppt_y+#ppt_h/2"/>
                                          </p:val>
                                        </p:tav>
                                        <p:tav tm="100000">
                                          <p:val>
                                            <p:strVal val="#ppt_y"/>
                                          </p:val>
                                        </p:tav>
                                      </p:tavLst>
                                    </p:anim>
                                    <p:anim calcmode="lin" valueType="num">
                                      <p:cBhvr>
                                        <p:cTn id="117" dur="3000" fill="hold"/>
                                        <p:tgtEl>
                                          <p:spTgt spid="36"/>
                                        </p:tgtEl>
                                        <p:attrNameLst>
                                          <p:attrName>ppt_w</p:attrName>
                                        </p:attrNameLst>
                                      </p:cBhvr>
                                      <p:tavLst>
                                        <p:tav tm="0">
                                          <p:val>
                                            <p:strVal val="#ppt_w"/>
                                          </p:val>
                                        </p:tav>
                                        <p:tav tm="100000">
                                          <p:val>
                                            <p:strVal val="#ppt_w"/>
                                          </p:val>
                                        </p:tav>
                                      </p:tavLst>
                                    </p:anim>
                                    <p:anim calcmode="lin" valueType="num">
                                      <p:cBhvr>
                                        <p:cTn id="118" dur="3000" fill="hold"/>
                                        <p:tgtEl>
                                          <p:spTgt spid="36"/>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36"/>
                                        </p:tgtEl>
                                      </p:cBhvr>
                                      <p:by x="400000" y="100000"/>
                                    </p:animScale>
                                  </p:childTnLst>
                                </p:cTn>
                              </p:par>
                              <p:par>
                                <p:cTn id="121" presetID="2" presetClass="exit" presetSubtype="12" fill="hold" grpId="2" nodeType="withEffect">
                                  <p:stCondLst>
                                    <p:cond delay="0"/>
                                  </p:stCondLst>
                                  <p:childTnLst>
                                    <p:anim calcmode="lin" valueType="num">
                                      <p:cBhvr additive="base">
                                        <p:cTn id="122" dur="4000"/>
                                        <p:tgtEl>
                                          <p:spTgt spid="36"/>
                                        </p:tgtEl>
                                        <p:attrNameLst>
                                          <p:attrName>ppt_x</p:attrName>
                                        </p:attrNameLst>
                                      </p:cBhvr>
                                      <p:tavLst>
                                        <p:tav tm="0">
                                          <p:val>
                                            <p:strVal val="ppt_x"/>
                                          </p:val>
                                        </p:tav>
                                        <p:tav tm="100000">
                                          <p:val>
                                            <p:strVal val="0-ppt_w/2"/>
                                          </p:val>
                                        </p:tav>
                                      </p:tavLst>
                                    </p:anim>
                                    <p:anim calcmode="lin" valueType="num">
                                      <p:cBhvr additive="base">
                                        <p:cTn id="123" dur="4000"/>
                                        <p:tgtEl>
                                          <p:spTgt spid="36"/>
                                        </p:tgtEl>
                                        <p:attrNameLst>
                                          <p:attrName>ppt_y</p:attrName>
                                        </p:attrNameLst>
                                      </p:cBhvr>
                                      <p:tavLst>
                                        <p:tav tm="0">
                                          <p:val>
                                            <p:strVal val="ppt_y"/>
                                          </p:val>
                                        </p:tav>
                                        <p:tav tm="100000">
                                          <p:val>
                                            <p:strVal val="1+ppt_h/2"/>
                                          </p:val>
                                        </p:tav>
                                      </p:tavLst>
                                    </p:anim>
                                    <p:set>
                                      <p:cBhvr>
                                        <p:cTn id="124" dur="1" fill="hold">
                                          <p:stCondLst>
                                            <p:cond delay="3999"/>
                                          </p:stCondLst>
                                        </p:cTn>
                                        <p:tgtEl>
                                          <p:spTgt spid="36"/>
                                        </p:tgtEl>
                                        <p:attrNameLst>
                                          <p:attrName>style.visibility</p:attrName>
                                        </p:attrNameLst>
                                      </p:cBhvr>
                                      <p:to>
                                        <p:strVal val="hidden"/>
                                      </p:to>
                                    </p:set>
                                  </p:childTnLst>
                                </p:cTn>
                              </p:par>
                              <p:par>
                                <p:cTn id="125" presetID="17" presetClass="entr" presetSubtype="4" fill="hold" grpId="0" nodeType="withEffect">
                                  <p:stCondLst>
                                    <p:cond delay="0"/>
                                  </p:stCondLst>
                                  <p:childTnLst>
                                    <p:set>
                                      <p:cBhvr>
                                        <p:cTn id="126" dur="1" fill="hold">
                                          <p:stCondLst>
                                            <p:cond delay="0"/>
                                          </p:stCondLst>
                                        </p:cTn>
                                        <p:tgtEl>
                                          <p:spTgt spid="37"/>
                                        </p:tgtEl>
                                        <p:attrNameLst>
                                          <p:attrName>style.visibility</p:attrName>
                                        </p:attrNameLst>
                                      </p:cBhvr>
                                      <p:to>
                                        <p:strVal val="visible"/>
                                      </p:to>
                                    </p:set>
                                    <p:anim calcmode="lin" valueType="num">
                                      <p:cBhvr>
                                        <p:cTn id="127" dur="3000" fill="hold"/>
                                        <p:tgtEl>
                                          <p:spTgt spid="37"/>
                                        </p:tgtEl>
                                        <p:attrNameLst>
                                          <p:attrName>ppt_x</p:attrName>
                                        </p:attrNameLst>
                                      </p:cBhvr>
                                      <p:tavLst>
                                        <p:tav tm="0">
                                          <p:val>
                                            <p:strVal val="#ppt_x"/>
                                          </p:val>
                                        </p:tav>
                                        <p:tav tm="100000">
                                          <p:val>
                                            <p:strVal val="#ppt_x"/>
                                          </p:val>
                                        </p:tav>
                                      </p:tavLst>
                                    </p:anim>
                                    <p:anim calcmode="lin" valueType="num">
                                      <p:cBhvr>
                                        <p:cTn id="128" dur="3000" fill="hold"/>
                                        <p:tgtEl>
                                          <p:spTgt spid="37"/>
                                        </p:tgtEl>
                                        <p:attrNameLst>
                                          <p:attrName>ppt_y</p:attrName>
                                        </p:attrNameLst>
                                      </p:cBhvr>
                                      <p:tavLst>
                                        <p:tav tm="0">
                                          <p:val>
                                            <p:strVal val="#ppt_y+#ppt_h/2"/>
                                          </p:val>
                                        </p:tav>
                                        <p:tav tm="100000">
                                          <p:val>
                                            <p:strVal val="#ppt_y"/>
                                          </p:val>
                                        </p:tav>
                                      </p:tavLst>
                                    </p:anim>
                                    <p:anim calcmode="lin" valueType="num">
                                      <p:cBhvr>
                                        <p:cTn id="129" dur="3000" fill="hold"/>
                                        <p:tgtEl>
                                          <p:spTgt spid="37"/>
                                        </p:tgtEl>
                                        <p:attrNameLst>
                                          <p:attrName>ppt_w</p:attrName>
                                        </p:attrNameLst>
                                      </p:cBhvr>
                                      <p:tavLst>
                                        <p:tav tm="0">
                                          <p:val>
                                            <p:strVal val="#ppt_w"/>
                                          </p:val>
                                        </p:tav>
                                        <p:tav tm="100000">
                                          <p:val>
                                            <p:strVal val="#ppt_w"/>
                                          </p:val>
                                        </p:tav>
                                      </p:tavLst>
                                    </p:anim>
                                    <p:anim calcmode="lin" valueType="num">
                                      <p:cBhvr>
                                        <p:cTn id="130" dur="3000" fill="hold"/>
                                        <p:tgtEl>
                                          <p:spTgt spid="37"/>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37"/>
                                        </p:tgtEl>
                                      </p:cBhvr>
                                      <p:by x="400000" y="100000"/>
                                    </p:animScale>
                                  </p:childTnLst>
                                </p:cTn>
                              </p:par>
                              <p:par>
                                <p:cTn id="133" presetID="2" presetClass="exit" presetSubtype="12" fill="hold" grpId="2" nodeType="withEffect">
                                  <p:stCondLst>
                                    <p:cond delay="0"/>
                                  </p:stCondLst>
                                  <p:childTnLst>
                                    <p:anim calcmode="lin" valueType="num">
                                      <p:cBhvr additive="base">
                                        <p:cTn id="134" dur="4000"/>
                                        <p:tgtEl>
                                          <p:spTgt spid="37"/>
                                        </p:tgtEl>
                                        <p:attrNameLst>
                                          <p:attrName>ppt_x</p:attrName>
                                        </p:attrNameLst>
                                      </p:cBhvr>
                                      <p:tavLst>
                                        <p:tav tm="0">
                                          <p:val>
                                            <p:strVal val="ppt_x"/>
                                          </p:val>
                                        </p:tav>
                                        <p:tav tm="100000">
                                          <p:val>
                                            <p:strVal val="0-ppt_w/2"/>
                                          </p:val>
                                        </p:tav>
                                      </p:tavLst>
                                    </p:anim>
                                    <p:anim calcmode="lin" valueType="num">
                                      <p:cBhvr additive="base">
                                        <p:cTn id="135" dur="4000"/>
                                        <p:tgtEl>
                                          <p:spTgt spid="37"/>
                                        </p:tgtEl>
                                        <p:attrNameLst>
                                          <p:attrName>ppt_y</p:attrName>
                                        </p:attrNameLst>
                                      </p:cBhvr>
                                      <p:tavLst>
                                        <p:tav tm="0">
                                          <p:val>
                                            <p:strVal val="ppt_y"/>
                                          </p:val>
                                        </p:tav>
                                        <p:tav tm="100000">
                                          <p:val>
                                            <p:strVal val="1+ppt_h/2"/>
                                          </p:val>
                                        </p:tav>
                                      </p:tavLst>
                                    </p:anim>
                                    <p:set>
                                      <p:cBhvr>
                                        <p:cTn id="136" dur="1" fill="hold">
                                          <p:stCondLst>
                                            <p:cond delay="3999"/>
                                          </p:stCondLst>
                                        </p:cTn>
                                        <p:tgtEl>
                                          <p:spTgt spid="37"/>
                                        </p:tgtEl>
                                        <p:attrNameLst>
                                          <p:attrName>style.visibility</p:attrName>
                                        </p:attrNameLst>
                                      </p:cBhvr>
                                      <p:to>
                                        <p:strVal val="hidden"/>
                                      </p:to>
                                    </p:set>
                                  </p:childTnLst>
                                </p:cTn>
                              </p:par>
                              <p:par>
                                <p:cTn id="137" presetID="17" presetClass="entr" presetSubtype="4" fill="hold" grpId="0" nodeType="withEffect">
                                  <p:stCondLst>
                                    <p:cond delay="0"/>
                                  </p:stCondLst>
                                  <p:childTnLst>
                                    <p:set>
                                      <p:cBhvr>
                                        <p:cTn id="138" dur="1" fill="hold">
                                          <p:stCondLst>
                                            <p:cond delay="0"/>
                                          </p:stCondLst>
                                        </p:cTn>
                                        <p:tgtEl>
                                          <p:spTgt spid="38"/>
                                        </p:tgtEl>
                                        <p:attrNameLst>
                                          <p:attrName>style.visibility</p:attrName>
                                        </p:attrNameLst>
                                      </p:cBhvr>
                                      <p:to>
                                        <p:strVal val="visible"/>
                                      </p:to>
                                    </p:set>
                                    <p:anim calcmode="lin" valueType="num">
                                      <p:cBhvr>
                                        <p:cTn id="139" dur="3000" fill="hold"/>
                                        <p:tgtEl>
                                          <p:spTgt spid="38"/>
                                        </p:tgtEl>
                                        <p:attrNameLst>
                                          <p:attrName>ppt_x</p:attrName>
                                        </p:attrNameLst>
                                      </p:cBhvr>
                                      <p:tavLst>
                                        <p:tav tm="0">
                                          <p:val>
                                            <p:strVal val="#ppt_x"/>
                                          </p:val>
                                        </p:tav>
                                        <p:tav tm="100000">
                                          <p:val>
                                            <p:strVal val="#ppt_x"/>
                                          </p:val>
                                        </p:tav>
                                      </p:tavLst>
                                    </p:anim>
                                    <p:anim calcmode="lin" valueType="num">
                                      <p:cBhvr>
                                        <p:cTn id="140" dur="3000" fill="hold"/>
                                        <p:tgtEl>
                                          <p:spTgt spid="38"/>
                                        </p:tgtEl>
                                        <p:attrNameLst>
                                          <p:attrName>ppt_y</p:attrName>
                                        </p:attrNameLst>
                                      </p:cBhvr>
                                      <p:tavLst>
                                        <p:tav tm="0">
                                          <p:val>
                                            <p:strVal val="#ppt_y+#ppt_h/2"/>
                                          </p:val>
                                        </p:tav>
                                        <p:tav tm="100000">
                                          <p:val>
                                            <p:strVal val="#ppt_y"/>
                                          </p:val>
                                        </p:tav>
                                      </p:tavLst>
                                    </p:anim>
                                    <p:anim calcmode="lin" valueType="num">
                                      <p:cBhvr>
                                        <p:cTn id="141" dur="3000" fill="hold"/>
                                        <p:tgtEl>
                                          <p:spTgt spid="38"/>
                                        </p:tgtEl>
                                        <p:attrNameLst>
                                          <p:attrName>ppt_w</p:attrName>
                                        </p:attrNameLst>
                                      </p:cBhvr>
                                      <p:tavLst>
                                        <p:tav tm="0">
                                          <p:val>
                                            <p:strVal val="#ppt_w"/>
                                          </p:val>
                                        </p:tav>
                                        <p:tav tm="100000">
                                          <p:val>
                                            <p:strVal val="#ppt_w"/>
                                          </p:val>
                                        </p:tav>
                                      </p:tavLst>
                                    </p:anim>
                                    <p:anim calcmode="lin" valueType="num">
                                      <p:cBhvr>
                                        <p:cTn id="142" dur="3000" fill="hold"/>
                                        <p:tgtEl>
                                          <p:spTgt spid="38"/>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38"/>
                                        </p:tgtEl>
                                      </p:cBhvr>
                                      <p:by x="400000" y="100000"/>
                                    </p:animScale>
                                  </p:childTnLst>
                                </p:cTn>
                              </p:par>
                              <p:par>
                                <p:cTn id="145" presetID="2" presetClass="exit" presetSubtype="12" fill="hold" grpId="2" nodeType="withEffect">
                                  <p:stCondLst>
                                    <p:cond delay="0"/>
                                  </p:stCondLst>
                                  <p:childTnLst>
                                    <p:anim calcmode="lin" valueType="num">
                                      <p:cBhvr additive="base">
                                        <p:cTn id="146" dur="4000"/>
                                        <p:tgtEl>
                                          <p:spTgt spid="38"/>
                                        </p:tgtEl>
                                        <p:attrNameLst>
                                          <p:attrName>ppt_x</p:attrName>
                                        </p:attrNameLst>
                                      </p:cBhvr>
                                      <p:tavLst>
                                        <p:tav tm="0">
                                          <p:val>
                                            <p:strVal val="ppt_x"/>
                                          </p:val>
                                        </p:tav>
                                        <p:tav tm="100000">
                                          <p:val>
                                            <p:strVal val="0-ppt_w/2"/>
                                          </p:val>
                                        </p:tav>
                                      </p:tavLst>
                                    </p:anim>
                                    <p:anim calcmode="lin" valueType="num">
                                      <p:cBhvr additive="base">
                                        <p:cTn id="147" dur="4000"/>
                                        <p:tgtEl>
                                          <p:spTgt spid="38"/>
                                        </p:tgtEl>
                                        <p:attrNameLst>
                                          <p:attrName>ppt_y</p:attrName>
                                        </p:attrNameLst>
                                      </p:cBhvr>
                                      <p:tavLst>
                                        <p:tav tm="0">
                                          <p:val>
                                            <p:strVal val="ppt_y"/>
                                          </p:val>
                                        </p:tav>
                                        <p:tav tm="100000">
                                          <p:val>
                                            <p:strVal val="1+ppt_h/2"/>
                                          </p:val>
                                        </p:tav>
                                      </p:tavLst>
                                    </p:anim>
                                    <p:set>
                                      <p:cBhvr>
                                        <p:cTn id="148" dur="1" fill="hold">
                                          <p:stCondLst>
                                            <p:cond delay="3999"/>
                                          </p:stCondLst>
                                        </p:cTn>
                                        <p:tgtEl>
                                          <p:spTgt spid="38"/>
                                        </p:tgtEl>
                                        <p:attrNameLst>
                                          <p:attrName>style.visibility</p:attrName>
                                        </p:attrNameLst>
                                      </p:cBhvr>
                                      <p:to>
                                        <p:strVal val="hidden"/>
                                      </p:to>
                                    </p:set>
                                  </p:childTnLst>
                                </p:cTn>
                              </p:par>
                              <p:par>
                                <p:cTn id="149" presetID="17" presetClass="entr" presetSubtype="4" fill="hold" grpId="0" nodeType="withEffect">
                                  <p:stCondLst>
                                    <p:cond delay="0"/>
                                  </p:stCondLst>
                                  <p:childTnLst>
                                    <p:set>
                                      <p:cBhvr>
                                        <p:cTn id="150" dur="1" fill="hold">
                                          <p:stCondLst>
                                            <p:cond delay="0"/>
                                          </p:stCondLst>
                                        </p:cTn>
                                        <p:tgtEl>
                                          <p:spTgt spid="39"/>
                                        </p:tgtEl>
                                        <p:attrNameLst>
                                          <p:attrName>style.visibility</p:attrName>
                                        </p:attrNameLst>
                                      </p:cBhvr>
                                      <p:to>
                                        <p:strVal val="visible"/>
                                      </p:to>
                                    </p:set>
                                    <p:anim calcmode="lin" valueType="num">
                                      <p:cBhvr>
                                        <p:cTn id="151" dur="3000" fill="hold"/>
                                        <p:tgtEl>
                                          <p:spTgt spid="39"/>
                                        </p:tgtEl>
                                        <p:attrNameLst>
                                          <p:attrName>ppt_x</p:attrName>
                                        </p:attrNameLst>
                                      </p:cBhvr>
                                      <p:tavLst>
                                        <p:tav tm="0">
                                          <p:val>
                                            <p:strVal val="#ppt_x"/>
                                          </p:val>
                                        </p:tav>
                                        <p:tav tm="100000">
                                          <p:val>
                                            <p:strVal val="#ppt_x"/>
                                          </p:val>
                                        </p:tav>
                                      </p:tavLst>
                                    </p:anim>
                                    <p:anim calcmode="lin" valueType="num">
                                      <p:cBhvr>
                                        <p:cTn id="152" dur="3000" fill="hold"/>
                                        <p:tgtEl>
                                          <p:spTgt spid="39"/>
                                        </p:tgtEl>
                                        <p:attrNameLst>
                                          <p:attrName>ppt_y</p:attrName>
                                        </p:attrNameLst>
                                      </p:cBhvr>
                                      <p:tavLst>
                                        <p:tav tm="0">
                                          <p:val>
                                            <p:strVal val="#ppt_y+#ppt_h/2"/>
                                          </p:val>
                                        </p:tav>
                                        <p:tav tm="100000">
                                          <p:val>
                                            <p:strVal val="#ppt_y"/>
                                          </p:val>
                                        </p:tav>
                                      </p:tavLst>
                                    </p:anim>
                                    <p:anim calcmode="lin" valueType="num">
                                      <p:cBhvr>
                                        <p:cTn id="153" dur="3000" fill="hold"/>
                                        <p:tgtEl>
                                          <p:spTgt spid="39"/>
                                        </p:tgtEl>
                                        <p:attrNameLst>
                                          <p:attrName>ppt_w</p:attrName>
                                        </p:attrNameLst>
                                      </p:cBhvr>
                                      <p:tavLst>
                                        <p:tav tm="0">
                                          <p:val>
                                            <p:strVal val="#ppt_w"/>
                                          </p:val>
                                        </p:tav>
                                        <p:tav tm="100000">
                                          <p:val>
                                            <p:strVal val="#ppt_w"/>
                                          </p:val>
                                        </p:tav>
                                      </p:tavLst>
                                    </p:anim>
                                    <p:anim calcmode="lin" valueType="num">
                                      <p:cBhvr>
                                        <p:cTn id="154" dur="3000" fill="hold"/>
                                        <p:tgtEl>
                                          <p:spTgt spid="39"/>
                                        </p:tgtEl>
                                        <p:attrNameLst>
                                          <p:attrName>ppt_h</p:attrName>
                                        </p:attrNameLst>
                                      </p:cBhvr>
                                      <p:tavLst>
                                        <p:tav tm="0">
                                          <p:val>
                                            <p:fltVal val="0"/>
                                          </p:val>
                                        </p:tav>
                                        <p:tav tm="100000">
                                          <p:val>
                                            <p:strVal val="#ppt_h"/>
                                          </p:val>
                                        </p:tav>
                                      </p:tavLst>
                                    </p:anim>
                                  </p:childTnLst>
                                </p:cTn>
                              </p:par>
                              <p:par>
                                <p:cTn id="155" presetID="6" presetClass="emph" presetSubtype="0" fill="hold" grpId="1" nodeType="withEffect">
                                  <p:stCondLst>
                                    <p:cond delay="0"/>
                                  </p:stCondLst>
                                  <p:childTnLst>
                                    <p:animScale>
                                      <p:cBhvr>
                                        <p:cTn id="156" dur="3000" fill="hold"/>
                                        <p:tgtEl>
                                          <p:spTgt spid="39"/>
                                        </p:tgtEl>
                                      </p:cBhvr>
                                      <p:by x="400000" y="100000"/>
                                    </p:animScale>
                                  </p:childTnLst>
                                </p:cTn>
                              </p:par>
                              <p:par>
                                <p:cTn id="157" presetID="2" presetClass="exit" presetSubtype="12" fill="hold" grpId="2" nodeType="withEffect">
                                  <p:stCondLst>
                                    <p:cond delay="0"/>
                                  </p:stCondLst>
                                  <p:childTnLst>
                                    <p:anim calcmode="lin" valueType="num">
                                      <p:cBhvr additive="base">
                                        <p:cTn id="158" dur="4000"/>
                                        <p:tgtEl>
                                          <p:spTgt spid="39"/>
                                        </p:tgtEl>
                                        <p:attrNameLst>
                                          <p:attrName>ppt_x</p:attrName>
                                        </p:attrNameLst>
                                      </p:cBhvr>
                                      <p:tavLst>
                                        <p:tav tm="0">
                                          <p:val>
                                            <p:strVal val="ppt_x"/>
                                          </p:val>
                                        </p:tav>
                                        <p:tav tm="100000">
                                          <p:val>
                                            <p:strVal val="0-ppt_w/2"/>
                                          </p:val>
                                        </p:tav>
                                      </p:tavLst>
                                    </p:anim>
                                    <p:anim calcmode="lin" valueType="num">
                                      <p:cBhvr additive="base">
                                        <p:cTn id="159" dur="4000"/>
                                        <p:tgtEl>
                                          <p:spTgt spid="39"/>
                                        </p:tgtEl>
                                        <p:attrNameLst>
                                          <p:attrName>ppt_y</p:attrName>
                                        </p:attrNameLst>
                                      </p:cBhvr>
                                      <p:tavLst>
                                        <p:tav tm="0">
                                          <p:val>
                                            <p:strVal val="ppt_y"/>
                                          </p:val>
                                        </p:tav>
                                        <p:tav tm="100000">
                                          <p:val>
                                            <p:strVal val="1+ppt_h/2"/>
                                          </p:val>
                                        </p:tav>
                                      </p:tavLst>
                                    </p:anim>
                                    <p:set>
                                      <p:cBhvr>
                                        <p:cTn id="160" dur="1" fill="hold">
                                          <p:stCondLst>
                                            <p:cond delay="3999"/>
                                          </p:stCondLst>
                                        </p:cTn>
                                        <p:tgtEl>
                                          <p:spTgt spid="39"/>
                                        </p:tgtEl>
                                        <p:attrNameLst>
                                          <p:attrName>style.visibility</p:attrName>
                                        </p:attrNameLst>
                                      </p:cBhvr>
                                      <p:to>
                                        <p:strVal val="hidden"/>
                                      </p:to>
                                    </p:set>
                                  </p:childTnLst>
                                </p:cTn>
                              </p:par>
                              <p:par>
                                <p:cTn id="161" presetID="17" presetClass="entr" presetSubtype="4" fill="hold" grpId="0" nodeType="withEffect">
                                  <p:stCondLst>
                                    <p:cond delay="0"/>
                                  </p:stCondLst>
                                  <p:childTnLst>
                                    <p:set>
                                      <p:cBhvr>
                                        <p:cTn id="162" dur="1" fill="hold">
                                          <p:stCondLst>
                                            <p:cond delay="0"/>
                                          </p:stCondLst>
                                        </p:cTn>
                                        <p:tgtEl>
                                          <p:spTgt spid="40"/>
                                        </p:tgtEl>
                                        <p:attrNameLst>
                                          <p:attrName>style.visibility</p:attrName>
                                        </p:attrNameLst>
                                      </p:cBhvr>
                                      <p:to>
                                        <p:strVal val="visible"/>
                                      </p:to>
                                    </p:set>
                                    <p:anim calcmode="lin" valueType="num">
                                      <p:cBhvr>
                                        <p:cTn id="163" dur="3000" fill="hold"/>
                                        <p:tgtEl>
                                          <p:spTgt spid="40"/>
                                        </p:tgtEl>
                                        <p:attrNameLst>
                                          <p:attrName>ppt_x</p:attrName>
                                        </p:attrNameLst>
                                      </p:cBhvr>
                                      <p:tavLst>
                                        <p:tav tm="0">
                                          <p:val>
                                            <p:strVal val="#ppt_x"/>
                                          </p:val>
                                        </p:tav>
                                        <p:tav tm="100000">
                                          <p:val>
                                            <p:strVal val="#ppt_x"/>
                                          </p:val>
                                        </p:tav>
                                      </p:tavLst>
                                    </p:anim>
                                    <p:anim calcmode="lin" valueType="num">
                                      <p:cBhvr>
                                        <p:cTn id="164" dur="3000" fill="hold"/>
                                        <p:tgtEl>
                                          <p:spTgt spid="40"/>
                                        </p:tgtEl>
                                        <p:attrNameLst>
                                          <p:attrName>ppt_y</p:attrName>
                                        </p:attrNameLst>
                                      </p:cBhvr>
                                      <p:tavLst>
                                        <p:tav tm="0">
                                          <p:val>
                                            <p:strVal val="#ppt_y+#ppt_h/2"/>
                                          </p:val>
                                        </p:tav>
                                        <p:tav tm="100000">
                                          <p:val>
                                            <p:strVal val="#ppt_y"/>
                                          </p:val>
                                        </p:tav>
                                      </p:tavLst>
                                    </p:anim>
                                    <p:anim calcmode="lin" valueType="num">
                                      <p:cBhvr>
                                        <p:cTn id="165" dur="3000" fill="hold"/>
                                        <p:tgtEl>
                                          <p:spTgt spid="40"/>
                                        </p:tgtEl>
                                        <p:attrNameLst>
                                          <p:attrName>ppt_w</p:attrName>
                                        </p:attrNameLst>
                                      </p:cBhvr>
                                      <p:tavLst>
                                        <p:tav tm="0">
                                          <p:val>
                                            <p:strVal val="#ppt_w"/>
                                          </p:val>
                                        </p:tav>
                                        <p:tav tm="100000">
                                          <p:val>
                                            <p:strVal val="#ppt_w"/>
                                          </p:val>
                                        </p:tav>
                                      </p:tavLst>
                                    </p:anim>
                                    <p:anim calcmode="lin" valueType="num">
                                      <p:cBhvr>
                                        <p:cTn id="166" dur="3000" fill="hold"/>
                                        <p:tgtEl>
                                          <p:spTgt spid="40"/>
                                        </p:tgtEl>
                                        <p:attrNameLst>
                                          <p:attrName>ppt_h</p:attrName>
                                        </p:attrNameLst>
                                      </p:cBhvr>
                                      <p:tavLst>
                                        <p:tav tm="0">
                                          <p:val>
                                            <p:fltVal val="0"/>
                                          </p:val>
                                        </p:tav>
                                        <p:tav tm="100000">
                                          <p:val>
                                            <p:strVal val="#ppt_h"/>
                                          </p:val>
                                        </p:tav>
                                      </p:tavLst>
                                    </p:anim>
                                  </p:childTnLst>
                                </p:cTn>
                              </p:par>
                              <p:par>
                                <p:cTn id="167" presetID="6" presetClass="emph" presetSubtype="0" fill="hold" grpId="1" nodeType="withEffect">
                                  <p:stCondLst>
                                    <p:cond delay="0"/>
                                  </p:stCondLst>
                                  <p:childTnLst>
                                    <p:animScale>
                                      <p:cBhvr>
                                        <p:cTn id="168" dur="3000" fill="hold"/>
                                        <p:tgtEl>
                                          <p:spTgt spid="40"/>
                                        </p:tgtEl>
                                      </p:cBhvr>
                                      <p:by x="400000" y="100000"/>
                                    </p:animScale>
                                  </p:childTnLst>
                                </p:cTn>
                              </p:par>
                              <p:par>
                                <p:cTn id="169" presetID="2" presetClass="exit" presetSubtype="12" fill="hold" grpId="2" nodeType="withEffect">
                                  <p:stCondLst>
                                    <p:cond delay="0"/>
                                  </p:stCondLst>
                                  <p:childTnLst>
                                    <p:anim calcmode="lin" valueType="num">
                                      <p:cBhvr additive="base">
                                        <p:cTn id="170" dur="4000"/>
                                        <p:tgtEl>
                                          <p:spTgt spid="40"/>
                                        </p:tgtEl>
                                        <p:attrNameLst>
                                          <p:attrName>ppt_x</p:attrName>
                                        </p:attrNameLst>
                                      </p:cBhvr>
                                      <p:tavLst>
                                        <p:tav tm="0">
                                          <p:val>
                                            <p:strVal val="ppt_x"/>
                                          </p:val>
                                        </p:tav>
                                        <p:tav tm="100000">
                                          <p:val>
                                            <p:strVal val="0-ppt_w/2"/>
                                          </p:val>
                                        </p:tav>
                                      </p:tavLst>
                                    </p:anim>
                                    <p:anim calcmode="lin" valueType="num">
                                      <p:cBhvr additive="base">
                                        <p:cTn id="171" dur="4000"/>
                                        <p:tgtEl>
                                          <p:spTgt spid="40"/>
                                        </p:tgtEl>
                                        <p:attrNameLst>
                                          <p:attrName>ppt_y</p:attrName>
                                        </p:attrNameLst>
                                      </p:cBhvr>
                                      <p:tavLst>
                                        <p:tav tm="0">
                                          <p:val>
                                            <p:strVal val="ppt_y"/>
                                          </p:val>
                                        </p:tav>
                                        <p:tav tm="100000">
                                          <p:val>
                                            <p:strVal val="1+ppt_h/2"/>
                                          </p:val>
                                        </p:tav>
                                      </p:tavLst>
                                    </p:anim>
                                    <p:set>
                                      <p:cBhvr>
                                        <p:cTn id="172" dur="1" fill="hold">
                                          <p:stCondLst>
                                            <p:cond delay="3999"/>
                                          </p:stCondLst>
                                        </p:cTn>
                                        <p:tgtEl>
                                          <p:spTgt spid="40"/>
                                        </p:tgtEl>
                                        <p:attrNameLst>
                                          <p:attrName>style.visibility</p:attrName>
                                        </p:attrNameLst>
                                      </p:cBhvr>
                                      <p:to>
                                        <p:strVal val="hidden"/>
                                      </p:to>
                                    </p:set>
                                  </p:childTnLst>
                                </p:cTn>
                              </p:par>
                              <p:par>
                                <p:cTn id="173" presetID="17" presetClass="entr" presetSubtype="4" fill="hold" grpId="0" nodeType="withEffect">
                                  <p:stCondLst>
                                    <p:cond delay="0"/>
                                  </p:stCondLst>
                                  <p:childTnLst>
                                    <p:set>
                                      <p:cBhvr>
                                        <p:cTn id="174" dur="1" fill="hold">
                                          <p:stCondLst>
                                            <p:cond delay="0"/>
                                          </p:stCondLst>
                                        </p:cTn>
                                        <p:tgtEl>
                                          <p:spTgt spid="41"/>
                                        </p:tgtEl>
                                        <p:attrNameLst>
                                          <p:attrName>style.visibility</p:attrName>
                                        </p:attrNameLst>
                                      </p:cBhvr>
                                      <p:to>
                                        <p:strVal val="visible"/>
                                      </p:to>
                                    </p:set>
                                    <p:anim calcmode="lin" valueType="num">
                                      <p:cBhvr>
                                        <p:cTn id="175" dur="3000" fill="hold"/>
                                        <p:tgtEl>
                                          <p:spTgt spid="41"/>
                                        </p:tgtEl>
                                        <p:attrNameLst>
                                          <p:attrName>ppt_x</p:attrName>
                                        </p:attrNameLst>
                                      </p:cBhvr>
                                      <p:tavLst>
                                        <p:tav tm="0">
                                          <p:val>
                                            <p:strVal val="#ppt_x"/>
                                          </p:val>
                                        </p:tav>
                                        <p:tav tm="100000">
                                          <p:val>
                                            <p:strVal val="#ppt_x"/>
                                          </p:val>
                                        </p:tav>
                                      </p:tavLst>
                                    </p:anim>
                                    <p:anim calcmode="lin" valueType="num">
                                      <p:cBhvr>
                                        <p:cTn id="176" dur="3000" fill="hold"/>
                                        <p:tgtEl>
                                          <p:spTgt spid="41"/>
                                        </p:tgtEl>
                                        <p:attrNameLst>
                                          <p:attrName>ppt_y</p:attrName>
                                        </p:attrNameLst>
                                      </p:cBhvr>
                                      <p:tavLst>
                                        <p:tav tm="0">
                                          <p:val>
                                            <p:strVal val="#ppt_y+#ppt_h/2"/>
                                          </p:val>
                                        </p:tav>
                                        <p:tav tm="100000">
                                          <p:val>
                                            <p:strVal val="#ppt_y"/>
                                          </p:val>
                                        </p:tav>
                                      </p:tavLst>
                                    </p:anim>
                                    <p:anim calcmode="lin" valueType="num">
                                      <p:cBhvr>
                                        <p:cTn id="177" dur="3000" fill="hold"/>
                                        <p:tgtEl>
                                          <p:spTgt spid="41"/>
                                        </p:tgtEl>
                                        <p:attrNameLst>
                                          <p:attrName>ppt_w</p:attrName>
                                        </p:attrNameLst>
                                      </p:cBhvr>
                                      <p:tavLst>
                                        <p:tav tm="0">
                                          <p:val>
                                            <p:strVal val="#ppt_w"/>
                                          </p:val>
                                        </p:tav>
                                        <p:tav tm="100000">
                                          <p:val>
                                            <p:strVal val="#ppt_w"/>
                                          </p:val>
                                        </p:tav>
                                      </p:tavLst>
                                    </p:anim>
                                    <p:anim calcmode="lin" valueType="num">
                                      <p:cBhvr>
                                        <p:cTn id="178" dur="3000" fill="hold"/>
                                        <p:tgtEl>
                                          <p:spTgt spid="41"/>
                                        </p:tgtEl>
                                        <p:attrNameLst>
                                          <p:attrName>ppt_h</p:attrName>
                                        </p:attrNameLst>
                                      </p:cBhvr>
                                      <p:tavLst>
                                        <p:tav tm="0">
                                          <p:val>
                                            <p:fltVal val="0"/>
                                          </p:val>
                                        </p:tav>
                                        <p:tav tm="100000">
                                          <p:val>
                                            <p:strVal val="#ppt_h"/>
                                          </p:val>
                                        </p:tav>
                                      </p:tavLst>
                                    </p:anim>
                                  </p:childTnLst>
                                </p:cTn>
                              </p:par>
                              <p:par>
                                <p:cTn id="179" presetID="6" presetClass="emph" presetSubtype="0" fill="hold" grpId="1" nodeType="withEffect">
                                  <p:stCondLst>
                                    <p:cond delay="0"/>
                                  </p:stCondLst>
                                  <p:childTnLst>
                                    <p:animScale>
                                      <p:cBhvr>
                                        <p:cTn id="180" dur="3000" fill="hold"/>
                                        <p:tgtEl>
                                          <p:spTgt spid="41"/>
                                        </p:tgtEl>
                                      </p:cBhvr>
                                      <p:by x="400000" y="100000"/>
                                    </p:animScale>
                                  </p:childTnLst>
                                </p:cTn>
                              </p:par>
                              <p:par>
                                <p:cTn id="181" presetID="2" presetClass="exit" presetSubtype="12" fill="hold" grpId="2" nodeType="withEffect">
                                  <p:stCondLst>
                                    <p:cond delay="0"/>
                                  </p:stCondLst>
                                  <p:childTnLst>
                                    <p:anim calcmode="lin" valueType="num">
                                      <p:cBhvr additive="base">
                                        <p:cTn id="182" dur="4000"/>
                                        <p:tgtEl>
                                          <p:spTgt spid="41"/>
                                        </p:tgtEl>
                                        <p:attrNameLst>
                                          <p:attrName>ppt_x</p:attrName>
                                        </p:attrNameLst>
                                      </p:cBhvr>
                                      <p:tavLst>
                                        <p:tav tm="0">
                                          <p:val>
                                            <p:strVal val="ppt_x"/>
                                          </p:val>
                                        </p:tav>
                                        <p:tav tm="100000">
                                          <p:val>
                                            <p:strVal val="0-ppt_w/2"/>
                                          </p:val>
                                        </p:tav>
                                      </p:tavLst>
                                    </p:anim>
                                    <p:anim calcmode="lin" valueType="num">
                                      <p:cBhvr additive="base">
                                        <p:cTn id="183" dur="4000"/>
                                        <p:tgtEl>
                                          <p:spTgt spid="41"/>
                                        </p:tgtEl>
                                        <p:attrNameLst>
                                          <p:attrName>ppt_y</p:attrName>
                                        </p:attrNameLst>
                                      </p:cBhvr>
                                      <p:tavLst>
                                        <p:tav tm="0">
                                          <p:val>
                                            <p:strVal val="ppt_y"/>
                                          </p:val>
                                        </p:tav>
                                        <p:tav tm="100000">
                                          <p:val>
                                            <p:strVal val="1+ppt_h/2"/>
                                          </p:val>
                                        </p:tav>
                                      </p:tavLst>
                                    </p:anim>
                                    <p:set>
                                      <p:cBhvr>
                                        <p:cTn id="184" dur="1" fill="hold">
                                          <p:stCondLst>
                                            <p:cond delay="3999"/>
                                          </p:stCondLst>
                                        </p:cTn>
                                        <p:tgtEl>
                                          <p:spTgt spid="41"/>
                                        </p:tgtEl>
                                        <p:attrNameLst>
                                          <p:attrName>style.visibility</p:attrName>
                                        </p:attrNameLst>
                                      </p:cBhvr>
                                      <p:to>
                                        <p:strVal val="hidden"/>
                                      </p:to>
                                    </p:set>
                                  </p:childTnLst>
                                </p:cTn>
                              </p:par>
                              <p:par>
                                <p:cTn id="185" presetID="17" presetClass="entr" presetSubtype="4" fill="hold" grpId="0" nodeType="withEffect">
                                  <p:stCondLst>
                                    <p:cond delay="0"/>
                                  </p:stCondLst>
                                  <p:childTnLst>
                                    <p:set>
                                      <p:cBhvr>
                                        <p:cTn id="186" dur="1" fill="hold">
                                          <p:stCondLst>
                                            <p:cond delay="0"/>
                                          </p:stCondLst>
                                        </p:cTn>
                                        <p:tgtEl>
                                          <p:spTgt spid="42"/>
                                        </p:tgtEl>
                                        <p:attrNameLst>
                                          <p:attrName>style.visibility</p:attrName>
                                        </p:attrNameLst>
                                      </p:cBhvr>
                                      <p:to>
                                        <p:strVal val="visible"/>
                                      </p:to>
                                    </p:set>
                                    <p:anim calcmode="lin" valueType="num">
                                      <p:cBhvr>
                                        <p:cTn id="187" dur="3000" fill="hold"/>
                                        <p:tgtEl>
                                          <p:spTgt spid="42"/>
                                        </p:tgtEl>
                                        <p:attrNameLst>
                                          <p:attrName>ppt_x</p:attrName>
                                        </p:attrNameLst>
                                      </p:cBhvr>
                                      <p:tavLst>
                                        <p:tav tm="0">
                                          <p:val>
                                            <p:strVal val="#ppt_x"/>
                                          </p:val>
                                        </p:tav>
                                        <p:tav tm="100000">
                                          <p:val>
                                            <p:strVal val="#ppt_x"/>
                                          </p:val>
                                        </p:tav>
                                      </p:tavLst>
                                    </p:anim>
                                    <p:anim calcmode="lin" valueType="num">
                                      <p:cBhvr>
                                        <p:cTn id="188" dur="3000" fill="hold"/>
                                        <p:tgtEl>
                                          <p:spTgt spid="42"/>
                                        </p:tgtEl>
                                        <p:attrNameLst>
                                          <p:attrName>ppt_y</p:attrName>
                                        </p:attrNameLst>
                                      </p:cBhvr>
                                      <p:tavLst>
                                        <p:tav tm="0">
                                          <p:val>
                                            <p:strVal val="#ppt_y+#ppt_h/2"/>
                                          </p:val>
                                        </p:tav>
                                        <p:tav tm="100000">
                                          <p:val>
                                            <p:strVal val="#ppt_y"/>
                                          </p:val>
                                        </p:tav>
                                      </p:tavLst>
                                    </p:anim>
                                    <p:anim calcmode="lin" valueType="num">
                                      <p:cBhvr>
                                        <p:cTn id="189" dur="3000" fill="hold"/>
                                        <p:tgtEl>
                                          <p:spTgt spid="42"/>
                                        </p:tgtEl>
                                        <p:attrNameLst>
                                          <p:attrName>ppt_w</p:attrName>
                                        </p:attrNameLst>
                                      </p:cBhvr>
                                      <p:tavLst>
                                        <p:tav tm="0">
                                          <p:val>
                                            <p:strVal val="#ppt_w"/>
                                          </p:val>
                                        </p:tav>
                                        <p:tav tm="100000">
                                          <p:val>
                                            <p:strVal val="#ppt_w"/>
                                          </p:val>
                                        </p:tav>
                                      </p:tavLst>
                                    </p:anim>
                                    <p:anim calcmode="lin" valueType="num">
                                      <p:cBhvr>
                                        <p:cTn id="190" dur="3000" fill="hold"/>
                                        <p:tgtEl>
                                          <p:spTgt spid="42"/>
                                        </p:tgtEl>
                                        <p:attrNameLst>
                                          <p:attrName>ppt_h</p:attrName>
                                        </p:attrNameLst>
                                      </p:cBhvr>
                                      <p:tavLst>
                                        <p:tav tm="0">
                                          <p:val>
                                            <p:fltVal val="0"/>
                                          </p:val>
                                        </p:tav>
                                        <p:tav tm="100000">
                                          <p:val>
                                            <p:strVal val="#ppt_h"/>
                                          </p:val>
                                        </p:tav>
                                      </p:tavLst>
                                    </p:anim>
                                  </p:childTnLst>
                                </p:cTn>
                              </p:par>
                              <p:par>
                                <p:cTn id="191" presetID="6" presetClass="emph" presetSubtype="0" fill="hold" grpId="1" nodeType="withEffect">
                                  <p:stCondLst>
                                    <p:cond delay="0"/>
                                  </p:stCondLst>
                                  <p:childTnLst>
                                    <p:animScale>
                                      <p:cBhvr>
                                        <p:cTn id="192" dur="3000" fill="hold"/>
                                        <p:tgtEl>
                                          <p:spTgt spid="42"/>
                                        </p:tgtEl>
                                      </p:cBhvr>
                                      <p:by x="400000" y="100000"/>
                                    </p:animScale>
                                  </p:childTnLst>
                                </p:cTn>
                              </p:par>
                              <p:par>
                                <p:cTn id="193" presetID="2" presetClass="exit" presetSubtype="12" fill="hold" grpId="2" nodeType="withEffect">
                                  <p:stCondLst>
                                    <p:cond delay="0"/>
                                  </p:stCondLst>
                                  <p:childTnLst>
                                    <p:anim calcmode="lin" valueType="num">
                                      <p:cBhvr additive="base">
                                        <p:cTn id="194" dur="4000"/>
                                        <p:tgtEl>
                                          <p:spTgt spid="42"/>
                                        </p:tgtEl>
                                        <p:attrNameLst>
                                          <p:attrName>ppt_x</p:attrName>
                                        </p:attrNameLst>
                                      </p:cBhvr>
                                      <p:tavLst>
                                        <p:tav tm="0">
                                          <p:val>
                                            <p:strVal val="ppt_x"/>
                                          </p:val>
                                        </p:tav>
                                        <p:tav tm="100000">
                                          <p:val>
                                            <p:strVal val="0-ppt_w/2"/>
                                          </p:val>
                                        </p:tav>
                                      </p:tavLst>
                                    </p:anim>
                                    <p:anim calcmode="lin" valueType="num">
                                      <p:cBhvr additive="base">
                                        <p:cTn id="195" dur="4000"/>
                                        <p:tgtEl>
                                          <p:spTgt spid="42"/>
                                        </p:tgtEl>
                                        <p:attrNameLst>
                                          <p:attrName>ppt_y</p:attrName>
                                        </p:attrNameLst>
                                      </p:cBhvr>
                                      <p:tavLst>
                                        <p:tav tm="0">
                                          <p:val>
                                            <p:strVal val="ppt_y"/>
                                          </p:val>
                                        </p:tav>
                                        <p:tav tm="100000">
                                          <p:val>
                                            <p:strVal val="1+ppt_h/2"/>
                                          </p:val>
                                        </p:tav>
                                      </p:tavLst>
                                    </p:anim>
                                    <p:set>
                                      <p:cBhvr>
                                        <p:cTn id="196" dur="1" fill="hold">
                                          <p:stCondLst>
                                            <p:cond delay="3999"/>
                                          </p:stCondLst>
                                        </p:cTn>
                                        <p:tgtEl>
                                          <p:spTgt spid="42"/>
                                        </p:tgtEl>
                                        <p:attrNameLst>
                                          <p:attrName>style.visibility</p:attrName>
                                        </p:attrNameLst>
                                      </p:cBhvr>
                                      <p:to>
                                        <p:strVal val="hidden"/>
                                      </p:to>
                                    </p:set>
                                  </p:childTnLst>
                                </p:cTn>
                              </p:par>
                              <p:par>
                                <p:cTn id="197" presetID="17" presetClass="entr" presetSubtype="4" fill="hold" grpId="0" nodeType="withEffect">
                                  <p:stCondLst>
                                    <p:cond delay="0"/>
                                  </p:stCondLst>
                                  <p:childTnLst>
                                    <p:set>
                                      <p:cBhvr>
                                        <p:cTn id="198" dur="1" fill="hold">
                                          <p:stCondLst>
                                            <p:cond delay="0"/>
                                          </p:stCondLst>
                                        </p:cTn>
                                        <p:tgtEl>
                                          <p:spTgt spid="43"/>
                                        </p:tgtEl>
                                        <p:attrNameLst>
                                          <p:attrName>style.visibility</p:attrName>
                                        </p:attrNameLst>
                                      </p:cBhvr>
                                      <p:to>
                                        <p:strVal val="visible"/>
                                      </p:to>
                                    </p:set>
                                    <p:anim calcmode="lin" valueType="num">
                                      <p:cBhvr>
                                        <p:cTn id="199" dur="3000" fill="hold"/>
                                        <p:tgtEl>
                                          <p:spTgt spid="43"/>
                                        </p:tgtEl>
                                        <p:attrNameLst>
                                          <p:attrName>ppt_x</p:attrName>
                                        </p:attrNameLst>
                                      </p:cBhvr>
                                      <p:tavLst>
                                        <p:tav tm="0">
                                          <p:val>
                                            <p:strVal val="#ppt_x"/>
                                          </p:val>
                                        </p:tav>
                                        <p:tav tm="100000">
                                          <p:val>
                                            <p:strVal val="#ppt_x"/>
                                          </p:val>
                                        </p:tav>
                                      </p:tavLst>
                                    </p:anim>
                                    <p:anim calcmode="lin" valueType="num">
                                      <p:cBhvr>
                                        <p:cTn id="200" dur="3000" fill="hold"/>
                                        <p:tgtEl>
                                          <p:spTgt spid="43"/>
                                        </p:tgtEl>
                                        <p:attrNameLst>
                                          <p:attrName>ppt_y</p:attrName>
                                        </p:attrNameLst>
                                      </p:cBhvr>
                                      <p:tavLst>
                                        <p:tav tm="0">
                                          <p:val>
                                            <p:strVal val="#ppt_y+#ppt_h/2"/>
                                          </p:val>
                                        </p:tav>
                                        <p:tav tm="100000">
                                          <p:val>
                                            <p:strVal val="#ppt_y"/>
                                          </p:val>
                                        </p:tav>
                                      </p:tavLst>
                                    </p:anim>
                                    <p:anim calcmode="lin" valueType="num">
                                      <p:cBhvr>
                                        <p:cTn id="201" dur="3000" fill="hold"/>
                                        <p:tgtEl>
                                          <p:spTgt spid="43"/>
                                        </p:tgtEl>
                                        <p:attrNameLst>
                                          <p:attrName>ppt_w</p:attrName>
                                        </p:attrNameLst>
                                      </p:cBhvr>
                                      <p:tavLst>
                                        <p:tav tm="0">
                                          <p:val>
                                            <p:strVal val="#ppt_w"/>
                                          </p:val>
                                        </p:tav>
                                        <p:tav tm="100000">
                                          <p:val>
                                            <p:strVal val="#ppt_w"/>
                                          </p:val>
                                        </p:tav>
                                      </p:tavLst>
                                    </p:anim>
                                    <p:anim calcmode="lin" valueType="num">
                                      <p:cBhvr>
                                        <p:cTn id="202" dur="3000" fill="hold"/>
                                        <p:tgtEl>
                                          <p:spTgt spid="43"/>
                                        </p:tgtEl>
                                        <p:attrNameLst>
                                          <p:attrName>ppt_h</p:attrName>
                                        </p:attrNameLst>
                                      </p:cBhvr>
                                      <p:tavLst>
                                        <p:tav tm="0">
                                          <p:val>
                                            <p:fltVal val="0"/>
                                          </p:val>
                                        </p:tav>
                                        <p:tav tm="100000">
                                          <p:val>
                                            <p:strVal val="#ppt_h"/>
                                          </p:val>
                                        </p:tav>
                                      </p:tavLst>
                                    </p:anim>
                                  </p:childTnLst>
                                </p:cTn>
                              </p:par>
                              <p:par>
                                <p:cTn id="203" presetID="6" presetClass="emph" presetSubtype="0" fill="hold" grpId="1" nodeType="withEffect">
                                  <p:stCondLst>
                                    <p:cond delay="0"/>
                                  </p:stCondLst>
                                  <p:childTnLst>
                                    <p:animScale>
                                      <p:cBhvr>
                                        <p:cTn id="204" dur="3000" fill="hold"/>
                                        <p:tgtEl>
                                          <p:spTgt spid="43"/>
                                        </p:tgtEl>
                                      </p:cBhvr>
                                      <p:by x="400000" y="100000"/>
                                    </p:animScale>
                                  </p:childTnLst>
                                </p:cTn>
                              </p:par>
                              <p:par>
                                <p:cTn id="205" presetID="2" presetClass="exit" presetSubtype="12" fill="hold" grpId="2" nodeType="withEffect">
                                  <p:stCondLst>
                                    <p:cond delay="0"/>
                                  </p:stCondLst>
                                  <p:childTnLst>
                                    <p:anim calcmode="lin" valueType="num">
                                      <p:cBhvr additive="base">
                                        <p:cTn id="206" dur="4000"/>
                                        <p:tgtEl>
                                          <p:spTgt spid="43"/>
                                        </p:tgtEl>
                                        <p:attrNameLst>
                                          <p:attrName>ppt_x</p:attrName>
                                        </p:attrNameLst>
                                      </p:cBhvr>
                                      <p:tavLst>
                                        <p:tav tm="0">
                                          <p:val>
                                            <p:strVal val="ppt_x"/>
                                          </p:val>
                                        </p:tav>
                                        <p:tav tm="100000">
                                          <p:val>
                                            <p:strVal val="0-ppt_w/2"/>
                                          </p:val>
                                        </p:tav>
                                      </p:tavLst>
                                    </p:anim>
                                    <p:anim calcmode="lin" valueType="num">
                                      <p:cBhvr additive="base">
                                        <p:cTn id="207" dur="4000"/>
                                        <p:tgtEl>
                                          <p:spTgt spid="43"/>
                                        </p:tgtEl>
                                        <p:attrNameLst>
                                          <p:attrName>ppt_y</p:attrName>
                                        </p:attrNameLst>
                                      </p:cBhvr>
                                      <p:tavLst>
                                        <p:tav tm="0">
                                          <p:val>
                                            <p:strVal val="ppt_y"/>
                                          </p:val>
                                        </p:tav>
                                        <p:tav tm="100000">
                                          <p:val>
                                            <p:strVal val="1+ppt_h/2"/>
                                          </p:val>
                                        </p:tav>
                                      </p:tavLst>
                                    </p:anim>
                                    <p:set>
                                      <p:cBhvr>
                                        <p:cTn id="208" dur="1" fill="hold">
                                          <p:stCondLst>
                                            <p:cond delay="3999"/>
                                          </p:stCondLst>
                                        </p:cTn>
                                        <p:tgtEl>
                                          <p:spTgt spid="43"/>
                                        </p:tgtEl>
                                        <p:attrNameLst>
                                          <p:attrName>style.visibility</p:attrName>
                                        </p:attrNameLst>
                                      </p:cBhvr>
                                      <p:to>
                                        <p:strVal val="hidden"/>
                                      </p:to>
                                    </p:set>
                                  </p:childTnLst>
                                </p:cTn>
                              </p:par>
                              <p:par>
                                <p:cTn id="209" presetID="17" presetClass="entr" presetSubtype="4" fill="hold" grpId="0" nodeType="withEffect">
                                  <p:stCondLst>
                                    <p:cond delay="0"/>
                                  </p:stCondLst>
                                  <p:childTnLst>
                                    <p:set>
                                      <p:cBhvr>
                                        <p:cTn id="210" dur="1" fill="hold">
                                          <p:stCondLst>
                                            <p:cond delay="0"/>
                                          </p:stCondLst>
                                        </p:cTn>
                                        <p:tgtEl>
                                          <p:spTgt spid="44"/>
                                        </p:tgtEl>
                                        <p:attrNameLst>
                                          <p:attrName>style.visibility</p:attrName>
                                        </p:attrNameLst>
                                      </p:cBhvr>
                                      <p:to>
                                        <p:strVal val="visible"/>
                                      </p:to>
                                    </p:set>
                                    <p:anim calcmode="lin" valueType="num">
                                      <p:cBhvr>
                                        <p:cTn id="211" dur="3000" fill="hold"/>
                                        <p:tgtEl>
                                          <p:spTgt spid="44"/>
                                        </p:tgtEl>
                                        <p:attrNameLst>
                                          <p:attrName>ppt_x</p:attrName>
                                        </p:attrNameLst>
                                      </p:cBhvr>
                                      <p:tavLst>
                                        <p:tav tm="0">
                                          <p:val>
                                            <p:strVal val="#ppt_x"/>
                                          </p:val>
                                        </p:tav>
                                        <p:tav tm="100000">
                                          <p:val>
                                            <p:strVal val="#ppt_x"/>
                                          </p:val>
                                        </p:tav>
                                      </p:tavLst>
                                    </p:anim>
                                    <p:anim calcmode="lin" valueType="num">
                                      <p:cBhvr>
                                        <p:cTn id="212" dur="3000" fill="hold"/>
                                        <p:tgtEl>
                                          <p:spTgt spid="44"/>
                                        </p:tgtEl>
                                        <p:attrNameLst>
                                          <p:attrName>ppt_y</p:attrName>
                                        </p:attrNameLst>
                                      </p:cBhvr>
                                      <p:tavLst>
                                        <p:tav tm="0">
                                          <p:val>
                                            <p:strVal val="#ppt_y+#ppt_h/2"/>
                                          </p:val>
                                        </p:tav>
                                        <p:tav tm="100000">
                                          <p:val>
                                            <p:strVal val="#ppt_y"/>
                                          </p:val>
                                        </p:tav>
                                      </p:tavLst>
                                    </p:anim>
                                    <p:anim calcmode="lin" valueType="num">
                                      <p:cBhvr>
                                        <p:cTn id="213" dur="3000" fill="hold"/>
                                        <p:tgtEl>
                                          <p:spTgt spid="44"/>
                                        </p:tgtEl>
                                        <p:attrNameLst>
                                          <p:attrName>ppt_w</p:attrName>
                                        </p:attrNameLst>
                                      </p:cBhvr>
                                      <p:tavLst>
                                        <p:tav tm="0">
                                          <p:val>
                                            <p:strVal val="#ppt_w"/>
                                          </p:val>
                                        </p:tav>
                                        <p:tav tm="100000">
                                          <p:val>
                                            <p:strVal val="#ppt_w"/>
                                          </p:val>
                                        </p:tav>
                                      </p:tavLst>
                                    </p:anim>
                                    <p:anim calcmode="lin" valueType="num">
                                      <p:cBhvr>
                                        <p:cTn id="214" dur="3000" fill="hold"/>
                                        <p:tgtEl>
                                          <p:spTgt spid="44"/>
                                        </p:tgtEl>
                                        <p:attrNameLst>
                                          <p:attrName>ppt_h</p:attrName>
                                        </p:attrNameLst>
                                      </p:cBhvr>
                                      <p:tavLst>
                                        <p:tav tm="0">
                                          <p:val>
                                            <p:fltVal val="0"/>
                                          </p:val>
                                        </p:tav>
                                        <p:tav tm="100000">
                                          <p:val>
                                            <p:strVal val="#ppt_h"/>
                                          </p:val>
                                        </p:tav>
                                      </p:tavLst>
                                    </p:anim>
                                  </p:childTnLst>
                                </p:cTn>
                              </p:par>
                              <p:par>
                                <p:cTn id="215" presetID="6" presetClass="emph" presetSubtype="0" fill="hold" grpId="1" nodeType="withEffect">
                                  <p:stCondLst>
                                    <p:cond delay="0"/>
                                  </p:stCondLst>
                                  <p:childTnLst>
                                    <p:animScale>
                                      <p:cBhvr>
                                        <p:cTn id="216" dur="3000" fill="hold"/>
                                        <p:tgtEl>
                                          <p:spTgt spid="44"/>
                                        </p:tgtEl>
                                      </p:cBhvr>
                                      <p:by x="400000" y="100000"/>
                                    </p:animScale>
                                  </p:childTnLst>
                                </p:cTn>
                              </p:par>
                              <p:par>
                                <p:cTn id="217" presetID="2" presetClass="exit" presetSubtype="12" fill="hold" grpId="2" nodeType="withEffect">
                                  <p:stCondLst>
                                    <p:cond delay="0"/>
                                  </p:stCondLst>
                                  <p:childTnLst>
                                    <p:anim calcmode="lin" valueType="num">
                                      <p:cBhvr additive="base">
                                        <p:cTn id="218" dur="4000"/>
                                        <p:tgtEl>
                                          <p:spTgt spid="44"/>
                                        </p:tgtEl>
                                        <p:attrNameLst>
                                          <p:attrName>ppt_x</p:attrName>
                                        </p:attrNameLst>
                                      </p:cBhvr>
                                      <p:tavLst>
                                        <p:tav tm="0">
                                          <p:val>
                                            <p:strVal val="ppt_x"/>
                                          </p:val>
                                        </p:tav>
                                        <p:tav tm="100000">
                                          <p:val>
                                            <p:strVal val="0-ppt_w/2"/>
                                          </p:val>
                                        </p:tav>
                                      </p:tavLst>
                                    </p:anim>
                                    <p:anim calcmode="lin" valueType="num">
                                      <p:cBhvr additive="base">
                                        <p:cTn id="219" dur="4000"/>
                                        <p:tgtEl>
                                          <p:spTgt spid="44"/>
                                        </p:tgtEl>
                                        <p:attrNameLst>
                                          <p:attrName>ppt_y</p:attrName>
                                        </p:attrNameLst>
                                      </p:cBhvr>
                                      <p:tavLst>
                                        <p:tav tm="0">
                                          <p:val>
                                            <p:strVal val="ppt_y"/>
                                          </p:val>
                                        </p:tav>
                                        <p:tav tm="100000">
                                          <p:val>
                                            <p:strVal val="1+ppt_h/2"/>
                                          </p:val>
                                        </p:tav>
                                      </p:tavLst>
                                    </p:anim>
                                    <p:set>
                                      <p:cBhvr>
                                        <p:cTn id="220" dur="1" fill="hold">
                                          <p:stCondLst>
                                            <p:cond delay="3999"/>
                                          </p:stCondLst>
                                        </p:cTn>
                                        <p:tgtEl>
                                          <p:spTgt spid="44"/>
                                        </p:tgtEl>
                                        <p:attrNameLst>
                                          <p:attrName>style.visibility</p:attrName>
                                        </p:attrNameLst>
                                      </p:cBhvr>
                                      <p:to>
                                        <p:strVal val="hidden"/>
                                      </p:to>
                                    </p:set>
                                  </p:childTnLst>
                                </p:cTn>
                              </p:par>
                              <p:par>
                                <p:cTn id="221" presetID="17" presetClass="entr" presetSubtype="4" fill="hold" grpId="0" nodeType="withEffect">
                                  <p:stCondLst>
                                    <p:cond delay="0"/>
                                  </p:stCondLst>
                                  <p:childTnLst>
                                    <p:set>
                                      <p:cBhvr>
                                        <p:cTn id="222" dur="1" fill="hold">
                                          <p:stCondLst>
                                            <p:cond delay="0"/>
                                          </p:stCondLst>
                                        </p:cTn>
                                        <p:tgtEl>
                                          <p:spTgt spid="45"/>
                                        </p:tgtEl>
                                        <p:attrNameLst>
                                          <p:attrName>style.visibility</p:attrName>
                                        </p:attrNameLst>
                                      </p:cBhvr>
                                      <p:to>
                                        <p:strVal val="visible"/>
                                      </p:to>
                                    </p:set>
                                    <p:anim calcmode="lin" valueType="num">
                                      <p:cBhvr>
                                        <p:cTn id="223" dur="3000" fill="hold"/>
                                        <p:tgtEl>
                                          <p:spTgt spid="45"/>
                                        </p:tgtEl>
                                        <p:attrNameLst>
                                          <p:attrName>ppt_x</p:attrName>
                                        </p:attrNameLst>
                                      </p:cBhvr>
                                      <p:tavLst>
                                        <p:tav tm="0">
                                          <p:val>
                                            <p:strVal val="#ppt_x"/>
                                          </p:val>
                                        </p:tav>
                                        <p:tav tm="100000">
                                          <p:val>
                                            <p:strVal val="#ppt_x"/>
                                          </p:val>
                                        </p:tav>
                                      </p:tavLst>
                                    </p:anim>
                                    <p:anim calcmode="lin" valueType="num">
                                      <p:cBhvr>
                                        <p:cTn id="224" dur="3000" fill="hold"/>
                                        <p:tgtEl>
                                          <p:spTgt spid="45"/>
                                        </p:tgtEl>
                                        <p:attrNameLst>
                                          <p:attrName>ppt_y</p:attrName>
                                        </p:attrNameLst>
                                      </p:cBhvr>
                                      <p:tavLst>
                                        <p:tav tm="0">
                                          <p:val>
                                            <p:strVal val="#ppt_y+#ppt_h/2"/>
                                          </p:val>
                                        </p:tav>
                                        <p:tav tm="100000">
                                          <p:val>
                                            <p:strVal val="#ppt_y"/>
                                          </p:val>
                                        </p:tav>
                                      </p:tavLst>
                                    </p:anim>
                                    <p:anim calcmode="lin" valueType="num">
                                      <p:cBhvr>
                                        <p:cTn id="225" dur="3000" fill="hold"/>
                                        <p:tgtEl>
                                          <p:spTgt spid="45"/>
                                        </p:tgtEl>
                                        <p:attrNameLst>
                                          <p:attrName>ppt_w</p:attrName>
                                        </p:attrNameLst>
                                      </p:cBhvr>
                                      <p:tavLst>
                                        <p:tav tm="0">
                                          <p:val>
                                            <p:strVal val="#ppt_w"/>
                                          </p:val>
                                        </p:tav>
                                        <p:tav tm="100000">
                                          <p:val>
                                            <p:strVal val="#ppt_w"/>
                                          </p:val>
                                        </p:tav>
                                      </p:tavLst>
                                    </p:anim>
                                    <p:anim calcmode="lin" valueType="num">
                                      <p:cBhvr>
                                        <p:cTn id="226" dur="3000" fill="hold"/>
                                        <p:tgtEl>
                                          <p:spTgt spid="45"/>
                                        </p:tgtEl>
                                        <p:attrNameLst>
                                          <p:attrName>ppt_h</p:attrName>
                                        </p:attrNameLst>
                                      </p:cBhvr>
                                      <p:tavLst>
                                        <p:tav tm="0">
                                          <p:val>
                                            <p:fltVal val="0"/>
                                          </p:val>
                                        </p:tav>
                                        <p:tav tm="100000">
                                          <p:val>
                                            <p:strVal val="#ppt_h"/>
                                          </p:val>
                                        </p:tav>
                                      </p:tavLst>
                                    </p:anim>
                                  </p:childTnLst>
                                </p:cTn>
                              </p:par>
                              <p:par>
                                <p:cTn id="227" presetID="6" presetClass="emph" presetSubtype="0" fill="hold" grpId="1" nodeType="withEffect">
                                  <p:stCondLst>
                                    <p:cond delay="0"/>
                                  </p:stCondLst>
                                  <p:childTnLst>
                                    <p:animScale>
                                      <p:cBhvr>
                                        <p:cTn id="228" dur="3000" fill="hold"/>
                                        <p:tgtEl>
                                          <p:spTgt spid="45"/>
                                        </p:tgtEl>
                                      </p:cBhvr>
                                      <p:by x="400000" y="100000"/>
                                    </p:animScale>
                                  </p:childTnLst>
                                </p:cTn>
                              </p:par>
                              <p:par>
                                <p:cTn id="229" presetID="2" presetClass="exit" presetSubtype="12" fill="hold" grpId="2" nodeType="withEffect">
                                  <p:stCondLst>
                                    <p:cond delay="0"/>
                                  </p:stCondLst>
                                  <p:childTnLst>
                                    <p:anim calcmode="lin" valueType="num">
                                      <p:cBhvr additive="base">
                                        <p:cTn id="230" dur="4000"/>
                                        <p:tgtEl>
                                          <p:spTgt spid="45"/>
                                        </p:tgtEl>
                                        <p:attrNameLst>
                                          <p:attrName>ppt_x</p:attrName>
                                        </p:attrNameLst>
                                      </p:cBhvr>
                                      <p:tavLst>
                                        <p:tav tm="0">
                                          <p:val>
                                            <p:strVal val="ppt_x"/>
                                          </p:val>
                                        </p:tav>
                                        <p:tav tm="100000">
                                          <p:val>
                                            <p:strVal val="0-ppt_w/2"/>
                                          </p:val>
                                        </p:tav>
                                      </p:tavLst>
                                    </p:anim>
                                    <p:anim calcmode="lin" valueType="num">
                                      <p:cBhvr additive="base">
                                        <p:cTn id="231" dur="4000"/>
                                        <p:tgtEl>
                                          <p:spTgt spid="45"/>
                                        </p:tgtEl>
                                        <p:attrNameLst>
                                          <p:attrName>ppt_y</p:attrName>
                                        </p:attrNameLst>
                                      </p:cBhvr>
                                      <p:tavLst>
                                        <p:tav tm="0">
                                          <p:val>
                                            <p:strVal val="ppt_y"/>
                                          </p:val>
                                        </p:tav>
                                        <p:tav tm="100000">
                                          <p:val>
                                            <p:strVal val="1+ppt_h/2"/>
                                          </p:val>
                                        </p:tav>
                                      </p:tavLst>
                                    </p:anim>
                                    <p:set>
                                      <p:cBhvr>
                                        <p:cTn id="232" dur="1" fill="hold">
                                          <p:stCondLst>
                                            <p:cond delay="3999"/>
                                          </p:stCondLst>
                                        </p:cTn>
                                        <p:tgtEl>
                                          <p:spTgt spid="45"/>
                                        </p:tgtEl>
                                        <p:attrNameLst>
                                          <p:attrName>style.visibility</p:attrName>
                                        </p:attrNameLst>
                                      </p:cBhvr>
                                      <p:to>
                                        <p:strVal val="hidden"/>
                                      </p:to>
                                    </p:set>
                                  </p:childTnLst>
                                </p:cTn>
                              </p:par>
                              <p:par>
                                <p:cTn id="233" presetID="17" presetClass="entr" presetSubtype="4" fill="hold" grpId="0" nodeType="withEffect">
                                  <p:stCondLst>
                                    <p:cond delay="0"/>
                                  </p:stCondLst>
                                  <p:childTnLst>
                                    <p:set>
                                      <p:cBhvr>
                                        <p:cTn id="234" dur="1" fill="hold">
                                          <p:stCondLst>
                                            <p:cond delay="0"/>
                                          </p:stCondLst>
                                        </p:cTn>
                                        <p:tgtEl>
                                          <p:spTgt spid="46"/>
                                        </p:tgtEl>
                                        <p:attrNameLst>
                                          <p:attrName>style.visibility</p:attrName>
                                        </p:attrNameLst>
                                      </p:cBhvr>
                                      <p:to>
                                        <p:strVal val="visible"/>
                                      </p:to>
                                    </p:set>
                                    <p:anim calcmode="lin" valueType="num">
                                      <p:cBhvr>
                                        <p:cTn id="235" dur="3000" fill="hold"/>
                                        <p:tgtEl>
                                          <p:spTgt spid="46"/>
                                        </p:tgtEl>
                                        <p:attrNameLst>
                                          <p:attrName>ppt_x</p:attrName>
                                        </p:attrNameLst>
                                      </p:cBhvr>
                                      <p:tavLst>
                                        <p:tav tm="0">
                                          <p:val>
                                            <p:strVal val="#ppt_x"/>
                                          </p:val>
                                        </p:tav>
                                        <p:tav tm="100000">
                                          <p:val>
                                            <p:strVal val="#ppt_x"/>
                                          </p:val>
                                        </p:tav>
                                      </p:tavLst>
                                    </p:anim>
                                    <p:anim calcmode="lin" valueType="num">
                                      <p:cBhvr>
                                        <p:cTn id="236" dur="3000" fill="hold"/>
                                        <p:tgtEl>
                                          <p:spTgt spid="46"/>
                                        </p:tgtEl>
                                        <p:attrNameLst>
                                          <p:attrName>ppt_y</p:attrName>
                                        </p:attrNameLst>
                                      </p:cBhvr>
                                      <p:tavLst>
                                        <p:tav tm="0">
                                          <p:val>
                                            <p:strVal val="#ppt_y+#ppt_h/2"/>
                                          </p:val>
                                        </p:tav>
                                        <p:tav tm="100000">
                                          <p:val>
                                            <p:strVal val="#ppt_y"/>
                                          </p:val>
                                        </p:tav>
                                      </p:tavLst>
                                    </p:anim>
                                    <p:anim calcmode="lin" valueType="num">
                                      <p:cBhvr>
                                        <p:cTn id="237" dur="3000" fill="hold"/>
                                        <p:tgtEl>
                                          <p:spTgt spid="46"/>
                                        </p:tgtEl>
                                        <p:attrNameLst>
                                          <p:attrName>ppt_w</p:attrName>
                                        </p:attrNameLst>
                                      </p:cBhvr>
                                      <p:tavLst>
                                        <p:tav tm="0">
                                          <p:val>
                                            <p:strVal val="#ppt_w"/>
                                          </p:val>
                                        </p:tav>
                                        <p:tav tm="100000">
                                          <p:val>
                                            <p:strVal val="#ppt_w"/>
                                          </p:val>
                                        </p:tav>
                                      </p:tavLst>
                                    </p:anim>
                                    <p:anim calcmode="lin" valueType="num">
                                      <p:cBhvr>
                                        <p:cTn id="238" dur="3000" fill="hold"/>
                                        <p:tgtEl>
                                          <p:spTgt spid="46"/>
                                        </p:tgtEl>
                                        <p:attrNameLst>
                                          <p:attrName>ppt_h</p:attrName>
                                        </p:attrNameLst>
                                      </p:cBhvr>
                                      <p:tavLst>
                                        <p:tav tm="0">
                                          <p:val>
                                            <p:fltVal val="0"/>
                                          </p:val>
                                        </p:tav>
                                        <p:tav tm="100000">
                                          <p:val>
                                            <p:strVal val="#ppt_h"/>
                                          </p:val>
                                        </p:tav>
                                      </p:tavLst>
                                    </p:anim>
                                  </p:childTnLst>
                                </p:cTn>
                              </p:par>
                              <p:par>
                                <p:cTn id="239" presetID="6" presetClass="emph" presetSubtype="0" fill="hold" grpId="1" nodeType="withEffect">
                                  <p:stCondLst>
                                    <p:cond delay="0"/>
                                  </p:stCondLst>
                                  <p:childTnLst>
                                    <p:animScale>
                                      <p:cBhvr>
                                        <p:cTn id="240" dur="3000" fill="hold"/>
                                        <p:tgtEl>
                                          <p:spTgt spid="46"/>
                                        </p:tgtEl>
                                      </p:cBhvr>
                                      <p:by x="400000" y="100000"/>
                                    </p:animScale>
                                  </p:childTnLst>
                                </p:cTn>
                              </p:par>
                              <p:par>
                                <p:cTn id="241" presetID="2" presetClass="exit" presetSubtype="12" fill="hold" grpId="2" nodeType="withEffect">
                                  <p:stCondLst>
                                    <p:cond delay="0"/>
                                  </p:stCondLst>
                                  <p:childTnLst>
                                    <p:anim calcmode="lin" valueType="num">
                                      <p:cBhvr additive="base">
                                        <p:cTn id="242" dur="4000"/>
                                        <p:tgtEl>
                                          <p:spTgt spid="46"/>
                                        </p:tgtEl>
                                        <p:attrNameLst>
                                          <p:attrName>ppt_x</p:attrName>
                                        </p:attrNameLst>
                                      </p:cBhvr>
                                      <p:tavLst>
                                        <p:tav tm="0">
                                          <p:val>
                                            <p:strVal val="ppt_x"/>
                                          </p:val>
                                        </p:tav>
                                        <p:tav tm="100000">
                                          <p:val>
                                            <p:strVal val="0-ppt_w/2"/>
                                          </p:val>
                                        </p:tav>
                                      </p:tavLst>
                                    </p:anim>
                                    <p:anim calcmode="lin" valueType="num">
                                      <p:cBhvr additive="base">
                                        <p:cTn id="243" dur="4000"/>
                                        <p:tgtEl>
                                          <p:spTgt spid="46"/>
                                        </p:tgtEl>
                                        <p:attrNameLst>
                                          <p:attrName>ppt_y</p:attrName>
                                        </p:attrNameLst>
                                      </p:cBhvr>
                                      <p:tavLst>
                                        <p:tav tm="0">
                                          <p:val>
                                            <p:strVal val="ppt_y"/>
                                          </p:val>
                                        </p:tav>
                                        <p:tav tm="100000">
                                          <p:val>
                                            <p:strVal val="1+ppt_h/2"/>
                                          </p:val>
                                        </p:tav>
                                      </p:tavLst>
                                    </p:anim>
                                    <p:set>
                                      <p:cBhvr>
                                        <p:cTn id="244" dur="1" fill="hold">
                                          <p:stCondLst>
                                            <p:cond delay="3999"/>
                                          </p:stCondLst>
                                        </p:cTn>
                                        <p:tgtEl>
                                          <p:spTgt spid="46"/>
                                        </p:tgtEl>
                                        <p:attrNameLst>
                                          <p:attrName>style.visibility</p:attrName>
                                        </p:attrNameLst>
                                      </p:cBhvr>
                                      <p:to>
                                        <p:strVal val="hidden"/>
                                      </p:to>
                                    </p:set>
                                  </p:childTnLst>
                                </p:cTn>
                              </p:par>
                              <p:par>
                                <p:cTn id="245" presetID="17" presetClass="entr" presetSubtype="4" fill="hold" grpId="0" nodeType="withEffect">
                                  <p:stCondLst>
                                    <p:cond delay="0"/>
                                  </p:stCondLst>
                                  <p:childTnLst>
                                    <p:set>
                                      <p:cBhvr>
                                        <p:cTn id="246" dur="1" fill="hold">
                                          <p:stCondLst>
                                            <p:cond delay="0"/>
                                          </p:stCondLst>
                                        </p:cTn>
                                        <p:tgtEl>
                                          <p:spTgt spid="47"/>
                                        </p:tgtEl>
                                        <p:attrNameLst>
                                          <p:attrName>style.visibility</p:attrName>
                                        </p:attrNameLst>
                                      </p:cBhvr>
                                      <p:to>
                                        <p:strVal val="visible"/>
                                      </p:to>
                                    </p:set>
                                    <p:anim calcmode="lin" valueType="num">
                                      <p:cBhvr>
                                        <p:cTn id="247" dur="3000" fill="hold"/>
                                        <p:tgtEl>
                                          <p:spTgt spid="47"/>
                                        </p:tgtEl>
                                        <p:attrNameLst>
                                          <p:attrName>ppt_x</p:attrName>
                                        </p:attrNameLst>
                                      </p:cBhvr>
                                      <p:tavLst>
                                        <p:tav tm="0">
                                          <p:val>
                                            <p:strVal val="#ppt_x"/>
                                          </p:val>
                                        </p:tav>
                                        <p:tav tm="100000">
                                          <p:val>
                                            <p:strVal val="#ppt_x"/>
                                          </p:val>
                                        </p:tav>
                                      </p:tavLst>
                                    </p:anim>
                                    <p:anim calcmode="lin" valueType="num">
                                      <p:cBhvr>
                                        <p:cTn id="248" dur="3000" fill="hold"/>
                                        <p:tgtEl>
                                          <p:spTgt spid="47"/>
                                        </p:tgtEl>
                                        <p:attrNameLst>
                                          <p:attrName>ppt_y</p:attrName>
                                        </p:attrNameLst>
                                      </p:cBhvr>
                                      <p:tavLst>
                                        <p:tav tm="0">
                                          <p:val>
                                            <p:strVal val="#ppt_y+#ppt_h/2"/>
                                          </p:val>
                                        </p:tav>
                                        <p:tav tm="100000">
                                          <p:val>
                                            <p:strVal val="#ppt_y"/>
                                          </p:val>
                                        </p:tav>
                                      </p:tavLst>
                                    </p:anim>
                                    <p:anim calcmode="lin" valueType="num">
                                      <p:cBhvr>
                                        <p:cTn id="249" dur="3000" fill="hold"/>
                                        <p:tgtEl>
                                          <p:spTgt spid="47"/>
                                        </p:tgtEl>
                                        <p:attrNameLst>
                                          <p:attrName>ppt_w</p:attrName>
                                        </p:attrNameLst>
                                      </p:cBhvr>
                                      <p:tavLst>
                                        <p:tav tm="0">
                                          <p:val>
                                            <p:strVal val="#ppt_w"/>
                                          </p:val>
                                        </p:tav>
                                        <p:tav tm="100000">
                                          <p:val>
                                            <p:strVal val="#ppt_w"/>
                                          </p:val>
                                        </p:tav>
                                      </p:tavLst>
                                    </p:anim>
                                    <p:anim calcmode="lin" valueType="num">
                                      <p:cBhvr>
                                        <p:cTn id="250" dur="3000" fill="hold"/>
                                        <p:tgtEl>
                                          <p:spTgt spid="47"/>
                                        </p:tgtEl>
                                        <p:attrNameLst>
                                          <p:attrName>ppt_h</p:attrName>
                                        </p:attrNameLst>
                                      </p:cBhvr>
                                      <p:tavLst>
                                        <p:tav tm="0">
                                          <p:val>
                                            <p:fltVal val="0"/>
                                          </p:val>
                                        </p:tav>
                                        <p:tav tm="100000">
                                          <p:val>
                                            <p:strVal val="#ppt_h"/>
                                          </p:val>
                                        </p:tav>
                                      </p:tavLst>
                                    </p:anim>
                                  </p:childTnLst>
                                </p:cTn>
                              </p:par>
                              <p:par>
                                <p:cTn id="251" presetID="6" presetClass="emph" presetSubtype="0" fill="hold" grpId="1" nodeType="withEffect">
                                  <p:stCondLst>
                                    <p:cond delay="0"/>
                                  </p:stCondLst>
                                  <p:childTnLst>
                                    <p:animScale>
                                      <p:cBhvr>
                                        <p:cTn id="252" dur="3000" fill="hold"/>
                                        <p:tgtEl>
                                          <p:spTgt spid="47"/>
                                        </p:tgtEl>
                                      </p:cBhvr>
                                      <p:by x="400000" y="100000"/>
                                    </p:animScale>
                                  </p:childTnLst>
                                </p:cTn>
                              </p:par>
                              <p:par>
                                <p:cTn id="253" presetID="2" presetClass="exit" presetSubtype="12" fill="hold" grpId="2" nodeType="withEffect">
                                  <p:stCondLst>
                                    <p:cond delay="0"/>
                                  </p:stCondLst>
                                  <p:childTnLst>
                                    <p:anim calcmode="lin" valueType="num">
                                      <p:cBhvr additive="base">
                                        <p:cTn id="254" dur="4000"/>
                                        <p:tgtEl>
                                          <p:spTgt spid="47"/>
                                        </p:tgtEl>
                                        <p:attrNameLst>
                                          <p:attrName>ppt_x</p:attrName>
                                        </p:attrNameLst>
                                      </p:cBhvr>
                                      <p:tavLst>
                                        <p:tav tm="0">
                                          <p:val>
                                            <p:strVal val="ppt_x"/>
                                          </p:val>
                                        </p:tav>
                                        <p:tav tm="100000">
                                          <p:val>
                                            <p:strVal val="0-ppt_w/2"/>
                                          </p:val>
                                        </p:tav>
                                      </p:tavLst>
                                    </p:anim>
                                    <p:anim calcmode="lin" valueType="num">
                                      <p:cBhvr additive="base">
                                        <p:cTn id="255" dur="4000"/>
                                        <p:tgtEl>
                                          <p:spTgt spid="47"/>
                                        </p:tgtEl>
                                        <p:attrNameLst>
                                          <p:attrName>ppt_y</p:attrName>
                                        </p:attrNameLst>
                                      </p:cBhvr>
                                      <p:tavLst>
                                        <p:tav tm="0">
                                          <p:val>
                                            <p:strVal val="ppt_y"/>
                                          </p:val>
                                        </p:tav>
                                        <p:tav tm="100000">
                                          <p:val>
                                            <p:strVal val="1+ppt_h/2"/>
                                          </p:val>
                                        </p:tav>
                                      </p:tavLst>
                                    </p:anim>
                                    <p:set>
                                      <p:cBhvr>
                                        <p:cTn id="256" dur="1" fill="hold">
                                          <p:stCondLst>
                                            <p:cond delay="3999"/>
                                          </p:stCondLst>
                                        </p:cTn>
                                        <p:tgtEl>
                                          <p:spTgt spid="47"/>
                                        </p:tgtEl>
                                        <p:attrNameLst>
                                          <p:attrName>style.visibility</p:attrName>
                                        </p:attrNameLst>
                                      </p:cBhvr>
                                      <p:to>
                                        <p:strVal val="hidden"/>
                                      </p:to>
                                    </p:set>
                                  </p:childTnLst>
                                </p:cTn>
                              </p:par>
                              <p:par>
                                <p:cTn id="257" presetID="17" presetClass="entr" presetSubtype="4" fill="hold" grpId="0" nodeType="withEffect">
                                  <p:stCondLst>
                                    <p:cond delay="0"/>
                                  </p:stCondLst>
                                  <p:childTnLst>
                                    <p:set>
                                      <p:cBhvr>
                                        <p:cTn id="258" dur="1" fill="hold">
                                          <p:stCondLst>
                                            <p:cond delay="0"/>
                                          </p:stCondLst>
                                        </p:cTn>
                                        <p:tgtEl>
                                          <p:spTgt spid="48"/>
                                        </p:tgtEl>
                                        <p:attrNameLst>
                                          <p:attrName>style.visibility</p:attrName>
                                        </p:attrNameLst>
                                      </p:cBhvr>
                                      <p:to>
                                        <p:strVal val="visible"/>
                                      </p:to>
                                    </p:set>
                                    <p:anim calcmode="lin" valueType="num">
                                      <p:cBhvr>
                                        <p:cTn id="259" dur="3000" fill="hold"/>
                                        <p:tgtEl>
                                          <p:spTgt spid="48"/>
                                        </p:tgtEl>
                                        <p:attrNameLst>
                                          <p:attrName>ppt_x</p:attrName>
                                        </p:attrNameLst>
                                      </p:cBhvr>
                                      <p:tavLst>
                                        <p:tav tm="0">
                                          <p:val>
                                            <p:strVal val="#ppt_x"/>
                                          </p:val>
                                        </p:tav>
                                        <p:tav tm="100000">
                                          <p:val>
                                            <p:strVal val="#ppt_x"/>
                                          </p:val>
                                        </p:tav>
                                      </p:tavLst>
                                    </p:anim>
                                    <p:anim calcmode="lin" valueType="num">
                                      <p:cBhvr>
                                        <p:cTn id="260" dur="3000" fill="hold"/>
                                        <p:tgtEl>
                                          <p:spTgt spid="48"/>
                                        </p:tgtEl>
                                        <p:attrNameLst>
                                          <p:attrName>ppt_y</p:attrName>
                                        </p:attrNameLst>
                                      </p:cBhvr>
                                      <p:tavLst>
                                        <p:tav tm="0">
                                          <p:val>
                                            <p:strVal val="#ppt_y+#ppt_h/2"/>
                                          </p:val>
                                        </p:tav>
                                        <p:tav tm="100000">
                                          <p:val>
                                            <p:strVal val="#ppt_y"/>
                                          </p:val>
                                        </p:tav>
                                      </p:tavLst>
                                    </p:anim>
                                    <p:anim calcmode="lin" valueType="num">
                                      <p:cBhvr>
                                        <p:cTn id="261" dur="3000" fill="hold"/>
                                        <p:tgtEl>
                                          <p:spTgt spid="48"/>
                                        </p:tgtEl>
                                        <p:attrNameLst>
                                          <p:attrName>ppt_w</p:attrName>
                                        </p:attrNameLst>
                                      </p:cBhvr>
                                      <p:tavLst>
                                        <p:tav tm="0">
                                          <p:val>
                                            <p:strVal val="#ppt_w"/>
                                          </p:val>
                                        </p:tav>
                                        <p:tav tm="100000">
                                          <p:val>
                                            <p:strVal val="#ppt_w"/>
                                          </p:val>
                                        </p:tav>
                                      </p:tavLst>
                                    </p:anim>
                                    <p:anim calcmode="lin" valueType="num">
                                      <p:cBhvr>
                                        <p:cTn id="262" dur="3000" fill="hold"/>
                                        <p:tgtEl>
                                          <p:spTgt spid="48"/>
                                        </p:tgtEl>
                                        <p:attrNameLst>
                                          <p:attrName>ppt_h</p:attrName>
                                        </p:attrNameLst>
                                      </p:cBhvr>
                                      <p:tavLst>
                                        <p:tav tm="0">
                                          <p:val>
                                            <p:fltVal val="0"/>
                                          </p:val>
                                        </p:tav>
                                        <p:tav tm="100000">
                                          <p:val>
                                            <p:strVal val="#ppt_h"/>
                                          </p:val>
                                        </p:tav>
                                      </p:tavLst>
                                    </p:anim>
                                  </p:childTnLst>
                                </p:cTn>
                              </p:par>
                              <p:par>
                                <p:cTn id="263" presetID="6" presetClass="emph" presetSubtype="0" fill="hold" grpId="1" nodeType="withEffect">
                                  <p:stCondLst>
                                    <p:cond delay="0"/>
                                  </p:stCondLst>
                                  <p:childTnLst>
                                    <p:animScale>
                                      <p:cBhvr>
                                        <p:cTn id="264" dur="3000" fill="hold"/>
                                        <p:tgtEl>
                                          <p:spTgt spid="48"/>
                                        </p:tgtEl>
                                      </p:cBhvr>
                                      <p:by x="400000" y="100000"/>
                                    </p:animScale>
                                  </p:childTnLst>
                                </p:cTn>
                              </p:par>
                              <p:par>
                                <p:cTn id="265" presetID="2" presetClass="exit" presetSubtype="12" fill="hold" grpId="2" nodeType="withEffect">
                                  <p:stCondLst>
                                    <p:cond delay="0"/>
                                  </p:stCondLst>
                                  <p:childTnLst>
                                    <p:anim calcmode="lin" valueType="num">
                                      <p:cBhvr additive="base">
                                        <p:cTn id="266" dur="4000"/>
                                        <p:tgtEl>
                                          <p:spTgt spid="48"/>
                                        </p:tgtEl>
                                        <p:attrNameLst>
                                          <p:attrName>ppt_x</p:attrName>
                                        </p:attrNameLst>
                                      </p:cBhvr>
                                      <p:tavLst>
                                        <p:tav tm="0">
                                          <p:val>
                                            <p:strVal val="ppt_x"/>
                                          </p:val>
                                        </p:tav>
                                        <p:tav tm="100000">
                                          <p:val>
                                            <p:strVal val="0-ppt_w/2"/>
                                          </p:val>
                                        </p:tav>
                                      </p:tavLst>
                                    </p:anim>
                                    <p:anim calcmode="lin" valueType="num">
                                      <p:cBhvr additive="base">
                                        <p:cTn id="267" dur="4000"/>
                                        <p:tgtEl>
                                          <p:spTgt spid="48"/>
                                        </p:tgtEl>
                                        <p:attrNameLst>
                                          <p:attrName>ppt_y</p:attrName>
                                        </p:attrNameLst>
                                      </p:cBhvr>
                                      <p:tavLst>
                                        <p:tav tm="0">
                                          <p:val>
                                            <p:strVal val="ppt_y"/>
                                          </p:val>
                                        </p:tav>
                                        <p:tav tm="100000">
                                          <p:val>
                                            <p:strVal val="1+ppt_h/2"/>
                                          </p:val>
                                        </p:tav>
                                      </p:tavLst>
                                    </p:anim>
                                    <p:set>
                                      <p:cBhvr>
                                        <p:cTn id="268" dur="1" fill="hold">
                                          <p:stCondLst>
                                            <p:cond delay="3999"/>
                                          </p:stCondLst>
                                        </p:cTn>
                                        <p:tgtEl>
                                          <p:spTgt spid="48"/>
                                        </p:tgtEl>
                                        <p:attrNameLst>
                                          <p:attrName>style.visibility</p:attrName>
                                        </p:attrNameLst>
                                      </p:cBhvr>
                                      <p:to>
                                        <p:strVal val="hidden"/>
                                      </p:to>
                                    </p:set>
                                  </p:childTnLst>
                                </p:cTn>
                              </p:par>
                              <p:par>
                                <p:cTn id="269" presetID="17" presetClass="entr" presetSubtype="4" fill="hold" grpId="0" nodeType="withEffect">
                                  <p:stCondLst>
                                    <p:cond delay="0"/>
                                  </p:stCondLst>
                                  <p:childTnLst>
                                    <p:set>
                                      <p:cBhvr>
                                        <p:cTn id="270" dur="1" fill="hold">
                                          <p:stCondLst>
                                            <p:cond delay="0"/>
                                          </p:stCondLst>
                                        </p:cTn>
                                        <p:tgtEl>
                                          <p:spTgt spid="49"/>
                                        </p:tgtEl>
                                        <p:attrNameLst>
                                          <p:attrName>style.visibility</p:attrName>
                                        </p:attrNameLst>
                                      </p:cBhvr>
                                      <p:to>
                                        <p:strVal val="visible"/>
                                      </p:to>
                                    </p:set>
                                    <p:anim calcmode="lin" valueType="num">
                                      <p:cBhvr>
                                        <p:cTn id="271" dur="3000" fill="hold"/>
                                        <p:tgtEl>
                                          <p:spTgt spid="49"/>
                                        </p:tgtEl>
                                        <p:attrNameLst>
                                          <p:attrName>ppt_x</p:attrName>
                                        </p:attrNameLst>
                                      </p:cBhvr>
                                      <p:tavLst>
                                        <p:tav tm="0">
                                          <p:val>
                                            <p:strVal val="#ppt_x"/>
                                          </p:val>
                                        </p:tav>
                                        <p:tav tm="100000">
                                          <p:val>
                                            <p:strVal val="#ppt_x"/>
                                          </p:val>
                                        </p:tav>
                                      </p:tavLst>
                                    </p:anim>
                                    <p:anim calcmode="lin" valueType="num">
                                      <p:cBhvr>
                                        <p:cTn id="272" dur="3000" fill="hold"/>
                                        <p:tgtEl>
                                          <p:spTgt spid="49"/>
                                        </p:tgtEl>
                                        <p:attrNameLst>
                                          <p:attrName>ppt_y</p:attrName>
                                        </p:attrNameLst>
                                      </p:cBhvr>
                                      <p:tavLst>
                                        <p:tav tm="0">
                                          <p:val>
                                            <p:strVal val="#ppt_y+#ppt_h/2"/>
                                          </p:val>
                                        </p:tav>
                                        <p:tav tm="100000">
                                          <p:val>
                                            <p:strVal val="#ppt_y"/>
                                          </p:val>
                                        </p:tav>
                                      </p:tavLst>
                                    </p:anim>
                                    <p:anim calcmode="lin" valueType="num">
                                      <p:cBhvr>
                                        <p:cTn id="273" dur="3000" fill="hold"/>
                                        <p:tgtEl>
                                          <p:spTgt spid="49"/>
                                        </p:tgtEl>
                                        <p:attrNameLst>
                                          <p:attrName>ppt_w</p:attrName>
                                        </p:attrNameLst>
                                      </p:cBhvr>
                                      <p:tavLst>
                                        <p:tav tm="0">
                                          <p:val>
                                            <p:strVal val="#ppt_w"/>
                                          </p:val>
                                        </p:tav>
                                        <p:tav tm="100000">
                                          <p:val>
                                            <p:strVal val="#ppt_w"/>
                                          </p:val>
                                        </p:tav>
                                      </p:tavLst>
                                    </p:anim>
                                    <p:anim calcmode="lin" valueType="num">
                                      <p:cBhvr>
                                        <p:cTn id="274" dur="3000" fill="hold"/>
                                        <p:tgtEl>
                                          <p:spTgt spid="49"/>
                                        </p:tgtEl>
                                        <p:attrNameLst>
                                          <p:attrName>ppt_h</p:attrName>
                                        </p:attrNameLst>
                                      </p:cBhvr>
                                      <p:tavLst>
                                        <p:tav tm="0">
                                          <p:val>
                                            <p:fltVal val="0"/>
                                          </p:val>
                                        </p:tav>
                                        <p:tav tm="100000">
                                          <p:val>
                                            <p:strVal val="#ppt_h"/>
                                          </p:val>
                                        </p:tav>
                                      </p:tavLst>
                                    </p:anim>
                                  </p:childTnLst>
                                </p:cTn>
                              </p:par>
                              <p:par>
                                <p:cTn id="275" presetID="6" presetClass="emph" presetSubtype="0" fill="hold" grpId="1" nodeType="withEffect">
                                  <p:stCondLst>
                                    <p:cond delay="0"/>
                                  </p:stCondLst>
                                  <p:childTnLst>
                                    <p:animScale>
                                      <p:cBhvr>
                                        <p:cTn id="276" dur="3000" fill="hold"/>
                                        <p:tgtEl>
                                          <p:spTgt spid="49"/>
                                        </p:tgtEl>
                                      </p:cBhvr>
                                      <p:by x="400000" y="100000"/>
                                    </p:animScale>
                                  </p:childTnLst>
                                </p:cTn>
                              </p:par>
                              <p:par>
                                <p:cTn id="277" presetID="2" presetClass="exit" presetSubtype="12" fill="hold" grpId="2" nodeType="withEffect">
                                  <p:stCondLst>
                                    <p:cond delay="0"/>
                                  </p:stCondLst>
                                  <p:childTnLst>
                                    <p:anim calcmode="lin" valueType="num">
                                      <p:cBhvr additive="base">
                                        <p:cTn id="278" dur="4000"/>
                                        <p:tgtEl>
                                          <p:spTgt spid="49"/>
                                        </p:tgtEl>
                                        <p:attrNameLst>
                                          <p:attrName>ppt_x</p:attrName>
                                        </p:attrNameLst>
                                      </p:cBhvr>
                                      <p:tavLst>
                                        <p:tav tm="0">
                                          <p:val>
                                            <p:strVal val="ppt_x"/>
                                          </p:val>
                                        </p:tav>
                                        <p:tav tm="100000">
                                          <p:val>
                                            <p:strVal val="0-ppt_w/2"/>
                                          </p:val>
                                        </p:tav>
                                      </p:tavLst>
                                    </p:anim>
                                    <p:anim calcmode="lin" valueType="num">
                                      <p:cBhvr additive="base">
                                        <p:cTn id="279" dur="4000"/>
                                        <p:tgtEl>
                                          <p:spTgt spid="49"/>
                                        </p:tgtEl>
                                        <p:attrNameLst>
                                          <p:attrName>ppt_y</p:attrName>
                                        </p:attrNameLst>
                                      </p:cBhvr>
                                      <p:tavLst>
                                        <p:tav tm="0">
                                          <p:val>
                                            <p:strVal val="ppt_y"/>
                                          </p:val>
                                        </p:tav>
                                        <p:tav tm="100000">
                                          <p:val>
                                            <p:strVal val="1+ppt_h/2"/>
                                          </p:val>
                                        </p:tav>
                                      </p:tavLst>
                                    </p:anim>
                                    <p:set>
                                      <p:cBhvr>
                                        <p:cTn id="280" dur="1" fill="hold">
                                          <p:stCondLst>
                                            <p:cond delay="3999"/>
                                          </p:stCondLst>
                                        </p:cTn>
                                        <p:tgtEl>
                                          <p:spTgt spid="49"/>
                                        </p:tgtEl>
                                        <p:attrNameLst>
                                          <p:attrName>style.visibility</p:attrName>
                                        </p:attrNameLst>
                                      </p:cBhvr>
                                      <p:to>
                                        <p:strVal val="hidden"/>
                                      </p:to>
                                    </p:set>
                                  </p:childTnLst>
                                </p:cTn>
                              </p:par>
                              <p:par>
                                <p:cTn id="281" presetID="17" presetClass="entr" presetSubtype="4" fill="hold" grpId="0" nodeType="withEffect">
                                  <p:stCondLst>
                                    <p:cond delay="0"/>
                                  </p:stCondLst>
                                  <p:childTnLst>
                                    <p:set>
                                      <p:cBhvr>
                                        <p:cTn id="282" dur="1" fill="hold">
                                          <p:stCondLst>
                                            <p:cond delay="0"/>
                                          </p:stCondLst>
                                        </p:cTn>
                                        <p:tgtEl>
                                          <p:spTgt spid="50"/>
                                        </p:tgtEl>
                                        <p:attrNameLst>
                                          <p:attrName>style.visibility</p:attrName>
                                        </p:attrNameLst>
                                      </p:cBhvr>
                                      <p:to>
                                        <p:strVal val="visible"/>
                                      </p:to>
                                    </p:set>
                                    <p:anim calcmode="lin" valueType="num">
                                      <p:cBhvr>
                                        <p:cTn id="283" dur="3000" fill="hold"/>
                                        <p:tgtEl>
                                          <p:spTgt spid="50"/>
                                        </p:tgtEl>
                                        <p:attrNameLst>
                                          <p:attrName>ppt_x</p:attrName>
                                        </p:attrNameLst>
                                      </p:cBhvr>
                                      <p:tavLst>
                                        <p:tav tm="0">
                                          <p:val>
                                            <p:strVal val="#ppt_x"/>
                                          </p:val>
                                        </p:tav>
                                        <p:tav tm="100000">
                                          <p:val>
                                            <p:strVal val="#ppt_x"/>
                                          </p:val>
                                        </p:tav>
                                      </p:tavLst>
                                    </p:anim>
                                    <p:anim calcmode="lin" valueType="num">
                                      <p:cBhvr>
                                        <p:cTn id="284" dur="3000" fill="hold"/>
                                        <p:tgtEl>
                                          <p:spTgt spid="50"/>
                                        </p:tgtEl>
                                        <p:attrNameLst>
                                          <p:attrName>ppt_y</p:attrName>
                                        </p:attrNameLst>
                                      </p:cBhvr>
                                      <p:tavLst>
                                        <p:tav tm="0">
                                          <p:val>
                                            <p:strVal val="#ppt_y+#ppt_h/2"/>
                                          </p:val>
                                        </p:tav>
                                        <p:tav tm="100000">
                                          <p:val>
                                            <p:strVal val="#ppt_y"/>
                                          </p:val>
                                        </p:tav>
                                      </p:tavLst>
                                    </p:anim>
                                    <p:anim calcmode="lin" valueType="num">
                                      <p:cBhvr>
                                        <p:cTn id="285" dur="3000" fill="hold"/>
                                        <p:tgtEl>
                                          <p:spTgt spid="50"/>
                                        </p:tgtEl>
                                        <p:attrNameLst>
                                          <p:attrName>ppt_w</p:attrName>
                                        </p:attrNameLst>
                                      </p:cBhvr>
                                      <p:tavLst>
                                        <p:tav tm="0">
                                          <p:val>
                                            <p:strVal val="#ppt_w"/>
                                          </p:val>
                                        </p:tav>
                                        <p:tav tm="100000">
                                          <p:val>
                                            <p:strVal val="#ppt_w"/>
                                          </p:val>
                                        </p:tav>
                                      </p:tavLst>
                                    </p:anim>
                                    <p:anim calcmode="lin" valueType="num">
                                      <p:cBhvr>
                                        <p:cTn id="286" dur="3000" fill="hold"/>
                                        <p:tgtEl>
                                          <p:spTgt spid="50"/>
                                        </p:tgtEl>
                                        <p:attrNameLst>
                                          <p:attrName>ppt_h</p:attrName>
                                        </p:attrNameLst>
                                      </p:cBhvr>
                                      <p:tavLst>
                                        <p:tav tm="0">
                                          <p:val>
                                            <p:fltVal val="0"/>
                                          </p:val>
                                        </p:tav>
                                        <p:tav tm="100000">
                                          <p:val>
                                            <p:strVal val="#ppt_h"/>
                                          </p:val>
                                        </p:tav>
                                      </p:tavLst>
                                    </p:anim>
                                  </p:childTnLst>
                                </p:cTn>
                              </p:par>
                              <p:par>
                                <p:cTn id="287" presetID="6" presetClass="emph" presetSubtype="0" fill="hold" grpId="1" nodeType="withEffect">
                                  <p:stCondLst>
                                    <p:cond delay="0"/>
                                  </p:stCondLst>
                                  <p:childTnLst>
                                    <p:animScale>
                                      <p:cBhvr>
                                        <p:cTn id="288" dur="3000" fill="hold"/>
                                        <p:tgtEl>
                                          <p:spTgt spid="50"/>
                                        </p:tgtEl>
                                      </p:cBhvr>
                                      <p:by x="400000" y="100000"/>
                                    </p:animScale>
                                  </p:childTnLst>
                                </p:cTn>
                              </p:par>
                              <p:par>
                                <p:cTn id="289" presetID="2" presetClass="exit" presetSubtype="12" fill="hold" grpId="2" nodeType="withEffect">
                                  <p:stCondLst>
                                    <p:cond delay="0"/>
                                  </p:stCondLst>
                                  <p:childTnLst>
                                    <p:anim calcmode="lin" valueType="num">
                                      <p:cBhvr additive="base">
                                        <p:cTn id="290" dur="4000"/>
                                        <p:tgtEl>
                                          <p:spTgt spid="50"/>
                                        </p:tgtEl>
                                        <p:attrNameLst>
                                          <p:attrName>ppt_x</p:attrName>
                                        </p:attrNameLst>
                                      </p:cBhvr>
                                      <p:tavLst>
                                        <p:tav tm="0">
                                          <p:val>
                                            <p:strVal val="ppt_x"/>
                                          </p:val>
                                        </p:tav>
                                        <p:tav tm="100000">
                                          <p:val>
                                            <p:strVal val="0-ppt_w/2"/>
                                          </p:val>
                                        </p:tav>
                                      </p:tavLst>
                                    </p:anim>
                                    <p:anim calcmode="lin" valueType="num">
                                      <p:cBhvr additive="base">
                                        <p:cTn id="291" dur="4000"/>
                                        <p:tgtEl>
                                          <p:spTgt spid="50"/>
                                        </p:tgtEl>
                                        <p:attrNameLst>
                                          <p:attrName>ppt_y</p:attrName>
                                        </p:attrNameLst>
                                      </p:cBhvr>
                                      <p:tavLst>
                                        <p:tav tm="0">
                                          <p:val>
                                            <p:strVal val="ppt_y"/>
                                          </p:val>
                                        </p:tav>
                                        <p:tav tm="100000">
                                          <p:val>
                                            <p:strVal val="1+ppt_h/2"/>
                                          </p:val>
                                        </p:tav>
                                      </p:tavLst>
                                    </p:anim>
                                    <p:set>
                                      <p:cBhvr>
                                        <p:cTn id="292" dur="1" fill="hold">
                                          <p:stCondLst>
                                            <p:cond delay="3999"/>
                                          </p:stCondLst>
                                        </p:cTn>
                                        <p:tgtEl>
                                          <p:spTgt spid="50"/>
                                        </p:tgtEl>
                                        <p:attrNameLst>
                                          <p:attrName>style.visibility</p:attrName>
                                        </p:attrNameLst>
                                      </p:cBhvr>
                                      <p:to>
                                        <p:strVal val="hidden"/>
                                      </p:to>
                                    </p:set>
                                  </p:childTnLst>
                                </p:cTn>
                              </p:par>
                              <p:par>
                                <p:cTn id="293" presetID="17" presetClass="entr" presetSubtype="4"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p:cTn id="295" dur="3000" fill="hold"/>
                                        <p:tgtEl>
                                          <p:spTgt spid="51"/>
                                        </p:tgtEl>
                                        <p:attrNameLst>
                                          <p:attrName>ppt_x</p:attrName>
                                        </p:attrNameLst>
                                      </p:cBhvr>
                                      <p:tavLst>
                                        <p:tav tm="0">
                                          <p:val>
                                            <p:strVal val="#ppt_x"/>
                                          </p:val>
                                        </p:tav>
                                        <p:tav tm="100000">
                                          <p:val>
                                            <p:strVal val="#ppt_x"/>
                                          </p:val>
                                        </p:tav>
                                      </p:tavLst>
                                    </p:anim>
                                    <p:anim calcmode="lin" valueType="num">
                                      <p:cBhvr>
                                        <p:cTn id="296" dur="3000" fill="hold"/>
                                        <p:tgtEl>
                                          <p:spTgt spid="51"/>
                                        </p:tgtEl>
                                        <p:attrNameLst>
                                          <p:attrName>ppt_y</p:attrName>
                                        </p:attrNameLst>
                                      </p:cBhvr>
                                      <p:tavLst>
                                        <p:tav tm="0">
                                          <p:val>
                                            <p:strVal val="#ppt_y+#ppt_h/2"/>
                                          </p:val>
                                        </p:tav>
                                        <p:tav tm="100000">
                                          <p:val>
                                            <p:strVal val="#ppt_y"/>
                                          </p:val>
                                        </p:tav>
                                      </p:tavLst>
                                    </p:anim>
                                    <p:anim calcmode="lin" valueType="num">
                                      <p:cBhvr>
                                        <p:cTn id="297" dur="3000" fill="hold"/>
                                        <p:tgtEl>
                                          <p:spTgt spid="51"/>
                                        </p:tgtEl>
                                        <p:attrNameLst>
                                          <p:attrName>ppt_w</p:attrName>
                                        </p:attrNameLst>
                                      </p:cBhvr>
                                      <p:tavLst>
                                        <p:tav tm="0">
                                          <p:val>
                                            <p:strVal val="#ppt_w"/>
                                          </p:val>
                                        </p:tav>
                                        <p:tav tm="100000">
                                          <p:val>
                                            <p:strVal val="#ppt_w"/>
                                          </p:val>
                                        </p:tav>
                                      </p:tavLst>
                                    </p:anim>
                                    <p:anim calcmode="lin" valueType="num">
                                      <p:cBhvr>
                                        <p:cTn id="298" dur="3000" fill="hold"/>
                                        <p:tgtEl>
                                          <p:spTgt spid="51"/>
                                        </p:tgtEl>
                                        <p:attrNameLst>
                                          <p:attrName>ppt_h</p:attrName>
                                        </p:attrNameLst>
                                      </p:cBhvr>
                                      <p:tavLst>
                                        <p:tav tm="0">
                                          <p:val>
                                            <p:fltVal val="0"/>
                                          </p:val>
                                        </p:tav>
                                        <p:tav tm="100000">
                                          <p:val>
                                            <p:strVal val="#ppt_h"/>
                                          </p:val>
                                        </p:tav>
                                      </p:tavLst>
                                    </p:anim>
                                  </p:childTnLst>
                                </p:cTn>
                              </p:par>
                              <p:par>
                                <p:cTn id="299" presetID="6" presetClass="emph" presetSubtype="0" fill="hold" grpId="1" nodeType="withEffect">
                                  <p:stCondLst>
                                    <p:cond delay="0"/>
                                  </p:stCondLst>
                                  <p:childTnLst>
                                    <p:animScale>
                                      <p:cBhvr>
                                        <p:cTn id="300" dur="3000" fill="hold"/>
                                        <p:tgtEl>
                                          <p:spTgt spid="51"/>
                                        </p:tgtEl>
                                      </p:cBhvr>
                                      <p:by x="400000" y="100000"/>
                                    </p:animScale>
                                  </p:childTnLst>
                                </p:cTn>
                              </p:par>
                              <p:par>
                                <p:cTn id="301" presetID="2" presetClass="exit" presetSubtype="12" fill="hold" grpId="2" nodeType="withEffect">
                                  <p:stCondLst>
                                    <p:cond delay="0"/>
                                  </p:stCondLst>
                                  <p:childTnLst>
                                    <p:anim calcmode="lin" valueType="num">
                                      <p:cBhvr additive="base">
                                        <p:cTn id="302" dur="4000"/>
                                        <p:tgtEl>
                                          <p:spTgt spid="51"/>
                                        </p:tgtEl>
                                        <p:attrNameLst>
                                          <p:attrName>ppt_x</p:attrName>
                                        </p:attrNameLst>
                                      </p:cBhvr>
                                      <p:tavLst>
                                        <p:tav tm="0">
                                          <p:val>
                                            <p:strVal val="ppt_x"/>
                                          </p:val>
                                        </p:tav>
                                        <p:tav tm="100000">
                                          <p:val>
                                            <p:strVal val="0-ppt_w/2"/>
                                          </p:val>
                                        </p:tav>
                                      </p:tavLst>
                                    </p:anim>
                                    <p:anim calcmode="lin" valueType="num">
                                      <p:cBhvr additive="base">
                                        <p:cTn id="303" dur="4000"/>
                                        <p:tgtEl>
                                          <p:spTgt spid="51"/>
                                        </p:tgtEl>
                                        <p:attrNameLst>
                                          <p:attrName>ppt_y</p:attrName>
                                        </p:attrNameLst>
                                      </p:cBhvr>
                                      <p:tavLst>
                                        <p:tav tm="0">
                                          <p:val>
                                            <p:strVal val="ppt_y"/>
                                          </p:val>
                                        </p:tav>
                                        <p:tav tm="100000">
                                          <p:val>
                                            <p:strVal val="1+ppt_h/2"/>
                                          </p:val>
                                        </p:tav>
                                      </p:tavLst>
                                    </p:anim>
                                    <p:set>
                                      <p:cBhvr>
                                        <p:cTn id="304" dur="1" fill="hold">
                                          <p:stCondLst>
                                            <p:cond delay="3999"/>
                                          </p:stCondLst>
                                        </p:cTn>
                                        <p:tgtEl>
                                          <p:spTgt spid="51"/>
                                        </p:tgtEl>
                                        <p:attrNameLst>
                                          <p:attrName>style.visibility</p:attrName>
                                        </p:attrNameLst>
                                      </p:cBhvr>
                                      <p:to>
                                        <p:strVal val="hidden"/>
                                      </p:to>
                                    </p:set>
                                  </p:childTnLst>
                                </p:cTn>
                              </p:par>
                              <p:par>
                                <p:cTn id="305" presetID="17" presetClass="entr" presetSubtype="4" fill="hold" grpId="0" nodeType="withEffect">
                                  <p:stCondLst>
                                    <p:cond delay="0"/>
                                  </p:stCondLst>
                                  <p:childTnLst>
                                    <p:set>
                                      <p:cBhvr>
                                        <p:cTn id="306" dur="1" fill="hold">
                                          <p:stCondLst>
                                            <p:cond delay="0"/>
                                          </p:stCondLst>
                                        </p:cTn>
                                        <p:tgtEl>
                                          <p:spTgt spid="52"/>
                                        </p:tgtEl>
                                        <p:attrNameLst>
                                          <p:attrName>style.visibility</p:attrName>
                                        </p:attrNameLst>
                                      </p:cBhvr>
                                      <p:to>
                                        <p:strVal val="visible"/>
                                      </p:to>
                                    </p:set>
                                    <p:anim calcmode="lin" valueType="num">
                                      <p:cBhvr>
                                        <p:cTn id="307" dur="3000" fill="hold"/>
                                        <p:tgtEl>
                                          <p:spTgt spid="52"/>
                                        </p:tgtEl>
                                        <p:attrNameLst>
                                          <p:attrName>ppt_x</p:attrName>
                                        </p:attrNameLst>
                                      </p:cBhvr>
                                      <p:tavLst>
                                        <p:tav tm="0">
                                          <p:val>
                                            <p:strVal val="#ppt_x"/>
                                          </p:val>
                                        </p:tav>
                                        <p:tav tm="100000">
                                          <p:val>
                                            <p:strVal val="#ppt_x"/>
                                          </p:val>
                                        </p:tav>
                                      </p:tavLst>
                                    </p:anim>
                                    <p:anim calcmode="lin" valueType="num">
                                      <p:cBhvr>
                                        <p:cTn id="308" dur="3000" fill="hold"/>
                                        <p:tgtEl>
                                          <p:spTgt spid="52"/>
                                        </p:tgtEl>
                                        <p:attrNameLst>
                                          <p:attrName>ppt_y</p:attrName>
                                        </p:attrNameLst>
                                      </p:cBhvr>
                                      <p:tavLst>
                                        <p:tav tm="0">
                                          <p:val>
                                            <p:strVal val="#ppt_y+#ppt_h/2"/>
                                          </p:val>
                                        </p:tav>
                                        <p:tav tm="100000">
                                          <p:val>
                                            <p:strVal val="#ppt_y"/>
                                          </p:val>
                                        </p:tav>
                                      </p:tavLst>
                                    </p:anim>
                                    <p:anim calcmode="lin" valueType="num">
                                      <p:cBhvr>
                                        <p:cTn id="309" dur="3000" fill="hold"/>
                                        <p:tgtEl>
                                          <p:spTgt spid="52"/>
                                        </p:tgtEl>
                                        <p:attrNameLst>
                                          <p:attrName>ppt_w</p:attrName>
                                        </p:attrNameLst>
                                      </p:cBhvr>
                                      <p:tavLst>
                                        <p:tav tm="0">
                                          <p:val>
                                            <p:strVal val="#ppt_w"/>
                                          </p:val>
                                        </p:tav>
                                        <p:tav tm="100000">
                                          <p:val>
                                            <p:strVal val="#ppt_w"/>
                                          </p:val>
                                        </p:tav>
                                      </p:tavLst>
                                    </p:anim>
                                    <p:anim calcmode="lin" valueType="num">
                                      <p:cBhvr>
                                        <p:cTn id="310" dur="3000" fill="hold"/>
                                        <p:tgtEl>
                                          <p:spTgt spid="52"/>
                                        </p:tgtEl>
                                        <p:attrNameLst>
                                          <p:attrName>ppt_h</p:attrName>
                                        </p:attrNameLst>
                                      </p:cBhvr>
                                      <p:tavLst>
                                        <p:tav tm="0">
                                          <p:val>
                                            <p:fltVal val="0"/>
                                          </p:val>
                                        </p:tav>
                                        <p:tav tm="100000">
                                          <p:val>
                                            <p:strVal val="#ppt_h"/>
                                          </p:val>
                                        </p:tav>
                                      </p:tavLst>
                                    </p:anim>
                                  </p:childTnLst>
                                </p:cTn>
                              </p:par>
                              <p:par>
                                <p:cTn id="311" presetID="6" presetClass="emph" presetSubtype="0" fill="hold" grpId="1" nodeType="withEffect">
                                  <p:stCondLst>
                                    <p:cond delay="0"/>
                                  </p:stCondLst>
                                  <p:childTnLst>
                                    <p:animScale>
                                      <p:cBhvr>
                                        <p:cTn id="312" dur="3000" fill="hold"/>
                                        <p:tgtEl>
                                          <p:spTgt spid="52"/>
                                        </p:tgtEl>
                                      </p:cBhvr>
                                      <p:by x="400000" y="100000"/>
                                    </p:animScale>
                                  </p:childTnLst>
                                </p:cTn>
                              </p:par>
                              <p:par>
                                <p:cTn id="313" presetID="2" presetClass="exit" presetSubtype="12" fill="hold" grpId="2" nodeType="withEffect">
                                  <p:stCondLst>
                                    <p:cond delay="0"/>
                                  </p:stCondLst>
                                  <p:childTnLst>
                                    <p:anim calcmode="lin" valueType="num">
                                      <p:cBhvr additive="base">
                                        <p:cTn id="314" dur="4000"/>
                                        <p:tgtEl>
                                          <p:spTgt spid="52"/>
                                        </p:tgtEl>
                                        <p:attrNameLst>
                                          <p:attrName>ppt_x</p:attrName>
                                        </p:attrNameLst>
                                      </p:cBhvr>
                                      <p:tavLst>
                                        <p:tav tm="0">
                                          <p:val>
                                            <p:strVal val="ppt_x"/>
                                          </p:val>
                                        </p:tav>
                                        <p:tav tm="100000">
                                          <p:val>
                                            <p:strVal val="0-ppt_w/2"/>
                                          </p:val>
                                        </p:tav>
                                      </p:tavLst>
                                    </p:anim>
                                    <p:anim calcmode="lin" valueType="num">
                                      <p:cBhvr additive="base">
                                        <p:cTn id="315" dur="4000"/>
                                        <p:tgtEl>
                                          <p:spTgt spid="52"/>
                                        </p:tgtEl>
                                        <p:attrNameLst>
                                          <p:attrName>ppt_y</p:attrName>
                                        </p:attrNameLst>
                                      </p:cBhvr>
                                      <p:tavLst>
                                        <p:tav tm="0">
                                          <p:val>
                                            <p:strVal val="ppt_y"/>
                                          </p:val>
                                        </p:tav>
                                        <p:tav tm="100000">
                                          <p:val>
                                            <p:strVal val="1+ppt_h/2"/>
                                          </p:val>
                                        </p:tav>
                                      </p:tavLst>
                                    </p:anim>
                                    <p:set>
                                      <p:cBhvr>
                                        <p:cTn id="316" dur="1" fill="hold">
                                          <p:stCondLst>
                                            <p:cond delay="3999"/>
                                          </p:stCondLst>
                                        </p:cTn>
                                        <p:tgtEl>
                                          <p:spTgt spid="52"/>
                                        </p:tgtEl>
                                        <p:attrNameLst>
                                          <p:attrName>style.visibility</p:attrName>
                                        </p:attrNameLst>
                                      </p:cBhvr>
                                      <p:to>
                                        <p:strVal val="hidden"/>
                                      </p:to>
                                    </p:set>
                                  </p:childTnLst>
                                </p:cTn>
                              </p:par>
                              <p:par>
                                <p:cTn id="317" presetID="17" presetClass="entr" presetSubtype="4" fill="hold" grpId="0" nodeType="withEffect">
                                  <p:stCondLst>
                                    <p:cond delay="0"/>
                                  </p:stCondLst>
                                  <p:childTnLst>
                                    <p:set>
                                      <p:cBhvr>
                                        <p:cTn id="318" dur="1" fill="hold">
                                          <p:stCondLst>
                                            <p:cond delay="0"/>
                                          </p:stCondLst>
                                        </p:cTn>
                                        <p:tgtEl>
                                          <p:spTgt spid="53"/>
                                        </p:tgtEl>
                                        <p:attrNameLst>
                                          <p:attrName>style.visibility</p:attrName>
                                        </p:attrNameLst>
                                      </p:cBhvr>
                                      <p:to>
                                        <p:strVal val="visible"/>
                                      </p:to>
                                    </p:set>
                                    <p:anim calcmode="lin" valueType="num">
                                      <p:cBhvr>
                                        <p:cTn id="319" dur="3000" fill="hold"/>
                                        <p:tgtEl>
                                          <p:spTgt spid="53"/>
                                        </p:tgtEl>
                                        <p:attrNameLst>
                                          <p:attrName>ppt_x</p:attrName>
                                        </p:attrNameLst>
                                      </p:cBhvr>
                                      <p:tavLst>
                                        <p:tav tm="0">
                                          <p:val>
                                            <p:strVal val="#ppt_x"/>
                                          </p:val>
                                        </p:tav>
                                        <p:tav tm="100000">
                                          <p:val>
                                            <p:strVal val="#ppt_x"/>
                                          </p:val>
                                        </p:tav>
                                      </p:tavLst>
                                    </p:anim>
                                    <p:anim calcmode="lin" valueType="num">
                                      <p:cBhvr>
                                        <p:cTn id="320" dur="3000" fill="hold"/>
                                        <p:tgtEl>
                                          <p:spTgt spid="53"/>
                                        </p:tgtEl>
                                        <p:attrNameLst>
                                          <p:attrName>ppt_y</p:attrName>
                                        </p:attrNameLst>
                                      </p:cBhvr>
                                      <p:tavLst>
                                        <p:tav tm="0">
                                          <p:val>
                                            <p:strVal val="#ppt_y+#ppt_h/2"/>
                                          </p:val>
                                        </p:tav>
                                        <p:tav tm="100000">
                                          <p:val>
                                            <p:strVal val="#ppt_y"/>
                                          </p:val>
                                        </p:tav>
                                      </p:tavLst>
                                    </p:anim>
                                    <p:anim calcmode="lin" valueType="num">
                                      <p:cBhvr>
                                        <p:cTn id="321" dur="3000" fill="hold"/>
                                        <p:tgtEl>
                                          <p:spTgt spid="53"/>
                                        </p:tgtEl>
                                        <p:attrNameLst>
                                          <p:attrName>ppt_w</p:attrName>
                                        </p:attrNameLst>
                                      </p:cBhvr>
                                      <p:tavLst>
                                        <p:tav tm="0">
                                          <p:val>
                                            <p:strVal val="#ppt_w"/>
                                          </p:val>
                                        </p:tav>
                                        <p:tav tm="100000">
                                          <p:val>
                                            <p:strVal val="#ppt_w"/>
                                          </p:val>
                                        </p:tav>
                                      </p:tavLst>
                                    </p:anim>
                                    <p:anim calcmode="lin" valueType="num">
                                      <p:cBhvr>
                                        <p:cTn id="322" dur="3000" fill="hold"/>
                                        <p:tgtEl>
                                          <p:spTgt spid="53"/>
                                        </p:tgtEl>
                                        <p:attrNameLst>
                                          <p:attrName>ppt_h</p:attrName>
                                        </p:attrNameLst>
                                      </p:cBhvr>
                                      <p:tavLst>
                                        <p:tav tm="0">
                                          <p:val>
                                            <p:fltVal val="0"/>
                                          </p:val>
                                        </p:tav>
                                        <p:tav tm="100000">
                                          <p:val>
                                            <p:strVal val="#ppt_h"/>
                                          </p:val>
                                        </p:tav>
                                      </p:tavLst>
                                    </p:anim>
                                  </p:childTnLst>
                                </p:cTn>
                              </p:par>
                              <p:par>
                                <p:cTn id="323" presetID="6" presetClass="emph" presetSubtype="0" fill="hold" grpId="1" nodeType="withEffect">
                                  <p:stCondLst>
                                    <p:cond delay="0"/>
                                  </p:stCondLst>
                                  <p:childTnLst>
                                    <p:animScale>
                                      <p:cBhvr>
                                        <p:cTn id="324" dur="3000" fill="hold"/>
                                        <p:tgtEl>
                                          <p:spTgt spid="53"/>
                                        </p:tgtEl>
                                      </p:cBhvr>
                                      <p:by x="400000" y="100000"/>
                                    </p:animScale>
                                  </p:childTnLst>
                                </p:cTn>
                              </p:par>
                              <p:par>
                                <p:cTn id="325" presetID="2" presetClass="exit" presetSubtype="12" fill="hold" grpId="2" nodeType="withEffect">
                                  <p:stCondLst>
                                    <p:cond delay="0"/>
                                  </p:stCondLst>
                                  <p:childTnLst>
                                    <p:anim calcmode="lin" valueType="num">
                                      <p:cBhvr additive="base">
                                        <p:cTn id="326" dur="4000"/>
                                        <p:tgtEl>
                                          <p:spTgt spid="53"/>
                                        </p:tgtEl>
                                        <p:attrNameLst>
                                          <p:attrName>ppt_x</p:attrName>
                                        </p:attrNameLst>
                                      </p:cBhvr>
                                      <p:tavLst>
                                        <p:tav tm="0">
                                          <p:val>
                                            <p:strVal val="ppt_x"/>
                                          </p:val>
                                        </p:tav>
                                        <p:tav tm="100000">
                                          <p:val>
                                            <p:strVal val="0-ppt_w/2"/>
                                          </p:val>
                                        </p:tav>
                                      </p:tavLst>
                                    </p:anim>
                                    <p:anim calcmode="lin" valueType="num">
                                      <p:cBhvr additive="base">
                                        <p:cTn id="327" dur="4000"/>
                                        <p:tgtEl>
                                          <p:spTgt spid="53"/>
                                        </p:tgtEl>
                                        <p:attrNameLst>
                                          <p:attrName>ppt_y</p:attrName>
                                        </p:attrNameLst>
                                      </p:cBhvr>
                                      <p:tavLst>
                                        <p:tav tm="0">
                                          <p:val>
                                            <p:strVal val="ppt_y"/>
                                          </p:val>
                                        </p:tav>
                                        <p:tav tm="100000">
                                          <p:val>
                                            <p:strVal val="1+ppt_h/2"/>
                                          </p:val>
                                        </p:tav>
                                      </p:tavLst>
                                    </p:anim>
                                    <p:set>
                                      <p:cBhvr>
                                        <p:cTn id="328" dur="1" fill="hold">
                                          <p:stCondLst>
                                            <p:cond delay="3999"/>
                                          </p:stCondLst>
                                        </p:cTn>
                                        <p:tgtEl>
                                          <p:spTgt spid="53"/>
                                        </p:tgtEl>
                                        <p:attrNameLst>
                                          <p:attrName>style.visibility</p:attrName>
                                        </p:attrNameLst>
                                      </p:cBhvr>
                                      <p:to>
                                        <p:strVal val="hidden"/>
                                      </p:to>
                                    </p:set>
                                  </p:childTnLst>
                                </p:cTn>
                              </p:par>
                              <p:par>
                                <p:cTn id="329" presetID="17" presetClass="entr" presetSubtype="4" fill="hold" grpId="0" nodeType="withEffect">
                                  <p:stCondLst>
                                    <p:cond delay="0"/>
                                  </p:stCondLst>
                                  <p:childTnLst>
                                    <p:set>
                                      <p:cBhvr>
                                        <p:cTn id="330" dur="1" fill="hold">
                                          <p:stCondLst>
                                            <p:cond delay="0"/>
                                          </p:stCondLst>
                                        </p:cTn>
                                        <p:tgtEl>
                                          <p:spTgt spid="54"/>
                                        </p:tgtEl>
                                        <p:attrNameLst>
                                          <p:attrName>style.visibility</p:attrName>
                                        </p:attrNameLst>
                                      </p:cBhvr>
                                      <p:to>
                                        <p:strVal val="visible"/>
                                      </p:to>
                                    </p:set>
                                    <p:anim calcmode="lin" valueType="num">
                                      <p:cBhvr>
                                        <p:cTn id="331" dur="3000" fill="hold"/>
                                        <p:tgtEl>
                                          <p:spTgt spid="54"/>
                                        </p:tgtEl>
                                        <p:attrNameLst>
                                          <p:attrName>ppt_x</p:attrName>
                                        </p:attrNameLst>
                                      </p:cBhvr>
                                      <p:tavLst>
                                        <p:tav tm="0">
                                          <p:val>
                                            <p:strVal val="#ppt_x"/>
                                          </p:val>
                                        </p:tav>
                                        <p:tav tm="100000">
                                          <p:val>
                                            <p:strVal val="#ppt_x"/>
                                          </p:val>
                                        </p:tav>
                                      </p:tavLst>
                                    </p:anim>
                                    <p:anim calcmode="lin" valueType="num">
                                      <p:cBhvr>
                                        <p:cTn id="332" dur="3000" fill="hold"/>
                                        <p:tgtEl>
                                          <p:spTgt spid="54"/>
                                        </p:tgtEl>
                                        <p:attrNameLst>
                                          <p:attrName>ppt_y</p:attrName>
                                        </p:attrNameLst>
                                      </p:cBhvr>
                                      <p:tavLst>
                                        <p:tav tm="0">
                                          <p:val>
                                            <p:strVal val="#ppt_y+#ppt_h/2"/>
                                          </p:val>
                                        </p:tav>
                                        <p:tav tm="100000">
                                          <p:val>
                                            <p:strVal val="#ppt_y"/>
                                          </p:val>
                                        </p:tav>
                                      </p:tavLst>
                                    </p:anim>
                                    <p:anim calcmode="lin" valueType="num">
                                      <p:cBhvr>
                                        <p:cTn id="333" dur="3000" fill="hold"/>
                                        <p:tgtEl>
                                          <p:spTgt spid="54"/>
                                        </p:tgtEl>
                                        <p:attrNameLst>
                                          <p:attrName>ppt_w</p:attrName>
                                        </p:attrNameLst>
                                      </p:cBhvr>
                                      <p:tavLst>
                                        <p:tav tm="0">
                                          <p:val>
                                            <p:strVal val="#ppt_w"/>
                                          </p:val>
                                        </p:tav>
                                        <p:tav tm="100000">
                                          <p:val>
                                            <p:strVal val="#ppt_w"/>
                                          </p:val>
                                        </p:tav>
                                      </p:tavLst>
                                    </p:anim>
                                    <p:anim calcmode="lin" valueType="num">
                                      <p:cBhvr>
                                        <p:cTn id="334" dur="3000" fill="hold"/>
                                        <p:tgtEl>
                                          <p:spTgt spid="54"/>
                                        </p:tgtEl>
                                        <p:attrNameLst>
                                          <p:attrName>ppt_h</p:attrName>
                                        </p:attrNameLst>
                                      </p:cBhvr>
                                      <p:tavLst>
                                        <p:tav tm="0">
                                          <p:val>
                                            <p:fltVal val="0"/>
                                          </p:val>
                                        </p:tav>
                                        <p:tav tm="100000">
                                          <p:val>
                                            <p:strVal val="#ppt_h"/>
                                          </p:val>
                                        </p:tav>
                                      </p:tavLst>
                                    </p:anim>
                                  </p:childTnLst>
                                </p:cTn>
                              </p:par>
                              <p:par>
                                <p:cTn id="335" presetID="6" presetClass="emph" presetSubtype="0" fill="hold" grpId="1" nodeType="withEffect">
                                  <p:stCondLst>
                                    <p:cond delay="0"/>
                                  </p:stCondLst>
                                  <p:childTnLst>
                                    <p:animScale>
                                      <p:cBhvr>
                                        <p:cTn id="336" dur="3000" fill="hold"/>
                                        <p:tgtEl>
                                          <p:spTgt spid="54"/>
                                        </p:tgtEl>
                                      </p:cBhvr>
                                      <p:by x="400000" y="100000"/>
                                    </p:animScale>
                                  </p:childTnLst>
                                </p:cTn>
                              </p:par>
                              <p:par>
                                <p:cTn id="337" presetID="2" presetClass="exit" presetSubtype="12" fill="hold" grpId="2" nodeType="withEffect">
                                  <p:stCondLst>
                                    <p:cond delay="0"/>
                                  </p:stCondLst>
                                  <p:childTnLst>
                                    <p:anim calcmode="lin" valueType="num">
                                      <p:cBhvr additive="base">
                                        <p:cTn id="338" dur="4000"/>
                                        <p:tgtEl>
                                          <p:spTgt spid="54"/>
                                        </p:tgtEl>
                                        <p:attrNameLst>
                                          <p:attrName>ppt_x</p:attrName>
                                        </p:attrNameLst>
                                      </p:cBhvr>
                                      <p:tavLst>
                                        <p:tav tm="0">
                                          <p:val>
                                            <p:strVal val="ppt_x"/>
                                          </p:val>
                                        </p:tav>
                                        <p:tav tm="100000">
                                          <p:val>
                                            <p:strVal val="0-ppt_w/2"/>
                                          </p:val>
                                        </p:tav>
                                      </p:tavLst>
                                    </p:anim>
                                    <p:anim calcmode="lin" valueType="num">
                                      <p:cBhvr additive="base">
                                        <p:cTn id="339" dur="4000"/>
                                        <p:tgtEl>
                                          <p:spTgt spid="54"/>
                                        </p:tgtEl>
                                        <p:attrNameLst>
                                          <p:attrName>ppt_y</p:attrName>
                                        </p:attrNameLst>
                                      </p:cBhvr>
                                      <p:tavLst>
                                        <p:tav tm="0">
                                          <p:val>
                                            <p:strVal val="ppt_y"/>
                                          </p:val>
                                        </p:tav>
                                        <p:tav tm="100000">
                                          <p:val>
                                            <p:strVal val="1+ppt_h/2"/>
                                          </p:val>
                                        </p:tav>
                                      </p:tavLst>
                                    </p:anim>
                                    <p:set>
                                      <p:cBhvr>
                                        <p:cTn id="340" dur="1" fill="hold">
                                          <p:stCondLst>
                                            <p:cond delay="3999"/>
                                          </p:stCondLst>
                                        </p:cTn>
                                        <p:tgtEl>
                                          <p:spTgt spid="54"/>
                                        </p:tgtEl>
                                        <p:attrNameLst>
                                          <p:attrName>style.visibility</p:attrName>
                                        </p:attrNameLst>
                                      </p:cBhvr>
                                      <p:to>
                                        <p:strVal val="hidden"/>
                                      </p:to>
                                    </p:set>
                                  </p:childTnLst>
                                </p:cTn>
                              </p:par>
                              <p:par>
                                <p:cTn id="341" presetID="17" presetClass="entr" presetSubtype="4" fill="hold" grpId="0" nodeType="withEffect">
                                  <p:stCondLst>
                                    <p:cond delay="0"/>
                                  </p:stCondLst>
                                  <p:childTnLst>
                                    <p:set>
                                      <p:cBhvr>
                                        <p:cTn id="342" dur="1" fill="hold">
                                          <p:stCondLst>
                                            <p:cond delay="0"/>
                                          </p:stCondLst>
                                        </p:cTn>
                                        <p:tgtEl>
                                          <p:spTgt spid="55"/>
                                        </p:tgtEl>
                                        <p:attrNameLst>
                                          <p:attrName>style.visibility</p:attrName>
                                        </p:attrNameLst>
                                      </p:cBhvr>
                                      <p:to>
                                        <p:strVal val="visible"/>
                                      </p:to>
                                    </p:set>
                                    <p:anim calcmode="lin" valueType="num">
                                      <p:cBhvr>
                                        <p:cTn id="343" dur="3000" fill="hold"/>
                                        <p:tgtEl>
                                          <p:spTgt spid="55"/>
                                        </p:tgtEl>
                                        <p:attrNameLst>
                                          <p:attrName>ppt_x</p:attrName>
                                        </p:attrNameLst>
                                      </p:cBhvr>
                                      <p:tavLst>
                                        <p:tav tm="0">
                                          <p:val>
                                            <p:strVal val="#ppt_x"/>
                                          </p:val>
                                        </p:tav>
                                        <p:tav tm="100000">
                                          <p:val>
                                            <p:strVal val="#ppt_x"/>
                                          </p:val>
                                        </p:tav>
                                      </p:tavLst>
                                    </p:anim>
                                    <p:anim calcmode="lin" valueType="num">
                                      <p:cBhvr>
                                        <p:cTn id="344" dur="3000" fill="hold"/>
                                        <p:tgtEl>
                                          <p:spTgt spid="55"/>
                                        </p:tgtEl>
                                        <p:attrNameLst>
                                          <p:attrName>ppt_y</p:attrName>
                                        </p:attrNameLst>
                                      </p:cBhvr>
                                      <p:tavLst>
                                        <p:tav tm="0">
                                          <p:val>
                                            <p:strVal val="#ppt_y+#ppt_h/2"/>
                                          </p:val>
                                        </p:tav>
                                        <p:tav tm="100000">
                                          <p:val>
                                            <p:strVal val="#ppt_y"/>
                                          </p:val>
                                        </p:tav>
                                      </p:tavLst>
                                    </p:anim>
                                    <p:anim calcmode="lin" valueType="num">
                                      <p:cBhvr>
                                        <p:cTn id="345" dur="3000" fill="hold"/>
                                        <p:tgtEl>
                                          <p:spTgt spid="55"/>
                                        </p:tgtEl>
                                        <p:attrNameLst>
                                          <p:attrName>ppt_w</p:attrName>
                                        </p:attrNameLst>
                                      </p:cBhvr>
                                      <p:tavLst>
                                        <p:tav tm="0">
                                          <p:val>
                                            <p:strVal val="#ppt_w"/>
                                          </p:val>
                                        </p:tav>
                                        <p:tav tm="100000">
                                          <p:val>
                                            <p:strVal val="#ppt_w"/>
                                          </p:val>
                                        </p:tav>
                                      </p:tavLst>
                                    </p:anim>
                                    <p:anim calcmode="lin" valueType="num">
                                      <p:cBhvr>
                                        <p:cTn id="346" dur="3000" fill="hold"/>
                                        <p:tgtEl>
                                          <p:spTgt spid="55"/>
                                        </p:tgtEl>
                                        <p:attrNameLst>
                                          <p:attrName>ppt_h</p:attrName>
                                        </p:attrNameLst>
                                      </p:cBhvr>
                                      <p:tavLst>
                                        <p:tav tm="0">
                                          <p:val>
                                            <p:fltVal val="0"/>
                                          </p:val>
                                        </p:tav>
                                        <p:tav tm="100000">
                                          <p:val>
                                            <p:strVal val="#ppt_h"/>
                                          </p:val>
                                        </p:tav>
                                      </p:tavLst>
                                    </p:anim>
                                  </p:childTnLst>
                                </p:cTn>
                              </p:par>
                              <p:par>
                                <p:cTn id="347" presetID="6" presetClass="emph" presetSubtype="0" fill="hold" grpId="1" nodeType="withEffect">
                                  <p:stCondLst>
                                    <p:cond delay="0"/>
                                  </p:stCondLst>
                                  <p:childTnLst>
                                    <p:animScale>
                                      <p:cBhvr>
                                        <p:cTn id="348" dur="3000" fill="hold"/>
                                        <p:tgtEl>
                                          <p:spTgt spid="55"/>
                                        </p:tgtEl>
                                      </p:cBhvr>
                                      <p:by x="400000" y="100000"/>
                                    </p:animScale>
                                  </p:childTnLst>
                                </p:cTn>
                              </p:par>
                              <p:par>
                                <p:cTn id="349" presetID="2" presetClass="exit" presetSubtype="12" fill="hold" grpId="2" nodeType="withEffect">
                                  <p:stCondLst>
                                    <p:cond delay="0"/>
                                  </p:stCondLst>
                                  <p:childTnLst>
                                    <p:anim calcmode="lin" valueType="num">
                                      <p:cBhvr additive="base">
                                        <p:cTn id="350" dur="4000"/>
                                        <p:tgtEl>
                                          <p:spTgt spid="55"/>
                                        </p:tgtEl>
                                        <p:attrNameLst>
                                          <p:attrName>ppt_x</p:attrName>
                                        </p:attrNameLst>
                                      </p:cBhvr>
                                      <p:tavLst>
                                        <p:tav tm="0">
                                          <p:val>
                                            <p:strVal val="ppt_x"/>
                                          </p:val>
                                        </p:tav>
                                        <p:tav tm="100000">
                                          <p:val>
                                            <p:strVal val="0-ppt_w/2"/>
                                          </p:val>
                                        </p:tav>
                                      </p:tavLst>
                                    </p:anim>
                                    <p:anim calcmode="lin" valueType="num">
                                      <p:cBhvr additive="base">
                                        <p:cTn id="351" dur="4000"/>
                                        <p:tgtEl>
                                          <p:spTgt spid="55"/>
                                        </p:tgtEl>
                                        <p:attrNameLst>
                                          <p:attrName>ppt_y</p:attrName>
                                        </p:attrNameLst>
                                      </p:cBhvr>
                                      <p:tavLst>
                                        <p:tav tm="0">
                                          <p:val>
                                            <p:strVal val="ppt_y"/>
                                          </p:val>
                                        </p:tav>
                                        <p:tav tm="100000">
                                          <p:val>
                                            <p:strVal val="1+ppt_h/2"/>
                                          </p:val>
                                        </p:tav>
                                      </p:tavLst>
                                    </p:anim>
                                    <p:set>
                                      <p:cBhvr>
                                        <p:cTn id="352" dur="1" fill="hold">
                                          <p:stCondLst>
                                            <p:cond delay="3999"/>
                                          </p:stCondLst>
                                        </p:cTn>
                                        <p:tgtEl>
                                          <p:spTgt spid="55"/>
                                        </p:tgtEl>
                                        <p:attrNameLst>
                                          <p:attrName>style.visibility</p:attrName>
                                        </p:attrNameLst>
                                      </p:cBhvr>
                                      <p:to>
                                        <p:strVal val="hidden"/>
                                      </p:to>
                                    </p:set>
                                  </p:childTnLst>
                                </p:cTn>
                              </p:par>
                              <p:par>
                                <p:cTn id="353" presetID="17" presetClass="entr" presetSubtype="4" fill="hold" grpId="0" nodeType="withEffect">
                                  <p:stCondLst>
                                    <p:cond delay="0"/>
                                  </p:stCondLst>
                                  <p:childTnLst>
                                    <p:set>
                                      <p:cBhvr>
                                        <p:cTn id="354" dur="1" fill="hold">
                                          <p:stCondLst>
                                            <p:cond delay="0"/>
                                          </p:stCondLst>
                                        </p:cTn>
                                        <p:tgtEl>
                                          <p:spTgt spid="56"/>
                                        </p:tgtEl>
                                        <p:attrNameLst>
                                          <p:attrName>style.visibility</p:attrName>
                                        </p:attrNameLst>
                                      </p:cBhvr>
                                      <p:to>
                                        <p:strVal val="visible"/>
                                      </p:to>
                                    </p:set>
                                    <p:anim calcmode="lin" valueType="num">
                                      <p:cBhvr>
                                        <p:cTn id="355" dur="3000" fill="hold"/>
                                        <p:tgtEl>
                                          <p:spTgt spid="56"/>
                                        </p:tgtEl>
                                        <p:attrNameLst>
                                          <p:attrName>ppt_x</p:attrName>
                                        </p:attrNameLst>
                                      </p:cBhvr>
                                      <p:tavLst>
                                        <p:tav tm="0">
                                          <p:val>
                                            <p:strVal val="#ppt_x"/>
                                          </p:val>
                                        </p:tav>
                                        <p:tav tm="100000">
                                          <p:val>
                                            <p:strVal val="#ppt_x"/>
                                          </p:val>
                                        </p:tav>
                                      </p:tavLst>
                                    </p:anim>
                                    <p:anim calcmode="lin" valueType="num">
                                      <p:cBhvr>
                                        <p:cTn id="356" dur="3000" fill="hold"/>
                                        <p:tgtEl>
                                          <p:spTgt spid="56"/>
                                        </p:tgtEl>
                                        <p:attrNameLst>
                                          <p:attrName>ppt_y</p:attrName>
                                        </p:attrNameLst>
                                      </p:cBhvr>
                                      <p:tavLst>
                                        <p:tav tm="0">
                                          <p:val>
                                            <p:strVal val="#ppt_y+#ppt_h/2"/>
                                          </p:val>
                                        </p:tav>
                                        <p:tav tm="100000">
                                          <p:val>
                                            <p:strVal val="#ppt_y"/>
                                          </p:val>
                                        </p:tav>
                                      </p:tavLst>
                                    </p:anim>
                                    <p:anim calcmode="lin" valueType="num">
                                      <p:cBhvr>
                                        <p:cTn id="357" dur="3000" fill="hold"/>
                                        <p:tgtEl>
                                          <p:spTgt spid="56"/>
                                        </p:tgtEl>
                                        <p:attrNameLst>
                                          <p:attrName>ppt_w</p:attrName>
                                        </p:attrNameLst>
                                      </p:cBhvr>
                                      <p:tavLst>
                                        <p:tav tm="0">
                                          <p:val>
                                            <p:strVal val="#ppt_w"/>
                                          </p:val>
                                        </p:tav>
                                        <p:tav tm="100000">
                                          <p:val>
                                            <p:strVal val="#ppt_w"/>
                                          </p:val>
                                        </p:tav>
                                      </p:tavLst>
                                    </p:anim>
                                    <p:anim calcmode="lin" valueType="num">
                                      <p:cBhvr>
                                        <p:cTn id="358" dur="3000" fill="hold"/>
                                        <p:tgtEl>
                                          <p:spTgt spid="56"/>
                                        </p:tgtEl>
                                        <p:attrNameLst>
                                          <p:attrName>ppt_h</p:attrName>
                                        </p:attrNameLst>
                                      </p:cBhvr>
                                      <p:tavLst>
                                        <p:tav tm="0">
                                          <p:val>
                                            <p:fltVal val="0"/>
                                          </p:val>
                                        </p:tav>
                                        <p:tav tm="100000">
                                          <p:val>
                                            <p:strVal val="#ppt_h"/>
                                          </p:val>
                                        </p:tav>
                                      </p:tavLst>
                                    </p:anim>
                                  </p:childTnLst>
                                </p:cTn>
                              </p:par>
                              <p:par>
                                <p:cTn id="359" presetID="6" presetClass="emph" presetSubtype="0" fill="hold" grpId="1" nodeType="withEffect">
                                  <p:stCondLst>
                                    <p:cond delay="0"/>
                                  </p:stCondLst>
                                  <p:childTnLst>
                                    <p:animScale>
                                      <p:cBhvr>
                                        <p:cTn id="360" dur="3000" fill="hold"/>
                                        <p:tgtEl>
                                          <p:spTgt spid="56"/>
                                        </p:tgtEl>
                                      </p:cBhvr>
                                      <p:by x="400000" y="100000"/>
                                    </p:animScale>
                                  </p:childTnLst>
                                </p:cTn>
                              </p:par>
                              <p:par>
                                <p:cTn id="361" presetID="2" presetClass="exit" presetSubtype="12" fill="hold" grpId="2" nodeType="withEffect">
                                  <p:stCondLst>
                                    <p:cond delay="0"/>
                                  </p:stCondLst>
                                  <p:childTnLst>
                                    <p:anim calcmode="lin" valueType="num">
                                      <p:cBhvr additive="base">
                                        <p:cTn id="362" dur="4000"/>
                                        <p:tgtEl>
                                          <p:spTgt spid="56"/>
                                        </p:tgtEl>
                                        <p:attrNameLst>
                                          <p:attrName>ppt_x</p:attrName>
                                        </p:attrNameLst>
                                      </p:cBhvr>
                                      <p:tavLst>
                                        <p:tav tm="0">
                                          <p:val>
                                            <p:strVal val="ppt_x"/>
                                          </p:val>
                                        </p:tav>
                                        <p:tav tm="100000">
                                          <p:val>
                                            <p:strVal val="0-ppt_w/2"/>
                                          </p:val>
                                        </p:tav>
                                      </p:tavLst>
                                    </p:anim>
                                    <p:anim calcmode="lin" valueType="num">
                                      <p:cBhvr additive="base">
                                        <p:cTn id="363" dur="4000"/>
                                        <p:tgtEl>
                                          <p:spTgt spid="56"/>
                                        </p:tgtEl>
                                        <p:attrNameLst>
                                          <p:attrName>ppt_y</p:attrName>
                                        </p:attrNameLst>
                                      </p:cBhvr>
                                      <p:tavLst>
                                        <p:tav tm="0">
                                          <p:val>
                                            <p:strVal val="ppt_y"/>
                                          </p:val>
                                        </p:tav>
                                        <p:tav tm="100000">
                                          <p:val>
                                            <p:strVal val="1+ppt_h/2"/>
                                          </p:val>
                                        </p:tav>
                                      </p:tavLst>
                                    </p:anim>
                                    <p:set>
                                      <p:cBhvr>
                                        <p:cTn id="364" dur="1" fill="hold">
                                          <p:stCondLst>
                                            <p:cond delay="3999"/>
                                          </p:stCondLst>
                                        </p:cTn>
                                        <p:tgtEl>
                                          <p:spTgt spid="56"/>
                                        </p:tgtEl>
                                        <p:attrNameLst>
                                          <p:attrName>style.visibility</p:attrName>
                                        </p:attrNameLst>
                                      </p:cBhvr>
                                      <p:to>
                                        <p:strVal val="hidden"/>
                                      </p:to>
                                    </p:set>
                                  </p:childTnLst>
                                </p:cTn>
                              </p:par>
                              <p:par>
                                <p:cTn id="365" presetID="17" presetClass="entr" presetSubtype="4" fill="hold" grpId="0" nodeType="withEffect">
                                  <p:stCondLst>
                                    <p:cond delay="0"/>
                                  </p:stCondLst>
                                  <p:childTnLst>
                                    <p:set>
                                      <p:cBhvr>
                                        <p:cTn id="366" dur="1" fill="hold">
                                          <p:stCondLst>
                                            <p:cond delay="0"/>
                                          </p:stCondLst>
                                        </p:cTn>
                                        <p:tgtEl>
                                          <p:spTgt spid="57"/>
                                        </p:tgtEl>
                                        <p:attrNameLst>
                                          <p:attrName>style.visibility</p:attrName>
                                        </p:attrNameLst>
                                      </p:cBhvr>
                                      <p:to>
                                        <p:strVal val="visible"/>
                                      </p:to>
                                    </p:set>
                                    <p:anim calcmode="lin" valueType="num">
                                      <p:cBhvr>
                                        <p:cTn id="367" dur="3000" fill="hold"/>
                                        <p:tgtEl>
                                          <p:spTgt spid="57"/>
                                        </p:tgtEl>
                                        <p:attrNameLst>
                                          <p:attrName>ppt_x</p:attrName>
                                        </p:attrNameLst>
                                      </p:cBhvr>
                                      <p:tavLst>
                                        <p:tav tm="0">
                                          <p:val>
                                            <p:strVal val="#ppt_x"/>
                                          </p:val>
                                        </p:tav>
                                        <p:tav tm="100000">
                                          <p:val>
                                            <p:strVal val="#ppt_x"/>
                                          </p:val>
                                        </p:tav>
                                      </p:tavLst>
                                    </p:anim>
                                    <p:anim calcmode="lin" valueType="num">
                                      <p:cBhvr>
                                        <p:cTn id="368" dur="3000" fill="hold"/>
                                        <p:tgtEl>
                                          <p:spTgt spid="57"/>
                                        </p:tgtEl>
                                        <p:attrNameLst>
                                          <p:attrName>ppt_y</p:attrName>
                                        </p:attrNameLst>
                                      </p:cBhvr>
                                      <p:tavLst>
                                        <p:tav tm="0">
                                          <p:val>
                                            <p:strVal val="#ppt_y+#ppt_h/2"/>
                                          </p:val>
                                        </p:tav>
                                        <p:tav tm="100000">
                                          <p:val>
                                            <p:strVal val="#ppt_y"/>
                                          </p:val>
                                        </p:tav>
                                      </p:tavLst>
                                    </p:anim>
                                    <p:anim calcmode="lin" valueType="num">
                                      <p:cBhvr>
                                        <p:cTn id="369" dur="3000" fill="hold"/>
                                        <p:tgtEl>
                                          <p:spTgt spid="57"/>
                                        </p:tgtEl>
                                        <p:attrNameLst>
                                          <p:attrName>ppt_w</p:attrName>
                                        </p:attrNameLst>
                                      </p:cBhvr>
                                      <p:tavLst>
                                        <p:tav tm="0">
                                          <p:val>
                                            <p:strVal val="#ppt_w"/>
                                          </p:val>
                                        </p:tav>
                                        <p:tav tm="100000">
                                          <p:val>
                                            <p:strVal val="#ppt_w"/>
                                          </p:val>
                                        </p:tav>
                                      </p:tavLst>
                                    </p:anim>
                                    <p:anim calcmode="lin" valueType="num">
                                      <p:cBhvr>
                                        <p:cTn id="370" dur="3000" fill="hold"/>
                                        <p:tgtEl>
                                          <p:spTgt spid="57"/>
                                        </p:tgtEl>
                                        <p:attrNameLst>
                                          <p:attrName>ppt_h</p:attrName>
                                        </p:attrNameLst>
                                      </p:cBhvr>
                                      <p:tavLst>
                                        <p:tav tm="0">
                                          <p:val>
                                            <p:fltVal val="0"/>
                                          </p:val>
                                        </p:tav>
                                        <p:tav tm="100000">
                                          <p:val>
                                            <p:strVal val="#ppt_h"/>
                                          </p:val>
                                        </p:tav>
                                      </p:tavLst>
                                    </p:anim>
                                  </p:childTnLst>
                                </p:cTn>
                              </p:par>
                              <p:par>
                                <p:cTn id="371" presetID="6" presetClass="emph" presetSubtype="0" fill="hold" grpId="1" nodeType="withEffect">
                                  <p:stCondLst>
                                    <p:cond delay="0"/>
                                  </p:stCondLst>
                                  <p:childTnLst>
                                    <p:animScale>
                                      <p:cBhvr>
                                        <p:cTn id="372" dur="3000" fill="hold"/>
                                        <p:tgtEl>
                                          <p:spTgt spid="57"/>
                                        </p:tgtEl>
                                      </p:cBhvr>
                                      <p:by x="400000" y="100000"/>
                                    </p:animScale>
                                  </p:childTnLst>
                                </p:cTn>
                              </p:par>
                              <p:par>
                                <p:cTn id="373" presetID="2" presetClass="exit" presetSubtype="12" fill="hold" grpId="2" nodeType="withEffect">
                                  <p:stCondLst>
                                    <p:cond delay="0"/>
                                  </p:stCondLst>
                                  <p:childTnLst>
                                    <p:anim calcmode="lin" valueType="num">
                                      <p:cBhvr additive="base">
                                        <p:cTn id="374" dur="4000"/>
                                        <p:tgtEl>
                                          <p:spTgt spid="57"/>
                                        </p:tgtEl>
                                        <p:attrNameLst>
                                          <p:attrName>ppt_x</p:attrName>
                                        </p:attrNameLst>
                                      </p:cBhvr>
                                      <p:tavLst>
                                        <p:tav tm="0">
                                          <p:val>
                                            <p:strVal val="ppt_x"/>
                                          </p:val>
                                        </p:tav>
                                        <p:tav tm="100000">
                                          <p:val>
                                            <p:strVal val="0-ppt_w/2"/>
                                          </p:val>
                                        </p:tav>
                                      </p:tavLst>
                                    </p:anim>
                                    <p:anim calcmode="lin" valueType="num">
                                      <p:cBhvr additive="base">
                                        <p:cTn id="375" dur="4000"/>
                                        <p:tgtEl>
                                          <p:spTgt spid="57"/>
                                        </p:tgtEl>
                                        <p:attrNameLst>
                                          <p:attrName>ppt_y</p:attrName>
                                        </p:attrNameLst>
                                      </p:cBhvr>
                                      <p:tavLst>
                                        <p:tav tm="0">
                                          <p:val>
                                            <p:strVal val="ppt_y"/>
                                          </p:val>
                                        </p:tav>
                                        <p:tav tm="100000">
                                          <p:val>
                                            <p:strVal val="1+ppt_h/2"/>
                                          </p:val>
                                        </p:tav>
                                      </p:tavLst>
                                    </p:anim>
                                    <p:set>
                                      <p:cBhvr>
                                        <p:cTn id="376" dur="1" fill="hold">
                                          <p:stCondLst>
                                            <p:cond delay="3999"/>
                                          </p:stCondLst>
                                        </p:cTn>
                                        <p:tgtEl>
                                          <p:spTgt spid="57"/>
                                        </p:tgtEl>
                                        <p:attrNameLst>
                                          <p:attrName>style.visibility</p:attrName>
                                        </p:attrNameLst>
                                      </p:cBhvr>
                                      <p:to>
                                        <p:strVal val="hidden"/>
                                      </p:to>
                                    </p:set>
                                  </p:childTnLst>
                                </p:cTn>
                              </p:par>
                              <p:par>
                                <p:cTn id="377" presetID="17" presetClass="entr" presetSubtype="4" fill="hold" grpId="0" nodeType="withEffect">
                                  <p:stCondLst>
                                    <p:cond delay="0"/>
                                  </p:stCondLst>
                                  <p:childTnLst>
                                    <p:set>
                                      <p:cBhvr>
                                        <p:cTn id="378" dur="1" fill="hold">
                                          <p:stCondLst>
                                            <p:cond delay="0"/>
                                          </p:stCondLst>
                                        </p:cTn>
                                        <p:tgtEl>
                                          <p:spTgt spid="58"/>
                                        </p:tgtEl>
                                        <p:attrNameLst>
                                          <p:attrName>style.visibility</p:attrName>
                                        </p:attrNameLst>
                                      </p:cBhvr>
                                      <p:to>
                                        <p:strVal val="visible"/>
                                      </p:to>
                                    </p:set>
                                    <p:anim calcmode="lin" valueType="num">
                                      <p:cBhvr>
                                        <p:cTn id="379" dur="3000" fill="hold"/>
                                        <p:tgtEl>
                                          <p:spTgt spid="58"/>
                                        </p:tgtEl>
                                        <p:attrNameLst>
                                          <p:attrName>ppt_x</p:attrName>
                                        </p:attrNameLst>
                                      </p:cBhvr>
                                      <p:tavLst>
                                        <p:tav tm="0">
                                          <p:val>
                                            <p:strVal val="#ppt_x"/>
                                          </p:val>
                                        </p:tav>
                                        <p:tav tm="100000">
                                          <p:val>
                                            <p:strVal val="#ppt_x"/>
                                          </p:val>
                                        </p:tav>
                                      </p:tavLst>
                                    </p:anim>
                                    <p:anim calcmode="lin" valueType="num">
                                      <p:cBhvr>
                                        <p:cTn id="380" dur="3000" fill="hold"/>
                                        <p:tgtEl>
                                          <p:spTgt spid="58"/>
                                        </p:tgtEl>
                                        <p:attrNameLst>
                                          <p:attrName>ppt_y</p:attrName>
                                        </p:attrNameLst>
                                      </p:cBhvr>
                                      <p:tavLst>
                                        <p:tav tm="0">
                                          <p:val>
                                            <p:strVal val="#ppt_y+#ppt_h/2"/>
                                          </p:val>
                                        </p:tav>
                                        <p:tav tm="100000">
                                          <p:val>
                                            <p:strVal val="#ppt_y"/>
                                          </p:val>
                                        </p:tav>
                                      </p:tavLst>
                                    </p:anim>
                                    <p:anim calcmode="lin" valueType="num">
                                      <p:cBhvr>
                                        <p:cTn id="381" dur="3000" fill="hold"/>
                                        <p:tgtEl>
                                          <p:spTgt spid="58"/>
                                        </p:tgtEl>
                                        <p:attrNameLst>
                                          <p:attrName>ppt_w</p:attrName>
                                        </p:attrNameLst>
                                      </p:cBhvr>
                                      <p:tavLst>
                                        <p:tav tm="0">
                                          <p:val>
                                            <p:strVal val="#ppt_w"/>
                                          </p:val>
                                        </p:tav>
                                        <p:tav tm="100000">
                                          <p:val>
                                            <p:strVal val="#ppt_w"/>
                                          </p:val>
                                        </p:tav>
                                      </p:tavLst>
                                    </p:anim>
                                    <p:anim calcmode="lin" valueType="num">
                                      <p:cBhvr>
                                        <p:cTn id="382" dur="3000" fill="hold"/>
                                        <p:tgtEl>
                                          <p:spTgt spid="58"/>
                                        </p:tgtEl>
                                        <p:attrNameLst>
                                          <p:attrName>ppt_h</p:attrName>
                                        </p:attrNameLst>
                                      </p:cBhvr>
                                      <p:tavLst>
                                        <p:tav tm="0">
                                          <p:val>
                                            <p:fltVal val="0"/>
                                          </p:val>
                                        </p:tav>
                                        <p:tav tm="100000">
                                          <p:val>
                                            <p:strVal val="#ppt_h"/>
                                          </p:val>
                                        </p:tav>
                                      </p:tavLst>
                                    </p:anim>
                                  </p:childTnLst>
                                </p:cTn>
                              </p:par>
                              <p:par>
                                <p:cTn id="383" presetID="6" presetClass="emph" presetSubtype="0" fill="hold" grpId="1" nodeType="withEffect">
                                  <p:stCondLst>
                                    <p:cond delay="0"/>
                                  </p:stCondLst>
                                  <p:childTnLst>
                                    <p:animScale>
                                      <p:cBhvr>
                                        <p:cTn id="384" dur="3000" fill="hold"/>
                                        <p:tgtEl>
                                          <p:spTgt spid="58"/>
                                        </p:tgtEl>
                                      </p:cBhvr>
                                      <p:by x="400000" y="100000"/>
                                    </p:animScale>
                                  </p:childTnLst>
                                </p:cTn>
                              </p:par>
                              <p:par>
                                <p:cTn id="385" presetID="2" presetClass="exit" presetSubtype="12" fill="hold" grpId="2" nodeType="withEffect">
                                  <p:stCondLst>
                                    <p:cond delay="0"/>
                                  </p:stCondLst>
                                  <p:childTnLst>
                                    <p:anim calcmode="lin" valueType="num">
                                      <p:cBhvr additive="base">
                                        <p:cTn id="386" dur="4000"/>
                                        <p:tgtEl>
                                          <p:spTgt spid="58"/>
                                        </p:tgtEl>
                                        <p:attrNameLst>
                                          <p:attrName>ppt_x</p:attrName>
                                        </p:attrNameLst>
                                      </p:cBhvr>
                                      <p:tavLst>
                                        <p:tav tm="0">
                                          <p:val>
                                            <p:strVal val="ppt_x"/>
                                          </p:val>
                                        </p:tav>
                                        <p:tav tm="100000">
                                          <p:val>
                                            <p:strVal val="0-ppt_w/2"/>
                                          </p:val>
                                        </p:tav>
                                      </p:tavLst>
                                    </p:anim>
                                    <p:anim calcmode="lin" valueType="num">
                                      <p:cBhvr additive="base">
                                        <p:cTn id="387" dur="4000"/>
                                        <p:tgtEl>
                                          <p:spTgt spid="58"/>
                                        </p:tgtEl>
                                        <p:attrNameLst>
                                          <p:attrName>ppt_y</p:attrName>
                                        </p:attrNameLst>
                                      </p:cBhvr>
                                      <p:tavLst>
                                        <p:tav tm="0">
                                          <p:val>
                                            <p:strVal val="ppt_y"/>
                                          </p:val>
                                        </p:tav>
                                        <p:tav tm="100000">
                                          <p:val>
                                            <p:strVal val="1+ppt_h/2"/>
                                          </p:val>
                                        </p:tav>
                                      </p:tavLst>
                                    </p:anim>
                                    <p:set>
                                      <p:cBhvr>
                                        <p:cTn id="388" dur="1" fill="hold">
                                          <p:stCondLst>
                                            <p:cond delay="3999"/>
                                          </p:stCondLst>
                                        </p:cTn>
                                        <p:tgtEl>
                                          <p:spTgt spid="58"/>
                                        </p:tgtEl>
                                        <p:attrNameLst>
                                          <p:attrName>style.visibility</p:attrName>
                                        </p:attrNameLst>
                                      </p:cBhvr>
                                      <p:to>
                                        <p:strVal val="hidden"/>
                                      </p:to>
                                    </p:set>
                                  </p:childTnLst>
                                </p:cTn>
                              </p:par>
                              <p:par>
                                <p:cTn id="389" presetID="17" presetClass="entr" presetSubtype="4" fill="hold" grpId="0" nodeType="withEffect">
                                  <p:stCondLst>
                                    <p:cond delay="0"/>
                                  </p:stCondLst>
                                  <p:childTnLst>
                                    <p:set>
                                      <p:cBhvr>
                                        <p:cTn id="390" dur="1" fill="hold">
                                          <p:stCondLst>
                                            <p:cond delay="0"/>
                                          </p:stCondLst>
                                        </p:cTn>
                                        <p:tgtEl>
                                          <p:spTgt spid="59"/>
                                        </p:tgtEl>
                                        <p:attrNameLst>
                                          <p:attrName>style.visibility</p:attrName>
                                        </p:attrNameLst>
                                      </p:cBhvr>
                                      <p:to>
                                        <p:strVal val="visible"/>
                                      </p:to>
                                    </p:set>
                                    <p:anim calcmode="lin" valueType="num">
                                      <p:cBhvr>
                                        <p:cTn id="391" dur="3000" fill="hold"/>
                                        <p:tgtEl>
                                          <p:spTgt spid="59"/>
                                        </p:tgtEl>
                                        <p:attrNameLst>
                                          <p:attrName>ppt_x</p:attrName>
                                        </p:attrNameLst>
                                      </p:cBhvr>
                                      <p:tavLst>
                                        <p:tav tm="0">
                                          <p:val>
                                            <p:strVal val="#ppt_x"/>
                                          </p:val>
                                        </p:tav>
                                        <p:tav tm="100000">
                                          <p:val>
                                            <p:strVal val="#ppt_x"/>
                                          </p:val>
                                        </p:tav>
                                      </p:tavLst>
                                    </p:anim>
                                    <p:anim calcmode="lin" valueType="num">
                                      <p:cBhvr>
                                        <p:cTn id="392" dur="3000" fill="hold"/>
                                        <p:tgtEl>
                                          <p:spTgt spid="59"/>
                                        </p:tgtEl>
                                        <p:attrNameLst>
                                          <p:attrName>ppt_y</p:attrName>
                                        </p:attrNameLst>
                                      </p:cBhvr>
                                      <p:tavLst>
                                        <p:tav tm="0">
                                          <p:val>
                                            <p:strVal val="#ppt_y+#ppt_h/2"/>
                                          </p:val>
                                        </p:tav>
                                        <p:tav tm="100000">
                                          <p:val>
                                            <p:strVal val="#ppt_y"/>
                                          </p:val>
                                        </p:tav>
                                      </p:tavLst>
                                    </p:anim>
                                    <p:anim calcmode="lin" valueType="num">
                                      <p:cBhvr>
                                        <p:cTn id="393" dur="3000" fill="hold"/>
                                        <p:tgtEl>
                                          <p:spTgt spid="59"/>
                                        </p:tgtEl>
                                        <p:attrNameLst>
                                          <p:attrName>ppt_w</p:attrName>
                                        </p:attrNameLst>
                                      </p:cBhvr>
                                      <p:tavLst>
                                        <p:tav tm="0">
                                          <p:val>
                                            <p:strVal val="#ppt_w"/>
                                          </p:val>
                                        </p:tav>
                                        <p:tav tm="100000">
                                          <p:val>
                                            <p:strVal val="#ppt_w"/>
                                          </p:val>
                                        </p:tav>
                                      </p:tavLst>
                                    </p:anim>
                                    <p:anim calcmode="lin" valueType="num">
                                      <p:cBhvr>
                                        <p:cTn id="394" dur="3000" fill="hold"/>
                                        <p:tgtEl>
                                          <p:spTgt spid="59"/>
                                        </p:tgtEl>
                                        <p:attrNameLst>
                                          <p:attrName>ppt_h</p:attrName>
                                        </p:attrNameLst>
                                      </p:cBhvr>
                                      <p:tavLst>
                                        <p:tav tm="0">
                                          <p:val>
                                            <p:fltVal val="0"/>
                                          </p:val>
                                        </p:tav>
                                        <p:tav tm="100000">
                                          <p:val>
                                            <p:strVal val="#ppt_h"/>
                                          </p:val>
                                        </p:tav>
                                      </p:tavLst>
                                    </p:anim>
                                  </p:childTnLst>
                                </p:cTn>
                              </p:par>
                              <p:par>
                                <p:cTn id="395" presetID="6" presetClass="emph" presetSubtype="0" fill="hold" grpId="1" nodeType="withEffect">
                                  <p:stCondLst>
                                    <p:cond delay="0"/>
                                  </p:stCondLst>
                                  <p:childTnLst>
                                    <p:animScale>
                                      <p:cBhvr>
                                        <p:cTn id="396" dur="3000" fill="hold"/>
                                        <p:tgtEl>
                                          <p:spTgt spid="59"/>
                                        </p:tgtEl>
                                      </p:cBhvr>
                                      <p:by x="400000" y="100000"/>
                                    </p:animScale>
                                  </p:childTnLst>
                                </p:cTn>
                              </p:par>
                              <p:par>
                                <p:cTn id="397" presetID="2" presetClass="exit" presetSubtype="12" fill="hold" grpId="2" nodeType="withEffect">
                                  <p:stCondLst>
                                    <p:cond delay="0"/>
                                  </p:stCondLst>
                                  <p:childTnLst>
                                    <p:anim calcmode="lin" valueType="num">
                                      <p:cBhvr additive="base">
                                        <p:cTn id="398" dur="4000"/>
                                        <p:tgtEl>
                                          <p:spTgt spid="59"/>
                                        </p:tgtEl>
                                        <p:attrNameLst>
                                          <p:attrName>ppt_x</p:attrName>
                                        </p:attrNameLst>
                                      </p:cBhvr>
                                      <p:tavLst>
                                        <p:tav tm="0">
                                          <p:val>
                                            <p:strVal val="ppt_x"/>
                                          </p:val>
                                        </p:tav>
                                        <p:tav tm="100000">
                                          <p:val>
                                            <p:strVal val="0-ppt_w/2"/>
                                          </p:val>
                                        </p:tav>
                                      </p:tavLst>
                                    </p:anim>
                                    <p:anim calcmode="lin" valueType="num">
                                      <p:cBhvr additive="base">
                                        <p:cTn id="399" dur="4000"/>
                                        <p:tgtEl>
                                          <p:spTgt spid="59"/>
                                        </p:tgtEl>
                                        <p:attrNameLst>
                                          <p:attrName>ppt_y</p:attrName>
                                        </p:attrNameLst>
                                      </p:cBhvr>
                                      <p:tavLst>
                                        <p:tav tm="0">
                                          <p:val>
                                            <p:strVal val="ppt_y"/>
                                          </p:val>
                                        </p:tav>
                                        <p:tav tm="100000">
                                          <p:val>
                                            <p:strVal val="1+ppt_h/2"/>
                                          </p:val>
                                        </p:tav>
                                      </p:tavLst>
                                    </p:anim>
                                    <p:set>
                                      <p:cBhvr>
                                        <p:cTn id="400" dur="1" fill="hold">
                                          <p:stCondLst>
                                            <p:cond delay="3999"/>
                                          </p:stCondLst>
                                        </p:cTn>
                                        <p:tgtEl>
                                          <p:spTgt spid="59"/>
                                        </p:tgtEl>
                                        <p:attrNameLst>
                                          <p:attrName>style.visibility</p:attrName>
                                        </p:attrNameLst>
                                      </p:cBhvr>
                                      <p:to>
                                        <p:strVal val="hidden"/>
                                      </p:to>
                                    </p:set>
                                  </p:childTnLst>
                                </p:cTn>
                              </p:par>
                              <p:par>
                                <p:cTn id="401" presetID="17" presetClass="entr" presetSubtype="4" fill="hold" grpId="0" nodeType="withEffect">
                                  <p:stCondLst>
                                    <p:cond delay="0"/>
                                  </p:stCondLst>
                                  <p:childTnLst>
                                    <p:set>
                                      <p:cBhvr>
                                        <p:cTn id="402" dur="1" fill="hold">
                                          <p:stCondLst>
                                            <p:cond delay="0"/>
                                          </p:stCondLst>
                                        </p:cTn>
                                        <p:tgtEl>
                                          <p:spTgt spid="60"/>
                                        </p:tgtEl>
                                        <p:attrNameLst>
                                          <p:attrName>style.visibility</p:attrName>
                                        </p:attrNameLst>
                                      </p:cBhvr>
                                      <p:to>
                                        <p:strVal val="visible"/>
                                      </p:to>
                                    </p:set>
                                    <p:anim calcmode="lin" valueType="num">
                                      <p:cBhvr>
                                        <p:cTn id="403" dur="3000" fill="hold"/>
                                        <p:tgtEl>
                                          <p:spTgt spid="60"/>
                                        </p:tgtEl>
                                        <p:attrNameLst>
                                          <p:attrName>ppt_x</p:attrName>
                                        </p:attrNameLst>
                                      </p:cBhvr>
                                      <p:tavLst>
                                        <p:tav tm="0">
                                          <p:val>
                                            <p:strVal val="#ppt_x"/>
                                          </p:val>
                                        </p:tav>
                                        <p:tav tm="100000">
                                          <p:val>
                                            <p:strVal val="#ppt_x"/>
                                          </p:val>
                                        </p:tav>
                                      </p:tavLst>
                                    </p:anim>
                                    <p:anim calcmode="lin" valueType="num">
                                      <p:cBhvr>
                                        <p:cTn id="404" dur="3000" fill="hold"/>
                                        <p:tgtEl>
                                          <p:spTgt spid="60"/>
                                        </p:tgtEl>
                                        <p:attrNameLst>
                                          <p:attrName>ppt_y</p:attrName>
                                        </p:attrNameLst>
                                      </p:cBhvr>
                                      <p:tavLst>
                                        <p:tav tm="0">
                                          <p:val>
                                            <p:strVal val="#ppt_y+#ppt_h/2"/>
                                          </p:val>
                                        </p:tav>
                                        <p:tav tm="100000">
                                          <p:val>
                                            <p:strVal val="#ppt_y"/>
                                          </p:val>
                                        </p:tav>
                                      </p:tavLst>
                                    </p:anim>
                                    <p:anim calcmode="lin" valueType="num">
                                      <p:cBhvr>
                                        <p:cTn id="405" dur="3000" fill="hold"/>
                                        <p:tgtEl>
                                          <p:spTgt spid="60"/>
                                        </p:tgtEl>
                                        <p:attrNameLst>
                                          <p:attrName>ppt_w</p:attrName>
                                        </p:attrNameLst>
                                      </p:cBhvr>
                                      <p:tavLst>
                                        <p:tav tm="0">
                                          <p:val>
                                            <p:strVal val="#ppt_w"/>
                                          </p:val>
                                        </p:tav>
                                        <p:tav tm="100000">
                                          <p:val>
                                            <p:strVal val="#ppt_w"/>
                                          </p:val>
                                        </p:tav>
                                      </p:tavLst>
                                    </p:anim>
                                    <p:anim calcmode="lin" valueType="num">
                                      <p:cBhvr>
                                        <p:cTn id="406" dur="3000" fill="hold"/>
                                        <p:tgtEl>
                                          <p:spTgt spid="60"/>
                                        </p:tgtEl>
                                        <p:attrNameLst>
                                          <p:attrName>ppt_h</p:attrName>
                                        </p:attrNameLst>
                                      </p:cBhvr>
                                      <p:tavLst>
                                        <p:tav tm="0">
                                          <p:val>
                                            <p:fltVal val="0"/>
                                          </p:val>
                                        </p:tav>
                                        <p:tav tm="100000">
                                          <p:val>
                                            <p:strVal val="#ppt_h"/>
                                          </p:val>
                                        </p:tav>
                                      </p:tavLst>
                                    </p:anim>
                                  </p:childTnLst>
                                </p:cTn>
                              </p:par>
                              <p:par>
                                <p:cTn id="407" presetID="6" presetClass="emph" presetSubtype="0" fill="hold" grpId="1" nodeType="withEffect">
                                  <p:stCondLst>
                                    <p:cond delay="0"/>
                                  </p:stCondLst>
                                  <p:childTnLst>
                                    <p:animScale>
                                      <p:cBhvr>
                                        <p:cTn id="408" dur="3000" fill="hold"/>
                                        <p:tgtEl>
                                          <p:spTgt spid="60"/>
                                        </p:tgtEl>
                                      </p:cBhvr>
                                      <p:by x="400000" y="100000"/>
                                    </p:animScale>
                                  </p:childTnLst>
                                </p:cTn>
                              </p:par>
                              <p:par>
                                <p:cTn id="409" presetID="2" presetClass="exit" presetSubtype="12" fill="hold" grpId="2" nodeType="withEffect">
                                  <p:stCondLst>
                                    <p:cond delay="0"/>
                                  </p:stCondLst>
                                  <p:childTnLst>
                                    <p:anim calcmode="lin" valueType="num">
                                      <p:cBhvr additive="base">
                                        <p:cTn id="410" dur="4000"/>
                                        <p:tgtEl>
                                          <p:spTgt spid="60"/>
                                        </p:tgtEl>
                                        <p:attrNameLst>
                                          <p:attrName>ppt_x</p:attrName>
                                        </p:attrNameLst>
                                      </p:cBhvr>
                                      <p:tavLst>
                                        <p:tav tm="0">
                                          <p:val>
                                            <p:strVal val="ppt_x"/>
                                          </p:val>
                                        </p:tav>
                                        <p:tav tm="100000">
                                          <p:val>
                                            <p:strVal val="0-ppt_w/2"/>
                                          </p:val>
                                        </p:tav>
                                      </p:tavLst>
                                    </p:anim>
                                    <p:anim calcmode="lin" valueType="num">
                                      <p:cBhvr additive="base">
                                        <p:cTn id="411" dur="4000"/>
                                        <p:tgtEl>
                                          <p:spTgt spid="60"/>
                                        </p:tgtEl>
                                        <p:attrNameLst>
                                          <p:attrName>ppt_y</p:attrName>
                                        </p:attrNameLst>
                                      </p:cBhvr>
                                      <p:tavLst>
                                        <p:tav tm="0">
                                          <p:val>
                                            <p:strVal val="ppt_y"/>
                                          </p:val>
                                        </p:tav>
                                        <p:tav tm="100000">
                                          <p:val>
                                            <p:strVal val="1+ppt_h/2"/>
                                          </p:val>
                                        </p:tav>
                                      </p:tavLst>
                                    </p:anim>
                                    <p:set>
                                      <p:cBhvr>
                                        <p:cTn id="412" dur="1" fill="hold">
                                          <p:stCondLst>
                                            <p:cond delay="3999"/>
                                          </p:stCondLst>
                                        </p:cTn>
                                        <p:tgtEl>
                                          <p:spTgt spid="60"/>
                                        </p:tgtEl>
                                        <p:attrNameLst>
                                          <p:attrName>style.visibility</p:attrName>
                                        </p:attrNameLst>
                                      </p:cBhvr>
                                      <p:to>
                                        <p:strVal val="hidden"/>
                                      </p:to>
                                    </p:set>
                                  </p:childTnLst>
                                </p:cTn>
                              </p:par>
                              <p:par>
                                <p:cTn id="413" presetID="17" presetClass="entr" presetSubtype="4" fill="hold" grpId="0" nodeType="withEffect">
                                  <p:stCondLst>
                                    <p:cond delay="0"/>
                                  </p:stCondLst>
                                  <p:childTnLst>
                                    <p:set>
                                      <p:cBhvr>
                                        <p:cTn id="414" dur="1" fill="hold">
                                          <p:stCondLst>
                                            <p:cond delay="0"/>
                                          </p:stCondLst>
                                        </p:cTn>
                                        <p:tgtEl>
                                          <p:spTgt spid="61"/>
                                        </p:tgtEl>
                                        <p:attrNameLst>
                                          <p:attrName>style.visibility</p:attrName>
                                        </p:attrNameLst>
                                      </p:cBhvr>
                                      <p:to>
                                        <p:strVal val="visible"/>
                                      </p:to>
                                    </p:set>
                                    <p:anim calcmode="lin" valueType="num">
                                      <p:cBhvr>
                                        <p:cTn id="415" dur="3000" fill="hold"/>
                                        <p:tgtEl>
                                          <p:spTgt spid="61"/>
                                        </p:tgtEl>
                                        <p:attrNameLst>
                                          <p:attrName>ppt_x</p:attrName>
                                        </p:attrNameLst>
                                      </p:cBhvr>
                                      <p:tavLst>
                                        <p:tav tm="0">
                                          <p:val>
                                            <p:strVal val="#ppt_x"/>
                                          </p:val>
                                        </p:tav>
                                        <p:tav tm="100000">
                                          <p:val>
                                            <p:strVal val="#ppt_x"/>
                                          </p:val>
                                        </p:tav>
                                      </p:tavLst>
                                    </p:anim>
                                    <p:anim calcmode="lin" valueType="num">
                                      <p:cBhvr>
                                        <p:cTn id="416" dur="3000" fill="hold"/>
                                        <p:tgtEl>
                                          <p:spTgt spid="61"/>
                                        </p:tgtEl>
                                        <p:attrNameLst>
                                          <p:attrName>ppt_y</p:attrName>
                                        </p:attrNameLst>
                                      </p:cBhvr>
                                      <p:tavLst>
                                        <p:tav tm="0">
                                          <p:val>
                                            <p:strVal val="#ppt_y+#ppt_h/2"/>
                                          </p:val>
                                        </p:tav>
                                        <p:tav tm="100000">
                                          <p:val>
                                            <p:strVal val="#ppt_y"/>
                                          </p:val>
                                        </p:tav>
                                      </p:tavLst>
                                    </p:anim>
                                    <p:anim calcmode="lin" valueType="num">
                                      <p:cBhvr>
                                        <p:cTn id="417" dur="3000" fill="hold"/>
                                        <p:tgtEl>
                                          <p:spTgt spid="61"/>
                                        </p:tgtEl>
                                        <p:attrNameLst>
                                          <p:attrName>ppt_w</p:attrName>
                                        </p:attrNameLst>
                                      </p:cBhvr>
                                      <p:tavLst>
                                        <p:tav tm="0">
                                          <p:val>
                                            <p:strVal val="#ppt_w"/>
                                          </p:val>
                                        </p:tav>
                                        <p:tav tm="100000">
                                          <p:val>
                                            <p:strVal val="#ppt_w"/>
                                          </p:val>
                                        </p:tav>
                                      </p:tavLst>
                                    </p:anim>
                                    <p:anim calcmode="lin" valueType="num">
                                      <p:cBhvr>
                                        <p:cTn id="418" dur="3000" fill="hold"/>
                                        <p:tgtEl>
                                          <p:spTgt spid="61"/>
                                        </p:tgtEl>
                                        <p:attrNameLst>
                                          <p:attrName>ppt_h</p:attrName>
                                        </p:attrNameLst>
                                      </p:cBhvr>
                                      <p:tavLst>
                                        <p:tav tm="0">
                                          <p:val>
                                            <p:fltVal val="0"/>
                                          </p:val>
                                        </p:tav>
                                        <p:tav tm="100000">
                                          <p:val>
                                            <p:strVal val="#ppt_h"/>
                                          </p:val>
                                        </p:tav>
                                      </p:tavLst>
                                    </p:anim>
                                  </p:childTnLst>
                                </p:cTn>
                              </p:par>
                              <p:par>
                                <p:cTn id="419" presetID="6" presetClass="emph" presetSubtype="0" fill="hold" grpId="1" nodeType="withEffect">
                                  <p:stCondLst>
                                    <p:cond delay="0"/>
                                  </p:stCondLst>
                                  <p:childTnLst>
                                    <p:animScale>
                                      <p:cBhvr>
                                        <p:cTn id="420" dur="3000" fill="hold"/>
                                        <p:tgtEl>
                                          <p:spTgt spid="61"/>
                                        </p:tgtEl>
                                      </p:cBhvr>
                                      <p:by x="400000" y="100000"/>
                                    </p:animScale>
                                  </p:childTnLst>
                                </p:cTn>
                              </p:par>
                              <p:par>
                                <p:cTn id="421" presetID="2" presetClass="exit" presetSubtype="12" fill="hold" grpId="2" nodeType="withEffect">
                                  <p:stCondLst>
                                    <p:cond delay="0"/>
                                  </p:stCondLst>
                                  <p:childTnLst>
                                    <p:anim calcmode="lin" valueType="num">
                                      <p:cBhvr additive="base">
                                        <p:cTn id="422" dur="4000"/>
                                        <p:tgtEl>
                                          <p:spTgt spid="61"/>
                                        </p:tgtEl>
                                        <p:attrNameLst>
                                          <p:attrName>ppt_x</p:attrName>
                                        </p:attrNameLst>
                                      </p:cBhvr>
                                      <p:tavLst>
                                        <p:tav tm="0">
                                          <p:val>
                                            <p:strVal val="ppt_x"/>
                                          </p:val>
                                        </p:tav>
                                        <p:tav tm="100000">
                                          <p:val>
                                            <p:strVal val="0-ppt_w/2"/>
                                          </p:val>
                                        </p:tav>
                                      </p:tavLst>
                                    </p:anim>
                                    <p:anim calcmode="lin" valueType="num">
                                      <p:cBhvr additive="base">
                                        <p:cTn id="423" dur="4000"/>
                                        <p:tgtEl>
                                          <p:spTgt spid="61"/>
                                        </p:tgtEl>
                                        <p:attrNameLst>
                                          <p:attrName>ppt_y</p:attrName>
                                        </p:attrNameLst>
                                      </p:cBhvr>
                                      <p:tavLst>
                                        <p:tav tm="0">
                                          <p:val>
                                            <p:strVal val="ppt_y"/>
                                          </p:val>
                                        </p:tav>
                                        <p:tav tm="100000">
                                          <p:val>
                                            <p:strVal val="1+ppt_h/2"/>
                                          </p:val>
                                        </p:tav>
                                      </p:tavLst>
                                    </p:anim>
                                    <p:set>
                                      <p:cBhvr>
                                        <p:cTn id="424" dur="1" fill="hold">
                                          <p:stCondLst>
                                            <p:cond delay="3999"/>
                                          </p:stCondLst>
                                        </p:cTn>
                                        <p:tgtEl>
                                          <p:spTgt spid="61"/>
                                        </p:tgtEl>
                                        <p:attrNameLst>
                                          <p:attrName>style.visibility</p:attrName>
                                        </p:attrNameLst>
                                      </p:cBhvr>
                                      <p:to>
                                        <p:strVal val="hidden"/>
                                      </p:to>
                                    </p:set>
                                  </p:childTnLst>
                                </p:cTn>
                              </p:par>
                              <p:par>
                                <p:cTn id="425" presetID="17" presetClass="entr" presetSubtype="4" fill="hold" grpId="0"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3000" fill="hold"/>
                                        <p:tgtEl>
                                          <p:spTgt spid="32"/>
                                        </p:tgtEl>
                                        <p:attrNameLst>
                                          <p:attrName>ppt_x</p:attrName>
                                        </p:attrNameLst>
                                      </p:cBhvr>
                                      <p:tavLst>
                                        <p:tav tm="0">
                                          <p:val>
                                            <p:strVal val="#ppt_x"/>
                                          </p:val>
                                        </p:tav>
                                        <p:tav tm="100000">
                                          <p:val>
                                            <p:strVal val="#ppt_x"/>
                                          </p:val>
                                        </p:tav>
                                      </p:tavLst>
                                    </p:anim>
                                    <p:anim calcmode="lin" valueType="num">
                                      <p:cBhvr>
                                        <p:cTn id="428" dur="3000" fill="hold"/>
                                        <p:tgtEl>
                                          <p:spTgt spid="32"/>
                                        </p:tgtEl>
                                        <p:attrNameLst>
                                          <p:attrName>ppt_y</p:attrName>
                                        </p:attrNameLst>
                                      </p:cBhvr>
                                      <p:tavLst>
                                        <p:tav tm="0">
                                          <p:val>
                                            <p:strVal val="#ppt_y+#ppt_h/2"/>
                                          </p:val>
                                        </p:tav>
                                        <p:tav tm="100000">
                                          <p:val>
                                            <p:strVal val="#ppt_y"/>
                                          </p:val>
                                        </p:tav>
                                      </p:tavLst>
                                    </p:anim>
                                    <p:anim calcmode="lin" valueType="num">
                                      <p:cBhvr>
                                        <p:cTn id="429" dur="3000" fill="hold"/>
                                        <p:tgtEl>
                                          <p:spTgt spid="32"/>
                                        </p:tgtEl>
                                        <p:attrNameLst>
                                          <p:attrName>ppt_w</p:attrName>
                                        </p:attrNameLst>
                                      </p:cBhvr>
                                      <p:tavLst>
                                        <p:tav tm="0">
                                          <p:val>
                                            <p:strVal val="#ppt_w"/>
                                          </p:val>
                                        </p:tav>
                                        <p:tav tm="100000">
                                          <p:val>
                                            <p:strVal val="#ppt_w"/>
                                          </p:val>
                                        </p:tav>
                                      </p:tavLst>
                                    </p:anim>
                                    <p:anim calcmode="lin" valueType="num">
                                      <p:cBhvr>
                                        <p:cTn id="430" dur="3000" fill="hold"/>
                                        <p:tgtEl>
                                          <p:spTgt spid="32"/>
                                        </p:tgtEl>
                                        <p:attrNameLst>
                                          <p:attrName>ppt_h</p:attrName>
                                        </p:attrNameLst>
                                      </p:cBhvr>
                                      <p:tavLst>
                                        <p:tav tm="0">
                                          <p:val>
                                            <p:fltVal val="0"/>
                                          </p:val>
                                        </p:tav>
                                        <p:tav tm="100000">
                                          <p:val>
                                            <p:strVal val="#ppt_h"/>
                                          </p:val>
                                        </p:tav>
                                      </p:tavLst>
                                    </p:anim>
                                  </p:childTnLst>
                                </p:cTn>
                              </p:par>
                              <p:par>
                                <p:cTn id="431" presetID="6" presetClass="emph" presetSubtype="0" fill="hold" grpId="1" nodeType="withEffect">
                                  <p:stCondLst>
                                    <p:cond delay="0"/>
                                  </p:stCondLst>
                                  <p:childTnLst>
                                    <p:animScale>
                                      <p:cBhvr>
                                        <p:cTn id="432" dur="3000" fill="hold"/>
                                        <p:tgtEl>
                                          <p:spTgt spid="32"/>
                                        </p:tgtEl>
                                      </p:cBhvr>
                                      <p:by x="400000" y="100000"/>
                                    </p:animScale>
                                  </p:childTnLst>
                                </p:cTn>
                              </p:par>
                              <p:par>
                                <p:cTn id="433" presetID="2" presetClass="exit" presetSubtype="6" fill="hold" grpId="2" nodeType="withEffect">
                                  <p:stCondLst>
                                    <p:cond delay="0"/>
                                  </p:stCondLst>
                                  <p:childTnLst>
                                    <p:anim calcmode="lin" valueType="num">
                                      <p:cBhvr additive="base">
                                        <p:cTn id="434" dur="4000"/>
                                        <p:tgtEl>
                                          <p:spTgt spid="32"/>
                                        </p:tgtEl>
                                        <p:attrNameLst>
                                          <p:attrName>ppt_x</p:attrName>
                                        </p:attrNameLst>
                                      </p:cBhvr>
                                      <p:tavLst>
                                        <p:tav tm="0">
                                          <p:val>
                                            <p:strVal val="ppt_x"/>
                                          </p:val>
                                        </p:tav>
                                        <p:tav tm="100000">
                                          <p:val>
                                            <p:strVal val="1+ppt_w/2"/>
                                          </p:val>
                                        </p:tav>
                                      </p:tavLst>
                                    </p:anim>
                                    <p:anim calcmode="lin" valueType="num">
                                      <p:cBhvr additive="base">
                                        <p:cTn id="435" dur="4000"/>
                                        <p:tgtEl>
                                          <p:spTgt spid="32"/>
                                        </p:tgtEl>
                                        <p:attrNameLst>
                                          <p:attrName>ppt_y</p:attrName>
                                        </p:attrNameLst>
                                      </p:cBhvr>
                                      <p:tavLst>
                                        <p:tav tm="0">
                                          <p:val>
                                            <p:strVal val="ppt_y"/>
                                          </p:val>
                                        </p:tav>
                                        <p:tav tm="100000">
                                          <p:val>
                                            <p:strVal val="1+ppt_h/2"/>
                                          </p:val>
                                        </p:tav>
                                      </p:tavLst>
                                    </p:anim>
                                    <p:set>
                                      <p:cBhvr>
                                        <p:cTn id="436" dur="1" fill="hold">
                                          <p:stCondLst>
                                            <p:cond delay="3999"/>
                                          </p:stCondLst>
                                        </p:cTn>
                                        <p:tgtEl>
                                          <p:spTgt spid="32"/>
                                        </p:tgtEl>
                                        <p:attrNameLst>
                                          <p:attrName>style.visibility</p:attrName>
                                        </p:attrNameLst>
                                      </p:cBhvr>
                                      <p:to>
                                        <p:strVal val="hidden"/>
                                      </p:to>
                                    </p:set>
                                  </p:childTnLst>
                                </p:cTn>
                              </p:par>
                              <p:par>
                                <p:cTn id="437" presetID="17" presetClass="entr" presetSubtype="4" fill="hold" grpId="0" nodeType="withEffect">
                                  <p:stCondLst>
                                    <p:cond delay="0"/>
                                  </p:stCondLst>
                                  <p:childTnLst>
                                    <p:set>
                                      <p:cBhvr>
                                        <p:cTn id="438" dur="1" fill="hold">
                                          <p:stCondLst>
                                            <p:cond delay="0"/>
                                          </p:stCondLst>
                                        </p:cTn>
                                        <p:tgtEl>
                                          <p:spTgt spid="31"/>
                                        </p:tgtEl>
                                        <p:attrNameLst>
                                          <p:attrName>style.visibility</p:attrName>
                                        </p:attrNameLst>
                                      </p:cBhvr>
                                      <p:to>
                                        <p:strVal val="visible"/>
                                      </p:to>
                                    </p:set>
                                    <p:anim calcmode="lin" valueType="num">
                                      <p:cBhvr>
                                        <p:cTn id="439" dur="3000" fill="hold"/>
                                        <p:tgtEl>
                                          <p:spTgt spid="31"/>
                                        </p:tgtEl>
                                        <p:attrNameLst>
                                          <p:attrName>ppt_x</p:attrName>
                                        </p:attrNameLst>
                                      </p:cBhvr>
                                      <p:tavLst>
                                        <p:tav tm="0">
                                          <p:val>
                                            <p:strVal val="#ppt_x"/>
                                          </p:val>
                                        </p:tav>
                                        <p:tav tm="100000">
                                          <p:val>
                                            <p:strVal val="#ppt_x"/>
                                          </p:val>
                                        </p:tav>
                                      </p:tavLst>
                                    </p:anim>
                                    <p:anim calcmode="lin" valueType="num">
                                      <p:cBhvr>
                                        <p:cTn id="440" dur="3000" fill="hold"/>
                                        <p:tgtEl>
                                          <p:spTgt spid="31"/>
                                        </p:tgtEl>
                                        <p:attrNameLst>
                                          <p:attrName>ppt_y</p:attrName>
                                        </p:attrNameLst>
                                      </p:cBhvr>
                                      <p:tavLst>
                                        <p:tav tm="0">
                                          <p:val>
                                            <p:strVal val="#ppt_y+#ppt_h/2"/>
                                          </p:val>
                                        </p:tav>
                                        <p:tav tm="100000">
                                          <p:val>
                                            <p:strVal val="#ppt_y"/>
                                          </p:val>
                                        </p:tav>
                                      </p:tavLst>
                                    </p:anim>
                                    <p:anim calcmode="lin" valueType="num">
                                      <p:cBhvr>
                                        <p:cTn id="441" dur="3000" fill="hold"/>
                                        <p:tgtEl>
                                          <p:spTgt spid="31"/>
                                        </p:tgtEl>
                                        <p:attrNameLst>
                                          <p:attrName>ppt_w</p:attrName>
                                        </p:attrNameLst>
                                      </p:cBhvr>
                                      <p:tavLst>
                                        <p:tav tm="0">
                                          <p:val>
                                            <p:strVal val="#ppt_w"/>
                                          </p:val>
                                        </p:tav>
                                        <p:tav tm="100000">
                                          <p:val>
                                            <p:strVal val="#ppt_w"/>
                                          </p:val>
                                        </p:tav>
                                      </p:tavLst>
                                    </p:anim>
                                    <p:anim calcmode="lin" valueType="num">
                                      <p:cBhvr>
                                        <p:cTn id="442" dur="3000" fill="hold"/>
                                        <p:tgtEl>
                                          <p:spTgt spid="31"/>
                                        </p:tgtEl>
                                        <p:attrNameLst>
                                          <p:attrName>ppt_h</p:attrName>
                                        </p:attrNameLst>
                                      </p:cBhvr>
                                      <p:tavLst>
                                        <p:tav tm="0">
                                          <p:val>
                                            <p:fltVal val="0"/>
                                          </p:val>
                                        </p:tav>
                                        <p:tav tm="100000">
                                          <p:val>
                                            <p:strVal val="#ppt_h"/>
                                          </p:val>
                                        </p:tav>
                                      </p:tavLst>
                                    </p:anim>
                                  </p:childTnLst>
                                </p:cTn>
                              </p:par>
                              <p:par>
                                <p:cTn id="443" presetID="6" presetClass="emph" presetSubtype="0" fill="hold" grpId="1" nodeType="withEffect">
                                  <p:stCondLst>
                                    <p:cond delay="0"/>
                                  </p:stCondLst>
                                  <p:childTnLst>
                                    <p:animScale>
                                      <p:cBhvr>
                                        <p:cTn id="444" dur="3000" fill="hold"/>
                                        <p:tgtEl>
                                          <p:spTgt spid="31"/>
                                        </p:tgtEl>
                                      </p:cBhvr>
                                      <p:by x="400000" y="100000"/>
                                    </p:animScale>
                                  </p:childTnLst>
                                </p:cTn>
                              </p:par>
                              <p:par>
                                <p:cTn id="445" presetID="2" presetClass="exit" presetSubtype="6" fill="hold" grpId="2" nodeType="withEffect">
                                  <p:stCondLst>
                                    <p:cond delay="0"/>
                                  </p:stCondLst>
                                  <p:childTnLst>
                                    <p:anim calcmode="lin" valueType="num">
                                      <p:cBhvr additive="base">
                                        <p:cTn id="446" dur="4000"/>
                                        <p:tgtEl>
                                          <p:spTgt spid="31"/>
                                        </p:tgtEl>
                                        <p:attrNameLst>
                                          <p:attrName>ppt_x</p:attrName>
                                        </p:attrNameLst>
                                      </p:cBhvr>
                                      <p:tavLst>
                                        <p:tav tm="0">
                                          <p:val>
                                            <p:strVal val="ppt_x"/>
                                          </p:val>
                                        </p:tav>
                                        <p:tav tm="100000">
                                          <p:val>
                                            <p:strVal val="1+ppt_w/2"/>
                                          </p:val>
                                        </p:tav>
                                      </p:tavLst>
                                    </p:anim>
                                    <p:anim calcmode="lin" valueType="num">
                                      <p:cBhvr additive="base">
                                        <p:cTn id="447" dur="4000"/>
                                        <p:tgtEl>
                                          <p:spTgt spid="31"/>
                                        </p:tgtEl>
                                        <p:attrNameLst>
                                          <p:attrName>ppt_y</p:attrName>
                                        </p:attrNameLst>
                                      </p:cBhvr>
                                      <p:tavLst>
                                        <p:tav tm="0">
                                          <p:val>
                                            <p:strVal val="ppt_y"/>
                                          </p:val>
                                        </p:tav>
                                        <p:tav tm="100000">
                                          <p:val>
                                            <p:strVal val="1+ppt_h/2"/>
                                          </p:val>
                                        </p:tav>
                                      </p:tavLst>
                                    </p:anim>
                                    <p:set>
                                      <p:cBhvr>
                                        <p:cTn id="448" dur="1" fill="hold">
                                          <p:stCondLst>
                                            <p:cond delay="3999"/>
                                          </p:stCondLst>
                                        </p:cTn>
                                        <p:tgtEl>
                                          <p:spTgt spid="31"/>
                                        </p:tgtEl>
                                        <p:attrNameLst>
                                          <p:attrName>style.visibility</p:attrName>
                                        </p:attrNameLst>
                                      </p:cBhvr>
                                      <p:to>
                                        <p:strVal val="hidden"/>
                                      </p:to>
                                    </p:set>
                                  </p:childTnLst>
                                </p:cTn>
                              </p:par>
                              <p:par>
                                <p:cTn id="449" presetID="17" presetClass="entr" presetSubtype="4" fill="hold" grpId="0" nodeType="withEffect">
                                  <p:stCondLst>
                                    <p:cond delay="0"/>
                                  </p:stCondLst>
                                  <p:childTnLst>
                                    <p:set>
                                      <p:cBhvr>
                                        <p:cTn id="450" dur="1" fill="hold">
                                          <p:stCondLst>
                                            <p:cond delay="0"/>
                                          </p:stCondLst>
                                        </p:cTn>
                                        <p:tgtEl>
                                          <p:spTgt spid="30"/>
                                        </p:tgtEl>
                                        <p:attrNameLst>
                                          <p:attrName>style.visibility</p:attrName>
                                        </p:attrNameLst>
                                      </p:cBhvr>
                                      <p:to>
                                        <p:strVal val="visible"/>
                                      </p:to>
                                    </p:set>
                                    <p:anim calcmode="lin" valueType="num">
                                      <p:cBhvr>
                                        <p:cTn id="451" dur="3000" fill="hold"/>
                                        <p:tgtEl>
                                          <p:spTgt spid="30"/>
                                        </p:tgtEl>
                                        <p:attrNameLst>
                                          <p:attrName>ppt_x</p:attrName>
                                        </p:attrNameLst>
                                      </p:cBhvr>
                                      <p:tavLst>
                                        <p:tav tm="0">
                                          <p:val>
                                            <p:strVal val="#ppt_x"/>
                                          </p:val>
                                        </p:tav>
                                        <p:tav tm="100000">
                                          <p:val>
                                            <p:strVal val="#ppt_x"/>
                                          </p:val>
                                        </p:tav>
                                      </p:tavLst>
                                    </p:anim>
                                    <p:anim calcmode="lin" valueType="num">
                                      <p:cBhvr>
                                        <p:cTn id="452" dur="3000" fill="hold"/>
                                        <p:tgtEl>
                                          <p:spTgt spid="30"/>
                                        </p:tgtEl>
                                        <p:attrNameLst>
                                          <p:attrName>ppt_y</p:attrName>
                                        </p:attrNameLst>
                                      </p:cBhvr>
                                      <p:tavLst>
                                        <p:tav tm="0">
                                          <p:val>
                                            <p:strVal val="#ppt_y+#ppt_h/2"/>
                                          </p:val>
                                        </p:tav>
                                        <p:tav tm="100000">
                                          <p:val>
                                            <p:strVal val="#ppt_y"/>
                                          </p:val>
                                        </p:tav>
                                      </p:tavLst>
                                    </p:anim>
                                    <p:anim calcmode="lin" valueType="num">
                                      <p:cBhvr>
                                        <p:cTn id="453" dur="3000" fill="hold"/>
                                        <p:tgtEl>
                                          <p:spTgt spid="30"/>
                                        </p:tgtEl>
                                        <p:attrNameLst>
                                          <p:attrName>ppt_w</p:attrName>
                                        </p:attrNameLst>
                                      </p:cBhvr>
                                      <p:tavLst>
                                        <p:tav tm="0">
                                          <p:val>
                                            <p:strVal val="#ppt_w"/>
                                          </p:val>
                                        </p:tav>
                                        <p:tav tm="100000">
                                          <p:val>
                                            <p:strVal val="#ppt_w"/>
                                          </p:val>
                                        </p:tav>
                                      </p:tavLst>
                                    </p:anim>
                                    <p:anim calcmode="lin" valueType="num">
                                      <p:cBhvr>
                                        <p:cTn id="454" dur="3000" fill="hold"/>
                                        <p:tgtEl>
                                          <p:spTgt spid="30"/>
                                        </p:tgtEl>
                                        <p:attrNameLst>
                                          <p:attrName>ppt_h</p:attrName>
                                        </p:attrNameLst>
                                      </p:cBhvr>
                                      <p:tavLst>
                                        <p:tav tm="0">
                                          <p:val>
                                            <p:fltVal val="0"/>
                                          </p:val>
                                        </p:tav>
                                        <p:tav tm="100000">
                                          <p:val>
                                            <p:strVal val="#ppt_h"/>
                                          </p:val>
                                        </p:tav>
                                      </p:tavLst>
                                    </p:anim>
                                  </p:childTnLst>
                                </p:cTn>
                              </p:par>
                              <p:par>
                                <p:cTn id="455" presetID="6" presetClass="emph" presetSubtype="0" fill="hold" grpId="1" nodeType="withEffect">
                                  <p:stCondLst>
                                    <p:cond delay="0"/>
                                  </p:stCondLst>
                                  <p:childTnLst>
                                    <p:animScale>
                                      <p:cBhvr>
                                        <p:cTn id="456" dur="3000" fill="hold"/>
                                        <p:tgtEl>
                                          <p:spTgt spid="30"/>
                                        </p:tgtEl>
                                      </p:cBhvr>
                                      <p:by x="400000" y="100000"/>
                                    </p:animScale>
                                  </p:childTnLst>
                                </p:cTn>
                              </p:par>
                              <p:par>
                                <p:cTn id="457" presetID="2" presetClass="exit" presetSubtype="6" fill="hold" grpId="2" nodeType="withEffect">
                                  <p:stCondLst>
                                    <p:cond delay="0"/>
                                  </p:stCondLst>
                                  <p:childTnLst>
                                    <p:anim calcmode="lin" valueType="num">
                                      <p:cBhvr additive="base">
                                        <p:cTn id="458" dur="4000"/>
                                        <p:tgtEl>
                                          <p:spTgt spid="30"/>
                                        </p:tgtEl>
                                        <p:attrNameLst>
                                          <p:attrName>ppt_x</p:attrName>
                                        </p:attrNameLst>
                                      </p:cBhvr>
                                      <p:tavLst>
                                        <p:tav tm="0">
                                          <p:val>
                                            <p:strVal val="ppt_x"/>
                                          </p:val>
                                        </p:tav>
                                        <p:tav tm="100000">
                                          <p:val>
                                            <p:strVal val="1+ppt_w/2"/>
                                          </p:val>
                                        </p:tav>
                                      </p:tavLst>
                                    </p:anim>
                                    <p:anim calcmode="lin" valueType="num">
                                      <p:cBhvr additive="base">
                                        <p:cTn id="459" dur="4000"/>
                                        <p:tgtEl>
                                          <p:spTgt spid="30"/>
                                        </p:tgtEl>
                                        <p:attrNameLst>
                                          <p:attrName>ppt_y</p:attrName>
                                        </p:attrNameLst>
                                      </p:cBhvr>
                                      <p:tavLst>
                                        <p:tav tm="0">
                                          <p:val>
                                            <p:strVal val="ppt_y"/>
                                          </p:val>
                                        </p:tav>
                                        <p:tav tm="100000">
                                          <p:val>
                                            <p:strVal val="1+ppt_h/2"/>
                                          </p:val>
                                        </p:tav>
                                      </p:tavLst>
                                    </p:anim>
                                    <p:set>
                                      <p:cBhvr>
                                        <p:cTn id="460" dur="1" fill="hold">
                                          <p:stCondLst>
                                            <p:cond delay="3999"/>
                                          </p:stCondLst>
                                        </p:cTn>
                                        <p:tgtEl>
                                          <p:spTgt spid="30"/>
                                        </p:tgtEl>
                                        <p:attrNameLst>
                                          <p:attrName>style.visibility</p:attrName>
                                        </p:attrNameLst>
                                      </p:cBhvr>
                                      <p:to>
                                        <p:strVal val="hidden"/>
                                      </p:to>
                                    </p:set>
                                  </p:childTnLst>
                                </p:cTn>
                              </p:par>
                              <p:par>
                                <p:cTn id="461" presetID="17" presetClass="entr" presetSubtype="4" fill="hold" grpId="0" nodeType="withEffect">
                                  <p:stCondLst>
                                    <p:cond delay="0"/>
                                  </p:stCondLst>
                                  <p:childTnLst>
                                    <p:set>
                                      <p:cBhvr>
                                        <p:cTn id="462" dur="1" fill="hold">
                                          <p:stCondLst>
                                            <p:cond delay="0"/>
                                          </p:stCondLst>
                                        </p:cTn>
                                        <p:tgtEl>
                                          <p:spTgt spid="29"/>
                                        </p:tgtEl>
                                        <p:attrNameLst>
                                          <p:attrName>style.visibility</p:attrName>
                                        </p:attrNameLst>
                                      </p:cBhvr>
                                      <p:to>
                                        <p:strVal val="visible"/>
                                      </p:to>
                                    </p:set>
                                    <p:anim calcmode="lin" valueType="num">
                                      <p:cBhvr>
                                        <p:cTn id="463" dur="3000" fill="hold"/>
                                        <p:tgtEl>
                                          <p:spTgt spid="29"/>
                                        </p:tgtEl>
                                        <p:attrNameLst>
                                          <p:attrName>ppt_x</p:attrName>
                                        </p:attrNameLst>
                                      </p:cBhvr>
                                      <p:tavLst>
                                        <p:tav tm="0">
                                          <p:val>
                                            <p:strVal val="#ppt_x"/>
                                          </p:val>
                                        </p:tav>
                                        <p:tav tm="100000">
                                          <p:val>
                                            <p:strVal val="#ppt_x"/>
                                          </p:val>
                                        </p:tav>
                                      </p:tavLst>
                                    </p:anim>
                                    <p:anim calcmode="lin" valueType="num">
                                      <p:cBhvr>
                                        <p:cTn id="464" dur="3000" fill="hold"/>
                                        <p:tgtEl>
                                          <p:spTgt spid="29"/>
                                        </p:tgtEl>
                                        <p:attrNameLst>
                                          <p:attrName>ppt_y</p:attrName>
                                        </p:attrNameLst>
                                      </p:cBhvr>
                                      <p:tavLst>
                                        <p:tav tm="0">
                                          <p:val>
                                            <p:strVal val="#ppt_y+#ppt_h/2"/>
                                          </p:val>
                                        </p:tav>
                                        <p:tav tm="100000">
                                          <p:val>
                                            <p:strVal val="#ppt_y"/>
                                          </p:val>
                                        </p:tav>
                                      </p:tavLst>
                                    </p:anim>
                                    <p:anim calcmode="lin" valueType="num">
                                      <p:cBhvr>
                                        <p:cTn id="465" dur="3000" fill="hold"/>
                                        <p:tgtEl>
                                          <p:spTgt spid="29"/>
                                        </p:tgtEl>
                                        <p:attrNameLst>
                                          <p:attrName>ppt_w</p:attrName>
                                        </p:attrNameLst>
                                      </p:cBhvr>
                                      <p:tavLst>
                                        <p:tav tm="0">
                                          <p:val>
                                            <p:strVal val="#ppt_w"/>
                                          </p:val>
                                        </p:tav>
                                        <p:tav tm="100000">
                                          <p:val>
                                            <p:strVal val="#ppt_w"/>
                                          </p:val>
                                        </p:tav>
                                      </p:tavLst>
                                    </p:anim>
                                    <p:anim calcmode="lin" valueType="num">
                                      <p:cBhvr>
                                        <p:cTn id="466" dur="3000" fill="hold"/>
                                        <p:tgtEl>
                                          <p:spTgt spid="29"/>
                                        </p:tgtEl>
                                        <p:attrNameLst>
                                          <p:attrName>ppt_h</p:attrName>
                                        </p:attrNameLst>
                                      </p:cBhvr>
                                      <p:tavLst>
                                        <p:tav tm="0">
                                          <p:val>
                                            <p:fltVal val="0"/>
                                          </p:val>
                                        </p:tav>
                                        <p:tav tm="100000">
                                          <p:val>
                                            <p:strVal val="#ppt_h"/>
                                          </p:val>
                                        </p:tav>
                                      </p:tavLst>
                                    </p:anim>
                                  </p:childTnLst>
                                </p:cTn>
                              </p:par>
                              <p:par>
                                <p:cTn id="467" presetID="6" presetClass="emph" presetSubtype="0" fill="hold" grpId="1" nodeType="withEffect">
                                  <p:stCondLst>
                                    <p:cond delay="0"/>
                                  </p:stCondLst>
                                  <p:childTnLst>
                                    <p:animScale>
                                      <p:cBhvr>
                                        <p:cTn id="468" dur="3000" fill="hold"/>
                                        <p:tgtEl>
                                          <p:spTgt spid="29"/>
                                        </p:tgtEl>
                                      </p:cBhvr>
                                      <p:by x="400000" y="100000"/>
                                    </p:animScale>
                                  </p:childTnLst>
                                </p:cTn>
                              </p:par>
                              <p:par>
                                <p:cTn id="469" presetID="2" presetClass="exit" presetSubtype="6" fill="hold" grpId="2" nodeType="withEffect">
                                  <p:stCondLst>
                                    <p:cond delay="0"/>
                                  </p:stCondLst>
                                  <p:childTnLst>
                                    <p:anim calcmode="lin" valueType="num">
                                      <p:cBhvr additive="base">
                                        <p:cTn id="470" dur="4000"/>
                                        <p:tgtEl>
                                          <p:spTgt spid="29"/>
                                        </p:tgtEl>
                                        <p:attrNameLst>
                                          <p:attrName>ppt_x</p:attrName>
                                        </p:attrNameLst>
                                      </p:cBhvr>
                                      <p:tavLst>
                                        <p:tav tm="0">
                                          <p:val>
                                            <p:strVal val="ppt_x"/>
                                          </p:val>
                                        </p:tav>
                                        <p:tav tm="100000">
                                          <p:val>
                                            <p:strVal val="1+ppt_w/2"/>
                                          </p:val>
                                        </p:tav>
                                      </p:tavLst>
                                    </p:anim>
                                    <p:anim calcmode="lin" valueType="num">
                                      <p:cBhvr additive="base">
                                        <p:cTn id="471" dur="4000"/>
                                        <p:tgtEl>
                                          <p:spTgt spid="29"/>
                                        </p:tgtEl>
                                        <p:attrNameLst>
                                          <p:attrName>ppt_y</p:attrName>
                                        </p:attrNameLst>
                                      </p:cBhvr>
                                      <p:tavLst>
                                        <p:tav tm="0">
                                          <p:val>
                                            <p:strVal val="ppt_y"/>
                                          </p:val>
                                        </p:tav>
                                        <p:tav tm="100000">
                                          <p:val>
                                            <p:strVal val="1+ppt_h/2"/>
                                          </p:val>
                                        </p:tav>
                                      </p:tavLst>
                                    </p:anim>
                                    <p:set>
                                      <p:cBhvr>
                                        <p:cTn id="472" dur="1" fill="hold">
                                          <p:stCondLst>
                                            <p:cond delay="3999"/>
                                          </p:stCondLst>
                                        </p:cTn>
                                        <p:tgtEl>
                                          <p:spTgt spid="29"/>
                                        </p:tgtEl>
                                        <p:attrNameLst>
                                          <p:attrName>style.visibility</p:attrName>
                                        </p:attrNameLst>
                                      </p:cBhvr>
                                      <p:to>
                                        <p:strVal val="hidden"/>
                                      </p:to>
                                    </p:set>
                                  </p:childTnLst>
                                </p:cTn>
                              </p:par>
                              <p:par>
                                <p:cTn id="473" presetID="17" presetClass="entr" presetSubtype="4" fill="hold" grpId="0" nodeType="withEffect">
                                  <p:stCondLst>
                                    <p:cond delay="0"/>
                                  </p:stCondLst>
                                  <p:childTnLst>
                                    <p:set>
                                      <p:cBhvr>
                                        <p:cTn id="474" dur="1" fill="hold">
                                          <p:stCondLst>
                                            <p:cond delay="0"/>
                                          </p:stCondLst>
                                        </p:cTn>
                                        <p:tgtEl>
                                          <p:spTgt spid="28"/>
                                        </p:tgtEl>
                                        <p:attrNameLst>
                                          <p:attrName>style.visibility</p:attrName>
                                        </p:attrNameLst>
                                      </p:cBhvr>
                                      <p:to>
                                        <p:strVal val="visible"/>
                                      </p:to>
                                    </p:set>
                                    <p:anim calcmode="lin" valueType="num">
                                      <p:cBhvr>
                                        <p:cTn id="475" dur="3000" fill="hold"/>
                                        <p:tgtEl>
                                          <p:spTgt spid="28"/>
                                        </p:tgtEl>
                                        <p:attrNameLst>
                                          <p:attrName>ppt_x</p:attrName>
                                        </p:attrNameLst>
                                      </p:cBhvr>
                                      <p:tavLst>
                                        <p:tav tm="0">
                                          <p:val>
                                            <p:strVal val="#ppt_x"/>
                                          </p:val>
                                        </p:tav>
                                        <p:tav tm="100000">
                                          <p:val>
                                            <p:strVal val="#ppt_x"/>
                                          </p:val>
                                        </p:tav>
                                      </p:tavLst>
                                    </p:anim>
                                    <p:anim calcmode="lin" valueType="num">
                                      <p:cBhvr>
                                        <p:cTn id="476" dur="3000" fill="hold"/>
                                        <p:tgtEl>
                                          <p:spTgt spid="28"/>
                                        </p:tgtEl>
                                        <p:attrNameLst>
                                          <p:attrName>ppt_y</p:attrName>
                                        </p:attrNameLst>
                                      </p:cBhvr>
                                      <p:tavLst>
                                        <p:tav tm="0">
                                          <p:val>
                                            <p:strVal val="#ppt_y+#ppt_h/2"/>
                                          </p:val>
                                        </p:tav>
                                        <p:tav tm="100000">
                                          <p:val>
                                            <p:strVal val="#ppt_y"/>
                                          </p:val>
                                        </p:tav>
                                      </p:tavLst>
                                    </p:anim>
                                    <p:anim calcmode="lin" valueType="num">
                                      <p:cBhvr>
                                        <p:cTn id="477" dur="3000" fill="hold"/>
                                        <p:tgtEl>
                                          <p:spTgt spid="28"/>
                                        </p:tgtEl>
                                        <p:attrNameLst>
                                          <p:attrName>ppt_w</p:attrName>
                                        </p:attrNameLst>
                                      </p:cBhvr>
                                      <p:tavLst>
                                        <p:tav tm="0">
                                          <p:val>
                                            <p:strVal val="#ppt_w"/>
                                          </p:val>
                                        </p:tav>
                                        <p:tav tm="100000">
                                          <p:val>
                                            <p:strVal val="#ppt_w"/>
                                          </p:val>
                                        </p:tav>
                                      </p:tavLst>
                                    </p:anim>
                                    <p:anim calcmode="lin" valueType="num">
                                      <p:cBhvr>
                                        <p:cTn id="478" dur="3000" fill="hold"/>
                                        <p:tgtEl>
                                          <p:spTgt spid="28"/>
                                        </p:tgtEl>
                                        <p:attrNameLst>
                                          <p:attrName>ppt_h</p:attrName>
                                        </p:attrNameLst>
                                      </p:cBhvr>
                                      <p:tavLst>
                                        <p:tav tm="0">
                                          <p:val>
                                            <p:fltVal val="0"/>
                                          </p:val>
                                        </p:tav>
                                        <p:tav tm="100000">
                                          <p:val>
                                            <p:strVal val="#ppt_h"/>
                                          </p:val>
                                        </p:tav>
                                      </p:tavLst>
                                    </p:anim>
                                  </p:childTnLst>
                                </p:cTn>
                              </p:par>
                              <p:par>
                                <p:cTn id="479" presetID="6" presetClass="emph" presetSubtype="0" fill="hold" grpId="1" nodeType="withEffect">
                                  <p:stCondLst>
                                    <p:cond delay="0"/>
                                  </p:stCondLst>
                                  <p:childTnLst>
                                    <p:animScale>
                                      <p:cBhvr>
                                        <p:cTn id="480" dur="3000" fill="hold"/>
                                        <p:tgtEl>
                                          <p:spTgt spid="28"/>
                                        </p:tgtEl>
                                      </p:cBhvr>
                                      <p:by x="400000" y="100000"/>
                                    </p:animScale>
                                  </p:childTnLst>
                                </p:cTn>
                              </p:par>
                              <p:par>
                                <p:cTn id="481" presetID="2" presetClass="exit" presetSubtype="6" fill="hold" grpId="2" nodeType="withEffect">
                                  <p:stCondLst>
                                    <p:cond delay="0"/>
                                  </p:stCondLst>
                                  <p:childTnLst>
                                    <p:anim calcmode="lin" valueType="num">
                                      <p:cBhvr additive="base">
                                        <p:cTn id="482" dur="4000"/>
                                        <p:tgtEl>
                                          <p:spTgt spid="28"/>
                                        </p:tgtEl>
                                        <p:attrNameLst>
                                          <p:attrName>ppt_x</p:attrName>
                                        </p:attrNameLst>
                                      </p:cBhvr>
                                      <p:tavLst>
                                        <p:tav tm="0">
                                          <p:val>
                                            <p:strVal val="ppt_x"/>
                                          </p:val>
                                        </p:tav>
                                        <p:tav tm="100000">
                                          <p:val>
                                            <p:strVal val="1+ppt_w/2"/>
                                          </p:val>
                                        </p:tav>
                                      </p:tavLst>
                                    </p:anim>
                                    <p:anim calcmode="lin" valueType="num">
                                      <p:cBhvr additive="base">
                                        <p:cTn id="483" dur="4000"/>
                                        <p:tgtEl>
                                          <p:spTgt spid="28"/>
                                        </p:tgtEl>
                                        <p:attrNameLst>
                                          <p:attrName>ppt_y</p:attrName>
                                        </p:attrNameLst>
                                      </p:cBhvr>
                                      <p:tavLst>
                                        <p:tav tm="0">
                                          <p:val>
                                            <p:strVal val="ppt_y"/>
                                          </p:val>
                                        </p:tav>
                                        <p:tav tm="100000">
                                          <p:val>
                                            <p:strVal val="1+ppt_h/2"/>
                                          </p:val>
                                        </p:tav>
                                      </p:tavLst>
                                    </p:anim>
                                    <p:set>
                                      <p:cBhvr>
                                        <p:cTn id="484" dur="1" fill="hold">
                                          <p:stCondLst>
                                            <p:cond delay="3999"/>
                                          </p:stCondLst>
                                        </p:cTn>
                                        <p:tgtEl>
                                          <p:spTgt spid="28"/>
                                        </p:tgtEl>
                                        <p:attrNameLst>
                                          <p:attrName>style.visibility</p:attrName>
                                        </p:attrNameLst>
                                      </p:cBhvr>
                                      <p:to>
                                        <p:strVal val="hidden"/>
                                      </p:to>
                                    </p:set>
                                  </p:childTnLst>
                                </p:cTn>
                              </p:par>
                              <p:par>
                                <p:cTn id="485" presetID="17" presetClass="entr" presetSubtype="4" fill="hold" grpId="0" nodeType="withEffect">
                                  <p:stCondLst>
                                    <p:cond delay="0"/>
                                  </p:stCondLst>
                                  <p:childTnLst>
                                    <p:set>
                                      <p:cBhvr>
                                        <p:cTn id="486" dur="1" fill="hold">
                                          <p:stCondLst>
                                            <p:cond delay="0"/>
                                          </p:stCondLst>
                                        </p:cTn>
                                        <p:tgtEl>
                                          <p:spTgt spid="26"/>
                                        </p:tgtEl>
                                        <p:attrNameLst>
                                          <p:attrName>style.visibility</p:attrName>
                                        </p:attrNameLst>
                                      </p:cBhvr>
                                      <p:to>
                                        <p:strVal val="visible"/>
                                      </p:to>
                                    </p:set>
                                    <p:anim calcmode="lin" valueType="num">
                                      <p:cBhvr>
                                        <p:cTn id="487" dur="3000" fill="hold"/>
                                        <p:tgtEl>
                                          <p:spTgt spid="26"/>
                                        </p:tgtEl>
                                        <p:attrNameLst>
                                          <p:attrName>ppt_x</p:attrName>
                                        </p:attrNameLst>
                                      </p:cBhvr>
                                      <p:tavLst>
                                        <p:tav tm="0">
                                          <p:val>
                                            <p:strVal val="#ppt_x"/>
                                          </p:val>
                                        </p:tav>
                                        <p:tav tm="100000">
                                          <p:val>
                                            <p:strVal val="#ppt_x"/>
                                          </p:val>
                                        </p:tav>
                                      </p:tavLst>
                                    </p:anim>
                                    <p:anim calcmode="lin" valueType="num">
                                      <p:cBhvr>
                                        <p:cTn id="488" dur="3000" fill="hold"/>
                                        <p:tgtEl>
                                          <p:spTgt spid="26"/>
                                        </p:tgtEl>
                                        <p:attrNameLst>
                                          <p:attrName>ppt_y</p:attrName>
                                        </p:attrNameLst>
                                      </p:cBhvr>
                                      <p:tavLst>
                                        <p:tav tm="0">
                                          <p:val>
                                            <p:strVal val="#ppt_y+#ppt_h/2"/>
                                          </p:val>
                                        </p:tav>
                                        <p:tav tm="100000">
                                          <p:val>
                                            <p:strVal val="#ppt_y"/>
                                          </p:val>
                                        </p:tav>
                                      </p:tavLst>
                                    </p:anim>
                                    <p:anim calcmode="lin" valueType="num">
                                      <p:cBhvr>
                                        <p:cTn id="489" dur="3000" fill="hold"/>
                                        <p:tgtEl>
                                          <p:spTgt spid="26"/>
                                        </p:tgtEl>
                                        <p:attrNameLst>
                                          <p:attrName>ppt_w</p:attrName>
                                        </p:attrNameLst>
                                      </p:cBhvr>
                                      <p:tavLst>
                                        <p:tav tm="0">
                                          <p:val>
                                            <p:strVal val="#ppt_w"/>
                                          </p:val>
                                        </p:tav>
                                        <p:tav tm="100000">
                                          <p:val>
                                            <p:strVal val="#ppt_w"/>
                                          </p:val>
                                        </p:tav>
                                      </p:tavLst>
                                    </p:anim>
                                    <p:anim calcmode="lin" valueType="num">
                                      <p:cBhvr>
                                        <p:cTn id="490" dur="3000" fill="hold"/>
                                        <p:tgtEl>
                                          <p:spTgt spid="26"/>
                                        </p:tgtEl>
                                        <p:attrNameLst>
                                          <p:attrName>ppt_h</p:attrName>
                                        </p:attrNameLst>
                                      </p:cBhvr>
                                      <p:tavLst>
                                        <p:tav tm="0">
                                          <p:val>
                                            <p:fltVal val="0"/>
                                          </p:val>
                                        </p:tav>
                                        <p:tav tm="100000">
                                          <p:val>
                                            <p:strVal val="#ppt_h"/>
                                          </p:val>
                                        </p:tav>
                                      </p:tavLst>
                                    </p:anim>
                                  </p:childTnLst>
                                </p:cTn>
                              </p:par>
                              <p:par>
                                <p:cTn id="491" presetID="6" presetClass="emph" presetSubtype="0" fill="hold" grpId="1" nodeType="withEffect">
                                  <p:stCondLst>
                                    <p:cond delay="0"/>
                                  </p:stCondLst>
                                  <p:childTnLst>
                                    <p:animScale>
                                      <p:cBhvr>
                                        <p:cTn id="492" dur="3000" fill="hold"/>
                                        <p:tgtEl>
                                          <p:spTgt spid="26"/>
                                        </p:tgtEl>
                                      </p:cBhvr>
                                      <p:by x="400000" y="100000"/>
                                    </p:animScale>
                                  </p:childTnLst>
                                </p:cTn>
                              </p:par>
                              <p:par>
                                <p:cTn id="493" presetID="2" presetClass="exit" presetSubtype="6" fill="hold" grpId="2" nodeType="withEffect">
                                  <p:stCondLst>
                                    <p:cond delay="0"/>
                                  </p:stCondLst>
                                  <p:childTnLst>
                                    <p:anim calcmode="lin" valueType="num">
                                      <p:cBhvr additive="base">
                                        <p:cTn id="494" dur="4000"/>
                                        <p:tgtEl>
                                          <p:spTgt spid="26"/>
                                        </p:tgtEl>
                                        <p:attrNameLst>
                                          <p:attrName>ppt_x</p:attrName>
                                        </p:attrNameLst>
                                      </p:cBhvr>
                                      <p:tavLst>
                                        <p:tav tm="0">
                                          <p:val>
                                            <p:strVal val="ppt_x"/>
                                          </p:val>
                                        </p:tav>
                                        <p:tav tm="100000">
                                          <p:val>
                                            <p:strVal val="1+ppt_w/2"/>
                                          </p:val>
                                        </p:tav>
                                      </p:tavLst>
                                    </p:anim>
                                    <p:anim calcmode="lin" valueType="num">
                                      <p:cBhvr additive="base">
                                        <p:cTn id="495" dur="4000"/>
                                        <p:tgtEl>
                                          <p:spTgt spid="26"/>
                                        </p:tgtEl>
                                        <p:attrNameLst>
                                          <p:attrName>ppt_y</p:attrName>
                                        </p:attrNameLst>
                                      </p:cBhvr>
                                      <p:tavLst>
                                        <p:tav tm="0">
                                          <p:val>
                                            <p:strVal val="ppt_y"/>
                                          </p:val>
                                        </p:tav>
                                        <p:tav tm="100000">
                                          <p:val>
                                            <p:strVal val="1+ppt_h/2"/>
                                          </p:val>
                                        </p:tav>
                                      </p:tavLst>
                                    </p:anim>
                                    <p:set>
                                      <p:cBhvr>
                                        <p:cTn id="496" dur="1" fill="hold">
                                          <p:stCondLst>
                                            <p:cond delay="3999"/>
                                          </p:stCondLst>
                                        </p:cTn>
                                        <p:tgtEl>
                                          <p:spTgt spid="26"/>
                                        </p:tgtEl>
                                        <p:attrNameLst>
                                          <p:attrName>style.visibility</p:attrName>
                                        </p:attrNameLst>
                                      </p:cBhvr>
                                      <p:to>
                                        <p:strVal val="hidden"/>
                                      </p:to>
                                    </p:set>
                                  </p:childTnLst>
                                </p:cTn>
                              </p:par>
                              <p:par>
                                <p:cTn id="497" presetID="17" presetClass="entr" presetSubtype="4" fill="hold" grpId="0" nodeType="withEffect">
                                  <p:stCondLst>
                                    <p:cond delay="0"/>
                                  </p:stCondLst>
                                  <p:childTnLst>
                                    <p:set>
                                      <p:cBhvr>
                                        <p:cTn id="498" dur="1" fill="hold">
                                          <p:stCondLst>
                                            <p:cond delay="0"/>
                                          </p:stCondLst>
                                        </p:cTn>
                                        <p:tgtEl>
                                          <p:spTgt spid="24"/>
                                        </p:tgtEl>
                                        <p:attrNameLst>
                                          <p:attrName>style.visibility</p:attrName>
                                        </p:attrNameLst>
                                      </p:cBhvr>
                                      <p:to>
                                        <p:strVal val="visible"/>
                                      </p:to>
                                    </p:set>
                                    <p:anim calcmode="lin" valueType="num">
                                      <p:cBhvr>
                                        <p:cTn id="499" dur="3000" fill="hold"/>
                                        <p:tgtEl>
                                          <p:spTgt spid="24"/>
                                        </p:tgtEl>
                                        <p:attrNameLst>
                                          <p:attrName>ppt_x</p:attrName>
                                        </p:attrNameLst>
                                      </p:cBhvr>
                                      <p:tavLst>
                                        <p:tav tm="0">
                                          <p:val>
                                            <p:strVal val="#ppt_x"/>
                                          </p:val>
                                        </p:tav>
                                        <p:tav tm="100000">
                                          <p:val>
                                            <p:strVal val="#ppt_x"/>
                                          </p:val>
                                        </p:tav>
                                      </p:tavLst>
                                    </p:anim>
                                    <p:anim calcmode="lin" valueType="num">
                                      <p:cBhvr>
                                        <p:cTn id="500" dur="3000" fill="hold"/>
                                        <p:tgtEl>
                                          <p:spTgt spid="24"/>
                                        </p:tgtEl>
                                        <p:attrNameLst>
                                          <p:attrName>ppt_y</p:attrName>
                                        </p:attrNameLst>
                                      </p:cBhvr>
                                      <p:tavLst>
                                        <p:tav tm="0">
                                          <p:val>
                                            <p:strVal val="#ppt_y+#ppt_h/2"/>
                                          </p:val>
                                        </p:tav>
                                        <p:tav tm="100000">
                                          <p:val>
                                            <p:strVal val="#ppt_y"/>
                                          </p:val>
                                        </p:tav>
                                      </p:tavLst>
                                    </p:anim>
                                    <p:anim calcmode="lin" valueType="num">
                                      <p:cBhvr>
                                        <p:cTn id="501" dur="3000" fill="hold"/>
                                        <p:tgtEl>
                                          <p:spTgt spid="24"/>
                                        </p:tgtEl>
                                        <p:attrNameLst>
                                          <p:attrName>ppt_w</p:attrName>
                                        </p:attrNameLst>
                                      </p:cBhvr>
                                      <p:tavLst>
                                        <p:tav tm="0">
                                          <p:val>
                                            <p:strVal val="#ppt_w"/>
                                          </p:val>
                                        </p:tav>
                                        <p:tav tm="100000">
                                          <p:val>
                                            <p:strVal val="#ppt_w"/>
                                          </p:val>
                                        </p:tav>
                                      </p:tavLst>
                                    </p:anim>
                                    <p:anim calcmode="lin" valueType="num">
                                      <p:cBhvr>
                                        <p:cTn id="502" dur="3000" fill="hold"/>
                                        <p:tgtEl>
                                          <p:spTgt spid="24"/>
                                        </p:tgtEl>
                                        <p:attrNameLst>
                                          <p:attrName>ppt_h</p:attrName>
                                        </p:attrNameLst>
                                      </p:cBhvr>
                                      <p:tavLst>
                                        <p:tav tm="0">
                                          <p:val>
                                            <p:fltVal val="0"/>
                                          </p:val>
                                        </p:tav>
                                        <p:tav tm="100000">
                                          <p:val>
                                            <p:strVal val="#ppt_h"/>
                                          </p:val>
                                        </p:tav>
                                      </p:tavLst>
                                    </p:anim>
                                  </p:childTnLst>
                                </p:cTn>
                              </p:par>
                              <p:par>
                                <p:cTn id="503" presetID="6" presetClass="emph" presetSubtype="0" fill="hold" grpId="1" nodeType="withEffect">
                                  <p:stCondLst>
                                    <p:cond delay="0"/>
                                  </p:stCondLst>
                                  <p:childTnLst>
                                    <p:animScale>
                                      <p:cBhvr>
                                        <p:cTn id="504" dur="3000" fill="hold"/>
                                        <p:tgtEl>
                                          <p:spTgt spid="24"/>
                                        </p:tgtEl>
                                      </p:cBhvr>
                                      <p:by x="400000" y="100000"/>
                                    </p:animScale>
                                  </p:childTnLst>
                                </p:cTn>
                              </p:par>
                              <p:par>
                                <p:cTn id="505" presetID="2" presetClass="exit" presetSubtype="6" fill="hold" grpId="2" nodeType="withEffect">
                                  <p:stCondLst>
                                    <p:cond delay="0"/>
                                  </p:stCondLst>
                                  <p:childTnLst>
                                    <p:anim calcmode="lin" valueType="num">
                                      <p:cBhvr additive="base">
                                        <p:cTn id="506" dur="4000"/>
                                        <p:tgtEl>
                                          <p:spTgt spid="24"/>
                                        </p:tgtEl>
                                        <p:attrNameLst>
                                          <p:attrName>ppt_x</p:attrName>
                                        </p:attrNameLst>
                                      </p:cBhvr>
                                      <p:tavLst>
                                        <p:tav tm="0">
                                          <p:val>
                                            <p:strVal val="ppt_x"/>
                                          </p:val>
                                        </p:tav>
                                        <p:tav tm="100000">
                                          <p:val>
                                            <p:strVal val="1+ppt_w/2"/>
                                          </p:val>
                                        </p:tav>
                                      </p:tavLst>
                                    </p:anim>
                                    <p:anim calcmode="lin" valueType="num">
                                      <p:cBhvr additive="base">
                                        <p:cTn id="507" dur="4000"/>
                                        <p:tgtEl>
                                          <p:spTgt spid="24"/>
                                        </p:tgtEl>
                                        <p:attrNameLst>
                                          <p:attrName>ppt_y</p:attrName>
                                        </p:attrNameLst>
                                      </p:cBhvr>
                                      <p:tavLst>
                                        <p:tav tm="0">
                                          <p:val>
                                            <p:strVal val="ppt_y"/>
                                          </p:val>
                                        </p:tav>
                                        <p:tav tm="100000">
                                          <p:val>
                                            <p:strVal val="1+ppt_h/2"/>
                                          </p:val>
                                        </p:tav>
                                      </p:tavLst>
                                    </p:anim>
                                    <p:set>
                                      <p:cBhvr>
                                        <p:cTn id="508" dur="1" fill="hold">
                                          <p:stCondLst>
                                            <p:cond delay="3999"/>
                                          </p:stCondLst>
                                        </p:cTn>
                                        <p:tgtEl>
                                          <p:spTgt spid="24"/>
                                        </p:tgtEl>
                                        <p:attrNameLst>
                                          <p:attrName>style.visibility</p:attrName>
                                        </p:attrNameLst>
                                      </p:cBhvr>
                                      <p:to>
                                        <p:strVal val="hidden"/>
                                      </p:to>
                                    </p:set>
                                  </p:childTnLst>
                                </p:cTn>
                              </p:par>
                              <p:par>
                                <p:cTn id="509" presetID="17" presetClass="entr" presetSubtype="4" fill="hold" grpId="0" nodeType="withEffect">
                                  <p:stCondLst>
                                    <p:cond delay="0"/>
                                  </p:stCondLst>
                                  <p:childTnLst>
                                    <p:set>
                                      <p:cBhvr>
                                        <p:cTn id="510" dur="1" fill="hold">
                                          <p:stCondLst>
                                            <p:cond delay="0"/>
                                          </p:stCondLst>
                                        </p:cTn>
                                        <p:tgtEl>
                                          <p:spTgt spid="23"/>
                                        </p:tgtEl>
                                        <p:attrNameLst>
                                          <p:attrName>style.visibility</p:attrName>
                                        </p:attrNameLst>
                                      </p:cBhvr>
                                      <p:to>
                                        <p:strVal val="visible"/>
                                      </p:to>
                                    </p:set>
                                    <p:anim calcmode="lin" valueType="num">
                                      <p:cBhvr>
                                        <p:cTn id="511" dur="3000" fill="hold"/>
                                        <p:tgtEl>
                                          <p:spTgt spid="23"/>
                                        </p:tgtEl>
                                        <p:attrNameLst>
                                          <p:attrName>ppt_x</p:attrName>
                                        </p:attrNameLst>
                                      </p:cBhvr>
                                      <p:tavLst>
                                        <p:tav tm="0">
                                          <p:val>
                                            <p:strVal val="#ppt_x"/>
                                          </p:val>
                                        </p:tav>
                                        <p:tav tm="100000">
                                          <p:val>
                                            <p:strVal val="#ppt_x"/>
                                          </p:val>
                                        </p:tav>
                                      </p:tavLst>
                                    </p:anim>
                                    <p:anim calcmode="lin" valueType="num">
                                      <p:cBhvr>
                                        <p:cTn id="512" dur="3000" fill="hold"/>
                                        <p:tgtEl>
                                          <p:spTgt spid="23"/>
                                        </p:tgtEl>
                                        <p:attrNameLst>
                                          <p:attrName>ppt_y</p:attrName>
                                        </p:attrNameLst>
                                      </p:cBhvr>
                                      <p:tavLst>
                                        <p:tav tm="0">
                                          <p:val>
                                            <p:strVal val="#ppt_y+#ppt_h/2"/>
                                          </p:val>
                                        </p:tav>
                                        <p:tav tm="100000">
                                          <p:val>
                                            <p:strVal val="#ppt_y"/>
                                          </p:val>
                                        </p:tav>
                                      </p:tavLst>
                                    </p:anim>
                                    <p:anim calcmode="lin" valueType="num">
                                      <p:cBhvr>
                                        <p:cTn id="513" dur="3000" fill="hold"/>
                                        <p:tgtEl>
                                          <p:spTgt spid="23"/>
                                        </p:tgtEl>
                                        <p:attrNameLst>
                                          <p:attrName>ppt_w</p:attrName>
                                        </p:attrNameLst>
                                      </p:cBhvr>
                                      <p:tavLst>
                                        <p:tav tm="0">
                                          <p:val>
                                            <p:strVal val="#ppt_w"/>
                                          </p:val>
                                        </p:tav>
                                        <p:tav tm="100000">
                                          <p:val>
                                            <p:strVal val="#ppt_w"/>
                                          </p:val>
                                        </p:tav>
                                      </p:tavLst>
                                    </p:anim>
                                    <p:anim calcmode="lin" valueType="num">
                                      <p:cBhvr>
                                        <p:cTn id="514" dur="3000" fill="hold"/>
                                        <p:tgtEl>
                                          <p:spTgt spid="23"/>
                                        </p:tgtEl>
                                        <p:attrNameLst>
                                          <p:attrName>ppt_h</p:attrName>
                                        </p:attrNameLst>
                                      </p:cBhvr>
                                      <p:tavLst>
                                        <p:tav tm="0">
                                          <p:val>
                                            <p:fltVal val="0"/>
                                          </p:val>
                                        </p:tav>
                                        <p:tav tm="100000">
                                          <p:val>
                                            <p:strVal val="#ppt_h"/>
                                          </p:val>
                                        </p:tav>
                                      </p:tavLst>
                                    </p:anim>
                                  </p:childTnLst>
                                </p:cTn>
                              </p:par>
                              <p:par>
                                <p:cTn id="515" presetID="6" presetClass="emph" presetSubtype="0" fill="hold" grpId="1" nodeType="withEffect">
                                  <p:stCondLst>
                                    <p:cond delay="0"/>
                                  </p:stCondLst>
                                  <p:childTnLst>
                                    <p:animScale>
                                      <p:cBhvr>
                                        <p:cTn id="516" dur="3000" fill="hold"/>
                                        <p:tgtEl>
                                          <p:spTgt spid="23"/>
                                        </p:tgtEl>
                                      </p:cBhvr>
                                      <p:by x="400000" y="100000"/>
                                    </p:animScale>
                                  </p:childTnLst>
                                </p:cTn>
                              </p:par>
                              <p:par>
                                <p:cTn id="517" presetID="2" presetClass="exit" presetSubtype="6" fill="hold" grpId="2" nodeType="withEffect">
                                  <p:stCondLst>
                                    <p:cond delay="0"/>
                                  </p:stCondLst>
                                  <p:childTnLst>
                                    <p:anim calcmode="lin" valueType="num">
                                      <p:cBhvr additive="base">
                                        <p:cTn id="518" dur="4000"/>
                                        <p:tgtEl>
                                          <p:spTgt spid="23"/>
                                        </p:tgtEl>
                                        <p:attrNameLst>
                                          <p:attrName>ppt_x</p:attrName>
                                        </p:attrNameLst>
                                      </p:cBhvr>
                                      <p:tavLst>
                                        <p:tav tm="0">
                                          <p:val>
                                            <p:strVal val="ppt_x"/>
                                          </p:val>
                                        </p:tav>
                                        <p:tav tm="100000">
                                          <p:val>
                                            <p:strVal val="1+ppt_w/2"/>
                                          </p:val>
                                        </p:tav>
                                      </p:tavLst>
                                    </p:anim>
                                    <p:anim calcmode="lin" valueType="num">
                                      <p:cBhvr additive="base">
                                        <p:cTn id="519" dur="4000"/>
                                        <p:tgtEl>
                                          <p:spTgt spid="23"/>
                                        </p:tgtEl>
                                        <p:attrNameLst>
                                          <p:attrName>ppt_y</p:attrName>
                                        </p:attrNameLst>
                                      </p:cBhvr>
                                      <p:tavLst>
                                        <p:tav tm="0">
                                          <p:val>
                                            <p:strVal val="ppt_y"/>
                                          </p:val>
                                        </p:tav>
                                        <p:tav tm="100000">
                                          <p:val>
                                            <p:strVal val="1+ppt_h/2"/>
                                          </p:val>
                                        </p:tav>
                                      </p:tavLst>
                                    </p:anim>
                                    <p:set>
                                      <p:cBhvr>
                                        <p:cTn id="520" dur="1" fill="hold">
                                          <p:stCondLst>
                                            <p:cond delay="3999"/>
                                          </p:stCondLst>
                                        </p:cTn>
                                        <p:tgtEl>
                                          <p:spTgt spid="23"/>
                                        </p:tgtEl>
                                        <p:attrNameLst>
                                          <p:attrName>style.visibility</p:attrName>
                                        </p:attrNameLst>
                                      </p:cBhvr>
                                      <p:to>
                                        <p:strVal val="hidden"/>
                                      </p:to>
                                    </p:set>
                                  </p:childTnLst>
                                </p:cTn>
                              </p:par>
                              <p:par>
                                <p:cTn id="521" presetID="17" presetClass="entr" presetSubtype="4" fill="hold" grpId="0" nodeType="withEffect">
                                  <p:stCondLst>
                                    <p:cond delay="0"/>
                                  </p:stCondLst>
                                  <p:childTnLst>
                                    <p:set>
                                      <p:cBhvr>
                                        <p:cTn id="522" dur="1" fill="hold">
                                          <p:stCondLst>
                                            <p:cond delay="0"/>
                                          </p:stCondLst>
                                        </p:cTn>
                                        <p:tgtEl>
                                          <p:spTgt spid="22"/>
                                        </p:tgtEl>
                                        <p:attrNameLst>
                                          <p:attrName>style.visibility</p:attrName>
                                        </p:attrNameLst>
                                      </p:cBhvr>
                                      <p:to>
                                        <p:strVal val="visible"/>
                                      </p:to>
                                    </p:set>
                                    <p:anim calcmode="lin" valueType="num">
                                      <p:cBhvr>
                                        <p:cTn id="523" dur="3000" fill="hold"/>
                                        <p:tgtEl>
                                          <p:spTgt spid="22"/>
                                        </p:tgtEl>
                                        <p:attrNameLst>
                                          <p:attrName>ppt_x</p:attrName>
                                        </p:attrNameLst>
                                      </p:cBhvr>
                                      <p:tavLst>
                                        <p:tav tm="0">
                                          <p:val>
                                            <p:strVal val="#ppt_x"/>
                                          </p:val>
                                        </p:tav>
                                        <p:tav tm="100000">
                                          <p:val>
                                            <p:strVal val="#ppt_x"/>
                                          </p:val>
                                        </p:tav>
                                      </p:tavLst>
                                    </p:anim>
                                    <p:anim calcmode="lin" valueType="num">
                                      <p:cBhvr>
                                        <p:cTn id="524" dur="3000" fill="hold"/>
                                        <p:tgtEl>
                                          <p:spTgt spid="22"/>
                                        </p:tgtEl>
                                        <p:attrNameLst>
                                          <p:attrName>ppt_y</p:attrName>
                                        </p:attrNameLst>
                                      </p:cBhvr>
                                      <p:tavLst>
                                        <p:tav tm="0">
                                          <p:val>
                                            <p:strVal val="#ppt_y+#ppt_h/2"/>
                                          </p:val>
                                        </p:tav>
                                        <p:tav tm="100000">
                                          <p:val>
                                            <p:strVal val="#ppt_y"/>
                                          </p:val>
                                        </p:tav>
                                      </p:tavLst>
                                    </p:anim>
                                    <p:anim calcmode="lin" valueType="num">
                                      <p:cBhvr>
                                        <p:cTn id="525" dur="3000" fill="hold"/>
                                        <p:tgtEl>
                                          <p:spTgt spid="22"/>
                                        </p:tgtEl>
                                        <p:attrNameLst>
                                          <p:attrName>ppt_w</p:attrName>
                                        </p:attrNameLst>
                                      </p:cBhvr>
                                      <p:tavLst>
                                        <p:tav tm="0">
                                          <p:val>
                                            <p:strVal val="#ppt_w"/>
                                          </p:val>
                                        </p:tav>
                                        <p:tav tm="100000">
                                          <p:val>
                                            <p:strVal val="#ppt_w"/>
                                          </p:val>
                                        </p:tav>
                                      </p:tavLst>
                                    </p:anim>
                                    <p:anim calcmode="lin" valueType="num">
                                      <p:cBhvr>
                                        <p:cTn id="526" dur="3000" fill="hold"/>
                                        <p:tgtEl>
                                          <p:spTgt spid="22"/>
                                        </p:tgtEl>
                                        <p:attrNameLst>
                                          <p:attrName>ppt_h</p:attrName>
                                        </p:attrNameLst>
                                      </p:cBhvr>
                                      <p:tavLst>
                                        <p:tav tm="0">
                                          <p:val>
                                            <p:fltVal val="0"/>
                                          </p:val>
                                        </p:tav>
                                        <p:tav tm="100000">
                                          <p:val>
                                            <p:strVal val="#ppt_h"/>
                                          </p:val>
                                        </p:tav>
                                      </p:tavLst>
                                    </p:anim>
                                  </p:childTnLst>
                                </p:cTn>
                              </p:par>
                              <p:par>
                                <p:cTn id="527" presetID="6" presetClass="emph" presetSubtype="0" fill="hold" grpId="1" nodeType="withEffect">
                                  <p:stCondLst>
                                    <p:cond delay="0"/>
                                  </p:stCondLst>
                                  <p:childTnLst>
                                    <p:animScale>
                                      <p:cBhvr>
                                        <p:cTn id="528" dur="3000" fill="hold"/>
                                        <p:tgtEl>
                                          <p:spTgt spid="22"/>
                                        </p:tgtEl>
                                      </p:cBhvr>
                                      <p:by x="400000" y="100000"/>
                                    </p:animScale>
                                  </p:childTnLst>
                                </p:cTn>
                              </p:par>
                              <p:par>
                                <p:cTn id="529" presetID="2" presetClass="exit" presetSubtype="6" fill="hold" grpId="2" nodeType="withEffect">
                                  <p:stCondLst>
                                    <p:cond delay="0"/>
                                  </p:stCondLst>
                                  <p:childTnLst>
                                    <p:anim calcmode="lin" valueType="num">
                                      <p:cBhvr additive="base">
                                        <p:cTn id="530" dur="4000"/>
                                        <p:tgtEl>
                                          <p:spTgt spid="22"/>
                                        </p:tgtEl>
                                        <p:attrNameLst>
                                          <p:attrName>ppt_x</p:attrName>
                                        </p:attrNameLst>
                                      </p:cBhvr>
                                      <p:tavLst>
                                        <p:tav tm="0">
                                          <p:val>
                                            <p:strVal val="ppt_x"/>
                                          </p:val>
                                        </p:tav>
                                        <p:tav tm="100000">
                                          <p:val>
                                            <p:strVal val="1+ppt_w/2"/>
                                          </p:val>
                                        </p:tav>
                                      </p:tavLst>
                                    </p:anim>
                                    <p:anim calcmode="lin" valueType="num">
                                      <p:cBhvr additive="base">
                                        <p:cTn id="531" dur="4000"/>
                                        <p:tgtEl>
                                          <p:spTgt spid="22"/>
                                        </p:tgtEl>
                                        <p:attrNameLst>
                                          <p:attrName>ppt_y</p:attrName>
                                        </p:attrNameLst>
                                      </p:cBhvr>
                                      <p:tavLst>
                                        <p:tav tm="0">
                                          <p:val>
                                            <p:strVal val="ppt_y"/>
                                          </p:val>
                                        </p:tav>
                                        <p:tav tm="100000">
                                          <p:val>
                                            <p:strVal val="1+ppt_h/2"/>
                                          </p:val>
                                        </p:tav>
                                      </p:tavLst>
                                    </p:anim>
                                    <p:set>
                                      <p:cBhvr>
                                        <p:cTn id="532" dur="1" fill="hold">
                                          <p:stCondLst>
                                            <p:cond delay="3999"/>
                                          </p:stCondLst>
                                        </p:cTn>
                                        <p:tgtEl>
                                          <p:spTgt spid="22"/>
                                        </p:tgtEl>
                                        <p:attrNameLst>
                                          <p:attrName>style.visibility</p:attrName>
                                        </p:attrNameLst>
                                      </p:cBhvr>
                                      <p:to>
                                        <p:strVal val="hidden"/>
                                      </p:to>
                                    </p:set>
                                  </p:childTnLst>
                                </p:cTn>
                              </p:par>
                              <p:par>
                                <p:cTn id="533" presetID="17" presetClass="entr" presetSubtype="4" fill="hold" grpId="0" nodeType="withEffect">
                                  <p:stCondLst>
                                    <p:cond delay="0"/>
                                  </p:stCondLst>
                                  <p:childTnLst>
                                    <p:set>
                                      <p:cBhvr>
                                        <p:cTn id="534" dur="1" fill="hold">
                                          <p:stCondLst>
                                            <p:cond delay="0"/>
                                          </p:stCondLst>
                                        </p:cTn>
                                        <p:tgtEl>
                                          <p:spTgt spid="21"/>
                                        </p:tgtEl>
                                        <p:attrNameLst>
                                          <p:attrName>style.visibility</p:attrName>
                                        </p:attrNameLst>
                                      </p:cBhvr>
                                      <p:to>
                                        <p:strVal val="visible"/>
                                      </p:to>
                                    </p:set>
                                    <p:anim calcmode="lin" valueType="num">
                                      <p:cBhvr>
                                        <p:cTn id="535" dur="3000" fill="hold"/>
                                        <p:tgtEl>
                                          <p:spTgt spid="21"/>
                                        </p:tgtEl>
                                        <p:attrNameLst>
                                          <p:attrName>ppt_x</p:attrName>
                                        </p:attrNameLst>
                                      </p:cBhvr>
                                      <p:tavLst>
                                        <p:tav tm="0">
                                          <p:val>
                                            <p:strVal val="#ppt_x"/>
                                          </p:val>
                                        </p:tav>
                                        <p:tav tm="100000">
                                          <p:val>
                                            <p:strVal val="#ppt_x"/>
                                          </p:val>
                                        </p:tav>
                                      </p:tavLst>
                                    </p:anim>
                                    <p:anim calcmode="lin" valueType="num">
                                      <p:cBhvr>
                                        <p:cTn id="536" dur="3000" fill="hold"/>
                                        <p:tgtEl>
                                          <p:spTgt spid="21"/>
                                        </p:tgtEl>
                                        <p:attrNameLst>
                                          <p:attrName>ppt_y</p:attrName>
                                        </p:attrNameLst>
                                      </p:cBhvr>
                                      <p:tavLst>
                                        <p:tav tm="0">
                                          <p:val>
                                            <p:strVal val="#ppt_y+#ppt_h/2"/>
                                          </p:val>
                                        </p:tav>
                                        <p:tav tm="100000">
                                          <p:val>
                                            <p:strVal val="#ppt_y"/>
                                          </p:val>
                                        </p:tav>
                                      </p:tavLst>
                                    </p:anim>
                                    <p:anim calcmode="lin" valueType="num">
                                      <p:cBhvr>
                                        <p:cTn id="537" dur="3000" fill="hold"/>
                                        <p:tgtEl>
                                          <p:spTgt spid="21"/>
                                        </p:tgtEl>
                                        <p:attrNameLst>
                                          <p:attrName>ppt_w</p:attrName>
                                        </p:attrNameLst>
                                      </p:cBhvr>
                                      <p:tavLst>
                                        <p:tav tm="0">
                                          <p:val>
                                            <p:strVal val="#ppt_w"/>
                                          </p:val>
                                        </p:tav>
                                        <p:tav tm="100000">
                                          <p:val>
                                            <p:strVal val="#ppt_w"/>
                                          </p:val>
                                        </p:tav>
                                      </p:tavLst>
                                    </p:anim>
                                    <p:anim calcmode="lin" valueType="num">
                                      <p:cBhvr>
                                        <p:cTn id="538" dur="3000" fill="hold"/>
                                        <p:tgtEl>
                                          <p:spTgt spid="21"/>
                                        </p:tgtEl>
                                        <p:attrNameLst>
                                          <p:attrName>ppt_h</p:attrName>
                                        </p:attrNameLst>
                                      </p:cBhvr>
                                      <p:tavLst>
                                        <p:tav tm="0">
                                          <p:val>
                                            <p:fltVal val="0"/>
                                          </p:val>
                                        </p:tav>
                                        <p:tav tm="100000">
                                          <p:val>
                                            <p:strVal val="#ppt_h"/>
                                          </p:val>
                                        </p:tav>
                                      </p:tavLst>
                                    </p:anim>
                                  </p:childTnLst>
                                </p:cTn>
                              </p:par>
                              <p:par>
                                <p:cTn id="539" presetID="6" presetClass="emph" presetSubtype="0" fill="hold" grpId="1" nodeType="withEffect">
                                  <p:stCondLst>
                                    <p:cond delay="0"/>
                                  </p:stCondLst>
                                  <p:childTnLst>
                                    <p:animScale>
                                      <p:cBhvr>
                                        <p:cTn id="540" dur="3000" fill="hold"/>
                                        <p:tgtEl>
                                          <p:spTgt spid="21"/>
                                        </p:tgtEl>
                                      </p:cBhvr>
                                      <p:by x="400000" y="100000"/>
                                    </p:animScale>
                                  </p:childTnLst>
                                </p:cTn>
                              </p:par>
                              <p:par>
                                <p:cTn id="541" presetID="2" presetClass="exit" presetSubtype="6" fill="hold" grpId="2" nodeType="withEffect">
                                  <p:stCondLst>
                                    <p:cond delay="0"/>
                                  </p:stCondLst>
                                  <p:childTnLst>
                                    <p:anim calcmode="lin" valueType="num">
                                      <p:cBhvr additive="base">
                                        <p:cTn id="542" dur="4000"/>
                                        <p:tgtEl>
                                          <p:spTgt spid="21"/>
                                        </p:tgtEl>
                                        <p:attrNameLst>
                                          <p:attrName>ppt_x</p:attrName>
                                        </p:attrNameLst>
                                      </p:cBhvr>
                                      <p:tavLst>
                                        <p:tav tm="0">
                                          <p:val>
                                            <p:strVal val="ppt_x"/>
                                          </p:val>
                                        </p:tav>
                                        <p:tav tm="100000">
                                          <p:val>
                                            <p:strVal val="1+ppt_w/2"/>
                                          </p:val>
                                        </p:tav>
                                      </p:tavLst>
                                    </p:anim>
                                    <p:anim calcmode="lin" valueType="num">
                                      <p:cBhvr additive="base">
                                        <p:cTn id="543" dur="4000"/>
                                        <p:tgtEl>
                                          <p:spTgt spid="21"/>
                                        </p:tgtEl>
                                        <p:attrNameLst>
                                          <p:attrName>ppt_y</p:attrName>
                                        </p:attrNameLst>
                                      </p:cBhvr>
                                      <p:tavLst>
                                        <p:tav tm="0">
                                          <p:val>
                                            <p:strVal val="ppt_y"/>
                                          </p:val>
                                        </p:tav>
                                        <p:tav tm="100000">
                                          <p:val>
                                            <p:strVal val="1+ppt_h/2"/>
                                          </p:val>
                                        </p:tav>
                                      </p:tavLst>
                                    </p:anim>
                                    <p:set>
                                      <p:cBhvr>
                                        <p:cTn id="544" dur="1" fill="hold">
                                          <p:stCondLst>
                                            <p:cond delay="3999"/>
                                          </p:stCondLst>
                                        </p:cTn>
                                        <p:tgtEl>
                                          <p:spTgt spid="21"/>
                                        </p:tgtEl>
                                        <p:attrNameLst>
                                          <p:attrName>style.visibility</p:attrName>
                                        </p:attrNameLst>
                                      </p:cBhvr>
                                      <p:to>
                                        <p:strVal val="hidden"/>
                                      </p:to>
                                    </p:set>
                                  </p:childTnLst>
                                </p:cTn>
                              </p:par>
                              <p:par>
                                <p:cTn id="545" presetID="17" presetClass="entr" presetSubtype="4" fill="hold" grpId="0" nodeType="withEffect">
                                  <p:stCondLst>
                                    <p:cond delay="0"/>
                                  </p:stCondLst>
                                  <p:childTnLst>
                                    <p:set>
                                      <p:cBhvr>
                                        <p:cTn id="546" dur="1" fill="hold">
                                          <p:stCondLst>
                                            <p:cond delay="0"/>
                                          </p:stCondLst>
                                        </p:cTn>
                                        <p:tgtEl>
                                          <p:spTgt spid="20"/>
                                        </p:tgtEl>
                                        <p:attrNameLst>
                                          <p:attrName>style.visibility</p:attrName>
                                        </p:attrNameLst>
                                      </p:cBhvr>
                                      <p:to>
                                        <p:strVal val="visible"/>
                                      </p:to>
                                    </p:set>
                                    <p:anim calcmode="lin" valueType="num">
                                      <p:cBhvr>
                                        <p:cTn id="547" dur="3000" fill="hold"/>
                                        <p:tgtEl>
                                          <p:spTgt spid="20"/>
                                        </p:tgtEl>
                                        <p:attrNameLst>
                                          <p:attrName>ppt_x</p:attrName>
                                        </p:attrNameLst>
                                      </p:cBhvr>
                                      <p:tavLst>
                                        <p:tav tm="0">
                                          <p:val>
                                            <p:strVal val="#ppt_x"/>
                                          </p:val>
                                        </p:tav>
                                        <p:tav tm="100000">
                                          <p:val>
                                            <p:strVal val="#ppt_x"/>
                                          </p:val>
                                        </p:tav>
                                      </p:tavLst>
                                    </p:anim>
                                    <p:anim calcmode="lin" valueType="num">
                                      <p:cBhvr>
                                        <p:cTn id="548" dur="3000" fill="hold"/>
                                        <p:tgtEl>
                                          <p:spTgt spid="20"/>
                                        </p:tgtEl>
                                        <p:attrNameLst>
                                          <p:attrName>ppt_y</p:attrName>
                                        </p:attrNameLst>
                                      </p:cBhvr>
                                      <p:tavLst>
                                        <p:tav tm="0">
                                          <p:val>
                                            <p:strVal val="#ppt_y+#ppt_h/2"/>
                                          </p:val>
                                        </p:tav>
                                        <p:tav tm="100000">
                                          <p:val>
                                            <p:strVal val="#ppt_y"/>
                                          </p:val>
                                        </p:tav>
                                      </p:tavLst>
                                    </p:anim>
                                    <p:anim calcmode="lin" valueType="num">
                                      <p:cBhvr>
                                        <p:cTn id="549" dur="3000" fill="hold"/>
                                        <p:tgtEl>
                                          <p:spTgt spid="20"/>
                                        </p:tgtEl>
                                        <p:attrNameLst>
                                          <p:attrName>ppt_w</p:attrName>
                                        </p:attrNameLst>
                                      </p:cBhvr>
                                      <p:tavLst>
                                        <p:tav tm="0">
                                          <p:val>
                                            <p:strVal val="#ppt_w"/>
                                          </p:val>
                                        </p:tav>
                                        <p:tav tm="100000">
                                          <p:val>
                                            <p:strVal val="#ppt_w"/>
                                          </p:val>
                                        </p:tav>
                                      </p:tavLst>
                                    </p:anim>
                                    <p:anim calcmode="lin" valueType="num">
                                      <p:cBhvr>
                                        <p:cTn id="550" dur="3000" fill="hold"/>
                                        <p:tgtEl>
                                          <p:spTgt spid="20"/>
                                        </p:tgtEl>
                                        <p:attrNameLst>
                                          <p:attrName>ppt_h</p:attrName>
                                        </p:attrNameLst>
                                      </p:cBhvr>
                                      <p:tavLst>
                                        <p:tav tm="0">
                                          <p:val>
                                            <p:fltVal val="0"/>
                                          </p:val>
                                        </p:tav>
                                        <p:tav tm="100000">
                                          <p:val>
                                            <p:strVal val="#ppt_h"/>
                                          </p:val>
                                        </p:tav>
                                      </p:tavLst>
                                    </p:anim>
                                  </p:childTnLst>
                                </p:cTn>
                              </p:par>
                              <p:par>
                                <p:cTn id="551" presetID="6" presetClass="emph" presetSubtype="0" fill="hold" grpId="1" nodeType="withEffect">
                                  <p:stCondLst>
                                    <p:cond delay="0"/>
                                  </p:stCondLst>
                                  <p:childTnLst>
                                    <p:animScale>
                                      <p:cBhvr>
                                        <p:cTn id="552" dur="3000" fill="hold"/>
                                        <p:tgtEl>
                                          <p:spTgt spid="20"/>
                                        </p:tgtEl>
                                      </p:cBhvr>
                                      <p:by x="400000" y="100000"/>
                                    </p:animScale>
                                  </p:childTnLst>
                                </p:cTn>
                              </p:par>
                              <p:par>
                                <p:cTn id="553" presetID="2" presetClass="exit" presetSubtype="6" fill="hold" grpId="2" nodeType="withEffect">
                                  <p:stCondLst>
                                    <p:cond delay="0"/>
                                  </p:stCondLst>
                                  <p:childTnLst>
                                    <p:anim calcmode="lin" valueType="num">
                                      <p:cBhvr additive="base">
                                        <p:cTn id="554" dur="4000"/>
                                        <p:tgtEl>
                                          <p:spTgt spid="20"/>
                                        </p:tgtEl>
                                        <p:attrNameLst>
                                          <p:attrName>ppt_x</p:attrName>
                                        </p:attrNameLst>
                                      </p:cBhvr>
                                      <p:tavLst>
                                        <p:tav tm="0">
                                          <p:val>
                                            <p:strVal val="ppt_x"/>
                                          </p:val>
                                        </p:tav>
                                        <p:tav tm="100000">
                                          <p:val>
                                            <p:strVal val="1+ppt_w/2"/>
                                          </p:val>
                                        </p:tav>
                                      </p:tavLst>
                                    </p:anim>
                                    <p:anim calcmode="lin" valueType="num">
                                      <p:cBhvr additive="base">
                                        <p:cTn id="555" dur="4000"/>
                                        <p:tgtEl>
                                          <p:spTgt spid="20"/>
                                        </p:tgtEl>
                                        <p:attrNameLst>
                                          <p:attrName>ppt_y</p:attrName>
                                        </p:attrNameLst>
                                      </p:cBhvr>
                                      <p:tavLst>
                                        <p:tav tm="0">
                                          <p:val>
                                            <p:strVal val="ppt_y"/>
                                          </p:val>
                                        </p:tav>
                                        <p:tav tm="100000">
                                          <p:val>
                                            <p:strVal val="1+ppt_h/2"/>
                                          </p:val>
                                        </p:tav>
                                      </p:tavLst>
                                    </p:anim>
                                    <p:set>
                                      <p:cBhvr>
                                        <p:cTn id="556" dur="1" fill="hold">
                                          <p:stCondLst>
                                            <p:cond delay="3999"/>
                                          </p:stCondLst>
                                        </p:cTn>
                                        <p:tgtEl>
                                          <p:spTgt spid="20"/>
                                        </p:tgtEl>
                                        <p:attrNameLst>
                                          <p:attrName>style.visibility</p:attrName>
                                        </p:attrNameLst>
                                      </p:cBhvr>
                                      <p:to>
                                        <p:strVal val="hidden"/>
                                      </p:to>
                                    </p:set>
                                  </p:childTnLst>
                                </p:cTn>
                              </p:par>
                              <p:par>
                                <p:cTn id="557" presetID="17" presetClass="entr" presetSubtype="4" fill="hold" grpId="0" nodeType="withEffect">
                                  <p:stCondLst>
                                    <p:cond delay="0"/>
                                  </p:stCondLst>
                                  <p:childTnLst>
                                    <p:set>
                                      <p:cBhvr>
                                        <p:cTn id="558" dur="1" fill="hold">
                                          <p:stCondLst>
                                            <p:cond delay="0"/>
                                          </p:stCondLst>
                                        </p:cTn>
                                        <p:tgtEl>
                                          <p:spTgt spid="19"/>
                                        </p:tgtEl>
                                        <p:attrNameLst>
                                          <p:attrName>style.visibility</p:attrName>
                                        </p:attrNameLst>
                                      </p:cBhvr>
                                      <p:to>
                                        <p:strVal val="visible"/>
                                      </p:to>
                                    </p:set>
                                    <p:anim calcmode="lin" valueType="num">
                                      <p:cBhvr>
                                        <p:cTn id="559" dur="3000" fill="hold"/>
                                        <p:tgtEl>
                                          <p:spTgt spid="19"/>
                                        </p:tgtEl>
                                        <p:attrNameLst>
                                          <p:attrName>ppt_x</p:attrName>
                                        </p:attrNameLst>
                                      </p:cBhvr>
                                      <p:tavLst>
                                        <p:tav tm="0">
                                          <p:val>
                                            <p:strVal val="#ppt_x"/>
                                          </p:val>
                                        </p:tav>
                                        <p:tav tm="100000">
                                          <p:val>
                                            <p:strVal val="#ppt_x"/>
                                          </p:val>
                                        </p:tav>
                                      </p:tavLst>
                                    </p:anim>
                                    <p:anim calcmode="lin" valueType="num">
                                      <p:cBhvr>
                                        <p:cTn id="560" dur="3000" fill="hold"/>
                                        <p:tgtEl>
                                          <p:spTgt spid="19"/>
                                        </p:tgtEl>
                                        <p:attrNameLst>
                                          <p:attrName>ppt_y</p:attrName>
                                        </p:attrNameLst>
                                      </p:cBhvr>
                                      <p:tavLst>
                                        <p:tav tm="0">
                                          <p:val>
                                            <p:strVal val="#ppt_y+#ppt_h/2"/>
                                          </p:val>
                                        </p:tav>
                                        <p:tav tm="100000">
                                          <p:val>
                                            <p:strVal val="#ppt_y"/>
                                          </p:val>
                                        </p:tav>
                                      </p:tavLst>
                                    </p:anim>
                                    <p:anim calcmode="lin" valueType="num">
                                      <p:cBhvr>
                                        <p:cTn id="561" dur="3000" fill="hold"/>
                                        <p:tgtEl>
                                          <p:spTgt spid="19"/>
                                        </p:tgtEl>
                                        <p:attrNameLst>
                                          <p:attrName>ppt_w</p:attrName>
                                        </p:attrNameLst>
                                      </p:cBhvr>
                                      <p:tavLst>
                                        <p:tav tm="0">
                                          <p:val>
                                            <p:strVal val="#ppt_w"/>
                                          </p:val>
                                        </p:tav>
                                        <p:tav tm="100000">
                                          <p:val>
                                            <p:strVal val="#ppt_w"/>
                                          </p:val>
                                        </p:tav>
                                      </p:tavLst>
                                    </p:anim>
                                    <p:anim calcmode="lin" valueType="num">
                                      <p:cBhvr>
                                        <p:cTn id="562" dur="3000" fill="hold"/>
                                        <p:tgtEl>
                                          <p:spTgt spid="19"/>
                                        </p:tgtEl>
                                        <p:attrNameLst>
                                          <p:attrName>ppt_h</p:attrName>
                                        </p:attrNameLst>
                                      </p:cBhvr>
                                      <p:tavLst>
                                        <p:tav tm="0">
                                          <p:val>
                                            <p:fltVal val="0"/>
                                          </p:val>
                                        </p:tav>
                                        <p:tav tm="100000">
                                          <p:val>
                                            <p:strVal val="#ppt_h"/>
                                          </p:val>
                                        </p:tav>
                                      </p:tavLst>
                                    </p:anim>
                                  </p:childTnLst>
                                </p:cTn>
                              </p:par>
                              <p:par>
                                <p:cTn id="563" presetID="6" presetClass="emph" presetSubtype="0" fill="hold" grpId="1" nodeType="withEffect">
                                  <p:stCondLst>
                                    <p:cond delay="0"/>
                                  </p:stCondLst>
                                  <p:childTnLst>
                                    <p:animScale>
                                      <p:cBhvr>
                                        <p:cTn id="564" dur="3000" fill="hold"/>
                                        <p:tgtEl>
                                          <p:spTgt spid="19"/>
                                        </p:tgtEl>
                                      </p:cBhvr>
                                      <p:by x="400000" y="100000"/>
                                    </p:animScale>
                                  </p:childTnLst>
                                </p:cTn>
                              </p:par>
                              <p:par>
                                <p:cTn id="565" presetID="2" presetClass="exit" presetSubtype="6" fill="hold" grpId="2" nodeType="withEffect">
                                  <p:stCondLst>
                                    <p:cond delay="0"/>
                                  </p:stCondLst>
                                  <p:childTnLst>
                                    <p:anim calcmode="lin" valueType="num">
                                      <p:cBhvr additive="base">
                                        <p:cTn id="566" dur="4000"/>
                                        <p:tgtEl>
                                          <p:spTgt spid="19"/>
                                        </p:tgtEl>
                                        <p:attrNameLst>
                                          <p:attrName>ppt_x</p:attrName>
                                        </p:attrNameLst>
                                      </p:cBhvr>
                                      <p:tavLst>
                                        <p:tav tm="0">
                                          <p:val>
                                            <p:strVal val="ppt_x"/>
                                          </p:val>
                                        </p:tav>
                                        <p:tav tm="100000">
                                          <p:val>
                                            <p:strVal val="1+ppt_w/2"/>
                                          </p:val>
                                        </p:tav>
                                      </p:tavLst>
                                    </p:anim>
                                    <p:anim calcmode="lin" valueType="num">
                                      <p:cBhvr additive="base">
                                        <p:cTn id="567" dur="4000"/>
                                        <p:tgtEl>
                                          <p:spTgt spid="19"/>
                                        </p:tgtEl>
                                        <p:attrNameLst>
                                          <p:attrName>ppt_y</p:attrName>
                                        </p:attrNameLst>
                                      </p:cBhvr>
                                      <p:tavLst>
                                        <p:tav tm="0">
                                          <p:val>
                                            <p:strVal val="ppt_y"/>
                                          </p:val>
                                        </p:tav>
                                        <p:tav tm="100000">
                                          <p:val>
                                            <p:strVal val="1+ppt_h/2"/>
                                          </p:val>
                                        </p:tav>
                                      </p:tavLst>
                                    </p:anim>
                                    <p:set>
                                      <p:cBhvr>
                                        <p:cTn id="568" dur="1" fill="hold">
                                          <p:stCondLst>
                                            <p:cond delay="3999"/>
                                          </p:stCondLst>
                                        </p:cTn>
                                        <p:tgtEl>
                                          <p:spTgt spid="19"/>
                                        </p:tgtEl>
                                        <p:attrNameLst>
                                          <p:attrName>style.visibility</p:attrName>
                                        </p:attrNameLst>
                                      </p:cBhvr>
                                      <p:to>
                                        <p:strVal val="hidden"/>
                                      </p:to>
                                    </p:set>
                                  </p:childTnLst>
                                </p:cTn>
                              </p:par>
                              <p:par>
                                <p:cTn id="569" presetID="17" presetClass="entr" presetSubtype="4" fill="hold" grpId="0" nodeType="withEffect">
                                  <p:stCondLst>
                                    <p:cond delay="0"/>
                                  </p:stCondLst>
                                  <p:childTnLst>
                                    <p:set>
                                      <p:cBhvr>
                                        <p:cTn id="570" dur="1" fill="hold">
                                          <p:stCondLst>
                                            <p:cond delay="0"/>
                                          </p:stCondLst>
                                        </p:cTn>
                                        <p:tgtEl>
                                          <p:spTgt spid="18"/>
                                        </p:tgtEl>
                                        <p:attrNameLst>
                                          <p:attrName>style.visibility</p:attrName>
                                        </p:attrNameLst>
                                      </p:cBhvr>
                                      <p:to>
                                        <p:strVal val="visible"/>
                                      </p:to>
                                    </p:set>
                                    <p:anim calcmode="lin" valueType="num">
                                      <p:cBhvr>
                                        <p:cTn id="571" dur="3000" fill="hold"/>
                                        <p:tgtEl>
                                          <p:spTgt spid="18"/>
                                        </p:tgtEl>
                                        <p:attrNameLst>
                                          <p:attrName>ppt_x</p:attrName>
                                        </p:attrNameLst>
                                      </p:cBhvr>
                                      <p:tavLst>
                                        <p:tav tm="0">
                                          <p:val>
                                            <p:strVal val="#ppt_x"/>
                                          </p:val>
                                        </p:tav>
                                        <p:tav tm="100000">
                                          <p:val>
                                            <p:strVal val="#ppt_x"/>
                                          </p:val>
                                        </p:tav>
                                      </p:tavLst>
                                    </p:anim>
                                    <p:anim calcmode="lin" valueType="num">
                                      <p:cBhvr>
                                        <p:cTn id="572" dur="3000" fill="hold"/>
                                        <p:tgtEl>
                                          <p:spTgt spid="18"/>
                                        </p:tgtEl>
                                        <p:attrNameLst>
                                          <p:attrName>ppt_y</p:attrName>
                                        </p:attrNameLst>
                                      </p:cBhvr>
                                      <p:tavLst>
                                        <p:tav tm="0">
                                          <p:val>
                                            <p:strVal val="#ppt_y+#ppt_h/2"/>
                                          </p:val>
                                        </p:tav>
                                        <p:tav tm="100000">
                                          <p:val>
                                            <p:strVal val="#ppt_y"/>
                                          </p:val>
                                        </p:tav>
                                      </p:tavLst>
                                    </p:anim>
                                    <p:anim calcmode="lin" valueType="num">
                                      <p:cBhvr>
                                        <p:cTn id="573" dur="3000" fill="hold"/>
                                        <p:tgtEl>
                                          <p:spTgt spid="18"/>
                                        </p:tgtEl>
                                        <p:attrNameLst>
                                          <p:attrName>ppt_w</p:attrName>
                                        </p:attrNameLst>
                                      </p:cBhvr>
                                      <p:tavLst>
                                        <p:tav tm="0">
                                          <p:val>
                                            <p:strVal val="#ppt_w"/>
                                          </p:val>
                                        </p:tav>
                                        <p:tav tm="100000">
                                          <p:val>
                                            <p:strVal val="#ppt_w"/>
                                          </p:val>
                                        </p:tav>
                                      </p:tavLst>
                                    </p:anim>
                                    <p:anim calcmode="lin" valueType="num">
                                      <p:cBhvr>
                                        <p:cTn id="574" dur="3000" fill="hold"/>
                                        <p:tgtEl>
                                          <p:spTgt spid="18"/>
                                        </p:tgtEl>
                                        <p:attrNameLst>
                                          <p:attrName>ppt_h</p:attrName>
                                        </p:attrNameLst>
                                      </p:cBhvr>
                                      <p:tavLst>
                                        <p:tav tm="0">
                                          <p:val>
                                            <p:fltVal val="0"/>
                                          </p:val>
                                        </p:tav>
                                        <p:tav tm="100000">
                                          <p:val>
                                            <p:strVal val="#ppt_h"/>
                                          </p:val>
                                        </p:tav>
                                      </p:tavLst>
                                    </p:anim>
                                  </p:childTnLst>
                                </p:cTn>
                              </p:par>
                              <p:par>
                                <p:cTn id="575" presetID="6" presetClass="emph" presetSubtype="0" fill="hold" grpId="1" nodeType="withEffect">
                                  <p:stCondLst>
                                    <p:cond delay="0"/>
                                  </p:stCondLst>
                                  <p:childTnLst>
                                    <p:animScale>
                                      <p:cBhvr>
                                        <p:cTn id="576" dur="3000" fill="hold"/>
                                        <p:tgtEl>
                                          <p:spTgt spid="18"/>
                                        </p:tgtEl>
                                      </p:cBhvr>
                                      <p:by x="400000" y="100000"/>
                                    </p:animScale>
                                  </p:childTnLst>
                                </p:cTn>
                              </p:par>
                              <p:par>
                                <p:cTn id="577" presetID="2" presetClass="exit" presetSubtype="6" fill="hold" grpId="2" nodeType="withEffect">
                                  <p:stCondLst>
                                    <p:cond delay="0"/>
                                  </p:stCondLst>
                                  <p:childTnLst>
                                    <p:anim calcmode="lin" valueType="num">
                                      <p:cBhvr additive="base">
                                        <p:cTn id="578" dur="4000"/>
                                        <p:tgtEl>
                                          <p:spTgt spid="18"/>
                                        </p:tgtEl>
                                        <p:attrNameLst>
                                          <p:attrName>ppt_x</p:attrName>
                                        </p:attrNameLst>
                                      </p:cBhvr>
                                      <p:tavLst>
                                        <p:tav tm="0">
                                          <p:val>
                                            <p:strVal val="ppt_x"/>
                                          </p:val>
                                        </p:tav>
                                        <p:tav tm="100000">
                                          <p:val>
                                            <p:strVal val="1+ppt_w/2"/>
                                          </p:val>
                                        </p:tav>
                                      </p:tavLst>
                                    </p:anim>
                                    <p:anim calcmode="lin" valueType="num">
                                      <p:cBhvr additive="base">
                                        <p:cTn id="579" dur="4000"/>
                                        <p:tgtEl>
                                          <p:spTgt spid="18"/>
                                        </p:tgtEl>
                                        <p:attrNameLst>
                                          <p:attrName>ppt_y</p:attrName>
                                        </p:attrNameLst>
                                      </p:cBhvr>
                                      <p:tavLst>
                                        <p:tav tm="0">
                                          <p:val>
                                            <p:strVal val="ppt_y"/>
                                          </p:val>
                                        </p:tav>
                                        <p:tav tm="100000">
                                          <p:val>
                                            <p:strVal val="1+ppt_h/2"/>
                                          </p:val>
                                        </p:tav>
                                      </p:tavLst>
                                    </p:anim>
                                    <p:set>
                                      <p:cBhvr>
                                        <p:cTn id="580" dur="1" fill="hold">
                                          <p:stCondLst>
                                            <p:cond delay="3999"/>
                                          </p:stCondLst>
                                        </p:cTn>
                                        <p:tgtEl>
                                          <p:spTgt spid="18"/>
                                        </p:tgtEl>
                                        <p:attrNameLst>
                                          <p:attrName>style.visibility</p:attrName>
                                        </p:attrNameLst>
                                      </p:cBhvr>
                                      <p:to>
                                        <p:strVal val="hidden"/>
                                      </p:to>
                                    </p:set>
                                  </p:childTnLst>
                                </p:cTn>
                              </p:par>
                              <p:par>
                                <p:cTn id="581" presetID="17" presetClass="entr" presetSubtype="4" fill="hold" grpId="0" nodeType="withEffect">
                                  <p:stCondLst>
                                    <p:cond delay="0"/>
                                  </p:stCondLst>
                                  <p:childTnLst>
                                    <p:set>
                                      <p:cBhvr>
                                        <p:cTn id="582" dur="1" fill="hold">
                                          <p:stCondLst>
                                            <p:cond delay="0"/>
                                          </p:stCondLst>
                                        </p:cTn>
                                        <p:tgtEl>
                                          <p:spTgt spid="17"/>
                                        </p:tgtEl>
                                        <p:attrNameLst>
                                          <p:attrName>style.visibility</p:attrName>
                                        </p:attrNameLst>
                                      </p:cBhvr>
                                      <p:to>
                                        <p:strVal val="visible"/>
                                      </p:to>
                                    </p:set>
                                    <p:anim calcmode="lin" valueType="num">
                                      <p:cBhvr>
                                        <p:cTn id="583" dur="3000" fill="hold"/>
                                        <p:tgtEl>
                                          <p:spTgt spid="17"/>
                                        </p:tgtEl>
                                        <p:attrNameLst>
                                          <p:attrName>ppt_x</p:attrName>
                                        </p:attrNameLst>
                                      </p:cBhvr>
                                      <p:tavLst>
                                        <p:tav tm="0">
                                          <p:val>
                                            <p:strVal val="#ppt_x"/>
                                          </p:val>
                                        </p:tav>
                                        <p:tav tm="100000">
                                          <p:val>
                                            <p:strVal val="#ppt_x"/>
                                          </p:val>
                                        </p:tav>
                                      </p:tavLst>
                                    </p:anim>
                                    <p:anim calcmode="lin" valueType="num">
                                      <p:cBhvr>
                                        <p:cTn id="584" dur="3000" fill="hold"/>
                                        <p:tgtEl>
                                          <p:spTgt spid="17"/>
                                        </p:tgtEl>
                                        <p:attrNameLst>
                                          <p:attrName>ppt_y</p:attrName>
                                        </p:attrNameLst>
                                      </p:cBhvr>
                                      <p:tavLst>
                                        <p:tav tm="0">
                                          <p:val>
                                            <p:strVal val="#ppt_y+#ppt_h/2"/>
                                          </p:val>
                                        </p:tav>
                                        <p:tav tm="100000">
                                          <p:val>
                                            <p:strVal val="#ppt_y"/>
                                          </p:val>
                                        </p:tav>
                                      </p:tavLst>
                                    </p:anim>
                                    <p:anim calcmode="lin" valueType="num">
                                      <p:cBhvr>
                                        <p:cTn id="585" dur="3000" fill="hold"/>
                                        <p:tgtEl>
                                          <p:spTgt spid="17"/>
                                        </p:tgtEl>
                                        <p:attrNameLst>
                                          <p:attrName>ppt_w</p:attrName>
                                        </p:attrNameLst>
                                      </p:cBhvr>
                                      <p:tavLst>
                                        <p:tav tm="0">
                                          <p:val>
                                            <p:strVal val="#ppt_w"/>
                                          </p:val>
                                        </p:tav>
                                        <p:tav tm="100000">
                                          <p:val>
                                            <p:strVal val="#ppt_w"/>
                                          </p:val>
                                        </p:tav>
                                      </p:tavLst>
                                    </p:anim>
                                    <p:anim calcmode="lin" valueType="num">
                                      <p:cBhvr>
                                        <p:cTn id="586" dur="3000" fill="hold"/>
                                        <p:tgtEl>
                                          <p:spTgt spid="17"/>
                                        </p:tgtEl>
                                        <p:attrNameLst>
                                          <p:attrName>ppt_h</p:attrName>
                                        </p:attrNameLst>
                                      </p:cBhvr>
                                      <p:tavLst>
                                        <p:tav tm="0">
                                          <p:val>
                                            <p:fltVal val="0"/>
                                          </p:val>
                                        </p:tav>
                                        <p:tav tm="100000">
                                          <p:val>
                                            <p:strVal val="#ppt_h"/>
                                          </p:val>
                                        </p:tav>
                                      </p:tavLst>
                                    </p:anim>
                                  </p:childTnLst>
                                </p:cTn>
                              </p:par>
                              <p:par>
                                <p:cTn id="587" presetID="6" presetClass="emph" presetSubtype="0" fill="hold" grpId="1" nodeType="withEffect">
                                  <p:stCondLst>
                                    <p:cond delay="0"/>
                                  </p:stCondLst>
                                  <p:childTnLst>
                                    <p:animScale>
                                      <p:cBhvr>
                                        <p:cTn id="588" dur="3000" fill="hold"/>
                                        <p:tgtEl>
                                          <p:spTgt spid="17"/>
                                        </p:tgtEl>
                                      </p:cBhvr>
                                      <p:by x="400000" y="100000"/>
                                    </p:animScale>
                                  </p:childTnLst>
                                </p:cTn>
                              </p:par>
                              <p:par>
                                <p:cTn id="589" presetID="2" presetClass="exit" presetSubtype="6" fill="hold" grpId="2" nodeType="withEffect">
                                  <p:stCondLst>
                                    <p:cond delay="0"/>
                                  </p:stCondLst>
                                  <p:childTnLst>
                                    <p:anim calcmode="lin" valueType="num">
                                      <p:cBhvr additive="base">
                                        <p:cTn id="590" dur="4000"/>
                                        <p:tgtEl>
                                          <p:spTgt spid="17"/>
                                        </p:tgtEl>
                                        <p:attrNameLst>
                                          <p:attrName>ppt_x</p:attrName>
                                        </p:attrNameLst>
                                      </p:cBhvr>
                                      <p:tavLst>
                                        <p:tav tm="0">
                                          <p:val>
                                            <p:strVal val="ppt_x"/>
                                          </p:val>
                                        </p:tav>
                                        <p:tav tm="100000">
                                          <p:val>
                                            <p:strVal val="1+ppt_w/2"/>
                                          </p:val>
                                        </p:tav>
                                      </p:tavLst>
                                    </p:anim>
                                    <p:anim calcmode="lin" valueType="num">
                                      <p:cBhvr additive="base">
                                        <p:cTn id="591" dur="4000"/>
                                        <p:tgtEl>
                                          <p:spTgt spid="17"/>
                                        </p:tgtEl>
                                        <p:attrNameLst>
                                          <p:attrName>ppt_y</p:attrName>
                                        </p:attrNameLst>
                                      </p:cBhvr>
                                      <p:tavLst>
                                        <p:tav tm="0">
                                          <p:val>
                                            <p:strVal val="ppt_y"/>
                                          </p:val>
                                        </p:tav>
                                        <p:tav tm="100000">
                                          <p:val>
                                            <p:strVal val="1+ppt_h/2"/>
                                          </p:val>
                                        </p:tav>
                                      </p:tavLst>
                                    </p:anim>
                                    <p:set>
                                      <p:cBhvr>
                                        <p:cTn id="592" dur="1" fill="hold">
                                          <p:stCondLst>
                                            <p:cond delay="3999"/>
                                          </p:stCondLst>
                                        </p:cTn>
                                        <p:tgtEl>
                                          <p:spTgt spid="17"/>
                                        </p:tgtEl>
                                        <p:attrNameLst>
                                          <p:attrName>style.visibility</p:attrName>
                                        </p:attrNameLst>
                                      </p:cBhvr>
                                      <p:to>
                                        <p:strVal val="hidden"/>
                                      </p:to>
                                    </p:set>
                                  </p:childTnLst>
                                </p:cTn>
                              </p:par>
                              <p:par>
                                <p:cTn id="593" presetID="17" presetClass="entr" presetSubtype="4" fill="hold" grpId="0" nodeType="withEffect">
                                  <p:stCondLst>
                                    <p:cond delay="0"/>
                                  </p:stCondLst>
                                  <p:childTnLst>
                                    <p:set>
                                      <p:cBhvr>
                                        <p:cTn id="594" dur="1" fill="hold">
                                          <p:stCondLst>
                                            <p:cond delay="0"/>
                                          </p:stCondLst>
                                        </p:cTn>
                                        <p:tgtEl>
                                          <p:spTgt spid="16"/>
                                        </p:tgtEl>
                                        <p:attrNameLst>
                                          <p:attrName>style.visibility</p:attrName>
                                        </p:attrNameLst>
                                      </p:cBhvr>
                                      <p:to>
                                        <p:strVal val="visible"/>
                                      </p:to>
                                    </p:set>
                                    <p:anim calcmode="lin" valueType="num">
                                      <p:cBhvr>
                                        <p:cTn id="595" dur="3000" fill="hold"/>
                                        <p:tgtEl>
                                          <p:spTgt spid="16"/>
                                        </p:tgtEl>
                                        <p:attrNameLst>
                                          <p:attrName>ppt_x</p:attrName>
                                        </p:attrNameLst>
                                      </p:cBhvr>
                                      <p:tavLst>
                                        <p:tav tm="0">
                                          <p:val>
                                            <p:strVal val="#ppt_x"/>
                                          </p:val>
                                        </p:tav>
                                        <p:tav tm="100000">
                                          <p:val>
                                            <p:strVal val="#ppt_x"/>
                                          </p:val>
                                        </p:tav>
                                      </p:tavLst>
                                    </p:anim>
                                    <p:anim calcmode="lin" valueType="num">
                                      <p:cBhvr>
                                        <p:cTn id="596" dur="3000" fill="hold"/>
                                        <p:tgtEl>
                                          <p:spTgt spid="16"/>
                                        </p:tgtEl>
                                        <p:attrNameLst>
                                          <p:attrName>ppt_y</p:attrName>
                                        </p:attrNameLst>
                                      </p:cBhvr>
                                      <p:tavLst>
                                        <p:tav tm="0">
                                          <p:val>
                                            <p:strVal val="#ppt_y+#ppt_h/2"/>
                                          </p:val>
                                        </p:tav>
                                        <p:tav tm="100000">
                                          <p:val>
                                            <p:strVal val="#ppt_y"/>
                                          </p:val>
                                        </p:tav>
                                      </p:tavLst>
                                    </p:anim>
                                    <p:anim calcmode="lin" valueType="num">
                                      <p:cBhvr>
                                        <p:cTn id="597" dur="3000" fill="hold"/>
                                        <p:tgtEl>
                                          <p:spTgt spid="16"/>
                                        </p:tgtEl>
                                        <p:attrNameLst>
                                          <p:attrName>ppt_w</p:attrName>
                                        </p:attrNameLst>
                                      </p:cBhvr>
                                      <p:tavLst>
                                        <p:tav tm="0">
                                          <p:val>
                                            <p:strVal val="#ppt_w"/>
                                          </p:val>
                                        </p:tav>
                                        <p:tav tm="100000">
                                          <p:val>
                                            <p:strVal val="#ppt_w"/>
                                          </p:val>
                                        </p:tav>
                                      </p:tavLst>
                                    </p:anim>
                                    <p:anim calcmode="lin" valueType="num">
                                      <p:cBhvr>
                                        <p:cTn id="598" dur="3000" fill="hold"/>
                                        <p:tgtEl>
                                          <p:spTgt spid="16"/>
                                        </p:tgtEl>
                                        <p:attrNameLst>
                                          <p:attrName>ppt_h</p:attrName>
                                        </p:attrNameLst>
                                      </p:cBhvr>
                                      <p:tavLst>
                                        <p:tav tm="0">
                                          <p:val>
                                            <p:fltVal val="0"/>
                                          </p:val>
                                        </p:tav>
                                        <p:tav tm="100000">
                                          <p:val>
                                            <p:strVal val="#ppt_h"/>
                                          </p:val>
                                        </p:tav>
                                      </p:tavLst>
                                    </p:anim>
                                  </p:childTnLst>
                                </p:cTn>
                              </p:par>
                              <p:par>
                                <p:cTn id="599" presetID="6" presetClass="emph" presetSubtype="0" fill="hold" grpId="1" nodeType="withEffect">
                                  <p:stCondLst>
                                    <p:cond delay="0"/>
                                  </p:stCondLst>
                                  <p:childTnLst>
                                    <p:animScale>
                                      <p:cBhvr>
                                        <p:cTn id="600" dur="3000" fill="hold"/>
                                        <p:tgtEl>
                                          <p:spTgt spid="16"/>
                                        </p:tgtEl>
                                      </p:cBhvr>
                                      <p:by x="400000" y="100000"/>
                                    </p:animScale>
                                  </p:childTnLst>
                                </p:cTn>
                              </p:par>
                              <p:par>
                                <p:cTn id="601" presetID="2" presetClass="exit" presetSubtype="6" fill="hold" grpId="2" nodeType="withEffect">
                                  <p:stCondLst>
                                    <p:cond delay="0"/>
                                  </p:stCondLst>
                                  <p:childTnLst>
                                    <p:anim calcmode="lin" valueType="num">
                                      <p:cBhvr additive="base">
                                        <p:cTn id="602" dur="4000"/>
                                        <p:tgtEl>
                                          <p:spTgt spid="16"/>
                                        </p:tgtEl>
                                        <p:attrNameLst>
                                          <p:attrName>ppt_x</p:attrName>
                                        </p:attrNameLst>
                                      </p:cBhvr>
                                      <p:tavLst>
                                        <p:tav tm="0">
                                          <p:val>
                                            <p:strVal val="ppt_x"/>
                                          </p:val>
                                        </p:tav>
                                        <p:tav tm="100000">
                                          <p:val>
                                            <p:strVal val="1+ppt_w/2"/>
                                          </p:val>
                                        </p:tav>
                                      </p:tavLst>
                                    </p:anim>
                                    <p:anim calcmode="lin" valueType="num">
                                      <p:cBhvr additive="base">
                                        <p:cTn id="603" dur="4000"/>
                                        <p:tgtEl>
                                          <p:spTgt spid="16"/>
                                        </p:tgtEl>
                                        <p:attrNameLst>
                                          <p:attrName>ppt_y</p:attrName>
                                        </p:attrNameLst>
                                      </p:cBhvr>
                                      <p:tavLst>
                                        <p:tav tm="0">
                                          <p:val>
                                            <p:strVal val="ppt_y"/>
                                          </p:val>
                                        </p:tav>
                                        <p:tav tm="100000">
                                          <p:val>
                                            <p:strVal val="1+ppt_h/2"/>
                                          </p:val>
                                        </p:tav>
                                      </p:tavLst>
                                    </p:anim>
                                    <p:set>
                                      <p:cBhvr>
                                        <p:cTn id="604" dur="1" fill="hold">
                                          <p:stCondLst>
                                            <p:cond delay="3999"/>
                                          </p:stCondLst>
                                        </p:cTn>
                                        <p:tgtEl>
                                          <p:spTgt spid="16"/>
                                        </p:tgtEl>
                                        <p:attrNameLst>
                                          <p:attrName>style.visibility</p:attrName>
                                        </p:attrNameLst>
                                      </p:cBhvr>
                                      <p:to>
                                        <p:strVal val="hidden"/>
                                      </p:to>
                                    </p:set>
                                  </p:childTnLst>
                                </p:cTn>
                              </p:par>
                              <p:par>
                                <p:cTn id="605" presetID="17" presetClass="entr" presetSubtype="4" fill="hold" grpId="0" nodeType="withEffect">
                                  <p:stCondLst>
                                    <p:cond delay="0"/>
                                  </p:stCondLst>
                                  <p:childTnLst>
                                    <p:set>
                                      <p:cBhvr>
                                        <p:cTn id="606" dur="1" fill="hold">
                                          <p:stCondLst>
                                            <p:cond delay="0"/>
                                          </p:stCondLst>
                                        </p:cTn>
                                        <p:tgtEl>
                                          <p:spTgt spid="15"/>
                                        </p:tgtEl>
                                        <p:attrNameLst>
                                          <p:attrName>style.visibility</p:attrName>
                                        </p:attrNameLst>
                                      </p:cBhvr>
                                      <p:to>
                                        <p:strVal val="visible"/>
                                      </p:to>
                                    </p:set>
                                    <p:anim calcmode="lin" valueType="num">
                                      <p:cBhvr>
                                        <p:cTn id="607" dur="3000" fill="hold"/>
                                        <p:tgtEl>
                                          <p:spTgt spid="15"/>
                                        </p:tgtEl>
                                        <p:attrNameLst>
                                          <p:attrName>ppt_x</p:attrName>
                                        </p:attrNameLst>
                                      </p:cBhvr>
                                      <p:tavLst>
                                        <p:tav tm="0">
                                          <p:val>
                                            <p:strVal val="#ppt_x"/>
                                          </p:val>
                                        </p:tav>
                                        <p:tav tm="100000">
                                          <p:val>
                                            <p:strVal val="#ppt_x"/>
                                          </p:val>
                                        </p:tav>
                                      </p:tavLst>
                                    </p:anim>
                                    <p:anim calcmode="lin" valueType="num">
                                      <p:cBhvr>
                                        <p:cTn id="608" dur="3000" fill="hold"/>
                                        <p:tgtEl>
                                          <p:spTgt spid="15"/>
                                        </p:tgtEl>
                                        <p:attrNameLst>
                                          <p:attrName>ppt_y</p:attrName>
                                        </p:attrNameLst>
                                      </p:cBhvr>
                                      <p:tavLst>
                                        <p:tav tm="0">
                                          <p:val>
                                            <p:strVal val="#ppt_y+#ppt_h/2"/>
                                          </p:val>
                                        </p:tav>
                                        <p:tav tm="100000">
                                          <p:val>
                                            <p:strVal val="#ppt_y"/>
                                          </p:val>
                                        </p:tav>
                                      </p:tavLst>
                                    </p:anim>
                                    <p:anim calcmode="lin" valueType="num">
                                      <p:cBhvr>
                                        <p:cTn id="609" dur="3000" fill="hold"/>
                                        <p:tgtEl>
                                          <p:spTgt spid="15"/>
                                        </p:tgtEl>
                                        <p:attrNameLst>
                                          <p:attrName>ppt_w</p:attrName>
                                        </p:attrNameLst>
                                      </p:cBhvr>
                                      <p:tavLst>
                                        <p:tav tm="0">
                                          <p:val>
                                            <p:strVal val="#ppt_w"/>
                                          </p:val>
                                        </p:tav>
                                        <p:tav tm="100000">
                                          <p:val>
                                            <p:strVal val="#ppt_w"/>
                                          </p:val>
                                        </p:tav>
                                      </p:tavLst>
                                    </p:anim>
                                    <p:anim calcmode="lin" valueType="num">
                                      <p:cBhvr>
                                        <p:cTn id="610" dur="3000" fill="hold"/>
                                        <p:tgtEl>
                                          <p:spTgt spid="15"/>
                                        </p:tgtEl>
                                        <p:attrNameLst>
                                          <p:attrName>ppt_h</p:attrName>
                                        </p:attrNameLst>
                                      </p:cBhvr>
                                      <p:tavLst>
                                        <p:tav tm="0">
                                          <p:val>
                                            <p:fltVal val="0"/>
                                          </p:val>
                                        </p:tav>
                                        <p:tav tm="100000">
                                          <p:val>
                                            <p:strVal val="#ppt_h"/>
                                          </p:val>
                                        </p:tav>
                                      </p:tavLst>
                                    </p:anim>
                                  </p:childTnLst>
                                </p:cTn>
                              </p:par>
                              <p:par>
                                <p:cTn id="611" presetID="6" presetClass="emph" presetSubtype="0" fill="hold" grpId="1" nodeType="withEffect">
                                  <p:stCondLst>
                                    <p:cond delay="0"/>
                                  </p:stCondLst>
                                  <p:childTnLst>
                                    <p:animScale>
                                      <p:cBhvr>
                                        <p:cTn id="612" dur="3000" fill="hold"/>
                                        <p:tgtEl>
                                          <p:spTgt spid="15"/>
                                        </p:tgtEl>
                                      </p:cBhvr>
                                      <p:by x="400000" y="100000"/>
                                    </p:animScale>
                                  </p:childTnLst>
                                </p:cTn>
                              </p:par>
                              <p:par>
                                <p:cTn id="613" presetID="2" presetClass="exit" presetSubtype="6" fill="hold" grpId="2" nodeType="withEffect">
                                  <p:stCondLst>
                                    <p:cond delay="0"/>
                                  </p:stCondLst>
                                  <p:childTnLst>
                                    <p:anim calcmode="lin" valueType="num">
                                      <p:cBhvr additive="base">
                                        <p:cTn id="614" dur="4000"/>
                                        <p:tgtEl>
                                          <p:spTgt spid="15"/>
                                        </p:tgtEl>
                                        <p:attrNameLst>
                                          <p:attrName>ppt_x</p:attrName>
                                        </p:attrNameLst>
                                      </p:cBhvr>
                                      <p:tavLst>
                                        <p:tav tm="0">
                                          <p:val>
                                            <p:strVal val="ppt_x"/>
                                          </p:val>
                                        </p:tav>
                                        <p:tav tm="100000">
                                          <p:val>
                                            <p:strVal val="1+ppt_w/2"/>
                                          </p:val>
                                        </p:tav>
                                      </p:tavLst>
                                    </p:anim>
                                    <p:anim calcmode="lin" valueType="num">
                                      <p:cBhvr additive="base">
                                        <p:cTn id="615" dur="4000"/>
                                        <p:tgtEl>
                                          <p:spTgt spid="15"/>
                                        </p:tgtEl>
                                        <p:attrNameLst>
                                          <p:attrName>ppt_y</p:attrName>
                                        </p:attrNameLst>
                                      </p:cBhvr>
                                      <p:tavLst>
                                        <p:tav tm="0">
                                          <p:val>
                                            <p:strVal val="ppt_y"/>
                                          </p:val>
                                        </p:tav>
                                        <p:tav tm="100000">
                                          <p:val>
                                            <p:strVal val="1+ppt_h/2"/>
                                          </p:val>
                                        </p:tav>
                                      </p:tavLst>
                                    </p:anim>
                                    <p:set>
                                      <p:cBhvr>
                                        <p:cTn id="616" dur="1" fill="hold">
                                          <p:stCondLst>
                                            <p:cond delay="3999"/>
                                          </p:stCondLst>
                                        </p:cTn>
                                        <p:tgtEl>
                                          <p:spTgt spid="15"/>
                                        </p:tgtEl>
                                        <p:attrNameLst>
                                          <p:attrName>style.visibility</p:attrName>
                                        </p:attrNameLst>
                                      </p:cBhvr>
                                      <p:to>
                                        <p:strVal val="hidden"/>
                                      </p:to>
                                    </p:set>
                                  </p:childTnLst>
                                </p:cTn>
                              </p:par>
                              <p:par>
                                <p:cTn id="617" presetID="17" presetClass="entr" presetSubtype="4" fill="hold" grpId="0" nodeType="withEffect">
                                  <p:stCondLst>
                                    <p:cond delay="0"/>
                                  </p:stCondLst>
                                  <p:childTnLst>
                                    <p:set>
                                      <p:cBhvr>
                                        <p:cTn id="618" dur="1" fill="hold">
                                          <p:stCondLst>
                                            <p:cond delay="0"/>
                                          </p:stCondLst>
                                        </p:cTn>
                                        <p:tgtEl>
                                          <p:spTgt spid="14"/>
                                        </p:tgtEl>
                                        <p:attrNameLst>
                                          <p:attrName>style.visibility</p:attrName>
                                        </p:attrNameLst>
                                      </p:cBhvr>
                                      <p:to>
                                        <p:strVal val="visible"/>
                                      </p:to>
                                    </p:set>
                                    <p:anim calcmode="lin" valueType="num">
                                      <p:cBhvr>
                                        <p:cTn id="619" dur="3000" fill="hold"/>
                                        <p:tgtEl>
                                          <p:spTgt spid="14"/>
                                        </p:tgtEl>
                                        <p:attrNameLst>
                                          <p:attrName>ppt_x</p:attrName>
                                        </p:attrNameLst>
                                      </p:cBhvr>
                                      <p:tavLst>
                                        <p:tav tm="0">
                                          <p:val>
                                            <p:strVal val="#ppt_x"/>
                                          </p:val>
                                        </p:tav>
                                        <p:tav tm="100000">
                                          <p:val>
                                            <p:strVal val="#ppt_x"/>
                                          </p:val>
                                        </p:tav>
                                      </p:tavLst>
                                    </p:anim>
                                    <p:anim calcmode="lin" valueType="num">
                                      <p:cBhvr>
                                        <p:cTn id="620" dur="3000" fill="hold"/>
                                        <p:tgtEl>
                                          <p:spTgt spid="14"/>
                                        </p:tgtEl>
                                        <p:attrNameLst>
                                          <p:attrName>ppt_y</p:attrName>
                                        </p:attrNameLst>
                                      </p:cBhvr>
                                      <p:tavLst>
                                        <p:tav tm="0">
                                          <p:val>
                                            <p:strVal val="#ppt_y+#ppt_h/2"/>
                                          </p:val>
                                        </p:tav>
                                        <p:tav tm="100000">
                                          <p:val>
                                            <p:strVal val="#ppt_y"/>
                                          </p:val>
                                        </p:tav>
                                      </p:tavLst>
                                    </p:anim>
                                    <p:anim calcmode="lin" valueType="num">
                                      <p:cBhvr>
                                        <p:cTn id="621" dur="3000" fill="hold"/>
                                        <p:tgtEl>
                                          <p:spTgt spid="14"/>
                                        </p:tgtEl>
                                        <p:attrNameLst>
                                          <p:attrName>ppt_w</p:attrName>
                                        </p:attrNameLst>
                                      </p:cBhvr>
                                      <p:tavLst>
                                        <p:tav tm="0">
                                          <p:val>
                                            <p:strVal val="#ppt_w"/>
                                          </p:val>
                                        </p:tav>
                                        <p:tav tm="100000">
                                          <p:val>
                                            <p:strVal val="#ppt_w"/>
                                          </p:val>
                                        </p:tav>
                                      </p:tavLst>
                                    </p:anim>
                                    <p:anim calcmode="lin" valueType="num">
                                      <p:cBhvr>
                                        <p:cTn id="622" dur="3000" fill="hold"/>
                                        <p:tgtEl>
                                          <p:spTgt spid="14"/>
                                        </p:tgtEl>
                                        <p:attrNameLst>
                                          <p:attrName>ppt_h</p:attrName>
                                        </p:attrNameLst>
                                      </p:cBhvr>
                                      <p:tavLst>
                                        <p:tav tm="0">
                                          <p:val>
                                            <p:fltVal val="0"/>
                                          </p:val>
                                        </p:tav>
                                        <p:tav tm="100000">
                                          <p:val>
                                            <p:strVal val="#ppt_h"/>
                                          </p:val>
                                        </p:tav>
                                      </p:tavLst>
                                    </p:anim>
                                  </p:childTnLst>
                                </p:cTn>
                              </p:par>
                              <p:par>
                                <p:cTn id="623" presetID="6" presetClass="emph" presetSubtype="0" fill="hold" grpId="1" nodeType="withEffect">
                                  <p:stCondLst>
                                    <p:cond delay="0"/>
                                  </p:stCondLst>
                                  <p:childTnLst>
                                    <p:animScale>
                                      <p:cBhvr>
                                        <p:cTn id="624" dur="3000" fill="hold"/>
                                        <p:tgtEl>
                                          <p:spTgt spid="14"/>
                                        </p:tgtEl>
                                      </p:cBhvr>
                                      <p:by x="400000" y="100000"/>
                                    </p:animScale>
                                  </p:childTnLst>
                                </p:cTn>
                              </p:par>
                              <p:par>
                                <p:cTn id="625" presetID="2" presetClass="exit" presetSubtype="6" fill="hold" grpId="2" nodeType="withEffect">
                                  <p:stCondLst>
                                    <p:cond delay="0"/>
                                  </p:stCondLst>
                                  <p:childTnLst>
                                    <p:anim calcmode="lin" valueType="num">
                                      <p:cBhvr additive="base">
                                        <p:cTn id="626" dur="4000"/>
                                        <p:tgtEl>
                                          <p:spTgt spid="14"/>
                                        </p:tgtEl>
                                        <p:attrNameLst>
                                          <p:attrName>ppt_x</p:attrName>
                                        </p:attrNameLst>
                                      </p:cBhvr>
                                      <p:tavLst>
                                        <p:tav tm="0">
                                          <p:val>
                                            <p:strVal val="ppt_x"/>
                                          </p:val>
                                        </p:tav>
                                        <p:tav tm="100000">
                                          <p:val>
                                            <p:strVal val="1+ppt_w/2"/>
                                          </p:val>
                                        </p:tav>
                                      </p:tavLst>
                                    </p:anim>
                                    <p:anim calcmode="lin" valueType="num">
                                      <p:cBhvr additive="base">
                                        <p:cTn id="627" dur="4000"/>
                                        <p:tgtEl>
                                          <p:spTgt spid="14"/>
                                        </p:tgtEl>
                                        <p:attrNameLst>
                                          <p:attrName>ppt_y</p:attrName>
                                        </p:attrNameLst>
                                      </p:cBhvr>
                                      <p:tavLst>
                                        <p:tav tm="0">
                                          <p:val>
                                            <p:strVal val="ppt_y"/>
                                          </p:val>
                                        </p:tav>
                                        <p:tav tm="100000">
                                          <p:val>
                                            <p:strVal val="1+ppt_h/2"/>
                                          </p:val>
                                        </p:tav>
                                      </p:tavLst>
                                    </p:anim>
                                    <p:set>
                                      <p:cBhvr>
                                        <p:cTn id="628" dur="1" fill="hold">
                                          <p:stCondLst>
                                            <p:cond delay="3999"/>
                                          </p:stCondLst>
                                        </p:cTn>
                                        <p:tgtEl>
                                          <p:spTgt spid="14"/>
                                        </p:tgtEl>
                                        <p:attrNameLst>
                                          <p:attrName>style.visibility</p:attrName>
                                        </p:attrNameLst>
                                      </p:cBhvr>
                                      <p:to>
                                        <p:strVal val="hidden"/>
                                      </p:to>
                                    </p:set>
                                  </p:childTnLst>
                                </p:cTn>
                              </p:par>
                              <p:par>
                                <p:cTn id="629" presetID="17" presetClass="entr" presetSubtype="4" fill="hold" grpId="0" nodeType="withEffect">
                                  <p:stCondLst>
                                    <p:cond delay="0"/>
                                  </p:stCondLst>
                                  <p:childTnLst>
                                    <p:set>
                                      <p:cBhvr>
                                        <p:cTn id="630" dur="1" fill="hold">
                                          <p:stCondLst>
                                            <p:cond delay="0"/>
                                          </p:stCondLst>
                                        </p:cTn>
                                        <p:tgtEl>
                                          <p:spTgt spid="13"/>
                                        </p:tgtEl>
                                        <p:attrNameLst>
                                          <p:attrName>style.visibility</p:attrName>
                                        </p:attrNameLst>
                                      </p:cBhvr>
                                      <p:to>
                                        <p:strVal val="visible"/>
                                      </p:to>
                                    </p:set>
                                    <p:anim calcmode="lin" valueType="num">
                                      <p:cBhvr>
                                        <p:cTn id="631" dur="3000" fill="hold"/>
                                        <p:tgtEl>
                                          <p:spTgt spid="13"/>
                                        </p:tgtEl>
                                        <p:attrNameLst>
                                          <p:attrName>ppt_x</p:attrName>
                                        </p:attrNameLst>
                                      </p:cBhvr>
                                      <p:tavLst>
                                        <p:tav tm="0">
                                          <p:val>
                                            <p:strVal val="#ppt_x"/>
                                          </p:val>
                                        </p:tav>
                                        <p:tav tm="100000">
                                          <p:val>
                                            <p:strVal val="#ppt_x"/>
                                          </p:val>
                                        </p:tav>
                                      </p:tavLst>
                                    </p:anim>
                                    <p:anim calcmode="lin" valueType="num">
                                      <p:cBhvr>
                                        <p:cTn id="632" dur="3000" fill="hold"/>
                                        <p:tgtEl>
                                          <p:spTgt spid="13"/>
                                        </p:tgtEl>
                                        <p:attrNameLst>
                                          <p:attrName>ppt_y</p:attrName>
                                        </p:attrNameLst>
                                      </p:cBhvr>
                                      <p:tavLst>
                                        <p:tav tm="0">
                                          <p:val>
                                            <p:strVal val="#ppt_y+#ppt_h/2"/>
                                          </p:val>
                                        </p:tav>
                                        <p:tav tm="100000">
                                          <p:val>
                                            <p:strVal val="#ppt_y"/>
                                          </p:val>
                                        </p:tav>
                                      </p:tavLst>
                                    </p:anim>
                                    <p:anim calcmode="lin" valueType="num">
                                      <p:cBhvr>
                                        <p:cTn id="633" dur="3000" fill="hold"/>
                                        <p:tgtEl>
                                          <p:spTgt spid="13"/>
                                        </p:tgtEl>
                                        <p:attrNameLst>
                                          <p:attrName>ppt_w</p:attrName>
                                        </p:attrNameLst>
                                      </p:cBhvr>
                                      <p:tavLst>
                                        <p:tav tm="0">
                                          <p:val>
                                            <p:strVal val="#ppt_w"/>
                                          </p:val>
                                        </p:tav>
                                        <p:tav tm="100000">
                                          <p:val>
                                            <p:strVal val="#ppt_w"/>
                                          </p:val>
                                        </p:tav>
                                      </p:tavLst>
                                    </p:anim>
                                    <p:anim calcmode="lin" valueType="num">
                                      <p:cBhvr>
                                        <p:cTn id="634" dur="3000" fill="hold"/>
                                        <p:tgtEl>
                                          <p:spTgt spid="13"/>
                                        </p:tgtEl>
                                        <p:attrNameLst>
                                          <p:attrName>ppt_h</p:attrName>
                                        </p:attrNameLst>
                                      </p:cBhvr>
                                      <p:tavLst>
                                        <p:tav tm="0">
                                          <p:val>
                                            <p:fltVal val="0"/>
                                          </p:val>
                                        </p:tav>
                                        <p:tav tm="100000">
                                          <p:val>
                                            <p:strVal val="#ppt_h"/>
                                          </p:val>
                                        </p:tav>
                                      </p:tavLst>
                                    </p:anim>
                                  </p:childTnLst>
                                </p:cTn>
                              </p:par>
                              <p:par>
                                <p:cTn id="635" presetID="6" presetClass="emph" presetSubtype="0" fill="hold" grpId="1" nodeType="withEffect">
                                  <p:stCondLst>
                                    <p:cond delay="0"/>
                                  </p:stCondLst>
                                  <p:childTnLst>
                                    <p:animScale>
                                      <p:cBhvr>
                                        <p:cTn id="636" dur="3000" fill="hold"/>
                                        <p:tgtEl>
                                          <p:spTgt spid="13"/>
                                        </p:tgtEl>
                                      </p:cBhvr>
                                      <p:by x="400000" y="100000"/>
                                    </p:animScale>
                                  </p:childTnLst>
                                </p:cTn>
                              </p:par>
                              <p:par>
                                <p:cTn id="637" presetID="2" presetClass="exit" presetSubtype="6" fill="hold" grpId="2" nodeType="withEffect">
                                  <p:stCondLst>
                                    <p:cond delay="0"/>
                                  </p:stCondLst>
                                  <p:childTnLst>
                                    <p:anim calcmode="lin" valueType="num">
                                      <p:cBhvr additive="base">
                                        <p:cTn id="638" dur="4000"/>
                                        <p:tgtEl>
                                          <p:spTgt spid="13"/>
                                        </p:tgtEl>
                                        <p:attrNameLst>
                                          <p:attrName>ppt_x</p:attrName>
                                        </p:attrNameLst>
                                      </p:cBhvr>
                                      <p:tavLst>
                                        <p:tav tm="0">
                                          <p:val>
                                            <p:strVal val="ppt_x"/>
                                          </p:val>
                                        </p:tav>
                                        <p:tav tm="100000">
                                          <p:val>
                                            <p:strVal val="1+ppt_w/2"/>
                                          </p:val>
                                        </p:tav>
                                      </p:tavLst>
                                    </p:anim>
                                    <p:anim calcmode="lin" valueType="num">
                                      <p:cBhvr additive="base">
                                        <p:cTn id="639" dur="4000"/>
                                        <p:tgtEl>
                                          <p:spTgt spid="13"/>
                                        </p:tgtEl>
                                        <p:attrNameLst>
                                          <p:attrName>ppt_y</p:attrName>
                                        </p:attrNameLst>
                                      </p:cBhvr>
                                      <p:tavLst>
                                        <p:tav tm="0">
                                          <p:val>
                                            <p:strVal val="ppt_y"/>
                                          </p:val>
                                        </p:tav>
                                        <p:tav tm="100000">
                                          <p:val>
                                            <p:strVal val="1+ppt_h/2"/>
                                          </p:val>
                                        </p:tav>
                                      </p:tavLst>
                                    </p:anim>
                                    <p:set>
                                      <p:cBhvr>
                                        <p:cTn id="640" dur="1" fill="hold">
                                          <p:stCondLst>
                                            <p:cond delay="3999"/>
                                          </p:stCondLst>
                                        </p:cTn>
                                        <p:tgtEl>
                                          <p:spTgt spid="13"/>
                                        </p:tgtEl>
                                        <p:attrNameLst>
                                          <p:attrName>style.visibility</p:attrName>
                                        </p:attrNameLst>
                                      </p:cBhvr>
                                      <p:to>
                                        <p:strVal val="hidden"/>
                                      </p:to>
                                    </p:set>
                                  </p:childTnLst>
                                </p:cTn>
                              </p:par>
                              <p:par>
                                <p:cTn id="641" presetID="17" presetClass="entr" presetSubtype="4" fill="hold" grpId="0" nodeType="withEffect">
                                  <p:stCondLst>
                                    <p:cond delay="0"/>
                                  </p:stCondLst>
                                  <p:childTnLst>
                                    <p:set>
                                      <p:cBhvr>
                                        <p:cTn id="642" dur="1" fill="hold">
                                          <p:stCondLst>
                                            <p:cond delay="0"/>
                                          </p:stCondLst>
                                        </p:cTn>
                                        <p:tgtEl>
                                          <p:spTgt spid="12"/>
                                        </p:tgtEl>
                                        <p:attrNameLst>
                                          <p:attrName>style.visibility</p:attrName>
                                        </p:attrNameLst>
                                      </p:cBhvr>
                                      <p:to>
                                        <p:strVal val="visible"/>
                                      </p:to>
                                    </p:set>
                                    <p:anim calcmode="lin" valueType="num">
                                      <p:cBhvr>
                                        <p:cTn id="643" dur="3000" fill="hold"/>
                                        <p:tgtEl>
                                          <p:spTgt spid="12"/>
                                        </p:tgtEl>
                                        <p:attrNameLst>
                                          <p:attrName>ppt_x</p:attrName>
                                        </p:attrNameLst>
                                      </p:cBhvr>
                                      <p:tavLst>
                                        <p:tav tm="0">
                                          <p:val>
                                            <p:strVal val="#ppt_x"/>
                                          </p:val>
                                        </p:tav>
                                        <p:tav tm="100000">
                                          <p:val>
                                            <p:strVal val="#ppt_x"/>
                                          </p:val>
                                        </p:tav>
                                      </p:tavLst>
                                    </p:anim>
                                    <p:anim calcmode="lin" valueType="num">
                                      <p:cBhvr>
                                        <p:cTn id="644" dur="3000" fill="hold"/>
                                        <p:tgtEl>
                                          <p:spTgt spid="12"/>
                                        </p:tgtEl>
                                        <p:attrNameLst>
                                          <p:attrName>ppt_y</p:attrName>
                                        </p:attrNameLst>
                                      </p:cBhvr>
                                      <p:tavLst>
                                        <p:tav tm="0">
                                          <p:val>
                                            <p:strVal val="#ppt_y+#ppt_h/2"/>
                                          </p:val>
                                        </p:tav>
                                        <p:tav tm="100000">
                                          <p:val>
                                            <p:strVal val="#ppt_y"/>
                                          </p:val>
                                        </p:tav>
                                      </p:tavLst>
                                    </p:anim>
                                    <p:anim calcmode="lin" valueType="num">
                                      <p:cBhvr>
                                        <p:cTn id="645" dur="3000" fill="hold"/>
                                        <p:tgtEl>
                                          <p:spTgt spid="12"/>
                                        </p:tgtEl>
                                        <p:attrNameLst>
                                          <p:attrName>ppt_w</p:attrName>
                                        </p:attrNameLst>
                                      </p:cBhvr>
                                      <p:tavLst>
                                        <p:tav tm="0">
                                          <p:val>
                                            <p:strVal val="#ppt_w"/>
                                          </p:val>
                                        </p:tav>
                                        <p:tav tm="100000">
                                          <p:val>
                                            <p:strVal val="#ppt_w"/>
                                          </p:val>
                                        </p:tav>
                                      </p:tavLst>
                                    </p:anim>
                                    <p:anim calcmode="lin" valueType="num">
                                      <p:cBhvr>
                                        <p:cTn id="646" dur="3000" fill="hold"/>
                                        <p:tgtEl>
                                          <p:spTgt spid="12"/>
                                        </p:tgtEl>
                                        <p:attrNameLst>
                                          <p:attrName>ppt_h</p:attrName>
                                        </p:attrNameLst>
                                      </p:cBhvr>
                                      <p:tavLst>
                                        <p:tav tm="0">
                                          <p:val>
                                            <p:fltVal val="0"/>
                                          </p:val>
                                        </p:tav>
                                        <p:tav tm="100000">
                                          <p:val>
                                            <p:strVal val="#ppt_h"/>
                                          </p:val>
                                        </p:tav>
                                      </p:tavLst>
                                    </p:anim>
                                  </p:childTnLst>
                                </p:cTn>
                              </p:par>
                              <p:par>
                                <p:cTn id="647" presetID="6" presetClass="emph" presetSubtype="0" fill="hold" grpId="1" nodeType="withEffect">
                                  <p:stCondLst>
                                    <p:cond delay="0"/>
                                  </p:stCondLst>
                                  <p:childTnLst>
                                    <p:animScale>
                                      <p:cBhvr>
                                        <p:cTn id="648" dur="3000" fill="hold"/>
                                        <p:tgtEl>
                                          <p:spTgt spid="12"/>
                                        </p:tgtEl>
                                      </p:cBhvr>
                                      <p:by x="400000" y="100000"/>
                                    </p:animScale>
                                  </p:childTnLst>
                                </p:cTn>
                              </p:par>
                              <p:par>
                                <p:cTn id="649" presetID="2" presetClass="exit" presetSubtype="6" fill="hold" grpId="2" nodeType="withEffect">
                                  <p:stCondLst>
                                    <p:cond delay="0"/>
                                  </p:stCondLst>
                                  <p:childTnLst>
                                    <p:anim calcmode="lin" valueType="num">
                                      <p:cBhvr additive="base">
                                        <p:cTn id="650" dur="4000"/>
                                        <p:tgtEl>
                                          <p:spTgt spid="12"/>
                                        </p:tgtEl>
                                        <p:attrNameLst>
                                          <p:attrName>ppt_x</p:attrName>
                                        </p:attrNameLst>
                                      </p:cBhvr>
                                      <p:tavLst>
                                        <p:tav tm="0">
                                          <p:val>
                                            <p:strVal val="ppt_x"/>
                                          </p:val>
                                        </p:tav>
                                        <p:tav tm="100000">
                                          <p:val>
                                            <p:strVal val="1+ppt_w/2"/>
                                          </p:val>
                                        </p:tav>
                                      </p:tavLst>
                                    </p:anim>
                                    <p:anim calcmode="lin" valueType="num">
                                      <p:cBhvr additive="base">
                                        <p:cTn id="651" dur="4000"/>
                                        <p:tgtEl>
                                          <p:spTgt spid="12"/>
                                        </p:tgtEl>
                                        <p:attrNameLst>
                                          <p:attrName>ppt_y</p:attrName>
                                        </p:attrNameLst>
                                      </p:cBhvr>
                                      <p:tavLst>
                                        <p:tav tm="0">
                                          <p:val>
                                            <p:strVal val="ppt_y"/>
                                          </p:val>
                                        </p:tav>
                                        <p:tav tm="100000">
                                          <p:val>
                                            <p:strVal val="1+ppt_h/2"/>
                                          </p:val>
                                        </p:tav>
                                      </p:tavLst>
                                    </p:anim>
                                    <p:set>
                                      <p:cBhvr>
                                        <p:cTn id="652" dur="1" fill="hold">
                                          <p:stCondLst>
                                            <p:cond delay="3999"/>
                                          </p:stCondLst>
                                        </p:cTn>
                                        <p:tgtEl>
                                          <p:spTgt spid="12"/>
                                        </p:tgtEl>
                                        <p:attrNameLst>
                                          <p:attrName>style.visibility</p:attrName>
                                        </p:attrNameLst>
                                      </p:cBhvr>
                                      <p:to>
                                        <p:strVal val="hidden"/>
                                      </p:to>
                                    </p:set>
                                  </p:childTnLst>
                                </p:cTn>
                              </p:par>
                              <p:par>
                                <p:cTn id="653" presetID="17" presetClass="entr" presetSubtype="4" fill="hold" grpId="0" nodeType="withEffect">
                                  <p:stCondLst>
                                    <p:cond delay="0"/>
                                  </p:stCondLst>
                                  <p:childTnLst>
                                    <p:set>
                                      <p:cBhvr>
                                        <p:cTn id="654" dur="1" fill="hold">
                                          <p:stCondLst>
                                            <p:cond delay="0"/>
                                          </p:stCondLst>
                                        </p:cTn>
                                        <p:tgtEl>
                                          <p:spTgt spid="25"/>
                                        </p:tgtEl>
                                        <p:attrNameLst>
                                          <p:attrName>style.visibility</p:attrName>
                                        </p:attrNameLst>
                                      </p:cBhvr>
                                      <p:to>
                                        <p:strVal val="visible"/>
                                      </p:to>
                                    </p:set>
                                    <p:anim calcmode="lin" valueType="num">
                                      <p:cBhvr>
                                        <p:cTn id="655" dur="3000" fill="hold"/>
                                        <p:tgtEl>
                                          <p:spTgt spid="25"/>
                                        </p:tgtEl>
                                        <p:attrNameLst>
                                          <p:attrName>ppt_x</p:attrName>
                                        </p:attrNameLst>
                                      </p:cBhvr>
                                      <p:tavLst>
                                        <p:tav tm="0">
                                          <p:val>
                                            <p:strVal val="#ppt_x"/>
                                          </p:val>
                                        </p:tav>
                                        <p:tav tm="100000">
                                          <p:val>
                                            <p:strVal val="#ppt_x"/>
                                          </p:val>
                                        </p:tav>
                                      </p:tavLst>
                                    </p:anim>
                                    <p:anim calcmode="lin" valueType="num">
                                      <p:cBhvr>
                                        <p:cTn id="656" dur="3000" fill="hold"/>
                                        <p:tgtEl>
                                          <p:spTgt spid="25"/>
                                        </p:tgtEl>
                                        <p:attrNameLst>
                                          <p:attrName>ppt_y</p:attrName>
                                        </p:attrNameLst>
                                      </p:cBhvr>
                                      <p:tavLst>
                                        <p:tav tm="0">
                                          <p:val>
                                            <p:strVal val="#ppt_y+#ppt_h/2"/>
                                          </p:val>
                                        </p:tav>
                                        <p:tav tm="100000">
                                          <p:val>
                                            <p:strVal val="#ppt_y"/>
                                          </p:val>
                                        </p:tav>
                                      </p:tavLst>
                                    </p:anim>
                                    <p:anim calcmode="lin" valueType="num">
                                      <p:cBhvr>
                                        <p:cTn id="657" dur="3000" fill="hold"/>
                                        <p:tgtEl>
                                          <p:spTgt spid="25"/>
                                        </p:tgtEl>
                                        <p:attrNameLst>
                                          <p:attrName>ppt_w</p:attrName>
                                        </p:attrNameLst>
                                      </p:cBhvr>
                                      <p:tavLst>
                                        <p:tav tm="0">
                                          <p:val>
                                            <p:strVal val="#ppt_w"/>
                                          </p:val>
                                        </p:tav>
                                        <p:tav tm="100000">
                                          <p:val>
                                            <p:strVal val="#ppt_w"/>
                                          </p:val>
                                        </p:tav>
                                      </p:tavLst>
                                    </p:anim>
                                    <p:anim calcmode="lin" valueType="num">
                                      <p:cBhvr>
                                        <p:cTn id="658" dur="3000" fill="hold"/>
                                        <p:tgtEl>
                                          <p:spTgt spid="25"/>
                                        </p:tgtEl>
                                        <p:attrNameLst>
                                          <p:attrName>ppt_h</p:attrName>
                                        </p:attrNameLst>
                                      </p:cBhvr>
                                      <p:tavLst>
                                        <p:tav tm="0">
                                          <p:val>
                                            <p:fltVal val="0"/>
                                          </p:val>
                                        </p:tav>
                                        <p:tav tm="100000">
                                          <p:val>
                                            <p:strVal val="#ppt_h"/>
                                          </p:val>
                                        </p:tav>
                                      </p:tavLst>
                                    </p:anim>
                                  </p:childTnLst>
                                </p:cTn>
                              </p:par>
                              <p:par>
                                <p:cTn id="659" presetID="6" presetClass="emph" presetSubtype="0" fill="hold" grpId="1" nodeType="withEffect">
                                  <p:stCondLst>
                                    <p:cond delay="0"/>
                                  </p:stCondLst>
                                  <p:childTnLst>
                                    <p:animScale>
                                      <p:cBhvr>
                                        <p:cTn id="660" dur="3000" fill="hold"/>
                                        <p:tgtEl>
                                          <p:spTgt spid="25"/>
                                        </p:tgtEl>
                                      </p:cBhvr>
                                      <p:by x="400000" y="100000"/>
                                    </p:animScale>
                                  </p:childTnLst>
                                </p:cTn>
                              </p:par>
                              <p:par>
                                <p:cTn id="661" presetID="2" presetClass="exit" presetSubtype="6" fill="hold" grpId="2" nodeType="withEffect">
                                  <p:stCondLst>
                                    <p:cond delay="0"/>
                                  </p:stCondLst>
                                  <p:childTnLst>
                                    <p:anim calcmode="lin" valueType="num">
                                      <p:cBhvr additive="base">
                                        <p:cTn id="662" dur="4000"/>
                                        <p:tgtEl>
                                          <p:spTgt spid="25"/>
                                        </p:tgtEl>
                                        <p:attrNameLst>
                                          <p:attrName>ppt_x</p:attrName>
                                        </p:attrNameLst>
                                      </p:cBhvr>
                                      <p:tavLst>
                                        <p:tav tm="0">
                                          <p:val>
                                            <p:strVal val="ppt_x"/>
                                          </p:val>
                                        </p:tav>
                                        <p:tav tm="100000">
                                          <p:val>
                                            <p:strVal val="1+ppt_w/2"/>
                                          </p:val>
                                        </p:tav>
                                      </p:tavLst>
                                    </p:anim>
                                    <p:anim calcmode="lin" valueType="num">
                                      <p:cBhvr additive="base">
                                        <p:cTn id="663" dur="4000"/>
                                        <p:tgtEl>
                                          <p:spTgt spid="25"/>
                                        </p:tgtEl>
                                        <p:attrNameLst>
                                          <p:attrName>ppt_y</p:attrName>
                                        </p:attrNameLst>
                                      </p:cBhvr>
                                      <p:tavLst>
                                        <p:tav tm="0">
                                          <p:val>
                                            <p:strVal val="ppt_y"/>
                                          </p:val>
                                        </p:tav>
                                        <p:tav tm="100000">
                                          <p:val>
                                            <p:strVal val="1+ppt_h/2"/>
                                          </p:val>
                                        </p:tav>
                                      </p:tavLst>
                                    </p:anim>
                                    <p:set>
                                      <p:cBhvr>
                                        <p:cTn id="664" dur="1" fill="hold">
                                          <p:stCondLst>
                                            <p:cond delay="3999"/>
                                          </p:stCondLst>
                                        </p:cTn>
                                        <p:tgtEl>
                                          <p:spTgt spid="25"/>
                                        </p:tgtEl>
                                        <p:attrNameLst>
                                          <p:attrName>style.visibility</p:attrName>
                                        </p:attrNameLst>
                                      </p:cBhvr>
                                      <p:to>
                                        <p:strVal val="hidden"/>
                                      </p:to>
                                    </p:set>
                                  </p:childTnLst>
                                </p:cTn>
                              </p:par>
                              <p:par>
                                <p:cTn id="665" presetID="17" presetClass="entr" presetSubtype="4" fill="hold" grpId="0" nodeType="withEffect">
                                  <p:stCondLst>
                                    <p:cond delay="0"/>
                                  </p:stCondLst>
                                  <p:childTnLst>
                                    <p:set>
                                      <p:cBhvr>
                                        <p:cTn id="666" dur="1" fill="hold">
                                          <p:stCondLst>
                                            <p:cond delay="0"/>
                                          </p:stCondLst>
                                        </p:cTn>
                                        <p:tgtEl>
                                          <p:spTgt spid="27"/>
                                        </p:tgtEl>
                                        <p:attrNameLst>
                                          <p:attrName>style.visibility</p:attrName>
                                        </p:attrNameLst>
                                      </p:cBhvr>
                                      <p:to>
                                        <p:strVal val="visible"/>
                                      </p:to>
                                    </p:set>
                                    <p:anim calcmode="lin" valueType="num">
                                      <p:cBhvr>
                                        <p:cTn id="667" dur="3000" fill="hold"/>
                                        <p:tgtEl>
                                          <p:spTgt spid="27"/>
                                        </p:tgtEl>
                                        <p:attrNameLst>
                                          <p:attrName>ppt_x</p:attrName>
                                        </p:attrNameLst>
                                      </p:cBhvr>
                                      <p:tavLst>
                                        <p:tav tm="0">
                                          <p:val>
                                            <p:strVal val="#ppt_x"/>
                                          </p:val>
                                        </p:tav>
                                        <p:tav tm="100000">
                                          <p:val>
                                            <p:strVal val="#ppt_x"/>
                                          </p:val>
                                        </p:tav>
                                      </p:tavLst>
                                    </p:anim>
                                    <p:anim calcmode="lin" valueType="num">
                                      <p:cBhvr>
                                        <p:cTn id="668" dur="3000" fill="hold"/>
                                        <p:tgtEl>
                                          <p:spTgt spid="27"/>
                                        </p:tgtEl>
                                        <p:attrNameLst>
                                          <p:attrName>ppt_y</p:attrName>
                                        </p:attrNameLst>
                                      </p:cBhvr>
                                      <p:tavLst>
                                        <p:tav tm="0">
                                          <p:val>
                                            <p:strVal val="#ppt_y+#ppt_h/2"/>
                                          </p:val>
                                        </p:tav>
                                        <p:tav tm="100000">
                                          <p:val>
                                            <p:strVal val="#ppt_y"/>
                                          </p:val>
                                        </p:tav>
                                      </p:tavLst>
                                    </p:anim>
                                    <p:anim calcmode="lin" valueType="num">
                                      <p:cBhvr>
                                        <p:cTn id="669" dur="3000" fill="hold"/>
                                        <p:tgtEl>
                                          <p:spTgt spid="27"/>
                                        </p:tgtEl>
                                        <p:attrNameLst>
                                          <p:attrName>ppt_w</p:attrName>
                                        </p:attrNameLst>
                                      </p:cBhvr>
                                      <p:tavLst>
                                        <p:tav tm="0">
                                          <p:val>
                                            <p:strVal val="#ppt_w"/>
                                          </p:val>
                                        </p:tav>
                                        <p:tav tm="100000">
                                          <p:val>
                                            <p:strVal val="#ppt_w"/>
                                          </p:val>
                                        </p:tav>
                                      </p:tavLst>
                                    </p:anim>
                                    <p:anim calcmode="lin" valueType="num">
                                      <p:cBhvr>
                                        <p:cTn id="670" dur="3000" fill="hold"/>
                                        <p:tgtEl>
                                          <p:spTgt spid="27"/>
                                        </p:tgtEl>
                                        <p:attrNameLst>
                                          <p:attrName>ppt_h</p:attrName>
                                        </p:attrNameLst>
                                      </p:cBhvr>
                                      <p:tavLst>
                                        <p:tav tm="0">
                                          <p:val>
                                            <p:fltVal val="0"/>
                                          </p:val>
                                        </p:tav>
                                        <p:tav tm="100000">
                                          <p:val>
                                            <p:strVal val="#ppt_h"/>
                                          </p:val>
                                        </p:tav>
                                      </p:tavLst>
                                    </p:anim>
                                  </p:childTnLst>
                                </p:cTn>
                              </p:par>
                              <p:par>
                                <p:cTn id="671" presetID="6" presetClass="emph" presetSubtype="0" fill="hold" grpId="1" nodeType="withEffect">
                                  <p:stCondLst>
                                    <p:cond delay="0"/>
                                  </p:stCondLst>
                                  <p:childTnLst>
                                    <p:animScale>
                                      <p:cBhvr>
                                        <p:cTn id="672" dur="3000" fill="hold"/>
                                        <p:tgtEl>
                                          <p:spTgt spid="27"/>
                                        </p:tgtEl>
                                      </p:cBhvr>
                                      <p:by x="400000" y="100000"/>
                                    </p:animScale>
                                  </p:childTnLst>
                                </p:cTn>
                              </p:par>
                              <p:par>
                                <p:cTn id="673" presetID="2" presetClass="exit" presetSubtype="6" fill="hold" grpId="2" nodeType="withEffect">
                                  <p:stCondLst>
                                    <p:cond delay="0"/>
                                  </p:stCondLst>
                                  <p:childTnLst>
                                    <p:anim calcmode="lin" valueType="num">
                                      <p:cBhvr additive="base">
                                        <p:cTn id="674" dur="4000"/>
                                        <p:tgtEl>
                                          <p:spTgt spid="27"/>
                                        </p:tgtEl>
                                        <p:attrNameLst>
                                          <p:attrName>ppt_x</p:attrName>
                                        </p:attrNameLst>
                                      </p:cBhvr>
                                      <p:tavLst>
                                        <p:tav tm="0">
                                          <p:val>
                                            <p:strVal val="ppt_x"/>
                                          </p:val>
                                        </p:tav>
                                        <p:tav tm="100000">
                                          <p:val>
                                            <p:strVal val="1+ppt_w/2"/>
                                          </p:val>
                                        </p:tav>
                                      </p:tavLst>
                                    </p:anim>
                                    <p:anim calcmode="lin" valueType="num">
                                      <p:cBhvr additive="base">
                                        <p:cTn id="675" dur="4000"/>
                                        <p:tgtEl>
                                          <p:spTgt spid="27"/>
                                        </p:tgtEl>
                                        <p:attrNameLst>
                                          <p:attrName>ppt_y</p:attrName>
                                        </p:attrNameLst>
                                      </p:cBhvr>
                                      <p:tavLst>
                                        <p:tav tm="0">
                                          <p:val>
                                            <p:strVal val="ppt_y"/>
                                          </p:val>
                                        </p:tav>
                                        <p:tav tm="100000">
                                          <p:val>
                                            <p:strVal val="1+ppt_h/2"/>
                                          </p:val>
                                        </p:tav>
                                      </p:tavLst>
                                    </p:anim>
                                    <p:set>
                                      <p:cBhvr>
                                        <p:cTn id="676" dur="1" fill="hold">
                                          <p:stCondLst>
                                            <p:cond delay="3999"/>
                                          </p:stCondLst>
                                        </p:cTn>
                                        <p:tgtEl>
                                          <p:spTgt spid="27"/>
                                        </p:tgtEl>
                                        <p:attrNameLst>
                                          <p:attrName>style.visibility</p:attrName>
                                        </p:attrNameLst>
                                      </p:cBhvr>
                                      <p:to>
                                        <p:strVal val="hidden"/>
                                      </p:to>
                                    </p:set>
                                  </p:childTnLst>
                                </p:cTn>
                              </p:par>
                              <p:par>
                                <p:cTn id="677" presetID="16" presetClass="entr" presetSubtype="42" fill="hold" nodeType="withEffect">
                                  <p:stCondLst>
                                    <p:cond delay="0"/>
                                  </p:stCondLst>
                                  <p:childTnLst>
                                    <p:set>
                                      <p:cBhvr>
                                        <p:cTn id="678" dur="1" fill="hold">
                                          <p:stCondLst>
                                            <p:cond delay="0"/>
                                          </p:stCondLst>
                                        </p:cTn>
                                        <p:tgtEl>
                                          <p:spTgt spid="64"/>
                                        </p:tgtEl>
                                        <p:attrNameLst>
                                          <p:attrName>style.visibility</p:attrName>
                                        </p:attrNameLst>
                                      </p:cBhvr>
                                      <p:to>
                                        <p:strVal val="visible"/>
                                      </p:to>
                                    </p:set>
                                    <p:animEffect transition="in" filter="barn(outHorizontal)">
                                      <p:cBhvr>
                                        <p:cTn id="679" dur="3750"/>
                                        <p:tgtEl>
                                          <p:spTgt spid="64"/>
                                        </p:tgtEl>
                                      </p:cBhvr>
                                    </p:animEffect>
                                  </p:childTnLst>
                                </p:cTn>
                              </p:par>
                              <p:par>
                                <p:cTn id="680" presetID="23" presetClass="entr" presetSubtype="272" fill="hold" nodeType="withEffect">
                                  <p:stCondLst>
                                    <p:cond delay="0"/>
                                  </p:stCondLst>
                                  <p:childTnLst>
                                    <p:set>
                                      <p:cBhvr>
                                        <p:cTn id="681" dur="1" fill="hold">
                                          <p:stCondLst>
                                            <p:cond delay="0"/>
                                          </p:stCondLst>
                                        </p:cTn>
                                        <p:tgtEl>
                                          <p:spTgt spid="64"/>
                                        </p:tgtEl>
                                        <p:attrNameLst>
                                          <p:attrName>style.visibility</p:attrName>
                                        </p:attrNameLst>
                                      </p:cBhvr>
                                      <p:to>
                                        <p:strVal val="visible"/>
                                      </p:to>
                                    </p:set>
                                    <p:anim calcmode="lin" valueType="num">
                                      <p:cBhvr>
                                        <p:cTn id="682" dur="3750" fill="hold"/>
                                        <p:tgtEl>
                                          <p:spTgt spid="64"/>
                                        </p:tgtEl>
                                        <p:attrNameLst>
                                          <p:attrName>ppt_w</p:attrName>
                                        </p:attrNameLst>
                                      </p:cBhvr>
                                      <p:tavLst>
                                        <p:tav tm="0">
                                          <p:val>
                                            <p:strVal val="2/3*#ppt_w"/>
                                          </p:val>
                                        </p:tav>
                                        <p:tav tm="100000">
                                          <p:val>
                                            <p:strVal val="#ppt_w"/>
                                          </p:val>
                                        </p:tav>
                                      </p:tavLst>
                                    </p:anim>
                                    <p:anim calcmode="lin" valueType="num">
                                      <p:cBhvr>
                                        <p:cTn id="683" dur="3750" fill="hold"/>
                                        <p:tgtEl>
                                          <p:spTgt spid="64"/>
                                        </p:tgtEl>
                                        <p:attrNameLst>
                                          <p:attrName>ppt_h</p:attrName>
                                        </p:attrNameLst>
                                      </p:cBhvr>
                                      <p:tavLst>
                                        <p:tav tm="0">
                                          <p:val>
                                            <p:strVal val="2/3*#ppt_h"/>
                                          </p:val>
                                        </p:tav>
                                        <p:tav tm="100000">
                                          <p:val>
                                            <p:strVal val="#ppt_h"/>
                                          </p:val>
                                        </p:tav>
                                      </p:tavLst>
                                    </p:anim>
                                  </p:childTnLst>
                                </p:cTn>
                              </p:par>
                              <p:par>
                                <p:cTn id="684" presetID="9" presetClass="emph" presetSubtype="0" nodeType="withEffect">
                                  <p:stCondLst>
                                    <p:cond delay="0"/>
                                  </p:stCondLst>
                                  <p:childTnLst>
                                    <p:set>
                                      <p:cBhvr rctx="PPT">
                                        <p:cTn id="685" dur="indefinite"/>
                                        <p:tgtEl>
                                          <p:spTgt spid="62"/>
                                        </p:tgtEl>
                                        <p:attrNameLst>
                                          <p:attrName>style.opacity</p:attrName>
                                        </p:attrNameLst>
                                      </p:cBhvr>
                                      <p:to>
                                        <p:strVal val="0"/>
                                      </p:to>
                                    </p:set>
                                    <p:animEffect filter="image" prLst="opacity: 0">
                                      <p:cBhvr rctx="IE">
                                        <p:cTn id="686" dur="indefinite"/>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1"/>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733" b="733"/>
          <a:stretch/>
        </p:blipFill>
        <p:spPr>
          <a:xfrm>
            <a:off x="0" y="0"/>
            <a:ext cx="9144000" cy="5143500"/>
          </a:xfrm>
          <a:prstGeom prst="rect">
            <a:avLst/>
          </a:prstGeom>
          <a:noFill/>
          <a:ln>
            <a:noFill/>
          </a:ln>
        </p:spPr>
      </p:pic>
      <p:sp>
        <p:nvSpPr>
          <p:cNvPr id="3" name="2 Rectángulo"/>
          <p:cNvSpPr/>
          <p:nvPr/>
        </p:nvSpPr>
        <p:spPr>
          <a:xfrm>
            <a:off x="755576" y="987574"/>
            <a:ext cx="5760640" cy="3077766"/>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dirty="0" smtClean="0">
                <a:solidFill>
                  <a:srgbClr val="003300"/>
                </a:solidFill>
                <a:latin typeface="Hobo Std" pitchFamily="34" charset="0"/>
              </a:rPr>
              <a:t>Cuida </a:t>
            </a:r>
            <a:r>
              <a:rPr lang="es-ES" dirty="0">
                <a:solidFill>
                  <a:srgbClr val="003300"/>
                </a:solidFill>
                <a:latin typeface="Hobo Std" pitchFamily="34" charset="0"/>
              </a:rPr>
              <a:t>de nuestro estómago: </a:t>
            </a:r>
            <a:r>
              <a:rPr lang="es-ES" sz="1400" dirty="0">
                <a:solidFill>
                  <a:srgbClr val="003300"/>
                </a:solidFill>
                <a:latin typeface="Hobo Std" pitchFamily="34" charset="0"/>
              </a:rPr>
              <a:t>para que mejore nuestra digestión, debes tomarlo en su jugo. Es lo que comúnmente conocemos como “mosto”.</a:t>
            </a:r>
          </a:p>
          <a:p>
            <a:pPr algn="ctr"/>
            <a:r>
              <a:rPr lang="es-ES" dirty="0">
                <a:solidFill>
                  <a:srgbClr val="003300"/>
                </a:solidFill>
                <a:latin typeface="Hobo Std" pitchFamily="34" charset="0"/>
              </a:rPr>
              <a:t>    Evita infecciones: </a:t>
            </a:r>
            <a:r>
              <a:rPr lang="es-ES" sz="1400" dirty="0">
                <a:solidFill>
                  <a:srgbClr val="003300"/>
                </a:solidFill>
                <a:latin typeface="Hobo Std" pitchFamily="34" charset="0"/>
              </a:rPr>
              <a:t>La uva roja tiene fuertes propiedades anti-virales y anti-bacterianas, es una excelente limpiadora para nuestra sangre y órganos.</a:t>
            </a:r>
          </a:p>
          <a:p>
            <a:pPr algn="ctr"/>
            <a:r>
              <a:rPr lang="es-ES" dirty="0">
                <a:solidFill>
                  <a:srgbClr val="003300"/>
                </a:solidFill>
                <a:latin typeface="Hobo Std" pitchFamily="34" charset="0"/>
              </a:rPr>
              <a:t>    Ácido fólico: </a:t>
            </a:r>
            <a:r>
              <a:rPr lang="es-ES" sz="1400" dirty="0">
                <a:solidFill>
                  <a:srgbClr val="003300"/>
                </a:solidFill>
                <a:latin typeface="Hobo Std" pitchFamily="34" charset="0"/>
              </a:rPr>
              <a:t>los nutricionistas aconsejan a las embarazadas que consuman uvas rojas en los primeros meses de embarazo, favorece la división celular y la correcta gestación de nuestros hijos en esas primeras semanas.</a:t>
            </a:r>
          </a:p>
          <a:p>
            <a:pPr algn="ctr"/>
            <a:r>
              <a:rPr lang="es-ES" sz="1400" dirty="0" smtClean="0">
                <a:solidFill>
                  <a:srgbClr val="003300"/>
                </a:solidFill>
                <a:latin typeface="Hobo Std" pitchFamily="34" charset="0"/>
              </a:rPr>
              <a:t>Como </a:t>
            </a:r>
            <a:r>
              <a:rPr lang="es-ES" sz="1400" dirty="0">
                <a:solidFill>
                  <a:srgbClr val="003300"/>
                </a:solidFill>
                <a:latin typeface="Hobo Std" pitchFamily="34" charset="0"/>
              </a:rPr>
              <a:t>observación importante, cabe destacar que debido a su alto contenido en azúcares no es conveniente </a:t>
            </a:r>
            <a:r>
              <a:rPr lang="es-ES" sz="1400" dirty="0" smtClean="0">
                <a:solidFill>
                  <a:srgbClr val="003300"/>
                </a:solidFill>
                <a:latin typeface="Hobo Std" pitchFamily="34" charset="0"/>
              </a:rPr>
              <a:t>para</a:t>
            </a:r>
          </a:p>
          <a:p>
            <a:pPr algn="ctr"/>
            <a:r>
              <a:rPr lang="es-ES" sz="1400" dirty="0" smtClean="0">
                <a:solidFill>
                  <a:srgbClr val="003300"/>
                </a:solidFill>
                <a:latin typeface="Hobo Std" pitchFamily="34" charset="0"/>
              </a:rPr>
              <a:t> </a:t>
            </a:r>
            <a:r>
              <a:rPr lang="es-ES" sz="1400" dirty="0">
                <a:solidFill>
                  <a:srgbClr val="003300"/>
                </a:solidFill>
                <a:latin typeface="Hobo Std" pitchFamily="34" charset="0"/>
              </a:rPr>
              <a:t>personas diabéticas.</a:t>
            </a:r>
            <a:endParaRPr lang="es-ES" dirty="0">
              <a:solidFill>
                <a:srgbClr val="003300"/>
              </a:solidFill>
              <a:latin typeface="Hobo Std" pitchFamily="34" charset="0"/>
            </a:endParaRPr>
          </a:p>
        </p:txBody>
      </p:sp>
    </p:spTree>
    <p:extLst>
      <p:ext uri="{BB962C8B-B14F-4D97-AF65-F5344CB8AC3E}">
        <p14:creationId xmlns:p14="http://schemas.microsoft.com/office/powerpoint/2010/main" val="37060956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86 Rectángulo"/>
          <p:cNvSpPr/>
          <p:nvPr/>
        </p:nvSpPr>
        <p:spPr>
          <a:xfrm>
            <a:off x="-6896" y="1"/>
            <a:ext cx="9144000" cy="5161328"/>
          </a:xfrm>
          <a:prstGeom prst="rect">
            <a:avLst/>
          </a:prstGeom>
          <a:gradFill flip="none" rotWithShape="1">
            <a:gsLst>
              <a:gs pos="30000">
                <a:srgbClr val="66FF33">
                  <a:lumMod val="19000"/>
                </a:srgbClr>
              </a:gs>
              <a:gs pos="53000">
                <a:srgbClr val="103B00"/>
              </a:gs>
              <a:gs pos="93000">
                <a:srgbClr val="5AA51B"/>
              </a:gs>
              <a:gs pos="78000">
                <a:srgbClr val="8CFF58">
                  <a:lumMod val="19000"/>
                </a:srgbClr>
              </a:gs>
              <a:gs pos="12000">
                <a:srgbClr val="438413"/>
              </a:gs>
              <a:gs pos="0">
                <a:srgbClr val="99FF33">
                  <a:lumMod val="78000"/>
                  <a:lumOff val="22000"/>
                </a:srgbClr>
              </a:gs>
              <a:gs pos="100000">
                <a:srgbClr val="99FF33">
                  <a:lumMod val="77000"/>
                  <a:lumOff val="2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6" name="85 Imagen" descr="Diapositiva22"/>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l="-7" r="7"/>
          <a:stretch/>
        </p:blipFill>
        <p:spPr>
          <a:xfrm>
            <a:off x="-17439" y="0"/>
            <a:ext cx="9144000" cy="5143500"/>
          </a:xfrm>
          <a:prstGeom prst="rect">
            <a:avLst/>
          </a:prstGeom>
          <a:noFill/>
          <a:ln>
            <a:noFill/>
          </a:ln>
        </p:spPr>
      </p:pic>
      <p:sp>
        <p:nvSpPr>
          <p:cNvPr id="2" name="1 Triángulo isósceles"/>
          <p:cNvSpPr/>
          <p:nvPr/>
        </p:nvSpPr>
        <p:spPr>
          <a:xfrm rot="14184055">
            <a:off x="-190553" y="2658046"/>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Triángulo isósceles"/>
          <p:cNvSpPr/>
          <p:nvPr/>
        </p:nvSpPr>
        <p:spPr>
          <a:xfrm rot="14184055">
            <a:off x="468633" y="2679016"/>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rot="14184055">
            <a:off x="1116704" y="2664000"/>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14184055">
            <a:off x="1784349" y="2654319"/>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14184055">
            <a:off x="2443533" y="2675289"/>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14184055">
            <a:off x="3091604" y="2660273"/>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14184055">
            <a:off x="3739214" y="2679015"/>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14184055">
            <a:off x="4381449" y="2678280"/>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14184055">
            <a:off x="5040633" y="2699250"/>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14184055">
            <a:off x="5688704" y="2684234"/>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14184055">
            <a:off x="6356349" y="2674553"/>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14184055">
            <a:off x="7015533" y="2695523"/>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14184055">
            <a:off x="7663604" y="2680507"/>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14184055">
            <a:off x="8311214" y="2699249"/>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3384055">
            <a:off x="8599215" y="1615402"/>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3384055">
            <a:off x="7940031" y="1594432"/>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3384055">
            <a:off x="7291960" y="1609448"/>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isósceles"/>
          <p:cNvSpPr/>
          <p:nvPr/>
        </p:nvSpPr>
        <p:spPr>
          <a:xfrm rot="3384055">
            <a:off x="6624315" y="1619129"/>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isósceles"/>
          <p:cNvSpPr/>
          <p:nvPr/>
        </p:nvSpPr>
        <p:spPr>
          <a:xfrm rot="3384055">
            <a:off x="5965131" y="1598159"/>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3384055">
            <a:off x="5317059" y="1613175"/>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isósceles"/>
          <p:cNvSpPr/>
          <p:nvPr/>
        </p:nvSpPr>
        <p:spPr>
          <a:xfrm rot="3384055">
            <a:off x="4669450" y="1594433"/>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3384055">
            <a:off x="4027215" y="1595168"/>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3384055">
            <a:off x="3368031" y="1574198"/>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3384055">
            <a:off x="2719960" y="1589214"/>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3384055">
            <a:off x="2052315" y="1598895"/>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3384055">
            <a:off x="1393131" y="1577925"/>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3384055">
            <a:off x="745060" y="1592941"/>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3384055">
            <a:off x="97449" y="1574199"/>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7415945" flipV="1">
            <a:off x="-190553" y="2983554"/>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7415945" flipV="1">
            <a:off x="468633" y="2962584"/>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7415945" flipV="1">
            <a:off x="1116704" y="2977600"/>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7415945" flipV="1">
            <a:off x="1784349" y="2987281"/>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7415945" flipV="1">
            <a:off x="2443533" y="2966311"/>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7415945" flipV="1">
            <a:off x="3091604" y="2981327"/>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7415945" flipV="1">
            <a:off x="3739214" y="2962585"/>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7415945" flipV="1">
            <a:off x="4381449" y="2963320"/>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7415945" flipV="1">
            <a:off x="5040633" y="2942350"/>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7415945" flipV="1">
            <a:off x="5688704" y="2957366"/>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7415945" flipV="1">
            <a:off x="6356349" y="2967047"/>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7415945" flipV="1">
            <a:off x="7015533" y="2946077"/>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7415945" flipV="1">
            <a:off x="7663604" y="2961093"/>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7415945" flipV="1">
            <a:off x="8311214" y="2942351"/>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riángulo isósceles"/>
          <p:cNvSpPr/>
          <p:nvPr/>
        </p:nvSpPr>
        <p:spPr>
          <a:xfrm rot="18215945" flipV="1">
            <a:off x="8599215" y="1289894"/>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riángulo isósceles"/>
          <p:cNvSpPr/>
          <p:nvPr/>
        </p:nvSpPr>
        <p:spPr>
          <a:xfrm rot="18215945" flipV="1">
            <a:off x="7940031" y="1310864"/>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riángulo isósceles"/>
          <p:cNvSpPr/>
          <p:nvPr/>
        </p:nvSpPr>
        <p:spPr>
          <a:xfrm rot="18215945" flipV="1">
            <a:off x="7291960" y="1295848"/>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riángulo isósceles"/>
          <p:cNvSpPr/>
          <p:nvPr/>
        </p:nvSpPr>
        <p:spPr>
          <a:xfrm rot="18215945" flipV="1">
            <a:off x="6624315" y="1286167"/>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riángulo isósceles"/>
          <p:cNvSpPr/>
          <p:nvPr/>
        </p:nvSpPr>
        <p:spPr>
          <a:xfrm rot="18215945" flipV="1">
            <a:off x="5965131" y="1307137"/>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riángulo isósceles"/>
          <p:cNvSpPr/>
          <p:nvPr/>
        </p:nvSpPr>
        <p:spPr>
          <a:xfrm rot="18215945" flipV="1">
            <a:off x="5317059" y="1292121"/>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riángulo isósceles"/>
          <p:cNvSpPr/>
          <p:nvPr/>
        </p:nvSpPr>
        <p:spPr>
          <a:xfrm rot="18215945" flipV="1">
            <a:off x="4669450" y="1310863"/>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riángulo isósceles"/>
          <p:cNvSpPr/>
          <p:nvPr/>
        </p:nvSpPr>
        <p:spPr>
          <a:xfrm rot="18215945" flipV="1">
            <a:off x="4027215" y="1310128"/>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riángulo isósceles"/>
          <p:cNvSpPr/>
          <p:nvPr/>
        </p:nvSpPr>
        <p:spPr>
          <a:xfrm rot="18215945" flipV="1">
            <a:off x="3368031" y="1331098"/>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riángulo isósceles"/>
          <p:cNvSpPr/>
          <p:nvPr/>
        </p:nvSpPr>
        <p:spPr>
          <a:xfrm rot="18215945" flipV="1">
            <a:off x="2719960" y="1316082"/>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riángulo isósceles"/>
          <p:cNvSpPr/>
          <p:nvPr/>
        </p:nvSpPr>
        <p:spPr>
          <a:xfrm rot="18215945" flipV="1">
            <a:off x="2052315" y="1306401"/>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riángulo isósceles"/>
          <p:cNvSpPr/>
          <p:nvPr/>
        </p:nvSpPr>
        <p:spPr>
          <a:xfrm rot="18215945" flipV="1">
            <a:off x="1393131" y="1327371"/>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riángulo isósceles"/>
          <p:cNvSpPr/>
          <p:nvPr/>
        </p:nvSpPr>
        <p:spPr>
          <a:xfrm rot="18215945" flipV="1">
            <a:off x="745060" y="1312355"/>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riángulo isósceles"/>
          <p:cNvSpPr/>
          <p:nvPr/>
        </p:nvSpPr>
        <p:spPr>
          <a:xfrm rot="18215945" flipV="1">
            <a:off x="97449" y="1331097"/>
            <a:ext cx="697421" cy="820316"/>
          </a:xfrm>
          <a:prstGeom prst="triangle">
            <a:avLst/>
          </a:prstGeom>
          <a:gradFill flip="none" rotWithShape="1">
            <a:gsLst>
              <a:gs pos="18000">
                <a:srgbClr val="FFC000"/>
              </a:gs>
              <a:gs pos="11000">
                <a:srgbClr val="CCFF33">
                  <a:alpha val="0"/>
                </a:srgbClr>
              </a:gs>
              <a:gs pos="34000">
                <a:srgbClr val="FF0000"/>
              </a:gs>
              <a:gs pos="3000">
                <a:srgbClr val="CCFF33"/>
              </a:gs>
              <a:gs pos="25000">
                <a:schemeClr val="accent1">
                  <a:tint val="44500"/>
                  <a:satMod val="160000"/>
                  <a:alpha val="0"/>
                </a:schemeClr>
              </a:gs>
              <a:gs pos="45000">
                <a:srgbClr val="CAF754">
                  <a:alpha val="0"/>
                </a:srgbClr>
              </a:gs>
              <a:gs pos="63000">
                <a:srgbClr val="CCFF33">
                  <a:alpha val="0"/>
                </a:srgbClr>
              </a:gs>
              <a:gs pos="53000">
                <a:srgbClr val="CCFF33"/>
              </a:gs>
            </a:gsLst>
            <a:path path="circle">
              <a:fillToRect l="100000" t="100000"/>
            </a:path>
            <a:tileRect r="-100000" b="-100000"/>
          </a:gradFill>
          <a:ln>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5" name="64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180528" y="17469"/>
            <a:ext cx="9324528" cy="5181600"/>
          </a:xfrm>
          <a:prstGeom prst="rect">
            <a:avLst/>
          </a:prstGeom>
          <a:noFill/>
          <a:ln>
            <a:noFill/>
          </a:ln>
        </p:spPr>
      </p:pic>
    </p:spTree>
    <p:extLst>
      <p:ext uri="{BB962C8B-B14F-4D97-AF65-F5344CB8AC3E}">
        <p14:creationId xmlns:p14="http://schemas.microsoft.com/office/powerpoint/2010/main" val="2990896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1000"/>
                                  </p:stCondLst>
                                  <p:childTnLst>
                                    <p:set>
                                      <p:cBhvr>
                                        <p:cTn id="6" dur="1" fill="hold">
                                          <p:stCondLst>
                                            <p:cond delay="0"/>
                                          </p:stCondLst>
                                        </p:cTn>
                                        <p:tgtEl>
                                          <p:spTgt spid="86"/>
                                        </p:tgtEl>
                                        <p:attrNameLst>
                                          <p:attrName>style.visibility</p:attrName>
                                        </p:attrNameLst>
                                      </p:cBhvr>
                                      <p:to>
                                        <p:strVal val="visible"/>
                                      </p:to>
                                    </p:set>
                                    <p:anim calcmode="lin" valueType="num">
                                      <p:cBhvr>
                                        <p:cTn id="7" dur="3750" fill="hold"/>
                                        <p:tgtEl>
                                          <p:spTgt spid="86"/>
                                        </p:tgtEl>
                                        <p:attrNameLst>
                                          <p:attrName>ppt_w</p:attrName>
                                        </p:attrNameLst>
                                      </p:cBhvr>
                                      <p:tavLst>
                                        <p:tav tm="0">
                                          <p:val>
                                            <p:strVal val="4/3*#ppt_w"/>
                                          </p:val>
                                        </p:tav>
                                        <p:tav tm="100000">
                                          <p:val>
                                            <p:strVal val="#ppt_w"/>
                                          </p:val>
                                        </p:tav>
                                      </p:tavLst>
                                    </p:anim>
                                    <p:anim calcmode="lin" valueType="num">
                                      <p:cBhvr>
                                        <p:cTn id="8" dur="3750" fill="hold"/>
                                        <p:tgtEl>
                                          <p:spTgt spid="86"/>
                                        </p:tgtEl>
                                        <p:attrNameLst>
                                          <p:attrName>ppt_h</p:attrName>
                                        </p:attrNameLst>
                                      </p:cBhvr>
                                      <p:tavLst>
                                        <p:tav tm="0">
                                          <p:val>
                                            <p:strVal val="4/3*#ppt_h"/>
                                          </p:val>
                                        </p:tav>
                                        <p:tav tm="100000">
                                          <p:val>
                                            <p:strVal val="#ppt_h"/>
                                          </p:val>
                                        </p:tav>
                                      </p:tavLst>
                                    </p:anim>
                                  </p:childTnLst>
                                </p:cTn>
                              </p:par>
                              <p:par>
                                <p:cTn id="9" presetID="16" presetClass="entr" presetSubtype="42" fill="hold" nodeType="withEffect">
                                  <p:stCondLst>
                                    <p:cond delay="1000"/>
                                  </p:stCondLst>
                                  <p:childTnLst>
                                    <p:set>
                                      <p:cBhvr>
                                        <p:cTn id="10" dur="1" fill="hold">
                                          <p:stCondLst>
                                            <p:cond delay="0"/>
                                          </p:stCondLst>
                                        </p:cTn>
                                        <p:tgtEl>
                                          <p:spTgt spid="86"/>
                                        </p:tgtEl>
                                        <p:attrNameLst>
                                          <p:attrName>style.visibility</p:attrName>
                                        </p:attrNameLst>
                                      </p:cBhvr>
                                      <p:to>
                                        <p:strVal val="visible"/>
                                      </p:to>
                                    </p:set>
                                    <p:animEffect transition="in" filter="barn(outHorizontal)">
                                      <p:cBhvr>
                                        <p:cTn id="11" dur="3750"/>
                                        <p:tgtEl>
                                          <p:spTgt spid="86"/>
                                        </p:tgtEl>
                                      </p:cBhvr>
                                    </p:animEffect>
                                  </p:childTnLst>
                                </p:cTn>
                              </p:par>
                              <p:par>
                                <p:cTn id="12" presetID="2" presetClass="entr" presetSubtype="1" fill="hold" grpId="0" nodeType="withEffect">
                                  <p:stCondLst>
                                    <p:cond delay="0"/>
                                  </p:stCondLst>
                                  <p:childTnLst>
                                    <p:set>
                                      <p:cBhvr>
                                        <p:cTn id="13" dur="1" fill="hold">
                                          <p:stCondLst>
                                            <p:cond delay="0"/>
                                          </p:stCondLst>
                                        </p:cTn>
                                        <p:tgtEl>
                                          <p:spTgt spid="83"/>
                                        </p:tgtEl>
                                        <p:attrNameLst>
                                          <p:attrName>style.visibility</p:attrName>
                                        </p:attrNameLst>
                                      </p:cBhvr>
                                      <p:to>
                                        <p:strVal val="visible"/>
                                      </p:to>
                                    </p:set>
                                    <p:anim calcmode="lin" valueType="num">
                                      <p:cBhvr additive="base">
                                        <p:cTn id="14" dur="4000" fill="hold"/>
                                        <p:tgtEl>
                                          <p:spTgt spid="83"/>
                                        </p:tgtEl>
                                        <p:attrNameLst>
                                          <p:attrName>ppt_x</p:attrName>
                                        </p:attrNameLst>
                                      </p:cBhvr>
                                      <p:tavLst>
                                        <p:tav tm="0">
                                          <p:val>
                                            <p:strVal val="#ppt_x"/>
                                          </p:val>
                                        </p:tav>
                                        <p:tav tm="100000">
                                          <p:val>
                                            <p:strVal val="#ppt_x"/>
                                          </p:val>
                                        </p:tav>
                                      </p:tavLst>
                                    </p:anim>
                                    <p:anim calcmode="lin" valueType="num">
                                      <p:cBhvr additive="base">
                                        <p:cTn id="15" dur="4000" fill="hold"/>
                                        <p:tgtEl>
                                          <p:spTgt spid="83"/>
                                        </p:tgtEl>
                                        <p:attrNameLst>
                                          <p:attrName>ppt_y</p:attrName>
                                        </p:attrNameLst>
                                      </p:cBhvr>
                                      <p:tavLst>
                                        <p:tav tm="0">
                                          <p:val>
                                            <p:strVal val="0-#ppt_h/2"/>
                                          </p:val>
                                        </p:tav>
                                        <p:tav tm="100000">
                                          <p:val>
                                            <p:strVal val="#ppt_y"/>
                                          </p:val>
                                        </p:tav>
                                      </p:tavLst>
                                    </p:anim>
                                  </p:childTnLst>
                                </p:cTn>
                              </p:par>
                              <p:par>
                                <p:cTn id="16" presetID="19" presetClass="entr" presetSubtype="10" fill="hold" grpId="1" nodeType="withEffect">
                                  <p:stCondLst>
                                    <p:cond delay="0"/>
                                  </p:stCondLst>
                                  <p:childTnLst>
                                    <p:set>
                                      <p:cBhvr>
                                        <p:cTn id="17" dur="1" fill="hold">
                                          <p:stCondLst>
                                            <p:cond delay="0"/>
                                          </p:stCondLst>
                                        </p:cTn>
                                        <p:tgtEl>
                                          <p:spTgt spid="83"/>
                                        </p:tgtEl>
                                        <p:attrNameLst>
                                          <p:attrName>style.visibility</p:attrName>
                                        </p:attrNameLst>
                                      </p:cBhvr>
                                      <p:to>
                                        <p:strVal val="visible"/>
                                      </p:to>
                                    </p:set>
                                    <p:anim calcmode="lin" valueType="num">
                                      <p:cBhvr>
                                        <p:cTn id="18" dur="4000" fill="hold"/>
                                        <p:tgtEl>
                                          <p:spTgt spid="83"/>
                                        </p:tgtEl>
                                        <p:attrNameLst>
                                          <p:attrName>ppt_w</p:attrName>
                                        </p:attrNameLst>
                                      </p:cBhvr>
                                      <p:tavLst>
                                        <p:tav tm="0" fmla="#ppt_w*sin(2.5*pi*$)">
                                          <p:val>
                                            <p:fltVal val="0"/>
                                          </p:val>
                                        </p:tav>
                                        <p:tav tm="100000">
                                          <p:val>
                                            <p:fltVal val="1"/>
                                          </p:val>
                                        </p:tav>
                                      </p:tavLst>
                                    </p:anim>
                                    <p:anim calcmode="lin" valueType="num">
                                      <p:cBhvr>
                                        <p:cTn id="19" dur="4000" fill="hold"/>
                                        <p:tgtEl>
                                          <p:spTgt spid="83"/>
                                        </p:tgtEl>
                                        <p:attrNameLst>
                                          <p:attrName>ppt_h</p:attrName>
                                        </p:attrNameLst>
                                      </p:cBhvr>
                                      <p:tavLst>
                                        <p:tav tm="0">
                                          <p:val>
                                            <p:strVal val="#ppt_h"/>
                                          </p:val>
                                        </p:tav>
                                        <p:tav tm="100000">
                                          <p:val>
                                            <p:strVal val="#ppt_h"/>
                                          </p:val>
                                        </p:tav>
                                      </p:tavLst>
                                    </p:anim>
                                  </p:childTnLst>
                                </p:cTn>
                              </p:par>
                              <p:par>
                                <p:cTn id="20" presetID="2" presetClass="exit" presetSubtype="4" fill="hold" grpId="2" nodeType="withEffect">
                                  <p:stCondLst>
                                    <p:cond delay="0"/>
                                  </p:stCondLst>
                                  <p:childTnLst>
                                    <p:anim calcmode="lin" valueType="num">
                                      <p:cBhvr additive="base">
                                        <p:cTn id="21" dur="4500"/>
                                        <p:tgtEl>
                                          <p:spTgt spid="83"/>
                                        </p:tgtEl>
                                        <p:attrNameLst>
                                          <p:attrName>ppt_x</p:attrName>
                                        </p:attrNameLst>
                                      </p:cBhvr>
                                      <p:tavLst>
                                        <p:tav tm="0">
                                          <p:val>
                                            <p:strVal val="ppt_x"/>
                                          </p:val>
                                        </p:tav>
                                        <p:tav tm="100000">
                                          <p:val>
                                            <p:strVal val="ppt_x"/>
                                          </p:val>
                                        </p:tav>
                                      </p:tavLst>
                                    </p:anim>
                                    <p:anim calcmode="lin" valueType="num">
                                      <p:cBhvr additive="base">
                                        <p:cTn id="22" dur="4500"/>
                                        <p:tgtEl>
                                          <p:spTgt spid="83"/>
                                        </p:tgtEl>
                                        <p:attrNameLst>
                                          <p:attrName>ppt_y</p:attrName>
                                        </p:attrNameLst>
                                      </p:cBhvr>
                                      <p:tavLst>
                                        <p:tav tm="0">
                                          <p:val>
                                            <p:strVal val="ppt_y"/>
                                          </p:val>
                                        </p:tav>
                                        <p:tav tm="100000">
                                          <p:val>
                                            <p:strVal val="1+ppt_h/2"/>
                                          </p:val>
                                        </p:tav>
                                      </p:tavLst>
                                    </p:anim>
                                    <p:set>
                                      <p:cBhvr>
                                        <p:cTn id="23" dur="1" fill="hold">
                                          <p:stCondLst>
                                            <p:cond delay="4499"/>
                                          </p:stCondLst>
                                        </p:cTn>
                                        <p:tgtEl>
                                          <p:spTgt spid="83"/>
                                        </p:tgtEl>
                                        <p:attrNameLst>
                                          <p:attrName>style.visibility</p:attrName>
                                        </p:attrNameLst>
                                      </p:cBhvr>
                                      <p:to>
                                        <p:strVal val="hidden"/>
                                      </p:to>
                                    </p:set>
                                  </p:childTnLst>
                                </p:cTn>
                              </p:par>
                              <p:par>
                                <p:cTn id="24" presetID="3" presetClass="exit" presetSubtype="10" fill="hold" grpId="3" nodeType="withEffect">
                                  <p:stCondLst>
                                    <p:cond delay="0"/>
                                  </p:stCondLst>
                                  <p:childTnLst>
                                    <p:animEffect transition="out" filter="blinds(horizontal)">
                                      <p:cBhvr>
                                        <p:cTn id="25" dur="6000"/>
                                        <p:tgtEl>
                                          <p:spTgt spid="83"/>
                                        </p:tgtEl>
                                      </p:cBhvr>
                                    </p:animEffect>
                                    <p:set>
                                      <p:cBhvr>
                                        <p:cTn id="26" dur="1" fill="hold">
                                          <p:stCondLst>
                                            <p:cond delay="5999"/>
                                          </p:stCondLst>
                                        </p:cTn>
                                        <p:tgtEl>
                                          <p:spTgt spid="83"/>
                                        </p:tgtEl>
                                        <p:attrNameLst>
                                          <p:attrName>style.visibility</p:attrName>
                                        </p:attrNameLst>
                                      </p:cBhvr>
                                      <p:to>
                                        <p:strVal val="hidden"/>
                                      </p:to>
                                    </p:set>
                                  </p:childTnLst>
                                </p:cTn>
                              </p:par>
                              <p:par>
                                <p:cTn id="27" presetID="8" presetClass="emph" presetSubtype="0" fill="hold" grpId="4" nodeType="withEffect">
                                  <p:stCondLst>
                                    <p:cond delay="0"/>
                                  </p:stCondLst>
                                  <p:childTnLst>
                                    <p:animRot by="-21600000">
                                      <p:cBhvr>
                                        <p:cTn id="28" dur="5000" fill="hold"/>
                                        <p:tgtEl>
                                          <p:spTgt spid="83"/>
                                        </p:tgtEl>
                                        <p:attrNameLst>
                                          <p:attrName>r</p:attrName>
                                        </p:attrNameLst>
                                      </p:cBhvr>
                                    </p:animRot>
                                  </p:childTnLst>
                                </p:cTn>
                              </p:par>
                              <p:par>
                                <p:cTn id="29" presetID="45" presetClass="exit" presetSubtype="0" fill="hold" grpId="5" nodeType="withEffect">
                                  <p:stCondLst>
                                    <p:cond delay="0"/>
                                  </p:stCondLst>
                                  <p:childTnLst>
                                    <p:animEffect transition="out" filter="fade">
                                      <p:cBhvr>
                                        <p:cTn id="30" dur="5000"/>
                                        <p:tgtEl>
                                          <p:spTgt spid="83"/>
                                        </p:tgtEl>
                                      </p:cBhvr>
                                    </p:animEffect>
                                    <p:anim calcmode="lin" valueType="num">
                                      <p:cBhvr>
                                        <p:cTn id="31"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32" dur="5000"/>
                                        <p:tgtEl>
                                          <p:spTgt spid="83"/>
                                        </p:tgtEl>
                                        <p:attrNameLst>
                                          <p:attrName>ppt_h</p:attrName>
                                        </p:attrNameLst>
                                      </p:cBhvr>
                                      <p:tavLst>
                                        <p:tav tm="0">
                                          <p:val>
                                            <p:strVal val="ppt_h"/>
                                          </p:val>
                                        </p:tav>
                                        <p:tav tm="100000">
                                          <p:val>
                                            <p:strVal val="ppt_h"/>
                                          </p:val>
                                        </p:tav>
                                      </p:tavLst>
                                    </p:anim>
                                    <p:set>
                                      <p:cBhvr>
                                        <p:cTn id="33" dur="1" fill="hold">
                                          <p:stCondLst>
                                            <p:cond delay="4999"/>
                                          </p:stCondLst>
                                        </p:cTn>
                                        <p:tgtEl>
                                          <p:spTgt spid="83"/>
                                        </p:tgtEl>
                                        <p:attrNameLst>
                                          <p:attrName>style.visibility</p:attrName>
                                        </p:attrNameLst>
                                      </p:cBhvr>
                                      <p:to>
                                        <p:strVal val="hidden"/>
                                      </p:to>
                                    </p:set>
                                  </p:childTnLst>
                                </p:cTn>
                              </p:par>
                              <p:par>
                                <p:cTn id="34" presetID="2" presetClass="entr" presetSubtype="1" fill="hold" grpId="0" nodeType="withEffect">
                                  <p:stCondLst>
                                    <p:cond delay="0"/>
                                  </p:stCondLst>
                                  <p:childTnLst>
                                    <p:set>
                                      <p:cBhvr>
                                        <p:cTn id="35" dur="1" fill="hold">
                                          <p:stCondLst>
                                            <p:cond delay="0"/>
                                          </p:stCondLst>
                                        </p:cTn>
                                        <p:tgtEl>
                                          <p:spTgt spid="84"/>
                                        </p:tgtEl>
                                        <p:attrNameLst>
                                          <p:attrName>style.visibility</p:attrName>
                                        </p:attrNameLst>
                                      </p:cBhvr>
                                      <p:to>
                                        <p:strVal val="visible"/>
                                      </p:to>
                                    </p:set>
                                    <p:anim calcmode="lin" valueType="num">
                                      <p:cBhvr additive="base">
                                        <p:cTn id="36" dur="4000" fill="hold"/>
                                        <p:tgtEl>
                                          <p:spTgt spid="84"/>
                                        </p:tgtEl>
                                        <p:attrNameLst>
                                          <p:attrName>ppt_x</p:attrName>
                                        </p:attrNameLst>
                                      </p:cBhvr>
                                      <p:tavLst>
                                        <p:tav tm="0">
                                          <p:val>
                                            <p:strVal val="#ppt_x"/>
                                          </p:val>
                                        </p:tav>
                                        <p:tav tm="100000">
                                          <p:val>
                                            <p:strVal val="#ppt_x"/>
                                          </p:val>
                                        </p:tav>
                                      </p:tavLst>
                                    </p:anim>
                                    <p:anim calcmode="lin" valueType="num">
                                      <p:cBhvr additive="base">
                                        <p:cTn id="37" dur="4000" fill="hold"/>
                                        <p:tgtEl>
                                          <p:spTgt spid="84"/>
                                        </p:tgtEl>
                                        <p:attrNameLst>
                                          <p:attrName>ppt_y</p:attrName>
                                        </p:attrNameLst>
                                      </p:cBhvr>
                                      <p:tavLst>
                                        <p:tav tm="0">
                                          <p:val>
                                            <p:strVal val="0-#ppt_h/2"/>
                                          </p:val>
                                        </p:tav>
                                        <p:tav tm="100000">
                                          <p:val>
                                            <p:strVal val="#ppt_y"/>
                                          </p:val>
                                        </p:tav>
                                      </p:tavLst>
                                    </p:anim>
                                  </p:childTnLst>
                                </p:cTn>
                              </p:par>
                              <p:par>
                                <p:cTn id="38" presetID="19" presetClass="entr" presetSubtype="10" fill="hold" grpId="1" nodeType="withEffect">
                                  <p:stCondLst>
                                    <p:cond delay="0"/>
                                  </p:stCondLst>
                                  <p:childTnLst>
                                    <p:set>
                                      <p:cBhvr>
                                        <p:cTn id="39" dur="1" fill="hold">
                                          <p:stCondLst>
                                            <p:cond delay="0"/>
                                          </p:stCondLst>
                                        </p:cTn>
                                        <p:tgtEl>
                                          <p:spTgt spid="84"/>
                                        </p:tgtEl>
                                        <p:attrNameLst>
                                          <p:attrName>style.visibility</p:attrName>
                                        </p:attrNameLst>
                                      </p:cBhvr>
                                      <p:to>
                                        <p:strVal val="visible"/>
                                      </p:to>
                                    </p:set>
                                    <p:anim calcmode="lin" valueType="num">
                                      <p:cBhvr>
                                        <p:cTn id="40" dur="4000" fill="hold"/>
                                        <p:tgtEl>
                                          <p:spTgt spid="84"/>
                                        </p:tgtEl>
                                        <p:attrNameLst>
                                          <p:attrName>ppt_w</p:attrName>
                                        </p:attrNameLst>
                                      </p:cBhvr>
                                      <p:tavLst>
                                        <p:tav tm="0" fmla="#ppt_w*sin(2.5*pi*$)">
                                          <p:val>
                                            <p:fltVal val="0"/>
                                          </p:val>
                                        </p:tav>
                                        <p:tav tm="100000">
                                          <p:val>
                                            <p:fltVal val="1"/>
                                          </p:val>
                                        </p:tav>
                                      </p:tavLst>
                                    </p:anim>
                                    <p:anim calcmode="lin" valueType="num">
                                      <p:cBhvr>
                                        <p:cTn id="41" dur="4000" fill="hold"/>
                                        <p:tgtEl>
                                          <p:spTgt spid="84"/>
                                        </p:tgtEl>
                                        <p:attrNameLst>
                                          <p:attrName>ppt_h</p:attrName>
                                        </p:attrNameLst>
                                      </p:cBhvr>
                                      <p:tavLst>
                                        <p:tav tm="0">
                                          <p:val>
                                            <p:strVal val="#ppt_h"/>
                                          </p:val>
                                        </p:tav>
                                        <p:tav tm="100000">
                                          <p:val>
                                            <p:strVal val="#ppt_h"/>
                                          </p:val>
                                        </p:tav>
                                      </p:tavLst>
                                    </p:anim>
                                  </p:childTnLst>
                                </p:cTn>
                              </p:par>
                              <p:par>
                                <p:cTn id="42" presetID="2" presetClass="exit" presetSubtype="4" fill="hold" grpId="2" nodeType="withEffect">
                                  <p:stCondLst>
                                    <p:cond delay="0"/>
                                  </p:stCondLst>
                                  <p:childTnLst>
                                    <p:anim calcmode="lin" valueType="num">
                                      <p:cBhvr additive="base">
                                        <p:cTn id="43" dur="4500"/>
                                        <p:tgtEl>
                                          <p:spTgt spid="84"/>
                                        </p:tgtEl>
                                        <p:attrNameLst>
                                          <p:attrName>ppt_x</p:attrName>
                                        </p:attrNameLst>
                                      </p:cBhvr>
                                      <p:tavLst>
                                        <p:tav tm="0">
                                          <p:val>
                                            <p:strVal val="ppt_x"/>
                                          </p:val>
                                        </p:tav>
                                        <p:tav tm="100000">
                                          <p:val>
                                            <p:strVal val="ppt_x"/>
                                          </p:val>
                                        </p:tav>
                                      </p:tavLst>
                                    </p:anim>
                                    <p:anim calcmode="lin" valueType="num">
                                      <p:cBhvr additive="base">
                                        <p:cTn id="44" dur="4500"/>
                                        <p:tgtEl>
                                          <p:spTgt spid="84"/>
                                        </p:tgtEl>
                                        <p:attrNameLst>
                                          <p:attrName>ppt_y</p:attrName>
                                        </p:attrNameLst>
                                      </p:cBhvr>
                                      <p:tavLst>
                                        <p:tav tm="0">
                                          <p:val>
                                            <p:strVal val="ppt_y"/>
                                          </p:val>
                                        </p:tav>
                                        <p:tav tm="100000">
                                          <p:val>
                                            <p:strVal val="1+ppt_h/2"/>
                                          </p:val>
                                        </p:tav>
                                      </p:tavLst>
                                    </p:anim>
                                    <p:set>
                                      <p:cBhvr>
                                        <p:cTn id="45" dur="1" fill="hold">
                                          <p:stCondLst>
                                            <p:cond delay="4499"/>
                                          </p:stCondLst>
                                        </p:cTn>
                                        <p:tgtEl>
                                          <p:spTgt spid="84"/>
                                        </p:tgtEl>
                                        <p:attrNameLst>
                                          <p:attrName>style.visibility</p:attrName>
                                        </p:attrNameLst>
                                      </p:cBhvr>
                                      <p:to>
                                        <p:strVal val="hidden"/>
                                      </p:to>
                                    </p:set>
                                  </p:childTnLst>
                                </p:cTn>
                              </p:par>
                              <p:par>
                                <p:cTn id="46" presetID="3" presetClass="exit" presetSubtype="10" fill="hold" grpId="3" nodeType="withEffect">
                                  <p:stCondLst>
                                    <p:cond delay="0"/>
                                  </p:stCondLst>
                                  <p:childTnLst>
                                    <p:animEffect transition="out" filter="blinds(horizontal)">
                                      <p:cBhvr>
                                        <p:cTn id="47" dur="6000"/>
                                        <p:tgtEl>
                                          <p:spTgt spid="84"/>
                                        </p:tgtEl>
                                      </p:cBhvr>
                                    </p:animEffect>
                                    <p:set>
                                      <p:cBhvr>
                                        <p:cTn id="48" dur="1" fill="hold">
                                          <p:stCondLst>
                                            <p:cond delay="5999"/>
                                          </p:stCondLst>
                                        </p:cTn>
                                        <p:tgtEl>
                                          <p:spTgt spid="84"/>
                                        </p:tgtEl>
                                        <p:attrNameLst>
                                          <p:attrName>style.visibility</p:attrName>
                                        </p:attrNameLst>
                                      </p:cBhvr>
                                      <p:to>
                                        <p:strVal val="hidden"/>
                                      </p:to>
                                    </p:set>
                                  </p:childTnLst>
                                </p:cTn>
                              </p:par>
                              <p:par>
                                <p:cTn id="49" presetID="8" presetClass="emph" presetSubtype="0" fill="hold" grpId="4" nodeType="withEffect">
                                  <p:stCondLst>
                                    <p:cond delay="0"/>
                                  </p:stCondLst>
                                  <p:childTnLst>
                                    <p:animRot by="-21600000">
                                      <p:cBhvr>
                                        <p:cTn id="50" dur="5000" fill="hold"/>
                                        <p:tgtEl>
                                          <p:spTgt spid="84"/>
                                        </p:tgtEl>
                                        <p:attrNameLst>
                                          <p:attrName>r</p:attrName>
                                        </p:attrNameLst>
                                      </p:cBhvr>
                                    </p:animRot>
                                  </p:childTnLst>
                                </p:cTn>
                              </p:par>
                              <p:par>
                                <p:cTn id="51" presetID="45" presetClass="exit" presetSubtype="0" fill="hold" grpId="5" nodeType="withEffect">
                                  <p:stCondLst>
                                    <p:cond delay="0"/>
                                  </p:stCondLst>
                                  <p:childTnLst>
                                    <p:animEffect transition="out" filter="fade">
                                      <p:cBhvr>
                                        <p:cTn id="52" dur="5000"/>
                                        <p:tgtEl>
                                          <p:spTgt spid="84"/>
                                        </p:tgtEl>
                                      </p:cBhvr>
                                    </p:animEffect>
                                    <p:anim calcmode="lin" valueType="num">
                                      <p:cBhvr>
                                        <p:cTn id="53"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54" dur="5000"/>
                                        <p:tgtEl>
                                          <p:spTgt spid="84"/>
                                        </p:tgtEl>
                                        <p:attrNameLst>
                                          <p:attrName>ppt_h</p:attrName>
                                        </p:attrNameLst>
                                      </p:cBhvr>
                                      <p:tavLst>
                                        <p:tav tm="0">
                                          <p:val>
                                            <p:strVal val="ppt_h"/>
                                          </p:val>
                                        </p:tav>
                                        <p:tav tm="100000">
                                          <p:val>
                                            <p:strVal val="ppt_h"/>
                                          </p:val>
                                        </p:tav>
                                      </p:tavLst>
                                    </p:anim>
                                    <p:set>
                                      <p:cBhvr>
                                        <p:cTn id="55" dur="1" fill="hold">
                                          <p:stCondLst>
                                            <p:cond delay="4999"/>
                                          </p:stCondLst>
                                        </p:cTn>
                                        <p:tgtEl>
                                          <p:spTgt spid="84"/>
                                        </p:tgtEl>
                                        <p:attrNameLst>
                                          <p:attrName>style.visibility</p:attrName>
                                        </p:attrNameLst>
                                      </p:cBhvr>
                                      <p:to>
                                        <p:strVal val="hidden"/>
                                      </p:to>
                                    </p:set>
                                  </p:childTnLst>
                                </p:cTn>
                              </p:par>
                              <p:par>
                                <p:cTn id="56" presetID="2" presetClass="entr" presetSubtype="1" fill="hold" grpId="0" nodeType="withEffect">
                                  <p:stCondLst>
                                    <p:cond delay="0"/>
                                  </p:stCondLst>
                                  <p:childTnLst>
                                    <p:set>
                                      <p:cBhvr>
                                        <p:cTn id="57" dur="1" fill="hold">
                                          <p:stCondLst>
                                            <p:cond delay="0"/>
                                          </p:stCondLst>
                                        </p:cTn>
                                        <p:tgtEl>
                                          <p:spTgt spid="85"/>
                                        </p:tgtEl>
                                        <p:attrNameLst>
                                          <p:attrName>style.visibility</p:attrName>
                                        </p:attrNameLst>
                                      </p:cBhvr>
                                      <p:to>
                                        <p:strVal val="visible"/>
                                      </p:to>
                                    </p:set>
                                    <p:anim calcmode="lin" valueType="num">
                                      <p:cBhvr additive="base">
                                        <p:cTn id="58" dur="4000" fill="hold"/>
                                        <p:tgtEl>
                                          <p:spTgt spid="85"/>
                                        </p:tgtEl>
                                        <p:attrNameLst>
                                          <p:attrName>ppt_x</p:attrName>
                                        </p:attrNameLst>
                                      </p:cBhvr>
                                      <p:tavLst>
                                        <p:tav tm="0">
                                          <p:val>
                                            <p:strVal val="#ppt_x"/>
                                          </p:val>
                                        </p:tav>
                                        <p:tav tm="100000">
                                          <p:val>
                                            <p:strVal val="#ppt_x"/>
                                          </p:val>
                                        </p:tav>
                                      </p:tavLst>
                                    </p:anim>
                                    <p:anim calcmode="lin" valueType="num">
                                      <p:cBhvr additive="base">
                                        <p:cTn id="59" dur="4000" fill="hold"/>
                                        <p:tgtEl>
                                          <p:spTgt spid="85"/>
                                        </p:tgtEl>
                                        <p:attrNameLst>
                                          <p:attrName>ppt_y</p:attrName>
                                        </p:attrNameLst>
                                      </p:cBhvr>
                                      <p:tavLst>
                                        <p:tav tm="0">
                                          <p:val>
                                            <p:strVal val="0-#ppt_h/2"/>
                                          </p:val>
                                        </p:tav>
                                        <p:tav tm="100000">
                                          <p:val>
                                            <p:strVal val="#ppt_y"/>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85"/>
                                        </p:tgtEl>
                                        <p:attrNameLst>
                                          <p:attrName>style.visibility</p:attrName>
                                        </p:attrNameLst>
                                      </p:cBhvr>
                                      <p:to>
                                        <p:strVal val="visible"/>
                                      </p:to>
                                    </p:set>
                                    <p:anim calcmode="lin" valueType="num">
                                      <p:cBhvr>
                                        <p:cTn id="62" dur="4000" fill="hold"/>
                                        <p:tgtEl>
                                          <p:spTgt spid="85"/>
                                        </p:tgtEl>
                                        <p:attrNameLst>
                                          <p:attrName>ppt_w</p:attrName>
                                        </p:attrNameLst>
                                      </p:cBhvr>
                                      <p:tavLst>
                                        <p:tav tm="0" fmla="#ppt_w*sin(2.5*pi*$)">
                                          <p:val>
                                            <p:fltVal val="0"/>
                                          </p:val>
                                        </p:tav>
                                        <p:tav tm="100000">
                                          <p:val>
                                            <p:fltVal val="1"/>
                                          </p:val>
                                        </p:tav>
                                      </p:tavLst>
                                    </p:anim>
                                    <p:anim calcmode="lin" valueType="num">
                                      <p:cBhvr>
                                        <p:cTn id="63" dur="4000" fill="hold"/>
                                        <p:tgtEl>
                                          <p:spTgt spid="85"/>
                                        </p:tgtEl>
                                        <p:attrNameLst>
                                          <p:attrName>ppt_h</p:attrName>
                                        </p:attrNameLst>
                                      </p:cBhvr>
                                      <p:tavLst>
                                        <p:tav tm="0">
                                          <p:val>
                                            <p:strVal val="#ppt_h"/>
                                          </p:val>
                                        </p:tav>
                                        <p:tav tm="100000">
                                          <p:val>
                                            <p:strVal val="#ppt_h"/>
                                          </p:val>
                                        </p:tav>
                                      </p:tavLst>
                                    </p:anim>
                                  </p:childTnLst>
                                </p:cTn>
                              </p:par>
                              <p:par>
                                <p:cTn id="64" presetID="2" presetClass="exit" presetSubtype="4" fill="hold" grpId="2" nodeType="withEffect">
                                  <p:stCondLst>
                                    <p:cond delay="0"/>
                                  </p:stCondLst>
                                  <p:childTnLst>
                                    <p:anim calcmode="lin" valueType="num">
                                      <p:cBhvr additive="base">
                                        <p:cTn id="65" dur="4500"/>
                                        <p:tgtEl>
                                          <p:spTgt spid="85"/>
                                        </p:tgtEl>
                                        <p:attrNameLst>
                                          <p:attrName>ppt_x</p:attrName>
                                        </p:attrNameLst>
                                      </p:cBhvr>
                                      <p:tavLst>
                                        <p:tav tm="0">
                                          <p:val>
                                            <p:strVal val="ppt_x"/>
                                          </p:val>
                                        </p:tav>
                                        <p:tav tm="100000">
                                          <p:val>
                                            <p:strVal val="ppt_x"/>
                                          </p:val>
                                        </p:tav>
                                      </p:tavLst>
                                    </p:anim>
                                    <p:anim calcmode="lin" valueType="num">
                                      <p:cBhvr additive="base">
                                        <p:cTn id="66" dur="4500"/>
                                        <p:tgtEl>
                                          <p:spTgt spid="85"/>
                                        </p:tgtEl>
                                        <p:attrNameLst>
                                          <p:attrName>ppt_y</p:attrName>
                                        </p:attrNameLst>
                                      </p:cBhvr>
                                      <p:tavLst>
                                        <p:tav tm="0">
                                          <p:val>
                                            <p:strVal val="ppt_y"/>
                                          </p:val>
                                        </p:tav>
                                        <p:tav tm="100000">
                                          <p:val>
                                            <p:strVal val="1+ppt_h/2"/>
                                          </p:val>
                                        </p:tav>
                                      </p:tavLst>
                                    </p:anim>
                                    <p:set>
                                      <p:cBhvr>
                                        <p:cTn id="67" dur="1" fill="hold">
                                          <p:stCondLst>
                                            <p:cond delay="4499"/>
                                          </p:stCondLst>
                                        </p:cTn>
                                        <p:tgtEl>
                                          <p:spTgt spid="85"/>
                                        </p:tgtEl>
                                        <p:attrNameLst>
                                          <p:attrName>style.visibility</p:attrName>
                                        </p:attrNameLst>
                                      </p:cBhvr>
                                      <p:to>
                                        <p:strVal val="hidden"/>
                                      </p:to>
                                    </p:set>
                                  </p:childTnLst>
                                </p:cTn>
                              </p:par>
                              <p:par>
                                <p:cTn id="68" presetID="3" presetClass="exit" presetSubtype="10" fill="hold" grpId="3" nodeType="withEffect">
                                  <p:stCondLst>
                                    <p:cond delay="0"/>
                                  </p:stCondLst>
                                  <p:childTnLst>
                                    <p:animEffect transition="out" filter="blinds(horizontal)">
                                      <p:cBhvr>
                                        <p:cTn id="69" dur="6000"/>
                                        <p:tgtEl>
                                          <p:spTgt spid="85"/>
                                        </p:tgtEl>
                                      </p:cBhvr>
                                    </p:animEffect>
                                    <p:set>
                                      <p:cBhvr>
                                        <p:cTn id="70" dur="1" fill="hold">
                                          <p:stCondLst>
                                            <p:cond delay="5999"/>
                                          </p:stCondLst>
                                        </p:cTn>
                                        <p:tgtEl>
                                          <p:spTgt spid="85"/>
                                        </p:tgtEl>
                                        <p:attrNameLst>
                                          <p:attrName>style.visibility</p:attrName>
                                        </p:attrNameLst>
                                      </p:cBhvr>
                                      <p:to>
                                        <p:strVal val="hidden"/>
                                      </p:to>
                                    </p:set>
                                  </p:childTnLst>
                                </p:cTn>
                              </p:par>
                              <p:par>
                                <p:cTn id="71" presetID="8" presetClass="emph" presetSubtype="0" fill="hold" grpId="4" nodeType="withEffect">
                                  <p:stCondLst>
                                    <p:cond delay="0"/>
                                  </p:stCondLst>
                                  <p:childTnLst>
                                    <p:animRot by="-21600000">
                                      <p:cBhvr>
                                        <p:cTn id="72" dur="5000" fill="hold"/>
                                        <p:tgtEl>
                                          <p:spTgt spid="85"/>
                                        </p:tgtEl>
                                        <p:attrNameLst>
                                          <p:attrName>r</p:attrName>
                                        </p:attrNameLst>
                                      </p:cBhvr>
                                    </p:animRot>
                                  </p:childTnLst>
                                </p:cTn>
                              </p:par>
                              <p:par>
                                <p:cTn id="73" presetID="45" presetClass="exit" presetSubtype="0" fill="hold" grpId="5" nodeType="withEffect">
                                  <p:stCondLst>
                                    <p:cond delay="0"/>
                                  </p:stCondLst>
                                  <p:childTnLst>
                                    <p:animEffect transition="out" filter="fade">
                                      <p:cBhvr>
                                        <p:cTn id="74" dur="5000"/>
                                        <p:tgtEl>
                                          <p:spTgt spid="85"/>
                                        </p:tgtEl>
                                      </p:cBhvr>
                                    </p:animEffect>
                                    <p:anim calcmode="lin" valueType="num">
                                      <p:cBhvr>
                                        <p:cTn id="75"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76" dur="5000"/>
                                        <p:tgtEl>
                                          <p:spTgt spid="85"/>
                                        </p:tgtEl>
                                        <p:attrNameLst>
                                          <p:attrName>ppt_h</p:attrName>
                                        </p:attrNameLst>
                                      </p:cBhvr>
                                      <p:tavLst>
                                        <p:tav tm="0">
                                          <p:val>
                                            <p:strVal val="ppt_h"/>
                                          </p:val>
                                        </p:tav>
                                        <p:tav tm="100000">
                                          <p:val>
                                            <p:strVal val="ppt_h"/>
                                          </p:val>
                                        </p:tav>
                                      </p:tavLst>
                                    </p:anim>
                                    <p:set>
                                      <p:cBhvr>
                                        <p:cTn id="77" dur="1" fill="hold">
                                          <p:stCondLst>
                                            <p:cond delay="4999"/>
                                          </p:stCondLst>
                                        </p:cTn>
                                        <p:tgtEl>
                                          <p:spTgt spid="85"/>
                                        </p:tgtEl>
                                        <p:attrNameLst>
                                          <p:attrName>style.visibility</p:attrName>
                                        </p:attrNameLst>
                                      </p:cBhvr>
                                      <p:to>
                                        <p:strVal val="hidden"/>
                                      </p:to>
                                    </p:set>
                                  </p:childTnLst>
                                </p:cTn>
                              </p:par>
                              <p:par>
                                <p:cTn id="78" presetID="2" presetClass="entr" presetSubtype="1" fill="hold" grpId="0" nodeType="withEffect">
                                  <p:stCondLst>
                                    <p:cond delay="0"/>
                                  </p:stCondLst>
                                  <p:childTnLst>
                                    <p:set>
                                      <p:cBhvr>
                                        <p:cTn id="79" dur="1" fill="hold">
                                          <p:stCondLst>
                                            <p:cond delay="0"/>
                                          </p:stCondLst>
                                        </p:cTn>
                                        <p:tgtEl>
                                          <p:spTgt spid="80"/>
                                        </p:tgtEl>
                                        <p:attrNameLst>
                                          <p:attrName>style.visibility</p:attrName>
                                        </p:attrNameLst>
                                      </p:cBhvr>
                                      <p:to>
                                        <p:strVal val="visible"/>
                                      </p:to>
                                    </p:set>
                                    <p:anim calcmode="lin" valueType="num">
                                      <p:cBhvr additive="base">
                                        <p:cTn id="80" dur="4000" fill="hold"/>
                                        <p:tgtEl>
                                          <p:spTgt spid="80"/>
                                        </p:tgtEl>
                                        <p:attrNameLst>
                                          <p:attrName>ppt_x</p:attrName>
                                        </p:attrNameLst>
                                      </p:cBhvr>
                                      <p:tavLst>
                                        <p:tav tm="0">
                                          <p:val>
                                            <p:strVal val="#ppt_x"/>
                                          </p:val>
                                        </p:tav>
                                        <p:tav tm="100000">
                                          <p:val>
                                            <p:strVal val="#ppt_x"/>
                                          </p:val>
                                        </p:tav>
                                      </p:tavLst>
                                    </p:anim>
                                    <p:anim calcmode="lin" valueType="num">
                                      <p:cBhvr additive="base">
                                        <p:cTn id="81" dur="4000" fill="hold"/>
                                        <p:tgtEl>
                                          <p:spTgt spid="80"/>
                                        </p:tgtEl>
                                        <p:attrNameLst>
                                          <p:attrName>ppt_y</p:attrName>
                                        </p:attrNameLst>
                                      </p:cBhvr>
                                      <p:tavLst>
                                        <p:tav tm="0">
                                          <p:val>
                                            <p:strVal val="0-#ppt_h/2"/>
                                          </p:val>
                                        </p:tav>
                                        <p:tav tm="100000">
                                          <p:val>
                                            <p:strVal val="#ppt_y"/>
                                          </p:val>
                                        </p:tav>
                                      </p:tavLst>
                                    </p:anim>
                                  </p:childTnLst>
                                </p:cTn>
                              </p:par>
                              <p:par>
                                <p:cTn id="82" presetID="19" presetClass="entr" presetSubtype="10" fill="hold" grpId="1" nodeType="withEffect">
                                  <p:stCondLst>
                                    <p:cond delay="0"/>
                                  </p:stCondLst>
                                  <p:childTnLst>
                                    <p:set>
                                      <p:cBhvr>
                                        <p:cTn id="83" dur="1" fill="hold">
                                          <p:stCondLst>
                                            <p:cond delay="0"/>
                                          </p:stCondLst>
                                        </p:cTn>
                                        <p:tgtEl>
                                          <p:spTgt spid="80"/>
                                        </p:tgtEl>
                                        <p:attrNameLst>
                                          <p:attrName>style.visibility</p:attrName>
                                        </p:attrNameLst>
                                      </p:cBhvr>
                                      <p:to>
                                        <p:strVal val="visible"/>
                                      </p:to>
                                    </p:set>
                                    <p:anim calcmode="lin" valueType="num">
                                      <p:cBhvr>
                                        <p:cTn id="84" dur="4000" fill="hold"/>
                                        <p:tgtEl>
                                          <p:spTgt spid="80"/>
                                        </p:tgtEl>
                                        <p:attrNameLst>
                                          <p:attrName>ppt_w</p:attrName>
                                        </p:attrNameLst>
                                      </p:cBhvr>
                                      <p:tavLst>
                                        <p:tav tm="0" fmla="#ppt_w*sin(2.5*pi*$)">
                                          <p:val>
                                            <p:fltVal val="0"/>
                                          </p:val>
                                        </p:tav>
                                        <p:tav tm="100000">
                                          <p:val>
                                            <p:fltVal val="1"/>
                                          </p:val>
                                        </p:tav>
                                      </p:tavLst>
                                    </p:anim>
                                    <p:anim calcmode="lin" valueType="num">
                                      <p:cBhvr>
                                        <p:cTn id="85" dur="4000" fill="hold"/>
                                        <p:tgtEl>
                                          <p:spTgt spid="80"/>
                                        </p:tgtEl>
                                        <p:attrNameLst>
                                          <p:attrName>ppt_h</p:attrName>
                                        </p:attrNameLst>
                                      </p:cBhvr>
                                      <p:tavLst>
                                        <p:tav tm="0">
                                          <p:val>
                                            <p:strVal val="#ppt_h"/>
                                          </p:val>
                                        </p:tav>
                                        <p:tav tm="100000">
                                          <p:val>
                                            <p:strVal val="#ppt_h"/>
                                          </p:val>
                                        </p:tav>
                                      </p:tavLst>
                                    </p:anim>
                                  </p:childTnLst>
                                </p:cTn>
                              </p:par>
                              <p:par>
                                <p:cTn id="86" presetID="2" presetClass="exit" presetSubtype="4" fill="hold" grpId="2" nodeType="withEffect">
                                  <p:stCondLst>
                                    <p:cond delay="0"/>
                                  </p:stCondLst>
                                  <p:childTnLst>
                                    <p:anim calcmode="lin" valueType="num">
                                      <p:cBhvr additive="base">
                                        <p:cTn id="87" dur="4500"/>
                                        <p:tgtEl>
                                          <p:spTgt spid="80"/>
                                        </p:tgtEl>
                                        <p:attrNameLst>
                                          <p:attrName>ppt_x</p:attrName>
                                        </p:attrNameLst>
                                      </p:cBhvr>
                                      <p:tavLst>
                                        <p:tav tm="0">
                                          <p:val>
                                            <p:strVal val="ppt_x"/>
                                          </p:val>
                                        </p:tav>
                                        <p:tav tm="100000">
                                          <p:val>
                                            <p:strVal val="ppt_x"/>
                                          </p:val>
                                        </p:tav>
                                      </p:tavLst>
                                    </p:anim>
                                    <p:anim calcmode="lin" valueType="num">
                                      <p:cBhvr additive="base">
                                        <p:cTn id="88" dur="4500"/>
                                        <p:tgtEl>
                                          <p:spTgt spid="80"/>
                                        </p:tgtEl>
                                        <p:attrNameLst>
                                          <p:attrName>ppt_y</p:attrName>
                                        </p:attrNameLst>
                                      </p:cBhvr>
                                      <p:tavLst>
                                        <p:tav tm="0">
                                          <p:val>
                                            <p:strVal val="ppt_y"/>
                                          </p:val>
                                        </p:tav>
                                        <p:tav tm="100000">
                                          <p:val>
                                            <p:strVal val="1+ppt_h/2"/>
                                          </p:val>
                                        </p:tav>
                                      </p:tavLst>
                                    </p:anim>
                                    <p:set>
                                      <p:cBhvr>
                                        <p:cTn id="89" dur="1" fill="hold">
                                          <p:stCondLst>
                                            <p:cond delay="4499"/>
                                          </p:stCondLst>
                                        </p:cTn>
                                        <p:tgtEl>
                                          <p:spTgt spid="80"/>
                                        </p:tgtEl>
                                        <p:attrNameLst>
                                          <p:attrName>style.visibility</p:attrName>
                                        </p:attrNameLst>
                                      </p:cBhvr>
                                      <p:to>
                                        <p:strVal val="hidden"/>
                                      </p:to>
                                    </p:set>
                                  </p:childTnLst>
                                </p:cTn>
                              </p:par>
                              <p:par>
                                <p:cTn id="90" presetID="3" presetClass="exit" presetSubtype="10" fill="hold" grpId="3" nodeType="withEffect">
                                  <p:stCondLst>
                                    <p:cond delay="0"/>
                                  </p:stCondLst>
                                  <p:childTnLst>
                                    <p:animEffect transition="out" filter="blinds(horizontal)">
                                      <p:cBhvr>
                                        <p:cTn id="91" dur="6000"/>
                                        <p:tgtEl>
                                          <p:spTgt spid="80"/>
                                        </p:tgtEl>
                                      </p:cBhvr>
                                    </p:animEffect>
                                    <p:set>
                                      <p:cBhvr>
                                        <p:cTn id="92" dur="1" fill="hold">
                                          <p:stCondLst>
                                            <p:cond delay="5999"/>
                                          </p:stCondLst>
                                        </p:cTn>
                                        <p:tgtEl>
                                          <p:spTgt spid="80"/>
                                        </p:tgtEl>
                                        <p:attrNameLst>
                                          <p:attrName>style.visibility</p:attrName>
                                        </p:attrNameLst>
                                      </p:cBhvr>
                                      <p:to>
                                        <p:strVal val="hidden"/>
                                      </p:to>
                                    </p:set>
                                  </p:childTnLst>
                                </p:cTn>
                              </p:par>
                              <p:par>
                                <p:cTn id="93" presetID="8" presetClass="emph" presetSubtype="0" fill="hold" grpId="4" nodeType="withEffect">
                                  <p:stCondLst>
                                    <p:cond delay="0"/>
                                  </p:stCondLst>
                                  <p:childTnLst>
                                    <p:animRot by="-21600000">
                                      <p:cBhvr>
                                        <p:cTn id="94" dur="5000" fill="hold"/>
                                        <p:tgtEl>
                                          <p:spTgt spid="80"/>
                                        </p:tgtEl>
                                        <p:attrNameLst>
                                          <p:attrName>r</p:attrName>
                                        </p:attrNameLst>
                                      </p:cBhvr>
                                    </p:animRot>
                                  </p:childTnLst>
                                </p:cTn>
                              </p:par>
                              <p:par>
                                <p:cTn id="95" presetID="45" presetClass="exit" presetSubtype="0" fill="hold" grpId="5" nodeType="withEffect">
                                  <p:stCondLst>
                                    <p:cond delay="0"/>
                                  </p:stCondLst>
                                  <p:childTnLst>
                                    <p:animEffect transition="out" filter="fade">
                                      <p:cBhvr>
                                        <p:cTn id="96" dur="5000"/>
                                        <p:tgtEl>
                                          <p:spTgt spid="80"/>
                                        </p:tgtEl>
                                      </p:cBhvr>
                                    </p:animEffect>
                                    <p:anim calcmode="lin" valueType="num">
                                      <p:cBhvr>
                                        <p:cTn id="97"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98" dur="5000"/>
                                        <p:tgtEl>
                                          <p:spTgt spid="80"/>
                                        </p:tgtEl>
                                        <p:attrNameLst>
                                          <p:attrName>ppt_h</p:attrName>
                                        </p:attrNameLst>
                                      </p:cBhvr>
                                      <p:tavLst>
                                        <p:tav tm="0">
                                          <p:val>
                                            <p:strVal val="ppt_h"/>
                                          </p:val>
                                        </p:tav>
                                        <p:tav tm="100000">
                                          <p:val>
                                            <p:strVal val="ppt_h"/>
                                          </p:val>
                                        </p:tav>
                                      </p:tavLst>
                                    </p:anim>
                                    <p:set>
                                      <p:cBhvr>
                                        <p:cTn id="99" dur="1" fill="hold">
                                          <p:stCondLst>
                                            <p:cond delay="4999"/>
                                          </p:stCondLst>
                                        </p:cTn>
                                        <p:tgtEl>
                                          <p:spTgt spid="80"/>
                                        </p:tgtEl>
                                        <p:attrNameLst>
                                          <p:attrName>style.visibility</p:attrName>
                                        </p:attrNameLst>
                                      </p:cBhvr>
                                      <p:to>
                                        <p:strVal val="hidden"/>
                                      </p:to>
                                    </p:set>
                                  </p:childTnLst>
                                </p:cTn>
                              </p:par>
                              <p:par>
                                <p:cTn id="100" presetID="2" presetClass="entr" presetSubtype="1" fill="hold" grpId="0" nodeType="withEffect">
                                  <p:stCondLst>
                                    <p:cond delay="0"/>
                                  </p:stCondLst>
                                  <p:childTnLst>
                                    <p:set>
                                      <p:cBhvr>
                                        <p:cTn id="101" dur="1" fill="hold">
                                          <p:stCondLst>
                                            <p:cond delay="0"/>
                                          </p:stCondLst>
                                        </p:cTn>
                                        <p:tgtEl>
                                          <p:spTgt spid="81"/>
                                        </p:tgtEl>
                                        <p:attrNameLst>
                                          <p:attrName>style.visibility</p:attrName>
                                        </p:attrNameLst>
                                      </p:cBhvr>
                                      <p:to>
                                        <p:strVal val="visible"/>
                                      </p:to>
                                    </p:set>
                                    <p:anim calcmode="lin" valueType="num">
                                      <p:cBhvr additive="base">
                                        <p:cTn id="102" dur="4000" fill="hold"/>
                                        <p:tgtEl>
                                          <p:spTgt spid="81"/>
                                        </p:tgtEl>
                                        <p:attrNameLst>
                                          <p:attrName>ppt_x</p:attrName>
                                        </p:attrNameLst>
                                      </p:cBhvr>
                                      <p:tavLst>
                                        <p:tav tm="0">
                                          <p:val>
                                            <p:strVal val="#ppt_x"/>
                                          </p:val>
                                        </p:tav>
                                        <p:tav tm="100000">
                                          <p:val>
                                            <p:strVal val="#ppt_x"/>
                                          </p:val>
                                        </p:tav>
                                      </p:tavLst>
                                    </p:anim>
                                    <p:anim calcmode="lin" valueType="num">
                                      <p:cBhvr additive="base">
                                        <p:cTn id="103" dur="4000" fill="hold"/>
                                        <p:tgtEl>
                                          <p:spTgt spid="81"/>
                                        </p:tgtEl>
                                        <p:attrNameLst>
                                          <p:attrName>ppt_y</p:attrName>
                                        </p:attrNameLst>
                                      </p:cBhvr>
                                      <p:tavLst>
                                        <p:tav tm="0">
                                          <p:val>
                                            <p:strVal val="0-#ppt_h/2"/>
                                          </p:val>
                                        </p:tav>
                                        <p:tav tm="100000">
                                          <p:val>
                                            <p:strVal val="#ppt_y"/>
                                          </p:val>
                                        </p:tav>
                                      </p:tavLst>
                                    </p:anim>
                                  </p:childTnLst>
                                </p:cTn>
                              </p:par>
                              <p:par>
                                <p:cTn id="104" presetID="19" presetClass="entr" presetSubtype="10" fill="hold" grpId="1" nodeType="withEffect">
                                  <p:stCondLst>
                                    <p:cond delay="0"/>
                                  </p:stCondLst>
                                  <p:childTnLst>
                                    <p:set>
                                      <p:cBhvr>
                                        <p:cTn id="105" dur="1" fill="hold">
                                          <p:stCondLst>
                                            <p:cond delay="0"/>
                                          </p:stCondLst>
                                        </p:cTn>
                                        <p:tgtEl>
                                          <p:spTgt spid="81"/>
                                        </p:tgtEl>
                                        <p:attrNameLst>
                                          <p:attrName>style.visibility</p:attrName>
                                        </p:attrNameLst>
                                      </p:cBhvr>
                                      <p:to>
                                        <p:strVal val="visible"/>
                                      </p:to>
                                    </p:set>
                                    <p:anim calcmode="lin" valueType="num">
                                      <p:cBhvr>
                                        <p:cTn id="106" dur="4000" fill="hold"/>
                                        <p:tgtEl>
                                          <p:spTgt spid="81"/>
                                        </p:tgtEl>
                                        <p:attrNameLst>
                                          <p:attrName>ppt_w</p:attrName>
                                        </p:attrNameLst>
                                      </p:cBhvr>
                                      <p:tavLst>
                                        <p:tav tm="0" fmla="#ppt_w*sin(2.5*pi*$)">
                                          <p:val>
                                            <p:fltVal val="0"/>
                                          </p:val>
                                        </p:tav>
                                        <p:tav tm="100000">
                                          <p:val>
                                            <p:fltVal val="1"/>
                                          </p:val>
                                        </p:tav>
                                      </p:tavLst>
                                    </p:anim>
                                    <p:anim calcmode="lin" valueType="num">
                                      <p:cBhvr>
                                        <p:cTn id="107" dur="4000" fill="hold"/>
                                        <p:tgtEl>
                                          <p:spTgt spid="81"/>
                                        </p:tgtEl>
                                        <p:attrNameLst>
                                          <p:attrName>ppt_h</p:attrName>
                                        </p:attrNameLst>
                                      </p:cBhvr>
                                      <p:tavLst>
                                        <p:tav tm="0">
                                          <p:val>
                                            <p:strVal val="#ppt_h"/>
                                          </p:val>
                                        </p:tav>
                                        <p:tav tm="100000">
                                          <p:val>
                                            <p:strVal val="#ppt_h"/>
                                          </p:val>
                                        </p:tav>
                                      </p:tavLst>
                                    </p:anim>
                                  </p:childTnLst>
                                </p:cTn>
                              </p:par>
                              <p:par>
                                <p:cTn id="108" presetID="2" presetClass="exit" presetSubtype="4" fill="hold" grpId="2" nodeType="withEffect">
                                  <p:stCondLst>
                                    <p:cond delay="0"/>
                                  </p:stCondLst>
                                  <p:childTnLst>
                                    <p:anim calcmode="lin" valueType="num">
                                      <p:cBhvr additive="base">
                                        <p:cTn id="109" dur="4500"/>
                                        <p:tgtEl>
                                          <p:spTgt spid="81"/>
                                        </p:tgtEl>
                                        <p:attrNameLst>
                                          <p:attrName>ppt_x</p:attrName>
                                        </p:attrNameLst>
                                      </p:cBhvr>
                                      <p:tavLst>
                                        <p:tav tm="0">
                                          <p:val>
                                            <p:strVal val="ppt_x"/>
                                          </p:val>
                                        </p:tav>
                                        <p:tav tm="100000">
                                          <p:val>
                                            <p:strVal val="ppt_x"/>
                                          </p:val>
                                        </p:tav>
                                      </p:tavLst>
                                    </p:anim>
                                    <p:anim calcmode="lin" valueType="num">
                                      <p:cBhvr additive="base">
                                        <p:cTn id="110" dur="4500"/>
                                        <p:tgtEl>
                                          <p:spTgt spid="81"/>
                                        </p:tgtEl>
                                        <p:attrNameLst>
                                          <p:attrName>ppt_y</p:attrName>
                                        </p:attrNameLst>
                                      </p:cBhvr>
                                      <p:tavLst>
                                        <p:tav tm="0">
                                          <p:val>
                                            <p:strVal val="ppt_y"/>
                                          </p:val>
                                        </p:tav>
                                        <p:tav tm="100000">
                                          <p:val>
                                            <p:strVal val="1+ppt_h/2"/>
                                          </p:val>
                                        </p:tav>
                                      </p:tavLst>
                                    </p:anim>
                                    <p:set>
                                      <p:cBhvr>
                                        <p:cTn id="111" dur="1" fill="hold">
                                          <p:stCondLst>
                                            <p:cond delay="4499"/>
                                          </p:stCondLst>
                                        </p:cTn>
                                        <p:tgtEl>
                                          <p:spTgt spid="81"/>
                                        </p:tgtEl>
                                        <p:attrNameLst>
                                          <p:attrName>style.visibility</p:attrName>
                                        </p:attrNameLst>
                                      </p:cBhvr>
                                      <p:to>
                                        <p:strVal val="hidden"/>
                                      </p:to>
                                    </p:set>
                                  </p:childTnLst>
                                </p:cTn>
                              </p:par>
                              <p:par>
                                <p:cTn id="112" presetID="3" presetClass="exit" presetSubtype="10" fill="hold" grpId="3" nodeType="withEffect">
                                  <p:stCondLst>
                                    <p:cond delay="0"/>
                                  </p:stCondLst>
                                  <p:childTnLst>
                                    <p:animEffect transition="out" filter="blinds(horizontal)">
                                      <p:cBhvr>
                                        <p:cTn id="113" dur="6000"/>
                                        <p:tgtEl>
                                          <p:spTgt spid="81"/>
                                        </p:tgtEl>
                                      </p:cBhvr>
                                    </p:animEffect>
                                    <p:set>
                                      <p:cBhvr>
                                        <p:cTn id="114" dur="1" fill="hold">
                                          <p:stCondLst>
                                            <p:cond delay="5999"/>
                                          </p:stCondLst>
                                        </p:cTn>
                                        <p:tgtEl>
                                          <p:spTgt spid="81"/>
                                        </p:tgtEl>
                                        <p:attrNameLst>
                                          <p:attrName>style.visibility</p:attrName>
                                        </p:attrNameLst>
                                      </p:cBhvr>
                                      <p:to>
                                        <p:strVal val="hidden"/>
                                      </p:to>
                                    </p:set>
                                  </p:childTnLst>
                                </p:cTn>
                              </p:par>
                              <p:par>
                                <p:cTn id="115" presetID="8" presetClass="emph" presetSubtype="0" fill="hold" grpId="4" nodeType="withEffect">
                                  <p:stCondLst>
                                    <p:cond delay="0"/>
                                  </p:stCondLst>
                                  <p:childTnLst>
                                    <p:animRot by="-21600000">
                                      <p:cBhvr>
                                        <p:cTn id="116" dur="5000" fill="hold"/>
                                        <p:tgtEl>
                                          <p:spTgt spid="81"/>
                                        </p:tgtEl>
                                        <p:attrNameLst>
                                          <p:attrName>r</p:attrName>
                                        </p:attrNameLst>
                                      </p:cBhvr>
                                    </p:animRot>
                                  </p:childTnLst>
                                </p:cTn>
                              </p:par>
                              <p:par>
                                <p:cTn id="117" presetID="45" presetClass="exit" presetSubtype="0" fill="hold" grpId="5" nodeType="withEffect">
                                  <p:stCondLst>
                                    <p:cond delay="0"/>
                                  </p:stCondLst>
                                  <p:childTnLst>
                                    <p:animEffect transition="out" filter="fade">
                                      <p:cBhvr>
                                        <p:cTn id="118" dur="5000"/>
                                        <p:tgtEl>
                                          <p:spTgt spid="81"/>
                                        </p:tgtEl>
                                      </p:cBhvr>
                                    </p:animEffect>
                                    <p:anim calcmode="lin" valueType="num">
                                      <p:cBhvr>
                                        <p:cTn id="119"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 dur="5000"/>
                                        <p:tgtEl>
                                          <p:spTgt spid="81"/>
                                        </p:tgtEl>
                                        <p:attrNameLst>
                                          <p:attrName>ppt_h</p:attrName>
                                        </p:attrNameLst>
                                      </p:cBhvr>
                                      <p:tavLst>
                                        <p:tav tm="0">
                                          <p:val>
                                            <p:strVal val="ppt_h"/>
                                          </p:val>
                                        </p:tav>
                                        <p:tav tm="100000">
                                          <p:val>
                                            <p:strVal val="ppt_h"/>
                                          </p:val>
                                        </p:tav>
                                      </p:tavLst>
                                    </p:anim>
                                    <p:set>
                                      <p:cBhvr>
                                        <p:cTn id="121" dur="1" fill="hold">
                                          <p:stCondLst>
                                            <p:cond delay="4999"/>
                                          </p:stCondLst>
                                        </p:cTn>
                                        <p:tgtEl>
                                          <p:spTgt spid="81"/>
                                        </p:tgtEl>
                                        <p:attrNameLst>
                                          <p:attrName>style.visibility</p:attrName>
                                        </p:attrNameLst>
                                      </p:cBhvr>
                                      <p:to>
                                        <p:strVal val="hidden"/>
                                      </p:to>
                                    </p:set>
                                  </p:childTnLst>
                                </p:cTn>
                              </p:par>
                              <p:par>
                                <p:cTn id="122" presetID="2" presetClass="entr" presetSubtype="1" fill="hold" grpId="0" nodeType="withEffect">
                                  <p:stCondLst>
                                    <p:cond delay="0"/>
                                  </p:stCondLst>
                                  <p:childTnLst>
                                    <p:set>
                                      <p:cBhvr>
                                        <p:cTn id="123" dur="1" fill="hold">
                                          <p:stCondLst>
                                            <p:cond delay="0"/>
                                          </p:stCondLst>
                                        </p:cTn>
                                        <p:tgtEl>
                                          <p:spTgt spid="82"/>
                                        </p:tgtEl>
                                        <p:attrNameLst>
                                          <p:attrName>style.visibility</p:attrName>
                                        </p:attrNameLst>
                                      </p:cBhvr>
                                      <p:to>
                                        <p:strVal val="visible"/>
                                      </p:to>
                                    </p:set>
                                    <p:anim calcmode="lin" valueType="num">
                                      <p:cBhvr additive="base">
                                        <p:cTn id="124" dur="4000" fill="hold"/>
                                        <p:tgtEl>
                                          <p:spTgt spid="82"/>
                                        </p:tgtEl>
                                        <p:attrNameLst>
                                          <p:attrName>ppt_x</p:attrName>
                                        </p:attrNameLst>
                                      </p:cBhvr>
                                      <p:tavLst>
                                        <p:tav tm="0">
                                          <p:val>
                                            <p:strVal val="#ppt_x"/>
                                          </p:val>
                                        </p:tav>
                                        <p:tav tm="100000">
                                          <p:val>
                                            <p:strVal val="#ppt_x"/>
                                          </p:val>
                                        </p:tav>
                                      </p:tavLst>
                                    </p:anim>
                                    <p:anim calcmode="lin" valueType="num">
                                      <p:cBhvr additive="base">
                                        <p:cTn id="125" dur="4000" fill="hold"/>
                                        <p:tgtEl>
                                          <p:spTgt spid="82"/>
                                        </p:tgtEl>
                                        <p:attrNameLst>
                                          <p:attrName>ppt_y</p:attrName>
                                        </p:attrNameLst>
                                      </p:cBhvr>
                                      <p:tavLst>
                                        <p:tav tm="0">
                                          <p:val>
                                            <p:strVal val="0-#ppt_h/2"/>
                                          </p:val>
                                        </p:tav>
                                        <p:tav tm="100000">
                                          <p:val>
                                            <p:strVal val="#ppt_y"/>
                                          </p:val>
                                        </p:tav>
                                      </p:tavLst>
                                    </p:anim>
                                  </p:childTnLst>
                                </p:cTn>
                              </p:par>
                              <p:par>
                                <p:cTn id="126" presetID="19" presetClass="entr" presetSubtype="10" fill="hold" grpId="1" nodeType="withEffect">
                                  <p:stCondLst>
                                    <p:cond delay="0"/>
                                  </p:stCondLst>
                                  <p:childTnLst>
                                    <p:set>
                                      <p:cBhvr>
                                        <p:cTn id="127" dur="1" fill="hold">
                                          <p:stCondLst>
                                            <p:cond delay="0"/>
                                          </p:stCondLst>
                                        </p:cTn>
                                        <p:tgtEl>
                                          <p:spTgt spid="82"/>
                                        </p:tgtEl>
                                        <p:attrNameLst>
                                          <p:attrName>style.visibility</p:attrName>
                                        </p:attrNameLst>
                                      </p:cBhvr>
                                      <p:to>
                                        <p:strVal val="visible"/>
                                      </p:to>
                                    </p:set>
                                    <p:anim calcmode="lin" valueType="num">
                                      <p:cBhvr>
                                        <p:cTn id="128" dur="4000" fill="hold"/>
                                        <p:tgtEl>
                                          <p:spTgt spid="82"/>
                                        </p:tgtEl>
                                        <p:attrNameLst>
                                          <p:attrName>ppt_w</p:attrName>
                                        </p:attrNameLst>
                                      </p:cBhvr>
                                      <p:tavLst>
                                        <p:tav tm="0" fmla="#ppt_w*sin(2.5*pi*$)">
                                          <p:val>
                                            <p:fltVal val="0"/>
                                          </p:val>
                                        </p:tav>
                                        <p:tav tm="100000">
                                          <p:val>
                                            <p:fltVal val="1"/>
                                          </p:val>
                                        </p:tav>
                                      </p:tavLst>
                                    </p:anim>
                                    <p:anim calcmode="lin" valueType="num">
                                      <p:cBhvr>
                                        <p:cTn id="129" dur="4000" fill="hold"/>
                                        <p:tgtEl>
                                          <p:spTgt spid="82"/>
                                        </p:tgtEl>
                                        <p:attrNameLst>
                                          <p:attrName>ppt_h</p:attrName>
                                        </p:attrNameLst>
                                      </p:cBhvr>
                                      <p:tavLst>
                                        <p:tav tm="0">
                                          <p:val>
                                            <p:strVal val="#ppt_h"/>
                                          </p:val>
                                        </p:tav>
                                        <p:tav tm="100000">
                                          <p:val>
                                            <p:strVal val="#ppt_h"/>
                                          </p:val>
                                        </p:tav>
                                      </p:tavLst>
                                    </p:anim>
                                  </p:childTnLst>
                                </p:cTn>
                              </p:par>
                              <p:par>
                                <p:cTn id="130" presetID="2" presetClass="exit" presetSubtype="4" fill="hold" grpId="2" nodeType="withEffect">
                                  <p:stCondLst>
                                    <p:cond delay="0"/>
                                  </p:stCondLst>
                                  <p:childTnLst>
                                    <p:anim calcmode="lin" valueType="num">
                                      <p:cBhvr additive="base">
                                        <p:cTn id="131" dur="4500"/>
                                        <p:tgtEl>
                                          <p:spTgt spid="82"/>
                                        </p:tgtEl>
                                        <p:attrNameLst>
                                          <p:attrName>ppt_x</p:attrName>
                                        </p:attrNameLst>
                                      </p:cBhvr>
                                      <p:tavLst>
                                        <p:tav tm="0">
                                          <p:val>
                                            <p:strVal val="ppt_x"/>
                                          </p:val>
                                        </p:tav>
                                        <p:tav tm="100000">
                                          <p:val>
                                            <p:strVal val="ppt_x"/>
                                          </p:val>
                                        </p:tav>
                                      </p:tavLst>
                                    </p:anim>
                                    <p:anim calcmode="lin" valueType="num">
                                      <p:cBhvr additive="base">
                                        <p:cTn id="132" dur="4500"/>
                                        <p:tgtEl>
                                          <p:spTgt spid="82"/>
                                        </p:tgtEl>
                                        <p:attrNameLst>
                                          <p:attrName>ppt_y</p:attrName>
                                        </p:attrNameLst>
                                      </p:cBhvr>
                                      <p:tavLst>
                                        <p:tav tm="0">
                                          <p:val>
                                            <p:strVal val="ppt_y"/>
                                          </p:val>
                                        </p:tav>
                                        <p:tav tm="100000">
                                          <p:val>
                                            <p:strVal val="1+ppt_h/2"/>
                                          </p:val>
                                        </p:tav>
                                      </p:tavLst>
                                    </p:anim>
                                    <p:set>
                                      <p:cBhvr>
                                        <p:cTn id="133" dur="1" fill="hold">
                                          <p:stCondLst>
                                            <p:cond delay="4499"/>
                                          </p:stCondLst>
                                        </p:cTn>
                                        <p:tgtEl>
                                          <p:spTgt spid="82"/>
                                        </p:tgtEl>
                                        <p:attrNameLst>
                                          <p:attrName>style.visibility</p:attrName>
                                        </p:attrNameLst>
                                      </p:cBhvr>
                                      <p:to>
                                        <p:strVal val="hidden"/>
                                      </p:to>
                                    </p:set>
                                  </p:childTnLst>
                                </p:cTn>
                              </p:par>
                              <p:par>
                                <p:cTn id="134" presetID="3" presetClass="exit" presetSubtype="10" fill="hold" grpId="3" nodeType="withEffect">
                                  <p:stCondLst>
                                    <p:cond delay="0"/>
                                  </p:stCondLst>
                                  <p:childTnLst>
                                    <p:animEffect transition="out" filter="blinds(horizontal)">
                                      <p:cBhvr>
                                        <p:cTn id="135" dur="6000"/>
                                        <p:tgtEl>
                                          <p:spTgt spid="82"/>
                                        </p:tgtEl>
                                      </p:cBhvr>
                                    </p:animEffect>
                                    <p:set>
                                      <p:cBhvr>
                                        <p:cTn id="136" dur="1" fill="hold">
                                          <p:stCondLst>
                                            <p:cond delay="5999"/>
                                          </p:stCondLst>
                                        </p:cTn>
                                        <p:tgtEl>
                                          <p:spTgt spid="82"/>
                                        </p:tgtEl>
                                        <p:attrNameLst>
                                          <p:attrName>style.visibility</p:attrName>
                                        </p:attrNameLst>
                                      </p:cBhvr>
                                      <p:to>
                                        <p:strVal val="hidden"/>
                                      </p:to>
                                    </p:set>
                                  </p:childTnLst>
                                </p:cTn>
                              </p:par>
                              <p:par>
                                <p:cTn id="137" presetID="8" presetClass="emph" presetSubtype="0" fill="hold" grpId="4" nodeType="withEffect">
                                  <p:stCondLst>
                                    <p:cond delay="0"/>
                                  </p:stCondLst>
                                  <p:childTnLst>
                                    <p:animRot by="-21600000">
                                      <p:cBhvr>
                                        <p:cTn id="138" dur="5000" fill="hold"/>
                                        <p:tgtEl>
                                          <p:spTgt spid="82"/>
                                        </p:tgtEl>
                                        <p:attrNameLst>
                                          <p:attrName>r</p:attrName>
                                        </p:attrNameLst>
                                      </p:cBhvr>
                                    </p:animRot>
                                  </p:childTnLst>
                                </p:cTn>
                              </p:par>
                              <p:par>
                                <p:cTn id="139" presetID="45" presetClass="exit" presetSubtype="0" fill="hold" grpId="5" nodeType="withEffect">
                                  <p:stCondLst>
                                    <p:cond delay="0"/>
                                  </p:stCondLst>
                                  <p:childTnLst>
                                    <p:animEffect transition="out" filter="fade">
                                      <p:cBhvr>
                                        <p:cTn id="140" dur="5000"/>
                                        <p:tgtEl>
                                          <p:spTgt spid="82"/>
                                        </p:tgtEl>
                                      </p:cBhvr>
                                    </p:animEffect>
                                    <p:anim calcmode="lin" valueType="num">
                                      <p:cBhvr>
                                        <p:cTn id="141"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42" dur="5000"/>
                                        <p:tgtEl>
                                          <p:spTgt spid="82"/>
                                        </p:tgtEl>
                                        <p:attrNameLst>
                                          <p:attrName>ppt_h</p:attrName>
                                        </p:attrNameLst>
                                      </p:cBhvr>
                                      <p:tavLst>
                                        <p:tav tm="0">
                                          <p:val>
                                            <p:strVal val="ppt_h"/>
                                          </p:val>
                                        </p:tav>
                                        <p:tav tm="100000">
                                          <p:val>
                                            <p:strVal val="ppt_h"/>
                                          </p:val>
                                        </p:tav>
                                      </p:tavLst>
                                    </p:anim>
                                    <p:set>
                                      <p:cBhvr>
                                        <p:cTn id="143" dur="1" fill="hold">
                                          <p:stCondLst>
                                            <p:cond delay="4999"/>
                                          </p:stCondLst>
                                        </p:cTn>
                                        <p:tgtEl>
                                          <p:spTgt spid="82"/>
                                        </p:tgtEl>
                                        <p:attrNameLst>
                                          <p:attrName>style.visibility</p:attrName>
                                        </p:attrNameLst>
                                      </p:cBhvr>
                                      <p:to>
                                        <p:strVal val="hidden"/>
                                      </p:to>
                                    </p:set>
                                  </p:childTnLst>
                                </p:cTn>
                              </p:par>
                              <p:par>
                                <p:cTn id="144" presetID="2" presetClass="entr" presetSubtype="1" fill="hold" grpId="0" nodeType="withEffect">
                                  <p:stCondLst>
                                    <p:cond delay="0"/>
                                  </p:stCondLst>
                                  <p:childTnLst>
                                    <p:set>
                                      <p:cBhvr>
                                        <p:cTn id="145" dur="1" fill="hold">
                                          <p:stCondLst>
                                            <p:cond delay="0"/>
                                          </p:stCondLst>
                                        </p:cTn>
                                        <p:tgtEl>
                                          <p:spTgt spid="79"/>
                                        </p:tgtEl>
                                        <p:attrNameLst>
                                          <p:attrName>style.visibility</p:attrName>
                                        </p:attrNameLst>
                                      </p:cBhvr>
                                      <p:to>
                                        <p:strVal val="visible"/>
                                      </p:to>
                                    </p:set>
                                    <p:anim calcmode="lin" valueType="num">
                                      <p:cBhvr additive="base">
                                        <p:cTn id="146" dur="4000" fill="hold"/>
                                        <p:tgtEl>
                                          <p:spTgt spid="79"/>
                                        </p:tgtEl>
                                        <p:attrNameLst>
                                          <p:attrName>ppt_x</p:attrName>
                                        </p:attrNameLst>
                                      </p:cBhvr>
                                      <p:tavLst>
                                        <p:tav tm="0">
                                          <p:val>
                                            <p:strVal val="#ppt_x"/>
                                          </p:val>
                                        </p:tav>
                                        <p:tav tm="100000">
                                          <p:val>
                                            <p:strVal val="#ppt_x"/>
                                          </p:val>
                                        </p:tav>
                                      </p:tavLst>
                                    </p:anim>
                                    <p:anim calcmode="lin" valueType="num">
                                      <p:cBhvr additive="base">
                                        <p:cTn id="147" dur="4000" fill="hold"/>
                                        <p:tgtEl>
                                          <p:spTgt spid="79"/>
                                        </p:tgtEl>
                                        <p:attrNameLst>
                                          <p:attrName>ppt_y</p:attrName>
                                        </p:attrNameLst>
                                      </p:cBhvr>
                                      <p:tavLst>
                                        <p:tav tm="0">
                                          <p:val>
                                            <p:strVal val="0-#ppt_h/2"/>
                                          </p:val>
                                        </p:tav>
                                        <p:tav tm="100000">
                                          <p:val>
                                            <p:strVal val="#ppt_y"/>
                                          </p:val>
                                        </p:tav>
                                      </p:tavLst>
                                    </p:anim>
                                  </p:childTnLst>
                                </p:cTn>
                              </p:par>
                              <p:par>
                                <p:cTn id="148" presetID="19" presetClass="entr" presetSubtype="10" fill="hold" grpId="1" nodeType="withEffect">
                                  <p:stCondLst>
                                    <p:cond delay="0"/>
                                  </p:stCondLst>
                                  <p:childTnLst>
                                    <p:set>
                                      <p:cBhvr>
                                        <p:cTn id="149" dur="1" fill="hold">
                                          <p:stCondLst>
                                            <p:cond delay="0"/>
                                          </p:stCondLst>
                                        </p:cTn>
                                        <p:tgtEl>
                                          <p:spTgt spid="79"/>
                                        </p:tgtEl>
                                        <p:attrNameLst>
                                          <p:attrName>style.visibility</p:attrName>
                                        </p:attrNameLst>
                                      </p:cBhvr>
                                      <p:to>
                                        <p:strVal val="visible"/>
                                      </p:to>
                                    </p:set>
                                    <p:anim calcmode="lin" valueType="num">
                                      <p:cBhvr>
                                        <p:cTn id="150" dur="4000" fill="hold"/>
                                        <p:tgtEl>
                                          <p:spTgt spid="79"/>
                                        </p:tgtEl>
                                        <p:attrNameLst>
                                          <p:attrName>ppt_w</p:attrName>
                                        </p:attrNameLst>
                                      </p:cBhvr>
                                      <p:tavLst>
                                        <p:tav tm="0" fmla="#ppt_w*sin(2.5*pi*$)">
                                          <p:val>
                                            <p:fltVal val="0"/>
                                          </p:val>
                                        </p:tav>
                                        <p:tav tm="100000">
                                          <p:val>
                                            <p:fltVal val="1"/>
                                          </p:val>
                                        </p:tav>
                                      </p:tavLst>
                                    </p:anim>
                                    <p:anim calcmode="lin" valueType="num">
                                      <p:cBhvr>
                                        <p:cTn id="151" dur="4000" fill="hold"/>
                                        <p:tgtEl>
                                          <p:spTgt spid="79"/>
                                        </p:tgtEl>
                                        <p:attrNameLst>
                                          <p:attrName>ppt_h</p:attrName>
                                        </p:attrNameLst>
                                      </p:cBhvr>
                                      <p:tavLst>
                                        <p:tav tm="0">
                                          <p:val>
                                            <p:strVal val="#ppt_h"/>
                                          </p:val>
                                        </p:tav>
                                        <p:tav tm="100000">
                                          <p:val>
                                            <p:strVal val="#ppt_h"/>
                                          </p:val>
                                        </p:tav>
                                      </p:tavLst>
                                    </p:anim>
                                  </p:childTnLst>
                                </p:cTn>
                              </p:par>
                              <p:par>
                                <p:cTn id="152" presetID="2" presetClass="exit" presetSubtype="4" fill="hold" grpId="2" nodeType="withEffect">
                                  <p:stCondLst>
                                    <p:cond delay="0"/>
                                  </p:stCondLst>
                                  <p:childTnLst>
                                    <p:anim calcmode="lin" valueType="num">
                                      <p:cBhvr additive="base">
                                        <p:cTn id="153" dur="4500"/>
                                        <p:tgtEl>
                                          <p:spTgt spid="79"/>
                                        </p:tgtEl>
                                        <p:attrNameLst>
                                          <p:attrName>ppt_x</p:attrName>
                                        </p:attrNameLst>
                                      </p:cBhvr>
                                      <p:tavLst>
                                        <p:tav tm="0">
                                          <p:val>
                                            <p:strVal val="ppt_x"/>
                                          </p:val>
                                        </p:tav>
                                        <p:tav tm="100000">
                                          <p:val>
                                            <p:strVal val="ppt_x"/>
                                          </p:val>
                                        </p:tav>
                                      </p:tavLst>
                                    </p:anim>
                                    <p:anim calcmode="lin" valueType="num">
                                      <p:cBhvr additive="base">
                                        <p:cTn id="154" dur="4500"/>
                                        <p:tgtEl>
                                          <p:spTgt spid="79"/>
                                        </p:tgtEl>
                                        <p:attrNameLst>
                                          <p:attrName>ppt_y</p:attrName>
                                        </p:attrNameLst>
                                      </p:cBhvr>
                                      <p:tavLst>
                                        <p:tav tm="0">
                                          <p:val>
                                            <p:strVal val="ppt_y"/>
                                          </p:val>
                                        </p:tav>
                                        <p:tav tm="100000">
                                          <p:val>
                                            <p:strVal val="1+ppt_h/2"/>
                                          </p:val>
                                        </p:tav>
                                      </p:tavLst>
                                    </p:anim>
                                    <p:set>
                                      <p:cBhvr>
                                        <p:cTn id="155" dur="1" fill="hold">
                                          <p:stCondLst>
                                            <p:cond delay="4499"/>
                                          </p:stCondLst>
                                        </p:cTn>
                                        <p:tgtEl>
                                          <p:spTgt spid="79"/>
                                        </p:tgtEl>
                                        <p:attrNameLst>
                                          <p:attrName>style.visibility</p:attrName>
                                        </p:attrNameLst>
                                      </p:cBhvr>
                                      <p:to>
                                        <p:strVal val="hidden"/>
                                      </p:to>
                                    </p:set>
                                  </p:childTnLst>
                                </p:cTn>
                              </p:par>
                              <p:par>
                                <p:cTn id="156" presetID="3" presetClass="exit" presetSubtype="10" fill="hold" grpId="3" nodeType="withEffect">
                                  <p:stCondLst>
                                    <p:cond delay="0"/>
                                  </p:stCondLst>
                                  <p:childTnLst>
                                    <p:animEffect transition="out" filter="blinds(horizontal)">
                                      <p:cBhvr>
                                        <p:cTn id="157" dur="6000"/>
                                        <p:tgtEl>
                                          <p:spTgt spid="79"/>
                                        </p:tgtEl>
                                      </p:cBhvr>
                                    </p:animEffect>
                                    <p:set>
                                      <p:cBhvr>
                                        <p:cTn id="158" dur="1" fill="hold">
                                          <p:stCondLst>
                                            <p:cond delay="5999"/>
                                          </p:stCondLst>
                                        </p:cTn>
                                        <p:tgtEl>
                                          <p:spTgt spid="79"/>
                                        </p:tgtEl>
                                        <p:attrNameLst>
                                          <p:attrName>style.visibility</p:attrName>
                                        </p:attrNameLst>
                                      </p:cBhvr>
                                      <p:to>
                                        <p:strVal val="hidden"/>
                                      </p:to>
                                    </p:set>
                                  </p:childTnLst>
                                </p:cTn>
                              </p:par>
                              <p:par>
                                <p:cTn id="159" presetID="8" presetClass="emph" presetSubtype="0" fill="hold" grpId="4" nodeType="withEffect">
                                  <p:stCondLst>
                                    <p:cond delay="0"/>
                                  </p:stCondLst>
                                  <p:childTnLst>
                                    <p:animRot by="-21600000">
                                      <p:cBhvr>
                                        <p:cTn id="160" dur="5000" fill="hold"/>
                                        <p:tgtEl>
                                          <p:spTgt spid="79"/>
                                        </p:tgtEl>
                                        <p:attrNameLst>
                                          <p:attrName>r</p:attrName>
                                        </p:attrNameLst>
                                      </p:cBhvr>
                                    </p:animRot>
                                  </p:childTnLst>
                                </p:cTn>
                              </p:par>
                              <p:par>
                                <p:cTn id="161" presetID="45" presetClass="exit" presetSubtype="0" fill="hold" grpId="5" nodeType="withEffect">
                                  <p:stCondLst>
                                    <p:cond delay="0"/>
                                  </p:stCondLst>
                                  <p:childTnLst>
                                    <p:animEffect transition="out" filter="fade">
                                      <p:cBhvr>
                                        <p:cTn id="162" dur="5000"/>
                                        <p:tgtEl>
                                          <p:spTgt spid="79"/>
                                        </p:tgtEl>
                                      </p:cBhvr>
                                    </p:animEffect>
                                    <p:anim calcmode="lin" valueType="num">
                                      <p:cBhvr>
                                        <p:cTn id="163"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64" dur="5000"/>
                                        <p:tgtEl>
                                          <p:spTgt spid="79"/>
                                        </p:tgtEl>
                                        <p:attrNameLst>
                                          <p:attrName>ppt_h</p:attrName>
                                        </p:attrNameLst>
                                      </p:cBhvr>
                                      <p:tavLst>
                                        <p:tav tm="0">
                                          <p:val>
                                            <p:strVal val="ppt_h"/>
                                          </p:val>
                                        </p:tav>
                                        <p:tav tm="100000">
                                          <p:val>
                                            <p:strVal val="ppt_h"/>
                                          </p:val>
                                        </p:tav>
                                      </p:tavLst>
                                    </p:anim>
                                    <p:set>
                                      <p:cBhvr>
                                        <p:cTn id="165" dur="1" fill="hold">
                                          <p:stCondLst>
                                            <p:cond delay="4999"/>
                                          </p:stCondLst>
                                        </p:cTn>
                                        <p:tgtEl>
                                          <p:spTgt spid="79"/>
                                        </p:tgtEl>
                                        <p:attrNameLst>
                                          <p:attrName>style.visibility</p:attrName>
                                        </p:attrNameLst>
                                      </p:cBhvr>
                                      <p:to>
                                        <p:strVal val="hidden"/>
                                      </p:to>
                                    </p:set>
                                  </p:childTnLst>
                                </p:cTn>
                              </p:par>
                              <p:par>
                                <p:cTn id="166" presetID="2" presetClass="entr" presetSubtype="1" fill="hold" grpId="0" nodeType="withEffect">
                                  <p:stCondLst>
                                    <p:cond delay="0"/>
                                  </p:stCondLst>
                                  <p:childTnLst>
                                    <p:set>
                                      <p:cBhvr>
                                        <p:cTn id="167" dur="1" fill="hold">
                                          <p:stCondLst>
                                            <p:cond delay="0"/>
                                          </p:stCondLst>
                                        </p:cTn>
                                        <p:tgtEl>
                                          <p:spTgt spid="74"/>
                                        </p:tgtEl>
                                        <p:attrNameLst>
                                          <p:attrName>style.visibility</p:attrName>
                                        </p:attrNameLst>
                                      </p:cBhvr>
                                      <p:to>
                                        <p:strVal val="visible"/>
                                      </p:to>
                                    </p:set>
                                    <p:anim calcmode="lin" valueType="num">
                                      <p:cBhvr additive="base">
                                        <p:cTn id="168" dur="4000" fill="hold"/>
                                        <p:tgtEl>
                                          <p:spTgt spid="74"/>
                                        </p:tgtEl>
                                        <p:attrNameLst>
                                          <p:attrName>ppt_x</p:attrName>
                                        </p:attrNameLst>
                                      </p:cBhvr>
                                      <p:tavLst>
                                        <p:tav tm="0">
                                          <p:val>
                                            <p:strVal val="#ppt_x"/>
                                          </p:val>
                                        </p:tav>
                                        <p:tav tm="100000">
                                          <p:val>
                                            <p:strVal val="#ppt_x"/>
                                          </p:val>
                                        </p:tav>
                                      </p:tavLst>
                                    </p:anim>
                                    <p:anim calcmode="lin" valueType="num">
                                      <p:cBhvr additive="base">
                                        <p:cTn id="169" dur="4000" fill="hold"/>
                                        <p:tgtEl>
                                          <p:spTgt spid="74"/>
                                        </p:tgtEl>
                                        <p:attrNameLst>
                                          <p:attrName>ppt_y</p:attrName>
                                        </p:attrNameLst>
                                      </p:cBhvr>
                                      <p:tavLst>
                                        <p:tav tm="0">
                                          <p:val>
                                            <p:strVal val="0-#ppt_h/2"/>
                                          </p:val>
                                        </p:tav>
                                        <p:tav tm="100000">
                                          <p:val>
                                            <p:strVal val="#ppt_y"/>
                                          </p:val>
                                        </p:tav>
                                      </p:tavLst>
                                    </p:anim>
                                  </p:childTnLst>
                                </p:cTn>
                              </p:par>
                              <p:par>
                                <p:cTn id="170" presetID="19" presetClass="entr" presetSubtype="10" fill="hold" grpId="1" nodeType="withEffect">
                                  <p:stCondLst>
                                    <p:cond delay="0"/>
                                  </p:stCondLst>
                                  <p:childTnLst>
                                    <p:set>
                                      <p:cBhvr>
                                        <p:cTn id="171" dur="1" fill="hold">
                                          <p:stCondLst>
                                            <p:cond delay="0"/>
                                          </p:stCondLst>
                                        </p:cTn>
                                        <p:tgtEl>
                                          <p:spTgt spid="74"/>
                                        </p:tgtEl>
                                        <p:attrNameLst>
                                          <p:attrName>style.visibility</p:attrName>
                                        </p:attrNameLst>
                                      </p:cBhvr>
                                      <p:to>
                                        <p:strVal val="visible"/>
                                      </p:to>
                                    </p:set>
                                    <p:anim calcmode="lin" valueType="num">
                                      <p:cBhvr>
                                        <p:cTn id="172" dur="4000" fill="hold"/>
                                        <p:tgtEl>
                                          <p:spTgt spid="74"/>
                                        </p:tgtEl>
                                        <p:attrNameLst>
                                          <p:attrName>ppt_w</p:attrName>
                                        </p:attrNameLst>
                                      </p:cBhvr>
                                      <p:tavLst>
                                        <p:tav tm="0" fmla="#ppt_w*sin(2.5*pi*$)">
                                          <p:val>
                                            <p:fltVal val="0"/>
                                          </p:val>
                                        </p:tav>
                                        <p:tav tm="100000">
                                          <p:val>
                                            <p:fltVal val="1"/>
                                          </p:val>
                                        </p:tav>
                                      </p:tavLst>
                                    </p:anim>
                                    <p:anim calcmode="lin" valueType="num">
                                      <p:cBhvr>
                                        <p:cTn id="173" dur="4000" fill="hold"/>
                                        <p:tgtEl>
                                          <p:spTgt spid="74"/>
                                        </p:tgtEl>
                                        <p:attrNameLst>
                                          <p:attrName>ppt_h</p:attrName>
                                        </p:attrNameLst>
                                      </p:cBhvr>
                                      <p:tavLst>
                                        <p:tav tm="0">
                                          <p:val>
                                            <p:strVal val="#ppt_h"/>
                                          </p:val>
                                        </p:tav>
                                        <p:tav tm="100000">
                                          <p:val>
                                            <p:strVal val="#ppt_h"/>
                                          </p:val>
                                        </p:tav>
                                      </p:tavLst>
                                    </p:anim>
                                  </p:childTnLst>
                                </p:cTn>
                              </p:par>
                              <p:par>
                                <p:cTn id="174" presetID="2" presetClass="exit" presetSubtype="4" fill="hold" grpId="2" nodeType="withEffect">
                                  <p:stCondLst>
                                    <p:cond delay="0"/>
                                  </p:stCondLst>
                                  <p:childTnLst>
                                    <p:anim calcmode="lin" valueType="num">
                                      <p:cBhvr additive="base">
                                        <p:cTn id="175" dur="4500"/>
                                        <p:tgtEl>
                                          <p:spTgt spid="74"/>
                                        </p:tgtEl>
                                        <p:attrNameLst>
                                          <p:attrName>ppt_x</p:attrName>
                                        </p:attrNameLst>
                                      </p:cBhvr>
                                      <p:tavLst>
                                        <p:tav tm="0">
                                          <p:val>
                                            <p:strVal val="ppt_x"/>
                                          </p:val>
                                        </p:tav>
                                        <p:tav tm="100000">
                                          <p:val>
                                            <p:strVal val="ppt_x"/>
                                          </p:val>
                                        </p:tav>
                                      </p:tavLst>
                                    </p:anim>
                                    <p:anim calcmode="lin" valueType="num">
                                      <p:cBhvr additive="base">
                                        <p:cTn id="176" dur="4500"/>
                                        <p:tgtEl>
                                          <p:spTgt spid="74"/>
                                        </p:tgtEl>
                                        <p:attrNameLst>
                                          <p:attrName>ppt_y</p:attrName>
                                        </p:attrNameLst>
                                      </p:cBhvr>
                                      <p:tavLst>
                                        <p:tav tm="0">
                                          <p:val>
                                            <p:strVal val="ppt_y"/>
                                          </p:val>
                                        </p:tav>
                                        <p:tav tm="100000">
                                          <p:val>
                                            <p:strVal val="1+ppt_h/2"/>
                                          </p:val>
                                        </p:tav>
                                      </p:tavLst>
                                    </p:anim>
                                    <p:set>
                                      <p:cBhvr>
                                        <p:cTn id="177" dur="1" fill="hold">
                                          <p:stCondLst>
                                            <p:cond delay="4499"/>
                                          </p:stCondLst>
                                        </p:cTn>
                                        <p:tgtEl>
                                          <p:spTgt spid="74"/>
                                        </p:tgtEl>
                                        <p:attrNameLst>
                                          <p:attrName>style.visibility</p:attrName>
                                        </p:attrNameLst>
                                      </p:cBhvr>
                                      <p:to>
                                        <p:strVal val="hidden"/>
                                      </p:to>
                                    </p:set>
                                  </p:childTnLst>
                                </p:cTn>
                              </p:par>
                              <p:par>
                                <p:cTn id="178" presetID="3" presetClass="exit" presetSubtype="10" fill="hold" grpId="3" nodeType="withEffect">
                                  <p:stCondLst>
                                    <p:cond delay="0"/>
                                  </p:stCondLst>
                                  <p:childTnLst>
                                    <p:animEffect transition="out" filter="blinds(horizontal)">
                                      <p:cBhvr>
                                        <p:cTn id="179" dur="6000"/>
                                        <p:tgtEl>
                                          <p:spTgt spid="74"/>
                                        </p:tgtEl>
                                      </p:cBhvr>
                                    </p:animEffect>
                                    <p:set>
                                      <p:cBhvr>
                                        <p:cTn id="180" dur="1" fill="hold">
                                          <p:stCondLst>
                                            <p:cond delay="5999"/>
                                          </p:stCondLst>
                                        </p:cTn>
                                        <p:tgtEl>
                                          <p:spTgt spid="74"/>
                                        </p:tgtEl>
                                        <p:attrNameLst>
                                          <p:attrName>style.visibility</p:attrName>
                                        </p:attrNameLst>
                                      </p:cBhvr>
                                      <p:to>
                                        <p:strVal val="hidden"/>
                                      </p:to>
                                    </p:set>
                                  </p:childTnLst>
                                </p:cTn>
                              </p:par>
                              <p:par>
                                <p:cTn id="181" presetID="8" presetClass="emph" presetSubtype="0" fill="hold" grpId="4" nodeType="withEffect">
                                  <p:stCondLst>
                                    <p:cond delay="0"/>
                                  </p:stCondLst>
                                  <p:childTnLst>
                                    <p:animRot by="-21600000">
                                      <p:cBhvr>
                                        <p:cTn id="182" dur="5000" fill="hold"/>
                                        <p:tgtEl>
                                          <p:spTgt spid="74"/>
                                        </p:tgtEl>
                                        <p:attrNameLst>
                                          <p:attrName>r</p:attrName>
                                        </p:attrNameLst>
                                      </p:cBhvr>
                                    </p:animRot>
                                  </p:childTnLst>
                                </p:cTn>
                              </p:par>
                              <p:par>
                                <p:cTn id="183" presetID="45" presetClass="exit" presetSubtype="0" fill="hold" grpId="5" nodeType="withEffect">
                                  <p:stCondLst>
                                    <p:cond delay="0"/>
                                  </p:stCondLst>
                                  <p:childTnLst>
                                    <p:animEffect transition="out" filter="fade">
                                      <p:cBhvr>
                                        <p:cTn id="184" dur="5000"/>
                                        <p:tgtEl>
                                          <p:spTgt spid="74"/>
                                        </p:tgtEl>
                                      </p:cBhvr>
                                    </p:animEffect>
                                    <p:anim calcmode="lin" valueType="num">
                                      <p:cBhvr>
                                        <p:cTn id="185"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86" dur="5000"/>
                                        <p:tgtEl>
                                          <p:spTgt spid="74"/>
                                        </p:tgtEl>
                                        <p:attrNameLst>
                                          <p:attrName>ppt_h</p:attrName>
                                        </p:attrNameLst>
                                      </p:cBhvr>
                                      <p:tavLst>
                                        <p:tav tm="0">
                                          <p:val>
                                            <p:strVal val="ppt_h"/>
                                          </p:val>
                                        </p:tav>
                                        <p:tav tm="100000">
                                          <p:val>
                                            <p:strVal val="ppt_h"/>
                                          </p:val>
                                        </p:tav>
                                      </p:tavLst>
                                    </p:anim>
                                    <p:set>
                                      <p:cBhvr>
                                        <p:cTn id="187" dur="1" fill="hold">
                                          <p:stCondLst>
                                            <p:cond delay="4999"/>
                                          </p:stCondLst>
                                        </p:cTn>
                                        <p:tgtEl>
                                          <p:spTgt spid="74"/>
                                        </p:tgtEl>
                                        <p:attrNameLst>
                                          <p:attrName>style.visibility</p:attrName>
                                        </p:attrNameLst>
                                      </p:cBhvr>
                                      <p:to>
                                        <p:strVal val="hidden"/>
                                      </p:to>
                                    </p:set>
                                  </p:childTnLst>
                                </p:cTn>
                              </p:par>
                              <p:par>
                                <p:cTn id="188" presetID="2" presetClass="entr" presetSubtype="1" fill="hold" grpId="0" nodeType="withEffect">
                                  <p:stCondLst>
                                    <p:cond delay="0"/>
                                  </p:stCondLst>
                                  <p:childTnLst>
                                    <p:set>
                                      <p:cBhvr>
                                        <p:cTn id="189" dur="1" fill="hold">
                                          <p:stCondLst>
                                            <p:cond delay="0"/>
                                          </p:stCondLst>
                                        </p:cTn>
                                        <p:tgtEl>
                                          <p:spTgt spid="75"/>
                                        </p:tgtEl>
                                        <p:attrNameLst>
                                          <p:attrName>style.visibility</p:attrName>
                                        </p:attrNameLst>
                                      </p:cBhvr>
                                      <p:to>
                                        <p:strVal val="visible"/>
                                      </p:to>
                                    </p:set>
                                    <p:anim calcmode="lin" valueType="num">
                                      <p:cBhvr additive="base">
                                        <p:cTn id="190" dur="4000" fill="hold"/>
                                        <p:tgtEl>
                                          <p:spTgt spid="75"/>
                                        </p:tgtEl>
                                        <p:attrNameLst>
                                          <p:attrName>ppt_x</p:attrName>
                                        </p:attrNameLst>
                                      </p:cBhvr>
                                      <p:tavLst>
                                        <p:tav tm="0">
                                          <p:val>
                                            <p:strVal val="#ppt_x"/>
                                          </p:val>
                                        </p:tav>
                                        <p:tav tm="100000">
                                          <p:val>
                                            <p:strVal val="#ppt_x"/>
                                          </p:val>
                                        </p:tav>
                                      </p:tavLst>
                                    </p:anim>
                                    <p:anim calcmode="lin" valueType="num">
                                      <p:cBhvr additive="base">
                                        <p:cTn id="191" dur="4000" fill="hold"/>
                                        <p:tgtEl>
                                          <p:spTgt spid="75"/>
                                        </p:tgtEl>
                                        <p:attrNameLst>
                                          <p:attrName>ppt_y</p:attrName>
                                        </p:attrNameLst>
                                      </p:cBhvr>
                                      <p:tavLst>
                                        <p:tav tm="0">
                                          <p:val>
                                            <p:strVal val="0-#ppt_h/2"/>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75"/>
                                        </p:tgtEl>
                                        <p:attrNameLst>
                                          <p:attrName>style.visibility</p:attrName>
                                        </p:attrNameLst>
                                      </p:cBhvr>
                                      <p:to>
                                        <p:strVal val="visible"/>
                                      </p:to>
                                    </p:set>
                                    <p:anim calcmode="lin" valueType="num">
                                      <p:cBhvr>
                                        <p:cTn id="194" dur="4000" fill="hold"/>
                                        <p:tgtEl>
                                          <p:spTgt spid="75"/>
                                        </p:tgtEl>
                                        <p:attrNameLst>
                                          <p:attrName>ppt_w</p:attrName>
                                        </p:attrNameLst>
                                      </p:cBhvr>
                                      <p:tavLst>
                                        <p:tav tm="0" fmla="#ppt_w*sin(2.5*pi*$)">
                                          <p:val>
                                            <p:fltVal val="0"/>
                                          </p:val>
                                        </p:tav>
                                        <p:tav tm="100000">
                                          <p:val>
                                            <p:fltVal val="1"/>
                                          </p:val>
                                        </p:tav>
                                      </p:tavLst>
                                    </p:anim>
                                    <p:anim calcmode="lin" valueType="num">
                                      <p:cBhvr>
                                        <p:cTn id="195" dur="4000" fill="hold"/>
                                        <p:tgtEl>
                                          <p:spTgt spid="75"/>
                                        </p:tgtEl>
                                        <p:attrNameLst>
                                          <p:attrName>ppt_h</p:attrName>
                                        </p:attrNameLst>
                                      </p:cBhvr>
                                      <p:tavLst>
                                        <p:tav tm="0">
                                          <p:val>
                                            <p:strVal val="#ppt_h"/>
                                          </p:val>
                                        </p:tav>
                                        <p:tav tm="100000">
                                          <p:val>
                                            <p:strVal val="#ppt_h"/>
                                          </p:val>
                                        </p:tav>
                                      </p:tavLst>
                                    </p:anim>
                                  </p:childTnLst>
                                </p:cTn>
                              </p:par>
                              <p:par>
                                <p:cTn id="196" presetID="2" presetClass="exit" presetSubtype="4" fill="hold" grpId="2" nodeType="withEffect">
                                  <p:stCondLst>
                                    <p:cond delay="0"/>
                                  </p:stCondLst>
                                  <p:childTnLst>
                                    <p:anim calcmode="lin" valueType="num">
                                      <p:cBhvr additive="base">
                                        <p:cTn id="197" dur="4500"/>
                                        <p:tgtEl>
                                          <p:spTgt spid="75"/>
                                        </p:tgtEl>
                                        <p:attrNameLst>
                                          <p:attrName>ppt_x</p:attrName>
                                        </p:attrNameLst>
                                      </p:cBhvr>
                                      <p:tavLst>
                                        <p:tav tm="0">
                                          <p:val>
                                            <p:strVal val="ppt_x"/>
                                          </p:val>
                                        </p:tav>
                                        <p:tav tm="100000">
                                          <p:val>
                                            <p:strVal val="ppt_x"/>
                                          </p:val>
                                        </p:tav>
                                      </p:tavLst>
                                    </p:anim>
                                    <p:anim calcmode="lin" valueType="num">
                                      <p:cBhvr additive="base">
                                        <p:cTn id="198" dur="4500"/>
                                        <p:tgtEl>
                                          <p:spTgt spid="75"/>
                                        </p:tgtEl>
                                        <p:attrNameLst>
                                          <p:attrName>ppt_y</p:attrName>
                                        </p:attrNameLst>
                                      </p:cBhvr>
                                      <p:tavLst>
                                        <p:tav tm="0">
                                          <p:val>
                                            <p:strVal val="ppt_y"/>
                                          </p:val>
                                        </p:tav>
                                        <p:tav tm="100000">
                                          <p:val>
                                            <p:strVal val="1+ppt_h/2"/>
                                          </p:val>
                                        </p:tav>
                                      </p:tavLst>
                                    </p:anim>
                                    <p:set>
                                      <p:cBhvr>
                                        <p:cTn id="199" dur="1" fill="hold">
                                          <p:stCondLst>
                                            <p:cond delay="4499"/>
                                          </p:stCondLst>
                                        </p:cTn>
                                        <p:tgtEl>
                                          <p:spTgt spid="75"/>
                                        </p:tgtEl>
                                        <p:attrNameLst>
                                          <p:attrName>style.visibility</p:attrName>
                                        </p:attrNameLst>
                                      </p:cBhvr>
                                      <p:to>
                                        <p:strVal val="hidden"/>
                                      </p:to>
                                    </p:set>
                                  </p:childTnLst>
                                </p:cTn>
                              </p:par>
                              <p:par>
                                <p:cTn id="200" presetID="3" presetClass="exit" presetSubtype="10" fill="hold" grpId="3" nodeType="withEffect">
                                  <p:stCondLst>
                                    <p:cond delay="0"/>
                                  </p:stCondLst>
                                  <p:childTnLst>
                                    <p:animEffect transition="out" filter="blinds(horizontal)">
                                      <p:cBhvr>
                                        <p:cTn id="201" dur="6000"/>
                                        <p:tgtEl>
                                          <p:spTgt spid="75"/>
                                        </p:tgtEl>
                                      </p:cBhvr>
                                    </p:animEffect>
                                    <p:set>
                                      <p:cBhvr>
                                        <p:cTn id="202" dur="1" fill="hold">
                                          <p:stCondLst>
                                            <p:cond delay="5999"/>
                                          </p:stCondLst>
                                        </p:cTn>
                                        <p:tgtEl>
                                          <p:spTgt spid="75"/>
                                        </p:tgtEl>
                                        <p:attrNameLst>
                                          <p:attrName>style.visibility</p:attrName>
                                        </p:attrNameLst>
                                      </p:cBhvr>
                                      <p:to>
                                        <p:strVal val="hidden"/>
                                      </p:to>
                                    </p:set>
                                  </p:childTnLst>
                                </p:cTn>
                              </p:par>
                              <p:par>
                                <p:cTn id="203" presetID="8" presetClass="emph" presetSubtype="0" fill="hold" grpId="4" nodeType="withEffect">
                                  <p:stCondLst>
                                    <p:cond delay="0"/>
                                  </p:stCondLst>
                                  <p:childTnLst>
                                    <p:animRot by="-21600000">
                                      <p:cBhvr>
                                        <p:cTn id="204" dur="5000" fill="hold"/>
                                        <p:tgtEl>
                                          <p:spTgt spid="75"/>
                                        </p:tgtEl>
                                        <p:attrNameLst>
                                          <p:attrName>r</p:attrName>
                                        </p:attrNameLst>
                                      </p:cBhvr>
                                    </p:animRot>
                                  </p:childTnLst>
                                </p:cTn>
                              </p:par>
                              <p:par>
                                <p:cTn id="205" presetID="45" presetClass="exit" presetSubtype="0" fill="hold" grpId="5" nodeType="withEffect">
                                  <p:stCondLst>
                                    <p:cond delay="0"/>
                                  </p:stCondLst>
                                  <p:childTnLst>
                                    <p:animEffect transition="out" filter="fade">
                                      <p:cBhvr>
                                        <p:cTn id="206" dur="5000"/>
                                        <p:tgtEl>
                                          <p:spTgt spid="75"/>
                                        </p:tgtEl>
                                      </p:cBhvr>
                                    </p:animEffect>
                                    <p:anim calcmode="lin" valueType="num">
                                      <p:cBhvr>
                                        <p:cTn id="207"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208" dur="5000"/>
                                        <p:tgtEl>
                                          <p:spTgt spid="75"/>
                                        </p:tgtEl>
                                        <p:attrNameLst>
                                          <p:attrName>ppt_h</p:attrName>
                                        </p:attrNameLst>
                                      </p:cBhvr>
                                      <p:tavLst>
                                        <p:tav tm="0">
                                          <p:val>
                                            <p:strVal val="ppt_h"/>
                                          </p:val>
                                        </p:tav>
                                        <p:tav tm="100000">
                                          <p:val>
                                            <p:strVal val="ppt_h"/>
                                          </p:val>
                                        </p:tav>
                                      </p:tavLst>
                                    </p:anim>
                                    <p:set>
                                      <p:cBhvr>
                                        <p:cTn id="209" dur="1" fill="hold">
                                          <p:stCondLst>
                                            <p:cond delay="4999"/>
                                          </p:stCondLst>
                                        </p:cTn>
                                        <p:tgtEl>
                                          <p:spTgt spid="75"/>
                                        </p:tgtEl>
                                        <p:attrNameLst>
                                          <p:attrName>style.visibility</p:attrName>
                                        </p:attrNameLst>
                                      </p:cBhvr>
                                      <p:to>
                                        <p:strVal val="hidden"/>
                                      </p:to>
                                    </p:set>
                                  </p:childTnLst>
                                </p:cTn>
                              </p:par>
                              <p:par>
                                <p:cTn id="210" presetID="2" presetClass="entr" presetSubtype="1" fill="hold" grpId="0" nodeType="withEffect">
                                  <p:stCondLst>
                                    <p:cond delay="0"/>
                                  </p:stCondLst>
                                  <p:childTnLst>
                                    <p:set>
                                      <p:cBhvr>
                                        <p:cTn id="211" dur="1" fill="hold">
                                          <p:stCondLst>
                                            <p:cond delay="0"/>
                                          </p:stCondLst>
                                        </p:cTn>
                                        <p:tgtEl>
                                          <p:spTgt spid="76"/>
                                        </p:tgtEl>
                                        <p:attrNameLst>
                                          <p:attrName>style.visibility</p:attrName>
                                        </p:attrNameLst>
                                      </p:cBhvr>
                                      <p:to>
                                        <p:strVal val="visible"/>
                                      </p:to>
                                    </p:set>
                                    <p:anim calcmode="lin" valueType="num">
                                      <p:cBhvr additive="base">
                                        <p:cTn id="212" dur="4000" fill="hold"/>
                                        <p:tgtEl>
                                          <p:spTgt spid="76"/>
                                        </p:tgtEl>
                                        <p:attrNameLst>
                                          <p:attrName>ppt_x</p:attrName>
                                        </p:attrNameLst>
                                      </p:cBhvr>
                                      <p:tavLst>
                                        <p:tav tm="0">
                                          <p:val>
                                            <p:strVal val="#ppt_x"/>
                                          </p:val>
                                        </p:tav>
                                        <p:tav tm="100000">
                                          <p:val>
                                            <p:strVal val="#ppt_x"/>
                                          </p:val>
                                        </p:tav>
                                      </p:tavLst>
                                    </p:anim>
                                    <p:anim calcmode="lin" valueType="num">
                                      <p:cBhvr additive="base">
                                        <p:cTn id="213" dur="4000" fill="hold"/>
                                        <p:tgtEl>
                                          <p:spTgt spid="76"/>
                                        </p:tgtEl>
                                        <p:attrNameLst>
                                          <p:attrName>ppt_y</p:attrName>
                                        </p:attrNameLst>
                                      </p:cBhvr>
                                      <p:tavLst>
                                        <p:tav tm="0">
                                          <p:val>
                                            <p:strVal val="0-#ppt_h/2"/>
                                          </p:val>
                                        </p:tav>
                                        <p:tav tm="100000">
                                          <p:val>
                                            <p:strVal val="#ppt_y"/>
                                          </p:val>
                                        </p:tav>
                                      </p:tavLst>
                                    </p:anim>
                                  </p:childTnLst>
                                </p:cTn>
                              </p:par>
                              <p:par>
                                <p:cTn id="214" presetID="19" presetClass="entr" presetSubtype="10" fill="hold" grpId="1" nodeType="withEffect">
                                  <p:stCondLst>
                                    <p:cond delay="0"/>
                                  </p:stCondLst>
                                  <p:childTnLst>
                                    <p:set>
                                      <p:cBhvr>
                                        <p:cTn id="215" dur="1" fill="hold">
                                          <p:stCondLst>
                                            <p:cond delay="0"/>
                                          </p:stCondLst>
                                        </p:cTn>
                                        <p:tgtEl>
                                          <p:spTgt spid="76"/>
                                        </p:tgtEl>
                                        <p:attrNameLst>
                                          <p:attrName>style.visibility</p:attrName>
                                        </p:attrNameLst>
                                      </p:cBhvr>
                                      <p:to>
                                        <p:strVal val="visible"/>
                                      </p:to>
                                    </p:set>
                                    <p:anim calcmode="lin" valueType="num">
                                      <p:cBhvr>
                                        <p:cTn id="216" dur="4000" fill="hold"/>
                                        <p:tgtEl>
                                          <p:spTgt spid="76"/>
                                        </p:tgtEl>
                                        <p:attrNameLst>
                                          <p:attrName>ppt_w</p:attrName>
                                        </p:attrNameLst>
                                      </p:cBhvr>
                                      <p:tavLst>
                                        <p:tav tm="0" fmla="#ppt_w*sin(2.5*pi*$)">
                                          <p:val>
                                            <p:fltVal val="0"/>
                                          </p:val>
                                        </p:tav>
                                        <p:tav tm="100000">
                                          <p:val>
                                            <p:fltVal val="1"/>
                                          </p:val>
                                        </p:tav>
                                      </p:tavLst>
                                    </p:anim>
                                    <p:anim calcmode="lin" valueType="num">
                                      <p:cBhvr>
                                        <p:cTn id="217" dur="4000" fill="hold"/>
                                        <p:tgtEl>
                                          <p:spTgt spid="76"/>
                                        </p:tgtEl>
                                        <p:attrNameLst>
                                          <p:attrName>ppt_h</p:attrName>
                                        </p:attrNameLst>
                                      </p:cBhvr>
                                      <p:tavLst>
                                        <p:tav tm="0">
                                          <p:val>
                                            <p:strVal val="#ppt_h"/>
                                          </p:val>
                                        </p:tav>
                                        <p:tav tm="100000">
                                          <p:val>
                                            <p:strVal val="#ppt_h"/>
                                          </p:val>
                                        </p:tav>
                                      </p:tavLst>
                                    </p:anim>
                                  </p:childTnLst>
                                </p:cTn>
                              </p:par>
                              <p:par>
                                <p:cTn id="218" presetID="2" presetClass="exit" presetSubtype="4" fill="hold" grpId="2" nodeType="withEffect">
                                  <p:stCondLst>
                                    <p:cond delay="0"/>
                                  </p:stCondLst>
                                  <p:childTnLst>
                                    <p:anim calcmode="lin" valueType="num">
                                      <p:cBhvr additive="base">
                                        <p:cTn id="219" dur="4500"/>
                                        <p:tgtEl>
                                          <p:spTgt spid="76"/>
                                        </p:tgtEl>
                                        <p:attrNameLst>
                                          <p:attrName>ppt_x</p:attrName>
                                        </p:attrNameLst>
                                      </p:cBhvr>
                                      <p:tavLst>
                                        <p:tav tm="0">
                                          <p:val>
                                            <p:strVal val="ppt_x"/>
                                          </p:val>
                                        </p:tav>
                                        <p:tav tm="100000">
                                          <p:val>
                                            <p:strVal val="ppt_x"/>
                                          </p:val>
                                        </p:tav>
                                      </p:tavLst>
                                    </p:anim>
                                    <p:anim calcmode="lin" valueType="num">
                                      <p:cBhvr additive="base">
                                        <p:cTn id="220" dur="4500"/>
                                        <p:tgtEl>
                                          <p:spTgt spid="76"/>
                                        </p:tgtEl>
                                        <p:attrNameLst>
                                          <p:attrName>ppt_y</p:attrName>
                                        </p:attrNameLst>
                                      </p:cBhvr>
                                      <p:tavLst>
                                        <p:tav tm="0">
                                          <p:val>
                                            <p:strVal val="ppt_y"/>
                                          </p:val>
                                        </p:tav>
                                        <p:tav tm="100000">
                                          <p:val>
                                            <p:strVal val="1+ppt_h/2"/>
                                          </p:val>
                                        </p:tav>
                                      </p:tavLst>
                                    </p:anim>
                                    <p:set>
                                      <p:cBhvr>
                                        <p:cTn id="221" dur="1" fill="hold">
                                          <p:stCondLst>
                                            <p:cond delay="4499"/>
                                          </p:stCondLst>
                                        </p:cTn>
                                        <p:tgtEl>
                                          <p:spTgt spid="76"/>
                                        </p:tgtEl>
                                        <p:attrNameLst>
                                          <p:attrName>style.visibility</p:attrName>
                                        </p:attrNameLst>
                                      </p:cBhvr>
                                      <p:to>
                                        <p:strVal val="hidden"/>
                                      </p:to>
                                    </p:set>
                                  </p:childTnLst>
                                </p:cTn>
                              </p:par>
                              <p:par>
                                <p:cTn id="222" presetID="3" presetClass="exit" presetSubtype="10" fill="hold" grpId="3" nodeType="withEffect">
                                  <p:stCondLst>
                                    <p:cond delay="0"/>
                                  </p:stCondLst>
                                  <p:childTnLst>
                                    <p:animEffect transition="out" filter="blinds(horizontal)">
                                      <p:cBhvr>
                                        <p:cTn id="223" dur="6000"/>
                                        <p:tgtEl>
                                          <p:spTgt spid="76"/>
                                        </p:tgtEl>
                                      </p:cBhvr>
                                    </p:animEffect>
                                    <p:set>
                                      <p:cBhvr>
                                        <p:cTn id="224" dur="1" fill="hold">
                                          <p:stCondLst>
                                            <p:cond delay="5999"/>
                                          </p:stCondLst>
                                        </p:cTn>
                                        <p:tgtEl>
                                          <p:spTgt spid="76"/>
                                        </p:tgtEl>
                                        <p:attrNameLst>
                                          <p:attrName>style.visibility</p:attrName>
                                        </p:attrNameLst>
                                      </p:cBhvr>
                                      <p:to>
                                        <p:strVal val="hidden"/>
                                      </p:to>
                                    </p:set>
                                  </p:childTnLst>
                                </p:cTn>
                              </p:par>
                              <p:par>
                                <p:cTn id="225" presetID="8" presetClass="emph" presetSubtype="0" fill="hold" grpId="4" nodeType="withEffect">
                                  <p:stCondLst>
                                    <p:cond delay="0"/>
                                  </p:stCondLst>
                                  <p:childTnLst>
                                    <p:animRot by="-21600000">
                                      <p:cBhvr>
                                        <p:cTn id="226" dur="5000" fill="hold"/>
                                        <p:tgtEl>
                                          <p:spTgt spid="76"/>
                                        </p:tgtEl>
                                        <p:attrNameLst>
                                          <p:attrName>r</p:attrName>
                                        </p:attrNameLst>
                                      </p:cBhvr>
                                    </p:animRot>
                                  </p:childTnLst>
                                </p:cTn>
                              </p:par>
                              <p:par>
                                <p:cTn id="227" presetID="45" presetClass="exit" presetSubtype="0" fill="hold" grpId="5" nodeType="withEffect">
                                  <p:stCondLst>
                                    <p:cond delay="0"/>
                                  </p:stCondLst>
                                  <p:childTnLst>
                                    <p:animEffect transition="out" filter="fade">
                                      <p:cBhvr>
                                        <p:cTn id="228" dur="5000"/>
                                        <p:tgtEl>
                                          <p:spTgt spid="76"/>
                                        </p:tgtEl>
                                      </p:cBhvr>
                                    </p:animEffect>
                                    <p:anim calcmode="lin" valueType="num">
                                      <p:cBhvr>
                                        <p:cTn id="229"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230" dur="5000"/>
                                        <p:tgtEl>
                                          <p:spTgt spid="76"/>
                                        </p:tgtEl>
                                        <p:attrNameLst>
                                          <p:attrName>ppt_h</p:attrName>
                                        </p:attrNameLst>
                                      </p:cBhvr>
                                      <p:tavLst>
                                        <p:tav tm="0">
                                          <p:val>
                                            <p:strVal val="ppt_h"/>
                                          </p:val>
                                        </p:tav>
                                        <p:tav tm="100000">
                                          <p:val>
                                            <p:strVal val="ppt_h"/>
                                          </p:val>
                                        </p:tav>
                                      </p:tavLst>
                                    </p:anim>
                                    <p:set>
                                      <p:cBhvr>
                                        <p:cTn id="231" dur="1" fill="hold">
                                          <p:stCondLst>
                                            <p:cond delay="4999"/>
                                          </p:stCondLst>
                                        </p:cTn>
                                        <p:tgtEl>
                                          <p:spTgt spid="76"/>
                                        </p:tgtEl>
                                        <p:attrNameLst>
                                          <p:attrName>style.visibility</p:attrName>
                                        </p:attrNameLst>
                                      </p:cBhvr>
                                      <p:to>
                                        <p:strVal val="hidden"/>
                                      </p:to>
                                    </p:set>
                                  </p:childTnLst>
                                </p:cTn>
                              </p:par>
                              <p:par>
                                <p:cTn id="232" presetID="2" presetClass="entr" presetSubtype="1" fill="hold" grpId="0" nodeType="withEffect">
                                  <p:stCondLst>
                                    <p:cond delay="0"/>
                                  </p:stCondLst>
                                  <p:childTnLst>
                                    <p:set>
                                      <p:cBhvr>
                                        <p:cTn id="233" dur="1" fill="hold">
                                          <p:stCondLst>
                                            <p:cond delay="0"/>
                                          </p:stCondLst>
                                        </p:cTn>
                                        <p:tgtEl>
                                          <p:spTgt spid="71"/>
                                        </p:tgtEl>
                                        <p:attrNameLst>
                                          <p:attrName>style.visibility</p:attrName>
                                        </p:attrNameLst>
                                      </p:cBhvr>
                                      <p:to>
                                        <p:strVal val="visible"/>
                                      </p:to>
                                    </p:set>
                                    <p:anim calcmode="lin" valueType="num">
                                      <p:cBhvr additive="base">
                                        <p:cTn id="234" dur="4000" fill="hold"/>
                                        <p:tgtEl>
                                          <p:spTgt spid="71"/>
                                        </p:tgtEl>
                                        <p:attrNameLst>
                                          <p:attrName>ppt_x</p:attrName>
                                        </p:attrNameLst>
                                      </p:cBhvr>
                                      <p:tavLst>
                                        <p:tav tm="0">
                                          <p:val>
                                            <p:strVal val="#ppt_x"/>
                                          </p:val>
                                        </p:tav>
                                        <p:tav tm="100000">
                                          <p:val>
                                            <p:strVal val="#ppt_x"/>
                                          </p:val>
                                        </p:tav>
                                      </p:tavLst>
                                    </p:anim>
                                    <p:anim calcmode="lin" valueType="num">
                                      <p:cBhvr additive="base">
                                        <p:cTn id="235" dur="4000" fill="hold"/>
                                        <p:tgtEl>
                                          <p:spTgt spid="71"/>
                                        </p:tgtEl>
                                        <p:attrNameLst>
                                          <p:attrName>ppt_y</p:attrName>
                                        </p:attrNameLst>
                                      </p:cBhvr>
                                      <p:tavLst>
                                        <p:tav tm="0">
                                          <p:val>
                                            <p:strVal val="0-#ppt_h/2"/>
                                          </p:val>
                                        </p:tav>
                                        <p:tav tm="100000">
                                          <p:val>
                                            <p:strVal val="#ppt_y"/>
                                          </p:val>
                                        </p:tav>
                                      </p:tavLst>
                                    </p:anim>
                                  </p:childTnLst>
                                </p:cTn>
                              </p:par>
                              <p:par>
                                <p:cTn id="236" presetID="19" presetClass="entr" presetSubtype="10" fill="hold" grpId="1" nodeType="withEffect">
                                  <p:stCondLst>
                                    <p:cond delay="0"/>
                                  </p:stCondLst>
                                  <p:childTnLst>
                                    <p:set>
                                      <p:cBhvr>
                                        <p:cTn id="237" dur="1" fill="hold">
                                          <p:stCondLst>
                                            <p:cond delay="0"/>
                                          </p:stCondLst>
                                        </p:cTn>
                                        <p:tgtEl>
                                          <p:spTgt spid="71"/>
                                        </p:tgtEl>
                                        <p:attrNameLst>
                                          <p:attrName>style.visibility</p:attrName>
                                        </p:attrNameLst>
                                      </p:cBhvr>
                                      <p:to>
                                        <p:strVal val="visible"/>
                                      </p:to>
                                    </p:set>
                                    <p:anim calcmode="lin" valueType="num">
                                      <p:cBhvr>
                                        <p:cTn id="238" dur="4000" fill="hold"/>
                                        <p:tgtEl>
                                          <p:spTgt spid="71"/>
                                        </p:tgtEl>
                                        <p:attrNameLst>
                                          <p:attrName>ppt_w</p:attrName>
                                        </p:attrNameLst>
                                      </p:cBhvr>
                                      <p:tavLst>
                                        <p:tav tm="0" fmla="#ppt_w*sin(2.5*pi*$)">
                                          <p:val>
                                            <p:fltVal val="0"/>
                                          </p:val>
                                        </p:tav>
                                        <p:tav tm="100000">
                                          <p:val>
                                            <p:fltVal val="1"/>
                                          </p:val>
                                        </p:tav>
                                      </p:tavLst>
                                    </p:anim>
                                    <p:anim calcmode="lin" valueType="num">
                                      <p:cBhvr>
                                        <p:cTn id="239" dur="4000" fill="hold"/>
                                        <p:tgtEl>
                                          <p:spTgt spid="71"/>
                                        </p:tgtEl>
                                        <p:attrNameLst>
                                          <p:attrName>ppt_h</p:attrName>
                                        </p:attrNameLst>
                                      </p:cBhvr>
                                      <p:tavLst>
                                        <p:tav tm="0">
                                          <p:val>
                                            <p:strVal val="#ppt_h"/>
                                          </p:val>
                                        </p:tav>
                                        <p:tav tm="100000">
                                          <p:val>
                                            <p:strVal val="#ppt_h"/>
                                          </p:val>
                                        </p:tav>
                                      </p:tavLst>
                                    </p:anim>
                                  </p:childTnLst>
                                </p:cTn>
                              </p:par>
                              <p:par>
                                <p:cTn id="240" presetID="2" presetClass="exit" presetSubtype="4" fill="hold" grpId="2" nodeType="withEffect">
                                  <p:stCondLst>
                                    <p:cond delay="0"/>
                                  </p:stCondLst>
                                  <p:childTnLst>
                                    <p:anim calcmode="lin" valueType="num">
                                      <p:cBhvr additive="base">
                                        <p:cTn id="241" dur="4500"/>
                                        <p:tgtEl>
                                          <p:spTgt spid="71"/>
                                        </p:tgtEl>
                                        <p:attrNameLst>
                                          <p:attrName>ppt_x</p:attrName>
                                        </p:attrNameLst>
                                      </p:cBhvr>
                                      <p:tavLst>
                                        <p:tav tm="0">
                                          <p:val>
                                            <p:strVal val="ppt_x"/>
                                          </p:val>
                                        </p:tav>
                                        <p:tav tm="100000">
                                          <p:val>
                                            <p:strVal val="ppt_x"/>
                                          </p:val>
                                        </p:tav>
                                      </p:tavLst>
                                    </p:anim>
                                    <p:anim calcmode="lin" valueType="num">
                                      <p:cBhvr additive="base">
                                        <p:cTn id="242" dur="4500"/>
                                        <p:tgtEl>
                                          <p:spTgt spid="71"/>
                                        </p:tgtEl>
                                        <p:attrNameLst>
                                          <p:attrName>ppt_y</p:attrName>
                                        </p:attrNameLst>
                                      </p:cBhvr>
                                      <p:tavLst>
                                        <p:tav tm="0">
                                          <p:val>
                                            <p:strVal val="ppt_y"/>
                                          </p:val>
                                        </p:tav>
                                        <p:tav tm="100000">
                                          <p:val>
                                            <p:strVal val="1+ppt_h/2"/>
                                          </p:val>
                                        </p:tav>
                                      </p:tavLst>
                                    </p:anim>
                                    <p:set>
                                      <p:cBhvr>
                                        <p:cTn id="243" dur="1" fill="hold">
                                          <p:stCondLst>
                                            <p:cond delay="4499"/>
                                          </p:stCondLst>
                                        </p:cTn>
                                        <p:tgtEl>
                                          <p:spTgt spid="71"/>
                                        </p:tgtEl>
                                        <p:attrNameLst>
                                          <p:attrName>style.visibility</p:attrName>
                                        </p:attrNameLst>
                                      </p:cBhvr>
                                      <p:to>
                                        <p:strVal val="hidden"/>
                                      </p:to>
                                    </p:set>
                                  </p:childTnLst>
                                </p:cTn>
                              </p:par>
                              <p:par>
                                <p:cTn id="244" presetID="3" presetClass="exit" presetSubtype="10" fill="hold" grpId="3" nodeType="withEffect">
                                  <p:stCondLst>
                                    <p:cond delay="0"/>
                                  </p:stCondLst>
                                  <p:childTnLst>
                                    <p:animEffect transition="out" filter="blinds(horizontal)">
                                      <p:cBhvr>
                                        <p:cTn id="245" dur="6000"/>
                                        <p:tgtEl>
                                          <p:spTgt spid="71"/>
                                        </p:tgtEl>
                                      </p:cBhvr>
                                    </p:animEffect>
                                    <p:set>
                                      <p:cBhvr>
                                        <p:cTn id="246" dur="1" fill="hold">
                                          <p:stCondLst>
                                            <p:cond delay="5999"/>
                                          </p:stCondLst>
                                        </p:cTn>
                                        <p:tgtEl>
                                          <p:spTgt spid="71"/>
                                        </p:tgtEl>
                                        <p:attrNameLst>
                                          <p:attrName>style.visibility</p:attrName>
                                        </p:attrNameLst>
                                      </p:cBhvr>
                                      <p:to>
                                        <p:strVal val="hidden"/>
                                      </p:to>
                                    </p:set>
                                  </p:childTnLst>
                                </p:cTn>
                              </p:par>
                              <p:par>
                                <p:cTn id="247" presetID="8" presetClass="emph" presetSubtype="0" fill="hold" grpId="4" nodeType="withEffect">
                                  <p:stCondLst>
                                    <p:cond delay="0"/>
                                  </p:stCondLst>
                                  <p:childTnLst>
                                    <p:animRot by="-21600000">
                                      <p:cBhvr>
                                        <p:cTn id="248" dur="5000" fill="hold"/>
                                        <p:tgtEl>
                                          <p:spTgt spid="71"/>
                                        </p:tgtEl>
                                        <p:attrNameLst>
                                          <p:attrName>r</p:attrName>
                                        </p:attrNameLst>
                                      </p:cBhvr>
                                    </p:animRot>
                                  </p:childTnLst>
                                </p:cTn>
                              </p:par>
                              <p:par>
                                <p:cTn id="249" presetID="45" presetClass="exit" presetSubtype="0" fill="hold" grpId="5" nodeType="withEffect">
                                  <p:stCondLst>
                                    <p:cond delay="0"/>
                                  </p:stCondLst>
                                  <p:childTnLst>
                                    <p:animEffect transition="out" filter="fade">
                                      <p:cBhvr>
                                        <p:cTn id="250" dur="5000"/>
                                        <p:tgtEl>
                                          <p:spTgt spid="71"/>
                                        </p:tgtEl>
                                      </p:cBhvr>
                                    </p:animEffect>
                                    <p:anim calcmode="lin" valueType="num">
                                      <p:cBhvr>
                                        <p:cTn id="251"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252" dur="5000"/>
                                        <p:tgtEl>
                                          <p:spTgt spid="71"/>
                                        </p:tgtEl>
                                        <p:attrNameLst>
                                          <p:attrName>ppt_h</p:attrName>
                                        </p:attrNameLst>
                                      </p:cBhvr>
                                      <p:tavLst>
                                        <p:tav tm="0">
                                          <p:val>
                                            <p:strVal val="ppt_h"/>
                                          </p:val>
                                        </p:tav>
                                        <p:tav tm="100000">
                                          <p:val>
                                            <p:strVal val="ppt_h"/>
                                          </p:val>
                                        </p:tav>
                                      </p:tavLst>
                                    </p:anim>
                                    <p:set>
                                      <p:cBhvr>
                                        <p:cTn id="253" dur="1" fill="hold">
                                          <p:stCondLst>
                                            <p:cond delay="4999"/>
                                          </p:stCondLst>
                                        </p:cTn>
                                        <p:tgtEl>
                                          <p:spTgt spid="71"/>
                                        </p:tgtEl>
                                        <p:attrNameLst>
                                          <p:attrName>style.visibility</p:attrName>
                                        </p:attrNameLst>
                                      </p:cBhvr>
                                      <p:to>
                                        <p:strVal val="hidden"/>
                                      </p:to>
                                    </p:set>
                                  </p:childTnLst>
                                </p:cTn>
                              </p:par>
                              <p:par>
                                <p:cTn id="254" presetID="2" presetClass="entr" presetSubtype="1" fill="hold" grpId="0" nodeType="withEffect">
                                  <p:stCondLst>
                                    <p:cond delay="0"/>
                                  </p:stCondLst>
                                  <p:childTnLst>
                                    <p:set>
                                      <p:cBhvr>
                                        <p:cTn id="255" dur="1" fill="hold">
                                          <p:stCondLst>
                                            <p:cond delay="0"/>
                                          </p:stCondLst>
                                        </p:cTn>
                                        <p:tgtEl>
                                          <p:spTgt spid="72"/>
                                        </p:tgtEl>
                                        <p:attrNameLst>
                                          <p:attrName>style.visibility</p:attrName>
                                        </p:attrNameLst>
                                      </p:cBhvr>
                                      <p:to>
                                        <p:strVal val="visible"/>
                                      </p:to>
                                    </p:set>
                                    <p:anim calcmode="lin" valueType="num">
                                      <p:cBhvr additive="base">
                                        <p:cTn id="256" dur="4000" fill="hold"/>
                                        <p:tgtEl>
                                          <p:spTgt spid="72"/>
                                        </p:tgtEl>
                                        <p:attrNameLst>
                                          <p:attrName>ppt_x</p:attrName>
                                        </p:attrNameLst>
                                      </p:cBhvr>
                                      <p:tavLst>
                                        <p:tav tm="0">
                                          <p:val>
                                            <p:strVal val="#ppt_x"/>
                                          </p:val>
                                        </p:tav>
                                        <p:tav tm="100000">
                                          <p:val>
                                            <p:strVal val="#ppt_x"/>
                                          </p:val>
                                        </p:tav>
                                      </p:tavLst>
                                    </p:anim>
                                    <p:anim calcmode="lin" valueType="num">
                                      <p:cBhvr additive="base">
                                        <p:cTn id="257" dur="4000" fill="hold"/>
                                        <p:tgtEl>
                                          <p:spTgt spid="72"/>
                                        </p:tgtEl>
                                        <p:attrNameLst>
                                          <p:attrName>ppt_y</p:attrName>
                                        </p:attrNameLst>
                                      </p:cBhvr>
                                      <p:tavLst>
                                        <p:tav tm="0">
                                          <p:val>
                                            <p:strVal val="0-#ppt_h/2"/>
                                          </p:val>
                                        </p:tav>
                                        <p:tav tm="100000">
                                          <p:val>
                                            <p:strVal val="#ppt_y"/>
                                          </p:val>
                                        </p:tav>
                                      </p:tavLst>
                                    </p:anim>
                                  </p:childTnLst>
                                </p:cTn>
                              </p:par>
                              <p:par>
                                <p:cTn id="258" presetID="19" presetClass="entr" presetSubtype="10" fill="hold" grpId="1" nodeType="withEffect">
                                  <p:stCondLst>
                                    <p:cond delay="0"/>
                                  </p:stCondLst>
                                  <p:childTnLst>
                                    <p:set>
                                      <p:cBhvr>
                                        <p:cTn id="259" dur="1" fill="hold">
                                          <p:stCondLst>
                                            <p:cond delay="0"/>
                                          </p:stCondLst>
                                        </p:cTn>
                                        <p:tgtEl>
                                          <p:spTgt spid="72"/>
                                        </p:tgtEl>
                                        <p:attrNameLst>
                                          <p:attrName>style.visibility</p:attrName>
                                        </p:attrNameLst>
                                      </p:cBhvr>
                                      <p:to>
                                        <p:strVal val="visible"/>
                                      </p:to>
                                    </p:set>
                                    <p:anim calcmode="lin" valueType="num">
                                      <p:cBhvr>
                                        <p:cTn id="260" dur="4000" fill="hold"/>
                                        <p:tgtEl>
                                          <p:spTgt spid="72"/>
                                        </p:tgtEl>
                                        <p:attrNameLst>
                                          <p:attrName>ppt_w</p:attrName>
                                        </p:attrNameLst>
                                      </p:cBhvr>
                                      <p:tavLst>
                                        <p:tav tm="0" fmla="#ppt_w*sin(2.5*pi*$)">
                                          <p:val>
                                            <p:fltVal val="0"/>
                                          </p:val>
                                        </p:tav>
                                        <p:tav tm="100000">
                                          <p:val>
                                            <p:fltVal val="1"/>
                                          </p:val>
                                        </p:tav>
                                      </p:tavLst>
                                    </p:anim>
                                    <p:anim calcmode="lin" valueType="num">
                                      <p:cBhvr>
                                        <p:cTn id="261" dur="4000" fill="hold"/>
                                        <p:tgtEl>
                                          <p:spTgt spid="72"/>
                                        </p:tgtEl>
                                        <p:attrNameLst>
                                          <p:attrName>ppt_h</p:attrName>
                                        </p:attrNameLst>
                                      </p:cBhvr>
                                      <p:tavLst>
                                        <p:tav tm="0">
                                          <p:val>
                                            <p:strVal val="#ppt_h"/>
                                          </p:val>
                                        </p:tav>
                                        <p:tav tm="100000">
                                          <p:val>
                                            <p:strVal val="#ppt_h"/>
                                          </p:val>
                                        </p:tav>
                                      </p:tavLst>
                                    </p:anim>
                                  </p:childTnLst>
                                </p:cTn>
                              </p:par>
                              <p:par>
                                <p:cTn id="262" presetID="2" presetClass="exit" presetSubtype="4" fill="hold" grpId="2" nodeType="withEffect">
                                  <p:stCondLst>
                                    <p:cond delay="0"/>
                                  </p:stCondLst>
                                  <p:childTnLst>
                                    <p:anim calcmode="lin" valueType="num">
                                      <p:cBhvr additive="base">
                                        <p:cTn id="263" dur="4500"/>
                                        <p:tgtEl>
                                          <p:spTgt spid="72"/>
                                        </p:tgtEl>
                                        <p:attrNameLst>
                                          <p:attrName>ppt_x</p:attrName>
                                        </p:attrNameLst>
                                      </p:cBhvr>
                                      <p:tavLst>
                                        <p:tav tm="0">
                                          <p:val>
                                            <p:strVal val="ppt_x"/>
                                          </p:val>
                                        </p:tav>
                                        <p:tav tm="100000">
                                          <p:val>
                                            <p:strVal val="ppt_x"/>
                                          </p:val>
                                        </p:tav>
                                      </p:tavLst>
                                    </p:anim>
                                    <p:anim calcmode="lin" valueType="num">
                                      <p:cBhvr additive="base">
                                        <p:cTn id="264" dur="4500"/>
                                        <p:tgtEl>
                                          <p:spTgt spid="72"/>
                                        </p:tgtEl>
                                        <p:attrNameLst>
                                          <p:attrName>ppt_y</p:attrName>
                                        </p:attrNameLst>
                                      </p:cBhvr>
                                      <p:tavLst>
                                        <p:tav tm="0">
                                          <p:val>
                                            <p:strVal val="ppt_y"/>
                                          </p:val>
                                        </p:tav>
                                        <p:tav tm="100000">
                                          <p:val>
                                            <p:strVal val="1+ppt_h/2"/>
                                          </p:val>
                                        </p:tav>
                                      </p:tavLst>
                                    </p:anim>
                                    <p:set>
                                      <p:cBhvr>
                                        <p:cTn id="265" dur="1" fill="hold">
                                          <p:stCondLst>
                                            <p:cond delay="4499"/>
                                          </p:stCondLst>
                                        </p:cTn>
                                        <p:tgtEl>
                                          <p:spTgt spid="72"/>
                                        </p:tgtEl>
                                        <p:attrNameLst>
                                          <p:attrName>style.visibility</p:attrName>
                                        </p:attrNameLst>
                                      </p:cBhvr>
                                      <p:to>
                                        <p:strVal val="hidden"/>
                                      </p:to>
                                    </p:set>
                                  </p:childTnLst>
                                </p:cTn>
                              </p:par>
                              <p:par>
                                <p:cTn id="266" presetID="3" presetClass="exit" presetSubtype="10" fill="hold" grpId="3" nodeType="withEffect">
                                  <p:stCondLst>
                                    <p:cond delay="0"/>
                                  </p:stCondLst>
                                  <p:childTnLst>
                                    <p:animEffect transition="out" filter="blinds(horizontal)">
                                      <p:cBhvr>
                                        <p:cTn id="267" dur="6000"/>
                                        <p:tgtEl>
                                          <p:spTgt spid="72"/>
                                        </p:tgtEl>
                                      </p:cBhvr>
                                    </p:animEffect>
                                    <p:set>
                                      <p:cBhvr>
                                        <p:cTn id="268" dur="1" fill="hold">
                                          <p:stCondLst>
                                            <p:cond delay="5999"/>
                                          </p:stCondLst>
                                        </p:cTn>
                                        <p:tgtEl>
                                          <p:spTgt spid="72"/>
                                        </p:tgtEl>
                                        <p:attrNameLst>
                                          <p:attrName>style.visibility</p:attrName>
                                        </p:attrNameLst>
                                      </p:cBhvr>
                                      <p:to>
                                        <p:strVal val="hidden"/>
                                      </p:to>
                                    </p:set>
                                  </p:childTnLst>
                                </p:cTn>
                              </p:par>
                              <p:par>
                                <p:cTn id="269" presetID="8" presetClass="emph" presetSubtype="0" fill="hold" grpId="4" nodeType="withEffect">
                                  <p:stCondLst>
                                    <p:cond delay="0"/>
                                  </p:stCondLst>
                                  <p:childTnLst>
                                    <p:animRot by="-21600000">
                                      <p:cBhvr>
                                        <p:cTn id="270" dur="5000" fill="hold"/>
                                        <p:tgtEl>
                                          <p:spTgt spid="72"/>
                                        </p:tgtEl>
                                        <p:attrNameLst>
                                          <p:attrName>r</p:attrName>
                                        </p:attrNameLst>
                                      </p:cBhvr>
                                    </p:animRot>
                                  </p:childTnLst>
                                </p:cTn>
                              </p:par>
                              <p:par>
                                <p:cTn id="271" presetID="45" presetClass="exit" presetSubtype="0" fill="hold" grpId="5" nodeType="withEffect">
                                  <p:stCondLst>
                                    <p:cond delay="0"/>
                                  </p:stCondLst>
                                  <p:childTnLst>
                                    <p:animEffect transition="out" filter="fade">
                                      <p:cBhvr>
                                        <p:cTn id="272" dur="5000"/>
                                        <p:tgtEl>
                                          <p:spTgt spid="72"/>
                                        </p:tgtEl>
                                      </p:cBhvr>
                                    </p:animEffect>
                                    <p:anim calcmode="lin" valueType="num">
                                      <p:cBhvr>
                                        <p:cTn id="273"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274" dur="5000"/>
                                        <p:tgtEl>
                                          <p:spTgt spid="72"/>
                                        </p:tgtEl>
                                        <p:attrNameLst>
                                          <p:attrName>ppt_h</p:attrName>
                                        </p:attrNameLst>
                                      </p:cBhvr>
                                      <p:tavLst>
                                        <p:tav tm="0">
                                          <p:val>
                                            <p:strVal val="ppt_h"/>
                                          </p:val>
                                        </p:tav>
                                        <p:tav tm="100000">
                                          <p:val>
                                            <p:strVal val="ppt_h"/>
                                          </p:val>
                                        </p:tav>
                                      </p:tavLst>
                                    </p:anim>
                                    <p:set>
                                      <p:cBhvr>
                                        <p:cTn id="275" dur="1" fill="hold">
                                          <p:stCondLst>
                                            <p:cond delay="4999"/>
                                          </p:stCondLst>
                                        </p:cTn>
                                        <p:tgtEl>
                                          <p:spTgt spid="72"/>
                                        </p:tgtEl>
                                        <p:attrNameLst>
                                          <p:attrName>style.visibility</p:attrName>
                                        </p:attrNameLst>
                                      </p:cBhvr>
                                      <p:to>
                                        <p:strVal val="hidden"/>
                                      </p:to>
                                    </p:set>
                                  </p:childTnLst>
                                </p:cTn>
                              </p:par>
                              <p:par>
                                <p:cTn id="276" presetID="2" presetClass="entr" presetSubtype="1" fill="hold" grpId="0" nodeType="withEffect">
                                  <p:stCondLst>
                                    <p:cond delay="0"/>
                                  </p:stCondLst>
                                  <p:childTnLst>
                                    <p:set>
                                      <p:cBhvr>
                                        <p:cTn id="277" dur="1" fill="hold">
                                          <p:stCondLst>
                                            <p:cond delay="0"/>
                                          </p:stCondLst>
                                        </p:cTn>
                                        <p:tgtEl>
                                          <p:spTgt spid="73"/>
                                        </p:tgtEl>
                                        <p:attrNameLst>
                                          <p:attrName>style.visibility</p:attrName>
                                        </p:attrNameLst>
                                      </p:cBhvr>
                                      <p:to>
                                        <p:strVal val="visible"/>
                                      </p:to>
                                    </p:set>
                                    <p:anim calcmode="lin" valueType="num">
                                      <p:cBhvr additive="base">
                                        <p:cTn id="278" dur="4000" fill="hold"/>
                                        <p:tgtEl>
                                          <p:spTgt spid="73"/>
                                        </p:tgtEl>
                                        <p:attrNameLst>
                                          <p:attrName>ppt_x</p:attrName>
                                        </p:attrNameLst>
                                      </p:cBhvr>
                                      <p:tavLst>
                                        <p:tav tm="0">
                                          <p:val>
                                            <p:strVal val="#ppt_x"/>
                                          </p:val>
                                        </p:tav>
                                        <p:tav tm="100000">
                                          <p:val>
                                            <p:strVal val="#ppt_x"/>
                                          </p:val>
                                        </p:tav>
                                      </p:tavLst>
                                    </p:anim>
                                    <p:anim calcmode="lin" valueType="num">
                                      <p:cBhvr additive="base">
                                        <p:cTn id="279" dur="4000" fill="hold"/>
                                        <p:tgtEl>
                                          <p:spTgt spid="73"/>
                                        </p:tgtEl>
                                        <p:attrNameLst>
                                          <p:attrName>ppt_y</p:attrName>
                                        </p:attrNameLst>
                                      </p:cBhvr>
                                      <p:tavLst>
                                        <p:tav tm="0">
                                          <p:val>
                                            <p:strVal val="0-#ppt_h/2"/>
                                          </p:val>
                                        </p:tav>
                                        <p:tav tm="100000">
                                          <p:val>
                                            <p:strVal val="#ppt_y"/>
                                          </p:val>
                                        </p:tav>
                                      </p:tavLst>
                                    </p:anim>
                                  </p:childTnLst>
                                </p:cTn>
                              </p:par>
                              <p:par>
                                <p:cTn id="280" presetID="19" presetClass="entr" presetSubtype="10" fill="hold" grpId="1" nodeType="withEffect">
                                  <p:stCondLst>
                                    <p:cond delay="0"/>
                                  </p:stCondLst>
                                  <p:childTnLst>
                                    <p:set>
                                      <p:cBhvr>
                                        <p:cTn id="281" dur="1" fill="hold">
                                          <p:stCondLst>
                                            <p:cond delay="0"/>
                                          </p:stCondLst>
                                        </p:cTn>
                                        <p:tgtEl>
                                          <p:spTgt spid="73"/>
                                        </p:tgtEl>
                                        <p:attrNameLst>
                                          <p:attrName>style.visibility</p:attrName>
                                        </p:attrNameLst>
                                      </p:cBhvr>
                                      <p:to>
                                        <p:strVal val="visible"/>
                                      </p:to>
                                    </p:set>
                                    <p:anim calcmode="lin" valueType="num">
                                      <p:cBhvr>
                                        <p:cTn id="282" dur="4000" fill="hold"/>
                                        <p:tgtEl>
                                          <p:spTgt spid="73"/>
                                        </p:tgtEl>
                                        <p:attrNameLst>
                                          <p:attrName>ppt_w</p:attrName>
                                        </p:attrNameLst>
                                      </p:cBhvr>
                                      <p:tavLst>
                                        <p:tav tm="0" fmla="#ppt_w*sin(2.5*pi*$)">
                                          <p:val>
                                            <p:fltVal val="0"/>
                                          </p:val>
                                        </p:tav>
                                        <p:tav tm="100000">
                                          <p:val>
                                            <p:fltVal val="1"/>
                                          </p:val>
                                        </p:tav>
                                      </p:tavLst>
                                    </p:anim>
                                    <p:anim calcmode="lin" valueType="num">
                                      <p:cBhvr>
                                        <p:cTn id="283" dur="4000" fill="hold"/>
                                        <p:tgtEl>
                                          <p:spTgt spid="73"/>
                                        </p:tgtEl>
                                        <p:attrNameLst>
                                          <p:attrName>ppt_h</p:attrName>
                                        </p:attrNameLst>
                                      </p:cBhvr>
                                      <p:tavLst>
                                        <p:tav tm="0">
                                          <p:val>
                                            <p:strVal val="#ppt_h"/>
                                          </p:val>
                                        </p:tav>
                                        <p:tav tm="100000">
                                          <p:val>
                                            <p:strVal val="#ppt_h"/>
                                          </p:val>
                                        </p:tav>
                                      </p:tavLst>
                                    </p:anim>
                                  </p:childTnLst>
                                </p:cTn>
                              </p:par>
                              <p:par>
                                <p:cTn id="284" presetID="2" presetClass="exit" presetSubtype="4" fill="hold" grpId="2" nodeType="withEffect">
                                  <p:stCondLst>
                                    <p:cond delay="0"/>
                                  </p:stCondLst>
                                  <p:childTnLst>
                                    <p:anim calcmode="lin" valueType="num">
                                      <p:cBhvr additive="base">
                                        <p:cTn id="285" dur="4500"/>
                                        <p:tgtEl>
                                          <p:spTgt spid="73"/>
                                        </p:tgtEl>
                                        <p:attrNameLst>
                                          <p:attrName>ppt_x</p:attrName>
                                        </p:attrNameLst>
                                      </p:cBhvr>
                                      <p:tavLst>
                                        <p:tav tm="0">
                                          <p:val>
                                            <p:strVal val="ppt_x"/>
                                          </p:val>
                                        </p:tav>
                                        <p:tav tm="100000">
                                          <p:val>
                                            <p:strVal val="ppt_x"/>
                                          </p:val>
                                        </p:tav>
                                      </p:tavLst>
                                    </p:anim>
                                    <p:anim calcmode="lin" valueType="num">
                                      <p:cBhvr additive="base">
                                        <p:cTn id="286" dur="4500"/>
                                        <p:tgtEl>
                                          <p:spTgt spid="73"/>
                                        </p:tgtEl>
                                        <p:attrNameLst>
                                          <p:attrName>ppt_y</p:attrName>
                                        </p:attrNameLst>
                                      </p:cBhvr>
                                      <p:tavLst>
                                        <p:tav tm="0">
                                          <p:val>
                                            <p:strVal val="ppt_y"/>
                                          </p:val>
                                        </p:tav>
                                        <p:tav tm="100000">
                                          <p:val>
                                            <p:strVal val="1+ppt_h/2"/>
                                          </p:val>
                                        </p:tav>
                                      </p:tavLst>
                                    </p:anim>
                                    <p:set>
                                      <p:cBhvr>
                                        <p:cTn id="287" dur="1" fill="hold">
                                          <p:stCondLst>
                                            <p:cond delay="4499"/>
                                          </p:stCondLst>
                                        </p:cTn>
                                        <p:tgtEl>
                                          <p:spTgt spid="73"/>
                                        </p:tgtEl>
                                        <p:attrNameLst>
                                          <p:attrName>style.visibility</p:attrName>
                                        </p:attrNameLst>
                                      </p:cBhvr>
                                      <p:to>
                                        <p:strVal val="hidden"/>
                                      </p:to>
                                    </p:set>
                                  </p:childTnLst>
                                </p:cTn>
                              </p:par>
                              <p:par>
                                <p:cTn id="288" presetID="3" presetClass="exit" presetSubtype="10" fill="hold" grpId="3" nodeType="withEffect">
                                  <p:stCondLst>
                                    <p:cond delay="0"/>
                                  </p:stCondLst>
                                  <p:childTnLst>
                                    <p:animEffect transition="out" filter="blinds(horizontal)">
                                      <p:cBhvr>
                                        <p:cTn id="289" dur="6000"/>
                                        <p:tgtEl>
                                          <p:spTgt spid="73"/>
                                        </p:tgtEl>
                                      </p:cBhvr>
                                    </p:animEffect>
                                    <p:set>
                                      <p:cBhvr>
                                        <p:cTn id="290" dur="1" fill="hold">
                                          <p:stCondLst>
                                            <p:cond delay="5999"/>
                                          </p:stCondLst>
                                        </p:cTn>
                                        <p:tgtEl>
                                          <p:spTgt spid="73"/>
                                        </p:tgtEl>
                                        <p:attrNameLst>
                                          <p:attrName>style.visibility</p:attrName>
                                        </p:attrNameLst>
                                      </p:cBhvr>
                                      <p:to>
                                        <p:strVal val="hidden"/>
                                      </p:to>
                                    </p:set>
                                  </p:childTnLst>
                                </p:cTn>
                              </p:par>
                              <p:par>
                                <p:cTn id="291" presetID="8" presetClass="emph" presetSubtype="0" fill="hold" grpId="4" nodeType="withEffect">
                                  <p:stCondLst>
                                    <p:cond delay="0"/>
                                  </p:stCondLst>
                                  <p:childTnLst>
                                    <p:animRot by="-21600000">
                                      <p:cBhvr>
                                        <p:cTn id="292" dur="5000" fill="hold"/>
                                        <p:tgtEl>
                                          <p:spTgt spid="73"/>
                                        </p:tgtEl>
                                        <p:attrNameLst>
                                          <p:attrName>r</p:attrName>
                                        </p:attrNameLst>
                                      </p:cBhvr>
                                    </p:animRot>
                                  </p:childTnLst>
                                </p:cTn>
                              </p:par>
                              <p:par>
                                <p:cTn id="293" presetID="45" presetClass="exit" presetSubtype="0" fill="hold" grpId="5" nodeType="withEffect">
                                  <p:stCondLst>
                                    <p:cond delay="0"/>
                                  </p:stCondLst>
                                  <p:childTnLst>
                                    <p:animEffect transition="out" filter="fade">
                                      <p:cBhvr>
                                        <p:cTn id="294" dur="5000"/>
                                        <p:tgtEl>
                                          <p:spTgt spid="73"/>
                                        </p:tgtEl>
                                      </p:cBhvr>
                                    </p:animEffect>
                                    <p:anim calcmode="lin" valueType="num">
                                      <p:cBhvr>
                                        <p:cTn id="295"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296" dur="5000"/>
                                        <p:tgtEl>
                                          <p:spTgt spid="73"/>
                                        </p:tgtEl>
                                        <p:attrNameLst>
                                          <p:attrName>ppt_h</p:attrName>
                                        </p:attrNameLst>
                                      </p:cBhvr>
                                      <p:tavLst>
                                        <p:tav tm="0">
                                          <p:val>
                                            <p:strVal val="ppt_h"/>
                                          </p:val>
                                        </p:tav>
                                        <p:tav tm="100000">
                                          <p:val>
                                            <p:strVal val="ppt_h"/>
                                          </p:val>
                                        </p:tav>
                                      </p:tavLst>
                                    </p:anim>
                                    <p:set>
                                      <p:cBhvr>
                                        <p:cTn id="297" dur="1" fill="hold">
                                          <p:stCondLst>
                                            <p:cond delay="4999"/>
                                          </p:stCondLst>
                                        </p:cTn>
                                        <p:tgtEl>
                                          <p:spTgt spid="73"/>
                                        </p:tgtEl>
                                        <p:attrNameLst>
                                          <p:attrName>style.visibility</p:attrName>
                                        </p:attrNameLst>
                                      </p:cBhvr>
                                      <p:to>
                                        <p:strVal val="hidden"/>
                                      </p:to>
                                    </p:set>
                                  </p:childTnLst>
                                </p:cTn>
                              </p:par>
                              <p:par>
                                <p:cTn id="298" presetID="2" presetClass="entr" presetSubtype="1" fill="hold" grpId="0" nodeType="withEffect">
                                  <p:stCondLst>
                                    <p:cond delay="0"/>
                                  </p:stCondLst>
                                  <p:childTnLst>
                                    <p:set>
                                      <p:cBhvr>
                                        <p:cTn id="299" dur="1" fill="hold">
                                          <p:stCondLst>
                                            <p:cond delay="0"/>
                                          </p:stCondLst>
                                        </p:cTn>
                                        <p:tgtEl>
                                          <p:spTgt spid="70"/>
                                        </p:tgtEl>
                                        <p:attrNameLst>
                                          <p:attrName>style.visibility</p:attrName>
                                        </p:attrNameLst>
                                      </p:cBhvr>
                                      <p:to>
                                        <p:strVal val="visible"/>
                                      </p:to>
                                    </p:set>
                                    <p:anim calcmode="lin" valueType="num">
                                      <p:cBhvr additive="base">
                                        <p:cTn id="300" dur="4000" fill="hold"/>
                                        <p:tgtEl>
                                          <p:spTgt spid="70"/>
                                        </p:tgtEl>
                                        <p:attrNameLst>
                                          <p:attrName>ppt_x</p:attrName>
                                        </p:attrNameLst>
                                      </p:cBhvr>
                                      <p:tavLst>
                                        <p:tav tm="0">
                                          <p:val>
                                            <p:strVal val="#ppt_x"/>
                                          </p:val>
                                        </p:tav>
                                        <p:tav tm="100000">
                                          <p:val>
                                            <p:strVal val="#ppt_x"/>
                                          </p:val>
                                        </p:tav>
                                      </p:tavLst>
                                    </p:anim>
                                    <p:anim calcmode="lin" valueType="num">
                                      <p:cBhvr additive="base">
                                        <p:cTn id="301" dur="4000" fill="hold"/>
                                        <p:tgtEl>
                                          <p:spTgt spid="70"/>
                                        </p:tgtEl>
                                        <p:attrNameLst>
                                          <p:attrName>ppt_y</p:attrName>
                                        </p:attrNameLst>
                                      </p:cBhvr>
                                      <p:tavLst>
                                        <p:tav tm="0">
                                          <p:val>
                                            <p:strVal val="0-#ppt_h/2"/>
                                          </p:val>
                                        </p:tav>
                                        <p:tav tm="100000">
                                          <p:val>
                                            <p:strVal val="#ppt_y"/>
                                          </p:val>
                                        </p:tav>
                                      </p:tavLst>
                                    </p:anim>
                                  </p:childTnLst>
                                </p:cTn>
                              </p:par>
                              <p:par>
                                <p:cTn id="302" presetID="19" presetClass="entr" presetSubtype="10" fill="hold" grpId="1" nodeType="withEffect">
                                  <p:stCondLst>
                                    <p:cond delay="0"/>
                                  </p:stCondLst>
                                  <p:childTnLst>
                                    <p:set>
                                      <p:cBhvr>
                                        <p:cTn id="303" dur="1" fill="hold">
                                          <p:stCondLst>
                                            <p:cond delay="0"/>
                                          </p:stCondLst>
                                        </p:cTn>
                                        <p:tgtEl>
                                          <p:spTgt spid="70"/>
                                        </p:tgtEl>
                                        <p:attrNameLst>
                                          <p:attrName>style.visibility</p:attrName>
                                        </p:attrNameLst>
                                      </p:cBhvr>
                                      <p:to>
                                        <p:strVal val="visible"/>
                                      </p:to>
                                    </p:set>
                                    <p:anim calcmode="lin" valueType="num">
                                      <p:cBhvr>
                                        <p:cTn id="304" dur="4000" fill="hold"/>
                                        <p:tgtEl>
                                          <p:spTgt spid="70"/>
                                        </p:tgtEl>
                                        <p:attrNameLst>
                                          <p:attrName>ppt_w</p:attrName>
                                        </p:attrNameLst>
                                      </p:cBhvr>
                                      <p:tavLst>
                                        <p:tav tm="0" fmla="#ppt_w*sin(2.5*pi*$)">
                                          <p:val>
                                            <p:fltVal val="0"/>
                                          </p:val>
                                        </p:tav>
                                        <p:tav tm="100000">
                                          <p:val>
                                            <p:fltVal val="1"/>
                                          </p:val>
                                        </p:tav>
                                      </p:tavLst>
                                    </p:anim>
                                    <p:anim calcmode="lin" valueType="num">
                                      <p:cBhvr>
                                        <p:cTn id="305" dur="4000" fill="hold"/>
                                        <p:tgtEl>
                                          <p:spTgt spid="70"/>
                                        </p:tgtEl>
                                        <p:attrNameLst>
                                          <p:attrName>ppt_h</p:attrName>
                                        </p:attrNameLst>
                                      </p:cBhvr>
                                      <p:tavLst>
                                        <p:tav tm="0">
                                          <p:val>
                                            <p:strVal val="#ppt_h"/>
                                          </p:val>
                                        </p:tav>
                                        <p:tav tm="100000">
                                          <p:val>
                                            <p:strVal val="#ppt_h"/>
                                          </p:val>
                                        </p:tav>
                                      </p:tavLst>
                                    </p:anim>
                                  </p:childTnLst>
                                </p:cTn>
                              </p:par>
                              <p:par>
                                <p:cTn id="306" presetID="2" presetClass="exit" presetSubtype="4" fill="hold" grpId="2" nodeType="withEffect">
                                  <p:stCondLst>
                                    <p:cond delay="0"/>
                                  </p:stCondLst>
                                  <p:childTnLst>
                                    <p:anim calcmode="lin" valueType="num">
                                      <p:cBhvr additive="base">
                                        <p:cTn id="307" dur="4500"/>
                                        <p:tgtEl>
                                          <p:spTgt spid="70"/>
                                        </p:tgtEl>
                                        <p:attrNameLst>
                                          <p:attrName>ppt_x</p:attrName>
                                        </p:attrNameLst>
                                      </p:cBhvr>
                                      <p:tavLst>
                                        <p:tav tm="0">
                                          <p:val>
                                            <p:strVal val="ppt_x"/>
                                          </p:val>
                                        </p:tav>
                                        <p:tav tm="100000">
                                          <p:val>
                                            <p:strVal val="ppt_x"/>
                                          </p:val>
                                        </p:tav>
                                      </p:tavLst>
                                    </p:anim>
                                    <p:anim calcmode="lin" valueType="num">
                                      <p:cBhvr additive="base">
                                        <p:cTn id="308" dur="4500"/>
                                        <p:tgtEl>
                                          <p:spTgt spid="70"/>
                                        </p:tgtEl>
                                        <p:attrNameLst>
                                          <p:attrName>ppt_y</p:attrName>
                                        </p:attrNameLst>
                                      </p:cBhvr>
                                      <p:tavLst>
                                        <p:tav tm="0">
                                          <p:val>
                                            <p:strVal val="ppt_y"/>
                                          </p:val>
                                        </p:tav>
                                        <p:tav tm="100000">
                                          <p:val>
                                            <p:strVal val="1+ppt_h/2"/>
                                          </p:val>
                                        </p:tav>
                                      </p:tavLst>
                                    </p:anim>
                                    <p:set>
                                      <p:cBhvr>
                                        <p:cTn id="309" dur="1" fill="hold">
                                          <p:stCondLst>
                                            <p:cond delay="4499"/>
                                          </p:stCondLst>
                                        </p:cTn>
                                        <p:tgtEl>
                                          <p:spTgt spid="70"/>
                                        </p:tgtEl>
                                        <p:attrNameLst>
                                          <p:attrName>style.visibility</p:attrName>
                                        </p:attrNameLst>
                                      </p:cBhvr>
                                      <p:to>
                                        <p:strVal val="hidden"/>
                                      </p:to>
                                    </p:set>
                                  </p:childTnLst>
                                </p:cTn>
                              </p:par>
                              <p:par>
                                <p:cTn id="310" presetID="3" presetClass="exit" presetSubtype="10" fill="hold" grpId="3" nodeType="withEffect">
                                  <p:stCondLst>
                                    <p:cond delay="0"/>
                                  </p:stCondLst>
                                  <p:childTnLst>
                                    <p:animEffect transition="out" filter="blinds(horizontal)">
                                      <p:cBhvr>
                                        <p:cTn id="311" dur="6000"/>
                                        <p:tgtEl>
                                          <p:spTgt spid="70"/>
                                        </p:tgtEl>
                                      </p:cBhvr>
                                    </p:animEffect>
                                    <p:set>
                                      <p:cBhvr>
                                        <p:cTn id="312" dur="1" fill="hold">
                                          <p:stCondLst>
                                            <p:cond delay="5999"/>
                                          </p:stCondLst>
                                        </p:cTn>
                                        <p:tgtEl>
                                          <p:spTgt spid="70"/>
                                        </p:tgtEl>
                                        <p:attrNameLst>
                                          <p:attrName>style.visibility</p:attrName>
                                        </p:attrNameLst>
                                      </p:cBhvr>
                                      <p:to>
                                        <p:strVal val="hidden"/>
                                      </p:to>
                                    </p:set>
                                  </p:childTnLst>
                                </p:cTn>
                              </p:par>
                              <p:par>
                                <p:cTn id="313" presetID="8" presetClass="emph" presetSubtype="0" fill="hold" grpId="4" nodeType="withEffect">
                                  <p:stCondLst>
                                    <p:cond delay="0"/>
                                  </p:stCondLst>
                                  <p:childTnLst>
                                    <p:animRot by="-21600000">
                                      <p:cBhvr>
                                        <p:cTn id="314" dur="5000" fill="hold"/>
                                        <p:tgtEl>
                                          <p:spTgt spid="70"/>
                                        </p:tgtEl>
                                        <p:attrNameLst>
                                          <p:attrName>r</p:attrName>
                                        </p:attrNameLst>
                                      </p:cBhvr>
                                    </p:animRot>
                                  </p:childTnLst>
                                </p:cTn>
                              </p:par>
                              <p:par>
                                <p:cTn id="315" presetID="45" presetClass="exit" presetSubtype="0" fill="hold" grpId="5" nodeType="withEffect">
                                  <p:stCondLst>
                                    <p:cond delay="0"/>
                                  </p:stCondLst>
                                  <p:childTnLst>
                                    <p:animEffect transition="out" filter="fade">
                                      <p:cBhvr>
                                        <p:cTn id="316" dur="5000"/>
                                        <p:tgtEl>
                                          <p:spTgt spid="70"/>
                                        </p:tgtEl>
                                      </p:cBhvr>
                                    </p:animEffect>
                                    <p:anim calcmode="lin" valueType="num">
                                      <p:cBhvr>
                                        <p:cTn id="317"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318" dur="5000"/>
                                        <p:tgtEl>
                                          <p:spTgt spid="70"/>
                                        </p:tgtEl>
                                        <p:attrNameLst>
                                          <p:attrName>ppt_h</p:attrName>
                                        </p:attrNameLst>
                                      </p:cBhvr>
                                      <p:tavLst>
                                        <p:tav tm="0">
                                          <p:val>
                                            <p:strVal val="ppt_h"/>
                                          </p:val>
                                        </p:tav>
                                        <p:tav tm="100000">
                                          <p:val>
                                            <p:strVal val="ppt_h"/>
                                          </p:val>
                                        </p:tav>
                                      </p:tavLst>
                                    </p:anim>
                                    <p:set>
                                      <p:cBhvr>
                                        <p:cTn id="319" dur="1" fill="hold">
                                          <p:stCondLst>
                                            <p:cond delay="4999"/>
                                          </p:stCondLst>
                                        </p:cTn>
                                        <p:tgtEl>
                                          <p:spTgt spid="70"/>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41"/>
                                        </p:tgtEl>
                                        <p:attrNameLst>
                                          <p:attrName>style.visibility</p:attrName>
                                        </p:attrNameLst>
                                      </p:cBhvr>
                                      <p:to>
                                        <p:strVal val="visible"/>
                                      </p:to>
                                    </p:set>
                                    <p:anim calcmode="lin" valueType="num">
                                      <p:cBhvr additive="base">
                                        <p:cTn id="322" dur="4000" fill="hold"/>
                                        <p:tgtEl>
                                          <p:spTgt spid="41"/>
                                        </p:tgtEl>
                                        <p:attrNameLst>
                                          <p:attrName>ppt_x</p:attrName>
                                        </p:attrNameLst>
                                      </p:cBhvr>
                                      <p:tavLst>
                                        <p:tav tm="0">
                                          <p:val>
                                            <p:strVal val="#ppt_x"/>
                                          </p:val>
                                        </p:tav>
                                        <p:tav tm="100000">
                                          <p:val>
                                            <p:strVal val="#ppt_x"/>
                                          </p:val>
                                        </p:tav>
                                      </p:tavLst>
                                    </p:anim>
                                    <p:anim calcmode="lin" valueType="num">
                                      <p:cBhvr additive="base">
                                        <p:cTn id="323" dur="4000" fill="hold"/>
                                        <p:tgtEl>
                                          <p:spTgt spid="41"/>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41"/>
                                        </p:tgtEl>
                                        <p:attrNameLst>
                                          <p:attrName>style.visibility</p:attrName>
                                        </p:attrNameLst>
                                      </p:cBhvr>
                                      <p:to>
                                        <p:strVal val="visible"/>
                                      </p:to>
                                    </p:set>
                                    <p:anim calcmode="lin" valueType="num">
                                      <p:cBhvr>
                                        <p:cTn id="326" dur="4000" fill="hold"/>
                                        <p:tgtEl>
                                          <p:spTgt spid="41"/>
                                        </p:tgtEl>
                                        <p:attrNameLst>
                                          <p:attrName>ppt_w</p:attrName>
                                        </p:attrNameLst>
                                      </p:cBhvr>
                                      <p:tavLst>
                                        <p:tav tm="0" fmla="#ppt_w*sin(2.5*pi*$)">
                                          <p:val>
                                            <p:fltVal val="0"/>
                                          </p:val>
                                        </p:tav>
                                        <p:tav tm="100000">
                                          <p:val>
                                            <p:fltVal val="1"/>
                                          </p:val>
                                        </p:tav>
                                      </p:tavLst>
                                    </p:anim>
                                    <p:anim calcmode="lin" valueType="num">
                                      <p:cBhvr>
                                        <p:cTn id="327" dur="4000" fill="hold"/>
                                        <p:tgtEl>
                                          <p:spTgt spid="41"/>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41"/>
                                        </p:tgtEl>
                                        <p:attrNameLst>
                                          <p:attrName>ppt_x</p:attrName>
                                        </p:attrNameLst>
                                      </p:cBhvr>
                                      <p:tavLst>
                                        <p:tav tm="0">
                                          <p:val>
                                            <p:strVal val="ppt_x"/>
                                          </p:val>
                                        </p:tav>
                                        <p:tav tm="100000">
                                          <p:val>
                                            <p:strVal val="ppt_x"/>
                                          </p:val>
                                        </p:tav>
                                      </p:tavLst>
                                    </p:anim>
                                    <p:anim calcmode="lin" valueType="num">
                                      <p:cBhvr additive="base">
                                        <p:cTn id="330" dur="4500"/>
                                        <p:tgtEl>
                                          <p:spTgt spid="41"/>
                                        </p:tgtEl>
                                        <p:attrNameLst>
                                          <p:attrName>ppt_y</p:attrName>
                                        </p:attrNameLst>
                                      </p:cBhvr>
                                      <p:tavLst>
                                        <p:tav tm="0">
                                          <p:val>
                                            <p:strVal val="ppt_y"/>
                                          </p:val>
                                        </p:tav>
                                        <p:tav tm="100000">
                                          <p:val>
                                            <p:strVal val="1+ppt_h/2"/>
                                          </p:val>
                                        </p:tav>
                                      </p:tavLst>
                                    </p:anim>
                                    <p:set>
                                      <p:cBhvr>
                                        <p:cTn id="331" dur="1" fill="hold">
                                          <p:stCondLst>
                                            <p:cond delay="4499"/>
                                          </p:stCondLst>
                                        </p:cTn>
                                        <p:tgtEl>
                                          <p:spTgt spid="41"/>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41"/>
                                        </p:tgtEl>
                                      </p:cBhvr>
                                    </p:animEffect>
                                    <p:set>
                                      <p:cBhvr>
                                        <p:cTn id="334" dur="1" fill="hold">
                                          <p:stCondLst>
                                            <p:cond delay="5999"/>
                                          </p:stCondLst>
                                        </p:cTn>
                                        <p:tgtEl>
                                          <p:spTgt spid="41"/>
                                        </p:tgtEl>
                                        <p:attrNameLst>
                                          <p:attrName>style.visibility</p:attrName>
                                        </p:attrNameLst>
                                      </p:cBhvr>
                                      <p:to>
                                        <p:strVal val="hidden"/>
                                      </p:to>
                                    </p:set>
                                  </p:childTnLst>
                                </p:cTn>
                              </p:par>
                              <p:par>
                                <p:cTn id="335" presetID="8" presetClass="emph" presetSubtype="0" fill="hold" grpId="4" nodeType="withEffect">
                                  <p:stCondLst>
                                    <p:cond delay="0"/>
                                  </p:stCondLst>
                                  <p:childTnLst>
                                    <p:animRot by="-21600000">
                                      <p:cBhvr>
                                        <p:cTn id="336" dur="5000" fill="hold"/>
                                        <p:tgtEl>
                                          <p:spTgt spid="41"/>
                                        </p:tgtEl>
                                        <p:attrNameLst>
                                          <p:attrName>r</p:attrName>
                                        </p:attrNameLst>
                                      </p:cBhvr>
                                    </p:animRot>
                                  </p:childTnLst>
                                </p:cTn>
                              </p:par>
                              <p:par>
                                <p:cTn id="337" presetID="45" presetClass="exit" presetSubtype="0" fill="hold" grpId="5" nodeType="withEffect">
                                  <p:stCondLst>
                                    <p:cond delay="0"/>
                                  </p:stCondLst>
                                  <p:childTnLst>
                                    <p:animEffect transition="out" filter="fade">
                                      <p:cBhvr>
                                        <p:cTn id="338" dur="5000"/>
                                        <p:tgtEl>
                                          <p:spTgt spid="41"/>
                                        </p:tgtEl>
                                      </p:cBhvr>
                                    </p:animEffect>
                                    <p:anim calcmode="lin" valueType="num">
                                      <p:cBhvr>
                                        <p:cTn id="339"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340" dur="5000"/>
                                        <p:tgtEl>
                                          <p:spTgt spid="41"/>
                                        </p:tgtEl>
                                        <p:attrNameLst>
                                          <p:attrName>ppt_h</p:attrName>
                                        </p:attrNameLst>
                                      </p:cBhvr>
                                      <p:tavLst>
                                        <p:tav tm="0">
                                          <p:val>
                                            <p:strVal val="ppt_h"/>
                                          </p:val>
                                        </p:tav>
                                        <p:tav tm="100000">
                                          <p:val>
                                            <p:strVal val="ppt_h"/>
                                          </p:val>
                                        </p:tav>
                                      </p:tavLst>
                                    </p:anim>
                                    <p:set>
                                      <p:cBhvr>
                                        <p:cTn id="341" dur="1" fill="hold">
                                          <p:stCondLst>
                                            <p:cond delay="4999"/>
                                          </p:stCondLst>
                                        </p:cTn>
                                        <p:tgtEl>
                                          <p:spTgt spid="41"/>
                                        </p:tgtEl>
                                        <p:attrNameLst>
                                          <p:attrName>style.visibility</p:attrName>
                                        </p:attrNameLst>
                                      </p:cBhvr>
                                      <p:to>
                                        <p:strVal val="hidden"/>
                                      </p:to>
                                    </p:set>
                                  </p:childTnLst>
                                </p:cTn>
                              </p:par>
                              <p:par>
                                <p:cTn id="342" presetID="2" presetClass="entr" presetSubtype="1" fill="hold" grpId="0" nodeType="withEffect">
                                  <p:stCondLst>
                                    <p:cond delay="0"/>
                                  </p:stCondLst>
                                  <p:childTnLst>
                                    <p:set>
                                      <p:cBhvr>
                                        <p:cTn id="343" dur="1" fill="hold">
                                          <p:stCondLst>
                                            <p:cond delay="0"/>
                                          </p:stCondLst>
                                        </p:cTn>
                                        <p:tgtEl>
                                          <p:spTgt spid="42"/>
                                        </p:tgtEl>
                                        <p:attrNameLst>
                                          <p:attrName>style.visibility</p:attrName>
                                        </p:attrNameLst>
                                      </p:cBhvr>
                                      <p:to>
                                        <p:strVal val="visible"/>
                                      </p:to>
                                    </p:set>
                                    <p:anim calcmode="lin" valueType="num">
                                      <p:cBhvr additive="base">
                                        <p:cTn id="344" dur="4000" fill="hold"/>
                                        <p:tgtEl>
                                          <p:spTgt spid="42"/>
                                        </p:tgtEl>
                                        <p:attrNameLst>
                                          <p:attrName>ppt_x</p:attrName>
                                        </p:attrNameLst>
                                      </p:cBhvr>
                                      <p:tavLst>
                                        <p:tav tm="0">
                                          <p:val>
                                            <p:strVal val="#ppt_x"/>
                                          </p:val>
                                        </p:tav>
                                        <p:tav tm="100000">
                                          <p:val>
                                            <p:strVal val="#ppt_x"/>
                                          </p:val>
                                        </p:tav>
                                      </p:tavLst>
                                    </p:anim>
                                    <p:anim calcmode="lin" valueType="num">
                                      <p:cBhvr additive="base">
                                        <p:cTn id="345" dur="4000" fill="hold"/>
                                        <p:tgtEl>
                                          <p:spTgt spid="42"/>
                                        </p:tgtEl>
                                        <p:attrNameLst>
                                          <p:attrName>ppt_y</p:attrName>
                                        </p:attrNameLst>
                                      </p:cBhvr>
                                      <p:tavLst>
                                        <p:tav tm="0">
                                          <p:val>
                                            <p:strVal val="0-#ppt_h/2"/>
                                          </p:val>
                                        </p:tav>
                                        <p:tav tm="100000">
                                          <p:val>
                                            <p:strVal val="#ppt_y"/>
                                          </p:val>
                                        </p:tav>
                                      </p:tavLst>
                                    </p:anim>
                                  </p:childTnLst>
                                </p:cTn>
                              </p:par>
                              <p:par>
                                <p:cTn id="346" presetID="19" presetClass="entr" presetSubtype="10" fill="hold" grpId="1" nodeType="withEffect">
                                  <p:stCondLst>
                                    <p:cond delay="0"/>
                                  </p:stCondLst>
                                  <p:childTnLst>
                                    <p:set>
                                      <p:cBhvr>
                                        <p:cTn id="347" dur="1" fill="hold">
                                          <p:stCondLst>
                                            <p:cond delay="0"/>
                                          </p:stCondLst>
                                        </p:cTn>
                                        <p:tgtEl>
                                          <p:spTgt spid="42"/>
                                        </p:tgtEl>
                                        <p:attrNameLst>
                                          <p:attrName>style.visibility</p:attrName>
                                        </p:attrNameLst>
                                      </p:cBhvr>
                                      <p:to>
                                        <p:strVal val="visible"/>
                                      </p:to>
                                    </p:set>
                                    <p:anim calcmode="lin" valueType="num">
                                      <p:cBhvr>
                                        <p:cTn id="348" dur="4000" fill="hold"/>
                                        <p:tgtEl>
                                          <p:spTgt spid="42"/>
                                        </p:tgtEl>
                                        <p:attrNameLst>
                                          <p:attrName>ppt_w</p:attrName>
                                        </p:attrNameLst>
                                      </p:cBhvr>
                                      <p:tavLst>
                                        <p:tav tm="0" fmla="#ppt_w*sin(2.5*pi*$)">
                                          <p:val>
                                            <p:fltVal val="0"/>
                                          </p:val>
                                        </p:tav>
                                        <p:tav tm="100000">
                                          <p:val>
                                            <p:fltVal val="1"/>
                                          </p:val>
                                        </p:tav>
                                      </p:tavLst>
                                    </p:anim>
                                    <p:anim calcmode="lin" valueType="num">
                                      <p:cBhvr>
                                        <p:cTn id="349" dur="4000" fill="hold"/>
                                        <p:tgtEl>
                                          <p:spTgt spid="42"/>
                                        </p:tgtEl>
                                        <p:attrNameLst>
                                          <p:attrName>ppt_h</p:attrName>
                                        </p:attrNameLst>
                                      </p:cBhvr>
                                      <p:tavLst>
                                        <p:tav tm="0">
                                          <p:val>
                                            <p:strVal val="#ppt_h"/>
                                          </p:val>
                                        </p:tav>
                                        <p:tav tm="100000">
                                          <p:val>
                                            <p:strVal val="#ppt_h"/>
                                          </p:val>
                                        </p:tav>
                                      </p:tavLst>
                                    </p:anim>
                                  </p:childTnLst>
                                </p:cTn>
                              </p:par>
                              <p:par>
                                <p:cTn id="350" presetID="2" presetClass="exit" presetSubtype="4" fill="hold" grpId="2" nodeType="withEffect">
                                  <p:stCondLst>
                                    <p:cond delay="0"/>
                                  </p:stCondLst>
                                  <p:childTnLst>
                                    <p:anim calcmode="lin" valueType="num">
                                      <p:cBhvr additive="base">
                                        <p:cTn id="351" dur="4500"/>
                                        <p:tgtEl>
                                          <p:spTgt spid="42"/>
                                        </p:tgtEl>
                                        <p:attrNameLst>
                                          <p:attrName>ppt_x</p:attrName>
                                        </p:attrNameLst>
                                      </p:cBhvr>
                                      <p:tavLst>
                                        <p:tav tm="0">
                                          <p:val>
                                            <p:strVal val="ppt_x"/>
                                          </p:val>
                                        </p:tav>
                                        <p:tav tm="100000">
                                          <p:val>
                                            <p:strVal val="ppt_x"/>
                                          </p:val>
                                        </p:tav>
                                      </p:tavLst>
                                    </p:anim>
                                    <p:anim calcmode="lin" valueType="num">
                                      <p:cBhvr additive="base">
                                        <p:cTn id="352" dur="4500"/>
                                        <p:tgtEl>
                                          <p:spTgt spid="42"/>
                                        </p:tgtEl>
                                        <p:attrNameLst>
                                          <p:attrName>ppt_y</p:attrName>
                                        </p:attrNameLst>
                                      </p:cBhvr>
                                      <p:tavLst>
                                        <p:tav tm="0">
                                          <p:val>
                                            <p:strVal val="ppt_y"/>
                                          </p:val>
                                        </p:tav>
                                        <p:tav tm="100000">
                                          <p:val>
                                            <p:strVal val="1+ppt_h/2"/>
                                          </p:val>
                                        </p:tav>
                                      </p:tavLst>
                                    </p:anim>
                                    <p:set>
                                      <p:cBhvr>
                                        <p:cTn id="353" dur="1" fill="hold">
                                          <p:stCondLst>
                                            <p:cond delay="4499"/>
                                          </p:stCondLst>
                                        </p:cTn>
                                        <p:tgtEl>
                                          <p:spTgt spid="42"/>
                                        </p:tgtEl>
                                        <p:attrNameLst>
                                          <p:attrName>style.visibility</p:attrName>
                                        </p:attrNameLst>
                                      </p:cBhvr>
                                      <p:to>
                                        <p:strVal val="hidden"/>
                                      </p:to>
                                    </p:set>
                                  </p:childTnLst>
                                </p:cTn>
                              </p:par>
                              <p:par>
                                <p:cTn id="354" presetID="3" presetClass="exit" presetSubtype="10" fill="hold" grpId="3" nodeType="withEffect">
                                  <p:stCondLst>
                                    <p:cond delay="0"/>
                                  </p:stCondLst>
                                  <p:childTnLst>
                                    <p:animEffect transition="out" filter="blinds(horizontal)">
                                      <p:cBhvr>
                                        <p:cTn id="355" dur="6000"/>
                                        <p:tgtEl>
                                          <p:spTgt spid="42"/>
                                        </p:tgtEl>
                                      </p:cBhvr>
                                    </p:animEffect>
                                    <p:set>
                                      <p:cBhvr>
                                        <p:cTn id="356" dur="1" fill="hold">
                                          <p:stCondLst>
                                            <p:cond delay="5999"/>
                                          </p:stCondLst>
                                        </p:cTn>
                                        <p:tgtEl>
                                          <p:spTgt spid="42"/>
                                        </p:tgtEl>
                                        <p:attrNameLst>
                                          <p:attrName>style.visibility</p:attrName>
                                        </p:attrNameLst>
                                      </p:cBhvr>
                                      <p:to>
                                        <p:strVal val="hidden"/>
                                      </p:to>
                                    </p:set>
                                  </p:childTnLst>
                                </p:cTn>
                              </p:par>
                              <p:par>
                                <p:cTn id="357" presetID="8" presetClass="emph" presetSubtype="0" fill="hold" grpId="4" nodeType="withEffect">
                                  <p:stCondLst>
                                    <p:cond delay="0"/>
                                  </p:stCondLst>
                                  <p:childTnLst>
                                    <p:animRot by="-21600000">
                                      <p:cBhvr>
                                        <p:cTn id="358" dur="5000" fill="hold"/>
                                        <p:tgtEl>
                                          <p:spTgt spid="42"/>
                                        </p:tgtEl>
                                        <p:attrNameLst>
                                          <p:attrName>r</p:attrName>
                                        </p:attrNameLst>
                                      </p:cBhvr>
                                    </p:animRot>
                                  </p:childTnLst>
                                </p:cTn>
                              </p:par>
                              <p:par>
                                <p:cTn id="359" presetID="45" presetClass="exit" presetSubtype="0" fill="hold" grpId="5" nodeType="withEffect">
                                  <p:stCondLst>
                                    <p:cond delay="0"/>
                                  </p:stCondLst>
                                  <p:childTnLst>
                                    <p:animEffect transition="out" filter="fade">
                                      <p:cBhvr>
                                        <p:cTn id="360" dur="5000"/>
                                        <p:tgtEl>
                                          <p:spTgt spid="42"/>
                                        </p:tgtEl>
                                      </p:cBhvr>
                                    </p:animEffect>
                                    <p:anim calcmode="lin" valueType="num">
                                      <p:cBhvr>
                                        <p:cTn id="361"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362" dur="5000"/>
                                        <p:tgtEl>
                                          <p:spTgt spid="42"/>
                                        </p:tgtEl>
                                        <p:attrNameLst>
                                          <p:attrName>ppt_h</p:attrName>
                                        </p:attrNameLst>
                                      </p:cBhvr>
                                      <p:tavLst>
                                        <p:tav tm="0">
                                          <p:val>
                                            <p:strVal val="ppt_h"/>
                                          </p:val>
                                        </p:tav>
                                        <p:tav tm="100000">
                                          <p:val>
                                            <p:strVal val="ppt_h"/>
                                          </p:val>
                                        </p:tav>
                                      </p:tavLst>
                                    </p:anim>
                                    <p:set>
                                      <p:cBhvr>
                                        <p:cTn id="363" dur="1" fill="hold">
                                          <p:stCondLst>
                                            <p:cond delay="4999"/>
                                          </p:stCondLst>
                                        </p:cTn>
                                        <p:tgtEl>
                                          <p:spTgt spid="42"/>
                                        </p:tgtEl>
                                        <p:attrNameLst>
                                          <p:attrName>style.visibility</p:attrName>
                                        </p:attrNameLst>
                                      </p:cBhvr>
                                      <p:to>
                                        <p:strVal val="hidden"/>
                                      </p:to>
                                    </p:set>
                                  </p:childTnLst>
                                </p:cTn>
                              </p:par>
                              <p:par>
                                <p:cTn id="364" presetID="2" presetClass="entr" presetSubtype="1" fill="hold" grpId="0" nodeType="withEffect">
                                  <p:stCondLst>
                                    <p:cond delay="0"/>
                                  </p:stCondLst>
                                  <p:childTnLst>
                                    <p:set>
                                      <p:cBhvr>
                                        <p:cTn id="365" dur="1" fill="hold">
                                          <p:stCondLst>
                                            <p:cond delay="0"/>
                                          </p:stCondLst>
                                        </p:cTn>
                                        <p:tgtEl>
                                          <p:spTgt spid="43"/>
                                        </p:tgtEl>
                                        <p:attrNameLst>
                                          <p:attrName>style.visibility</p:attrName>
                                        </p:attrNameLst>
                                      </p:cBhvr>
                                      <p:to>
                                        <p:strVal val="visible"/>
                                      </p:to>
                                    </p:set>
                                    <p:anim calcmode="lin" valueType="num">
                                      <p:cBhvr additive="base">
                                        <p:cTn id="366" dur="4000" fill="hold"/>
                                        <p:tgtEl>
                                          <p:spTgt spid="43"/>
                                        </p:tgtEl>
                                        <p:attrNameLst>
                                          <p:attrName>ppt_x</p:attrName>
                                        </p:attrNameLst>
                                      </p:cBhvr>
                                      <p:tavLst>
                                        <p:tav tm="0">
                                          <p:val>
                                            <p:strVal val="#ppt_x"/>
                                          </p:val>
                                        </p:tav>
                                        <p:tav tm="100000">
                                          <p:val>
                                            <p:strVal val="#ppt_x"/>
                                          </p:val>
                                        </p:tav>
                                      </p:tavLst>
                                    </p:anim>
                                    <p:anim calcmode="lin" valueType="num">
                                      <p:cBhvr additive="base">
                                        <p:cTn id="367" dur="4000" fill="hold"/>
                                        <p:tgtEl>
                                          <p:spTgt spid="43"/>
                                        </p:tgtEl>
                                        <p:attrNameLst>
                                          <p:attrName>ppt_y</p:attrName>
                                        </p:attrNameLst>
                                      </p:cBhvr>
                                      <p:tavLst>
                                        <p:tav tm="0">
                                          <p:val>
                                            <p:strVal val="0-#ppt_h/2"/>
                                          </p:val>
                                        </p:tav>
                                        <p:tav tm="100000">
                                          <p:val>
                                            <p:strVal val="#ppt_y"/>
                                          </p:val>
                                        </p:tav>
                                      </p:tavLst>
                                    </p:anim>
                                  </p:childTnLst>
                                </p:cTn>
                              </p:par>
                              <p:par>
                                <p:cTn id="368" presetID="19" presetClass="entr" presetSubtype="10" fill="hold" grpId="1" nodeType="withEffect">
                                  <p:stCondLst>
                                    <p:cond delay="0"/>
                                  </p:stCondLst>
                                  <p:childTnLst>
                                    <p:set>
                                      <p:cBhvr>
                                        <p:cTn id="369" dur="1" fill="hold">
                                          <p:stCondLst>
                                            <p:cond delay="0"/>
                                          </p:stCondLst>
                                        </p:cTn>
                                        <p:tgtEl>
                                          <p:spTgt spid="43"/>
                                        </p:tgtEl>
                                        <p:attrNameLst>
                                          <p:attrName>style.visibility</p:attrName>
                                        </p:attrNameLst>
                                      </p:cBhvr>
                                      <p:to>
                                        <p:strVal val="visible"/>
                                      </p:to>
                                    </p:set>
                                    <p:anim calcmode="lin" valueType="num">
                                      <p:cBhvr>
                                        <p:cTn id="370" dur="4000" fill="hold"/>
                                        <p:tgtEl>
                                          <p:spTgt spid="43"/>
                                        </p:tgtEl>
                                        <p:attrNameLst>
                                          <p:attrName>ppt_w</p:attrName>
                                        </p:attrNameLst>
                                      </p:cBhvr>
                                      <p:tavLst>
                                        <p:tav tm="0" fmla="#ppt_w*sin(2.5*pi*$)">
                                          <p:val>
                                            <p:fltVal val="0"/>
                                          </p:val>
                                        </p:tav>
                                        <p:tav tm="100000">
                                          <p:val>
                                            <p:fltVal val="1"/>
                                          </p:val>
                                        </p:tav>
                                      </p:tavLst>
                                    </p:anim>
                                    <p:anim calcmode="lin" valueType="num">
                                      <p:cBhvr>
                                        <p:cTn id="371" dur="4000" fill="hold"/>
                                        <p:tgtEl>
                                          <p:spTgt spid="43"/>
                                        </p:tgtEl>
                                        <p:attrNameLst>
                                          <p:attrName>ppt_h</p:attrName>
                                        </p:attrNameLst>
                                      </p:cBhvr>
                                      <p:tavLst>
                                        <p:tav tm="0">
                                          <p:val>
                                            <p:strVal val="#ppt_h"/>
                                          </p:val>
                                        </p:tav>
                                        <p:tav tm="100000">
                                          <p:val>
                                            <p:strVal val="#ppt_h"/>
                                          </p:val>
                                        </p:tav>
                                      </p:tavLst>
                                    </p:anim>
                                  </p:childTnLst>
                                </p:cTn>
                              </p:par>
                              <p:par>
                                <p:cTn id="372" presetID="2" presetClass="exit" presetSubtype="4" fill="hold" grpId="2" nodeType="withEffect">
                                  <p:stCondLst>
                                    <p:cond delay="0"/>
                                  </p:stCondLst>
                                  <p:childTnLst>
                                    <p:anim calcmode="lin" valueType="num">
                                      <p:cBhvr additive="base">
                                        <p:cTn id="373" dur="4500"/>
                                        <p:tgtEl>
                                          <p:spTgt spid="43"/>
                                        </p:tgtEl>
                                        <p:attrNameLst>
                                          <p:attrName>ppt_x</p:attrName>
                                        </p:attrNameLst>
                                      </p:cBhvr>
                                      <p:tavLst>
                                        <p:tav tm="0">
                                          <p:val>
                                            <p:strVal val="ppt_x"/>
                                          </p:val>
                                        </p:tav>
                                        <p:tav tm="100000">
                                          <p:val>
                                            <p:strVal val="ppt_x"/>
                                          </p:val>
                                        </p:tav>
                                      </p:tavLst>
                                    </p:anim>
                                    <p:anim calcmode="lin" valueType="num">
                                      <p:cBhvr additive="base">
                                        <p:cTn id="374" dur="4500"/>
                                        <p:tgtEl>
                                          <p:spTgt spid="43"/>
                                        </p:tgtEl>
                                        <p:attrNameLst>
                                          <p:attrName>ppt_y</p:attrName>
                                        </p:attrNameLst>
                                      </p:cBhvr>
                                      <p:tavLst>
                                        <p:tav tm="0">
                                          <p:val>
                                            <p:strVal val="ppt_y"/>
                                          </p:val>
                                        </p:tav>
                                        <p:tav tm="100000">
                                          <p:val>
                                            <p:strVal val="1+ppt_h/2"/>
                                          </p:val>
                                        </p:tav>
                                      </p:tavLst>
                                    </p:anim>
                                    <p:set>
                                      <p:cBhvr>
                                        <p:cTn id="375" dur="1" fill="hold">
                                          <p:stCondLst>
                                            <p:cond delay="4499"/>
                                          </p:stCondLst>
                                        </p:cTn>
                                        <p:tgtEl>
                                          <p:spTgt spid="43"/>
                                        </p:tgtEl>
                                        <p:attrNameLst>
                                          <p:attrName>style.visibility</p:attrName>
                                        </p:attrNameLst>
                                      </p:cBhvr>
                                      <p:to>
                                        <p:strVal val="hidden"/>
                                      </p:to>
                                    </p:set>
                                  </p:childTnLst>
                                </p:cTn>
                              </p:par>
                              <p:par>
                                <p:cTn id="376" presetID="3" presetClass="exit" presetSubtype="10" fill="hold" grpId="3" nodeType="withEffect">
                                  <p:stCondLst>
                                    <p:cond delay="0"/>
                                  </p:stCondLst>
                                  <p:childTnLst>
                                    <p:animEffect transition="out" filter="blinds(horizontal)">
                                      <p:cBhvr>
                                        <p:cTn id="377" dur="6000"/>
                                        <p:tgtEl>
                                          <p:spTgt spid="43"/>
                                        </p:tgtEl>
                                      </p:cBhvr>
                                    </p:animEffect>
                                    <p:set>
                                      <p:cBhvr>
                                        <p:cTn id="378" dur="1" fill="hold">
                                          <p:stCondLst>
                                            <p:cond delay="5999"/>
                                          </p:stCondLst>
                                        </p:cTn>
                                        <p:tgtEl>
                                          <p:spTgt spid="43"/>
                                        </p:tgtEl>
                                        <p:attrNameLst>
                                          <p:attrName>style.visibility</p:attrName>
                                        </p:attrNameLst>
                                      </p:cBhvr>
                                      <p:to>
                                        <p:strVal val="hidden"/>
                                      </p:to>
                                    </p:set>
                                  </p:childTnLst>
                                </p:cTn>
                              </p:par>
                              <p:par>
                                <p:cTn id="379" presetID="8" presetClass="emph" presetSubtype="0" fill="hold" grpId="4" nodeType="withEffect">
                                  <p:stCondLst>
                                    <p:cond delay="0"/>
                                  </p:stCondLst>
                                  <p:childTnLst>
                                    <p:animRot by="-21600000">
                                      <p:cBhvr>
                                        <p:cTn id="380" dur="5000" fill="hold"/>
                                        <p:tgtEl>
                                          <p:spTgt spid="43"/>
                                        </p:tgtEl>
                                        <p:attrNameLst>
                                          <p:attrName>r</p:attrName>
                                        </p:attrNameLst>
                                      </p:cBhvr>
                                    </p:animRot>
                                  </p:childTnLst>
                                </p:cTn>
                              </p:par>
                              <p:par>
                                <p:cTn id="381" presetID="45" presetClass="exit" presetSubtype="0" fill="hold" grpId="5" nodeType="withEffect">
                                  <p:stCondLst>
                                    <p:cond delay="0"/>
                                  </p:stCondLst>
                                  <p:childTnLst>
                                    <p:animEffect transition="out" filter="fade">
                                      <p:cBhvr>
                                        <p:cTn id="382" dur="5000"/>
                                        <p:tgtEl>
                                          <p:spTgt spid="43"/>
                                        </p:tgtEl>
                                      </p:cBhvr>
                                    </p:animEffect>
                                    <p:anim calcmode="lin" valueType="num">
                                      <p:cBhvr>
                                        <p:cTn id="383"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384" dur="5000"/>
                                        <p:tgtEl>
                                          <p:spTgt spid="43"/>
                                        </p:tgtEl>
                                        <p:attrNameLst>
                                          <p:attrName>ppt_h</p:attrName>
                                        </p:attrNameLst>
                                      </p:cBhvr>
                                      <p:tavLst>
                                        <p:tav tm="0">
                                          <p:val>
                                            <p:strVal val="ppt_h"/>
                                          </p:val>
                                        </p:tav>
                                        <p:tav tm="100000">
                                          <p:val>
                                            <p:strVal val="ppt_h"/>
                                          </p:val>
                                        </p:tav>
                                      </p:tavLst>
                                    </p:anim>
                                    <p:set>
                                      <p:cBhvr>
                                        <p:cTn id="385" dur="1" fill="hold">
                                          <p:stCondLst>
                                            <p:cond delay="4999"/>
                                          </p:stCondLst>
                                        </p:cTn>
                                        <p:tgtEl>
                                          <p:spTgt spid="43"/>
                                        </p:tgtEl>
                                        <p:attrNameLst>
                                          <p:attrName>style.visibility</p:attrName>
                                        </p:attrNameLst>
                                      </p:cBhvr>
                                      <p:to>
                                        <p:strVal val="hidden"/>
                                      </p:to>
                                    </p:set>
                                  </p:childTnLst>
                                </p:cTn>
                              </p:par>
                              <p:par>
                                <p:cTn id="386" presetID="2" presetClass="entr" presetSubtype="1" fill="hold" grpId="0" nodeType="withEffect">
                                  <p:stCondLst>
                                    <p:cond delay="0"/>
                                  </p:stCondLst>
                                  <p:childTnLst>
                                    <p:set>
                                      <p:cBhvr>
                                        <p:cTn id="387" dur="1" fill="hold">
                                          <p:stCondLst>
                                            <p:cond delay="0"/>
                                          </p:stCondLst>
                                        </p:cTn>
                                        <p:tgtEl>
                                          <p:spTgt spid="38"/>
                                        </p:tgtEl>
                                        <p:attrNameLst>
                                          <p:attrName>style.visibility</p:attrName>
                                        </p:attrNameLst>
                                      </p:cBhvr>
                                      <p:to>
                                        <p:strVal val="visible"/>
                                      </p:to>
                                    </p:set>
                                    <p:anim calcmode="lin" valueType="num">
                                      <p:cBhvr additive="base">
                                        <p:cTn id="388" dur="4000" fill="hold"/>
                                        <p:tgtEl>
                                          <p:spTgt spid="38"/>
                                        </p:tgtEl>
                                        <p:attrNameLst>
                                          <p:attrName>ppt_x</p:attrName>
                                        </p:attrNameLst>
                                      </p:cBhvr>
                                      <p:tavLst>
                                        <p:tav tm="0">
                                          <p:val>
                                            <p:strVal val="#ppt_x"/>
                                          </p:val>
                                        </p:tav>
                                        <p:tav tm="100000">
                                          <p:val>
                                            <p:strVal val="#ppt_x"/>
                                          </p:val>
                                        </p:tav>
                                      </p:tavLst>
                                    </p:anim>
                                    <p:anim calcmode="lin" valueType="num">
                                      <p:cBhvr additive="base">
                                        <p:cTn id="389" dur="4000" fill="hold"/>
                                        <p:tgtEl>
                                          <p:spTgt spid="38"/>
                                        </p:tgtEl>
                                        <p:attrNameLst>
                                          <p:attrName>ppt_y</p:attrName>
                                        </p:attrNameLst>
                                      </p:cBhvr>
                                      <p:tavLst>
                                        <p:tav tm="0">
                                          <p:val>
                                            <p:strVal val="0-#ppt_h/2"/>
                                          </p:val>
                                        </p:tav>
                                        <p:tav tm="100000">
                                          <p:val>
                                            <p:strVal val="#ppt_y"/>
                                          </p:val>
                                        </p:tav>
                                      </p:tavLst>
                                    </p:anim>
                                  </p:childTnLst>
                                </p:cTn>
                              </p:par>
                              <p:par>
                                <p:cTn id="390" presetID="19" presetClass="entr" presetSubtype="10" fill="hold" grpId="1" nodeType="withEffect">
                                  <p:stCondLst>
                                    <p:cond delay="0"/>
                                  </p:stCondLst>
                                  <p:childTnLst>
                                    <p:set>
                                      <p:cBhvr>
                                        <p:cTn id="391" dur="1" fill="hold">
                                          <p:stCondLst>
                                            <p:cond delay="0"/>
                                          </p:stCondLst>
                                        </p:cTn>
                                        <p:tgtEl>
                                          <p:spTgt spid="38"/>
                                        </p:tgtEl>
                                        <p:attrNameLst>
                                          <p:attrName>style.visibility</p:attrName>
                                        </p:attrNameLst>
                                      </p:cBhvr>
                                      <p:to>
                                        <p:strVal val="visible"/>
                                      </p:to>
                                    </p:set>
                                    <p:anim calcmode="lin" valueType="num">
                                      <p:cBhvr>
                                        <p:cTn id="392" dur="4000" fill="hold"/>
                                        <p:tgtEl>
                                          <p:spTgt spid="38"/>
                                        </p:tgtEl>
                                        <p:attrNameLst>
                                          <p:attrName>ppt_w</p:attrName>
                                        </p:attrNameLst>
                                      </p:cBhvr>
                                      <p:tavLst>
                                        <p:tav tm="0" fmla="#ppt_w*sin(2.5*pi*$)">
                                          <p:val>
                                            <p:fltVal val="0"/>
                                          </p:val>
                                        </p:tav>
                                        <p:tav tm="100000">
                                          <p:val>
                                            <p:fltVal val="1"/>
                                          </p:val>
                                        </p:tav>
                                      </p:tavLst>
                                    </p:anim>
                                    <p:anim calcmode="lin" valueType="num">
                                      <p:cBhvr>
                                        <p:cTn id="393" dur="4000" fill="hold"/>
                                        <p:tgtEl>
                                          <p:spTgt spid="38"/>
                                        </p:tgtEl>
                                        <p:attrNameLst>
                                          <p:attrName>ppt_h</p:attrName>
                                        </p:attrNameLst>
                                      </p:cBhvr>
                                      <p:tavLst>
                                        <p:tav tm="0">
                                          <p:val>
                                            <p:strVal val="#ppt_h"/>
                                          </p:val>
                                        </p:tav>
                                        <p:tav tm="100000">
                                          <p:val>
                                            <p:strVal val="#ppt_h"/>
                                          </p:val>
                                        </p:tav>
                                      </p:tavLst>
                                    </p:anim>
                                  </p:childTnLst>
                                </p:cTn>
                              </p:par>
                              <p:par>
                                <p:cTn id="394" presetID="2" presetClass="exit" presetSubtype="4" fill="hold" grpId="2" nodeType="withEffect">
                                  <p:stCondLst>
                                    <p:cond delay="0"/>
                                  </p:stCondLst>
                                  <p:childTnLst>
                                    <p:anim calcmode="lin" valueType="num">
                                      <p:cBhvr additive="base">
                                        <p:cTn id="395" dur="4500"/>
                                        <p:tgtEl>
                                          <p:spTgt spid="38"/>
                                        </p:tgtEl>
                                        <p:attrNameLst>
                                          <p:attrName>ppt_x</p:attrName>
                                        </p:attrNameLst>
                                      </p:cBhvr>
                                      <p:tavLst>
                                        <p:tav tm="0">
                                          <p:val>
                                            <p:strVal val="ppt_x"/>
                                          </p:val>
                                        </p:tav>
                                        <p:tav tm="100000">
                                          <p:val>
                                            <p:strVal val="ppt_x"/>
                                          </p:val>
                                        </p:tav>
                                      </p:tavLst>
                                    </p:anim>
                                    <p:anim calcmode="lin" valueType="num">
                                      <p:cBhvr additive="base">
                                        <p:cTn id="396" dur="4500"/>
                                        <p:tgtEl>
                                          <p:spTgt spid="38"/>
                                        </p:tgtEl>
                                        <p:attrNameLst>
                                          <p:attrName>ppt_y</p:attrName>
                                        </p:attrNameLst>
                                      </p:cBhvr>
                                      <p:tavLst>
                                        <p:tav tm="0">
                                          <p:val>
                                            <p:strVal val="ppt_y"/>
                                          </p:val>
                                        </p:tav>
                                        <p:tav tm="100000">
                                          <p:val>
                                            <p:strVal val="1+ppt_h/2"/>
                                          </p:val>
                                        </p:tav>
                                      </p:tavLst>
                                    </p:anim>
                                    <p:set>
                                      <p:cBhvr>
                                        <p:cTn id="397" dur="1" fill="hold">
                                          <p:stCondLst>
                                            <p:cond delay="4499"/>
                                          </p:stCondLst>
                                        </p:cTn>
                                        <p:tgtEl>
                                          <p:spTgt spid="38"/>
                                        </p:tgtEl>
                                        <p:attrNameLst>
                                          <p:attrName>style.visibility</p:attrName>
                                        </p:attrNameLst>
                                      </p:cBhvr>
                                      <p:to>
                                        <p:strVal val="hidden"/>
                                      </p:to>
                                    </p:set>
                                  </p:childTnLst>
                                </p:cTn>
                              </p:par>
                              <p:par>
                                <p:cTn id="398" presetID="3" presetClass="exit" presetSubtype="10" fill="hold" grpId="3" nodeType="withEffect">
                                  <p:stCondLst>
                                    <p:cond delay="0"/>
                                  </p:stCondLst>
                                  <p:childTnLst>
                                    <p:animEffect transition="out" filter="blinds(horizontal)">
                                      <p:cBhvr>
                                        <p:cTn id="399" dur="6000"/>
                                        <p:tgtEl>
                                          <p:spTgt spid="38"/>
                                        </p:tgtEl>
                                      </p:cBhvr>
                                    </p:animEffect>
                                    <p:set>
                                      <p:cBhvr>
                                        <p:cTn id="400" dur="1" fill="hold">
                                          <p:stCondLst>
                                            <p:cond delay="5999"/>
                                          </p:stCondLst>
                                        </p:cTn>
                                        <p:tgtEl>
                                          <p:spTgt spid="38"/>
                                        </p:tgtEl>
                                        <p:attrNameLst>
                                          <p:attrName>style.visibility</p:attrName>
                                        </p:attrNameLst>
                                      </p:cBhvr>
                                      <p:to>
                                        <p:strVal val="hidden"/>
                                      </p:to>
                                    </p:set>
                                  </p:childTnLst>
                                </p:cTn>
                              </p:par>
                              <p:par>
                                <p:cTn id="401" presetID="8" presetClass="emph" presetSubtype="0" fill="hold" grpId="4" nodeType="withEffect">
                                  <p:stCondLst>
                                    <p:cond delay="0"/>
                                  </p:stCondLst>
                                  <p:childTnLst>
                                    <p:animRot by="-21600000">
                                      <p:cBhvr>
                                        <p:cTn id="402" dur="5000" fill="hold"/>
                                        <p:tgtEl>
                                          <p:spTgt spid="38"/>
                                        </p:tgtEl>
                                        <p:attrNameLst>
                                          <p:attrName>r</p:attrName>
                                        </p:attrNameLst>
                                      </p:cBhvr>
                                    </p:animRot>
                                  </p:childTnLst>
                                </p:cTn>
                              </p:par>
                              <p:par>
                                <p:cTn id="403" presetID="45" presetClass="exit" presetSubtype="0" fill="hold" grpId="5" nodeType="withEffect">
                                  <p:stCondLst>
                                    <p:cond delay="0"/>
                                  </p:stCondLst>
                                  <p:childTnLst>
                                    <p:animEffect transition="out" filter="fade">
                                      <p:cBhvr>
                                        <p:cTn id="404" dur="5000"/>
                                        <p:tgtEl>
                                          <p:spTgt spid="38"/>
                                        </p:tgtEl>
                                      </p:cBhvr>
                                    </p:animEffect>
                                    <p:anim calcmode="lin" valueType="num">
                                      <p:cBhvr>
                                        <p:cTn id="405"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406" dur="5000"/>
                                        <p:tgtEl>
                                          <p:spTgt spid="38"/>
                                        </p:tgtEl>
                                        <p:attrNameLst>
                                          <p:attrName>ppt_h</p:attrName>
                                        </p:attrNameLst>
                                      </p:cBhvr>
                                      <p:tavLst>
                                        <p:tav tm="0">
                                          <p:val>
                                            <p:strVal val="ppt_h"/>
                                          </p:val>
                                        </p:tav>
                                        <p:tav tm="100000">
                                          <p:val>
                                            <p:strVal val="ppt_h"/>
                                          </p:val>
                                        </p:tav>
                                      </p:tavLst>
                                    </p:anim>
                                    <p:set>
                                      <p:cBhvr>
                                        <p:cTn id="407" dur="1" fill="hold">
                                          <p:stCondLst>
                                            <p:cond delay="4999"/>
                                          </p:stCondLst>
                                        </p:cTn>
                                        <p:tgtEl>
                                          <p:spTgt spid="38"/>
                                        </p:tgtEl>
                                        <p:attrNameLst>
                                          <p:attrName>style.visibility</p:attrName>
                                        </p:attrNameLst>
                                      </p:cBhvr>
                                      <p:to>
                                        <p:strVal val="hidden"/>
                                      </p:to>
                                    </p:set>
                                  </p:childTnLst>
                                </p:cTn>
                              </p:par>
                              <p:par>
                                <p:cTn id="408" presetID="2" presetClass="entr" presetSubtype="1" fill="hold" grpId="0" nodeType="withEffect">
                                  <p:stCondLst>
                                    <p:cond delay="0"/>
                                  </p:stCondLst>
                                  <p:childTnLst>
                                    <p:set>
                                      <p:cBhvr>
                                        <p:cTn id="409" dur="1" fill="hold">
                                          <p:stCondLst>
                                            <p:cond delay="0"/>
                                          </p:stCondLst>
                                        </p:cTn>
                                        <p:tgtEl>
                                          <p:spTgt spid="39"/>
                                        </p:tgtEl>
                                        <p:attrNameLst>
                                          <p:attrName>style.visibility</p:attrName>
                                        </p:attrNameLst>
                                      </p:cBhvr>
                                      <p:to>
                                        <p:strVal val="visible"/>
                                      </p:to>
                                    </p:set>
                                    <p:anim calcmode="lin" valueType="num">
                                      <p:cBhvr additive="base">
                                        <p:cTn id="410" dur="4000" fill="hold"/>
                                        <p:tgtEl>
                                          <p:spTgt spid="39"/>
                                        </p:tgtEl>
                                        <p:attrNameLst>
                                          <p:attrName>ppt_x</p:attrName>
                                        </p:attrNameLst>
                                      </p:cBhvr>
                                      <p:tavLst>
                                        <p:tav tm="0">
                                          <p:val>
                                            <p:strVal val="#ppt_x"/>
                                          </p:val>
                                        </p:tav>
                                        <p:tav tm="100000">
                                          <p:val>
                                            <p:strVal val="#ppt_x"/>
                                          </p:val>
                                        </p:tav>
                                      </p:tavLst>
                                    </p:anim>
                                    <p:anim calcmode="lin" valueType="num">
                                      <p:cBhvr additive="base">
                                        <p:cTn id="411" dur="4000" fill="hold"/>
                                        <p:tgtEl>
                                          <p:spTgt spid="39"/>
                                        </p:tgtEl>
                                        <p:attrNameLst>
                                          <p:attrName>ppt_y</p:attrName>
                                        </p:attrNameLst>
                                      </p:cBhvr>
                                      <p:tavLst>
                                        <p:tav tm="0">
                                          <p:val>
                                            <p:strVal val="0-#ppt_h/2"/>
                                          </p:val>
                                        </p:tav>
                                        <p:tav tm="100000">
                                          <p:val>
                                            <p:strVal val="#ppt_y"/>
                                          </p:val>
                                        </p:tav>
                                      </p:tavLst>
                                    </p:anim>
                                  </p:childTnLst>
                                </p:cTn>
                              </p:par>
                              <p:par>
                                <p:cTn id="412" presetID="19" presetClass="entr" presetSubtype="10" fill="hold" grpId="1" nodeType="withEffect">
                                  <p:stCondLst>
                                    <p:cond delay="0"/>
                                  </p:stCondLst>
                                  <p:childTnLst>
                                    <p:set>
                                      <p:cBhvr>
                                        <p:cTn id="413" dur="1" fill="hold">
                                          <p:stCondLst>
                                            <p:cond delay="0"/>
                                          </p:stCondLst>
                                        </p:cTn>
                                        <p:tgtEl>
                                          <p:spTgt spid="39"/>
                                        </p:tgtEl>
                                        <p:attrNameLst>
                                          <p:attrName>style.visibility</p:attrName>
                                        </p:attrNameLst>
                                      </p:cBhvr>
                                      <p:to>
                                        <p:strVal val="visible"/>
                                      </p:to>
                                    </p:set>
                                    <p:anim calcmode="lin" valueType="num">
                                      <p:cBhvr>
                                        <p:cTn id="414" dur="4000" fill="hold"/>
                                        <p:tgtEl>
                                          <p:spTgt spid="39"/>
                                        </p:tgtEl>
                                        <p:attrNameLst>
                                          <p:attrName>ppt_w</p:attrName>
                                        </p:attrNameLst>
                                      </p:cBhvr>
                                      <p:tavLst>
                                        <p:tav tm="0" fmla="#ppt_w*sin(2.5*pi*$)">
                                          <p:val>
                                            <p:fltVal val="0"/>
                                          </p:val>
                                        </p:tav>
                                        <p:tav tm="100000">
                                          <p:val>
                                            <p:fltVal val="1"/>
                                          </p:val>
                                        </p:tav>
                                      </p:tavLst>
                                    </p:anim>
                                    <p:anim calcmode="lin" valueType="num">
                                      <p:cBhvr>
                                        <p:cTn id="415" dur="4000" fill="hold"/>
                                        <p:tgtEl>
                                          <p:spTgt spid="39"/>
                                        </p:tgtEl>
                                        <p:attrNameLst>
                                          <p:attrName>ppt_h</p:attrName>
                                        </p:attrNameLst>
                                      </p:cBhvr>
                                      <p:tavLst>
                                        <p:tav tm="0">
                                          <p:val>
                                            <p:strVal val="#ppt_h"/>
                                          </p:val>
                                        </p:tav>
                                        <p:tav tm="100000">
                                          <p:val>
                                            <p:strVal val="#ppt_h"/>
                                          </p:val>
                                        </p:tav>
                                      </p:tavLst>
                                    </p:anim>
                                  </p:childTnLst>
                                </p:cTn>
                              </p:par>
                              <p:par>
                                <p:cTn id="416" presetID="2" presetClass="exit" presetSubtype="4" fill="hold" grpId="2" nodeType="withEffect">
                                  <p:stCondLst>
                                    <p:cond delay="0"/>
                                  </p:stCondLst>
                                  <p:childTnLst>
                                    <p:anim calcmode="lin" valueType="num">
                                      <p:cBhvr additive="base">
                                        <p:cTn id="417" dur="4500"/>
                                        <p:tgtEl>
                                          <p:spTgt spid="39"/>
                                        </p:tgtEl>
                                        <p:attrNameLst>
                                          <p:attrName>ppt_x</p:attrName>
                                        </p:attrNameLst>
                                      </p:cBhvr>
                                      <p:tavLst>
                                        <p:tav tm="0">
                                          <p:val>
                                            <p:strVal val="ppt_x"/>
                                          </p:val>
                                        </p:tav>
                                        <p:tav tm="100000">
                                          <p:val>
                                            <p:strVal val="ppt_x"/>
                                          </p:val>
                                        </p:tav>
                                      </p:tavLst>
                                    </p:anim>
                                    <p:anim calcmode="lin" valueType="num">
                                      <p:cBhvr additive="base">
                                        <p:cTn id="418" dur="4500"/>
                                        <p:tgtEl>
                                          <p:spTgt spid="39"/>
                                        </p:tgtEl>
                                        <p:attrNameLst>
                                          <p:attrName>ppt_y</p:attrName>
                                        </p:attrNameLst>
                                      </p:cBhvr>
                                      <p:tavLst>
                                        <p:tav tm="0">
                                          <p:val>
                                            <p:strVal val="ppt_y"/>
                                          </p:val>
                                        </p:tav>
                                        <p:tav tm="100000">
                                          <p:val>
                                            <p:strVal val="1+ppt_h/2"/>
                                          </p:val>
                                        </p:tav>
                                      </p:tavLst>
                                    </p:anim>
                                    <p:set>
                                      <p:cBhvr>
                                        <p:cTn id="419" dur="1" fill="hold">
                                          <p:stCondLst>
                                            <p:cond delay="4499"/>
                                          </p:stCondLst>
                                        </p:cTn>
                                        <p:tgtEl>
                                          <p:spTgt spid="39"/>
                                        </p:tgtEl>
                                        <p:attrNameLst>
                                          <p:attrName>style.visibility</p:attrName>
                                        </p:attrNameLst>
                                      </p:cBhvr>
                                      <p:to>
                                        <p:strVal val="hidden"/>
                                      </p:to>
                                    </p:set>
                                  </p:childTnLst>
                                </p:cTn>
                              </p:par>
                              <p:par>
                                <p:cTn id="420" presetID="3" presetClass="exit" presetSubtype="10" fill="hold" grpId="3" nodeType="withEffect">
                                  <p:stCondLst>
                                    <p:cond delay="0"/>
                                  </p:stCondLst>
                                  <p:childTnLst>
                                    <p:animEffect transition="out" filter="blinds(horizontal)">
                                      <p:cBhvr>
                                        <p:cTn id="421" dur="6000"/>
                                        <p:tgtEl>
                                          <p:spTgt spid="39"/>
                                        </p:tgtEl>
                                      </p:cBhvr>
                                    </p:animEffect>
                                    <p:set>
                                      <p:cBhvr>
                                        <p:cTn id="422" dur="1" fill="hold">
                                          <p:stCondLst>
                                            <p:cond delay="5999"/>
                                          </p:stCondLst>
                                        </p:cTn>
                                        <p:tgtEl>
                                          <p:spTgt spid="39"/>
                                        </p:tgtEl>
                                        <p:attrNameLst>
                                          <p:attrName>style.visibility</p:attrName>
                                        </p:attrNameLst>
                                      </p:cBhvr>
                                      <p:to>
                                        <p:strVal val="hidden"/>
                                      </p:to>
                                    </p:set>
                                  </p:childTnLst>
                                </p:cTn>
                              </p:par>
                              <p:par>
                                <p:cTn id="423" presetID="8" presetClass="emph" presetSubtype="0" fill="hold" grpId="4" nodeType="withEffect">
                                  <p:stCondLst>
                                    <p:cond delay="0"/>
                                  </p:stCondLst>
                                  <p:childTnLst>
                                    <p:animRot by="-21600000">
                                      <p:cBhvr>
                                        <p:cTn id="424" dur="5000" fill="hold"/>
                                        <p:tgtEl>
                                          <p:spTgt spid="39"/>
                                        </p:tgtEl>
                                        <p:attrNameLst>
                                          <p:attrName>r</p:attrName>
                                        </p:attrNameLst>
                                      </p:cBhvr>
                                    </p:animRot>
                                  </p:childTnLst>
                                </p:cTn>
                              </p:par>
                              <p:par>
                                <p:cTn id="425" presetID="45" presetClass="exit" presetSubtype="0" fill="hold" grpId="5" nodeType="withEffect">
                                  <p:stCondLst>
                                    <p:cond delay="0"/>
                                  </p:stCondLst>
                                  <p:childTnLst>
                                    <p:animEffect transition="out" filter="fade">
                                      <p:cBhvr>
                                        <p:cTn id="426" dur="5000"/>
                                        <p:tgtEl>
                                          <p:spTgt spid="39"/>
                                        </p:tgtEl>
                                      </p:cBhvr>
                                    </p:animEffect>
                                    <p:anim calcmode="lin" valueType="num">
                                      <p:cBhvr>
                                        <p:cTn id="427"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428" dur="5000"/>
                                        <p:tgtEl>
                                          <p:spTgt spid="39"/>
                                        </p:tgtEl>
                                        <p:attrNameLst>
                                          <p:attrName>ppt_h</p:attrName>
                                        </p:attrNameLst>
                                      </p:cBhvr>
                                      <p:tavLst>
                                        <p:tav tm="0">
                                          <p:val>
                                            <p:strVal val="ppt_h"/>
                                          </p:val>
                                        </p:tav>
                                        <p:tav tm="100000">
                                          <p:val>
                                            <p:strVal val="ppt_h"/>
                                          </p:val>
                                        </p:tav>
                                      </p:tavLst>
                                    </p:anim>
                                    <p:set>
                                      <p:cBhvr>
                                        <p:cTn id="429" dur="1" fill="hold">
                                          <p:stCondLst>
                                            <p:cond delay="4999"/>
                                          </p:stCondLst>
                                        </p:cTn>
                                        <p:tgtEl>
                                          <p:spTgt spid="39"/>
                                        </p:tgtEl>
                                        <p:attrNameLst>
                                          <p:attrName>style.visibility</p:attrName>
                                        </p:attrNameLst>
                                      </p:cBhvr>
                                      <p:to>
                                        <p:strVal val="hidden"/>
                                      </p:to>
                                    </p:set>
                                  </p:childTnLst>
                                </p:cTn>
                              </p:par>
                              <p:par>
                                <p:cTn id="430" presetID="2" presetClass="entr" presetSubtype="1" fill="hold" grpId="0" nodeType="withEffect">
                                  <p:stCondLst>
                                    <p:cond delay="0"/>
                                  </p:stCondLst>
                                  <p:childTnLst>
                                    <p:set>
                                      <p:cBhvr>
                                        <p:cTn id="431" dur="1" fill="hold">
                                          <p:stCondLst>
                                            <p:cond delay="0"/>
                                          </p:stCondLst>
                                        </p:cTn>
                                        <p:tgtEl>
                                          <p:spTgt spid="40"/>
                                        </p:tgtEl>
                                        <p:attrNameLst>
                                          <p:attrName>style.visibility</p:attrName>
                                        </p:attrNameLst>
                                      </p:cBhvr>
                                      <p:to>
                                        <p:strVal val="visible"/>
                                      </p:to>
                                    </p:set>
                                    <p:anim calcmode="lin" valueType="num">
                                      <p:cBhvr additive="base">
                                        <p:cTn id="432" dur="4000" fill="hold"/>
                                        <p:tgtEl>
                                          <p:spTgt spid="40"/>
                                        </p:tgtEl>
                                        <p:attrNameLst>
                                          <p:attrName>ppt_x</p:attrName>
                                        </p:attrNameLst>
                                      </p:cBhvr>
                                      <p:tavLst>
                                        <p:tav tm="0">
                                          <p:val>
                                            <p:strVal val="#ppt_x"/>
                                          </p:val>
                                        </p:tav>
                                        <p:tav tm="100000">
                                          <p:val>
                                            <p:strVal val="#ppt_x"/>
                                          </p:val>
                                        </p:tav>
                                      </p:tavLst>
                                    </p:anim>
                                    <p:anim calcmode="lin" valueType="num">
                                      <p:cBhvr additive="base">
                                        <p:cTn id="433" dur="4000" fill="hold"/>
                                        <p:tgtEl>
                                          <p:spTgt spid="40"/>
                                        </p:tgtEl>
                                        <p:attrNameLst>
                                          <p:attrName>ppt_y</p:attrName>
                                        </p:attrNameLst>
                                      </p:cBhvr>
                                      <p:tavLst>
                                        <p:tav tm="0">
                                          <p:val>
                                            <p:strVal val="0-#ppt_h/2"/>
                                          </p:val>
                                        </p:tav>
                                        <p:tav tm="100000">
                                          <p:val>
                                            <p:strVal val="#ppt_y"/>
                                          </p:val>
                                        </p:tav>
                                      </p:tavLst>
                                    </p:anim>
                                  </p:childTnLst>
                                </p:cTn>
                              </p:par>
                              <p:par>
                                <p:cTn id="434" presetID="19" presetClass="entr" presetSubtype="10" fill="hold" grpId="1" nodeType="withEffect">
                                  <p:stCondLst>
                                    <p:cond delay="0"/>
                                  </p:stCondLst>
                                  <p:childTnLst>
                                    <p:set>
                                      <p:cBhvr>
                                        <p:cTn id="435" dur="1" fill="hold">
                                          <p:stCondLst>
                                            <p:cond delay="0"/>
                                          </p:stCondLst>
                                        </p:cTn>
                                        <p:tgtEl>
                                          <p:spTgt spid="40"/>
                                        </p:tgtEl>
                                        <p:attrNameLst>
                                          <p:attrName>style.visibility</p:attrName>
                                        </p:attrNameLst>
                                      </p:cBhvr>
                                      <p:to>
                                        <p:strVal val="visible"/>
                                      </p:to>
                                    </p:set>
                                    <p:anim calcmode="lin" valueType="num">
                                      <p:cBhvr>
                                        <p:cTn id="436" dur="4000" fill="hold"/>
                                        <p:tgtEl>
                                          <p:spTgt spid="40"/>
                                        </p:tgtEl>
                                        <p:attrNameLst>
                                          <p:attrName>ppt_w</p:attrName>
                                        </p:attrNameLst>
                                      </p:cBhvr>
                                      <p:tavLst>
                                        <p:tav tm="0" fmla="#ppt_w*sin(2.5*pi*$)">
                                          <p:val>
                                            <p:fltVal val="0"/>
                                          </p:val>
                                        </p:tav>
                                        <p:tav tm="100000">
                                          <p:val>
                                            <p:fltVal val="1"/>
                                          </p:val>
                                        </p:tav>
                                      </p:tavLst>
                                    </p:anim>
                                    <p:anim calcmode="lin" valueType="num">
                                      <p:cBhvr>
                                        <p:cTn id="437" dur="4000" fill="hold"/>
                                        <p:tgtEl>
                                          <p:spTgt spid="40"/>
                                        </p:tgtEl>
                                        <p:attrNameLst>
                                          <p:attrName>ppt_h</p:attrName>
                                        </p:attrNameLst>
                                      </p:cBhvr>
                                      <p:tavLst>
                                        <p:tav tm="0">
                                          <p:val>
                                            <p:strVal val="#ppt_h"/>
                                          </p:val>
                                        </p:tav>
                                        <p:tav tm="100000">
                                          <p:val>
                                            <p:strVal val="#ppt_h"/>
                                          </p:val>
                                        </p:tav>
                                      </p:tavLst>
                                    </p:anim>
                                  </p:childTnLst>
                                </p:cTn>
                              </p:par>
                              <p:par>
                                <p:cTn id="438" presetID="2" presetClass="exit" presetSubtype="4" fill="hold" grpId="2" nodeType="withEffect">
                                  <p:stCondLst>
                                    <p:cond delay="0"/>
                                  </p:stCondLst>
                                  <p:childTnLst>
                                    <p:anim calcmode="lin" valueType="num">
                                      <p:cBhvr additive="base">
                                        <p:cTn id="439" dur="4500"/>
                                        <p:tgtEl>
                                          <p:spTgt spid="40"/>
                                        </p:tgtEl>
                                        <p:attrNameLst>
                                          <p:attrName>ppt_x</p:attrName>
                                        </p:attrNameLst>
                                      </p:cBhvr>
                                      <p:tavLst>
                                        <p:tav tm="0">
                                          <p:val>
                                            <p:strVal val="ppt_x"/>
                                          </p:val>
                                        </p:tav>
                                        <p:tav tm="100000">
                                          <p:val>
                                            <p:strVal val="ppt_x"/>
                                          </p:val>
                                        </p:tav>
                                      </p:tavLst>
                                    </p:anim>
                                    <p:anim calcmode="lin" valueType="num">
                                      <p:cBhvr additive="base">
                                        <p:cTn id="440" dur="4500"/>
                                        <p:tgtEl>
                                          <p:spTgt spid="40"/>
                                        </p:tgtEl>
                                        <p:attrNameLst>
                                          <p:attrName>ppt_y</p:attrName>
                                        </p:attrNameLst>
                                      </p:cBhvr>
                                      <p:tavLst>
                                        <p:tav tm="0">
                                          <p:val>
                                            <p:strVal val="ppt_y"/>
                                          </p:val>
                                        </p:tav>
                                        <p:tav tm="100000">
                                          <p:val>
                                            <p:strVal val="1+ppt_h/2"/>
                                          </p:val>
                                        </p:tav>
                                      </p:tavLst>
                                    </p:anim>
                                    <p:set>
                                      <p:cBhvr>
                                        <p:cTn id="441" dur="1" fill="hold">
                                          <p:stCondLst>
                                            <p:cond delay="4499"/>
                                          </p:stCondLst>
                                        </p:cTn>
                                        <p:tgtEl>
                                          <p:spTgt spid="40"/>
                                        </p:tgtEl>
                                        <p:attrNameLst>
                                          <p:attrName>style.visibility</p:attrName>
                                        </p:attrNameLst>
                                      </p:cBhvr>
                                      <p:to>
                                        <p:strVal val="hidden"/>
                                      </p:to>
                                    </p:set>
                                  </p:childTnLst>
                                </p:cTn>
                              </p:par>
                              <p:par>
                                <p:cTn id="442" presetID="3" presetClass="exit" presetSubtype="10" fill="hold" grpId="3" nodeType="withEffect">
                                  <p:stCondLst>
                                    <p:cond delay="0"/>
                                  </p:stCondLst>
                                  <p:childTnLst>
                                    <p:animEffect transition="out" filter="blinds(horizontal)">
                                      <p:cBhvr>
                                        <p:cTn id="443" dur="6000"/>
                                        <p:tgtEl>
                                          <p:spTgt spid="40"/>
                                        </p:tgtEl>
                                      </p:cBhvr>
                                    </p:animEffect>
                                    <p:set>
                                      <p:cBhvr>
                                        <p:cTn id="444" dur="1" fill="hold">
                                          <p:stCondLst>
                                            <p:cond delay="5999"/>
                                          </p:stCondLst>
                                        </p:cTn>
                                        <p:tgtEl>
                                          <p:spTgt spid="40"/>
                                        </p:tgtEl>
                                        <p:attrNameLst>
                                          <p:attrName>style.visibility</p:attrName>
                                        </p:attrNameLst>
                                      </p:cBhvr>
                                      <p:to>
                                        <p:strVal val="hidden"/>
                                      </p:to>
                                    </p:set>
                                  </p:childTnLst>
                                </p:cTn>
                              </p:par>
                              <p:par>
                                <p:cTn id="445" presetID="8" presetClass="emph" presetSubtype="0" fill="hold" grpId="4" nodeType="withEffect">
                                  <p:stCondLst>
                                    <p:cond delay="0"/>
                                  </p:stCondLst>
                                  <p:childTnLst>
                                    <p:animRot by="-21600000">
                                      <p:cBhvr>
                                        <p:cTn id="446" dur="5000" fill="hold"/>
                                        <p:tgtEl>
                                          <p:spTgt spid="40"/>
                                        </p:tgtEl>
                                        <p:attrNameLst>
                                          <p:attrName>r</p:attrName>
                                        </p:attrNameLst>
                                      </p:cBhvr>
                                    </p:animRot>
                                  </p:childTnLst>
                                </p:cTn>
                              </p:par>
                              <p:par>
                                <p:cTn id="447" presetID="45" presetClass="exit" presetSubtype="0" fill="hold" grpId="5" nodeType="withEffect">
                                  <p:stCondLst>
                                    <p:cond delay="0"/>
                                  </p:stCondLst>
                                  <p:childTnLst>
                                    <p:animEffect transition="out" filter="fade">
                                      <p:cBhvr>
                                        <p:cTn id="448" dur="5000"/>
                                        <p:tgtEl>
                                          <p:spTgt spid="40"/>
                                        </p:tgtEl>
                                      </p:cBhvr>
                                    </p:animEffect>
                                    <p:anim calcmode="lin" valueType="num">
                                      <p:cBhvr>
                                        <p:cTn id="449"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450" dur="5000"/>
                                        <p:tgtEl>
                                          <p:spTgt spid="40"/>
                                        </p:tgtEl>
                                        <p:attrNameLst>
                                          <p:attrName>ppt_h</p:attrName>
                                        </p:attrNameLst>
                                      </p:cBhvr>
                                      <p:tavLst>
                                        <p:tav tm="0">
                                          <p:val>
                                            <p:strVal val="ppt_h"/>
                                          </p:val>
                                        </p:tav>
                                        <p:tav tm="100000">
                                          <p:val>
                                            <p:strVal val="ppt_h"/>
                                          </p:val>
                                        </p:tav>
                                      </p:tavLst>
                                    </p:anim>
                                    <p:set>
                                      <p:cBhvr>
                                        <p:cTn id="451" dur="1" fill="hold">
                                          <p:stCondLst>
                                            <p:cond delay="4999"/>
                                          </p:stCondLst>
                                        </p:cTn>
                                        <p:tgtEl>
                                          <p:spTgt spid="40"/>
                                        </p:tgtEl>
                                        <p:attrNameLst>
                                          <p:attrName>style.visibility</p:attrName>
                                        </p:attrNameLst>
                                      </p:cBhvr>
                                      <p:to>
                                        <p:strVal val="hidden"/>
                                      </p:to>
                                    </p:set>
                                  </p:childTnLst>
                                </p:cTn>
                              </p:par>
                              <p:par>
                                <p:cTn id="452" presetID="2" presetClass="entr" presetSubtype="1" fill="hold" grpId="0" nodeType="withEffect">
                                  <p:stCondLst>
                                    <p:cond delay="0"/>
                                  </p:stCondLst>
                                  <p:childTnLst>
                                    <p:set>
                                      <p:cBhvr>
                                        <p:cTn id="453" dur="1" fill="hold">
                                          <p:stCondLst>
                                            <p:cond delay="0"/>
                                          </p:stCondLst>
                                        </p:cTn>
                                        <p:tgtEl>
                                          <p:spTgt spid="37"/>
                                        </p:tgtEl>
                                        <p:attrNameLst>
                                          <p:attrName>style.visibility</p:attrName>
                                        </p:attrNameLst>
                                      </p:cBhvr>
                                      <p:to>
                                        <p:strVal val="visible"/>
                                      </p:to>
                                    </p:set>
                                    <p:anim calcmode="lin" valueType="num">
                                      <p:cBhvr additive="base">
                                        <p:cTn id="454" dur="4000" fill="hold"/>
                                        <p:tgtEl>
                                          <p:spTgt spid="37"/>
                                        </p:tgtEl>
                                        <p:attrNameLst>
                                          <p:attrName>ppt_x</p:attrName>
                                        </p:attrNameLst>
                                      </p:cBhvr>
                                      <p:tavLst>
                                        <p:tav tm="0">
                                          <p:val>
                                            <p:strVal val="#ppt_x"/>
                                          </p:val>
                                        </p:tav>
                                        <p:tav tm="100000">
                                          <p:val>
                                            <p:strVal val="#ppt_x"/>
                                          </p:val>
                                        </p:tav>
                                      </p:tavLst>
                                    </p:anim>
                                    <p:anim calcmode="lin" valueType="num">
                                      <p:cBhvr additive="base">
                                        <p:cTn id="455" dur="4000" fill="hold"/>
                                        <p:tgtEl>
                                          <p:spTgt spid="37"/>
                                        </p:tgtEl>
                                        <p:attrNameLst>
                                          <p:attrName>ppt_y</p:attrName>
                                        </p:attrNameLst>
                                      </p:cBhvr>
                                      <p:tavLst>
                                        <p:tav tm="0">
                                          <p:val>
                                            <p:strVal val="0-#ppt_h/2"/>
                                          </p:val>
                                        </p:tav>
                                        <p:tav tm="100000">
                                          <p:val>
                                            <p:strVal val="#ppt_y"/>
                                          </p:val>
                                        </p:tav>
                                      </p:tavLst>
                                    </p:anim>
                                  </p:childTnLst>
                                </p:cTn>
                              </p:par>
                              <p:par>
                                <p:cTn id="456" presetID="19" presetClass="entr" presetSubtype="10" fill="hold" grpId="1" nodeType="withEffect">
                                  <p:stCondLst>
                                    <p:cond delay="0"/>
                                  </p:stCondLst>
                                  <p:childTnLst>
                                    <p:set>
                                      <p:cBhvr>
                                        <p:cTn id="457" dur="1" fill="hold">
                                          <p:stCondLst>
                                            <p:cond delay="0"/>
                                          </p:stCondLst>
                                        </p:cTn>
                                        <p:tgtEl>
                                          <p:spTgt spid="37"/>
                                        </p:tgtEl>
                                        <p:attrNameLst>
                                          <p:attrName>style.visibility</p:attrName>
                                        </p:attrNameLst>
                                      </p:cBhvr>
                                      <p:to>
                                        <p:strVal val="visible"/>
                                      </p:to>
                                    </p:set>
                                    <p:anim calcmode="lin" valueType="num">
                                      <p:cBhvr>
                                        <p:cTn id="458" dur="4000" fill="hold"/>
                                        <p:tgtEl>
                                          <p:spTgt spid="37"/>
                                        </p:tgtEl>
                                        <p:attrNameLst>
                                          <p:attrName>ppt_w</p:attrName>
                                        </p:attrNameLst>
                                      </p:cBhvr>
                                      <p:tavLst>
                                        <p:tav tm="0" fmla="#ppt_w*sin(2.5*pi*$)">
                                          <p:val>
                                            <p:fltVal val="0"/>
                                          </p:val>
                                        </p:tav>
                                        <p:tav tm="100000">
                                          <p:val>
                                            <p:fltVal val="1"/>
                                          </p:val>
                                        </p:tav>
                                      </p:tavLst>
                                    </p:anim>
                                    <p:anim calcmode="lin" valueType="num">
                                      <p:cBhvr>
                                        <p:cTn id="459" dur="4000" fill="hold"/>
                                        <p:tgtEl>
                                          <p:spTgt spid="37"/>
                                        </p:tgtEl>
                                        <p:attrNameLst>
                                          <p:attrName>ppt_h</p:attrName>
                                        </p:attrNameLst>
                                      </p:cBhvr>
                                      <p:tavLst>
                                        <p:tav tm="0">
                                          <p:val>
                                            <p:strVal val="#ppt_h"/>
                                          </p:val>
                                        </p:tav>
                                        <p:tav tm="100000">
                                          <p:val>
                                            <p:strVal val="#ppt_h"/>
                                          </p:val>
                                        </p:tav>
                                      </p:tavLst>
                                    </p:anim>
                                  </p:childTnLst>
                                </p:cTn>
                              </p:par>
                              <p:par>
                                <p:cTn id="460" presetID="2" presetClass="exit" presetSubtype="4" fill="hold" grpId="2" nodeType="withEffect">
                                  <p:stCondLst>
                                    <p:cond delay="0"/>
                                  </p:stCondLst>
                                  <p:childTnLst>
                                    <p:anim calcmode="lin" valueType="num">
                                      <p:cBhvr additive="base">
                                        <p:cTn id="461" dur="4500"/>
                                        <p:tgtEl>
                                          <p:spTgt spid="37"/>
                                        </p:tgtEl>
                                        <p:attrNameLst>
                                          <p:attrName>ppt_x</p:attrName>
                                        </p:attrNameLst>
                                      </p:cBhvr>
                                      <p:tavLst>
                                        <p:tav tm="0">
                                          <p:val>
                                            <p:strVal val="ppt_x"/>
                                          </p:val>
                                        </p:tav>
                                        <p:tav tm="100000">
                                          <p:val>
                                            <p:strVal val="ppt_x"/>
                                          </p:val>
                                        </p:tav>
                                      </p:tavLst>
                                    </p:anim>
                                    <p:anim calcmode="lin" valueType="num">
                                      <p:cBhvr additive="base">
                                        <p:cTn id="462" dur="4500"/>
                                        <p:tgtEl>
                                          <p:spTgt spid="37"/>
                                        </p:tgtEl>
                                        <p:attrNameLst>
                                          <p:attrName>ppt_y</p:attrName>
                                        </p:attrNameLst>
                                      </p:cBhvr>
                                      <p:tavLst>
                                        <p:tav tm="0">
                                          <p:val>
                                            <p:strVal val="ppt_y"/>
                                          </p:val>
                                        </p:tav>
                                        <p:tav tm="100000">
                                          <p:val>
                                            <p:strVal val="1+ppt_h/2"/>
                                          </p:val>
                                        </p:tav>
                                      </p:tavLst>
                                    </p:anim>
                                    <p:set>
                                      <p:cBhvr>
                                        <p:cTn id="463" dur="1" fill="hold">
                                          <p:stCondLst>
                                            <p:cond delay="4499"/>
                                          </p:stCondLst>
                                        </p:cTn>
                                        <p:tgtEl>
                                          <p:spTgt spid="37"/>
                                        </p:tgtEl>
                                        <p:attrNameLst>
                                          <p:attrName>style.visibility</p:attrName>
                                        </p:attrNameLst>
                                      </p:cBhvr>
                                      <p:to>
                                        <p:strVal val="hidden"/>
                                      </p:to>
                                    </p:set>
                                  </p:childTnLst>
                                </p:cTn>
                              </p:par>
                              <p:par>
                                <p:cTn id="464" presetID="3" presetClass="exit" presetSubtype="10" fill="hold" grpId="3" nodeType="withEffect">
                                  <p:stCondLst>
                                    <p:cond delay="0"/>
                                  </p:stCondLst>
                                  <p:childTnLst>
                                    <p:animEffect transition="out" filter="blinds(horizontal)">
                                      <p:cBhvr>
                                        <p:cTn id="465" dur="6000"/>
                                        <p:tgtEl>
                                          <p:spTgt spid="37"/>
                                        </p:tgtEl>
                                      </p:cBhvr>
                                    </p:animEffect>
                                    <p:set>
                                      <p:cBhvr>
                                        <p:cTn id="466" dur="1" fill="hold">
                                          <p:stCondLst>
                                            <p:cond delay="5999"/>
                                          </p:stCondLst>
                                        </p:cTn>
                                        <p:tgtEl>
                                          <p:spTgt spid="37"/>
                                        </p:tgtEl>
                                        <p:attrNameLst>
                                          <p:attrName>style.visibility</p:attrName>
                                        </p:attrNameLst>
                                      </p:cBhvr>
                                      <p:to>
                                        <p:strVal val="hidden"/>
                                      </p:to>
                                    </p:set>
                                  </p:childTnLst>
                                </p:cTn>
                              </p:par>
                              <p:par>
                                <p:cTn id="467" presetID="8" presetClass="emph" presetSubtype="0" fill="hold" grpId="4" nodeType="withEffect">
                                  <p:stCondLst>
                                    <p:cond delay="0"/>
                                  </p:stCondLst>
                                  <p:childTnLst>
                                    <p:animRot by="-21600000">
                                      <p:cBhvr>
                                        <p:cTn id="468" dur="5000" fill="hold"/>
                                        <p:tgtEl>
                                          <p:spTgt spid="37"/>
                                        </p:tgtEl>
                                        <p:attrNameLst>
                                          <p:attrName>r</p:attrName>
                                        </p:attrNameLst>
                                      </p:cBhvr>
                                    </p:animRot>
                                  </p:childTnLst>
                                </p:cTn>
                              </p:par>
                              <p:par>
                                <p:cTn id="469" presetID="45" presetClass="exit" presetSubtype="0" fill="hold" grpId="5" nodeType="withEffect">
                                  <p:stCondLst>
                                    <p:cond delay="0"/>
                                  </p:stCondLst>
                                  <p:childTnLst>
                                    <p:animEffect transition="out" filter="fade">
                                      <p:cBhvr>
                                        <p:cTn id="470" dur="5000"/>
                                        <p:tgtEl>
                                          <p:spTgt spid="37"/>
                                        </p:tgtEl>
                                      </p:cBhvr>
                                    </p:animEffect>
                                    <p:anim calcmode="lin" valueType="num">
                                      <p:cBhvr>
                                        <p:cTn id="471"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472" dur="5000"/>
                                        <p:tgtEl>
                                          <p:spTgt spid="37"/>
                                        </p:tgtEl>
                                        <p:attrNameLst>
                                          <p:attrName>ppt_h</p:attrName>
                                        </p:attrNameLst>
                                      </p:cBhvr>
                                      <p:tavLst>
                                        <p:tav tm="0">
                                          <p:val>
                                            <p:strVal val="ppt_h"/>
                                          </p:val>
                                        </p:tav>
                                        <p:tav tm="100000">
                                          <p:val>
                                            <p:strVal val="ppt_h"/>
                                          </p:val>
                                        </p:tav>
                                      </p:tavLst>
                                    </p:anim>
                                    <p:set>
                                      <p:cBhvr>
                                        <p:cTn id="473" dur="1" fill="hold">
                                          <p:stCondLst>
                                            <p:cond delay="4999"/>
                                          </p:stCondLst>
                                        </p:cTn>
                                        <p:tgtEl>
                                          <p:spTgt spid="37"/>
                                        </p:tgtEl>
                                        <p:attrNameLst>
                                          <p:attrName>style.visibility</p:attrName>
                                        </p:attrNameLst>
                                      </p:cBhvr>
                                      <p:to>
                                        <p:strVal val="hidden"/>
                                      </p:to>
                                    </p:set>
                                  </p:childTnLst>
                                </p:cTn>
                              </p:par>
                              <p:par>
                                <p:cTn id="474" presetID="2" presetClass="entr" presetSubtype="1" fill="hold" grpId="0" nodeType="withEffect">
                                  <p:stCondLst>
                                    <p:cond delay="0"/>
                                  </p:stCondLst>
                                  <p:childTnLst>
                                    <p:set>
                                      <p:cBhvr>
                                        <p:cTn id="475" dur="1" fill="hold">
                                          <p:stCondLst>
                                            <p:cond delay="0"/>
                                          </p:stCondLst>
                                        </p:cTn>
                                        <p:tgtEl>
                                          <p:spTgt spid="32"/>
                                        </p:tgtEl>
                                        <p:attrNameLst>
                                          <p:attrName>style.visibility</p:attrName>
                                        </p:attrNameLst>
                                      </p:cBhvr>
                                      <p:to>
                                        <p:strVal val="visible"/>
                                      </p:to>
                                    </p:set>
                                    <p:anim calcmode="lin" valueType="num">
                                      <p:cBhvr additive="base">
                                        <p:cTn id="476" dur="4000" fill="hold"/>
                                        <p:tgtEl>
                                          <p:spTgt spid="32"/>
                                        </p:tgtEl>
                                        <p:attrNameLst>
                                          <p:attrName>ppt_x</p:attrName>
                                        </p:attrNameLst>
                                      </p:cBhvr>
                                      <p:tavLst>
                                        <p:tav tm="0">
                                          <p:val>
                                            <p:strVal val="#ppt_x"/>
                                          </p:val>
                                        </p:tav>
                                        <p:tav tm="100000">
                                          <p:val>
                                            <p:strVal val="#ppt_x"/>
                                          </p:val>
                                        </p:tav>
                                      </p:tavLst>
                                    </p:anim>
                                    <p:anim calcmode="lin" valueType="num">
                                      <p:cBhvr additive="base">
                                        <p:cTn id="477" dur="4000" fill="hold"/>
                                        <p:tgtEl>
                                          <p:spTgt spid="32"/>
                                        </p:tgtEl>
                                        <p:attrNameLst>
                                          <p:attrName>ppt_y</p:attrName>
                                        </p:attrNameLst>
                                      </p:cBhvr>
                                      <p:tavLst>
                                        <p:tav tm="0">
                                          <p:val>
                                            <p:strVal val="0-#ppt_h/2"/>
                                          </p:val>
                                        </p:tav>
                                        <p:tav tm="100000">
                                          <p:val>
                                            <p:strVal val="#ppt_y"/>
                                          </p:val>
                                        </p:tav>
                                      </p:tavLst>
                                    </p:anim>
                                  </p:childTnLst>
                                </p:cTn>
                              </p:par>
                              <p:par>
                                <p:cTn id="478" presetID="19" presetClass="entr" presetSubtype="10" fill="hold" grpId="1" nodeType="withEffect">
                                  <p:stCondLst>
                                    <p:cond delay="0"/>
                                  </p:stCondLst>
                                  <p:childTnLst>
                                    <p:set>
                                      <p:cBhvr>
                                        <p:cTn id="479" dur="1" fill="hold">
                                          <p:stCondLst>
                                            <p:cond delay="0"/>
                                          </p:stCondLst>
                                        </p:cTn>
                                        <p:tgtEl>
                                          <p:spTgt spid="32"/>
                                        </p:tgtEl>
                                        <p:attrNameLst>
                                          <p:attrName>style.visibility</p:attrName>
                                        </p:attrNameLst>
                                      </p:cBhvr>
                                      <p:to>
                                        <p:strVal val="visible"/>
                                      </p:to>
                                    </p:set>
                                    <p:anim calcmode="lin" valueType="num">
                                      <p:cBhvr>
                                        <p:cTn id="480" dur="4000" fill="hold"/>
                                        <p:tgtEl>
                                          <p:spTgt spid="32"/>
                                        </p:tgtEl>
                                        <p:attrNameLst>
                                          <p:attrName>ppt_w</p:attrName>
                                        </p:attrNameLst>
                                      </p:cBhvr>
                                      <p:tavLst>
                                        <p:tav tm="0" fmla="#ppt_w*sin(2.5*pi*$)">
                                          <p:val>
                                            <p:fltVal val="0"/>
                                          </p:val>
                                        </p:tav>
                                        <p:tav tm="100000">
                                          <p:val>
                                            <p:fltVal val="1"/>
                                          </p:val>
                                        </p:tav>
                                      </p:tavLst>
                                    </p:anim>
                                    <p:anim calcmode="lin" valueType="num">
                                      <p:cBhvr>
                                        <p:cTn id="481" dur="4000" fill="hold"/>
                                        <p:tgtEl>
                                          <p:spTgt spid="32"/>
                                        </p:tgtEl>
                                        <p:attrNameLst>
                                          <p:attrName>ppt_h</p:attrName>
                                        </p:attrNameLst>
                                      </p:cBhvr>
                                      <p:tavLst>
                                        <p:tav tm="0">
                                          <p:val>
                                            <p:strVal val="#ppt_h"/>
                                          </p:val>
                                        </p:tav>
                                        <p:tav tm="100000">
                                          <p:val>
                                            <p:strVal val="#ppt_h"/>
                                          </p:val>
                                        </p:tav>
                                      </p:tavLst>
                                    </p:anim>
                                  </p:childTnLst>
                                </p:cTn>
                              </p:par>
                              <p:par>
                                <p:cTn id="482" presetID="2" presetClass="exit" presetSubtype="4" fill="hold" grpId="2" nodeType="withEffect">
                                  <p:stCondLst>
                                    <p:cond delay="0"/>
                                  </p:stCondLst>
                                  <p:childTnLst>
                                    <p:anim calcmode="lin" valueType="num">
                                      <p:cBhvr additive="base">
                                        <p:cTn id="483" dur="4500"/>
                                        <p:tgtEl>
                                          <p:spTgt spid="32"/>
                                        </p:tgtEl>
                                        <p:attrNameLst>
                                          <p:attrName>ppt_x</p:attrName>
                                        </p:attrNameLst>
                                      </p:cBhvr>
                                      <p:tavLst>
                                        <p:tav tm="0">
                                          <p:val>
                                            <p:strVal val="ppt_x"/>
                                          </p:val>
                                        </p:tav>
                                        <p:tav tm="100000">
                                          <p:val>
                                            <p:strVal val="ppt_x"/>
                                          </p:val>
                                        </p:tav>
                                      </p:tavLst>
                                    </p:anim>
                                    <p:anim calcmode="lin" valueType="num">
                                      <p:cBhvr additive="base">
                                        <p:cTn id="484" dur="4500"/>
                                        <p:tgtEl>
                                          <p:spTgt spid="32"/>
                                        </p:tgtEl>
                                        <p:attrNameLst>
                                          <p:attrName>ppt_y</p:attrName>
                                        </p:attrNameLst>
                                      </p:cBhvr>
                                      <p:tavLst>
                                        <p:tav tm="0">
                                          <p:val>
                                            <p:strVal val="ppt_y"/>
                                          </p:val>
                                        </p:tav>
                                        <p:tav tm="100000">
                                          <p:val>
                                            <p:strVal val="1+ppt_h/2"/>
                                          </p:val>
                                        </p:tav>
                                      </p:tavLst>
                                    </p:anim>
                                    <p:set>
                                      <p:cBhvr>
                                        <p:cTn id="485" dur="1" fill="hold">
                                          <p:stCondLst>
                                            <p:cond delay="4499"/>
                                          </p:stCondLst>
                                        </p:cTn>
                                        <p:tgtEl>
                                          <p:spTgt spid="32"/>
                                        </p:tgtEl>
                                        <p:attrNameLst>
                                          <p:attrName>style.visibility</p:attrName>
                                        </p:attrNameLst>
                                      </p:cBhvr>
                                      <p:to>
                                        <p:strVal val="hidden"/>
                                      </p:to>
                                    </p:set>
                                  </p:childTnLst>
                                </p:cTn>
                              </p:par>
                              <p:par>
                                <p:cTn id="486" presetID="3" presetClass="exit" presetSubtype="10" fill="hold" grpId="3" nodeType="withEffect">
                                  <p:stCondLst>
                                    <p:cond delay="0"/>
                                  </p:stCondLst>
                                  <p:childTnLst>
                                    <p:animEffect transition="out" filter="blinds(horizontal)">
                                      <p:cBhvr>
                                        <p:cTn id="487" dur="6000"/>
                                        <p:tgtEl>
                                          <p:spTgt spid="32"/>
                                        </p:tgtEl>
                                      </p:cBhvr>
                                    </p:animEffect>
                                    <p:set>
                                      <p:cBhvr>
                                        <p:cTn id="488" dur="1" fill="hold">
                                          <p:stCondLst>
                                            <p:cond delay="5999"/>
                                          </p:stCondLst>
                                        </p:cTn>
                                        <p:tgtEl>
                                          <p:spTgt spid="32"/>
                                        </p:tgtEl>
                                        <p:attrNameLst>
                                          <p:attrName>style.visibility</p:attrName>
                                        </p:attrNameLst>
                                      </p:cBhvr>
                                      <p:to>
                                        <p:strVal val="hidden"/>
                                      </p:to>
                                    </p:set>
                                  </p:childTnLst>
                                </p:cTn>
                              </p:par>
                              <p:par>
                                <p:cTn id="489" presetID="8" presetClass="emph" presetSubtype="0" fill="hold" grpId="4" nodeType="withEffect">
                                  <p:stCondLst>
                                    <p:cond delay="0"/>
                                  </p:stCondLst>
                                  <p:childTnLst>
                                    <p:animRot by="-21600000">
                                      <p:cBhvr>
                                        <p:cTn id="490" dur="5000" fill="hold"/>
                                        <p:tgtEl>
                                          <p:spTgt spid="32"/>
                                        </p:tgtEl>
                                        <p:attrNameLst>
                                          <p:attrName>r</p:attrName>
                                        </p:attrNameLst>
                                      </p:cBhvr>
                                    </p:animRot>
                                  </p:childTnLst>
                                </p:cTn>
                              </p:par>
                              <p:par>
                                <p:cTn id="491" presetID="45" presetClass="exit" presetSubtype="0" fill="hold" grpId="5" nodeType="withEffect">
                                  <p:stCondLst>
                                    <p:cond delay="0"/>
                                  </p:stCondLst>
                                  <p:childTnLst>
                                    <p:animEffect transition="out" filter="fade">
                                      <p:cBhvr>
                                        <p:cTn id="492" dur="5000"/>
                                        <p:tgtEl>
                                          <p:spTgt spid="32"/>
                                        </p:tgtEl>
                                      </p:cBhvr>
                                    </p:animEffect>
                                    <p:anim calcmode="lin" valueType="num">
                                      <p:cBhvr>
                                        <p:cTn id="493"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494" dur="5000"/>
                                        <p:tgtEl>
                                          <p:spTgt spid="32"/>
                                        </p:tgtEl>
                                        <p:attrNameLst>
                                          <p:attrName>ppt_h</p:attrName>
                                        </p:attrNameLst>
                                      </p:cBhvr>
                                      <p:tavLst>
                                        <p:tav tm="0">
                                          <p:val>
                                            <p:strVal val="ppt_h"/>
                                          </p:val>
                                        </p:tav>
                                        <p:tav tm="100000">
                                          <p:val>
                                            <p:strVal val="ppt_h"/>
                                          </p:val>
                                        </p:tav>
                                      </p:tavLst>
                                    </p:anim>
                                    <p:set>
                                      <p:cBhvr>
                                        <p:cTn id="495" dur="1" fill="hold">
                                          <p:stCondLst>
                                            <p:cond delay="4999"/>
                                          </p:stCondLst>
                                        </p:cTn>
                                        <p:tgtEl>
                                          <p:spTgt spid="32"/>
                                        </p:tgtEl>
                                        <p:attrNameLst>
                                          <p:attrName>style.visibility</p:attrName>
                                        </p:attrNameLst>
                                      </p:cBhvr>
                                      <p:to>
                                        <p:strVal val="hidden"/>
                                      </p:to>
                                    </p:set>
                                  </p:childTnLst>
                                </p:cTn>
                              </p:par>
                              <p:par>
                                <p:cTn id="496" presetID="2" presetClass="entr" presetSubtype="1" fill="hold" grpId="0" nodeType="withEffect">
                                  <p:stCondLst>
                                    <p:cond delay="0"/>
                                  </p:stCondLst>
                                  <p:childTnLst>
                                    <p:set>
                                      <p:cBhvr>
                                        <p:cTn id="497" dur="1" fill="hold">
                                          <p:stCondLst>
                                            <p:cond delay="0"/>
                                          </p:stCondLst>
                                        </p:cTn>
                                        <p:tgtEl>
                                          <p:spTgt spid="33"/>
                                        </p:tgtEl>
                                        <p:attrNameLst>
                                          <p:attrName>style.visibility</p:attrName>
                                        </p:attrNameLst>
                                      </p:cBhvr>
                                      <p:to>
                                        <p:strVal val="visible"/>
                                      </p:to>
                                    </p:set>
                                    <p:anim calcmode="lin" valueType="num">
                                      <p:cBhvr additive="base">
                                        <p:cTn id="498" dur="4000" fill="hold"/>
                                        <p:tgtEl>
                                          <p:spTgt spid="33"/>
                                        </p:tgtEl>
                                        <p:attrNameLst>
                                          <p:attrName>ppt_x</p:attrName>
                                        </p:attrNameLst>
                                      </p:cBhvr>
                                      <p:tavLst>
                                        <p:tav tm="0">
                                          <p:val>
                                            <p:strVal val="#ppt_x"/>
                                          </p:val>
                                        </p:tav>
                                        <p:tav tm="100000">
                                          <p:val>
                                            <p:strVal val="#ppt_x"/>
                                          </p:val>
                                        </p:tav>
                                      </p:tavLst>
                                    </p:anim>
                                    <p:anim calcmode="lin" valueType="num">
                                      <p:cBhvr additive="base">
                                        <p:cTn id="499" dur="4000" fill="hold"/>
                                        <p:tgtEl>
                                          <p:spTgt spid="33"/>
                                        </p:tgtEl>
                                        <p:attrNameLst>
                                          <p:attrName>ppt_y</p:attrName>
                                        </p:attrNameLst>
                                      </p:cBhvr>
                                      <p:tavLst>
                                        <p:tav tm="0">
                                          <p:val>
                                            <p:strVal val="0-#ppt_h/2"/>
                                          </p:val>
                                        </p:tav>
                                        <p:tav tm="100000">
                                          <p:val>
                                            <p:strVal val="#ppt_y"/>
                                          </p:val>
                                        </p:tav>
                                      </p:tavLst>
                                    </p:anim>
                                  </p:childTnLst>
                                </p:cTn>
                              </p:par>
                              <p:par>
                                <p:cTn id="500" presetID="19" presetClass="entr" presetSubtype="10" fill="hold" grpId="1" nodeType="withEffect">
                                  <p:stCondLst>
                                    <p:cond delay="0"/>
                                  </p:stCondLst>
                                  <p:childTnLst>
                                    <p:set>
                                      <p:cBhvr>
                                        <p:cTn id="501" dur="1" fill="hold">
                                          <p:stCondLst>
                                            <p:cond delay="0"/>
                                          </p:stCondLst>
                                        </p:cTn>
                                        <p:tgtEl>
                                          <p:spTgt spid="33"/>
                                        </p:tgtEl>
                                        <p:attrNameLst>
                                          <p:attrName>style.visibility</p:attrName>
                                        </p:attrNameLst>
                                      </p:cBhvr>
                                      <p:to>
                                        <p:strVal val="visible"/>
                                      </p:to>
                                    </p:set>
                                    <p:anim calcmode="lin" valueType="num">
                                      <p:cBhvr>
                                        <p:cTn id="502" dur="4000" fill="hold"/>
                                        <p:tgtEl>
                                          <p:spTgt spid="33"/>
                                        </p:tgtEl>
                                        <p:attrNameLst>
                                          <p:attrName>ppt_w</p:attrName>
                                        </p:attrNameLst>
                                      </p:cBhvr>
                                      <p:tavLst>
                                        <p:tav tm="0" fmla="#ppt_w*sin(2.5*pi*$)">
                                          <p:val>
                                            <p:fltVal val="0"/>
                                          </p:val>
                                        </p:tav>
                                        <p:tav tm="100000">
                                          <p:val>
                                            <p:fltVal val="1"/>
                                          </p:val>
                                        </p:tav>
                                      </p:tavLst>
                                    </p:anim>
                                    <p:anim calcmode="lin" valueType="num">
                                      <p:cBhvr>
                                        <p:cTn id="503" dur="4000" fill="hold"/>
                                        <p:tgtEl>
                                          <p:spTgt spid="33"/>
                                        </p:tgtEl>
                                        <p:attrNameLst>
                                          <p:attrName>ppt_h</p:attrName>
                                        </p:attrNameLst>
                                      </p:cBhvr>
                                      <p:tavLst>
                                        <p:tav tm="0">
                                          <p:val>
                                            <p:strVal val="#ppt_h"/>
                                          </p:val>
                                        </p:tav>
                                        <p:tav tm="100000">
                                          <p:val>
                                            <p:strVal val="#ppt_h"/>
                                          </p:val>
                                        </p:tav>
                                      </p:tavLst>
                                    </p:anim>
                                  </p:childTnLst>
                                </p:cTn>
                              </p:par>
                              <p:par>
                                <p:cTn id="504" presetID="2" presetClass="exit" presetSubtype="4" fill="hold" grpId="2" nodeType="withEffect">
                                  <p:stCondLst>
                                    <p:cond delay="0"/>
                                  </p:stCondLst>
                                  <p:childTnLst>
                                    <p:anim calcmode="lin" valueType="num">
                                      <p:cBhvr additive="base">
                                        <p:cTn id="505" dur="4500"/>
                                        <p:tgtEl>
                                          <p:spTgt spid="33"/>
                                        </p:tgtEl>
                                        <p:attrNameLst>
                                          <p:attrName>ppt_x</p:attrName>
                                        </p:attrNameLst>
                                      </p:cBhvr>
                                      <p:tavLst>
                                        <p:tav tm="0">
                                          <p:val>
                                            <p:strVal val="ppt_x"/>
                                          </p:val>
                                        </p:tav>
                                        <p:tav tm="100000">
                                          <p:val>
                                            <p:strVal val="ppt_x"/>
                                          </p:val>
                                        </p:tav>
                                      </p:tavLst>
                                    </p:anim>
                                    <p:anim calcmode="lin" valueType="num">
                                      <p:cBhvr additive="base">
                                        <p:cTn id="506" dur="4500"/>
                                        <p:tgtEl>
                                          <p:spTgt spid="33"/>
                                        </p:tgtEl>
                                        <p:attrNameLst>
                                          <p:attrName>ppt_y</p:attrName>
                                        </p:attrNameLst>
                                      </p:cBhvr>
                                      <p:tavLst>
                                        <p:tav tm="0">
                                          <p:val>
                                            <p:strVal val="ppt_y"/>
                                          </p:val>
                                        </p:tav>
                                        <p:tav tm="100000">
                                          <p:val>
                                            <p:strVal val="1+ppt_h/2"/>
                                          </p:val>
                                        </p:tav>
                                      </p:tavLst>
                                    </p:anim>
                                    <p:set>
                                      <p:cBhvr>
                                        <p:cTn id="507" dur="1" fill="hold">
                                          <p:stCondLst>
                                            <p:cond delay="4499"/>
                                          </p:stCondLst>
                                        </p:cTn>
                                        <p:tgtEl>
                                          <p:spTgt spid="33"/>
                                        </p:tgtEl>
                                        <p:attrNameLst>
                                          <p:attrName>style.visibility</p:attrName>
                                        </p:attrNameLst>
                                      </p:cBhvr>
                                      <p:to>
                                        <p:strVal val="hidden"/>
                                      </p:to>
                                    </p:set>
                                  </p:childTnLst>
                                </p:cTn>
                              </p:par>
                              <p:par>
                                <p:cTn id="508" presetID="3" presetClass="exit" presetSubtype="10" fill="hold" grpId="3" nodeType="withEffect">
                                  <p:stCondLst>
                                    <p:cond delay="0"/>
                                  </p:stCondLst>
                                  <p:childTnLst>
                                    <p:animEffect transition="out" filter="blinds(horizontal)">
                                      <p:cBhvr>
                                        <p:cTn id="509" dur="6000"/>
                                        <p:tgtEl>
                                          <p:spTgt spid="33"/>
                                        </p:tgtEl>
                                      </p:cBhvr>
                                    </p:animEffect>
                                    <p:set>
                                      <p:cBhvr>
                                        <p:cTn id="510" dur="1" fill="hold">
                                          <p:stCondLst>
                                            <p:cond delay="5999"/>
                                          </p:stCondLst>
                                        </p:cTn>
                                        <p:tgtEl>
                                          <p:spTgt spid="33"/>
                                        </p:tgtEl>
                                        <p:attrNameLst>
                                          <p:attrName>style.visibility</p:attrName>
                                        </p:attrNameLst>
                                      </p:cBhvr>
                                      <p:to>
                                        <p:strVal val="hidden"/>
                                      </p:to>
                                    </p:set>
                                  </p:childTnLst>
                                </p:cTn>
                              </p:par>
                              <p:par>
                                <p:cTn id="511" presetID="8" presetClass="emph" presetSubtype="0" fill="hold" grpId="4" nodeType="withEffect">
                                  <p:stCondLst>
                                    <p:cond delay="0"/>
                                  </p:stCondLst>
                                  <p:childTnLst>
                                    <p:animRot by="-21600000">
                                      <p:cBhvr>
                                        <p:cTn id="512" dur="5000" fill="hold"/>
                                        <p:tgtEl>
                                          <p:spTgt spid="33"/>
                                        </p:tgtEl>
                                        <p:attrNameLst>
                                          <p:attrName>r</p:attrName>
                                        </p:attrNameLst>
                                      </p:cBhvr>
                                    </p:animRot>
                                  </p:childTnLst>
                                </p:cTn>
                              </p:par>
                              <p:par>
                                <p:cTn id="513" presetID="45" presetClass="exit" presetSubtype="0" fill="hold" grpId="5" nodeType="withEffect">
                                  <p:stCondLst>
                                    <p:cond delay="0"/>
                                  </p:stCondLst>
                                  <p:childTnLst>
                                    <p:animEffect transition="out" filter="fade">
                                      <p:cBhvr>
                                        <p:cTn id="514" dur="5000"/>
                                        <p:tgtEl>
                                          <p:spTgt spid="33"/>
                                        </p:tgtEl>
                                      </p:cBhvr>
                                    </p:animEffect>
                                    <p:anim calcmode="lin" valueType="num">
                                      <p:cBhvr>
                                        <p:cTn id="515"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516" dur="5000"/>
                                        <p:tgtEl>
                                          <p:spTgt spid="33"/>
                                        </p:tgtEl>
                                        <p:attrNameLst>
                                          <p:attrName>ppt_h</p:attrName>
                                        </p:attrNameLst>
                                      </p:cBhvr>
                                      <p:tavLst>
                                        <p:tav tm="0">
                                          <p:val>
                                            <p:strVal val="ppt_h"/>
                                          </p:val>
                                        </p:tav>
                                        <p:tav tm="100000">
                                          <p:val>
                                            <p:strVal val="ppt_h"/>
                                          </p:val>
                                        </p:tav>
                                      </p:tavLst>
                                    </p:anim>
                                    <p:set>
                                      <p:cBhvr>
                                        <p:cTn id="517" dur="1" fill="hold">
                                          <p:stCondLst>
                                            <p:cond delay="4999"/>
                                          </p:stCondLst>
                                        </p:cTn>
                                        <p:tgtEl>
                                          <p:spTgt spid="33"/>
                                        </p:tgtEl>
                                        <p:attrNameLst>
                                          <p:attrName>style.visibility</p:attrName>
                                        </p:attrNameLst>
                                      </p:cBhvr>
                                      <p:to>
                                        <p:strVal val="hidden"/>
                                      </p:to>
                                    </p:set>
                                  </p:childTnLst>
                                </p:cTn>
                              </p:par>
                              <p:par>
                                <p:cTn id="518" presetID="2" presetClass="entr" presetSubtype="1" fill="hold" grpId="0" nodeType="withEffect">
                                  <p:stCondLst>
                                    <p:cond delay="0"/>
                                  </p:stCondLst>
                                  <p:childTnLst>
                                    <p:set>
                                      <p:cBhvr>
                                        <p:cTn id="519" dur="1" fill="hold">
                                          <p:stCondLst>
                                            <p:cond delay="0"/>
                                          </p:stCondLst>
                                        </p:cTn>
                                        <p:tgtEl>
                                          <p:spTgt spid="34"/>
                                        </p:tgtEl>
                                        <p:attrNameLst>
                                          <p:attrName>style.visibility</p:attrName>
                                        </p:attrNameLst>
                                      </p:cBhvr>
                                      <p:to>
                                        <p:strVal val="visible"/>
                                      </p:to>
                                    </p:set>
                                    <p:anim calcmode="lin" valueType="num">
                                      <p:cBhvr additive="base">
                                        <p:cTn id="520" dur="4000" fill="hold"/>
                                        <p:tgtEl>
                                          <p:spTgt spid="34"/>
                                        </p:tgtEl>
                                        <p:attrNameLst>
                                          <p:attrName>ppt_x</p:attrName>
                                        </p:attrNameLst>
                                      </p:cBhvr>
                                      <p:tavLst>
                                        <p:tav tm="0">
                                          <p:val>
                                            <p:strVal val="#ppt_x"/>
                                          </p:val>
                                        </p:tav>
                                        <p:tav tm="100000">
                                          <p:val>
                                            <p:strVal val="#ppt_x"/>
                                          </p:val>
                                        </p:tav>
                                      </p:tavLst>
                                    </p:anim>
                                    <p:anim calcmode="lin" valueType="num">
                                      <p:cBhvr additive="base">
                                        <p:cTn id="521" dur="4000" fill="hold"/>
                                        <p:tgtEl>
                                          <p:spTgt spid="34"/>
                                        </p:tgtEl>
                                        <p:attrNameLst>
                                          <p:attrName>ppt_y</p:attrName>
                                        </p:attrNameLst>
                                      </p:cBhvr>
                                      <p:tavLst>
                                        <p:tav tm="0">
                                          <p:val>
                                            <p:strVal val="0-#ppt_h/2"/>
                                          </p:val>
                                        </p:tav>
                                        <p:tav tm="100000">
                                          <p:val>
                                            <p:strVal val="#ppt_y"/>
                                          </p:val>
                                        </p:tav>
                                      </p:tavLst>
                                    </p:anim>
                                  </p:childTnLst>
                                </p:cTn>
                              </p:par>
                              <p:par>
                                <p:cTn id="522" presetID="19" presetClass="entr" presetSubtype="10" fill="hold" grpId="1" nodeType="withEffect">
                                  <p:stCondLst>
                                    <p:cond delay="0"/>
                                  </p:stCondLst>
                                  <p:childTnLst>
                                    <p:set>
                                      <p:cBhvr>
                                        <p:cTn id="523" dur="1" fill="hold">
                                          <p:stCondLst>
                                            <p:cond delay="0"/>
                                          </p:stCondLst>
                                        </p:cTn>
                                        <p:tgtEl>
                                          <p:spTgt spid="34"/>
                                        </p:tgtEl>
                                        <p:attrNameLst>
                                          <p:attrName>style.visibility</p:attrName>
                                        </p:attrNameLst>
                                      </p:cBhvr>
                                      <p:to>
                                        <p:strVal val="visible"/>
                                      </p:to>
                                    </p:set>
                                    <p:anim calcmode="lin" valueType="num">
                                      <p:cBhvr>
                                        <p:cTn id="524" dur="4000" fill="hold"/>
                                        <p:tgtEl>
                                          <p:spTgt spid="34"/>
                                        </p:tgtEl>
                                        <p:attrNameLst>
                                          <p:attrName>ppt_w</p:attrName>
                                        </p:attrNameLst>
                                      </p:cBhvr>
                                      <p:tavLst>
                                        <p:tav tm="0" fmla="#ppt_w*sin(2.5*pi*$)">
                                          <p:val>
                                            <p:fltVal val="0"/>
                                          </p:val>
                                        </p:tav>
                                        <p:tav tm="100000">
                                          <p:val>
                                            <p:fltVal val="1"/>
                                          </p:val>
                                        </p:tav>
                                      </p:tavLst>
                                    </p:anim>
                                    <p:anim calcmode="lin" valueType="num">
                                      <p:cBhvr>
                                        <p:cTn id="525" dur="4000" fill="hold"/>
                                        <p:tgtEl>
                                          <p:spTgt spid="34"/>
                                        </p:tgtEl>
                                        <p:attrNameLst>
                                          <p:attrName>ppt_h</p:attrName>
                                        </p:attrNameLst>
                                      </p:cBhvr>
                                      <p:tavLst>
                                        <p:tav tm="0">
                                          <p:val>
                                            <p:strVal val="#ppt_h"/>
                                          </p:val>
                                        </p:tav>
                                        <p:tav tm="100000">
                                          <p:val>
                                            <p:strVal val="#ppt_h"/>
                                          </p:val>
                                        </p:tav>
                                      </p:tavLst>
                                    </p:anim>
                                  </p:childTnLst>
                                </p:cTn>
                              </p:par>
                              <p:par>
                                <p:cTn id="526" presetID="2" presetClass="exit" presetSubtype="4" fill="hold" grpId="2" nodeType="withEffect">
                                  <p:stCondLst>
                                    <p:cond delay="0"/>
                                  </p:stCondLst>
                                  <p:childTnLst>
                                    <p:anim calcmode="lin" valueType="num">
                                      <p:cBhvr additive="base">
                                        <p:cTn id="527" dur="4500"/>
                                        <p:tgtEl>
                                          <p:spTgt spid="34"/>
                                        </p:tgtEl>
                                        <p:attrNameLst>
                                          <p:attrName>ppt_x</p:attrName>
                                        </p:attrNameLst>
                                      </p:cBhvr>
                                      <p:tavLst>
                                        <p:tav tm="0">
                                          <p:val>
                                            <p:strVal val="ppt_x"/>
                                          </p:val>
                                        </p:tav>
                                        <p:tav tm="100000">
                                          <p:val>
                                            <p:strVal val="ppt_x"/>
                                          </p:val>
                                        </p:tav>
                                      </p:tavLst>
                                    </p:anim>
                                    <p:anim calcmode="lin" valueType="num">
                                      <p:cBhvr additive="base">
                                        <p:cTn id="528" dur="4500"/>
                                        <p:tgtEl>
                                          <p:spTgt spid="34"/>
                                        </p:tgtEl>
                                        <p:attrNameLst>
                                          <p:attrName>ppt_y</p:attrName>
                                        </p:attrNameLst>
                                      </p:cBhvr>
                                      <p:tavLst>
                                        <p:tav tm="0">
                                          <p:val>
                                            <p:strVal val="ppt_y"/>
                                          </p:val>
                                        </p:tav>
                                        <p:tav tm="100000">
                                          <p:val>
                                            <p:strVal val="1+ppt_h/2"/>
                                          </p:val>
                                        </p:tav>
                                      </p:tavLst>
                                    </p:anim>
                                    <p:set>
                                      <p:cBhvr>
                                        <p:cTn id="529" dur="1" fill="hold">
                                          <p:stCondLst>
                                            <p:cond delay="4499"/>
                                          </p:stCondLst>
                                        </p:cTn>
                                        <p:tgtEl>
                                          <p:spTgt spid="34"/>
                                        </p:tgtEl>
                                        <p:attrNameLst>
                                          <p:attrName>style.visibility</p:attrName>
                                        </p:attrNameLst>
                                      </p:cBhvr>
                                      <p:to>
                                        <p:strVal val="hidden"/>
                                      </p:to>
                                    </p:set>
                                  </p:childTnLst>
                                </p:cTn>
                              </p:par>
                              <p:par>
                                <p:cTn id="530" presetID="3" presetClass="exit" presetSubtype="10" fill="hold" grpId="3" nodeType="withEffect">
                                  <p:stCondLst>
                                    <p:cond delay="0"/>
                                  </p:stCondLst>
                                  <p:childTnLst>
                                    <p:animEffect transition="out" filter="blinds(horizontal)">
                                      <p:cBhvr>
                                        <p:cTn id="531" dur="6000"/>
                                        <p:tgtEl>
                                          <p:spTgt spid="34"/>
                                        </p:tgtEl>
                                      </p:cBhvr>
                                    </p:animEffect>
                                    <p:set>
                                      <p:cBhvr>
                                        <p:cTn id="532" dur="1" fill="hold">
                                          <p:stCondLst>
                                            <p:cond delay="5999"/>
                                          </p:stCondLst>
                                        </p:cTn>
                                        <p:tgtEl>
                                          <p:spTgt spid="34"/>
                                        </p:tgtEl>
                                        <p:attrNameLst>
                                          <p:attrName>style.visibility</p:attrName>
                                        </p:attrNameLst>
                                      </p:cBhvr>
                                      <p:to>
                                        <p:strVal val="hidden"/>
                                      </p:to>
                                    </p:set>
                                  </p:childTnLst>
                                </p:cTn>
                              </p:par>
                              <p:par>
                                <p:cTn id="533" presetID="8" presetClass="emph" presetSubtype="0" fill="hold" grpId="4" nodeType="withEffect">
                                  <p:stCondLst>
                                    <p:cond delay="0"/>
                                  </p:stCondLst>
                                  <p:childTnLst>
                                    <p:animRot by="-21600000">
                                      <p:cBhvr>
                                        <p:cTn id="534" dur="5000" fill="hold"/>
                                        <p:tgtEl>
                                          <p:spTgt spid="34"/>
                                        </p:tgtEl>
                                        <p:attrNameLst>
                                          <p:attrName>r</p:attrName>
                                        </p:attrNameLst>
                                      </p:cBhvr>
                                    </p:animRot>
                                  </p:childTnLst>
                                </p:cTn>
                              </p:par>
                              <p:par>
                                <p:cTn id="535" presetID="45" presetClass="exit" presetSubtype="0" fill="hold" grpId="5" nodeType="withEffect">
                                  <p:stCondLst>
                                    <p:cond delay="0"/>
                                  </p:stCondLst>
                                  <p:childTnLst>
                                    <p:animEffect transition="out" filter="fade">
                                      <p:cBhvr>
                                        <p:cTn id="536" dur="5000"/>
                                        <p:tgtEl>
                                          <p:spTgt spid="34"/>
                                        </p:tgtEl>
                                      </p:cBhvr>
                                    </p:animEffect>
                                    <p:anim calcmode="lin" valueType="num">
                                      <p:cBhvr>
                                        <p:cTn id="537"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538" dur="5000"/>
                                        <p:tgtEl>
                                          <p:spTgt spid="34"/>
                                        </p:tgtEl>
                                        <p:attrNameLst>
                                          <p:attrName>ppt_h</p:attrName>
                                        </p:attrNameLst>
                                      </p:cBhvr>
                                      <p:tavLst>
                                        <p:tav tm="0">
                                          <p:val>
                                            <p:strVal val="ppt_h"/>
                                          </p:val>
                                        </p:tav>
                                        <p:tav tm="100000">
                                          <p:val>
                                            <p:strVal val="ppt_h"/>
                                          </p:val>
                                        </p:tav>
                                      </p:tavLst>
                                    </p:anim>
                                    <p:set>
                                      <p:cBhvr>
                                        <p:cTn id="539" dur="1" fill="hold">
                                          <p:stCondLst>
                                            <p:cond delay="4999"/>
                                          </p:stCondLst>
                                        </p:cTn>
                                        <p:tgtEl>
                                          <p:spTgt spid="34"/>
                                        </p:tgtEl>
                                        <p:attrNameLst>
                                          <p:attrName>style.visibility</p:attrName>
                                        </p:attrNameLst>
                                      </p:cBhvr>
                                      <p:to>
                                        <p:strVal val="hidden"/>
                                      </p:to>
                                    </p:set>
                                  </p:childTnLst>
                                </p:cTn>
                              </p:par>
                              <p:par>
                                <p:cTn id="540" presetID="2" presetClass="entr" presetSubtype="1" fill="hold" grpId="0" nodeType="withEffect">
                                  <p:stCondLst>
                                    <p:cond delay="0"/>
                                  </p:stCondLst>
                                  <p:childTnLst>
                                    <p:set>
                                      <p:cBhvr>
                                        <p:cTn id="541" dur="1" fill="hold">
                                          <p:stCondLst>
                                            <p:cond delay="0"/>
                                          </p:stCondLst>
                                        </p:cTn>
                                        <p:tgtEl>
                                          <p:spTgt spid="29"/>
                                        </p:tgtEl>
                                        <p:attrNameLst>
                                          <p:attrName>style.visibility</p:attrName>
                                        </p:attrNameLst>
                                      </p:cBhvr>
                                      <p:to>
                                        <p:strVal val="visible"/>
                                      </p:to>
                                    </p:set>
                                    <p:anim calcmode="lin" valueType="num">
                                      <p:cBhvr additive="base">
                                        <p:cTn id="542" dur="4000" fill="hold"/>
                                        <p:tgtEl>
                                          <p:spTgt spid="29"/>
                                        </p:tgtEl>
                                        <p:attrNameLst>
                                          <p:attrName>ppt_x</p:attrName>
                                        </p:attrNameLst>
                                      </p:cBhvr>
                                      <p:tavLst>
                                        <p:tav tm="0">
                                          <p:val>
                                            <p:strVal val="#ppt_x"/>
                                          </p:val>
                                        </p:tav>
                                        <p:tav tm="100000">
                                          <p:val>
                                            <p:strVal val="#ppt_x"/>
                                          </p:val>
                                        </p:tav>
                                      </p:tavLst>
                                    </p:anim>
                                    <p:anim calcmode="lin" valueType="num">
                                      <p:cBhvr additive="base">
                                        <p:cTn id="543" dur="4000" fill="hold"/>
                                        <p:tgtEl>
                                          <p:spTgt spid="29"/>
                                        </p:tgtEl>
                                        <p:attrNameLst>
                                          <p:attrName>ppt_y</p:attrName>
                                        </p:attrNameLst>
                                      </p:cBhvr>
                                      <p:tavLst>
                                        <p:tav tm="0">
                                          <p:val>
                                            <p:strVal val="0-#ppt_h/2"/>
                                          </p:val>
                                        </p:tav>
                                        <p:tav tm="100000">
                                          <p:val>
                                            <p:strVal val="#ppt_y"/>
                                          </p:val>
                                        </p:tav>
                                      </p:tavLst>
                                    </p:anim>
                                  </p:childTnLst>
                                </p:cTn>
                              </p:par>
                              <p:par>
                                <p:cTn id="544" presetID="19" presetClass="entr" presetSubtype="10" fill="hold" grpId="1" nodeType="withEffect">
                                  <p:stCondLst>
                                    <p:cond delay="0"/>
                                  </p:stCondLst>
                                  <p:childTnLst>
                                    <p:set>
                                      <p:cBhvr>
                                        <p:cTn id="545" dur="1" fill="hold">
                                          <p:stCondLst>
                                            <p:cond delay="0"/>
                                          </p:stCondLst>
                                        </p:cTn>
                                        <p:tgtEl>
                                          <p:spTgt spid="29"/>
                                        </p:tgtEl>
                                        <p:attrNameLst>
                                          <p:attrName>style.visibility</p:attrName>
                                        </p:attrNameLst>
                                      </p:cBhvr>
                                      <p:to>
                                        <p:strVal val="visible"/>
                                      </p:to>
                                    </p:set>
                                    <p:anim calcmode="lin" valueType="num">
                                      <p:cBhvr>
                                        <p:cTn id="546" dur="4000" fill="hold"/>
                                        <p:tgtEl>
                                          <p:spTgt spid="29"/>
                                        </p:tgtEl>
                                        <p:attrNameLst>
                                          <p:attrName>ppt_w</p:attrName>
                                        </p:attrNameLst>
                                      </p:cBhvr>
                                      <p:tavLst>
                                        <p:tav tm="0" fmla="#ppt_w*sin(2.5*pi*$)">
                                          <p:val>
                                            <p:fltVal val="0"/>
                                          </p:val>
                                        </p:tav>
                                        <p:tav tm="100000">
                                          <p:val>
                                            <p:fltVal val="1"/>
                                          </p:val>
                                        </p:tav>
                                      </p:tavLst>
                                    </p:anim>
                                    <p:anim calcmode="lin" valueType="num">
                                      <p:cBhvr>
                                        <p:cTn id="547" dur="4000" fill="hold"/>
                                        <p:tgtEl>
                                          <p:spTgt spid="29"/>
                                        </p:tgtEl>
                                        <p:attrNameLst>
                                          <p:attrName>ppt_h</p:attrName>
                                        </p:attrNameLst>
                                      </p:cBhvr>
                                      <p:tavLst>
                                        <p:tav tm="0">
                                          <p:val>
                                            <p:strVal val="#ppt_h"/>
                                          </p:val>
                                        </p:tav>
                                        <p:tav tm="100000">
                                          <p:val>
                                            <p:strVal val="#ppt_h"/>
                                          </p:val>
                                        </p:tav>
                                      </p:tavLst>
                                    </p:anim>
                                  </p:childTnLst>
                                </p:cTn>
                              </p:par>
                              <p:par>
                                <p:cTn id="548" presetID="2" presetClass="exit" presetSubtype="4" fill="hold" grpId="2" nodeType="withEffect">
                                  <p:stCondLst>
                                    <p:cond delay="0"/>
                                  </p:stCondLst>
                                  <p:childTnLst>
                                    <p:anim calcmode="lin" valueType="num">
                                      <p:cBhvr additive="base">
                                        <p:cTn id="549" dur="4500"/>
                                        <p:tgtEl>
                                          <p:spTgt spid="29"/>
                                        </p:tgtEl>
                                        <p:attrNameLst>
                                          <p:attrName>ppt_x</p:attrName>
                                        </p:attrNameLst>
                                      </p:cBhvr>
                                      <p:tavLst>
                                        <p:tav tm="0">
                                          <p:val>
                                            <p:strVal val="ppt_x"/>
                                          </p:val>
                                        </p:tav>
                                        <p:tav tm="100000">
                                          <p:val>
                                            <p:strVal val="ppt_x"/>
                                          </p:val>
                                        </p:tav>
                                      </p:tavLst>
                                    </p:anim>
                                    <p:anim calcmode="lin" valueType="num">
                                      <p:cBhvr additive="base">
                                        <p:cTn id="550" dur="4500"/>
                                        <p:tgtEl>
                                          <p:spTgt spid="29"/>
                                        </p:tgtEl>
                                        <p:attrNameLst>
                                          <p:attrName>ppt_y</p:attrName>
                                        </p:attrNameLst>
                                      </p:cBhvr>
                                      <p:tavLst>
                                        <p:tav tm="0">
                                          <p:val>
                                            <p:strVal val="ppt_y"/>
                                          </p:val>
                                        </p:tav>
                                        <p:tav tm="100000">
                                          <p:val>
                                            <p:strVal val="1+ppt_h/2"/>
                                          </p:val>
                                        </p:tav>
                                      </p:tavLst>
                                    </p:anim>
                                    <p:set>
                                      <p:cBhvr>
                                        <p:cTn id="551" dur="1" fill="hold">
                                          <p:stCondLst>
                                            <p:cond delay="4499"/>
                                          </p:stCondLst>
                                        </p:cTn>
                                        <p:tgtEl>
                                          <p:spTgt spid="29"/>
                                        </p:tgtEl>
                                        <p:attrNameLst>
                                          <p:attrName>style.visibility</p:attrName>
                                        </p:attrNameLst>
                                      </p:cBhvr>
                                      <p:to>
                                        <p:strVal val="hidden"/>
                                      </p:to>
                                    </p:set>
                                  </p:childTnLst>
                                </p:cTn>
                              </p:par>
                              <p:par>
                                <p:cTn id="552" presetID="3" presetClass="exit" presetSubtype="10" fill="hold" grpId="3" nodeType="withEffect">
                                  <p:stCondLst>
                                    <p:cond delay="0"/>
                                  </p:stCondLst>
                                  <p:childTnLst>
                                    <p:animEffect transition="out" filter="blinds(horizontal)">
                                      <p:cBhvr>
                                        <p:cTn id="553" dur="6000"/>
                                        <p:tgtEl>
                                          <p:spTgt spid="29"/>
                                        </p:tgtEl>
                                      </p:cBhvr>
                                    </p:animEffect>
                                    <p:set>
                                      <p:cBhvr>
                                        <p:cTn id="554" dur="1" fill="hold">
                                          <p:stCondLst>
                                            <p:cond delay="5999"/>
                                          </p:stCondLst>
                                        </p:cTn>
                                        <p:tgtEl>
                                          <p:spTgt spid="29"/>
                                        </p:tgtEl>
                                        <p:attrNameLst>
                                          <p:attrName>style.visibility</p:attrName>
                                        </p:attrNameLst>
                                      </p:cBhvr>
                                      <p:to>
                                        <p:strVal val="hidden"/>
                                      </p:to>
                                    </p:set>
                                  </p:childTnLst>
                                </p:cTn>
                              </p:par>
                              <p:par>
                                <p:cTn id="555" presetID="8" presetClass="emph" presetSubtype="0" fill="hold" grpId="4" nodeType="withEffect">
                                  <p:stCondLst>
                                    <p:cond delay="0"/>
                                  </p:stCondLst>
                                  <p:childTnLst>
                                    <p:animRot by="-21600000">
                                      <p:cBhvr>
                                        <p:cTn id="556" dur="5000" fill="hold"/>
                                        <p:tgtEl>
                                          <p:spTgt spid="29"/>
                                        </p:tgtEl>
                                        <p:attrNameLst>
                                          <p:attrName>r</p:attrName>
                                        </p:attrNameLst>
                                      </p:cBhvr>
                                    </p:animRot>
                                  </p:childTnLst>
                                </p:cTn>
                              </p:par>
                              <p:par>
                                <p:cTn id="557" presetID="45" presetClass="exit" presetSubtype="0" fill="hold" grpId="5" nodeType="withEffect">
                                  <p:stCondLst>
                                    <p:cond delay="0"/>
                                  </p:stCondLst>
                                  <p:childTnLst>
                                    <p:animEffect transition="out" filter="fade">
                                      <p:cBhvr>
                                        <p:cTn id="558" dur="5000"/>
                                        <p:tgtEl>
                                          <p:spTgt spid="29"/>
                                        </p:tgtEl>
                                      </p:cBhvr>
                                    </p:animEffect>
                                    <p:anim calcmode="lin" valueType="num">
                                      <p:cBhvr>
                                        <p:cTn id="559"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560" dur="5000"/>
                                        <p:tgtEl>
                                          <p:spTgt spid="29"/>
                                        </p:tgtEl>
                                        <p:attrNameLst>
                                          <p:attrName>ppt_h</p:attrName>
                                        </p:attrNameLst>
                                      </p:cBhvr>
                                      <p:tavLst>
                                        <p:tav tm="0">
                                          <p:val>
                                            <p:strVal val="ppt_h"/>
                                          </p:val>
                                        </p:tav>
                                        <p:tav tm="100000">
                                          <p:val>
                                            <p:strVal val="ppt_h"/>
                                          </p:val>
                                        </p:tav>
                                      </p:tavLst>
                                    </p:anim>
                                    <p:set>
                                      <p:cBhvr>
                                        <p:cTn id="561" dur="1" fill="hold">
                                          <p:stCondLst>
                                            <p:cond delay="4999"/>
                                          </p:stCondLst>
                                        </p:cTn>
                                        <p:tgtEl>
                                          <p:spTgt spid="29"/>
                                        </p:tgtEl>
                                        <p:attrNameLst>
                                          <p:attrName>style.visibility</p:attrName>
                                        </p:attrNameLst>
                                      </p:cBhvr>
                                      <p:to>
                                        <p:strVal val="hidden"/>
                                      </p:to>
                                    </p:set>
                                  </p:childTnLst>
                                </p:cTn>
                              </p:par>
                              <p:par>
                                <p:cTn id="562" presetID="2" presetClass="entr" presetSubtype="1" fill="hold" grpId="0" nodeType="withEffect">
                                  <p:stCondLst>
                                    <p:cond delay="0"/>
                                  </p:stCondLst>
                                  <p:childTnLst>
                                    <p:set>
                                      <p:cBhvr>
                                        <p:cTn id="563" dur="1" fill="hold">
                                          <p:stCondLst>
                                            <p:cond delay="0"/>
                                          </p:stCondLst>
                                        </p:cTn>
                                        <p:tgtEl>
                                          <p:spTgt spid="30"/>
                                        </p:tgtEl>
                                        <p:attrNameLst>
                                          <p:attrName>style.visibility</p:attrName>
                                        </p:attrNameLst>
                                      </p:cBhvr>
                                      <p:to>
                                        <p:strVal val="visible"/>
                                      </p:to>
                                    </p:set>
                                    <p:anim calcmode="lin" valueType="num">
                                      <p:cBhvr additive="base">
                                        <p:cTn id="564" dur="4000" fill="hold"/>
                                        <p:tgtEl>
                                          <p:spTgt spid="30"/>
                                        </p:tgtEl>
                                        <p:attrNameLst>
                                          <p:attrName>ppt_x</p:attrName>
                                        </p:attrNameLst>
                                      </p:cBhvr>
                                      <p:tavLst>
                                        <p:tav tm="0">
                                          <p:val>
                                            <p:strVal val="#ppt_x"/>
                                          </p:val>
                                        </p:tav>
                                        <p:tav tm="100000">
                                          <p:val>
                                            <p:strVal val="#ppt_x"/>
                                          </p:val>
                                        </p:tav>
                                      </p:tavLst>
                                    </p:anim>
                                    <p:anim calcmode="lin" valueType="num">
                                      <p:cBhvr additive="base">
                                        <p:cTn id="565" dur="4000" fill="hold"/>
                                        <p:tgtEl>
                                          <p:spTgt spid="30"/>
                                        </p:tgtEl>
                                        <p:attrNameLst>
                                          <p:attrName>ppt_y</p:attrName>
                                        </p:attrNameLst>
                                      </p:cBhvr>
                                      <p:tavLst>
                                        <p:tav tm="0">
                                          <p:val>
                                            <p:strVal val="0-#ppt_h/2"/>
                                          </p:val>
                                        </p:tav>
                                        <p:tav tm="100000">
                                          <p:val>
                                            <p:strVal val="#ppt_y"/>
                                          </p:val>
                                        </p:tav>
                                      </p:tavLst>
                                    </p:anim>
                                  </p:childTnLst>
                                </p:cTn>
                              </p:par>
                              <p:par>
                                <p:cTn id="566" presetID="19" presetClass="entr" presetSubtype="10" fill="hold" grpId="1" nodeType="withEffect">
                                  <p:stCondLst>
                                    <p:cond delay="0"/>
                                  </p:stCondLst>
                                  <p:childTnLst>
                                    <p:set>
                                      <p:cBhvr>
                                        <p:cTn id="567" dur="1" fill="hold">
                                          <p:stCondLst>
                                            <p:cond delay="0"/>
                                          </p:stCondLst>
                                        </p:cTn>
                                        <p:tgtEl>
                                          <p:spTgt spid="30"/>
                                        </p:tgtEl>
                                        <p:attrNameLst>
                                          <p:attrName>style.visibility</p:attrName>
                                        </p:attrNameLst>
                                      </p:cBhvr>
                                      <p:to>
                                        <p:strVal val="visible"/>
                                      </p:to>
                                    </p:set>
                                    <p:anim calcmode="lin" valueType="num">
                                      <p:cBhvr>
                                        <p:cTn id="568" dur="4000" fill="hold"/>
                                        <p:tgtEl>
                                          <p:spTgt spid="30"/>
                                        </p:tgtEl>
                                        <p:attrNameLst>
                                          <p:attrName>ppt_w</p:attrName>
                                        </p:attrNameLst>
                                      </p:cBhvr>
                                      <p:tavLst>
                                        <p:tav tm="0" fmla="#ppt_w*sin(2.5*pi*$)">
                                          <p:val>
                                            <p:fltVal val="0"/>
                                          </p:val>
                                        </p:tav>
                                        <p:tav tm="100000">
                                          <p:val>
                                            <p:fltVal val="1"/>
                                          </p:val>
                                        </p:tav>
                                      </p:tavLst>
                                    </p:anim>
                                    <p:anim calcmode="lin" valueType="num">
                                      <p:cBhvr>
                                        <p:cTn id="569" dur="4000" fill="hold"/>
                                        <p:tgtEl>
                                          <p:spTgt spid="30"/>
                                        </p:tgtEl>
                                        <p:attrNameLst>
                                          <p:attrName>ppt_h</p:attrName>
                                        </p:attrNameLst>
                                      </p:cBhvr>
                                      <p:tavLst>
                                        <p:tav tm="0">
                                          <p:val>
                                            <p:strVal val="#ppt_h"/>
                                          </p:val>
                                        </p:tav>
                                        <p:tav tm="100000">
                                          <p:val>
                                            <p:strVal val="#ppt_h"/>
                                          </p:val>
                                        </p:tav>
                                      </p:tavLst>
                                    </p:anim>
                                  </p:childTnLst>
                                </p:cTn>
                              </p:par>
                              <p:par>
                                <p:cTn id="570" presetID="2" presetClass="exit" presetSubtype="4" fill="hold" grpId="2" nodeType="withEffect">
                                  <p:stCondLst>
                                    <p:cond delay="0"/>
                                  </p:stCondLst>
                                  <p:childTnLst>
                                    <p:anim calcmode="lin" valueType="num">
                                      <p:cBhvr additive="base">
                                        <p:cTn id="571" dur="4500"/>
                                        <p:tgtEl>
                                          <p:spTgt spid="30"/>
                                        </p:tgtEl>
                                        <p:attrNameLst>
                                          <p:attrName>ppt_x</p:attrName>
                                        </p:attrNameLst>
                                      </p:cBhvr>
                                      <p:tavLst>
                                        <p:tav tm="0">
                                          <p:val>
                                            <p:strVal val="ppt_x"/>
                                          </p:val>
                                        </p:tav>
                                        <p:tav tm="100000">
                                          <p:val>
                                            <p:strVal val="ppt_x"/>
                                          </p:val>
                                        </p:tav>
                                      </p:tavLst>
                                    </p:anim>
                                    <p:anim calcmode="lin" valueType="num">
                                      <p:cBhvr additive="base">
                                        <p:cTn id="572" dur="4500"/>
                                        <p:tgtEl>
                                          <p:spTgt spid="30"/>
                                        </p:tgtEl>
                                        <p:attrNameLst>
                                          <p:attrName>ppt_y</p:attrName>
                                        </p:attrNameLst>
                                      </p:cBhvr>
                                      <p:tavLst>
                                        <p:tav tm="0">
                                          <p:val>
                                            <p:strVal val="ppt_y"/>
                                          </p:val>
                                        </p:tav>
                                        <p:tav tm="100000">
                                          <p:val>
                                            <p:strVal val="1+ppt_h/2"/>
                                          </p:val>
                                        </p:tav>
                                      </p:tavLst>
                                    </p:anim>
                                    <p:set>
                                      <p:cBhvr>
                                        <p:cTn id="573" dur="1" fill="hold">
                                          <p:stCondLst>
                                            <p:cond delay="4499"/>
                                          </p:stCondLst>
                                        </p:cTn>
                                        <p:tgtEl>
                                          <p:spTgt spid="30"/>
                                        </p:tgtEl>
                                        <p:attrNameLst>
                                          <p:attrName>style.visibility</p:attrName>
                                        </p:attrNameLst>
                                      </p:cBhvr>
                                      <p:to>
                                        <p:strVal val="hidden"/>
                                      </p:to>
                                    </p:set>
                                  </p:childTnLst>
                                </p:cTn>
                              </p:par>
                              <p:par>
                                <p:cTn id="574" presetID="3" presetClass="exit" presetSubtype="10" fill="hold" grpId="3" nodeType="withEffect">
                                  <p:stCondLst>
                                    <p:cond delay="0"/>
                                  </p:stCondLst>
                                  <p:childTnLst>
                                    <p:animEffect transition="out" filter="blinds(horizontal)">
                                      <p:cBhvr>
                                        <p:cTn id="575" dur="6000"/>
                                        <p:tgtEl>
                                          <p:spTgt spid="30"/>
                                        </p:tgtEl>
                                      </p:cBhvr>
                                    </p:animEffect>
                                    <p:set>
                                      <p:cBhvr>
                                        <p:cTn id="576" dur="1" fill="hold">
                                          <p:stCondLst>
                                            <p:cond delay="5999"/>
                                          </p:stCondLst>
                                        </p:cTn>
                                        <p:tgtEl>
                                          <p:spTgt spid="30"/>
                                        </p:tgtEl>
                                        <p:attrNameLst>
                                          <p:attrName>style.visibility</p:attrName>
                                        </p:attrNameLst>
                                      </p:cBhvr>
                                      <p:to>
                                        <p:strVal val="hidden"/>
                                      </p:to>
                                    </p:set>
                                  </p:childTnLst>
                                </p:cTn>
                              </p:par>
                              <p:par>
                                <p:cTn id="577" presetID="8" presetClass="emph" presetSubtype="0" fill="hold" grpId="4" nodeType="withEffect">
                                  <p:stCondLst>
                                    <p:cond delay="0"/>
                                  </p:stCondLst>
                                  <p:childTnLst>
                                    <p:animRot by="-21600000">
                                      <p:cBhvr>
                                        <p:cTn id="578" dur="5000" fill="hold"/>
                                        <p:tgtEl>
                                          <p:spTgt spid="30"/>
                                        </p:tgtEl>
                                        <p:attrNameLst>
                                          <p:attrName>r</p:attrName>
                                        </p:attrNameLst>
                                      </p:cBhvr>
                                    </p:animRot>
                                  </p:childTnLst>
                                </p:cTn>
                              </p:par>
                              <p:par>
                                <p:cTn id="579" presetID="45" presetClass="exit" presetSubtype="0" fill="hold" grpId="5" nodeType="withEffect">
                                  <p:stCondLst>
                                    <p:cond delay="0"/>
                                  </p:stCondLst>
                                  <p:childTnLst>
                                    <p:animEffect transition="out" filter="fade">
                                      <p:cBhvr>
                                        <p:cTn id="580" dur="5000"/>
                                        <p:tgtEl>
                                          <p:spTgt spid="30"/>
                                        </p:tgtEl>
                                      </p:cBhvr>
                                    </p:animEffect>
                                    <p:anim calcmode="lin" valueType="num">
                                      <p:cBhvr>
                                        <p:cTn id="581"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582" dur="5000"/>
                                        <p:tgtEl>
                                          <p:spTgt spid="30"/>
                                        </p:tgtEl>
                                        <p:attrNameLst>
                                          <p:attrName>ppt_h</p:attrName>
                                        </p:attrNameLst>
                                      </p:cBhvr>
                                      <p:tavLst>
                                        <p:tav tm="0">
                                          <p:val>
                                            <p:strVal val="ppt_h"/>
                                          </p:val>
                                        </p:tav>
                                        <p:tav tm="100000">
                                          <p:val>
                                            <p:strVal val="ppt_h"/>
                                          </p:val>
                                        </p:tav>
                                      </p:tavLst>
                                    </p:anim>
                                    <p:set>
                                      <p:cBhvr>
                                        <p:cTn id="583" dur="1" fill="hold">
                                          <p:stCondLst>
                                            <p:cond delay="4999"/>
                                          </p:stCondLst>
                                        </p:cTn>
                                        <p:tgtEl>
                                          <p:spTgt spid="30"/>
                                        </p:tgtEl>
                                        <p:attrNameLst>
                                          <p:attrName>style.visibility</p:attrName>
                                        </p:attrNameLst>
                                      </p:cBhvr>
                                      <p:to>
                                        <p:strVal val="hidden"/>
                                      </p:to>
                                    </p:set>
                                  </p:childTnLst>
                                </p:cTn>
                              </p:par>
                              <p:par>
                                <p:cTn id="584" presetID="2" presetClass="entr" presetSubtype="1" fill="hold" grpId="0" nodeType="withEffect">
                                  <p:stCondLst>
                                    <p:cond delay="0"/>
                                  </p:stCondLst>
                                  <p:childTnLst>
                                    <p:set>
                                      <p:cBhvr>
                                        <p:cTn id="585" dur="1" fill="hold">
                                          <p:stCondLst>
                                            <p:cond delay="0"/>
                                          </p:stCondLst>
                                        </p:cTn>
                                        <p:tgtEl>
                                          <p:spTgt spid="31"/>
                                        </p:tgtEl>
                                        <p:attrNameLst>
                                          <p:attrName>style.visibility</p:attrName>
                                        </p:attrNameLst>
                                      </p:cBhvr>
                                      <p:to>
                                        <p:strVal val="visible"/>
                                      </p:to>
                                    </p:set>
                                    <p:anim calcmode="lin" valueType="num">
                                      <p:cBhvr additive="base">
                                        <p:cTn id="586" dur="4000" fill="hold"/>
                                        <p:tgtEl>
                                          <p:spTgt spid="31"/>
                                        </p:tgtEl>
                                        <p:attrNameLst>
                                          <p:attrName>ppt_x</p:attrName>
                                        </p:attrNameLst>
                                      </p:cBhvr>
                                      <p:tavLst>
                                        <p:tav tm="0">
                                          <p:val>
                                            <p:strVal val="#ppt_x"/>
                                          </p:val>
                                        </p:tav>
                                        <p:tav tm="100000">
                                          <p:val>
                                            <p:strVal val="#ppt_x"/>
                                          </p:val>
                                        </p:tav>
                                      </p:tavLst>
                                    </p:anim>
                                    <p:anim calcmode="lin" valueType="num">
                                      <p:cBhvr additive="base">
                                        <p:cTn id="587" dur="4000" fill="hold"/>
                                        <p:tgtEl>
                                          <p:spTgt spid="31"/>
                                        </p:tgtEl>
                                        <p:attrNameLst>
                                          <p:attrName>ppt_y</p:attrName>
                                        </p:attrNameLst>
                                      </p:cBhvr>
                                      <p:tavLst>
                                        <p:tav tm="0">
                                          <p:val>
                                            <p:strVal val="0-#ppt_h/2"/>
                                          </p:val>
                                        </p:tav>
                                        <p:tav tm="100000">
                                          <p:val>
                                            <p:strVal val="#ppt_y"/>
                                          </p:val>
                                        </p:tav>
                                      </p:tavLst>
                                    </p:anim>
                                  </p:childTnLst>
                                </p:cTn>
                              </p:par>
                              <p:par>
                                <p:cTn id="588" presetID="19" presetClass="entr" presetSubtype="10" fill="hold" grpId="1" nodeType="withEffect">
                                  <p:stCondLst>
                                    <p:cond delay="0"/>
                                  </p:stCondLst>
                                  <p:childTnLst>
                                    <p:set>
                                      <p:cBhvr>
                                        <p:cTn id="589" dur="1" fill="hold">
                                          <p:stCondLst>
                                            <p:cond delay="0"/>
                                          </p:stCondLst>
                                        </p:cTn>
                                        <p:tgtEl>
                                          <p:spTgt spid="31"/>
                                        </p:tgtEl>
                                        <p:attrNameLst>
                                          <p:attrName>style.visibility</p:attrName>
                                        </p:attrNameLst>
                                      </p:cBhvr>
                                      <p:to>
                                        <p:strVal val="visible"/>
                                      </p:to>
                                    </p:set>
                                    <p:anim calcmode="lin" valueType="num">
                                      <p:cBhvr>
                                        <p:cTn id="590" dur="4000" fill="hold"/>
                                        <p:tgtEl>
                                          <p:spTgt spid="31"/>
                                        </p:tgtEl>
                                        <p:attrNameLst>
                                          <p:attrName>ppt_w</p:attrName>
                                        </p:attrNameLst>
                                      </p:cBhvr>
                                      <p:tavLst>
                                        <p:tav tm="0" fmla="#ppt_w*sin(2.5*pi*$)">
                                          <p:val>
                                            <p:fltVal val="0"/>
                                          </p:val>
                                        </p:tav>
                                        <p:tav tm="100000">
                                          <p:val>
                                            <p:fltVal val="1"/>
                                          </p:val>
                                        </p:tav>
                                      </p:tavLst>
                                    </p:anim>
                                    <p:anim calcmode="lin" valueType="num">
                                      <p:cBhvr>
                                        <p:cTn id="591" dur="4000" fill="hold"/>
                                        <p:tgtEl>
                                          <p:spTgt spid="31"/>
                                        </p:tgtEl>
                                        <p:attrNameLst>
                                          <p:attrName>ppt_h</p:attrName>
                                        </p:attrNameLst>
                                      </p:cBhvr>
                                      <p:tavLst>
                                        <p:tav tm="0">
                                          <p:val>
                                            <p:strVal val="#ppt_h"/>
                                          </p:val>
                                        </p:tav>
                                        <p:tav tm="100000">
                                          <p:val>
                                            <p:strVal val="#ppt_h"/>
                                          </p:val>
                                        </p:tav>
                                      </p:tavLst>
                                    </p:anim>
                                  </p:childTnLst>
                                </p:cTn>
                              </p:par>
                              <p:par>
                                <p:cTn id="592" presetID="2" presetClass="exit" presetSubtype="4" fill="hold" grpId="2" nodeType="withEffect">
                                  <p:stCondLst>
                                    <p:cond delay="0"/>
                                  </p:stCondLst>
                                  <p:childTnLst>
                                    <p:anim calcmode="lin" valueType="num">
                                      <p:cBhvr additive="base">
                                        <p:cTn id="593" dur="4500"/>
                                        <p:tgtEl>
                                          <p:spTgt spid="31"/>
                                        </p:tgtEl>
                                        <p:attrNameLst>
                                          <p:attrName>ppt_x</p:attrName>
                                        </p:attrNameLst>
                                      </p:cBhvr>
                                      <p:tavLst>
                                        <p:tav tm="0">
                                          <p:val>
                                            <p:strVal val="ppt_x"/>
                                          </p:val>
                                        </p:tav>
                                        <p:tav tm="100000">
                                          <p:val>
                                            <p:strVal val="ppt_x"/>
                                          </p:val>
                                        </p:tav>
                                      </p:tavLst>
                                    </p:anim>
                                    <p:anim calcmode="lin" valueType="num">
                                      <p:cBhvr additive="base">
                                        <p:cTn id="594" dur="4500"/>
                                        <p:tgtEl>
                                          <p:spTgt spid="31"/>
                                        </p:tgtEl>
                                        <p:attrNameLst>
                                          <p:attrName>ppt_y</p:attrName>
                                        </p:attrNameLst>
                                      </p:cBhvr>
                                      <p:tavLst>
                                        <p:tav tm="0">
                                          <p:val>
                                            <p:strVal val="ppt_y"/>
                                          </p:val>
                                        </p:tav>
                                        <p:tav tm="100000">
                                          <p:val>
                                            <p:strVal val="1+ppt_h/2"/>
                                          </p:val>
                                        </p:tav>
                                      </p:tavLst>
                                    </p:anim>
                                    <p:set>
                                      <p:cBhvr>
                                        <p:cTn id="595" dur="1" fill="hold">
                                          <p:stCondLst>
                                            <p:cond delay="4499"/>
                                          </p:stCondLst>
                                        </p:cTn>
                                        <p:tgtEl>
                                          <p:spTgt spid="31"/>
                                        </p:tgtEl>
                                        <p:attrNameLst>
                                          <p:attrName>style.visibility</p:attrName>
                                        </p:attrNameLst>
                                      </p:cBhvr>
                                      <p:to>
                                        <p:strVal val="hidden"/>
                                      </p:to>
                                    </p:set>
                                  </p:childTnLst>
                                </p:cTn>
                              </p:par>
                              <p:par>
                                <p:cTn id="596" presetID="3" presetClass="exit" presetSubtype="10" fill="hold" grpId="3" nodeType="withEffect">
                                  <p:stCondLst>
                                    <p:cond delay="0"/>
                                  </p:stCondLst>
                                  <p:childTnLst>
                                    <p:animEffect transition="out" filter="blinds(horizontal)">
                                      <p:cBhvr>
                                        <p:cTn id="597" dur="6000"/>
                                        <p:tgtEl>
                                          <p:spTgt spid="31"/>
                                        </p:tgtEl>
                                      </p:cBhvr>
                                    </p:animEffect>
                                    <p:set>
                                      <p:cBhvr>
                                        <p:cTn id="598" dur="1" fill="hold">
                                          <p:stCondLst>
                                            <p:cond delay="5999"/>
                                          </p:stCondLst>
                                        </p:cTn>
                                        <p:tgtEl>
                                          <p:spTgt spid="31"/>
                                        </p:tgtEl>
                                        <p:attrNameLst>
                                          <p:attrName>style.visibility</p:attrName>
                                        </p:attrNameLst>
                                      </p:cBhvr>
                                      <p:to>
                                        <p:strVal val="hidden"/>
                                      </p:to>
                                    </p:set>
                                  </p:childTnLst>
                                </p:cTn>
                              </p:par>
                              <p:par>
                                <p:cTn id="599" presetID="8" presetClass="emph" presetSubtype="0" fill="hold" grpId="4" nodeType="withEffect">
                                  <p:stCondLst>
                                    <p:cond delay="0"/>
                                  </p:stCondLst>
                                  <p:childTnLst>
                                    <p:animRot by="-21600000">
                                      <p:cBhvr>
                                        <p:cTn id="600" dur="5000" fill="hold"/>
                                        <p:tgtEl>
                                          <p:spTgt spid="31"/>
                                        </p:tgtEl>
                                        <p:attrNameLst>
                                          <p:attrName>r</p:attrName>
                                        </p:attrNameLst>
                                      </p:cBhvr>
                                    </p:animRot>
                                  </p:childTnLst>
                                </p:cTn>
                              </p:par>
                              <p:par>
                                <p:cTn id="601" presetID="45" presetClass="exit" presetSubtype="0" fill="hold" grpId="5" nodeType="withEffect">
                                  <p:stCondLst>
                                    <p:cond delay="0"/>
                                  </p:stCondLst>
                                  <p:childTnLst>
                                    <p:animEffect transition="out" filter="fade">
                                      <p:cBhvr>
                                        <p:cTn id="602" dur="5000"/>
                                        <p:tgtEl>
                                          <p:spTgt spid="31"/>
                                        </p:tgtEl>
                                      </p:cBhvr>
                                    </p:animEffect>
                                    <p:anim calcmode="lin" valueType="num">
                                      <p:cBhvr>
                                        <p:cTn id="603"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604" dur="5000"/>
                                        <p:tgtEl>
                                          <p:spTgt spid="31"/>
                                        </p:tgtEl>
                                        <p:attrNameLst>
                                          <p:attrName>ppt_h</p:attrName>
                                        </p:attrNameLst>
                                      </p:cBhvr>
                                      <p:tavLst>
                                        <p:tav tm="0">
                                          <p:val>
                                            <p:strVal val="ppt_h"/>
                                          </p:val>
                                        </p:tav>
                                        <p:tav tm="100000">
                                          <p:val>
                                            <p:strVal val="ppt_h"/>
                                          </p:val>
                                        </p:tav>
                                      </p:tavLst>
                                    </p:anim>
                                    <p:set>
                                      <p:cBhvr>
                                        <p:cTn id="605" dur="1" fill="hold">
                                          <p:stCondLst>
                                            <p:cond delay="4999"/>
                                          </p:stCondLst>
                                        </p:cTn>
                                        <p:tgtEl>
                                          <p:spTgt spid="31"/>
                                        </p:tgtEl>
                                        <p:attrNameLst>
                                          <p:attrName>style.visibility</p:attrName>
                                        </p:attrNameLst>
                                      </p:cBhvr>
                                      <p:to>
                                        <p:strVal val="hidden"/>
                                      </p:to>
                                    </p:set>
                                  </p:childTnLst>
                                </p:cTn>
                              </p:par>
                              <p:par>
                                <p:cTn id="606" presetID="2" presetClass="entr" presetSubtype="1" fill="hold" grpId="0" nodeType="withEffect">
                                  <p:stCondLst>
                                    <p:cond delay="0"/>
                                  </p:stCondLst>
                                  <p:childTnLst>
                                    <p:set>
                                      <p:cBhvr>
                                        <p:cTn id="607" dur="1" fill="hold">
                                          <p:stCondLst>
                                            <p:cond delay="0"/>
                                          </p:stCondLst>
                                        </p:cTn>
                                        <p:tgtEl>
                                          <p:spTgt spid="28"/>
                                        </p:tgtEl>
                                        <p:attrNameLst>
                                          <p:attrName>style.visibility</p:attrName>
                                        </p:attrNameLst>
                                      </p:cBhvr>
                                      <p:to>
                                        <p:strVal val="visible"/>
                                      </p:to>
                                    </p:set>
                                    <p:anim calcmode="lin" valueType="num">
                                      <p:cBhvr additive="base">
                                        <p:cTn id="608" dur="4000" fill="hold"/>
                                        <p:tgtEl>
                                          <p:spTgt spid="28"/>
                                        </p:tgtEl>
                                        <p:attrNameLst>
                                          <p:attrName>ppt_x</p:attrName>
                                        </p:attrNameLst>
                                      </p:cBhvr>
                                      <p:tavLst>
                                        <p:tav tm="0">
                                          <p:val>
                                            <p:strVal val="#ppt_x"/>
                                          </p:val>
                                        </p:tav>
                                        <p:tav tm="100000">
                                          <p:val>
                                            <p:strVal val="#ppt_x"/>
                                          </p:val>
                                        </p:tav>
                                      </p:tavLst>
                                    </p:anim>
                                    <p:anim calcmode="lin" valueType="num">
                                      <p:cBhvr additive="base">
                                        <p:cTn id="609" dur="4000" fill="hold"/>
                                        <p:tgtEl>
                                          <p:spTgt spid="28"/>
                                        </p:tgtEl>
                                        <p:attrNameLst>
                                          <p:attrName>ppt_y</p:attrName>
                                        </p:attrNameLst>
                                      </p:cBhvr>
                                      <p:tavLst>
                                        <p:tav tm="0">
                                          <p:val>
                                            <p:strVal val="0-#ppt_h/2"/>
                                          </p:val>
                                        </p:tav>
                                        <p:tav tm="100000">
                                          <p:val>
                                            <p:strVal val="#ppt_y"/>
                                          </p:val>
                                        </p:tav>
                                      </p:tavLst>
                                    </p:anim>
                                  </p:childTnLst>
                                </p:cTn>
                              </p:par>
                              <p:par>
                                <p:cTn id="610" presetID="19" presetClass="entr" presetSubtype="10" fill="hold" grpId="1" nodeType="withEffect">
                                  <p:stCondLst>
                                    <p:cond delay="0"/>
                                  </p:stCondLst>
                                  <p:childTnLst>
                                    <p:set>
                                      <p:cBhvr>
                                        <p:cTn id="611" dur="1" fill="hold">
                                          <p:stCondLst>
                                            <p:cond delay="0"/>
                                          </p:stCondLst>
                                        </p:cTn>
                                        <p:tgtEl>
                                          <p:spTgt spid="28"/>
                                        </p:tgtEl>
                                        <p:attrNameLst>
                                          <p:attrName>style.visibility</p:attrName>
                                        </p:attrNameLst>
                                      </p:cBhvr>
                                      <p:to>
                                        <p:strVal val="visible"/>
                                      </p:to>
                                    </p:set>
                                    <p:anim calcmode="lin" valueType="num">
                                      <p:cBhvr>
                                        <p:cTn id="612" dur="4000" fill="hold"/>
                                        <p:tgtEl>
                                          <p:spTgt spid="28"/>
                                        </p:tgtEl>
                                        <p:attrNameLst>
                                          <p:attrName>ppt_w</p:attrName>
                                        </p:attrNameLst>
                                      </p:cBhvr>
                                      <p:tavLst>
                                        <p:tav tm="0" fmla="#ppt_w*sin(2.5*pi*$)">
                                          <p:val>
                                            <p:fltVal val="0"/>
                                          </p:val>
                                        </p:tav>
                                        <p:tav tm="100000">
                                          <p:val>
                                            <p:fltVal val="1"/>
                                          </p:val>
                                        </p:tav>
                                      </p:tavLst>
                                    </p:anim>
                                    <p:anim calcmode="lin" valueType="num">
                                      <p:cBhvr>
                                        <p:cTn id="613" dur="4000" fill="hold"/>
                                        <p:tgtEl>
                                          <p:spTgt spid="28"/>
                                        </p:tgtEl>
                                        <p:attrNameLst>
                                          <p:attrName>ppt_h</p:attrName>
                                        </p:attrNameLst>
                                      </p:cBhvr>
                                      <p:tavLst>
                                        <p:tav tm="0">
                                          <p:val>
                                            <p:strVal val="#ppt_h"/>
                                          </p:val>
                                        </p:tav>
                                        <p:tav tm="100000">
                                          <p:val>
                                            <p:strVal val="#ppt_h"/>
                                          </p:val>
                                        </p:tav>
                                      </p:tavLst>
                                    </p:anim>
                                  </p:childTnLst>
                                </p:cTn>
                              </p:par>
                              <p:par>
                                <p:cTn id="614" presetID="2" presetClass="exit" presetSubtype="4" fill="hold" grpId="2" nodeType="withEffect">
                                  <p:stCondLst>
                                    <p:cond delay="0"/>
                                  </p:stCondLst>
                                  <p:childTnLst>
                                    <p:anim calcmode="lin" valueType="num">
                                      <p:cBhvr additive="base">
                                        <p:cTn id="615" dur="4500"/>
                                        <p:tgtEl>
                                          <p:spTgt spid="28"/>
                                        </p:tgtEl>
                                        <p:attrNameLst>
                                          <p:attrName>ppt_x</p:attrName>
                                        </p:attrNameLst>
                                      </p:cBhvr>
                                      <p:tavLst>
                                        <p:tav tm="0">
                                          <p:val>
                                            <p:strVal val="ppt_x"/>
                                          </p:val>
                                        </p:tav>
                                        <p:tav tm="100000">
                                          <p:val>
                                            <p:strVal val="ppt_x"/>
                                          </p:val>
                                        </p:tav>
                                      </p:tavLst>
                                    </p:anim>
                                    <p:anim calcmode="lin" valueType="num">
                                      <p:cBhvr additive="base">
                                        <p:cTn id="616" dur="4500"/>
                                        <p:tgtEl>
                                          <p:spTgt spid="28"/>
                                        </p:tgtEl>
                                        <p:attrNameLst>
                                          <p:attrName>ppt_y</p:attrName>
                                        </p:attrNameLst>
                                      </p:cBhvr>
                                      <p:tavLst>
                                        <p:tav tm="0">
                                          <p:val>
                                            <p:strVal val="ppt_y"/>
                                          </p:val>
                                        </p:tav>
                                        <p:tav tm="100000">
                                          <p:val>
                                            <p:strVal val="1+ppt_h/2"/>
                                          </p:val>
                                        </p:tav>
                                      </p:tavLst>
                                    </p:anim>
                                    <p:set>
                                      <p:cBhvr>
                                        <p:cTn id="617" dur="1" fill="hold">
                                          <p:stCondLst>
                                            <p:cond delay="4499"/>
                                          </p:stCondLst>
                                        </p:cTn>
                                        <p:tgtEl>
                                          <p:spTgt spid="28"/>
                                        </p:tgtEl>
                                        <p:attrNameLst>
                                          <p:attrName>style.visibility</p:attrName>
                                        </p:attrNameLst>
                                      </p:cBhvr>
                                      <p:to>
                                        <p:strVal val="hidden"/>
                                      </p:to>
                                    </p:set>
                                  </p:childTnLst>
                                </p:cTn>
                              </p:par>
                              <p:par>
                                <p:cTn id="618" presetID="3" presetClass="exit" presetSubtype="10" fill="hold" grpId="3" nodeType="withEffect">
                                  <p:stCondLst>
                                    <p:cond delay="0"/>
                                  </p:stCondLst>
                                  <p:childTnLst>
                                    <p:animEffect transition="out" filter="blinds(horizontal)">
                                      <p:cBhvr>
                                        <p:cTn id="619" dur="6000"/>
                                        <p:tgtEl>
                                          <p:spTgt spid="28"/>
                                        </p:tgtEl>
                                      </p:cBhvr>
                                    </p:animEffect>
                                    <p:set>
                                      <p:cBhvr>
                                        <p:cTn id="620" dur="1" fill="hold">
                                          <p:stCondLst>
                                            <p:cond delay="5999"/>
                                          </p:stCondLst>
                                        </p:cTn>
                                        <p:tgtEl>
                                          <p:spTgt spid="28"/>
                                        </p:tgtEl>
                                        <p:attrNameLst>
                                          <p:attrName>style.visibility</p:attrName>
                                        </p:attrNameLst>
                                      </p:cBhvr>
                                      <p:to>
                                        <p:strVal val="hidden"/>
                                      </p:to>
                                    </p:set>
                                  </p:childTnLst>
                                </p:cTn>
                              </p:par>
                              <p:par>
                                <p:cTn id="621" presetID="8" presetClass="emph" presetSubtype="0" fill="hold" grpId="4" nodeType="withEffect">
                                  <p:stCondLst>
                                    <p:cond delay="0"/>
                                  </p:stCondLst>
                                  <p:childTnLst>
                                    <p:animRot by="-21600000">
                                      <p:cBhvr>
                                        <p:cTn id="622" dur="5000" fill="hold"/>
                                        <p:tgtEl>
                                          <p:spTgt spid="28"/>
                                        </p:tgtEl>
                                        <p:attrNameLst>
                                          <p:attrName>r</p:attrName>
                                        </p:attrNameLst>
                                      </p:cBhvr>
                                    </p:animRot>
                                  </p:childTnLst>
                                </p:cTn>
                              </p:par>
                              <p:par>
                                <p:cTn id="623" presetID="45" presetClass="exit" presetSubtype="0" fill="hold" grpId="5" nodeType="withEffect">
                                  <p:stCondLst>
                                    <p:cond delay="0"/>
                                  </p:stCondLst>
                                  <p:childTnLst>
                                    <p:animEffect transition="out" filter="fade">
                                      <p:cBhvr>
                                        <p:cTn id="624" dur="5000"/>
                                        <p:tgtEl>
                                          <p:spTgt spid="28"/>
                                        </p:tgtEl>
                                      </p:cBhvr>
                                    </p:animEffect>
                                    <p:anim calcmode="lin" valueType="num">
                                      <p:cBhvr>
                                        <p:cTn id="625"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626" dur="5000"/>
                                        <p:tgtEl>
                                          <p:spTgt spid="28"/>
                                        </p:tgtEl>
                                        <p:attrNameLst>
                                          <p:attrName>ppt_h</p:attrName>
                                        </p:attrNameLst>
                                      </p:cBhvr>
                                      <p:tavLst>
                                        <p:tav tm="0">
                                          <p:val>
                                            <p:strVal val="ppt_h"/>
                                          </p:val>
                                        </p:tav>
                                        <p:tav tm="100000">
                                          <p:val>
                                            <p:strVal val="ppt_h"/>
                                          </p:val>
                                        </p:tav>
                                      </p:tavLst>
                                    </p:anim>
                                    <p:set>
                                      <p:cBhvr>
                                        <p:cTn id="627" dur="1" fill="hold">
                                          <p:stCondLst>
                                            <p:cond delay="4999"/>
                                          </p:stCondLst>
                                        </p:cTn>
                                        <p:tgtEl>
                                          <p:spTgt spid="28"/>
                                        </p:tgtEl>
                                        <p:attrNameLst>
                                          <p:attrName>style.visibility</p:attrName>
                                        </p:attrNameLst>
                                      </p:cBhvr>
                                      <p:to>
                                        <p:strVal val="hidden"/>
                                      </p:to>
                                    </p:set>
                                  </p:childTnLst>
                                </p:cTn>
                              </p:par>
                              <p:par>
                                <p:cTn id="628" presetID="2" presetClass="entr" presetSubtype="4" fill="hold" grpId="0" nodeType="withEffect">
                                  <p:stCondLst>
                                    <p:cond delay="0"/>
                                  </p:stCondLst>
                                  <p:childTnLst>
                                    <p:set>
                                      <p:cBhvr>
                                        <p:cTn id="629" dur="1" fill="hold">
                                          <p:stCondLst>
                                            <p:cond delay="0"/>
                                          </p:stCondLst>
                                        </p:cTn>
                                        <p:tgtEl>
                                          <p:spTgt spid="49"/>
                                        </p:tgtEl>
                                        <p:attrNameLst>
                                          <p:attrName>style.visibility</p:attrName>
                                        </p:attrNameLst>
                                      </p:cBhvr>
                                      <p:to>
                                        <p:strVal val="visible"/>
                                      </p:to>
                                    </p:set>
                                    <p:anim calcmode="lin" valueType="num">
                                      <p:cBhvr additive="base">
                                        <p:cTn id="630" dur="4000" fill="hold"/>
                                        <p:tgtEl>
                                          <p:spTgt spid="49"/>
                                        </p:tgtEl>
                                        <p:attrNameLst>
                                          <p:attrName>ppt_x</p:attrName>
                                        </p:attrNameLst>
                                      </p:cBhvr>
                                      <p:tavLst>
                                        <p:tav tm="0">
                                          <p:val>
                                            <p:strVal val="#ppt_x"/>
                                          </p:val>
                                        </p:tav>
                                        <p:tav tm="100000">
                                          <p:val>
                                            <p:strVal val="#ppt_x"/>
                                          </p:val>
                                        </p:tav>
                                      </p:tavLst>
                                    </p:anim>
                                    <p:anim calcmode="lin" valueType="num">
                                      <p:cBhvr additive="base">
                                        <p:cTn id="631" dur="4000" fill="hold"/>
                                        <p:tgtEl>
                                          <p:spTgt spid="49"/>
                                        </p:tgtEl>
                                        <p:attrNameLst>
                                          <p:attrName>ppt_y</p:attrName>
                                        </p:attrNameLst>
                                      </p:cBhvr>
                                      <p:tavLst>
                                        <p:tav tm="0">
                                          <p:val>
                                            <p:strVal val="1+#ppt_h/2"/>
                                          </p:val>
                                        </p:tav>
                                        <p:tav tm="100000">
                                          <p:val>
                                            <p:strVal val="#ppt_y"/>
                                          </p:val>
                                        </p:tav>
                                      </p:tavLst>
                                    </p:anim>
                                  </p:childTnLst>
                                </p:cTn>
                              </p:par>
                              <p:par>
                                <p:cTn id="632" presetID="19" presetClass="entr" presetSubtype="10" fill="hold" grpId="1" nodeType="withEffect">
                                  <p:stCondLst>
                                    <p:cond delay="0"/>
                                  </p:stCondLst>
                                  <p:childTnLst>
                                    <p:set>
                                      <p:cBhvr>
                                        <p:cTn id="633" dur="1" fill="hold">
                                          <p:stCondLst>
                                            <p:cond delay="0"/>
                                          </p:stCondLst>
                                        </p:cTn>
                                        <p:tgtEl>
                                          <p:spTgt spid="49"/>
                                        </p:tgtEl>
                                        <p:attrNameLst>
                                          <p:attrName>style.visibility</p:attrName>
                                        </p:attrNameLst>
                                      </p:cBhvr>
                                      <p:to>
                                        <p:strVal val="visible"/>
                                      </p:to>
                                    </p:set>
                                    <p:anim calcmode="lin" valueType="num">
                                      <p:cBhvr>
                                        <p:cTn id="634" dur="4000" fill="hold"/>
                                        <p:tgtEl>
                                          <p:spTgt spid="49"/>
                                        </p:tgtEl>
                                        <p:attrNameLst>
                                          <p:attrName>ppt_w</p:attrName>
                                        </p:attrNameLst>
                                      </p:cBhvr>
                                      <p:tavLst>
                                        <p:tav tm="0" fmla="#ppt_w*sin(2.5*pi*$)">
                                          <p:val>
                                            <p:fltVal val="0"/>
                                          </p:val>
                                        </p:tav>
                                        <p:tav tm="100000">
                                          <p:val>
                                            <p:fltVal val="1"/>
                                          </p:val>
                                        </p:tav>
                                      </p:tavLst>
                                    </p:anim>
                                    <p:anim calcmode="lin" valueType="num">
                                      <p:cBhvr>
                                        <p:cTn id="635" dur="4000" fill="hold"/>
                                        <p:tgtEl>
                                          <p:spTgt spid="49"/>
                                        </p:tgtEl>
                                        <p:attrNameLst>
                                          <p:attrName>ppt_h</p:attrName>
                                        </p:attrNameLst>
                                      </p:cBhvr>
                                      <p:tavLst>
                                        <p:tav tm="0">
                                          <p:val>
                                            <p:strVal val="#ppt_h"/>
                                          </p:val>
                                        </p:tav>
                                        <p:tav tm="100000">
                                          <p:val>
                                            <p:strVal val="#ppt_h"/>
                                          </p:val>
                                        </p:tav>
                                      </p:tavLst>
                                    </p:anim>
                                  </p:childTnLst>
                                </p:cTn>
                              </p:par>
                              <p:par>
                                <p:cTn id="636" presetID="2" presetClass="exit" presetSubtype="1" fill="hold" grpId="2" nodeType="withEffect">
                                  <p:stCondLst>
                                    <p:cond delay="0"/>
                                  </p:stCondLst>
                                  <p:childTnLst>
                                    <p:anim calcmode="lin" valueType="num">
                                      <p:cBhvr additive="base">
                                        <p:cTn id="637" dur="4500"/>
                                        <p:tgtEl>
                                          <p:spTgt spid="49"/>
                                        </p:tgtEl>
                                        <p:attrNameLst>
                                          <p:attrName>ppt_x</p:attrName>
                                        </p:attrNameLst>
                                      </p:cBhvr>
                                      <p:tavLst>
                                        <p:tav tm="0">
                                          <p:val>
                                            <p:strVal val="ppt_x"/>
                                          </p:val>
                                        </p:tav>
                                        <p:tav tm="100000">
                                          <p:val>
                                            <p:strVal val="ppt_x"/>
                                          </p:val>
                                        </p:tav>
                                      </p:tavLst>
                                    </p:anim>
                                    <p:anim calcmode="lin" valueType="num">
                                      <p:cBhvr additive="base">
                                        <p:cTn id="638" dur="4500"/>
                                        <p:tgtEl>
                                          <p:spTgt spid="49"/>
                                        </p:tgtEl>
                                        <p:attrNameLst>
                                          <p:attrName>ppt_y</p:attrName>
                                        </p:attrNameLst>
                                      </p:cBhvr>
                                      <p:tavLst>
                                        <p:tav tm="0">
                                          <p:val>
                                            <p:strVal val="ppt_y"/>
                                          </p:val>
                                        </p:tav>
                                        <p:tav tm="100000">
                                          <p:val>
                                            <p:strVal val="0-ppt_h/2"/>
                                          </p:val>
                                        </p:tav>
                                      </p:tavLst>
                                    </p:anim>
                                    <p:set>
                                      <p:cBhvr>
                                        <p:cTn id="639" dur="1" fill="hold">
                                          <p:stCondLst>
                                            <p:cond delay="4499"/>
                                          </p:stCondLst>
                                        </p:cTn>
                                        <p:tgtEl>
                                          <p:spTgt spid="49"/>
                                        </p:tgtEl>
                                        <p:attrNameLst>
                                          <p:attrName>style.visibility</p:attrName>
                                        </p:attrNameLst>
                                      </p:cBhvr>
                                      <p:to>
                                        <p:strVal val="hidden"/>
                                      </p:to>
                                    </p:set>
                                  </p:childTnLst>
                                </p:cTn>
                              </p:par>
                              <p:par>
                                <p:cTn id="640" presetID="3" presetClass="exit" presetSubtype="10" fill="hold" grpId="3" nodeType="withEffect">
                                  <p:stCondLst>
                                    <p:cond delay="0"/>
                                  </p:stCondLst>
                                  <p:childTnLst>
                                    <p:animEffect transition="out" filter="blinds(horizontal)">
                                      <p:cBhvr>
                                        <p:cTn id="641" dur="6000"/>
                                        <p:tgtEl>
                                          <p:spTgt spid="49"/>
                                        </p:tgtEl>
                                      </p:cBhvr>
                                    </p:animEffect>
                                    <p:set>
                                      <p:cBhvr>
                                        <p:cTn id="642" dur="1" fill="hold">
                                          <p:stCondLst>
                                            <p:cond delay="5999"/>
                                          </p:stCondLst>
                                        </p:cTn>
                                        <p:tgtEl>
                                          <p:spTgt spid="49"/>
                                        </p:tgtEl>
                                        <p:attrNameLst>
                                          <p:attrName>style.visibility</p:attrName>
                                        </p:attrNameLst>
                                      </p:cBhvr>
                                      <p:to>
                                        <p:strVal val="hidden"/>
                                      </p:to>
                                    </p:set>
                                  </p:childTnLst>
                                </p:cTn>
                              </p:par>
                              <p:par>
                                <p:cTn id="643" presetID="8" presetClass="emph" presetSubtype="0" fill="hold" grpId="4" nodeType="withEffect">
                                  <p:stCondLst>
                                    <p:cond delay="0"/>
                                  </p:stCondLst>
                                  <p:childTnLst>
                                    <p:animRot by="-21600000">
                                      <p:cBhvr>
                                        <p:cTn id="644" dur="5000" fill="hold"/>
                                        <p:tgtEl>
                                          <p:spTgt spid="49"/>
                                        </p:tgtEl>
                                        <p:attrNameLst>
                                          <p:attrName>r</p:attrName>
                                        </p:attrNameLst>
                                      </p:cBhvr>
                                    </p:animRot>
                                  </p:childTnLst>
                                </p:cTn>
                              </p:par>
                              <p:par>
                                <p:cTn id="645" presetID="45" presetClass="exit" presetSubtype="0" fill="hold" grpId="5" nodeType="withEffect">
                                  <p:stCondLst>
                                    <p:cond delay="0"/>
                                  </p:stCondLst>
                                  <p:childTnLst>
                                    <p:animEffect transition="out" filter="fade">
                                      <p:cBhvr>
                                        <p:cTn id="646" dur="5000"/>
                                        <p:tgtEl>
                                          <p:spTgt spid="49"/>
                                        </p:tgtEl>
                                      </p:cBhvr>
                                    </p:animEffect>
                                    <p:anim calcmode="lin" valueType="num">
                                      <p:cBhvr>
                                        <p:cTn id="64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648" dur="5000"/>
                                        <p:tgtEl>
                                          <p:spTgt spid="49"/>
                                        </p:tgtEl>
                                        <p:attrNameLst>
                                          <p:attrName>ppt_h</p:attrName>
                                        </p:attrNameLst>
                                      </p:cBhvr>
                                      <p:tavLst>
                                        <p:tav tm="0">
                                          <p:val>
                                            <p:strVal val="ppt_h"/>
                                          </p:val>
                                        </p:tav>
                                        <p:tav tm="100000">
                                          <p:val>
                                            <p:strVal val="ppt_h"/>
                                          </p:val>
                                        </p:tav>
                                      </p:tavLst>
                                    </p:anim>
                                    <p:set>
                                      <p:cBhvr>
                                        <p:cTn id="649" dur="1" fill="hold">
                                          <p:stCondLst>
                                            <p:cond delay="4999"/>
                                          </p:stCondLst>
                                        </p:cTn>
                                        <p:tgtEl>
                                          <p:spTgt spid="49"/>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52"/>
                                        </p:tgtEl>
                                        <p:attrNameLst>
                                          <p:attrName>style.visibility</p:attrName>
                                        </p:attrNameLst>
                                      </p:cBhvr>
                                      <p:to>
                                        <p:strVal val="visible"/>
                                      </p:to>
                                    </p:set>
                                    <p:anim calcmode="lin" valueType="num">
                                      <p:cBhvr additive="base">
                                        <p:cTn id="652" dur="4000" fill="hold"/>
                                        <p:tgtEl>
                                          <p:spTgt spid="52"/>
                                        </p:tgtEl>
                                        <p:attrNameLst>
                                          <p:attrName>ppt_x</p:attrName>
                                        </p:attrNameLst>
                                      </p:cBhvr>
                                      <p:tavLst>
                                        <p:tav tm="0">
                                          <p:val>
                                            <p:strVal val="#ppt_x"/>
                                          </p:val>
                                        </p:tav>
                                        <p:tav tm="100000">
                                          <p:val>
                                            <p:strVal val="#ppt_x"/>
                                          </p:val>
                                        </p:tav>
                                      </p:tavLst>
                                    </p:anim>
                                    <p:anim calcmode="lin" valueType="num">
                                      <p:cBhvr additive="base">
                                        <p:cTn id="653" dur="4000" fill="hold"/>
                                        <p:tgtEl>
                                          <p:spTgt spid="52"/>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52"/>
                                        </p:tgtEl>
                                        <p:attrNameLst>
                                          <p:attrName>style.visibility</p:attrName>
                                        </p:attrNameLst>
                                      </p:cBhvr>
                                      <p:to>
                                        <p:strVal val="visible"/>
                                      </p:to>
                                    </p:set>
                                    <p:anim calcmode="lin" valueType="num">
                                      <p:cBhvr>
                                        <p:cTn id="656" dur="4000" fill="hold"/>
                                        <p:tgtEl>
                                          <p:spTgt spid="52"/>
                                        </p:tgtEl>
                                        <p:attrNameLst>
                                          <p:attrName>ppt_w</p:attrName>
                                        </p:attrNameLst>
                                      </p:cBhvr>
                                      <p:tavLst>
                                        <p:tav tm="0" fmla="#ppt_w*sin(2.5*pi*$)">
                                          <p:val>
                                            <p:fltVal val="0"/>
                                          </p:val>
                                        </p:tav>
                                        <p:tav tm="100000">
                                          <p:val>
                                            <p:fltVal val="1"/>
                                          </p:val>
                                        </p:tav>
                                      </p:tavLst>
                                    </p:anim>
                                    <p:anim calcmode="lin" valueType="num">
                                      <p:cBhvr>
                                        <p:cTn id="657" dur="4000" fill="hold"/>
                                        <p:tgtEl>
                                          <p:spTgt spid="52"/>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52"/>
                                        </p:tgtEl>
                                        <p:attrNameLst>
                                          <p:attrName>ppt_x</p:attrName>
                                        </p:attrNameLst>
                                      </p:cBhvr>
                                      <p:tavLst>
                                        <p:tav tm="0">
                                          <p:val>
                                            <p:strVal val="ppt_x"/>
                                          </p:val>
                                        </p:tav>
                                        <p:tav tm="100000">
                                          <p:val>
                                            <p:strVal val="ppt_x"/>
                                          </p:val>
                                        </p:tav>
                                      </p:tavLst>
                                    </p:anim>
                                    <p:anim calcmode="lin" valueType="num">
                                      <p:cBhvr additive="base">
                                        <p:cTn id="660" dur="4500"/>
                                        <p:tgtEl>
                                          <p:spTgt spid="52"/>
                                        </p:tgtEl>
                                        <p:attrNameLst>
                                          <p:attrName>ppt_y</p:attrName>
                                        </p:attrNameLst>
                                      </p:cBhvr>
                                      <p:tavLst>
                                        <p:tav tm="0">
                                          <p:val>
                                            <p:strVal val="ppt_y"/>
                                          </p:val>
                                        </p:tav>
                                        <p:tav tm="100000">
                                          <p:val>
                                            <p:strVal val="0-ppt_h/2"/>
                                          </p:val>
                                        </p:tav>
                                      </p:tavLst>
                                    </p:anim>
                                    <p:set>
                                      <p:cBhvr>
                                        <p:cTn id="661" dur="1" fill="hold">
                                          <p:stCondLst>
                                            <p:cond delay="4499"/>
                                          </p:stCondLst>
                                        </p:cTn>
                                        <p:tgtEl>
                                          <p:spTgt spid="52"/>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52"/>
                                        </p:tgtEl>
                                      </p:cBhvr>
                                    </p:animEffect>
                                    <p:set>
                                      <p:cBhvr>
                                        <p:cTn id="664" dur="1" fill="hold">
                                          <p:stCondLst>
                                            <p:cond delay="5999"/>
                                          </p:stCondLst>
                                        </p:cTn>
                                        <p:tgtEl>
                                          <p:spTgt spid="52"/>
                                        </p:tgtEl>
                                        <p:attrNameLst>
                                          <p:attrName>style.visibility</p:attrName>
                                        </p:attrNameLst>
                                      </p:cBhvr>
                                      <p:to>
                                        <p:strVal val="hidden"/>
                                      </p:to>
                                    </p:set>
                                  </p:childTnLst>
                                </p:cTn>
                              </p:par>
                              <p:par>
                                <p:cTn id="665" presetID="8" presetClass="emph" presetSubtype="0" fill="hold" grpId="4" nodeType="withEffect">
                                  <p:stCondLst>
                                    <p:cond delay="0"/>
                                  </p:stCondLst>
                                  <p:childTnLst>
                                    <p:animRot by="-21600000">
                                      <p:cBhvr>
                                        <p:cTn id="666" dur="5000" fill="hold"/>
                                        <p:tgtEl>
                                          <p:spTgt spid="52"/>
                                        </p:tgtEl>
                                        <p:attrNameLst>
                                          <p:attrName>r</p:attrName>
                                        </p:attrNameLst>
                                      </p:cBhvr>
                                    </p:animRot>
                                  </p:childTnLst>
                                </p:cTn>
                              </p:par>
                              <p:par>
                                <p:cTn id="667" presetID="45" presetClass="exit" presetSubtype="0" fill="hold" grpId="5" nodeType="withEffect">
                                  <p:stCondLst>
                                    <p:cond delay="0"/>
                                  </p:stCondLst>
                                  <p:childTnLst>
                                    <p:animEffect transition="out" filter="fade">
                                      <p:cBhvr>
                                        <p:cTn id="668" dur="5000"/>
                                        <p:tgtEl>
                                          <p:spTgt spid="52"/>
                                        </p:tgtEl>
                                      </p:cBhvr>
                                    </p:animEffect>
                                    <p:anim calcmode="lin" valueType="num">
                                      <p:cBhvr>
                                        <p:cTn id="669"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670" dur="5000"/>
                                        <p:tgtEl>
                                          <p:spTgt spid="52"/>
                                        </p:tgtEl>
                                        <p:attrNameLst>
                                          <p:attrName>ppt_h</p:attrName>
                                        </p:attrNameLst>
                                      </p:cBhvr>
                                      <p:tavLst>
                                        <p:tav tm="0">
                                          <p:val>
                                            <p:strVal val="ppt_h"/>
                                          </p:val>
                                        </p:tav>
                                        <p:tav tm="100000">
                                          <p:val>
                                            <p:strVal val="ppt_h"/>
                                          </p:val>
                                        </p:tav>
                                      </p:tavLst>
                                    </p:anim>
                                    <p:set>
                                      <p:cBhvr>
                                        <p:cTn id="671" dur="1" fill="hold">
                                          <p:stCondLst>
                                            <p:cond delay="4999"/>
                                          </p:stCondLst>
                                        </p:cTn>
                                        <p:tgtEl>
                                          <p:spTgt spid="52"/>
                                        </p:tgtEl>
                                        <p:attrNameLst>
                                          <p:attrName>style.visibility</p:attrName>
                                        </p:attrNameLst>
                                      </p:cBhvr>
                                      <p:to>
                                        <p:strVal val="hidden"/>
                                      </p:to>
                                    </p:set>
                                  </p:childTnLst>
                                </p:cTn>
                              </p:par>
                              <p:par>
                                <p:cTn id="672" presetID="2" presetClass="entr" presetSubtype="4" fill="hold" grpId="0" nodeType="withEffect">
                                  <p:stCondLst>
                                    <p:cond delay="0"/>
                                  </p:stCondLst>
                                  <p:childTnLst>
                                    <p:set>
                                      <p:cBhvr>
                                        <p:cTn id="673" dur="1" fill="hold">
                                          <p:stCondLst>
                                            <p:cond delay="0"/>
                                          </p:stCondLst>
                                        </p:cTn>
                                        <p:tgtEl>
                                          <p:spTgt spid="51"/>
                                        </p:tgtEl>
                                        <p:attrNameLst>
                                          <p:attrName>style.visibility</p:attrName>
                                        </p:attrNameLst>
                                      </p:cBhvr>
                                      <p:to>
                                        <p:strVal val="visible"/>
                                      </p:to>
                                    </p:set>
                                    <p:anim calcmode="lin" valueType="num">
                                      <p:cBhvr additive="base">
                                        <p:cTn id="674" dur="4000" fill="hold"/>
                                        <p:tgtEl>
                                          <p:spTgt spid="51"/>
                                        </p:tgtEl>
                                        <p:attrNameLst>
                                          <p:attrName>ppt_x</p:attrName>
                                        </p:attrNameLst>
                                      </p:cBhvr>
                                      <p:tavLst>
                                        <p:tav tm="0">
                                          <p:val>
                                            <p:strVal val="#ppt_x"/>
                                          </p:val>
                                        </p:tav>
                                        <p:tav tm="100000">
                                          <p:val>
                                            <p:strVal val="#ppt_x"/>
                                          </p:val>
                                        </p:tav>
                                      </p:tavLst>
                                    </p:anim>
                                    <p:anim calcmode="lin" valueType="num">
                                      <p:cBhvr additive="base">
                                        <p:cTn id="675" dur="4000" fill="hold"/>
                                        <p:tgtEl>
                                          <p:spTgt spid="51"/>
                                        </p:tgtEl>
                                        <p:attrNameLst>
                                          <p:attrName>ppt_y</p:attrName>
                                        </p:attrNameLst>
                                      </p:cBhvr>
                                      <p:tavLst>
                                        <p:tav tm="0">
                                          <p:val>
                                            <p:strVal val="1+#ppt_h/2"/>
                                          </p:val>
                                        </p:tav>
                                        <p:tav tm="100000">
                                          <p:val>
                                            <p:strVal val="#ppt_y"/>
                                          </p:val>
                                        </p:tav>
                                      </p:tavLst>
                                    </p:anim>
                                  </p:childTnLst>
                                </p:cTn>
                              </p:par>
                              <p:par>
                                <p:cTn id="676" presetID="19" presetClass="entr" presetSubtype="10" fill="hold" grpId="1" nodeType="withEffect">
                                  <p:stCondLst>
                                    <p:cond delay="0"/>
                                  </p:stCondLst>
                                  <p:childTnLst>
                                    <p:set>
                                      <p:cBhvr>
                                        <p:cTn id="677" dur="1" fill="hold">
                                          <p:stCondLst>
                                            <p:cond delay="0"/>
                                          </p:stCondLst>
                                        </p:cTn>
                                        <p:tgtEl>
                                          <p:spTgt spid="51"/>
                                        </p:tgtEl>
                                        <p:attrNameLst>
                                          <p:attrName>style.visibility</p:attrName>
                                        </p:attrNameLst>
                                      </p:cBhvr>
                                      <p:to>
                                        <p:strVal val="visible"/>
                                      </p:to>
                                    </p:set>
                                    <p:anim calcmode="lin" valueType="num">
                                      <p:cBhvr>
                                        <p:cTn id="678" dur="4000" fill="hold"/>
                                        <p:tgtEl>
                                          <p:spTgt spid="51"/>
                                        </p:tgtEl>
                                        <p:attrNameLst>
                                          <p:attrName>ppt_w</p:attrName>
                                        </p:attrNameLst>
                                      </p:cBhvr>
                                      <p:tavLst>
                                        <p:tav tm="0" fmla="#ppt_w*sin(2.5*pi*$)">
                                          <p:val>
                                            <p:fltVal val="0"/>
                                          </p:val>
                                        </p:tav>
                                        <p:tav tm="100000">
                                          <p:val>
                                            <p:fltVal val="1"/>
                                          </p:val>
                                        </p:tav>
                                      </p:tavLst>
                                    </p:anim>
                                    <p:anim calcmode="lin" valueType="num">
                                      <p:cBhvr>
                                        <p:cTn id="679" dur="4000" fill="hold"/>
                                        <p:tgtEl>
                                          <p:spTgt spid="51"/>
                                        </p:tgtEl>
                                        <p:attrNameLst>
                                          <p:attrName>ppt_h</p:attrName>
                                        </p:attrNameLst>
                                      </p:cBhvr>
                                      <p:tavLst>
                                        <p:tav tm="0">
                                          <p:val>
                                            <p:strVal val="#ppt_h"/>
                                          </p:val>
                                        </p:tav>
                                        <p:tav tm="100000">
                                          <p:val>
                                            <p:strVal val="#ppt_h"/>
                                          </p:val>
                                        </p:tav>
                                      </p:tavLst>
                                    </p:anim>
                                  </p:childTnLst>
                                </p:cTn>
                              </p:par>
                              <p:par>
                                <p:cTn id="680" presetID="2" presetClass="exit" presetSubtype="1" fill="hold" grpId="2" nodeType="withEffect">
                                  <p:stCondLst>
                                    <p:cond delay="0"/>
                                  </p:stCondLst>
                                  <p:childTnLst>
                                    <p:anim calcmode="lin" valueType="num">
                                      <p:cBhvr additive="base">
                                        <p:cTn id="681" dur="4500"/>
                                        <p:tgtEl>
                                          <p:spTgt spid="51"/>
                                        </p:tgtEl>
                                        <p:attrNameLst>
                                          <p:attrName>ppt_x</p:attrName>
                                        </p:attrNameLst>
                                      </p:cBhvr>
                                      <p:tavLst>
                                        <p:tav tm="0">
                                          <p:val>
                                            <p:strVal val="ppt_x"/>
                                          </p:val>
                                        </p:tav>
                                        <p:tav tm="100000">
                                          <p:val>
                                            <p:strVal val="ppt_x"/>
                                          </p:val>
                                        </p:tav>
                                      </p:tavLst>
                                    </p:anim>
                                    <p:anim calcmode="lin" valueType="num">
                                      <p:cBhvr additive="base">
                                        <p:cTn id="682" dur="4500"/>
                                        <p:tgtEl>
                                          <p:spTgt spid="51"/>
                                        </p:tgtEl>
                                        <p:attrNameLst>
                                          <p:attrName>ppt_y</p:attrName>
                                        </p:attrNameLst>
                                      </p:cBhvr>
                                      <p:tavLst>
                                        <p:tav tm="0">
                                          <p:val>
                                            <p:strVal val="ppt_y"/>
                                          </p:val>
                                        </p:tav>
                                        <p:tav tm="100000">
                                          <p:val>
                                            <p:strVal val="0-ppt_h/2"/>
                                          </p:val>
                                        </p:tav>
                                      </p:tavLst>
                                    </p:anim>
                                    <p:set>
                                      <p:cBhvr>
                                        <p:cTn id="683" dur="1" fill="hold">
                                          <p:stCondLst>
                                            <p:cond delay="4499"/>
                                          </p:stCondLst>
                                        </p:cTn>
                                        <p:tgtEl>
                                          <p:spTgt spid="51"/>
                                        </p:tgtEl>
                                        <p:attrNameLst>
                                          <p:attrName>style.visibility</p:attrName>
                                        </p:attrNameLst>
                                      </p:cBhvr>
                                      <p:to>
                                        <p:strVal val="hidden"/>
                                      </p:to>
                                    </p:set>
                                  </p:childTnLst>
                                </p:cTn>
                              </p:par>
                              <p:par>
                                <p:cTn id="684" presetID="3" presetClass="exit" presetSubtype="10" fill="hold" grpId="3" nodeType="withEffect">
                                  <p:stCondLst>
                                    <p:cond delay="0"/>
                                  </p:stCondLst>
                                  <p:childTnLst>
                                    <p:animEffect transition="out" filter="blinds(horizontal)">
                                      <p:cBhvr>
                                        <p:cTn id="685" dur="6000"/>
                                        <p:tgtEl>
                                          <p:spTgt spid="51"/>
                                        </p:tgtEl>
                                      </p:cBhvr>
                                    </p:animEffect>
                                    <p:set>
                                      <p:cBhvr>
                                        <p:cTn id="686" dur="1" fill="hold">
                                          <p:stCondLst>
                                            <p:cond delay="5999"/>
                                          </p:stCondLst>
                                        </p:cTn>
                                        <p:tgtEl>
                                          <p:spTgt spid="51"/>
                                        </p:tgtEl>
                                        <p:attrNameLst>
                                          <p:attrName>style.visibility</p:attrName>
                                        </p:attrNameLst>
                                      </p:cBhvr>
                                      <p:to>
                                        <p:strVal val="hidden"/>
                                      </p:to>
                                    </p:set>
                                  </p:childTnLst>
                                </p:cTn>
                              </p:par>
                              <p:par>
                                <p:cTn id="687" presetID="8" presetClass="emph" presetSubtype="0" fill="hold" grpId="4" nodeType="withEffect">
                                  <p:stCondLst>
                                    <p:cond delay="0"/>
                                  </p:stCondLst>
                                  <p:childTnLst>
                                    <p:animRot by="-21600000">
                                      <p:cBhvr>
                                        <p:cTn id="688" dur="5000" fill="hold"/>
                                        <p:tgtEl>
                                          <p:spTgt spid="51"/>
                                        </p:tgtEl>
                                        <p:attrNameLst>
                                          <p:attrName>r</p:attrName>
                                        </p:attrNameLst>
                                      </p:cBhvr>
                                    </p:animRot>
                                  </p:childTnLst>
                                </p:cTn>
                              </p:par>
                              <p:par>
                                <p:cTn id="689" presetID="45" presetClass="exit" presetSubtype="0" fill="hold" grpId="5" nodeType="withEffect">
                                  <p:stCondLst>
                                    <p:cond delay="0"/>
                                  </p:stCondLst>
                                  <p:childTnLst>
                                    <p:animEffect transition="out" filter="fade">
                                      <p:cBhvr>
                                        <p:cTn id="690" dur="5000"/>
                                        <p:tgtEl>
                                          <p:spTgt spid="51"/>
                                        </p:tgtEl>
                                      </p:cBhvr>
                                    </p:animEffect>
                                    <p:anim calcmode="lin" valueType="num">
                                      <p:cBhvr>
                                        <p:cTn id="691"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692" dur="5000"/>
                                        <p:tgtEl>
                                          <p:spTgt spid="51"/>
                                        </p:tgtEl>
                                        <p:attrNameLst>
                                          <p:attrName>ppt_h</p:attrName>
                                        </p:attrNameLst>
                                      </p:cBhvr>
                                      <p:tavLst>
                                        <p:tav tm="0">
                                          <p:val>
                                            <p:strVal val="ppt_h"/>
                                          </p:val>
                                        </p:tav>
                                        <p:tav tm="100000">
                                          <p:val>
                                            <p:strVal val="ppt_h"/>
                                          </p:val>
                                        </p:tav>
                                      </p:tavLst>
                                    </p:anim>
                                    <p:set>
                                      <p:cBhvr>
                                        <p:cTn id="693" dur="1" fill="hold">
                                          <p:stCondLst>
                                            <p:cond delay="4999"/>
                                          </p:stCondLst>
                                        </p:cTn>
                                        <p:tgtEl>
                                          <p:spTgt spid="51"/>
                                        </p:tgtEl>
                                        <p:attrNameLst>
                                          <p:attrName>style.visibility</p:attrName>
                                        </p:attrNameLst>
                                      </p:cBhvr>
                                      <p:to>
                                        <p:strVal val="hidden"/>
                                      </p:to>
                                    </p:set>
                                  </p:childTnLst>
                                </p:cTn>
                              </p:par>
                              <p:par>
                                <p:cTn id="694" presetID="2" presetClass="entr" presetSubtype="4" fill="hold" grpId="0" nodeType="withEffect">
                                  <p:stCondLst>
                                    <p:cond delay="0"/>
                                  </p:stCondLst>
                                  <p:childTnLst>
                                    <p:set>
                                      <p:cBhvr>
                                        <p:cTn id="695" dur="1" fill="hold">
                                          <p:stCondLst>
                                            <p:cond delay="0"/>
                                          </p:stCondLst>
                                        </p:cTn>
                                        <p:tgtEl>
                                          <p:spTgt spid="50"/>
                                        </p:tgtEl>
                                        <p:attrNameLst>
                                          <p:attrName>style.visibility</p:attrName>
                                        </p:attrNameLst>
                                      </p:cBhvr>
                                      <p:to>
                                        <p:strVal val="visible"/>
                                      </p:to>
                                    </p:set>
                                    <p:anim calcmode="lin" valueType="num">
                                      <p:cBhvr additive="base">
                                        <p:cTn id="696" dur="4000" fill="hold"/>
                                        <p:tgtEl>
                                          <p:spTgt spid="50"/>
                                        </p:tgtEl>
                                        <p:attrNameLst>
                                          <p:attrName>ppt_x</p:attrName>
                                        </p:attrNameLst>
                                      </p:cBhvr>
                                      <p:tavLst>
                                        <p:tav tm="0">
                                          <p:val>
                                            <p:strVal val="#ppt_x"/>
                                          </p:val>
                                        </p:tav>
                                        <p:tav tm="100000">
                                          <p:val>
                                            <p:strVal val="#ppt_x"/>
                                          </p:val>
                                        </p:tav>
                                      </p:tavLst>
                                    </p:anim>
                                    <p:anim calcmode="lin" valueType="num">
                                      <p:cBhvr additive="base">
                                        <p:cTn id="697" dur="4000" fill="hold"/>
                                        <p:tgtEl>
                                          <p:spTgt spid="50"/>
                                        </p:tgtEl>
                                        <p:attrNameLst>
                                          <p:attrName>ppt_y</p:attrName>
                                        </p:attrNameLst>
                                      </p:cBhvr>
                                      <p:tavLst>
                                        <p:tav tm="0">
                                          <p:val>
                                            <p:strVal val="1+#ppt_h/2"/>
                                          </p:val>
                                        </p:tav>
                                        <p:tav tm="100000">
                                          <p:val>
                                            <p:strVal val="#ppt_y"/>
                                          </p:val>
                                        </p:tav>
                                      </p:tavLst>
                                    </p:anim>
                                  </p:childTnLst>
                                </p:cTn>
                              </p:par>
                              <p:par>
                                <p:cTn id="698" presetID="19" presetClass="entr" presetSubtype="10" fill="hold" grpId="1" nodeType="withEffect">
                                  <p:stCondLst>
                                    <p:cond delay="0"/>
                                  </p:stCondLst>
                                  <p:childTnLst>
                                    <p:set>
                                      <p:cBhvr>
                                        <p:cTn id="699" dur="1" fill="hold">
                                          <p:stCondLst>
                                            <p:cond delay="0"/>
                                          </p:stCondLst>
                                        </p:cTn>
                                        <p:tgtEl>
                                          <p:spTgt spid="50"/>
                                        </p:tgtEl>
                                        <p:attrNameLst>
                                          <p:attrName>style.visibility</p:attrName>
                                        </p:attrNameLst>
                                      </p:cBhvr>
                                      <p:to>
                                        <p:strVal val="visible"/>
                                      </p:to>
                                    </p:set>
                                    <p:anim calcmode="lin" valueType="num">
                                      <p:cBhvr>
                                        <p:cTn id="700" dur="4000" fill="hold"/>
                                        <p:tgtEl>
                                          <p:spTgt spid="50"/>
                                        </p:tgtEl>
                                        <p:attrNameLst>
                                          <p:attrName>ppt_w</p:attrName>
                                        </p:attrNameLst>
                                      </p:cBhvr>
                                      <p:tavLst>
                                        <p:tav tm="0" fmla="#ppt_w*sin(2.5*pi*$)">
                                          <p:val>
                                            <p:fltVal val="0"/>
                                          </p:val>
                                        </p:tav>
                                        <p:tav tm="100000">
                                          <p:val>
                                            <p:fltVal val="1"/>
                                          </p:val>
                                        </p:tav>
                                      </p:tavLst>
                                    </p:anim>
                                    <p:anim calcmode="lin" valueType="num">
                                      <p:cBhvr>
                                        <p:cTn id="701" dur="4000" fill="hold"/>
                                        <p:tgtEl>
                                          <p:spTgt spid="50"/>
                                        </p:tgtEl>
                                        <p:attrNameLst>
                                          <p:attrName>ppt_h</p:attrName>
                                        </p:attrNameLst>
                                      </p:cBhvr>
                                      <p:tavLst>
                                        <p:tav tm="0">
                                          <p:val>
                                            <p:strVal val="#ppt_h"/>
                                          </p:val>
                                        </p:tav>
                                        <p:tav tm="100000">
                                          <p:val>
                                            <p:strVal val="#ppt_h"/>
                                          </p:val>
                                        </p:tav>
                                      </p:tavLst>
                                    </p:anim>
                                  </p:childTnLst>
                                </p:cTn>
                              </p:par>
                              <p:par>
                                <p:cTn id="702" presetID="2" presetClass="exit" presetSubtype="1" fill="hold" grpId="2" nodeType="withEffect">
                                  <p:stCondLst>
                                    <p:cond delay="0"/>
                                  </p:stCondLst>
                                  <p:childTnLst>
                                    <p:anim calcmode="lin" valueType="num">
                                      <p:cBhvr additive="base">
                                        <p:cTn id="703" dur="4500"/>
                                        <p:tgtEl>
                                          <p:spTgt spid="50"/>
                                        </p:tgtEl>
                                        <p:attrNameLst>
                                          <p:attrName>ppt_x</p:attrName>
                                        </p:attrNameLst>
                                      </p:cBhvr>
                                      <p:tavLst>
                                        <p:tav tm="0">
                                          <p:val>
                                            <p:strVal val="ppt_x"/>
                                          </p:val>
                                        </p:tav>
                                        <p:tav tm="100000">
                                          <p:val>
                                            <p:strVal val="ppt_x"/>
                                          </p:val>
                                        </p:tav>
                                      </p:tavLst>
                                    </p:anim>
                                    <p:anim calcmode="lin" valueType="num">
                                      <p:cBhvr additive="base">
                                        <p:cTn id="704" dur="4500"/>
                                        <p:tgtEl>
                                          <p:spTgt spid="50"/>
                                        </p:tgtEl>
                                        <p:attrNameLst>
                                          <p:attrName>ppt_y</p:attrName>
                                        </p:attrNameLst>
                                      </p:cBhvr>
                                      <p:tavLst>
                                        <p:tav tm="0">
                                          <p:val>
                                            <p:strVal val="ppt_y"/>
                                          </p:val>
                                        </p:tav>
                                        <p:tav tm="100000">
                                          <p:val>
                                            <p:strVal val="0-ppt_h/2"/>
                                          </p:val>
                                        </p:tav>
                                      </p:tavLst>
                                    </p:anim>
                                    <p:set>
                                      <p:cBhvr>
                                        <p:cTn id="705" dur="1" fill="hold">
                                          <p:stCondLst>
                                            <p:cond delay="4499"/>
                                          </p:stCondLst>
                                        </p:cTn>
                                        <p:tgtEl>
                                          <p:spTgt spid="50"/>
                                        </p:tgtEl>
                                        <p:attrNameLst>
                                          <p:attrName>style.visibility</p:attrName>
                                        </p:attrNameLst>
                                      </p:cBhvr>
                                      <p:to>
                                        <p:strVal val="hidden"/>
                                      </p:to>
                                    </p:set>
                                  </p:childTnLst>
                                </p:cTn>
                              </p:par>
                              <p:par>
                                <p:cTn id="706" presetID="3" presetClass="exit" presetSubtype="10" fill="hold" grpId="3" nodeType="withEffect">
                                  <p:stCondLst>
                                    <p:cond delay="0"/>
                                  </p:stCondLst>
                                  <p:childTnLst>
                                    <p:animEffect transition="out" filter="blinds(horizontal)">
                                      <p:cBhvr>
                                        <p:cTn id="707" dur="6000"/>
                                        <p:tgtEl>
                                          <p:spTgt spid="50"/>
                                        </p:tgtEl>
                                      </p:cBhvr>
                                    </p:animEffect>
                                    <p:set>
                                      <p:cBhvr>
                                        <p:cTn id="708" dur="1" fill="hold">
                                          <p:stCondLst>
                                            <p:cond delay="5999"/>
                                          </p:stCondLst>
                                        </p:cTn>
                                        <p:tgtEl>
                                          <p:spTgt spid="50"/>
                                        </p:tgtEl>
                                        <p:attrNameLst>
                                          <p:attrName>style.visibility</p:attrName>
                                        </p:attrNameLst>
                                      </p:cBhvr>
                                      <p:to>
                                        <p:strVal val="hidden"/>
                                      </p:to>
                                    </p:set>
                                  </p:childTnLst>
                                </p:cTn>
                              </p:par>
                              <p:par>
                                <p:cTn id="709" presetID="8" presetClass="emph" presetSubtype="0" fill="hold" grpId="4" nodeType="withEffect">
                                  <p:stCondLst>
                                    <p:cond delay="0"/>
                                  </p:stCondLst>
                                  <p:childTnLst>
                                    <p:animRot by="-21600000">
                                      <p:cBhvr>
                                        <p:cTn id="710" dur="5000" fill="hold"/>
                                        <p:tgtEl>
                                          <p:spTgt spid="50"/>
                                        </p:tgtEl>
                                        <p:attrNameLst>
                                          <p:attrName>r</p:attrName>
                                        </p:attrNameLst>
                                      </p:cBhvr>
                                    </p:animRot>
                                  </p:childTnLst>
                                </p:cTn>
                              </p:par>
                              <p:par>
                                <p:cTn id="711" presetID="45" presetClass="exit" presetSubtype="0" fill="hold" grpId="5" nodeType="withEffect">
                                  <p:stCondLst>
                                    <p:cond delay="0"/>
                                  </p:stCondLst>
                                  <p:childTnLst>
                                    <p:animEffect transition="out" filter="fade">
                                      <p:cBhvr>
                                        <p:cTn id="712" dur="5000"/>
                                        <p:tgtEl>
                                          <p:spTgt spid="50"/>
                                        </p:tgtEl>
                                      </p:cBhvr>
                                    </p:animEffect>
                                    <p:anim calcmode="lin" valueType="num">
                                      <p:cBhvr>
                                        <p:cTn id="713"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714" dur="5000"/>
                                        <p:tgtEl>
                                          <p:spTgt spid="50"/>
                                        </p:tgtEl>
                                        <p:attrNameLst>
                                          <p:attrName>ppt_h</p:attrName>
                                        </p:attrNameLst>
                                      </p:cBhvr>
                                      <p:tavLst>
                                        <p:tav tm="0">
                                          <p:val>
                                            <p:strVal val="ppt_h"/>
                                          </p:val>
                                        </p:tav>
                                        <p:tav tm="100000">
                                          <p:val>
                                            <p:strVal val="ppt_h"/>
                                          </p:val>
                                        </p:tav>
                                      </p:tavLst>
                                    </p:anim>
                                    <p:set>
                                      <p:cBhvr>
                                        <p:cTn id="715" dur="1" fill="hold">
                                          <p:stCondLst>
                                            <p:cond delay="4999"/>
                                          </p:stCondLst>
                                        </p:cTn>
                                        <p:tgtEl>
                                          <p:spTgt spid="50"/>
                                        </p:tgtEl>
                                        <p:attrNameLst>
                                          <p:attrName>style.visibility</p:attrName>
                                        </p:attrNameLst>
                                      </p:cBhvr>
                                      <p:to>
                                        <p:strVal val="hidden"/>
                                      </p:to>
                                    </p:set>
                                  </p:childTnLst>
                                </p:cTn>
                              </p:par>
                              <p:par>
                                <p:cTn id="716" presetID="2" presetClass="entr" presetSubtype="4" fill="hold" grpId="0" nodeType="withEffect">
                                  <p:stCondLst>
                                    <p:cond delay="0"/>
                                  </p:stCondLst>
                                  <p:childTnLst>
                                    <p:set>
                                      <p:cBhvr>
                                        <p:cTn id="717" dur="1" fill="hold">
                                          <p:stCondLst>
                                            <p:cond delay="0"/>
                                          </p:stCondLst>
                                        </p:cTn>
                                        <p:tgtEl>
                                          <p:spTgt spid="55"/>
                                        </p:tgtEl>
                                        <p:attrNameLst>
                                          <p:attrName>style.visibility</p:attrName>
                                        </p:attrNameLst>
                                      </p:cBhvr>
                                      <p:to>
                                        <p:strVal val="visible"/>
                                      </p:to>
                                    </p:set>
                                    <p:anim calcmode="lin" valueType="num">
                                      <p:cBhvr additive="base">
                                        <p:cTn id="718" dur="4000" fill="hold"/>
                                        <p:tgtEl>
                                          <p:spTgt spid="55"/>
                                        </p:tgtEl>
                                        <p:attrNameLst>
                                          <p:attrName>ppt_x</p:attrName>
                                        </p:attrNameLst>
                                      </p:cBhvr>
                                      <p:tavLst>
                                        <p:tav tm="0">
                                          <p:val>
                                            <p:strVal val="#ppt_x"/>
                                          </p:val>
                                        </p:tav>
                                        <p:tav tm="100000">
                                          <p:val>
                                            <p:strVal val="#ppt_x"/>
                                          </p:val>
                                        </p:tav>
                                      </p:tavLst>
                                    </p:anim>
                                    <p:anim calcmode="lin" valueType="num">
                                      <p:cBhvr additive="base">
                                        <p:cTn id="719" dur="4000" fill="hold"/>
                                        <p:tgtEl>
                                          <p:spTgt spid="55"/>
                                        </p:tgtEl>
                                        <p:attrNameLst>
                                          <p:attrName>ppt_y</p:attrName>
                                        </p:attrNameLst>
                                      </p:cBhvr>
                                      <p:tavLst>
                                        <p:tav tm="0">
                                          <p:val>
                                            <p:strVal val="1+#ppt_h/2"/>
                                          </p:val>
                                        </p:tav>
                                        <p:tav tm="100000">
                                          <p:val>
                                            <p:strVal val="#ppt_y"/>
                                          </p:val>
                                        </p:tav>
                                      </p:tavLst>
                                    </p:anim>
                                  </p:childTnLst>
                                </p:cTn>
                              </p:par>
                              <p:par>
                                <p:cTn id="720" presetID="19" presetClass="entr" presetSubtype="10" fill="hold" grpId="1" nodeType="withEffect">
                                  <p:stCondLst>
                                    <p:cond delay="0"/>
                                  </p:stCondLst>
                                  <p:childTnLst>
                                    <p:set>
                                      <p:cBhvr>
                                        <p:cTn id="721" dur="1" fill="hold">
                                          <p:stCondLst>
                                            <p:cond delay="0"/>
                                          </p:stCondLst>
                                        </p:cTn>
                                        <p:tgtEl>
                                          <p:spTgt spid="55"/>
                                        </p:tgtEl>
                                        <p:attrNameLst>
                                          <p:attrName>style.visibility</p:attrName>
                                        </p:attrNameLst>
                                      </p:cBhvr>
                                      <p:to>
                                        <p:strVal val="visible"/>
                                      </p:to>
                                    </p:set>
                                    <p:anim calcmode="lin" valueType="num">
                                      <p:cBhvr>
                                        <p:cTn id="722" dur="4000" fill="hold"/>
                                        <p:tgtEl>
                                          <p:spTgt spid="55"/>
                                        </p:tgtEl>
                                        <p:attrNameLst>
                                          <p:attrName>ppt_w</p:attrName>
                                        </p:attrNameLst>
                                      </p:cBhvr>
                                      <p:tavLst>
                                        <p:tav tm="0" fmla="#ppt_w*sin(2.5*pi*$)">
                                          <p:val>
                                            <p:fltVal val="0"/>
                                          </p:val>
                                        </p:tav>
                                        <p:tav tm="100000">
                                          <p:val>
                                            <p:fltVal val="1"/>
                                          </p:val>
                                        </p:tav>
                                      </p:tavLst>
                                    </p:anim>
                                    <p:anim calcmode="lin" valueType="num">
                                      <p:cBhvr>
                                        <p:cTn id="723" dur="4000" fill="hold"/>
                                        <p:tgtEl>
                                          <p:spTgt spid="55"/>
                                        </p:tgtEl>
                                        <p:attrNameLst>
                                          <p:attrName>ppt_h</p:attrName>
                                        </p:attrNameLst>
                                      </p:cBhvr>
                                      <p:tavLst>
                                        <p:tav tm="0">
                                          <p:val>
                                            <p:strVal val="#ppt_h"/>
                                          </p:val>
                                        </p:tav>
                                        <p:tav tm="100000">
                                          <p:val>
                                            <p:strVal val="#ppt_h"/>
                                          </p:val>
                                        </p:tav>
                                      </p:tavLst>
                                    </p:anim>
                                  </p:childTnLst>
                                </p:cTn>
                              </p:par>
                              <p:par>
                                <p:cTn id="724" presetID="2" presetClass="exit" presetSubtype="1" fill="hold" grpId="2" nodeType="withEffect">
                                  <p:stCondLst>
                                    <p:cond delay="0"/>
                                  </p:stCondLst>
                                  <p:childTnLst>
                                    <p:anim calcmode="lin" valueType="num">
                                      <p:cBhvr additive="base">
                                        <p:cTn id="725" dur="4500"/>
                                        <p:tgtEl>
                                          <p:spTgt spid="55"/>
                                        </p:tgtEl>
                                        <p:attrNameLst>
                                          <p:attrName>ppt_x</p:attrName>
                                        </p:attrNameLst>
                                      </p:cBhvr>
                                      <p:tavLst>
                                        <p:tav tm="0">
                                          <p:val>
                                            <p:strVal val="ppt_x"/>
                                          </p:val>
                                        </p:tav>
                                        <p:tav tm="100000">
                                          <p:val>
                                            <p:strVal val="ppt_x"/>
                                          </p:val>
                                        </p:tav>
                                      </p:tavLst>
                                    </p:anim>
                                    <p:anim calcmode="lin" valueType="num">
                                      <p:cBhvr additive="base">
                                        <p:cTn id="726" dur="4500"/>
                                        <p:tgtEl>
                                          <p:spTgt spid="55"/>
                                        </p:tgtEl>
                                        <p:attrNameLst>
                                          <p:attrName>ppt_y</p:attrName>
                                        </p:attrNameLst>
                                      </p:cBhvr>
                                      <p:tavLst>
                                        <p:tav tm="0">
                                          <p:val>
                                            <p:strVal val="ppt_y"/>
                                          </p:val>
                                        </p:tav>
                                        <p:tav tm="100000">
                                          <p:val>
                                            <p:strVal val="0-ppt_h/2"/>
                                          </p:val>
                                        </p:tav>
                                      </p:tavLst>
                                    </p:anim>
                                    <p:set>
                                      <p:cBhvr>
                                        <p:cTn id="727" dur="1" fill="hold">
                                          <p:stCondLst>
                                            <p:cond delay="4499"/>
                                          </p:stCondLst>
                                        </p:cTn>
                                        <p:tgtEl>
                                          <p:spTgt spid="55"/>
                                        </p:tgtEl>
                                        <p:attrNameLst>
                                          <p:attrName>style.visibility</p:attrName>
                                        </p:attrNameLst>
                                      </p:cBhvr>
                                      <p:to>
                                        <p:strVal val="hidden"/>
                                      </p:to>
                                    </p:set>
                                  </p:childTnLst>
                                </p:cTn>
                              </p:par>
                              <p:par>
                                <p:cTn id="728" presetID="3" presetClass="exit" presetSubtype="10" fill="hold" grpId="3" nodeType="withEffect">
                                  <p:stCondLst>
                                    <p:cond delay="0"/>
                                  </p:stCondLst>
                                  <p:childTnLst>
                                    <p:animEffect transition="out" filter="blinds(horizontal)">
                                      <p:cBhvr>
                                        <p:cTn id="729" dur="6000"/>
                                        <p:tgtEl>
                                          <p:spTgt spid="55"/>
                                        </p:tgtEl>
                                      </p:cBhvr>
                                    </p:animEffect>
                                    <p:set>
                                      <p:cBhvr>
                                        <p:cTn id="730" dur="1" fill="hold">
                                          <p:stCondLst>
                                            <p:cond delay="5999"/>
                                          </p:stCondLst>
                                        </p:cTn>
                                        <p:tgtEl>
                                          <p:spTgt spid="55"/>
                                        </p:tgtEl>
                                        <p:attrNameLst>
                                          <p:attrName>style.visibility</p:attrName>
                                        </p:attrNameLst>
                                      </p:cBhvr>
                                      <p:to>
                                        <p:strVal val="hidden"/>
                                      </p:to>
                                    </p:set>
                                  </p:childTnLst>
                                </p:cTn>
                              </p:par>
                              <p:par>
                                <p:cTn id="731" presetID="8" presetClass="emph" presetSubtype="0" fill="hold" grpId="4" nodeType="withEffect">
                                  <p:stCondLst>
                                    <p:cond delay="0"/>
                                  </p:stCondLst>
                                  <p:childTnLst>
                                    <p:animRot by="-21600000">
                                      <p:cBhvr>
                                        <p:cTn id="732" dur="5000" fill="hold"/>
                                        <p:tgtEl>
                                          <p:spTgt spid="55"/>
                                        </p:tgtEl>
                                        <p:attrNameLst>
                                          <p:attrName>r</p:attrName>
                                        </p:attrNameLst>
                                      </p:cBhvr>
                                    </p:animRot>
                                  </p:childTnLst>
                                </p:cTn>
                              </p:par>
                              <p:par>
                                <p:cTn id="733" presetID="45" presetClass="exit" presetSubtype="0" fill="hold" grpId="5" nodeType="withEffect">
                                  <p:stCondLst>
                                    <p:cond delay="0"/>
                                  </p:stCondLst>
                                  <p:childTnLst>
                                    <p:animEffect transition="out" filter="fade">
                                      <p:cBhvr>
                                        <p:cTn id="734" dur="5000"/>
                                        <p:tgtEl>
                                          <p:spTgt spid="55"/>
                                        </p:tgtEl>
                                      </p:cBhvr>
                                    </p:animEffect>
                                    <p:anim calcmode="lin" valueType="num">
                                      <p:cBhvr>
                                        <p:cTn id="735"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736" dur="5000"/>
                                        <p:tgtEl>
                                          <p:spTgt spid="55"/>
                                        </p:tgtEl>
                                        <p:attrNameLst>
                                          <p:attrName>ppt_h</p:attrName>
                                        </p:attrNameLst>
                                      </p:cBhvr>
                                      <p:tavLst>
                                        <p:tav tm="0">
                                          <p:val>
                                            <p:strVal val="ppt_h"/>
                                          </p:val>
                                        </p:tav>
                                        <p:tav tm="100000">
                                          <p:val>
                                            <p:strVal val="ppt_h"/>
                                          </p:val>
                                        </p:tav>
                                      </p:tavLst>
                                    </p:anim>
                                    <p:set>
                                      <p:cBhvr>
                                        <p:cTn id="737" dur="1" fill="hold">
                                          <p:stCondLst>
                                            <p:cond delay="4999"/>
                                          </p:stCondLst>
                                        </p:cTn>
                                        <p:tgtEl>
                                          <p:spTgt spid="55"/>
                                        </p:tgtEl>
                                        <p:attrNameLst>
                                          <p:attrName>style.visibility</p:attrName>
                                        </p:attrNameLst>
                                      </p:cBhvr>
                                      <p:to>
                                        <p:strVal val="hidden"/>
                                      </p:to>
                                    </p:set>
                                  </p:childTnLst>
                                </p:cTn>
                              </p:par>
                              <p:par>
                                <p:cTn id="738" presetID="2" presetClass="entr" presetSubtype="4" fill="hold" grpId="0" nodeType="withEffect">
                                  <p:stCondLst>
                                    <p:cond delay="0"/>
                                  </p:stCondLst>
                                  <p:childTnLst>
                                    <p:set>
                                      <p:cBhvr>
                                        <p:cTn id="739" dur="1" fill="hold">
                                          <p:stCondLst>
                                            <p:cond delay="0"/>
                                          </p:stCondLst>
                                        </p:cTn>
                                        <p:tgtEl>
                                          <p:spTgt spid="54"/>
                                        </p:tgtEl>
                                        <p:attrNameLst>
                                          <p:attrName>style.visibility</p:attrName>
                                        </p:attrNameLst>
                                      </p:cBhvr>
                                      <p:to>
                                        <p:strVal val="visible"/>
                                      </p:to>
                                    </p:set>
                                    <p:anim calcmode="lin" valueType="num">
                                      <p:cBhvr additive="base">
                                        <p:cTn id="740" dur="4000" fill="hold"/>
                                        <p:tgtEl>
                                          <p:spTgt spid="54"/>
                                        </p:tgtEl>
                                        <p:attrNameLst>
                                          <p:attrName>ppt_x</p:attrName>
                                        </p:attrNameLst>
                                      </p:cBhvr>
                                      <p:tavLst>
                                        <p:tav tm="0">
                                          <p:val>
                                            <p:strVal val="#ppt_x"/>
                                          </p:val>
                                        </p:tav>
                                        <p:tav tm="100000">
                                          <p:val>
                                            <p:strVal val="#ppt_x"/>
                                          </p:val>
                                        </p:tav>
                                      </p:tavLst>
                                    </p:anim>
                                    <p:anim calcmode="lin" valueType="num">
                                      <p:cBhvr additive="base">
                                        <p:cTn id="741" dur="4000" fill="hold"/>
                                        <p:tgtEl>
                                          <p:spTgt spid="54"/>
                                        </p:tgtEl>
                                        <p:attrNameLst>
                                          <p:attrName>ppt_y</p:attrName>
                                        </p:attrNameLst>
                                      </p:cBhvr>
                                      <p:tavLst>
                                        <p:tav tm="0">
                                          <p:val>
                                            <p:strVal val="1+#ppt_h/2"/>
                                          </p:val>
                                        </p:tav>
                                        <p:tav tm="100000">
                                          <p:val>
                                            <p:strVal val="#ppt_y"/>
                                          </p:val>
                                        </p:tav>
                                      </p:tavLst>
                                    </p:anim>
                                  </p:childTnLst>
                                </p:cTn>
                              </p:par>
                              <p:par>
                                <p:cTn id="742" presetID="19" presetClass="entr" presetSubtype="10" fill="hold" grpId="1" nodeType="withEffect">
                                  <p:stCondLst>
                                    <p:cond delay="0"/>
                                  </p:stCondLst>
                                  <p:childTnLst>
                                    <p:set>
                                      <p:cBhvr>
                                        <p:cTn id="743" dur="1" fill="hold">
                                          <p:stCondLst>
                                            <p:cond delay="0"/>
                                          </p:stCondLst>
                                        </p:cTn>
                                        <p:tgtEl>
                                          <p:spTgt spid="54"/>
                                        </p:tgtEl>
                                        <p:attrNameLst>
                                          <p:attrName>style.visibility</p:attrName>
                                        </p:attrNameLst>
                                      </p:cBhvr>
                                      <p:to>
                                        <p:strVal val="visible"/>
                                      </p:to>
                                    </p:set>
                                    <p:anim calcmode="lin" valueType="num">
                                      <p:cBhvr>
                                        <p:cTn id="744" dur="4000" fill="hold"/>
                                        <p:tgtEl>
                                          <p:spTgt spid="54"/>
                                        </p:tgtEl>
                                        <p:attrNameLst>
                                          <p:attrName>ppt_w</p:attrName>
                                        </p:attrNameLst>
                                      </p:cBhvr>
                                      <p:tavLst>
                                        <p:tav tm="0" fmla="#ppt_w*sin(2.5*pi*$)">
                                          <p:val>
                                            <p:fltVal val="0"/>
                                          </p:val>
                                        </p:tav>
                                        <p:tav tm="100000">
                                          <p:val>
                                            <p:fltVal val="1"/>
                                          </p:val>
                                        </p:tav>
                                      </p:tavLst>
                                    </p:anim>
                                    <p:anim calcmode="lin" valueType="num">
                                      <p:cBhvr>
                                        <p:cTn id="745" dur="4000" fill="hold"/>
                                        <p:tgtEl>
                                          <p:spTgt spid="54"/>
                                        </p:tgtEl>
                                        <p:attrNameLst>
                                          <p:attrName>ppt_h</p:attrName>
                                        </p:attrNameLst>
                                      </p:cBhvr>
                                      <p:tavLst>
                                        <p:tav tm="0">
                                          <p:val>
                                            <p:strVal val="#ppt_h"/>
                                          </p:val>
                                        </p:tav>
                                        <p:tav tm="100000">
                                          <p:val>
                                            <p:strVal val="#ppt_h"/>
                                          </p:val>
                                        </p:tav>
                                      </p:tavLst>
                                    </p:anim>
                                  </p:childTnLst>
                                </p:cTn>
                              </p:par>
                              <p:par>
                                <p:cTn id="746" presetID="2" presetClass="exit" presetSubtype="1" fill="hold" grpId="2" nodeType="withEffect">
                                  <p:stCondLst>
                                    <p:cond delay="0"/>
                                  </p:stCondLst>
                                  <p:childTnLst>
                                    <p:anim calcmode="lin" valueType="num">
                                      <p:cBhvr additive="base">
                                        <p:cTn id="747" dur="4500"/>
                                        <p:tgtEl>
                                          <p:spTgt spid="54"/>
                                        </p:tgtEl>
                                        <p:attrNameLst>
                                          <p:attrName>ppt_x</p:attrName>
                                        </p:attrNameLst>
                                      </p:cBhvr>
                                      <p:tavLst>
                                        <p:tav tm="0">
                                          <p:val>
                                            <p:strVal val="ppt_x"/>
                                          </p:val>
                                        </p:tav>
                                        <p:tav tm="100000">
                                          <p:val>
                                            <p:strVal val="ppt_x"/>
                                          </p:val>
                                        </p:tav>
                                      </p:tavLst>
                                    </p:anim>
                                    <p:anim calcmode="lin" valueType="num">
                                      <p:cBhvr additive="base">
                                        <p:cTn id="748" dur="4500"/>
                                        <p:tgtEl>
                                          <p:spTgt spid="54"/>
                                        </p:tgtEl>
                                        <p:attrNameLst>
                                          <p:attrName>ppt_y</p:attrName>
                                        </p:attrNameLst>
                                      </p:cBhvr>
                                      <p:tavLst>
                                        <p:tav tm="0">
                                          <p:val>
                                            <p:strVal val="ppt_y"/>
                                          </p:val>
                                        </p:tav>
                                        <p:tav tm="100000">
                                          <p:val>
                                            <p:strVal val="0-ppt_h/2"/>
                                          </p:val>
                                        </p:tav>
                                      </p:tavLst>
                                    </p:anim>
                                    <p:set>
                                      <p:cBhvr>
                                        <p:cTn id="749" dur="1" fill="hold">
                                          <p:stCondLst>
                                            <p:cond delay="4499"/>
                                          </p:stCondLst>
                                        </p:cTn>
                                        <p:tgtEl>
                                          <p:spTgt spid="54"/>
                                        </p:tgtEl>
                                        <p:attrNameLst>
                                          <p:attrName>style.visibility</p:attrName>
                                        </p:attrNameLst>
                                      </p:cBhvr>
                                      <p:to>
                                        <p:strVal val="hidden"/>
                                      </p:to>
                                    </p:set>
                                  </p:childTnLst>
                                </p:cTn>
                              </p:par>
                              <p:par>
                                <p:cTn id="750" presetID="3" presetClass="exit" presetSubtype="10" fill="hold" grpId="3" nodeType="withEffect">
                                  <p:stCondLst>
                                    <p:cond delay="0"/>
                                  </p:stCondLst>
                                  <p:childTnLst>
                                    <p:animEffect transition="out" filter="blinds(horizontal)">
                                      <p:cBhvr>
                                        <p:cTn id="751" dur="6000"/>
                                        <p:tgtEl>
                                          <p:spTgt spid="54"/>
                                        </p:tgtEl>
                                      </p:cBhvr>
                                    </p:animEffect>
                                    <p:set>
                                      <p:cBhvr>
                                        <p:cTn id="752" dur="1" fill="hold">
                                          <p:stCondLst>
                                            <p:cond delay="5999"/>
                                          </p:stCondLst>
                                        </p:cTn>
                                        <p:tgtEl>
                                          <p:spTgt spid="54"/>
                                        </p:tgtEl>
                                        <p:attrNameLst>
                                          <p:attrName>style.visibility</p:attrName>
                                        </p:attrNameLst>
                                      </p:cBhvr>
                                      <p:to>
                                        <p:strVal val="hidden"/>
                                      </p:to>
                                    </p:set>
                                  </p:childTnLst>
                                </p:cTn>
                              </p:par>
                              <p:par>
                                <p:cTn id="753" presetID="8" presetClass="emph" presetSubtype="0" fill="hold" grpId="4" nodeType="withEffect">
                                  <p:stCondLst>
                                    <p:cond delay="0"/>
                                  </p:stCondLst>
                                  <p:childTnLst>
                                    <p:animRot by="-21600000">
                                      <p:cBhvr>
                                        <p:cTn id="754" dur="5000" fill="hold"/>
                                        <p:tgtEl>
                                          <p:spTgt spid="54"/>
                                        </p:tgtEl>
                                        <p:attrNameLst>
                                          <p:attrName>r</p:attrName>
                                        </p:attrNameLst>
                                      </p:cBhvr>
                                    </p:animRot>
                                  </p:childTnLst>
                                </p:cTn>
                              </p:par>
                              <p:par>
                                <p:cTn id="755" presetID="45" presetClass="exit" presetSubtype="0" fill="hold" grpId="5" nodeType="withEffect">
                                  <p:stCondLst>
                                    <p:cond delay="0"/>
                                  </p:stCondLst>
                                  <p:childTnLst>
                                    <p:animEffect transition="out" filter="fade">
                                      <p:cBhvr>
                                        <p:cTn id="756" dur="5000"/>
                                        <p:tgtEl>
                                          <p:spTgt spid="54"/>
                                        </p:tgtEl>
                                      </p:cBhvr>
                                    </p:animEffect>
                                    <p:anim calcmode="lin" valueType="num">
                                      <p:cBhvr>
                                        <p:cTn id="757"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758" dur="5000"/>
                                        <p:tgtEl>
                                          <p:spTgt spid="54"/>
                                        </p:tgtEl>
                                        <p:attrNameLst>
                                          <p:attrName>ppt_h</p:attrName>
                                        </p:attrNameLst>
                                      </p:cBhvr>
                                      <p:tavLst>
                                        <p:tav tm="0">
                                          <p:val>
                                            <p:strVal val="ppt_h"/>
                                          </p:val>
                                        </p:tav>
                                        <p:tav tm="100000">
                                          <p:val>
                                            <p:strVal val="ppt_h"/>
                                          </p:val>
                                        </p:tav>
                                      </p:tavLst>
                                    </p:anim>
                                    <p:set>
                                      <p:cBhvr>
                                        <p:cTn id="759" dur="1" fill="hold">
                                          <p:stCondLst>
                                            <p:cond delay="4999"/>
                                          </p:stCondLst>
                                        </p:cTn>
                                        <p:tgtEl>
                                          <p:spTgt spid="54"/>
                                        </p:tgtEl>
                                        <p:attrNameLst>
                                          <p:attrName>style.visibility</p:attrName>
                                        </p:attrNameLst>
                                      </p:cBhvr>
                                      <p:to>
                                        <p:strVal val="hidden"/>
                                      </p:to>
                                    </p:set>
                                  </p:childTnLst>
                                </p:cTn>
                              </p:par>
                              <p:par>
                                <p:cTn id="760" presetID="2" presetClass="entr" presetSubtype="4" fill="hold" grpId="0" nodeType="withEffect">
                                  <p:stCondLst>
                                    <p:cond delay="0"/>
                                  </p:stCondLst>
                                  <p:childTnLst>
                                    <p:set>
                                      <p:cBhvr>
                                        <p:cTn id="761" dur="1" fill="hold">
                                          <p:stCondLst>
                                            <p:cond delay="0"/>
                                          </p:stCondLst>
                                        </p:cTn>
                                        <p:tgtEl>
                                          <p:spTgt spid="53"/>
                                        </p:tgtEl>
                                        <p:attrNameLst>
                                          <p:attrName>style.visibility</p:attrName>
                                        </p:attrNameLst>
                                      </p:cBhvr>
                                      <p:to>
                                        <p:strVal val="visible"/>
                                      </p:to>
                                    </p:set>
                                    <p:anim calcmode="lin" valueType="num">
                                      <p:cBhvr additive="base">
                                        <p:cTn id="762" dur="4000" fill="hold"/>
                                        <p:tgtEl>
                                          <p:spTgt spid="53"/>
                                        </p:tgtEl>
                                        <p:attrNameLst>
                                          <p:attrName>ppt_x</p:attrName>
                                        </p:attrNameLst>
                                      </p:cBhvr>
                                      <p:tavLst>
                                        <p:tav tm="0">
                                          <p:val>
                                            <p:strVal val="#ppt_x"/>
                                          </p:val>
                                        </p:tav>
                                        <p:tav tm="100000">
                                          <p:val>
                                            <p:strVal val="#ppt_x"/>
                                          </p:val>
                                        </p:tav>
                                      </p:tavLst>
                                    </p:anim>
                                    <p:anim calcmode="lin" valueType="num">
                                      <p:cBhvr additive="base">
                                        <p:cTn id="763" dur="4000" fill="hold"/>
                                        <p:tgtEl>
                                          <p:spTgt spid="53"/>
                                        </p:tgtEl>
                                        <p:attrNameLst>
                                          <p:attrName>ppt_y</p:attrName>
                                        </p:attrNameLst>
                                      </p:cBhvr>
                                      <p:tavLst>
                                        <p:tav tm="0">
                                          <p:val>
                                            <p:strVal val="1+#ppt_h/2"/>
                                          </p:val>
                                        </p:tav>
                                        <p:tav tm="100000">
                                          <p:val>
                                            <p:strVal val="#ppt_y"/>
                                          </p:val>
                                        </p:tav>
                                      </p:tavLst>
                                    </p:anim>
                                  </p:childTnLst>
                                </p:cTn>
                              </p:par>
                              <p:par>
                                <p:cTn id="764" presetID="19" presetClass="entr" presetSubtype="10" fill="hold" grpId="1" nodeType="withEffect">
                                  <p:stCondLst>
                                    <p:cond delay="0"/>
                                  </p:stCondLst>
                                  <p:childTnLst>
                                    <p:set>
                                      <p:cBhvr>
                                        <p:cTn id="765" dur="1" fill="hold">
                                          <p:stCondLst>
                                            <p:cond delay="0"/>
                                          </p:stCondLst>
                                        </p:cTn>
                                        <p:tgtEl>
                                          <p:spTgt spid="53"/>
                                        </p:tgtEl>
                                        <p:attrNameLst>
                                          <p:attrName>style.visibility</p:attrName>
                                        </p:attrNameLst>
                                      </p:cBhvr>
                                      <p:to>
                                        <p:strVal val="visible"/>
                                      </p:to>
                                    </p:set>
                                    <p:anim calcmode="lin" valueType="num">
                                      <p:cBhvr>
                                        <p:cTn id="766" dur="4000" fill="hold"/>
                                        <p:tgtEl>
                                          <p:spTgt spid="53"/>
                                        </p:tgtEl>
                                        <p:attrNameLst>
                                          <p:attrName>ppt_w</p:attrName>
                                        </p:attrNameLst>
                                      </p:cBhvr>
                                      <p:tavLst>
                                        <p:tav tm="0" fmla="#ppt_w*sin(2.5*pi*$)">
                                          <p:val>
                                            <p:fltVal val="0"/>
                                          </p:val>
                                        </p:tav>
                                        <p:tav tm="100000">
                                          <p:val>
                                            <p:fltVal val="1"/>
                                          </p:val>
                                        </p:tav>
                                      </p:tavLst>
                                    </p:anim>
                                    <p:anim calcmode="lin" valueType="num">
                                      <p:cBhvr>
                                        <p:cTn id="767" dur="4000" fill="hold"/>
                                        <p:tgtEl>
                                          <p:spTgt spid="53"/>
                                        </p:tgtEl>
                                        <p:attrNameLst>
                                          <p:attrName>ppt_h</p:attrName>
                                        </p:attrNameLst>
                                      </p:cBhvr>
                                      <p:tavLst>
                                        <p:tav tm="0">
                                          <p:val>
                                            <p:strVal val="#ppt_h"/>
                                          </p:val>
                                        </p:tav>
                                        <p:tav tm="100000">
                                          <p:val>
                                            <p:strVal val="#ppt_h"/>
                                          </p:val>
                                        </p:tav>
                                      </p:tavLst>
                                    </p:anim>
                                  </p:childTnLst>
                                </p:cTn>
                              </p:par>
                              <p:par>
                                <p:cTn id="768" presetID="2" presetClass="exit" presetSubtype="1" fill="hold" grpId="2" nodeType="withEffect">
                                  <p:stCondLst>
                                    <p:cond delay="0"/>
                                  </p:stCondLst>
                                  <p:childTnLst>
                                    <p:anim calcmode="lin" valueType="num">
                                      <p:cBhvr additive="base">
                                        <p:cTn id="769" dur="4500"/>
                                        <p:tgtEl>
                                          <p:spTgt spid="53"/>
                                        </p:tgtEl>
                                        <p:attrNameLst>
                                          <p:attrName>ppt_x</p:attrName>
                                        </p:attrNameLst>
                                      </p:cBhvr>
                                      <p:tavLst>
                                        <p:tav tm="0">
                                          <p:val>
                                            <p:strVal val="ppt_x"/>
                                          </p:val>
                                        </p:tav>
                                        <p:tav tm="100000">
                                          <p:val>
                                            <p:strVal val="ppt_x"/>
                                          </p:val>
                                        </p:tav>
                                      </p:tavLst>
                                    </p:anim>
                                    <p:anim calcmode="lin" valueType="num">
                                      <p:cBhvr additive="base">
                                        <p:cTn id="770" dur="4500"/>
                                        <p:tgtEl>
                                          <p:spTgt spid="53"/>
                                        </p:tgtEl>
                                        <p:attrNameLst>
                                          <p:attrName>ppt_y</p:attrName>
                                        </p:attrNameLst>
                                      </p:cBhvr>
                                      <p:tavLst>
                                        <p:tav tm="0">
                                          <p:val>
                                            <p:strVal val="ppt_y"/>
                                          </p:val>
                                        </p:tav>
                                        <p:tav tm="100000">
                                          <p:val>
                                            <p:strVal val="0-ppt_h/2"/>
                                          </p:val>
                                        </p:tav>
                                      </p:tavLst>
                                    </p:anim>
                                    <p:set>
                                      <p:cBhvr>
                                        <p:cTn id="771" dur="1" fill="hold">
                                          <p:stCondLst>
                                            <p:cond delay="4499"/>
                                          </p:stCondLst>
                                        </p:cTn>
                                        <p:tgtEl>
                                          <p:spTgt spid="53"/>
                                        </p:tgtEl>
                                        <p:attrNameLst>
                                          <p:attrName>style.visibility</p:attrName>
                                        </p:attrNameLst>
                                      </p:cBhvr>
                                      <p:to>
                                        <p:strVal val="hidden"/>
                                      </p:to>
                                    </p:set>
                                  </p:childTnLst>
                                </p:cTn>
                              </p:par>
                              <p:par>
                                <p:cTn id="772" presetID="3" presetClass="exit" presetSubtype="10" fill="hold" grpId="3" nodeType="withEffect">
                                  <p:stCondLst>
                                    <p:cond delay="0"/>
                                  </p:stCondLst>
                                  <p:childTnLst>
                                    <p:animEffect transition="out" filter="blinds(horizontal)">
                                      <p:cBhvr>
                                        <p:cTn id="773" dur="6000"/>
                                        <p:tgtEl>
                                          <p:spTgt spid="53"/>
                                        </p:tgtEl>
                                      </p:cBhvr>
                                    </p:animEffect>
                                    <p:set>
                                      <p:cBhvr>
                                        <p:cTn id="774" dur="1" fill="hold">
                                          <p:stCondLst>
                                            <p:cond delay="5999"/>
                                          </p:stCondLst>
                                        </p:cTn>
                                        <p:tgtEl>
                                          <p:spTgt spid="53"/>
                                        </p:tgtEl>
                                        <p:attrNameLst>
                                          <p:attrName>style.visibility</p:attrName>
                                        </p:attrNameLst>
                                      </p:cBhvr>
                                      <p:to>
                                        <p:strVal val="hidden"/>
                                      </p:to>
                                    </p:set>
                                  </p:childTnLst>
                                </p:cTn>
                              </p:par>
                              <p:par>
                                <p:cTn id="775" presetID="8" presetClass="emph" presetSubtype="0" fill="hold" grpId="4" nodeType="withEffect">
                                  <p:stCondLst>
                                    <p:cond delay="0"/>
                                  </p:stCondLst>
                                  <p:childTnLst>
                                    <p:animRot by="-21600000">
                                      <p:cBhvr>
                                        <p:cTn id="776" dur="5000" fill="hold"/>
                                        <p:tgtEl>
                                          <p:spTgt spid="53"/>
                                        </p:tgtEl>
                                        <p:attrNameLst>
                                          <p:attrName>r</p:attrName>
                                        </p:attrNameLst>
                                      </p:cBhvr>
                                    </p:animRot>
                                  </p:childTnLst>
                                </p:cTn>
                              </p:par>
                              <p:par>
                                <p:cTn id="777" presetID="45" presetClass="exit" presetSubtype="0" fill="hold" grpId="5" nodeType="withEffect">
                                  <p:stCondLst>
                                    <p:cond delay="0"/>
                                  </p:stCondLst>
                                  <p:childTnLst>
                                    <p:animEffect transition="out" filter="fade">
                                      <p:cBhvr>
                                        <p:cTn id="778" dur="5000"/>
                                        <p:tgtEl>
                                          <p:spTgt spid="53"/>
                                        </p:tgtEl>
                                      </p:cBhvr>
                                    </p:animEffect>
                                    <p:anim calcmode="lin" valueType="num">
                                      <p:cBhvr>
                                        <p:cTn id="779"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780" dur="5000"/>
                                        <p:tgtEl>
                                          <p:spTgt spid="53"/>
                                        </p:tgtEl>
                                        <p:attrNameLst>
                                          <p:attrName>ppt_h</p:attrName>
                                        </p:attrNameLst>
                                      </p:cBhvr>
                                      <p:tavLst>
                                        <p:tav tm="0">
                                          <p:val>
                                            <p:strVal val="ppt_h"/>
                                          </p:val>
                                        </p:tav>
                                        <p:tav tm="100000">
                                          <p:val>
                                            <p:strVal val="ppt_h"/>
                                          </p:val>
                                        </p:tav>
                                      </p:tavLst>
                                    </p:anim>
                                    <p:set>
                                      <p:cBhvr>
                                        <p:cTn id="781" dur="1" fill="hold">
                                          <p:stCondLst>
                                            <p:cond delay="4999"/>
                                          </p:stCondLst>
                                        </p:cTn>
                                        <p:tgtEl>
                                          <p:spTgt spid="53"/>
                                        </p:tgtEl>
                                        <p:attrNameLst>
                                          <p:attrName>style.visibility</p:attrName>
                                        </p:attrNameLst>
                                      </p:cBhvr>
                                      <p:to>
                                        <p:strVal val="hidden"/>
                                      </p:to>
                                    </p:set>
                                  </p:childTnLst>
                                </p:cTn>
                              </p:par>
                              <p:par>
                                <p:cTn id="782" presetID="2" presetClass="entr" presetSubtype="4" fill="hold" grpId="0" nodeType="withEffect">
                                  <p:stCondLst>
                                    <p:cond delay="0"/>
                                  </p:stCondLst>
                                  <p:childTnLst>
                                    <p:set>
                                      <p:cBhvr>
                                        <p:cTn id="783" dur="1" fill="hold">
                                          <p:stCondLst>
                                            <p:cond delay="0"/>
                                          </p:stCondLst>
                                        </p:cTn>
                                        <p:tgtEl>
                                          <p:spTgt spid="58"/>
                                        </p:tgtEl>
                                        <p:attrNameLst>
                                          <p:attrName>style.visibility</p:attrName>
                                        </p:attrNameLst>
                                      </p:cBhvr>
                                      <p:to>
                                        <p:strVal val="visible"/>
                                      </p:to>
                                    </p:set>
                                    <p:anim calcmode="lin" valueType="num">
                                      <p:cBhvr additive="base">
                                        <p:cTn id="784" dur="4000" fill="hold"/>
                                        <p:tgtEl>
                                          <p:spTgt spid="58"/>
                                        </p:tgtEl>
                                        <p:attrNameLst>
                                          <p:attrName>ppt_x</p:attrName>
                                        </p:attrNameLst>
                                      </p:cBhvr>
                                      <p:tavLst>
                                        <p:tav tm="0">
                                          <p:val>
                                            <p:strVal val="#ppt_x"/>
                                          </p:val>
                                        </p:tav>
                                        <p:tav tm="100000">
                                          <p:val>
                                            <p:strVal val="#ppt_x"/>
                                          </p:val>
                                        </p:tav>
                                      </p:tavLst>
                                    </p:anim>
                                    <p:anim calcmode="lin" valueType="num">
                                      <p:cBhvr additive="base">
                                        <p:cTn id="785" dur="4000" fill="hold"/>
                                        <p:tgtEl>
                                          <p:spTgt spid="58"/>
                                        </p:tgtEl>
                                        <p:attrNameLst>
                                          <p:attrName>ppt_y</p:attrName>
                                        </p:attrNameLst>
                                      </p:cBhvr>
                                      <p:tavLst>
                                        <p:tav tm="0">
                                          <p:val>
                                            <p:strVal val="1+#ppt_h/2"/>
                                          </p:val>
                                        </p:tav>
                                        <p:tav tm="100000">
                                          <p:val>
                                            <p:strVal val="#ppt_y"/>
                                          </p:val>
                                        </p:tav>
                                      </p:tavLst>
                                    </p:anim>
                                  </p:childTnLst>
                                </p:cTn>
                              </p:par>
                              <p:par>
                                <p:cTn id="786" presetID="19" presetClass="entr" presetSubtype="10" fill="hold" grpId="1" nodeType="withEffect">
                                  <p:stCondLst>
                                    <p:cond delay="0"/>
                                  </p:stCondLst>
                                  <p:childTnLst>
                                    <p:set>
                                      <p:cBhvr>
                                        <p:cTn id="787" dur="1" fill="hold">
                                          <p:stCondLst>
                                            <p:cond delay="0"/>
                                          </p:stCondLst>
                                        </p:cTn>
                                        <p:tgtEl>
                                          <p:spTgt spid="58"/>
                                        </p:tgtEl>
                                        <p:attrNameLst>
                                          <p:attrName>style.visibility</p:attrName>
                                        </p:attrNameLst>
                                      </p:cBhvr>
                                      <p:to>
                                        <p:strVal val="visible"/>
                                      </p:to>
                                    </p:set>
                                    <p:anim calcmode="lin" valueType="num">
                                      <p:cBhvr>
                                        <p:cTn id="788" dur="4000" fill="hold"/>
                                        <p:tgtEl>
                                          <p:spTgt spid="58"/>
                                        </p:tgtEl>
                                        <p:attrNameLst>
                                          <p:attrName>ppt_w</p:attrName>
                                        </p:attrNameLst>
                                      </p:cBhvr>
                                      <p:tavLst>
                                        <p:tav tm="0" fmla="#ppt_w*sin(2.5*pi*$)">
                                          <p:val>
                                            <p:fltVal val="0"/>
                                          </p:val>
                                        </p:tav>
                                        <p:tav tm="100000">
                                          <p:val>
                                            <p:fltVal val="1"/>
                                          </p:val>
                                        </p:tav>
                                      </p:tavLst>
                                    </p:anim>
                                    <p:anim calcmode="lin" valueType="num">
                                      <p:cBhvr>
                                        <p:cTn id="789" dur="4000" fill="hold"/>
                                        <p:tgtEl>
                                          <p:spTgt spid="58"/>
                                        </p:tgtEl>
                                        <p:attrNameLst>
                                          <p:attrName>ppt_h</p:attrName>
                                        </p:attrNameLst>
                                      </p:cBhvr>
                                      <p:tavLst>
                                        <p:tav tm="0">
                                          <p:val>
                                            <p:strVal val="#ppt_h"/>
                                          </p:val>
                                        </p:tav>
                                        <p:tav tm="100000">
                                          <p:val>
                                            <p:strVal val="#ppt_h"/>
                                          </p:val>
                                        </p:tav>
                                      </p:tavLst>
                                    </p:anim>
                                  </p:childTnLst>
                                </p:cTn>
                              </p:par>
                              <p:par>
                                <p:cTn id="790" presetID="2" presetClass="exit" presetSubtype="1" fill="hold" grpId="2" nodeType="withEffect">
                                  <p:stCondLst>
                                    <p:cond delay="0"/>
                                  </p:stCondLst>
                                  <p:childTnLst>
                                    <p:anim calcmode="lin" valueType="num">
                                      <p:cBhvr additive="base">
                                        <p:cTn id="791" dur="4500"/>
                                        <p:tgtEl>
                                          <p:spTgt spid="58"/>
                                        </p:tgtEl>
                                        <p:attrNameLst>
                                          <p:attrName>ppt_x</p:attrName>
                                        </p:attrNameLst>
                                      </p:cBhvr>
                                      <p:tavLst>
                                        <p:tav tm="0">
                                          <p:val>
                                            <p:strVal val="ppt_x"/>
                                          </p:val>
                                        </p:tav>
                                        <p:tav tm="100000">
                                          <p:val>
                                            <p:strVal val="ppt_x"/>
                                          </p:val>
                                        </p:tav>
                                      </p:tavLst>
                                    </p:anim>
                                    <p:anim calcmode="lin" valueType="num">
                                      <p:cBhvr additive="base">
                                        <p:cTn id="792" dur="4500"/>
                                        <p:tgtEl>
                                          <p:spTgt spid="58"/>
                                        </p:tgtEl>
                                        <p:attrNameLst>
                                          <p:attrName>ppt_y</p:attrName>
                                        </p:attrNameLst>
                                      </p:cBhvr>
                                      <p:tavLst>
                                        <p:tav tm="0">
                                          <p:val>
                                            <p:strVal val="ppt_y"/>
                                          </p:val>
                                        </p:tav>
                                        <p:tav tm="100000">
                                          <p:val>
                                            <p:strVal val="0-ppt_h/2"/>
                                          </p:val>
                                        </p:tav>
                                      </p:tavLst>
                                    </p:anim>
                                    <p:set>
                                      <p:cBhvr>
                                        <p:cTn id="793" dur="1" fill="hold">
                                          <p:stCondLst>
                                            <p:cond delay="4499"/>
                                          </p:stCondLst>
                                        </p:cTn>
                                        <p:tgtEl>
                                          <p:spTgt spid="58"/>
                                        </p:tgtEl>
                                        <p:attrNameLst>
                                          <p:attrName>style.visibility</p:attrName>
                                        </p:attrNameLst>
                                      </p:cBhvr>
                                      <p:to>
                                        <p:strVal val="hidden"/>
                                      </p:to>
                                    </p:set>
                                  </p:childTnLst>
                                </p:cTn>
                              </p:par>
                              <p:par>
                                <p:cTn id="794" presetID="3" presetClass="exit" presetSubtype="10" fill="hold" grpId="3" nodeType="withEffect">
                                  <p:stCondLst>
                                    <p:cond delay="0"/>
                                  </p:stCondLst>
                                  <p:childTnLst>
                                    <p:animEffect transition="out" filter="blinds(horizontal)">
                                      <p:cBhvr>
                                        <p:cTn id="795" dur="6000"/>
                                        <p:tgtEl>
                                          <p:spTgt spid="58"/>
                                        </p:tgtEl>
                                      </p:cBhvr>
                                    </p:animEffect>
                                    <p:set>
                                      <p:cBhvr>
                                        <p:cTn id="796" dur="1" fill="hold">
                                          <p:stCondLst>
                                            <p:cond delay="5999"/>
                                          </p:stCondLst>
                                        </p:cTn>
                                        <p:tgtEl>
                                          <p:spTgt spid="58"/>
                                        </p:tgtEl>
                                        <p:attrNameLst>
                                          <p:attrName>style.visibility</p:attrName>
                                        </p:attrNameLst>
                                      </p:cBhvr>
                                      <p:to>
                                        <p:strVal val="hidden"/>
                                      </p:to>
                                    </p:set>
                                  </p:childTnLst>
                                </p:cTn>
                              </p:par>
                              <p:par>
                                <p:cTn id="797" presetID="8" presetClass="emph" presetSubtype="0" fill="hold" grpId="4" nodeType="withEffect">
                                  <p:stCondLst>
                                    <p:cond delay="0"/>
                                  </p:stCondLst>
                                  <p:childTnLst>
                                    <p:animRot by="-21600000">
                                      <p:cBhvr>
                                        <p:cTn id="798" dur="5000" fill="hold"/>
                                        <p:tgtEl>
                                          <p:spTgt spid="58"/>
                                        </p:tgtEl>
                                        <p:attrNameLst>
                                          <p:attrName>r</p:attrName>
                                        </p:attrNameLst>
                                      </p:cBhvr>
                                    </p:animRot>
                                  </p:childTnLst>
                                </p:cTn>
                              </p:par>
                              <p:par>
                                <p:cTn id="799" presetID="45" presetClass="exit" presetSubtype="0" fill="hold" grpId="5" nodeType="withEffect">
                                  <p:stCondLst>
                                    <p:cond delay="0"/>
                                  </p:stCondLst>
                                  <p:childTnLst>
                                    <p:animEffect transition="out" filter="fade">
                                      <p:cBhvr>
                                        <p:cTn id="800" dur="5000"/>
                                        <p:tgtEl>
                                          <p:spTgt spid="58"/>
                                        </p:tgtEl>
                                      </p:cBhvr>
                                    </p:animEffect>
                                    <p:anim calcmode="lin" valueType="num">
                                      <p:cBhvr>
                                        <p:cTn id="801"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802" dur="5000"/>
                                        <p:tgtEl>
                                          <p:spTgt spid="58"/>
                                        </p:tgtEl>
                                        <p:attrNameLst>
                                          <p:attrName>ppt_h</p:attrName>
                                        </p:attrNameLst>
                                      </p:cBhvr>
                                      <p:tavLst>
                                        <p:tav tm="0">
                                          <p:val>
                                            <p:strVal val="ppt_h"/>
                                          </p:val>
                                        </p:tav>
                                        <p:tav tm="100000">
                                          <p:val>
                                            <p:strVal val="ppt_h"/>
                                          </p:val>
                                        </p:tav>
                                      </p:tavLst>
                                    </p:anim>
                                    <p:set>
                                      <p:cBhvr>
                                        <p:cTn id="803" dur="1" fill="hold">
                                          <p:stCondLst>
                                            <p:cond delay="4999"/>
                                          </p:stCondLst>
                                        </p:cTn>
                                        <p:tgtEl>
                                          <p:spTgt spid="58"/>
                                        </p:tgtEl>
                                        <p:attrNameLst>
                                          <p:attrName>style.visibility</p:attrName>
                                        </p:attrNameLst>
                                      </p:cBhvr>
                                      <p:to>
                                        <p:strVal val="hidden"/>
                                      </p:to>
                                    </p:set>
                                  </p:childTnLst>
                                </p:cTn>
                              </p:par>
                              <p:par>
                                <p:cTn id="804" presetID="2" presetClass="entr" presetSubtype="4" fill="hold" grpId="0" nodeType="withEffect">
                                  <p:stCondLst>
                                    <p:cond delay="0"/>
                                  </p:stCondLst>
                                  <p:childTnLst>
                                    <p:set>
                                      <p:cBhvr>
                                        <p:cTn id="805" dur="1" fill="hold">
                                          <p:stCondLst>
                                            <p:cond delay="0"/>
                                          </p:stCondLst>
                                        </p:cTn>
                                        <p:tgtEl>
                                          <p:spTgt spid="61"/>
                                        </p:tgtEl>
                                        <p:attrNameLst>
                                          <p:attrName>style.visibility</p:attrName>
                                        </p:attrNameLst>
                                      </p:cBhvr>
                                      <p:to>
                                        <p:strVal val="visible"/>
                                      </p:to>
                                    </p:set>
                                    <p:anim calcmode="lin" valueType="num">
                                      <p:cBhvr additive="base">
                                        <p:cTn id="806" dur="4000" fill="hold"/>
                                        <p:tgtEl>
                                          <p:spTgt spid="61"/>
                                        </p:tgtEl>
                                        <p:attrNameLst>
                                          <p:attrName>ppt_x</p:attrName>
                                        </p:attrNameLst>
                                      </p:cBhvr>
                                      <p:tavLst>
                                        <p:tav tm="0">
                                          <p:val>
                                            <p:strVal val="#ppt_x"/>
                                          </p:val>
                                        </p:tav>
                                        <p:tav tm="100000">
                                          <p:val>
                                            <p:strVal val="#ppt_x"/>
                                          </p:val>
                                        </p:tav>
                                      </p:tavLst>
                                    </p:anim>
                                    <p:anim calcmode="lin" valueType="num">
                                      <p:cBhvr additive="base">
                                        <p:cTn id="807" dur="4000" fill="hold"/>
                                        <p:tgtEl>
                                          <p:spTgt spid="61"/>
                                        </p:tgtEl>
                                        <p:attrNameLst>
                                          <p:attrName>ppt_y</p:attrName>
                                        </p:attrNameLst>
                                      </p:cBhvr>
                                      <p:tavLst>
                                        <p:tav tm="0">
                                          <p:val>
                                            <p:strVal val="1+#ppt_h/2"/>
                                          </p:val>
                                        </p:tav>
                                        <p:tav tm="100000">
                                          <p:val>
                                            <p:strVal val="#ppt_y"/>
                                          </p:val>
                                        </p:tav>
                                      </p:tavLst>
                                    </p:anim>
                                  </p:childTnLst>
                                </p:cTn>
                              </p:par>
                              <p:par>
                                <p:cTn id="808" presetID="19" presetClass="entr" presetSubtype="10" fill="hold" grpId="1" nodeType="withEffect">
                                  <p:stCondLst>
                                    <p:cond delay="0"/>
                                  </p:stCondLst>
                                  <p:childTnLst>
                                    <p:set>
                                      <p:cBhvr>
                                        <p:cTn id="809" dur="1" fill="hold">
                                          <p:stCondLst>
                                            <p:cond delay="0"/>
                                          </p:stCondLst>
                                        </p:cTn>
                                        <p:tgtEl>
                                          <p:spTgt spid="61"/>
                                        </p:tgtEl>
                                        <p:attrNameLst>
                                          <p:attrName>style.visibility</p:attrName>
                                        </p:attrNameLst>
                                      </p:cBhvr>
                                      <p:to>
                                        <p:strVal val="visible"/>
                                      </p:to>
                                    </p:set>
                                    <p:anim calcmode="lin" valueType="num">
                                      <p:cBhvr>
                                        <p:cTn id="810" dur="4000" fill="hold"/>
                                        <p:tgtEl>
                                          <p:spTgt spid="61"/>
                                        </p:tgtEl>
                                        <p:attrNameLst>
                                          <p:attrName>ppt_w</p:attrName>
                                        </p:attrNameLst>
                                      </p:cBhvr>
                                      <p:tavLst>
                                        <p:tav tm="0" fmla="#ppt_w*sin(2.5*pi*$)">
                                          <p:val>
                                            <p:fltVal val="0"/>
                                          </p:val>
                                        </p:tav>
                                        <p:tav tm="100000">
                                          <p:val>
                                            <p:fltVal val="1"/>
                                          </p:val>
                                        </p:tav>
                                      </p:tavLst>
                                    </p:anim>
                                    <p:anim calcmode="lin" valueType="num">
                                      <p:cBhvr>
                                        <p:cTn id="811" dur="4000" fill="hold"/>
                                        <p:tgtEl>
                                          <p:spTgt spid="61"/>
                                        </p:tgtEl>
                                        <p:attrNameLst>
                                          <p:attrName>ppt_h</p:attrName>
                                        </p:attrNameLst>
                                      </p:cBhvr>
                                      <p:tavLst>
                                        <p:tav tm="0">
                                          <p:val>
                                            <p:strVal val="#ppt_h"/>
                                          </p:val>
                                        </p:tav>
                                        <p:tav tm="100000">
                                          <p:val>
                                            <p:strVal val="#ppt_h"/>
                                          </p:val>
                                        </p:tav>
                                      </p:tavLst>
                                    </p:anim>
                                  </p:childTnLst>
                                </p:cTn>
                              </p:par>
                              <p:par>
                                <p:cTn id="812" presetID="2" presetClass="exit" presetSubtype="1" fill="hold" grpId="2" nodeType="withEffect">
                                  <p:stCondLst>
                                    <p:cond delay="0"/>
                                  </p:stCondLst>
                                  <p:childTnLst>
                                    <p:anim calcmode="lin" valueType="num">
                                      <p:cBhvr additive="base">
                                        <p:cTn id="813" dur="4500"/>
                                        <p:tgtEl>
                                          <p:spTgt spid="61"/>
                                        </p:tgtEl>
                                        <p:attrNameLst>
                                          <p:attrName>ppt_x</p:attrName>
                                        </p:attrNameLst>
                                      </p:cBhvr>
                                      <p:tavLst>
                                        <p:tav tm="0">
                                          <p:val>
                                            <p:strVal val="ppt_x"/>
                                          </p:val>
                                        </p:tav>
                                        <p:tav tm="100000">
                                          <p:val>
                                            <p:strVal val="ppt_x"/>
                                          </p:val>
                                        </p:tav>
                                      </p:tavLst>
                                    </p:anim>
                                    <p:anim calcmode="lin" valueType="num">
                                      <p:cBhvr additive="base">
                                        <p:cTn id="814" dur="4500"/>
                                        <p:tgtEl>
                                          <p:spTgt spid="61"/>
                                        </p:tgtEl>
                                        <p:attrNameLst>
                                          <p:attrName>ppt_y</p:attrName>
                                        </p:attrNameLst>
                                      </p:cBhvr>
                                      <p:tavLst>
                                        <p:tav tm="0">
                                          <p:val>
                                            <p:strVal val="ppt_y"/>
                                          </p:val>
                                        </p:tav>
                                        <p:tav tm="100000">
                                          <p:val>
                                            <p:strVal val="0-ppt_h/2"/>
                                          </p:val>
                                        </p:tav>
                                      </p:tavLst>
                                    </p:anim>
                                    <p:set>
                                      <p:cBhvr>
                                        <p:cTn id="815" dur="1" fill="hold">
                                          <p:stCondLst>
                                            <p:cond delay="4499"/>
                                          </p:stCondLst>
                                        </p:cTn>
                                        <p:tgtEl>
                                          <p:spTgt spid="61"/>
                                        </p:tgtEl>
                                        <p:attrNameLst>
                                          <p:attrName>style.visibility</p:attrName>
                                        </p:attrNameLst>
                                      </p:cBhvr>
                                      <p:to>
                                        <p:strVal val="hidden"/>
                                      </p:to>
                                    </p:set>
                                  </p:childTnLst>
                                </p:cTn>
                              </p:par>
                              <p:par>
                                <p:cTn id="816" presetID="3" presetClass="exit" presetSubtype="10" fill="hold" grpId="3" nodeType="withEffect">
                                  <p:stCondLst>
                                    <p:cond delay="0"/>
                                  </p:stCondLst>
                                  <p:childTnLst>
                                    <p:animEffect transition="out" filter="blinds(horizontal)">
                                      <p:cBhvr>
                                        <p:cTn id="817" dur="6000"/>
                                        <p:tgtEl>
                                          <p:spTgt spid="61"/>
                                        </p:tgtEl>
                                      </p:cBhvr>
                                    </p:animEffect>
                                    <p:set>
                                      <p:cBhvr>
                                        <p:cTn id="818" dur="1" fill="hold">
                                          <p:stCondLst>
                                            <p:cond delay="5999"/>
                                          </p:stCondLst>
                                        </p:cTn>
                                        <p:tgtEl>
                                          <p:spTgt spid="61"/>
                                        </p:tgtEl>
                                        <p:attrNameLst>
                                          <p:attrName>style.visibility</p:attrName>
                                        </p:attrNameLst>
                                      </p:cBhvr>
                                      <p:to>
                                        <p:strVal val="hidden"/>
                                      </p:to>
                                    </p:set>
                                  </p:childTnLst>
                                </p:cTn>
                              </p:par>
                              <p:par>
                                <p:cTn id="819" presetID="8" presetClass="emph" presetSubtype="0" fill="hold" grpId="4" nodeType="withEffect">
                                  <p:stCondLst>
                                    <p:cond delay="0"/>
                                  </p:stCondLst>
                                  <p:childTnLst>
                                    <p:animRot by="-21600000">
                                      <p:cBhvr>
                                        <p:cTn id="820" dur="5000" fill="hold"/>
                                        <p:tgtEl>
                                          <p:spTgt spid="61"/>
                                        </p:tgtEl>
                                        <p:attrNameLst>
                                          <p:attrName>r</p:attrName>
                                        </p:attrNameLst>
                                      </p:cBhvr>
                                    </p:animRot>
                                  </p:childTnLst>
                                </p:cTn>
                              </p:par>
                              <p:par>
                                <p:cTn id="821" presetID="45" presetClass="exit" presetSubtype="0" fill="hold" grpId="5" nodeType="withEffect">
                                  <p:stCondLst>
                                    <p:cond delay="0"/>
                                  </p:stCondLst>
                                  <p:childTnLst>
                                    <p:animEffect transition="out" filter="fade">
                                      <p:cBhvr>
                                        <p:cTn id="822" dur="5000"/>
                                        <p:tgtEl>
                                          <p:spTgt spid="61"/>
                                        </p:tgtEl>
                                      </p:cBhvr>
                                    </p:animEffect>
                                    <p:anim calcmode="lin" valueType="num">
                                      <p:cBhvr>
                                        <p:cTn id="823"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824" dur="5000"/>
                                        <p:tgtEl>
                                          <p:spTgt spid="61"/>
                                        </p:tgtEl>
                                        <p:attrNameLst>
                                          <p:attrName>ppt_h</p:attrName>
                                        </p:attrNameLst>
                                      </p:cBhvr>
                                      <p:tavLst>
                                        <p:tav tm="0">
                                          <p:val>
                                            <p:strVal val="ppt_h"/>
                                          </p:val>
                                        </p:tav>
                                        <p:tav tm="100000">
                                          <p:val>
                                            <p:strVal val="ppt_h"/>
                                          </p:val>
                                        </p:tav>
                                      </p:tavLst>
                                    </p:anim>
                                    <p:set>
                                      <p:cBhvr>
                                        <p:cTn id="825" dur="1" fill="hold">
                                          <p:stCondLst>
                                            <p:cond delay="4999"/>
                                          </p:stCondLst>
                                        </p:cTn>
                                        <p:tgtEl>
                                          <p:spTgt spid="61"/>
                                        </p:tgtEl>
                                        <p:attrNameLst>
                                          <p:attrName>style.visibility</p:attrName>
                                        </p:attrNameLst>
                                      </p:cBhvr>
                                      <p:to>
                                        <p:strVal val="hidden"/>
                                      </p:to>
                                    </p:set>
                                  </p:childTnLst>
                                </p:cTn>
                              </p:par>
                              <p:par>
                                <p:cTn id="826" presetID="2" presetClass="entr" presetSubtype="4" fill="hold" grpId="0" nodeType="withEffect">
                                  <p:stCondLst>
                                    <p:cond delay="0"/>
                                  </p:stCondLst>
                                  <p:childTnLst>
                                    <p:set>
                                      <p:cBhvr>
                                        <p:cTn id="827" dur="1" fill="hold">
                                          <p:stCondLst>
                                            <p:cond delay="0"/>
                                          </p:stCondLst>
                                        </p:cTn>
                                        <p:tgtEl>
                                          <p:spTgt spid="60"/>
                                        </p:tgtEl>
                                        <p:attrNameLst>
                                          <p:attrName>style.visibility</p:attrName>
                                        </p:attrNameLst>
                                      </p:cBhvr>
                                      <p:to>
                                        <p:strVal val="visible"/>
                                      </p:to>
                                    </p:set>
                                    <p:anim calcmode="lin" valueType="num">
                                      <p:cBhvr additive="base">
                                        <p:cTn id="828" dur="4000" fill="hold"/>
                                        <p:tgtEl>
                                          <p:spTgt spid="60"/>
                                        </p:tgtEl>
                                        <p:attrNameLst>
                                          <p:attrName>ppt_x</p:attrName>
                                        </p:attrNameLst>
                                      </p:cBhvr>
                                      <p:tavLst>
                                        <p:tav tm="0">
                                          <p:val>
                                            <p:strVal val="#ppt_x"/>
                                          </p:val>
                                        </p:tav>
                                        <p:tav tm="100000">
                                          <p:val>
                                            <p:strVal val="#ppt_x"/>
                                          </p:val>
                                        </p:tav>
                                      </p:tavLst>
                                    </p:anim>
                                    <p:anim calcmode="lin" valueType="num">
                                      <p:cBhvr additive="base">
                                        <p:cTn id="829" dur="4000" fill="hold"/>
                                        <p:tgtEl>
                                          <p:spTgt spid="60"/>
                                        </p:tgtEl>
                                        <p:attrNameLst>
                                          <p:attrName>ppt_y</p:attrName>
                                        </p:attrNameLst>
                                      </p:cBhvr>
                                      <p:tavLst>
                                        <p:tav tm="0">
                                          <p:val>
                                            <p:strVal val="1+#ppt_h/2"/>
                                          </p:val>
                                        </p:tav>
                                        <p:tav tm="100000">
                                          <p:val>
                                            <p:strVal val="#ppt_y"/>
                                          </p:val>
                                        </p:tav>
                                      </p:tavLst>
                                    </p:anim>
                                  </p:childTnLst>
                                </p:cTn>
                              </p:par>
                              <p:par>
                                <p:cTn id="830" presetID="19" presetClass="entr" presetSubtype="10" fill="hold" grpId="1" nodeType="withEffect">
                                  <p:stCondLst>
                                    <p:cond delay="0"/>
                                  </p:stCondLst>
                                  <p:childTnLst>
                                    <p:set>
                                      <p:cBhvr>
                                        <p:cTn id="831" dur="1" fill="hold">
                                          <p:stCondLst>
                                            <p:cond delay="0"/>
                                          </p:stCondLst>
                                        </p:cTn>
                                        <p:tgtEl>
                                          <p:spTgt spid="60"/>
                                        </p:tgtEl>
                                        <p:attrNameLst>
                                          <p:attrName>style.visibility</p:attrName>
                                        </p:attrNameLst>
                                      </p:cBhvr>
                                      <p:to>
                                        <p:strVal val="visible"/>
                                      </p:to>
                                    </p:set>
                                    <p:anim calcmode="lin" valueType="num">
                                      <p:cBhvr>
                                        <p:cTn id="832" dur="4000" fill="hold"/>
                                        <p:tgtEl>
                                          <p:spTgt spid="60"/>
                                        </p:tgtEl>
                                        <p:attrNameLst>
                                          <p:attrName>ppt_w</p:attrName>
                                        </p:attrNameLst>
                                      </p:cBhvr>
                                      <p:tavLst>
                                        <p:tav tm="0" fmla="#ppt_w*sin(2.5*pi*$)">
                                          <p:val>
                                            <p:fltVal val="0"/>
                                          </p:val>
                                        </p:tav>
                                        <p:tav tm="100000">
                                          <p:val>
                                            <p:fltVal val="1"/>
                                          </p:val>
                                        </p:tav>
                                      </p:tavLst>
                                    </p:anim>
                                    <p:anim calcmode="lin" valueType="num">
                                      <p:cBhvr>
                                        <p:cTn id="833" dur="4000" fill="hold"/>
                                        <p:tgtEl>
                                          <p:spTgt spid="60"/>
                                        </p:tgtEl>
                                        <p:attrNameLst>
                                          <p:attrName>ppt_h</p:attrName>
                                        </p:attrNameLst>
                                      </p:cBhvr>
                                      <p:tavLst>
                                        <p:tav tm="0">
                                          <p:val>
                                            <p:strVal val="#ppt_h"/>
                                          </p:val>
                                        </p:tav>
                                        <p:tav tm="100000">
                                          <p:val>
                                            <p:strVal val="#ppt_h"/>
                                          </p:val>
                                        </p:tav>
                                      </p:tavLst>
                                    </p:anim>
                                  </p:childTnLst>
                                </p:cTn>
                              </p:par>
                              <p:par>
                                <p:cTn id="834" presetID="2" presetClass="exit" presetSubtype="1" fill="hold" grpId="2" nodeType="withEffect">
                                  <p:stCondLst>
                                    <p:cond delay="0"/>
                                  </p:stCondLst>
                                  <p:childTnLst>
                                    <p:anim calcmode="lin" valueType="num">
                                      <p:cBhvr additive="base">
                                        <p:cTn id="835" dur="4500"/>
                                        <p:tgtEl>
                                          <p:spTgt spid="60"/>
                                        </p:tgtEl>
                                        <p:attrNameLst>
                                          <p:attrName>ppt_x</p:attrName>
                                        </p:attrNameLst>
                                      </p:cBhvr>
                                      <p:tavLst>
                                        <p:tav tm="0">
                                          <p:val>
                                            <p:strVal val="ppt_x"/>
                                          </p:val>
                                        </p:tav>
                                        <p:tav tm="100000">
                                          <p:val>
                                            <p:strVal val="ppt_x"/>
                                          </p:val>
                                        </p:tav>
                                      </p:tavLst>
                                    </p:anim>
                                    <p:anim calcmode="lin" valueType="num">
                                      <p:cBhvr additive="base">
                                        <p:cTn id="836" dur="4500"/>
                                        <p:tgtEl>
                                          <p:spTgt spid="60"/>
                                        </p:tgtEl>
                                        <p:attrNameLst>
                                          <p:attrName>ppt_y</p:attrName>
                                        </p:attrNameLst>
                                      </p:cBhvr>
                                      <p:tavLst>
                                        <p:tav tm="0">
                                          <p:val>
                                            <p:strVal val="ppt_y"/>
                                          </p:val>
                                        </p:tav>
                                        <p:tav tm="100000">
                                          <p:val>
                                            <p:strVal val="0-ppt_h/2"/>
                                          </p:val>
                                        </p:tav>
                                      </p:tavLst>
                                    </p:anim>
                                    <p:set>
                                      <p:cBhvr>
                                        <p:cTn id="837" dur="1" fill="hold">
                                          <p:stCondLst>
                                            <p:cond delay="4499"/>
                                          </p:stCondLst>
                                        </p:cTn>
                                        <p:tgtEl>
                                          <p:spTgt spid="60"/>
                                        </p:tgtEl>
                                        <p:attrNameLst>
                                          <p:attrName>style.visibility</p:attrName>
                                        </p:attrNameLst>
                                      </p:cBhvr>
                                      <p:to>
                                        <p:strVal val="hidden"/>
                                      </p:to>
                                    </p:set>
                                  </p:childTnLst>
                                </p:cTn>
                              </p:par>
                              <p:par>
                                <p:cTn id="838" presetID="3" presetClass="exit" presetSubtype="10" fill="hold" grpId="3" nodeType="withEffect">
                                  <p:stCondLst>
                                    <p:cond delay="0"/>
                                  </p:stCondLst>
                                  <p:childTnLst>
                                    <p:animEffect transition="out" filter="blinds(horizontal)">
                                      <p:cBhvr>
                                        <p:cTn id="839" dur="6000"/>
                                        <p:tgtEl>
                                          <p:spTgt spid="60"/>
                                        </p:tgtEl>
                                      </p:cBhvr>
                                    </p:animEffect>
                                    <p:set>
                                      <p:cBhvr>
                                        <p:cTn id="840" dur="1" fill="hold">
                                          <p:stCondLst>
                                            <p:cond delay="5999"/>
                                          </p:stCondLst>
                                        </p:cTn>
                                        <p:tgtEl>
                                          <p:spTgt spid="60"/>
                                        </p:tgtEl>
                                        <p:attrNameLst>
                                          <p:attrName>style.visibility</p:attrName>
                                        </p:attrNameLst>
                                      </p:cBhvr>
                                      <p:to>
                                        <p:strVal val="hidden"/>
                                      </p:to>
                                    </p:set>
                                  </p:childTnLst>
                                </p:cTn>
                              </p:par>
                              <p:par>
                                <p:cTn id="841" presetID="8" presetClass="emph" presetSubtype="0" fill="hold" grpId="4" nodeType="withEffect">
                                  <p:stCondLst>
                                    <p:cond delay="0"/>
                                  </p:stCondLst>
                                  <p:childTnLst>
                                    <p:animRot by="-21600000">
                                      <p:cBhvr>
                                        <p:cTn id="842" dur="5000" fill="hold"/>
                                        <p:tgtEl>
                                          <p:spTgt spid="60"/>
                                        </p:tgtEl>
                                        <p:attrNameLst>
                                          <p:attrName>r</p:attrName>
                                        </p:attrNameLst>
                                      </p:cBhvr>
                                    </p:animRot>
                                  </p:childTnLst>
                                </p:cTn>
                              </p:par>
                              <p:par>
                                <p:cTn id="843" presetID="45" presetClass="exit" presetSubtype="0" fill="hold" grpId="5" nodeType="withEffect">
                                  <p:stCondLst>
                                    <p:cond delay="0"/>
                                  </p:stCondLst>
                                  <p:childTnLst>
                                    <p:animEffect transition="out" filter="fade">
                                      <p:cBhvr>
                                        <p:cTn id="844" dur="5000"/>
                                        <p:tgtEl>
                                          <p:spTgt spid="60"/>
                                        </p:tgtEl>
                                      </p:cBhvr>
                                    </p:animEffect>
                                    <p:anim calcmode="lin" valueType="num">
                                      <p:cBhvr>
                                        <p:cTn id="845"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846" dur="5000"/>
                                        <p:tgtEl>
                                          <p:spTgt spid="60"/>
                                        </p:tgtEl>
                                        <p:attrNameLst>
                                          <p:attrName>ppt_h</p:attrName>
                                        </p:attrNameLst>
                                      </p:cBhvr>
                                      <p:tavLst>
                                        <p:tav tm="0">
                                          <p:val>
                                            <p:strVal val="ppt_h"/>
                                          </p:val>
                                        </p:tav>
                                        <p:tav tm="100000">
                                          <p:val>
                                            <p:strVal val="ppt_h"/>
                                          </p:val>
                                        </p:tav>
                                      </p:tavLst>
                                    </p:anim>
                                    <p:set>
                                      <p:cBhvr>
                                        <p:cTn id="847" dur="1" fill="hold">
                                          <p:stCondLst>
                                            <p:cond delay="4999"/>
                                          </p:stCondLst>
                                        </p:cTn>
                                        <p:tgtEl>
                                          <p:spTgt spid="60"/>
                                        </p:tgtEl>
                                        <p:attrNameLst>
                                          <p:attrName>style.visibility</p:attrName>
                                        </p:attrNameLst>
                                      </p:cBhvr>
                                      <p:to>
                                        <p:strVal val="hidden"/>
                                      </p:to>
                                    </p:set>
                                  </p:childTnLst>
                                </p:cTn>
                              </p:par>
                              <p:par>
                                <p:cTn id="848" presetID="2" presetClass="entr" presetSubtype="4" fill="hold" grpId="0" nodeType="withEffect">
                                  <p:stCondLst>
                                    <p:cond delay="0"/>
                                  </p:stCondLst>
                                  <p:childTnLst>
                                    <p:set>
                                      <p:cBhvr>
                                        <p:cTn id="849" dur="1" fill="hold">
                                          <p:stCondLst>
                                            <p:cond delay="0"/>
                                          </p:stCondLst>
                                        </p:cTn>
                                        <p:tgtEl>
                                          <p:spTgt spid="59"/>
                                        </p:tgtEl>
                                        <p:attrNameLst>
                                          <p:attrName>style.visibility</p:attrName>
                                        </p:attrNameLst>
                                      </p:cBhvr>
                                      <p:to>
                                        <p:strVal val="visible"/>
                                      </p:to>
                                    </p:set>
                                    <p:anim calcmode="lin" valueType="num">
                                      <p:cBhvr additive="base">
                                        <p:cTn id="850" dur="4000" fill="hold"/>
                                        <p:tgtEl>
                                          <p:spTgt spid="59"/>
                                        </p:tgtEl>
                                        <p:attrNameLst>
                                          <p:attrName>ppt_x</p:attrName>
                                        </p:attrNameLst>
                                      </p:cBhvr>
                                      <p:tavLst>
                                        <p:tav tm="0">
                                          <p:val>
                                            <p:strVal val="#ppt_x"/>
                                          </p:val>
                                        </p:tav>
                                        <p:tav tm="100000">
                                          <p:val>
                                            <p:strVal val="#ppt_x"/>
                                          </p:val>
                                        </p:tav>
                                      </p:tavLst>
                                    </p:anim>
                                    <p:anim calcmode="lin" valueType="num">
                                      <p:cBhvr additive="base">
                                        <p:cTn id="851" dur="4000" fill="hold"/>
                                        <p:tgtEl>
                                          <p:spTgt spid="59"/>
                                        </p:tgtEl>
                                        <p:attrNameLst>
                                          <p:attrName>ppt_y</p:attrName>
                                        </p:attrNameLst>
                                      </p:cBhvr>
                                      <p:tavLst>
                                        <p:tav tm="0">
                                          <p:val>
                                            <p:strVal val="1+#ppt_h/2"/>
                                          </p:val>
                                        </p:tav>
                                        <p:tav tm="100000">
                                          <p:val>
                                            <p:strVal val="#ppt_y"/>
                                          </p:val>
                                        </p:tav>
                                      </p:tavLst>
                                    </p:anim>
                                  </p:childTnLst>
                                </p:cTn>
                              </p:par>
                              <p:par>
                                <p:cTn id="852" presetID="19" presetClass="entr" presetSubtype="10" fill="hold" grpId="1" nodeType="withEffect">
                                  <p:stCondLst>
                                    <p:cond delay="0"/>
                                  </p:stCondLst>
                                  <p:childTnLst>
                                    <p:set>
                                      <p:cBhvr>
                                        <p:cTn id="853" dur="1" fill="hold">
                                          <p:stCondLst>
                                            <p:cond delay="0"/>
                                          </p:stCondLst>
                                        </p:cTn>
                                        <p:tgtEl>
                                          <p:spTgt spid="59"/>
                                        </p:tgtEl>
                                        <p:attrNameLst>
                                          <p:attrName>style.visibility</p:attrName>
                                        </p:attrNameLst>
                                      </p:cBhvr>
                                      <p:to>
                                        <p:strVal val="visible"/>
                                      </p:to>
                                    </p:set>
                                    <p:anim calcmode="lin" valueType="num">
                                      <p:cBhvr>
                                        <p:cTn id="854" dur="4000" fill="hold"/>
                                        <p:tgtEl>
                                          <p:spTgt spid="59"/>
                                        </p:tgtEl>
                                        <p:attrNameLst>
                                          <p:attrName>ppt_w</p:attrName>
                                        </p:attrNameLst>
                                      </p:cBhvr>
                                      <p:tavLst>
                                        <p:tav tm="0" fmla="#ppt_w*sin(2.5*pi*$)">
                                          <p:val>
                                            <p:fltVal val="0"/>
                                          </p:val>
                                        </p:tav>
                                        <p:tav tm="100000">
                                          <p:val>
                                            <p:fltVal val="1"/>
                                          </p:val>
                                        </p:tav>
                                      </p:tavLst>
                                    </p:anim>
                                    <p:anim calcmode="lin" valueType="num">
                                      <p:cBhvr>
                                        <p:cTn id="855" dur="4000" fill="hold"/>
                                        <p:tgtEl>
                                          <p:spTgt spid="59"/>
                                        </p:tgtEl>
                                        <p:attrNameLst>
                                          <p:attrName>ppt_h</p:attrName>
                                        </p:attrNameLst>
                                      </p:cBhvr>
                                      <p:tavLst>
                                        <p:tav tm="0">
                                          <p:val>
                                            <p:strVal val="#ppt_h"/>
                                          </p:val>
                                        </p:tav>
                                        <p:tav tm="100000">
                                          <p:val>
                                            <p:strVal val="#ppt_h"/>
                                          </p:val>
                                        </p:tav>
                                      </p:tavLst>
                                    </p:anim>
                                  </p:childTnLst>
                                </p:cTn>
                              </p:par>
                              <p:par>
                                <p:cTn id="856" presetID="2" presetClass="exit" presetSubtype="1" fill="hold" grpId="2" nodeType="withEffect">
                                  <p:stCondLst>
                                    <p:cond delay="0"/>
                                  </p:stCondLst>
                                  <p:childTnLst>
                                    <p:anim calcmode="lin" valueType="num">
                                      <p:cBhvr additive="base">
                                        <p:cTn id="857" dur="4500"/>
                                        <p:tgtEl>
                                          <p:spTgt spid="59"/>
                                        </p:tgtEl>
                                        <p:attrNameLst>
                                          <p:attrName>ppt_x</p:attrName>
                                        </p:attrNameLst>
                                      </p:cBhvr>
                                      <p:tavLst>
                                        <p:tav tm="0">
                                          <p:val>
                                            <p:strVal val="ppt_x"/>
                                          </p:val>
                                        </p:tav>
                                        <p:tav tm="100000">
                                          <p:val>
                                            <p:strVal val="ppt_x"/>
                                          </p:val>
                                        </p:tav>
                                      </p:tavLst>
                                    </p:anim>
                                    <p:anim calcmode="lin" valueType="num">
                                      <p:cBhvr additive="base">
                                        <p:cTn id="858" dur="4500"/>
                                        <p:tgtEl>
                                          <p:spTgt spid="59"/>
                                        </p:tgtEl>
                                        <p:attrNameLst>
                                          <p:attrName>ppt_y</p:attrName>
                                        </p:attrNameLst>
                                      </p:cBhvr>
                                      <p:tavLst>
                                        <p:tav tm="0">
                                          <p:val>
                                            <p:strVal val="ppt_y"/>
                                          </p:val>
                                        </p:tav>
                                        <p:tav tm="100000">
                                          <p:val>
                                            <p:strVal val="0-ppt_h/2"/>
                                          </p:val>
                                        </p:tav>
                                      </p:tavLst>
                                    </p:anim>
                                    <p:set>
                                      <p:cBhvr>
                                        <p:cTn id="859" dur="1" fill="hold">
                                          <p:stCondLst>
                                            <p:cond delay="4499"/>
                                          </p:stCondLst>
                                        </p:cTn>
                                        <p:tgtEl>
                                          <p:spTgt spid="59"/>
                                        </p:tgtEl>
                                        <p:attrNameLst>
                                          <p:attrName>style.visibility</p:attrName>
                                        </p:attrNameLst>
                                      </p:cBhvr>
                                      <p:to>
                                        <p:strVal val="hidden"/>
                                      </p:to>
                                    </p:set>
                                  </p:childTnLst>
                                </p:cTn>
                              </p:par>
                              <p:par>
                                <p:cTn id="860" presetID="3" presetClass="exit" presetSubtype="10" fill="hold" grpId="3" nodeType="withEffect">
                                  <p:stCondLst>
                                    <p:cond delay="0"/>
                                  </p:stCondLst>
                                  <p:childTnLst>
                                    <p:animEffect transition="out" filter="blinds(horizontal)">
                                      <p:cBhvr>
                                        <p:cTn id="861" dur="6000"/>
                                        <p:tgtEl>
                                          <p:spTgt spid="59"/>
                                        </p:tgtEl>
                                      </p:cBhvr>
                                    </p:animEffect>
                                    <p:set>
                                      <p:cBhvr>
                                        <p:cTn id="862" dur="1" fill="hold">
                                          <p:stCondLst>
                                            <p:cond delay="5999"/>
                                          </p:stCondLst>
                                        </p:cTn>
                                        <p:tgtEl>
                                          <p:spTgt spid="59"/>
                                        </p:tgtEl>
                                        <p:attrNameLst>
                                          <p:attrName>style.visibility</p:attrName>
                                        </p:attrNameLst>
                                      </p:cBhvr>
                                      <p:to>
                                        <p:strVal val="hidden"/>
                                      </p:to>
                                    </p:set>
                                  </p:childTnLst>
                                </p:cTn>
                              </p:par>
                              <p:par>
                                <p:cTn id="863" presetID="8" presetClass="emph" presetSubtype="0" fill="hold" grpId="4" nodeType="withEffect">
                                  <p:stCondLst>
                                    <p:cond delay="0"/>
                                  </p:stCondLst>
                                  <p:childTnLst>
                                    <p:animRot by="-21600000">
                                      <p:cBhvr>
                                        <p:cTn id="864" dur="5000" fill="hold"/>
                                        <p:tgtEl>
                                          <p:spTgt spid="59"/>
                                        </p:tgtEl>
                                        <p:attrNameLst>
                                          <p:attrName>r</p:attrName>
                                        </p:attrNameLst>
                                      </p:cBhvr>
                                    </p:animRot>
                                  </p:childTnLst>
                                </p:cTn>
                              </p:par>
                              <p:par>
                                <p:cTn id="865" presetID="45" presetClass="exit" presetSubtype="0" fill="hold" grpId="5" nodeType="withEffect">
                                  <p:stCondLst>
                                    <p:cond delay="0"/>
                                  </p:stCondLst>
                                  <p:childTnLst>
                                    <p:animEffect transition="out" filter="fade">
                                      <p:cBhvr>
                                        <p:cTn id="866" dur="5000"/>
                                        <p:tgtEl>
                                          <p:spTgt spid="59"/>
                                        </p:tgtEl>
                                      </p:cBhvr>
                                    </p:animEffect>
                                    <p:anim calcmode="lin" valueType="num">
                                      <p:cBhvr>
                                        <p:cTn id="867"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868" dur="5000"/>
                                        <p:tgtEl>
                                          <p:spTgt spid="59"/>
                                        </p:tgtEl>
                                        <p:attrNameLst>
                                          <p:attrName>ppt_h</p:attrName>
                                        </p:attrNameLst>
                                      </p:cBhvr>
                                      <p:tavLst>
                                        <p:tav tm="0">
                                          <p:val>
                                            <p:strVal val="ppt_h"/>
                                          </p:val>
                                        </p:tav>
                                        <p:tav tm="100000">
                                          <p:val>
                                            <p:strVal val="ppt_h"/>
                                          </p:val>
                                        </p:tav>
                                      </p:tavLst>
                                    </p:anim>
                                    <p:set>
                                      <p:cBhvr>
                                        <p:cTn id="869" dur="1" fill="hold">
                                          <p:stCondLst>
                                            <p:cond delay="4999"/>
                                          </p:stCondLst>
                                        </p:cTn>
                                        <p:tgtEl>
                                          <p:spTgt spid="59"/>
                                        </p:tgtEl>
                                        <p:attrNameLst>
                                          <p:attrName>style.visibility</p:attrName>
                                        </p:attrNameLst>
                                      </p:cBhvr>
                                      <p:to>
                                        <p:strVal val="hidden"/>
                                      </p:to>
                                    </p:set>
                                  </p:childTnLst>
                                </p:cTn>
                              </p:par>
                              <p:par>
                                <p:cTn id="870" presetID="2" presetClass="entr" presetSubtype="4" fill="hold" grpId="0" nodeType="withEffect">
                                  <p:stCondLst>
                                    <p:cond delay="0"/>
                                  </p:stCondLst>
                                  <p:childTnLst>
                                    <p:set>
                                      <p:cBhvr>
                                        <p:cTn id="871" dur="1" fill="hold">
                                          <p:stCondLst>
                                            <p:cond delay="0"/>
                                          </p:stCondLst>
                                        </p:cTn>
                                        <p:tgtEl>
                                          <p:spTgt spid="64"/>
                                        </p:tgtEl>
                                        <p:attrNameLst>
                                          <p:attrName>style.visibility</p:attrName>
                                        </p:attrNameLst>
                                      </p:cBhvr>
                                      <p:to>
                                        <p:strVal val="visible"/>
                                      </p:to>
                                    </p:set>
                                    <p:anim calcmode="lin" valueType="num">
                                      <p:cBhvr additive="base">
                                        <p:cTn id="872" dur="4000" fill="hold"/>
                                        <p:tgtEl>
                                          <p:spTgt spid="64"/>
                                        </p:tgtEl>
                                        <p:attrNameLst>
                                          <p:attrName>ppt_x</p:attrName>
                                        </p:attrNameLst>
                                      </p:cBhvr>
                                      <p:tavLst>
                                        <p:tav tm="0">
                                          <p:val>
                                            <p:strVal val="#ppt_x"/>
                                          </p:val>
                                        </p:tav>
                                        <p:tav tm="100000">
                                          <p:val>
                                            <p:strVal val="#ppt_x"/>
                                          </p:val>
                                        </p:tav>
                                      </p:tavLst>
                                    </p:anim>
                                    <p:anim calcmode="lin" valueType="num">
                                      <p:cBhvr additive="base">
                                        <p:cTn id="873" dur="4000" fill="hold"/>
                                        <p:tgtEl>
                                          <p:spTgt spid="64"/>
                                        </p:tgtEl>
                                        <p:attrNameLst>
                                          <p:attrName>ppt_y</p:attrName>
                                        </p:attrNameLst>
                                      </p:cBhvr>
                                      <p:tavLst>
                                        <p:tav tm="0">
                                          <p:val>
                                            <p:strVal val="1+#ppt_h/2"/>
                                          </p:val>
                                        </p:tav>
                                        <p:tav tm="100000">
                                          <p:val>
                                            <p:strVal val="#ppt_y"/>
                                          </p:val>
                                        </p:tav>
                                      </p:tavLst>
                                    </p:anim>
                                  </p:childTnLst>
                                </p:cTn>
                              </p:par>
                              <p:par>
                                <p:cTn id="874" presetID="19" presetClass="entr" presetSubtype="10" fill="hold" grpId="1" nodeType="withEffect">
                                  <p:stCondLst>
                                    <p:cond delay="0"/>
                                  </p:stCondLst>
                                  <p:childTnLst>
                                    <p:set>
                                      <p:cBhvr>
                                        <p:cTn id="875" dur="1" fill="hold">
                                          <p:stCondLst>
                                            <p:cond delay="0"/>
                                          </p:stCondLst>
                                        </p:cTn>
                                        <p:tgtEl>
                                          <p:spTgt spid="64"/>
                                        </p:tgtEl>
                                        <p:attrNameLst>
                                          <p:attrName>style.visibility</p:attrName>
                                        </p:attrNameLst>
                                      </p:cBhvr>
                                      <p:to>
                                        <p:strVal val="visible"/>
                                      </p:to>
                                    </p:set>
                                    <p:anim calcmode="lin" valueType="num">
                                      <p:cBhvr>
                                        <p:cTn id="876" dur="4000" fill="hold"/>
                                        <p:tgtEl>
                                          <p:spTgt spid="64"/>
                                        </p:tgtEl>
                                        <p:attrNameLst>
                                          <p:attrName>ppt_w</p:attrName>
                                        </p:attrNameLst>
                                      </p:cBhvr>
                                      <p:tavLst>
                                        <p:tav tm="0" fmla="#ppt_w*sin(2.5*pi*$)">
                                          <p:val>
                                            <p:fltVal val="0"/>
                                          </p:val>
                                        </p:tav>
                                        <p:tav tm="100000">
                                          <p:val>
                                            <p:fltVal val="1"/>
                                          </p:val>
                                        </p:tav>
                                      </p:tavLst>
                                    </p:anim>
                                    <p:anim calcmode="lin" valueType="num">
                                      <p:cBhvr>
                                        <p:cTn id="877" dur="4000" fill="hold"/>
                                        <p:tgtEl>
                                          <p:spTgt spid="64"/>
                                        </p:tgtEl>
                                        <p:attrNameLst>
                                          <p:attrName>ppt_h</p:attrName>
                                        </p:attrNameLst>
                                      </p:cBhvr>
                                      <p:tavLst>
                                        <p:tav tm="0">
                                          <p:val>
                                            <p:strVal val="#ppt_h"/>
                                          </p:val>
                                        </p:tav>
                                        <p:tav tm="100000">
                                          <p:val>
                                            <p:strVal val="#ppt_h"/>
                                          </p:val>
                                        </p:tav>
                                      </p:tavLst>
                                    </p:anim>
                                  </p:childTnLst>
                                </p:cTn>
                              </p:par>
                              <p:par>
                                <p:cTn id="878" presetID="2" presetClass="exit" presetSubtype="1" fill="hold" grpId="2" nodeType="withEffect">
                                  <p:stCondLst>
                                    <p:cond delay="0"/>
                                  </p:stCondLst>
                                  <p:childTnLst>
                                    <p:anim calcmode="lin" valueType="num">
                                      <p:cBhvr additive="base">
                                        <p:cTn id="879" dur="4500"/>
                                        <p:tgtEl>
                                          <p:spTgt spid="64"/>
                                        </p:tgtEl>
                                        <p:attrNameLst>
                                          <p:attrName>ppt_x</p:attrName>
                                        </p:attrNameLst>
                                      </p:cBhvr>
                                      <p:tavLst>
                                        <p:tav tm="0">
                                          <p:val>
                                            <p:strVal val="ppt_x"/>
                                          </p:val>
                                        </p:tav>
                                        <p:tav tm="100000">
                                          <p:val>
                                            <p:strVal val="ppt_x"/>
                                          </p:val>
                                        </p:tav>
                                      </p:tavLst>
                                    </p:anim>
                                    <p:anim calcmode="lin" valueType="num">
                                      <p:cBhvr additive="base">
                                        <p:cTn id="880" dur="4500"/>
                                        <p:tgtEl>
                                          <p:spTgt spid="64"/>
                                        </p:tgtEl>
                                        <p:attrNameLst>
                                          <p:attrName>ppt_y</p:attrName>
                                        </p:attrNameLst>
                                      </p:cBhvr>
                                      <p:tavLst>
                                        <p:tav tm="0">
                                          <p:val>
                                            <p:strVal val="ppt_y"/>
                                          </p:val>
                                        </p:tav>
                                        <p:tav tm="100000">
                                          <p:val>
                                            <p:strVal val="0-ppt_h/2"/>
                                          </p:val>
                                        </p:tav>
                                      </p:tavLst>
                                    </p:anim>
                                    <p:set>
                                      <p:cBhvr>
                                        <p:cTn id="881" dur="1" fill="hold">
                                          <p:stCondLst>
                                            <p:cond delay="4499"/>
                                          </p:stCondLst>
                                        </p:cTn>
                                        <p:tgtEl>
                                          <p:spTgt spid="64"/>
                                        </p:tgtEl>
                                        <p:attrNameLst>
                                          <p:attrName>style.visibility</p:attrName>
                                        </p:attrNameLst>
                                      </p:cBhvr>
                                      <p:to>
                                        <p:strVal val="hidden"/>
                                      </p:to>
                                    </p:set>
                                  </p:childTnLst>
                                </p:cTn>
                              </p:par>
                              <p:par>
                                <p:cTn id="882" presetID="3" presetClass="exit" presetSubtype="10" fill="hold" grpId="3" nodeType="withEffect">
                                  <p:stCondLst>
                                    <p:cond delay="0"/>
                                  </p:stCondLst>
                                  <p:childTnLst>
                                    <p:animEffect transition="out" filter="blinds(horizontal)">
                                      <p:cBhvr>
                                        <p:cTn id="883" dur="6000"/>
                                        <p:tgtEl>
                                          <p:spTgt spid="64"/>
                                        </p:tgtEl>
                                      </p:cBhvr>
                                    </p:animEffect>
                                    <p:set>
                                      <p:cBhvr>
                                        <p:cTn id="884" dur="1" fill="hold">
                                          <p:stCondLst>
                                            <p:cond delay="5999"/>
                                          </p:stCondLst>
                                        </p:cTn>
                                        <p:tgtEl>
                                          <p:spTgt spid="64"/>
                                        </p:tgtEl>
                                        <p:attrNameLst>
                                          <p:attrName>style.visibility</p:attrName>
                                        </p:attrNameLst>
                                      </p:cBhvr>
                                      <p:to>
                                        <p:strVal val="hidden"/>
                                      </p:to>
                                    </p:set>
                                  </p:childTnLst>
                                </p:cTn>
                              </p:par>
                              <p:par>
                                <p:cTn id="885" presetID="8" presetClass="emph" presetSubtype="0" fill="hold" grpId="4" nodeType="withEffect">
                                  <p:stCondLst>
                                    <p:cond delay="0"/>
                                  </p:stCondLst>
                                  <p:childTnLst>
                                    <p:animRot by="-21600000">
                                      <p:cBhvr>
                                        <p:cTn id="886" dur="5000" fill="hold"/>
                                        <p:tgtEl>
                                          <p:spTgt spid="64"/>
                                        </p:tgtEl>
                                        <p:attrNameLst>
                                          <p:attrName>r</p:attrName>
                                        </p:attrNameLst>
                                      </p:cBhvr>
                                    </p:animRot>
                                  </p:childTnLst>
                                </p:cTn>
                              </p:par>
                              <p:par>
                                <p:cTn id="887" presetID="45" presetClass="exit" presetSubtype="0" fill="hold" grpId="5" nodeType="withEffect">
                                  <p:stCondLst>
                                    <p:cond delay="0"/>
                                  </p:stCondLst>
                                  <p:childTnLst>
                                    <p:animEffect transition="out" filter="fade">
                                      <p:cBhvr>
                                        <p:cTn id="888" dur="5000"/>
                                        <p:tgtEl>
                                          <p:spTgt spid="64"/>
                                        </p:tgtEl>
                                      </p:cBhvr>
                                    </p:animEffect>
                                    <p:anim calcmode="lin" valueType="num">
                                      <p:cBhvr>
                                        <p:cTn id="889"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890" dur="5000"/>
                                        <p:tgtEl>
                                          <p:spTgt spid="64"/>
                                        </p:tgtEl>
                                        <p:attrNameLst>
                                          <p:attrName>ppt_h</p:attrName>
                                        </p:attrNameLst>
                                      </p:cBhvr>
                                      <p:tavLst>
                                        <p:tav tm="0">
                                          <p:val>
                                            <p:strVal val="ppt_h"/>
                                          </p:val>
                                        </p:tav>
                                        <p:tav tm="100000">
                                          <p:val>
                                            <p:strVal val="ppt_h"/>
                                          </p:val>
                                        </p:tav>
                                      </p:tavLst>
                                    </p:anim>
                                    <p:set>
                                      <p:cBhvr>
                                        <p:cTn id="891" dur="1" fill="hold">
                                          <p:stCondLst>
                                            <p:cond delay="4999"/>
                                          </p:stCondLst>
                                        </p:cTn>
                                        <p:tgtEl>
                                          <p:spTgt spid="64"/>
                                        </p:tgtEl>
                                        <p:attrNameLst>
                                          <p:attrName>style.visibility</p:attrName>
                                        </p:attrNameLst>
                                      </p:cBhvr>
                                      <p:to>
                                        <p:strVal val="hidden"/>
                                      </p:to>
                                    </p:set>
                                  </p:childTnLst>
                                </p:cTn>
                              </p:par>
                              <p:par>
                                <p:cTn id="892" presetID="2" presetClass="entr" presetSubtype="4" fill="hold" grpId="0" nodeType="withEffect">
                                  <p:stCondLst>
                                    <p:cond delay="0"/>
                                  </p:stCondLst>
                                  <p:childTnLst>
                                    <p:set>
                                      <p:cBhvr>
                                        <p:cTn id="893" dur="1" fill="hold">
                                          <p:stCondLst>
                                            <p:cond delay="0"/>
                                          </p:stCondLst>
                                        </p:cTn>
                                        <p:tgtEl>
                                          <p:spTgt spid="63"/>
                                        </p:tgtEl>
                                        <p:attrNameLst>
                                          <p:attrName>style.visibility</p:attrName>
                                        </p:attrNameLst>
                                      </p:cBhvr>
                                      <p:to>
                                        <p:strVal val="visible"/>
                                      </p:to>
                                    </p:set>
                                    <p:anim calcmode="lin" valueType="num">
                                      <p:cBhvr additive="base">
                                        <p:cTn id="894" dur="4000" fill="hold"/>
                                        <p:tgtEl>
                                          <p:spTgt spid="63"/>
                                        </p:tgtEl>
                                        <p:attrNameLst>
                                          <p:attrName>ppt_x</p:attrName>
                                        </p:attrNameLst>
                                      </p:cBhvr>
                                      <p:tavLst>
                                        <p:tav tm="0">
                                          <p:val>
                                            <p:strVal val="#ppt_x"/>
                                          </p:val>
                                        </p:tav>
                                        <p:tav tm="100000">
                                          <p:val>
                                            <p:strVal val="#ppt_x"/>
                                          </p:val>
                                        </p:tav>
                                      </p:tavLst>
                                    </p:anim>
                                    <p:anim calcmode="lin" valueType="num">
                                      <p:cBhvr additive="base">
                                        <p:cTn id="895" dur="4000" fill="hold"/>
                                        <p:tgtEl>
                                          <p:spTgt spid="63"/>
                                        </p:tgtEl>
                                        <p:attrNameLst>
                                          <p:attrName>ppt_y</p:attrName>
                                        </p:attrNameLst>
                                      </p:cBhvr>
                                      <p:tavLst>
                                        <p:tav tm="0">
                                          <p:val>
                                            <p:strVal val="1+#ppt_h/2"/>
                                          </p:val>
                                        </p:tav>
                                        <p:tav tm="100000">
                                          <p:val>
                                            <p:strVal val="#ppt_y"/>
                                          </p:val>
                                        </p:tav>
                                      </p:tavLst>
                                    </p:anim>
                                  </p:childTnLst>
                                </p:cTn>
                              </p:par>
                              <p:par>
                                <p:cTn id="896" presetID="19" presetClass="entr" presetSubtype="10" fill="hold" grpId="1" nodeType="withEffect">
                                  <p:stCondLst>
                                    <p:cond delay="0"/>
                                  </p:stCondLst>
                                  <p:childTnLst>
                                    <p:set>
                                      <p:cBhvr>
                                        <p:cTn id="897" dur="1" fill="hold">
                                          <p:stCondLst>
                                            <p:cond delay="0"/>
                                          </p:stCondLst>
                                        </p:cTn>
                                        <p:tgtEl>
                                          <p:spTgt spid="63"/>
                                        </p:tgtEl>
                                        <p:attrNameLst>
                                          <p:attrName>style.visibility</p:attrName>
                                        </p:attrNameLst>
                                      </p:cBhvr>
                                      <p:to>
                                        <p:strVal val="visible"/>
                                      </p:to>
                                    </p:set>
                                    <p:anim calcmode="lin" valueType="num">
                                      <p:cBhvr>
                                        <p:cTn id="898" dur="4000" fill="hold"/>
                                        <p:tgtEl>
                                          <p:spTgt spid="63"/>
                                        </p:tgtEl>
                                        <p:attrNameLst>
                                          <p:attrName>ppt_w</p:attrName>
                                        </p:attrNameLst>
                                      </p:cBhvr>
                                      <p:tavLst>
                                        <p:tav tm="0" fmla="#ppt_w*sin(2.5*pi*$)">
                                          <p:val>
                                            <p:fltVal val="0"/>
                                          </p:val>
                                        </p:tav>
                                        <p:tav tm="100000">
                                          <p:val>
                                            <p:fltVal val="1"/>
                                          </p:val>
                                        </p:tav>
                                      </p:tavLst>
                                    </p:anim>
                                    <p:anim calcmode="lin" valueType="num">
                                      <p:cBhvr>
                                        <p:cTn id="899" dur="4000" fill="hold"/>
                                        <p:tgtEl>
                                          <p:spTgt spid="63"/>
                                        </p:tgtEl>
                                        <p:attrNameLst>
                                          <p:attrName>ppt_h</p:attrName>
                                        </p:attrNameLst>
                                      </p:cBhvr>
                                      <p:tavLst>
                                        <p:tav tm="0">
                                          <p:val>
                                            <p:strVal val="#ppt_h"/>
                                          </p:val>
                                        </p:tav>
                                        <p:tav tm="100000">
                                          <p:val>
                                            <p:strVal val="#ppt_h"/>
                                          </p:val>
                                        </p:tav>
                                      </p:tavLst>
                                    </p:anim>
                                  </p:childTnLst>
                                </p:cTn>
                              </p:par>
                              <p:par>
                                <p:cTn id="900" presetID="2" presetClass="exit" presetSubtype="1" fill="hold" grpId="2" nodeType="withEffect">
                                  <p:stCondLst>
                                    <p:cond delay="0"/>
                                  </p:stCondLst>
                                  <p:childTnLst>
                                    <p:anim calcmode="lin" valueType="num">
                                      <p:cBhvr additive="base">
                                        <p:cTn id="901" dur="4500"/>
                                        <p:tgtEl>
                                          <p:spTgt spid="63"/>
                                        </p:tgtEl>
                                        <p:attrNameLst>
                                          <p:attrName>ppt_x</p:attrName>
                                        </p:attrNameLst>
                                      </p:cBhvr>
                                      <p:tavLst>
                                        <p:tav tm="0">
                                          <p:val>
                                            <p:strVal val="ppt_x"/>
                                          </p:val>
                                        </p:tav>
                                        <p:tav tm="100000">
                                          <p:val>
                                            <p:strVal val="ppt_x"/>
                                          </p:val>
                                        </p:tav>
                                      </p:tavLst>
                                    </p:anim>
                                    <p:anim calcmode="lin" valueType="num">
                                      <p:cBhvr additive="base">
                                        <p:cTn id="902" dur="4500"/>
                                        <p:tgtEl>
                                          <p:spTgt spid="63"/>
                                        </p:tgtEl>
                                        <p:attrNameLst>
                                          <p:attrName>ppt_y</p:attrName>
                                        </p:attrNameLst>
                                      </p:cBhvr>
                                      <p:tavLst>
                                        <p:tav tm="0">
                                          <p:val>
                                            <p:strVal val="ppt_y"/>
                                          </p:val>
                                        </p:tav>
                                        <p:tav tm="100000">
                                          <p:val>
                                            <p:strVal val="0-ppt_h/2"/>
                                          </p:val>
                                        </p:tav>
                                      </p:tavLst>
                                    </p:anim>
                                    <p:set>
                                      <p:cBhvr>
                                        <p:cTn id="903" dur="1" fill="hold">
                                          <p:stCondLst>
                                            <p:cond delay="4499"/>
                                          </p:stCondLst>
                                        </p:cTn>
                                        <p:tgtEl>
                                          <p:spTgt spid="63"/>
                                        </p:tgtEl>
                                        <p:attrNameLst>
                                          <p:attrName>style.visibility</p:attrName>
                                        </p:attrNameLst>
                                      </p:cBhvr>
                                      <p:to>
                                        <p:strVal val="hidden"/>
                                      </p:to>
                                    </p:set>
                                  </p:childTnLst>
                                </p:cTn>
                              </p:par>
                              <p:par>
                                <p:cTn id="904" presetID="3" presetClass="exit" presetSubtype="10" fill="hold" grpId="3" nodeType="withEffect">
                                  <p:stCondLst>
                                    <p:cond delay="0"/>
                                  </p:stCondLst>
                                  <p:childTnLst>
                                    <p:animEffect transition="out" filter="blinds(horizontal)">
                                      <p:cBhvr>
                                        <p:cTn id="905" dur="6000"/>
                                        <p:tgtEl>
                                          <p:spTgt spid="63"/>
                                        </p:tgtEl>
                                      </p:cBhvr>
                                    </p:animEffect>
                                    <p:set>
                                      <p:cBhvr>
                                        <p:cTn id="906" dur="1" fill="hold">
                                          <p:stCondLst>
                                            <p:cond delay="5999"/>
                                          </p:stCondLst>
                                        </p:cTn>
                                        <p:tgtEl>
                                          <p:spTgt spid="63"/>
                                        </p:tgtEl>
                                        <p:attrNameLst>
                                          <p:attrName>style.visibility</p:attrName>
                                        </p:attrNameLst>
                                      </p:cBhvr>
                                      <p:to>
                                        <p:strVal val="hidden"/>
                                      </p:to>
                                    </p:set>
                                  </p:childTnLst>
                                </p:cTn>
                              </p:par>
                              <p:par>
                                <p:cTn id="907" presetID="8" presetClass="emph" presetSubtype="0" fill="hold" grpId="4" nodeType="withEffect">
                                  <p:stCondLst>
                                    <p:cond delay="0"/>
                                  </p:stCondLst>
                                  <p:childTnLst>
                                    <p:animRot by="-21600000">
                                      <p:cBhvr>
                                        <p:cTn id="908" dur="5000" fill="hold"/>
                                        <p:tgtEl>
                                          <p:spTgt spid="63"/>
                                        </p:tgtEl>
                                        <p:attrNameLst>
                                          <p:attrName>r</p:attrName>
                                        </p:attrNameLst>
                                      </p:cBhvr>
                                    </p:animRot>
                                  </p:childTnLst>
                                </p:cTn>
                              </p:par>
                              <p:par>
                                <p:cTn id="909" presetID="45" presetClass="exit" presetSubtype="0" fill="hold" grpId="5" nodeType="withEffect">
                                  <p:stCondLst>
                                    <p:cond delay="0"/>
                                  </p:stCondLst>
                                  <p:childTnLst>
                                    <p:animEffect transition="out" filter="fade">
                                      <p:cBhvr>
                                        <p:cTn id="910" dur="5000"/>
                                        <p:tgtEl>
                                          <p:spTgt spid="63"/>
                                        </p:tgtEl>
                                      </p:cBhvr>
                                    </p:animEffect>
                                    <p:anim calcmode="lin" valueType="num">
                                      <p:cBhvr>
                                        <p:cTn id="911"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912" dur="5000"/>
                                        <p:tgtEl>
                                          <p:spTgt spid="63"/>
                                        </p:tgtEl>
                                        <p:attrNameLst>
                                          <p:attrName>ppt_h</p:attrName>
                                        </p:attrNameLst>
                                      </p:cBhvr>
                                      <p:tavLst>
                                        <p:tav tm="0">
                                          <p:val>
                                            <p:strVal val="ppt_h"/>
                                          </p:val>
                                        </p:tav>
                                        <p:tav tm="100000">
                                          <p:val>
                                            <p:strVal val="ppt_h"/>
                                          </p:val>
                                        </p:tav>
                                      </p:tavLst>
                                    </p:anim>
                                    <p:set>
                                      <p:cBhvr>
                                        <p:cTn id="913" dur="1" fill="hold">
                                          <p:stCondLst>
                                            <p:cond delay="4999"/>
                                          </p:stCondLst>
                                        </p:cTn>
                                        <p:tgtEl>
                                          <p:spTgt spid="63"/>
                                        </p:tgtEl>
                                        <p:attrNameLst>
                                          <p:attrName>style.visibility</p:attrName>
                                        </p:attrNameLst>
                                      </p:cBhvr>
                                      <p:to>
                                        <p:strVal val="hidden"/>
                                      </p:to>
                                    </p:set>
                                  </p:childTnLst>
                                </p:cTn>
                              </p:par>
                              <p:par>
                                <p:cTn id="914" presetID="2" presetClass="entr" presetSubtype="4" fill="hold" grpId="0" nodeType="withEffect">
                                  <p:stCondLst>
                                    <p:cond delay="0"/>
                                  </p:stCondLst>
                                  <p:childTnLst>
                                    <p:set>
                                      <p:cBhvr>
                                        <p:cTn id="915" dur="1" fill="hold">
                                          <p:stCondLst>
                                            <p:cond delay="0"/>
                                          </p:stCondLst>
                                        </p:cTn>
                                        <p:tgtEl>
                                          <p:spTgt spid="62"/>
                                        </p:tgtEl>
                                        <p:attrNameLst>
                                          <p:attrName>style.visibility</p:attrName>
                                        </p:attrNameLst>
                                      </p:cBhvr>
                                      <p:to>
                                        <p:strVal val="visible"/>
                                      </p:to>
                                    </p:set>
                                    <p:anim calcmode="lin" valueType="num">
                                      <p:cBhvr additive="base">
                                        <p:cTn id="916" dur="4000" fill="hold"/>
                                        <p:tgtEl>
                                          <p:spTgt spid="62"/>
                                        </p:tgtEl>
                                        <p:attrNameLst>
                                          <p:attrName>ppt_x</p:attrName>
                                        </p:attrNameLst>
                                      </p:cBhvr>
                                      <p:tavLst>
                                        <p:tav tm="0">
                                          <p:val>
                                            <p:strVal val="#ppt_x"/>
                                          </p:val>
                                        </p:tav>
                                        <p:tav tm="100000">
                                          <p:val>
                                            <p:strVal val="#ppt_x"/>
                                          </p:val>
                                        </p:tav>
                                      </p:tavLst>
                                    </p:anim>
                                    <p:anim calcmode="lin" valueType="num">
                                      <p:cBhvr additive="base">
                                        <p:cTn id="917" dur="4000" fill="hold"/>
                                        <p:tgtEl>
                                          <p:spTgt spid="62"/>
                                        </p:tgtEl>
                                        <p:attrNameLst>
                                          <p:attrName>ppt_y</p:attrName>
                                        </p:attrNameLst>
                                      </p:cBhvr>
                                      <p:tavLst>
                                        <p:tav tm="0">
                                          <p:val>
                                            <p:strVal val="1+#ppt_h/2"/>
                                          </p:val>
                                        </p:tav>
                                        <p:tav tm="100000">
                                          <p:val>
                                            <p:strVal val="#ppt_y"/>
                                          </p:val>
                                        </p:tav>
                                      </p:tavLst>
                                    </p:anim>
                                  </p:childTnLst>
                                </p:cTn>
                              </p:par>
                              <p:par>
                                <p:cTn id="918" presetID="19" presetClass="entr" presetSubtype="10" fill="hold" grpId="1" nodeType="withEffect">
                                  <p:stCondLst>
                                    <p:cond delay="0"/>
                                  </p:stCondLst>
                                  <p:childTnLst>
                                    <p:set>
                                      <p:cBhvr>
                                        <p:cTn id="919" dur="1" fill="hold">
                                          <p:stCondLst>
                                            <p:cond delay="0"/>
                                          </p:stCondLst>
                                        </p:cTn>
                                        <p:tgtEl>
                                          <p:spTgt spid="62"/>
                                        </p:tgtEl>
                                        <p:attrNameLst>
                                          <p:attrName>style.visibility</p:attrName>
                                        </p:attrNameLst>
                                      </p:cBhvr>
                                      <p:to>
                                        <p:strVal val="visible"/>
                                      </p:to>
                                    </p:set>
                                    <p:anim calcmode="lin" valueType="num">
                                      <p:cBhvr>
                                        <p:cTn id="920" dur="4000" fill="hold"/>
                                        <p:tgtEl>
                                          <p:spTgt spid="62"/>
                                        </p:tgtEl>
                                        <p:attrNameLst>
                                          <p:attrName>ppt_w</p:attrName>
                                        </p:attrNameLst>
                                      </p:cBhvr>
                                      <p:tavLst>
                                        <p:tav tm="0" fmla="#ppt_w*sin(2.5*pi*$)">
                                          <p:val>
                                            <p:fltVal val="0"/>
                                          </p:val>
                                        </p:tav>
                                        <p:tav tm="100000">
                                          <p:val>
                                            <p:fltVal val="1"/>
                                          </p:val>
                                        </p:tav>
                                      </p:tavLst>
                                    </p:anim>
                                    <p:anim calcmode="lin" valueType="num">
                                      <p:cBhvr>
                                        <p:cTn id="921" dur="4000" fill="hold"/>
                                        <p:tgtEl>
                                          <p:spTgt spid="62"/>
                                        </p:tgtEl>
                                        <p:attrNameLst>
                                          <p:attrName>ppt_h</p:attrName>
                                        </p:attrNameLst>
                                      </p:cBhvr>
                                      <p:tavLst>
                                        <p:tav tm="0">
                                          <p:val>
                                            <p:strVal val="#ppt_h"/>
                                          </p:val>
                                        </p:tav>
                                        <p:tav tm="100000">
                                          <p:val>
                                            <p:strVal val="#ppt_h"/>
                                          </p:val>
                                        </p:tav>
                                      </p:tavLst>
                                    </p:anim>
                                  </p:childTnLst>
                                </p:cTn>
                              </p:par>
                              <p:par>
                                <p:cTn id="922" presetID="2" presetClass="exit" presetSubtype="1" fill="hold" grpId="2" nodeType="withEffect">
                                  <p:stCondLst>
                                    <p:cond delay="0"/>
                                  </p:stCondLst>
                                  <p:childTnLst>
                                    <p:anim calcmode="lin" valueType="num">
                                      <p:cBhvr additive="base">
                                        <p:cTn id="923" dur="4500"/>
                                        <p:tgtEl>
                                          <p:spTgt spid="62"/>
                                        </p:tgtEl>
                                        <p:attrNameLst>
                                          <p:attrName>ppt_x</p:attrName>
                                        </p:attrNameLst>
                                      </p:cBhvr>
                                      <p:tavLst>
                                        <p:tav tm="0">
                                          <p:val>
                                            <p:strVal val="ppt_x"/>
                                          </p:val>
                                        </p:tav>
                                        <p:tav tm="100000">
                                          <p:val>
                                            <p:strVal val="ppt_x"/>
                                          </p:val>
                                        </p:tav>
                                      </p:tavLst>
                                    </p:anim>
                                    <p:anim calcmode="lin" valueType="num">
                                      <p:cBhvr additive="base">
                                        <p:cTn id="924" dur="4500"/>
                                        <p:tgtEl>
                                          <p:spTgt spid="62"/>
                                        </p:tgtEl>
                                        <p:attrNameLst>
                                          <p:attrName>ppt_y</p:attrName>
                                        </p:attrNameLst>
                                      </p:cBhvr>
                                      <p:tavLst>
                                        <p:tav tm="0">
                                          <p:val>
                                            <p:strVal val="ppt_y"/>
                                          </p:val>
                                        </p:tav>
                                        <p:tav tm="100000">
                                          <p:val>
                                            <p:strVal val="0-ppt_h/2"/>
                                          </p:val>
                                        </p:tav>
                                      </p:tavLst>
                                    </p:anim>
                                    <p:set>
                                      <p:cBhvr>
                                        <p:cTn id="925" dur="1" fill="hold">
                                          <p:stCondLst>
                                            <p:cond delay="4499"/>
                                          </p:stCondLst>
                                        </p:cTn>
                                        <p:tgtEl>
                                          <p:spTgt spid="62"/>
                                        </p:tgtEl>
                                        <p:attrNameLst>
                                          <p:attrName>style.visibility</p:attrName>
                                        </p:attrNameLst>
                                      </p:cBhvr>
                                      <p:to>
                                        <p:strVal val="hidden"/>
                                      </p:to>
                                    </p:set>
                                  </p:childTnLst>
                                </p:cTn>
                              </p:par>
                              <p:par>
                                <p:cTn id="926" presetID="3" presetClass="exit" presetSubtype="10" fill="hold" grpId="3" nodeType="withEffect">
                                  <p:stCondLst>
                                    <p:cond delay="0"/>
                                  </p:stCondLst>
                                  <p:childTnLst>
                                    <p:animEffect transition="out" filter="blinds(horizontal)">
                                      <p:cBhvr>
                                        <p:cTn id="927" dur="6000"/>
                                        <p:tgtEl>
                                          <p:spTgt spid="62"/>
                                        </p:tgtEl>
                                      </p:cBhvr>
                                    </p:animEffect>
                                    <p:set>
                                      <p:cBhvr>
                                        <p:cTn id="928" dur="1" fill="hold">
                                          <p:stCondLst>
                                            <p:cond delay="5999"/>
                                          </p:stCondLst>
                                        </p:cTn>
                                        <p:tgtEl>
                                          <p:spTgt spid="62"/>
                                        </p:tgtEl>
                                        <p:attrNameLst>
                                          <p:attrName>style.visibility</p:attrName>
                                        </p:attrNameLst>
                                      </p:cBhvr>
                                      <p:to>
                                        <p:strVal val="hidden"/>
                                      </p:to>
                                    </p:set>
                                  </p:childTnLst>
                                </p:cTn>
                              </p:par>
                              <p:par>
                                <p:cTn id="929" presetID="8" presetClass="emph" presetSubtype="0" fill="hold" grpId="4" nodeType="withEffect">
                                  <p:stCondLst>
                                    <p:cond delay="0"/>
                                  </p:stCondLst>
                                  <p:childTnLst>
                                    <p:animRot by="-21600000">
                                      <p:cBhvr>
                                        <p:cTn id="930" dur="5000" fill="hold"/>
                                        <p:tgtEl>
                                          <p:spTgt spid="62"/>
                                        </p:tgtEl>
                                        <p:attrNameLst>
                                          <p:attrName>r</p:attrName>
                                        </p:attrNameLst>
                                      </p:cBhvr>
                                    </p:animRot>
                                  </p:childTnLst>
                                </p:cTn>
                              </p:par>
                              <p:par>
                                <p:cTn id="931" presetID="45" presetClass="exit" presetSubtype="0" fill="hold" grpId="5" nodeType="withEffect">
                                  <p:stCondLst>
                                    <p:cond delay="0"/>
                                  </p:stCondLst>
                                  <p:childTnLst>
                                    <p:animEffect transition="out" filter="fade">
                                      <p:cBhvr>
                                        <p:cTn id="932" dur="5000"/>
                                        <p:tgtEl>
                                          <p:spTgt spid="62"/>
                                        </p:tgtEl>
                                      </p:cBhvr>
                                    </p:animEffect>
                                    <p:anim calcmode="lin" valueType="num">
                                      <p:cBhvr>
                                        <p:cTn id="933" dur="5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934" dur="5000"/>
                                        <p:tgtEl>
                                          <p:spTgt spid="62"/>
                                        </p:tgtEl>
                                        <p:attrNameLst>
                                          <p:attrName>ppt_h</p:attrName>
                                        </p:attrNameLst>
                                      </p:cBhvr>
                                      <p:tavLst>
                                        <p:tav tm="0">
                                          <p:val>
                                            <p:strVal val="ppt_h"/>
                                          </p:val>
                                        </p:tav>
                                        <p:tav tm="100000">
                                          <p:val>
                                            <p:strVal val="ppt_h"/>
                                          </p:val>
                                        </p:tav>
                                      </p:tavLst>
                                    </p:anim>
                                    <p:set>
                                      <p:cBhvr>
                                        <p:cTn id="935" dur="1" fill="hold">
                                          <p:stCondLst>
                                            <p:cond delay="4999"/>
                                          </p:stCondLst>
                                        </p:cTn>
                                        <p:tgtEl>
                                          <p:spTgt spid="62"/>
                                        </p:tgtEl>
                                        <p:attrNameLst>
                                          <p:attrName>style.visibility</p:attrName>
                                        </p:attrNameLst>
                                      </p:cBhvr>
                                      <p:to>
                                        <p:strVal val="hidden"/>
                                      </p:to>
                                    </p:set>
                                  </p:childTnLst>
                                </p:cTn>
                              </p:par>
                              <p:par>
                                <p:cTn id="936" presetID="2" presetClass="entr" presetSubtype="4" fill="hold" grpId="0" nodeType="withEffect">
                                  <p:stCondLst>
                                    <p:cond delay="0"/>
                                  </p:stCondLst>
                                  <p:childTnLst>
                                    <p:set>
                                      <p:cBhvr>
                                        <p:cTn id="937" dur="1" fill="hold">
                                          <p:stCondLst>
                                            <p:cond delay="0"/>
                                          </p:stCondLst>
                                        </p:cTn>
                                        <p:tgtEl>
                                          <p:spTgt spid="15"/>
                                        </p:tgtEl>
                                        <p:attrNameLst>
                                          <p:attrName>style.visibility</p:attrName>
                                        </p:attrNameLst>
                                      </p:cBhvr>
                                      <p:to>
                                        <p:strVal val="visible"/>
                                      </p:to>
                                    </p:set>
                                    <p:anim calcmode="lin" valueType="num">
                                      <p:cBhvr additive="base">
                                        <p:cTn id="938" dur="4000" fill="hold"/>
                                        <p:tgtEl>
                                          <p:spTgt spid="15"/>
                                        </p:tgtEl>
                                        <p:attrNameLst>
                                          <p:attrName>ppt_x</p:attrName>
                                        </p:attrNameLst>
                                      </p:cBhvr>
                                      <p:tavLst>
                                        <p:tav tm="0">
                                          <p:val>
                                            <p:strVal val="#ppt_x"/>
                                          </p:val>
                                        </p:tav>
                                        <p:tav tm="100000">
                                          <p:val>
                                            <p:strVal val="#ppt_x"/>
                                          </p:val>
                                        </p:tav>
                                      </p:tavLst>
                                    </p:anim>
                                    <p:anim calcmode="lin" valueType="num">
                                      <p:cBhvr additive="base">
                                        <p:cTn id="939" dur="4000" fill="hold"/>
                                        <p:tgtEl>
                                          <p:spTgt spid="15"/>
                                        </p:tgtEl>
                                        <p:attrNameLst>
                                          <p:attrName>ppt_y</p:attrName>
                                        </p:attrNameLst>
                                      </p:cBhvr>
                                      <p:tavLst>
                                        <p:tav tm="0">
                                          <p:val>
                                            <p:strVal val="1+#ppt_h/2"/>
                                          </p:val>
                                        </p:tav>
                                        <p:tav tm="100000">
                                          <p:val>
                                            <p:strVal val="#ppt_y"/>
                                          </p:val>
                                        </p:tav>
                                      </p:tavLst>
                                    </p:anim>
                                  </p:childTnLst>
                                </p:cTn>
                              </p:par>
                              <p:par>
                                <p:cTn id="940" presetID="19" presetClass="entr" presetSubtype="10" fill="hold" grpId="1" nodeType="withEffect">
                                  <p:stCondLst>
                                    <p:cond delay="0"/>
                                  </p:stCondLst>
                                  <p:childTnLst>
                                    <p:set>
                                      <p:cBhvr>
                                        <p:cTn id="941" dur="1" fill="hold">
                                          <p:stCondLst>
                                            <p:cond delay="0"/>
                                          </p:stCondLst>
                                        </p:cTn>
                                        <p:tgtEl>
                                          <p:spTgt spid="15"/>
                                        </p:tgtEl>
                                        <p:attrNameLst>
                                          <p:attrName>style.visibility</p:attrName>
                                        </p:attrNameLst>
                                      </p:cBhvr>
                                      <p:to>
                                        <p:strVal val="visible"/>
                                      </p:to>
                                    </p:set>
                                    <p:anim calcmode="lin" valueType="num">
                                      <p:cBhvr>
                                        <p:cTn id="942" dur="4000" fill="hold"/>
                                        <p:tgtEl>
                                          <p:spTgt spid="15"/>
                                        </p:tgtEl>
                                        <p:attrNameLst>
                                          <p:attrName>ppt_w</p:attrName>
                                        </p:attrNameLst>
                                      </p:cBhvr>
                                      <p:tavLst>
                                        <p:tav tm="0" fmla="#ppt_w*sin(2.5*pi*$)">
                                          <p:val>
                                            <p:fltVal val="0"/>
                                          </p:val>
                                        </p:tav>
                                        <p:tav tm="100000">
                                          <p:val>
                                            <p:fltVal val="1"/>
                                          </p:val>
                                        </p:tav>
                                      </p:tavLst>
                                    </p:anim>
                                    <p:anim calcmode="lin" valueType="num">
                                      <p:cBhvr>
                                        <p:cTn id="943" dur="4000" fill="hold"/>
                                        <p:tgtEl>
                                          <p:spTgt spid="15"/>
                                        </p:tgtEl>
                                        <p:attrNameLst>
                                          <p:attrName>ppt_h</p:attrName>
                                        </p:attrNameLst>
                                      </p:cBhvr>
                                      <p:tavLst>
                                        <p:tav tm="0">
                                          <p:val>
                                            <p:strVal val="#ppt_h"/>
                                          </p:val>
                                        </p:tav>
                                        <p:tav tm="100000">
                                          <p:val>
                                            <p:strVal val="#ppt_h"/>
                                          </p:val>
                                        </p:tav>
                                      </p:tavLst>
                                    </p:anim>
                                  </p:childTnLst>
                                </p:cTn>
                              </p:par>
                              <p:par>
                                <p:cTn id="944" presetID="2" presetClass="exit" presetSubtype="1" fill="hold" grpId="2" nodeType="withEffect">
                                  <p:stCondLst>
                                    <p:cond delay="0"/>
                                  </p:stCondLst>
                                  <p:childTnLst>
                                    <p:anim calcmode="lin" valueType="num">
                                      <p:cBhvr additive="base">
                                        <p:cTn id="945" dur="4500"/>
                                        <p:tgtEl>
                                          <p:spTgt spid="15"/>
                                        </p:tgtEl>
                                        <p:attrNameLst>
                                          <p:attrName>ppt_x</p:attrName>
                                        </p:attrNameLst>
                                      </p:cBhvr>
                                      <p:tavLst>
                                        <p:tav tm="0">
                                          <p:val>
                                            <p:strVal val="ppt_x"/>
                                          </p:val>
                                        </p:tav>
                                        <p:tav tm="100000">
                                          <p:val>
                                            <p:strVal val="ppt_x"/>
                                          </p:val>
                                        </p:tav>
                                      </p:tavLst>
                                    </p:anim>
                                    <p:anim calcmode="lin" valueType="num">
                                      <p:cBhvr additive="base">
                                        <p:cTn id="946" dur="4500"/>
                                        <p:tgtEl>
                                          <p:spTgt spid="15"/>
                                        </p:tgtEl>
                                        <p:attrNameLst>
                                          <p:attrName>ppt_y</p:attrName>
                                        </p:attrNameLst>
                                      </p:cBhvr>
                                      <p:tavLst>
                                        <p:tav tm="0">
                                          <p:val>
                                            <p:strVal val="ppt_y"/>
                                          </p:val>
                                        </p:tav>
                                        <p:tav tm="100000">
                                          <p:val>
                                            <p:strVal val="0-ppt_h/2"/>
                                          </p:val>
                                        </p:tav>
                                      </p:tavLst>
                                    </p:anim>
                                    <p:set>
                                      <p:cBhvr>
                                        <p:cTn id="947" dur="1" fill="hold">
                                          <p:stCondLst>
                                            <p:cond delay="4499"/>
                                          </p:stCondLst>
                                        </p:cTn>
                                        <p:tgtEl>
                                          <p:spTgt spid="15"/>
                                        </p:tgtEl>
                                        <p:attrNameLst>
                                          <p:attrName>style.visibility</p:attrName>
                                        </p:attrNameLst>
                                      </p:cBhvr>
                                      <p:to>
                                        <p:strVal val="hidden"/>
                                      </p:to>
                                    </p:set>
                                  </p:childTnLst>
                                </p:cTn>
                              </p:par>
                              <p:par>
                                <p:cTn id="948" presetID="3" presetClass="exit" presetSubtype="10" fill="hold" grpId="3" nodeType="withEffect">
                                  <p:stCondLst>
                                    <p:cond delay="0"/>
                                  </p:stCondLst>
                                  <p:childTnLst>
                                    <p:animEffect transition="out" filter="blinds(horizontal)">
                                      <p:cBhvr>
                                        <p:cTn id="949" dur="6000"/>
                                        <p:tgtEl>
                                          <p:spTgt spid="15"/>
                                        </p:tgtEl>
                                      </p:cBhvr>
                                    </p:animEffect>
                                    <p:set>
                                      <p:cBhvr>
                                        <p:cTn id="950" dur="1" fill="hold">
                                          <p:stCondLst>
                                            <p:cond delay="5999"/>
                                          </p:stCondLst>
                                        </p:cTn>
                                        <p:tgtEl>
                                          <p:spTgt spid="15"/>
                                        </p:tgtEl>
                                        <p:attrNameLst>
                                          <p:attrName>style.visibility</p:attrName>
                                        </p:attrNameLst>
                                      </p:cBhvr>
                                      <p:to>
                                        <p:strVal val="hidden"/>
                                      </p:to>
                                    </p:set>
                                  </p:childTnLst>
                                </p:cTn>
                              </p:par>
                              <p:par>
                                <p:cTn id="951" presetID="8" presetClass="emph" presetSubtype="0" fill="hold" grpId="4" nodeType="withEffect">
                                  <p:stCondLst>
                                    <p:cond delay="0"/>
                                  </p:stCondLst>
                                  <p:childTnLst>
                                    <p:animRot by="-21600000">
                                      <p:cBhvr>
                                        <p:cTn id="952" dur="5000" fill="hold"/>
                                        <p:tgtEl>
                                          <p:spTgt spid="15"/>
                                        </p:tgtEl>
                                        <p:attrNameLst>
                                          <p:attrName>r</p:attrName>
                                        </p:attrNameLst>
                                      </p:cBhvr>
                                    </p:animRot>
                                  </p:childTnLst>
                                </p:cTn>
                              </p:par>
                              <p:par>
                                <p:cTn id="953" presetID="45" presetClass="exit" presetSubtype="0" fill="hold" grpId="5" nodeType="withEffect">
                                  <p:stCondLst>
                                    <p:cond delay="0"/>
                                  </p:stCondLst>
                                  <p:childTnLst>
                                    <p:animEffect transition="out" filter="fade">
                                      <p:cBhvr>
                                        <p:cTn id="954" dur="5000"/>
                                        <p:tgtEl>
                                          <p:spTgt spid="15"/>
                                        </p:tgtEl>
                                      </p:cBhvr>
                                    </p:animEffect>
                                    <p:anim calcmode="lin" valueType="num">
                                      <p:cBhvr>
                                        <p:cTn id="955"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956" dur="5000"/>
                                        <p:tgtEl>
                                          <p:spTgt spid="15"/>
                                        </p:tgtEl>
                                        <p:attrNameLst>
                                          <p:attrName>ppt_h</p:attrName>
                                        </p:attrNameLst>
                                      </p:cBhvr>
                                      <p:tavLst>
                                        <p:tav tm="0">
                                          <p:val>
                                            <p:strVal val="ppt_h"/>
                                          </p:val>
                                        </p:tav>
                                        <p:tav tm="100000">
                                          <p:val>
                                            <p:strVal val="ppt_h"/>
                                          </p:val>
                                        </p:tav>
                                      </p:tavLst>
                                    </p:anim>
                                    <p:set>
                                      <p:cBhvr>
                                        <p:cTn id="957" dur="1" fill="hold">
                                          <p:stCondLst>
                                            <p:cond delay="4999"/>
                                          </p:stCondLst>
                                        </p:cTn>
                                        <p:tgtEl>
                                          <p:spTgt spid="15"/>
                                        </p:tgtEl>
                                        <p:attrNameLst>
                                          <p:attrName>style.visibility</p:attrName>
                                        </p:attrNameLst>
                                      </p:cBhvr>
                                      <p:to>
                                        <p:strVal val="hidden"/>
                                      </p:to>
                                    </p:set>
                                  </p:childTnLst>
                                </p:cTn>
                              </p:par>
                              <p:par>
                                <p:cTn id="958" presetID="2" presetClass="entr" presetSubtype="4" fill="hold" grpId="0" nodeType="withEffect">
                                  <p:stCondLst>
                                    <p:cond delay="0"/>
                                  </p:stCondLst>
                                  <p:childTnLst>
                                    <p:set>
                                      <p:cBhvr>
                                        <p:cTn id="959" dur="1" fill="hold">
                                          <p:stCondLst>
                                            <p:cond delay="0"/>
                                          </p:stCondLst>
                                        </p:cTn>
                                        <p:tgtEl>
                                          <p:spTgt spid="18"/>
                                        </p:tgtEl>
                                        <p:attrNameLst>
                                          <p:attrName>style.visibility</p:attrName>
                                        </p:attrNameLst>
                                      </p:cBhvr>
                                      <p:to>
                                        <p:strVal val="visible"/>
                                      </p:to>
                                    </p:set>
                                    <p:anim calcmode="lin" valueType="num">
                                      <p:cBhvr additive="base">
                                        <p:cTn id="960" dur="4000" fill="hold"/>
                                        <p:tgtEl>
                                          <p:spTgt spid="18"/>
                                        </p:tgtEl>
                                        <p:attrNameLst>
                                          <p:attrName>ppt_x</p:attrName>
                                        </p:attrNameLst>
                                      </p:cBhvr>
                                      <p:tavLst>
                                        <p:tav tm="0">
                                          <p:val>
                                            <p:strVal val="#ppt_x"/>
                                          </p:val>
                                        </p:tav>
                                        <p:tav tm="100000">
                                          <p:val>
                                            <p:strVal val="#ppt_x"/>
                                          </p:val>
                                        </p:tav>
                                      </p:tavLst>
                                    </p:anim>
                                    <p:anim calcmode="lin" valueType="num">
                                      <p:cBhvr additive="base">
                                        <p:cTn id="961" dur="4000" fill="hold"/>
                                        <p:tgtEl>
                                          <p:spTgt spid="18"/>
                                        </p:tgtEl>
                                        <p:attrNameLst>
                                          <p:attrName>ppt_y</p:attrName>
                                        </p:attrNameLst>
                                      </p:cBhvr>
                                      <p:tavLst>
                                        <p:tav tm="0">
                                          <p:val>
                                            <p:strVal val="1+#ppt_h/2"/>
                                          </p:val>
                                        </p:tav>
                                        <p:tav tm="100000">
                                          <p:val>
                                            <p:strVal val="#ppt_y"/>
                                          </p:val>
                                        </p:tav>
                                      </p:tavLst>
                                    </p:anim>
                                  </p:childTnLst>
                                </p:cTn>
                              </p:par>
                              <p:par>
                                <p:cTn id="962" presetID="19" presetClass="entr" presetSubtype="10" fill="hold" grpId="1" nodeType="withEffect">
                                  <p:stCondLst>
                                    <p:cond delay="0"/>
                                  </p:stCondLst>
                                  <p:childTnLst>
                                    <p:set>
                                      <p:cBhvr>
                                        <p:cTn id="963" dur="1" fill="hold">
                                          <p:stCondLst>
                                            <p:cond delay="0"/>
                                          </p:stCondLst>
                                        </p:cTn>
                                        <p:tgtEl>
                                          <p:spTgt spid="18"/>
                                        </p:tgtEl>
                                        <p:attrNameLst>
                                          <p:attrName>style.visibility</p:attrName>
                                        </p:attrNameLst>
                                      </p:cBhvr>
                                      <p:to>
                                        <p:strVal val="visible"/>
                                      </p:to>
                                    </p:set>
                                    <p:anim calcmode="lin" valueType="num">
                                      <p:cBhvr>
                                        <p:cTn id="964" dur="4000" fill="hold"/>
                                        <p:tgtEl>
                                          <p:spTgt spid="18"/>
                                        </p:tgtEl>
                                        <p:attrNameLst>
                                          <p:attrName>ppt_w</p:attrName>
                                        </p:attrNameLst>
                                      </p:cBhvr>
                                      <p:tavLst>
                                        <p:tav tm="0" fmla="#ppt_w*sin(2.5*pi*$)">
                                          <p:val>
                                            <p:fltVal val="0"/>
                                          </p:val>
                                        </p:tav>
                                        <p:tav tm="100000">
                                          <p:val>
                                            <p:fltVal val="1"/>
                                          </p:val>
                                        </p:tav>
                                      </p:tavLst>
                                    </p:anim>
                                    <p:anim calcmode="lin" valueType="num">
                                      <p:cBhvr>
                                        <p:cTn id="965" dur="4000" fill="hold"/>
                                        <p:tgtEl>
                                          <p:spTgt spid="18"/>
                                        </p:tgtEl>
                                        <p:attrNameLst>
                                          <p:attrName>ppt_h</p:attrName>
                                        </p:attrNameLst>
                                      </p:cBhvr>
                                      <p:tavLst>
                                        <p:tav tm="0">
                                          <p:val>
                                            <p:strVal val="#ppt_h"/>
                                          </p:val>
                                        </p:tav>
                                        <p:tav tm="100000">
                                          <p:val>
                                            <p:strVal val="#ppt_h"/>
                                          </p:val>
                                        </p:tav>
                                      </p:tavLst>
                                    </p:anim>
                                  </p:childTnLst>
                                </p:cTn>
                              </p:par>
                              <p:par>
                                <p:cTn id="966" presetID="2" presetClass="exit" presetSubtype="1" fill="hold" grpId="2" nodeType="withEffect">
                                  <p:stCondLst>
                                    <p:cond delay="0"/>
                                  </p:stCondLst>
                                  <p:childTnLst>
                                    <p:anim calcmode="lin" valueType="num">
                                      <p:cBhvr additive="base">
                                        <p:cTn id="967" dur="4500"/>
                                        <p:tgtEl>
                                          <p:spTgt spid="18"/>
                                        </p:tgtEl>
                                        <p:attrNameLst>
                                          <p:attrName>ppt_x</p:attrName>
                                        </p:attrNameLst>
                                      </p:cBhvr>
                                      <p:tavLst>
                                        <p:tav tm="0">
                                          <p:val>
                                            <p:strVal val="ppt_x"/>
                                          </p:val>
                                        </p:tav>
                                        <p:tav tm="100000">
                                          <p:val>
                                            <p:strVal val="ppt_x"/>
                                          </p:val>
                                        </p:tav>
                                      </p:tavLst>
                                    </p:anim>
                                    <p:anim calcmode="lin" valueType="num">
                                      <p:cBhvr additive="base">
                                        <p:cTn id="968" dur="4500"/>
                                        <p:tgtEl>
                                          <p:spTgt spid="18"/>
                                        </p:tgtEl>
                                        <p:attrNameLst>
                                          <p:attrName>ppt_y</p:attrName>
                                        </p:attrNameLst>
                                      </p:cBhvr>
                                      <p:tavLst>
                                        <p:tav tm="0">
                                          <p:val>
                                            <p:strVal val="ppt_y"/>
                                          </p:val>
                                        </p:tav>
                                        <p:tav tm="100000">
                                          <p:val>
                                            <p:strVal val="0-ppt_h/2"/>
                                          </p:val>
                                        </p:tav>
                                      </p:tavLst>
                                    </p:anim>
                                    <p:set>
                                      <p:cBhvr>
                                        <p:cTn id="969" dur="1" fill="hold">
                                          <p:stCondLst>
                                            <p:cond delay="4499"/>
                                          </p:stCondLst>
                                        </p:cTn>
                                        <p:tgtEl>
                                          <p:spTgt spid="18"/>
                                        </p:tgtEl>
                                        <p:attrNameLst>
                                          <p:attrName>style.visibility</p:attrName>
                                        </p:attrNameLst>
                                      </p:cBhvr>
                                      <p:to>
                                        <p:strVal val="hidden"/>
                                      </p:to>
                                    </p:set>
                                  </p:childTnLst>
                                </p:cTn>
                              </p:par>
                              <p:par>
                                <p:cTn id="970" presetID="3" presetClass="exit" presetSubtype="10" fill="hold" grpId="3" nodeType="withEffect">
                                  <p:stCondLst>
                                    <p:cond delay="0"/>
                                  </p:stCondLst>
                                  <p:childTnLst>
                                    <p:animEffect transition="out" filter="blinds(horizontal)">
                                      <p:cBhvr>
                                        <p:cTn id="971" dur="6000"/>
                                        <p:tgtEl>
                                          <p:spTgt spid="18"/>
                                        </p:tgtEl>
                                      </p:cBhvr>
                                    </p:animEffect>
                                    <p:set>
                                      <p:cBhvr>
                                        <p:cTn id="972" dur="1" fill="hold">
                                          <p:stCondLst>
                                            <p:cond delay="5999"/>
                                          </p:stCondLst>
                                        </p:cTn>
                                        <p:tgtEl>
                                          <p:spTgt spid="18"/>
                                        </p:tgtEl>
                                        <p:attrNameLst>
                                          <p:attrName>style.visibility</p:attrName>
                                        </p:attrNameLst>
                                      </p:cBhvr>
                                      <p:to>
                                        <p:strVal val="hidden"/>
                                      </p:to>
                                    </p:set>
                                  </p:childTnLst>
                                </p:cTn>
                              </p:par>
                              <p:par>
                                <p:cTn id="973" presetID="8" presetClass="emph" presetSubtype="0" fill="hold" grpId="4" nodeType="withEffect">
                                  <p:stCondLst>
                                    <p:cond delay="0"/>
                                  </p:stCondLst>
                                  <p:childTnLst>
                                    <p:animRot by="-21600000">
                                      <p:cBhvr>
                                        <p:cTn id="974" dur="5000" fill="hold"/>
                                        <p:tgtEl>
                                          <p:spTgt spid="18"/>
                                        </p:tgtEl>
                                        <p:attrNameLst>
                                          <p:attrName>r</p:attrName>
                                        </p:attrNameLst>
                                      </p:cBhvr>
                                    </p:animRot>
                                  </p:childTnLst>
                                </p:cTn>
                              </p:par>
                              <p:par>
                                <p:cTn id="975" presetID="45" presetClass="exit" presetSubtype="0" fill="hold" grpId="5" nodeType="withEffect">
                                  <p:stCondLst>
                                    <p:cond delay="0"/>
                                  </p:stCondLst>
                                  <p:childTnLst>
                                    <p:animEffect transition="out" filter="fade">
                                      <p:cBhvr>
                                        <p:cTn id="976" dur="5000"/>
                                        <p:tgtEl>
                                          <p:spTgt spid="18"/>
                                        </p:tgtEl>
                                      </p:cBhvr>
                                    </p:animEffect>
                                    <p:anim calcmode="lin" valueType="num">
                                      <p:cBhvr>
                                        <p:cTn id="977"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978" dur="5000"/>
                                        <p:tgtEl>
                                          <p:spTgt spid="18"/>
                                        </p:tgtEl>
                                        <p:attrNameLst>
                                          <p:attrName>ppt_h</p:attrName>
                                        </p:attrNameLst>
                                      </p:cBhvr>
                                      <p:tavLst>
                                        <p:tav tm="0">
                                          <p:val>
                                            <p:strVal val="ppt_h"/>
                                          </p:val>
                                        </p:tav>
                                        <p:tav tm="100000">
                                          <p:val>
                                            <p:strVal val="ppt_h"/>
                                          </p:val>
                                        </p:tav>
                                      </p:tavLst>
                                    </p:anim>
                                    <p:set>
                                      <p:cBhvr>
                                        <p:cTn id="979" dur="1" fill="hold">
                                          <p:stCondLst>
                                            <p:cond delay="4999"/>
                                          </p:stCondLst>
                                        </p:cTn>
                                        <p:tgtEl>
                                          <p:spTgt spid="18"/>
                                        </p:tgtEl>
                                        <p:attrNameLst>
                                          <p:attrName>style.visibility</p:attrName>
                                        </p:attrNameLst>
                                      </p:cBhvr>
                                      <p:to>
                                        <p:strVal val="hidden"/>
                                      </p:to>
                                    </p:set>
                                  </p:childTnLst>
                                </p:cTn>
                              </p:par>
                              <p:par>
                                <p:cTn id="980" presetID="2" presetClass="entr" presetSubtype="4" fill="hold" grpId="0" nodeType="withEffect">
                                  <p:stCondLst>
                                    <p:cond delay="0"/>
                                  </p:stCondLst>
                                  <p:childTnLst>
                                    <p:set>
                                      <p:cBhvr>
                                        <p:cTn id="981" dur="1" fill="hold">
                                          <p:stCondLst>
                                            <p:cond delay="0"/>
                                          </p:stCondLst>
                                        </p:cTn>
                                        <p:tgtEl>
                                          <p:spTgt spid="17"/>
                                        </p:tgtEl>
                                        <p:attrNameLst>
                                          <p:attrName>style.visibility</p:attrName>
                                        </p:attrNameLst>
                                      </p:cBhvr>
                                      <p:to>
                                        <p:strVal val="visible"/>
                                      </p:to>
                                    </p:set>
                                    <p:anim calcmode="lin" valueType="num">
                                      <p:cBhvr additive="base">
                                        <p:cTn id="982" dur="4000" fill="hold"/>
                                        <p:tgtEl>
                                          <p:spTgt spid="17"/>
                                        </p:tgtEl>
                                        <p:attrNameLst>
                                          <p:attrName>ppt_x</p:attrName>
                                        </p:attrNameLst>
                                      </p:cBhvr>
                                      <p:tavLst>
                                        <p:tav tm="0">
                                          <p:val>
                                            <p:strVal val="#ppt_x"/>
                                          </p:val>
                                        </p:tav>
                                        <p:tav tm="100000">
                                          <p:val>
                                            <p:strVal val="#ppt_x"/>
                                          </p:val>
                                        </p:tav>
                                      </p:tavLst>
                                    </p:anim>
                                    <p:anim calcmode="lin" valueType="num">
                                      <p:cBhvr additive="base">
                                        <p:cTn id="983" dur="4000" fill="hold"/>
                                        <p:tgtEl>
                                          <p:spTgt spid="17"/>
                                        </p:tgtEl>
                                        <p:attrNameLst>
                                          <p:attrName>ppt_y</p:attrName>
                                        </p:attrNameLst>
                                      </p:cBhvr>
                                      <p:tavLst>
                                        <p:tav tm="0">
                                          <p:val>
                                            <p:strVal val="1+#ppt_h/2"/>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17"/>
                                        </p:tgtEl>
                                        <p:attrNameLst>
                                          <p:attrName>style.visibility</p:attrName>
                                        </p:attrNameLst>
                                      </p:cBhvr>
                                      <p:to>
                                        <p:strVal val="visible"/>
                                      </p:to>
                                    </p:set>
                                    <p:anim calcmode="lin" valueType="num">
                                      <p:cBhvr>
                                        <p:cTn id="986" dur="4000" fill="hold"/>
                                        <p:tgtEl>
                                          <p:spTgt spid="17"/>
                                        </p:tgtEl>
                                        <p:attrNameLst>
                                          <p:attrName>ppt_w</p:attrName>
                                        </p:attrNameLst>
                                      </p:cBhvr>
                                      <p:tavLst>
                                        <p:tav tm="0" fmla="#ppt_w*sin(2.5*pi*$)">
                                          <p:val>
                                            <p:fltVal val="0"/>
                                          </p:val>
                                        </p:tav>
                                        <p:tav tm="100000">
                                          <p:val>
                                            <p:fltVal val="1"/>
                                          </p:val>
                                        </p:tav>
                                      </p:tavLst>
                                    </p:anim>
                                    <p:anim calcmode="lin" valueType="num">
                                      <p:cBhvr>
                                        <p:cTn id="987" dur="4000" fill="hold"/>
                                        <p:tgtEl>
                                          <p:spTgt spid="17"/>
                                        </p:tgtEl>
                                        <p:attrNameLst>
                                          <p:attrName>ppt_h</p:attrName>
                                        </p:attrNameLst>
                                      </p:cBhvr>
                                      <p:tavLst>
                                        <p:tav tm="0">
                                          <p:val>
                                            <p:strVal val="#ppt_h"/>
                                          </p:val>
                                        </p:tav>
                                        <p:tav tm="100000">
                                          <p:val>
                                            <p:strVal val="#ppt_h"/>
                                          </p:val>
                                        </p:tav>
                                      </p:tavLst>
                                    </p:anim>
                                  </p:childTnLst>
                                </p:cTn>
                              </p:par>
                              <p:par>
                                <p:cTn id="988" presetID="2" presetClass="exit" presetSubtype="1" fill="hold" grpId="2" nodeType="withEffect">
                                  <p:stCondLst>
                                    <p:cond delay="0"/>
                                  </p:stCondLst>
                                  <p:childTnLst>
                                    <p:anim calcmode="lin" valueType="num">
                                      <p:cBhvr additive="base">
                                        <p:cTn id="989" dur="4500"/>
                                        <p:tgtEl>
                                          <p:spTgt spid="17"/>
                                        </p:tgtEl>
                                        <p:attrNameLst>
                                          <p:attrName>ppt_x</p:attrName>
                                        </p:attrNameLst>
                                      </p:cBhvr>
                                      <p:tavLst>
                                        <p:tav tm="0">
                                          <p:val>
                                            <p:strVal val="ppt_x"/>
                                          </p:val>
                                        </p:tav>
                                        <p:tav tm="100000">
                                          <p:val>
                                            <p:strVal val="ppt_x"/>
                                          </p:val>
                                        </p:tav>
                                      </p:tavLst>
                                    </p:anim>
                                    <p:anim calcmode="lin" valueType="num">
                                      <p:cBhvr additive="base">
                                        <p:cTn id="990" dur="4500"/>
                                        <p:tgtEl>
                                          <p:spTgt spid="17"/>
                                        </p:tgtEl>
                                        <p:attrNameLst>
                                          <p:attrName>ppt_y</p:attrName>
                                        </p:attrNameLst>
                                      </p:cBhvr>
                                      <p:tavLst>
                                        <p:tav tm="0">
                                          <p:val>
                                            <p:strVal val="ppt_y"/>
                                          </p:val>
                                        </p:tav>
                                        <p:tav tm="100000">
                                          <p:val>
                                            <p:strVal val="0-ppt_h/2"/>
                                          </p:val>
                                        </p:tav>
                                      </p:tavLst>
                                    </p:anim>
                                    <p:set>
                                      <p:cBhvr>
                                        <p:cTn id="991" dur="1" fill="hold">
                                          <p:stCondLst>
                                            <p:cond delay="4499"/>
                                          </p:stCondLst>
                                        </p:cTn>
                                        <p:tgtEl>
                                          <p:spTgt spid="17"/>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6000"/>
                                        <p:tgtEl>
                                          <p:spTgt spid="17"/>
                                        </p:tgtEl>
                                      </p:cBhvr>
                                    </p:animEffect>
                                    <p:set>
                                      <p:cBhvr>
                                        <p:cTn id="994" dur="1" fill="hold">
                                          <p:stCondLst>
                                            <p:cond delay="5999"/>
                                          </p:stCondLst>
                                        </p:cTn>
                                        <p:tgtEl>
                                          <p:spTgt spid="17"/>
                                        </p:tgtEl>
                                        <p:attrNameLst>
                                          <p:attrName>style.visibility</p:attrName>
                                        </p:attrNameLst>
                                      </p:cBhvr>
                                      <p:to>
                                        <p:strVal val="hidden"/>
                                      </p:to>
                                    </p:set>
                                  </p:childTnLst>
                                </p:cTn>
                              </p:par>
                              <p:par>
                                <p:cTn id="995" presetID="8" presetClass="emph" presetSubtype="0" fill="hold" grpId="4" nodeType="withEffect">
                                  <p:stCondLst>
                                    <p:cond delay="0"/>
                                  </p:stCondLst>
                                  <p:childTnLst>
                                    <p:animRot by="-21600000">
                                      <p:cBhvr>
                                        <p:cTn id="996" dur="5000" fill="hold"/>
                                        <p:tgtEl>
                                          <p:spTgt spid="17"/>
                                        </p:tgtEl>
                                        <p:attrNameLst>
                                          <p:attrName>r</p:attrName>
                                        </p:attrNameLst>
                                      </p:cBhvr>
                                    </p:animRot>
                                  </p:childTnLst>
                                </p:cTn>
                              </p:par>
                              <p:par>
                                <p:cTn id="997" presetID="45" presetClass="exit" presetSubtype="0" fill="hold" grpId="5" nodeType="withEffect">
                                  <p:stCondLst>
                                    <p:cond delay="0"/>
                                  </p:stCondLst>
                                  <p:childTnLst>
                                    <p:animEffect transition="out" filter="fade">
                                      <p:cBhvr>
                                        <p:cTn id="998" dur="5000"/>
                                        <p:tgtEl>
                                          <p:spTgt spid="17"/>
                                        </p:tgtEl>
                                      </p:cBhvr>
                                    </p:animEffect>
                                    <p:anim calcmode="lin" valueType="num">
                                      <p:cBhvr>
                                        <p:cTn id="999"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00" dur="5000"/>
                                        <p:tgtEl>
                                          <p:spTgt spid="17"/>
                                        </p:tgtEl>
                                        <p:attrNameLst>
                                          <p:attrName>ppt_h</p:attrName>
                                        </p:attrNameLst>
                                      </p:cBhvr>
                                      <p:tavLst>
                                        <p:tav tm="0">
                                          <p:val>
                                            <p:strVal val="ppt_h"/>
                                          </p:val>
                                        </p:tav>
                                        <p:tav tm="100000">
                                          <p:val>
                                            <p:strVal val="ppt_h"/>
                                          </p:val>
                                        </p:tav>
                                      </p:tavLst>
                                    </p:anim>
                                    <p:set>
                                      <p:cBhvr>
                                        <p:cTn id="1001" dur="1" fill="hold">
                                          <p:stCondLst>
                                            <p:cond delay="4999"/>
                                          </p:stCondLst>
                                        </p:cTn>
                                        <p:tgtEl>
                                          <p:spTgt spid="17"/>
                                        </p:tgtEl>
                                        <p:attrNameLst>
                                          <p:attrName>style.visibility</p:attrName>
                                        </p:attrNameLst>
                                      </p:cBhvr>
                                      <p:to>
                                        <p:strVal val="hidden"/>
                                      </p:to>
                                    </p:set>
                                  </p:childTnLst>
                                </p:cTn>
                              </p:par>
                              <p:par>
                                <p:cTn id="1002" presetID="2" presetClass="entr" presetSubtype="4" fill="hold" grpId="0" nodeType="withEffect">
                                  <p:stCondLst>
                                    <p:cond delay="0"/>
                                  </p:stCondLst>
                                  <p:childTnLst>
                                    <p:set>
                                      <p:cBhvr>
                                        <p:cTn id="1003" dur="1" fill="hold">
                                          <p:stCondLst>
                                            <p:cond delay="0"/>
                                          </p:stCondLst>
                                        </p:cTn>
                                        <p:tgtEl>
                                          <p:spTgt spid="16"/>
                                        </p:tgtEl>
                                        <p:attrNameLst>
                                          <p:attrName>style.visibility</p:attrName>
                                        </p:attrNameLst>
                                      </p:cBhvr>
                                      <p:to>
                                        <p:strVal val="visible"/>
                                      </p:to>
                                    </p:set>
                                    <p:anim calcmode="lin" valueType="num">
                                      <p:cBhvr additive="base">
                                        <p:cTn id="1004" dur="4000" fill="hold"/>
                                        <p:tgtEl>
                                          <p:spTgt spid="16"/>
                                        </p:tgtEl>
                                        <p:attrNameLst>
                                          <p:attrName>ppt_x</p:attrName>
                                        </p:attrNameLst>
                                      </p:cBhvr>
                                      <p:tavLst>
                                        <p:tav tm="0">
                                          <p:val>
                                            <p:strVal val="#ppt_x"/>
                                          </p:val>
                                        </p:tav>
                                        <p:tav tm="100000">
                                          <p:val>
                                            <p:strVal val="#ppt_x"/>
                                          </p:val>
                                        </p:tav>
                                      </p:tavLst>
                                    </p:anim>
                                    <p:anim calcmode="lin" valueType="num">
                                      <p:cBhvr additive="base">
                                        <p:cTn id="1005" dur="4000" fill="hold"/>
                                        <p:tgtEl>
                                          <p:spTgt spid="16"/>
                                        </p:tgtEl>
                                        <p:attrNameLst>
                                          <p:attrName>ppt_y</p:attrName>
                                        </p:attrNameLst>
                                      </p:cBhvr>
                                      <p:tavLst>
                                        <p:tav tm="0">
                                          <p:val>
                                            <p:strVal val="1+#ppt_h/2"/>
                                          </p:val>
                                        </p:tav>
                                        <p:tav tm="100000">
                                          <p:val>
                                            <p:strVal val="#ppt_y"/>
                                          </p:val>
                                        </p:tav>
                                      </p:tavLst>
                                    </p:anim>
                                  </p:childTnLst>
                                </p:cTn>
                              </p:par>
                              <p:par>
                                <p:cTn id="1006" presetID="19" presetClass="entr" presetSubtype="10" fill="hold" grpId="1" nodeType="withEffect">
                                  <p:stCondLst>
                                    <p:cond delay="0"/>
                                  </p:stCondLst>
                                  <p:childTnLst>
                                    <p:set>
                                      <p:cBhvr>
                                        <p:cTn id="1007" dur="1" fill="hold">
                                          <p:stCondLst>
                                            <p:cond delay="0"/>
                                          </p:stCondLst>
                                        </p:cTn>
                                        <p:tgtEl>
                                          <p:spTgt spid="16"/>
                                        </p:tgtEl>
                                        <p:attrNameLst>
                                          <p:attrName>style.visibility</p:attrName>
                                        </p:attrNameLst>
                                      </p:cBhvr>
                                      <p:to>
                                        <p:strVal val="visible"/>
                                      </p:to>
                                    </p:set>
                                    <p:anim calcmode="lin" valueType="num">
                                      <p:cBhvr>
                                        <p:cTn id="1008" dur="4000" fill="hold"/>
                                        <p:tgtEl>
                                          <p:spTgt spid="16"/>
                                        </p:tgtEl>
                                        <p:attrNameLst>
                                          <p:attrName>ppt_w</p:attrName>
                                        </p:attrNameLst>
                                      </p:cBhvr>
                                      <p:tavLst>
                                        <p:tav tm="0" fmla="#ppt_w*sin(2.5*pi*$)">
                                          <p:val>
                                            <p:fltVal val="0"/>
                                          </p:val>
                                        </p:tav>
                                        <p:tav tm="100000">
                                          <p:val>
                                            <p:fltVal val="1"/>
                                          </p:val>
                                        </p:tav>
                                      </p:tavLst>
                                    </p:anim>
                                    <p:anim calcmode="lin" valueType="num">
                                      <p:cBhvr>
                                        <p:cTn id="1009" dur="4000" fill="hold"/>
                                        <p:tgtEl>
                                          <p:spTgt spid="16"/>
                                        </p:tgtEl>
                                        <p:attrNameLst>
                                          <p:attrName>ppt_h</p:attrName>
                                        </p:attrNameLst>
                                      </p:cBhvr>
                                      <p:tavLst>
                                        <p:tav tm="0">
                                          <p:val>
                                            <p:strVal val="#ppt_h"/>
                                          </p:val>
                                        </p:tav>
                                        <p:tav tm="100000">
                                          <p:val>
                                            <p:strVal val="#ppt_h"/>
                                          </p:val>
                                        </p:tav>
                                      </p:tavLst>
                                    </p:anim>
                                  </p:childTnLst>
                                </p:cTn>
                              </p:par>
                              <p:par>
                                <p:cTn id="1010" presetID="2" presetClass="exit" presetSubtype="1" fill="hold" grpId="2" nodeType="withEffect">
                                  <p:stCondLst>
                                    <p:cond delay="0"/>
                                  </p:stCondLst>
                                  <p:childTnLst>
                                    <p:anim calcmode="lin" valueType="num">
                                      <p:cBhvr additive="base">
                                        <p:cTn id="1011" dur="4500"/>
                                        <p:tgtEl>
                                          <p:spTgt spid="16"/>
                                        </p:tgtEl>
                                        <p:attrNameLst>
                                          <p:attrName>ppt_x</p:attrName>
                                        </p:attrNameLst>
                                      </p:cBhvr>
                                      <p:tavLst>
                                        <p:tav tm="0">
                                          <p:val>
                                            <p:strVal val="ppt_x"/>
                                          </p:val>
                                        </p:tav>
                                        <p:tav tm="100000">
                                          <p:val>
                                            <p:strVal val="ppt_x"/>
                                          </p:val>
                                        </p:tav>
                                      </p:tavLst>
                                    </p:anim>
                                    <p:anim calcmode="lin" valueType="num">
                                      <p:cBhvr additive="base">
                                        <p:cTn id="1012" dur="4500"/>
                                        <p:tgtEl>
                                          <p:spTgt spid="16"/>
                                        </p:tgtEl>
                                        <p:attrNameLst>
                                          <p:attrName>ppt_y</p:attrName>
                                        </p:attrNameLst>
                                      </p:cBhvr>
                                      <p:tavLst>
                                        <p:tav tm="0">
                                          <p:val>
                                            <p:strVal val="ppt_y"/>
                                          </p:val>
                                        </p:tav>
                                        <p:tav tm="100000">
                                          <p:val>
                                            <p:strVal val="0-ppt_h/2"/>
                                          </p:val>
                                        </p:tav>
                                      </p:tavLst>
                                    </p:anim>
                                    <p:set>
                                      <p:cBhvr>
                                        <p:cTn id="1013" dur="1" fill="hold">
                                          <p:stCondLst>
                                            <p:cond delay="4499"/>
                                          </p:stCondLst>
                                        </p:cTn>
                                        <p:tgtEl>
                                          <p:spTgt spid="16"/>
                                        </p:tgtEl>
                                        <p:attrNameLst>
                                          <p:attrName>style.visibility</p:attrName>
                                        </p:attrNameLst>
                                      </p:cBhvr>
                                      <p:to>
                                        <p:strVal val="hidden"/>
                                      </p:to>
                                    </p:set>
                                  </p:childTnLst>
                                </p:cTn>
                              </p:par>
                              <p:par>
                                <p:cTn id="1014" presetID="3" presetClass="exit" presetSubtype="10" fill="hold" grpId="3" nodeType="withEffect">
                                  <p:stCondLst>
                                    <p:cond delay="0"/>
                                  </p:stCondLst>
                                  <p:childTnLst>
                                    <p:animEffect transition="out" filter="blinds(horizontal)">
                                      <p:cBhvr>
                                        <p:cTn id="1015" dur="6000"/>
                                        <p:tgtEl>
                                          <p:spTgt spid="16"/>
                                        </p:tgtEl>
                                      </p:cBhvr>
                                    </p:animEffect>
                                    <p:set>
                                      <p:cBhvr>
                                        <p:cTn id="1016" dur="1" fill="hold">
                                          <p:stCondLst>
                                            <p:cond delay="5999"/>
                                          </p:stCondLst>
                                        </p:cTn>
                                        <p:tgtEl>
                                          <p:spTgt spid="16"/>
                                        </p:tgtEl>
                                        <p:attrNameLst>
                                          <p:attrName>style.visibility</p:attrName>
                                        </p:attrNameLst>
                                      </p:cBhvr>
                                      <p:to>
                                        <p:strVal val="hidden"/>
                                      </p:to>
                                    </p:set>
                                  </p:childTnLst>
                                </p:cTn>
                              </p:par>
                              <p:par>
                                <p:cTn id="1017" presetID="8" presetClass="emph" presetSubtype="0" fill="hold" grpId="4" nodeType="withEffect">
                                  <p:stCondLst>
                                    <p:cond delay="0"/>
                                  </p:stCondLst>
                                  <p:childTnLst>
                                    <p:animRot by="-21600000">
                                      <p:cBhvr>
                                        <p:cTn id="1018" dur="5000" fill="hold"/>
                                        <p:tgtEl>
                                          <p:spTgt spid="16"/>
                                        </p:tgtEl>
                                        <p:attrNameLst>
                                          <p:attrName>r</p:attrName>
                                        </p:attrNameLst>
                                      </p:cBhvr>
                                    </p:animRot>
                                  </p:childTnLst>
                                </p:cTn>
                              </p:par>
                              <p:par>
                                <p:cTn id="1019" presetID="45" presetClass="exit" presetSubtype="0" fill="hold" grpId="5" nodeType="withEffect">
                                  <p:stCondLst>
                                    <p:cond delay="0"/>
                                  </p:stCondLst>
                                  <p:childTnLst>
                                    <p:animEffect transition="out" filter="fade">
                                      <p:cBhvr>
                                        <p:cTn id="1020" dur="5000"/>
                                        <p:tgtEl>
                                          <p:spTgt spid="16"/>
                                        </p:tgtEl>
                                      </p:cBhvr>
                                    </p:animEffect>
                                    <p:anim calcmode="lin" valueType="num">
                                      <p:cBhvr>
                                        <p:cTn id="1021"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22" dur="5000"/>
                                        <p:tgtEl>
                                          <p:spTgt spid="16"/>
                                        </p:tgtEl>
                                        <p:attrNameLst>
                                          <p:attrName>ppt_h</p:attrName>
                                        </p:attrNameLst>
                                      </p:cBhvr>
                                      <p:tavLst>
                                        <p:tav tm="0">
                                          <p:val>
                                            <p:strVal val="ppt_h"/>
                                          </p:val>
                                        </p:tav>
                                        <p:tav tm="100000">
                                          <p:val>
                                            <p:strVal val="ppt_h"/>
                                          </p:val>
                                        </p:tav>
                                      </p:tavLst>
                                    </p:anim>
                                    <p:set>
                                      <p:cBhvr>
                                        <p:cTn id="1023" dur="1" fill="hold">
                                          <p:stCondLst>
                                            <p:cond delay="4999"/>
                                          </p:stCondLst>
                                        </p:cTn>
                                        <p:tgtEl>
                                          <p:spTgt spid="16"/>
                                        </p:tgtEl>
                                        <p:attrNameLst>
                                          <p:attrName>style.visibility</p:attrName>
                                        </p:attrNameLst>
                                      </p:cBhvr>
                                      <p:to>
                                        <p:strVal val="hidden"/>
                                      </p:to>
                                    </p:set>
                                  </p:childTnLst>
                                </p:cTn>
                              </p:par>
                              <p:par>
                                <p:cTn id="1024" presetID="2" presetClass="entr" presetSubtype="4" fill="hold" grpId="0" nodeType="withEffect">
                                  <p:stCondLst>
                                    <p:cond delay="0"/>
                                  </p:stCondLst>
                                  <p:childTnLst>
                                    <p:set>
                                      <p:cBhvr>
                                        <p:cTn id="1025" dur="1" fill="hold">
                                          <p:stCondLst>
                                            <p:cond delay="0"/>
                                          </p:stCondLst>
                                        </p:cTn>
                                        <p:tgtEl>
                                          <p:spTgt spid="21"/>
                                        </p:tgtEl>
                                        <p:attrNameLst>
                                          <p:attrName>style.visibility</p:attrName>
                                        </p:attrNameLst>
                                      </p:cBhvr>
                                      <p:to>
                                        <p:strVal val="visible"/>
                                      </p:to>
                                    </p:set>
                                    <p:anim calcmode="lin" valueType="num">
                                      <p:cBhvr additive="base">
                                        <p:cTn id="1026" dur="4000" fill="hold"/>
                                        <p:tgtEl>
                                          <p:spTgt spid="21"/>
                                        </p:tgtEl>
                                        <p:attrNameLst>
                                          <p:attrName>ppt_x</p:attrName>
                                        </p:attrNameLst>
                                      </p:cBhvr>
                                      <p:tavLst>
                                        <p:tav tm="0">
                                          <p:val>
                                            <p:strVal val="#ppt_x"/>
                                          </p:val>
                                        </p:tav>
                                        <p:tav tm="100000">
                                          <p:val>
                                            <p:strVal val="#ppt_x"/>
                                          </p:val>
                                        </p:tav>
                                      </p:tavLst>
                                    </p:anim>
                                    <p:anim calcmode="lin" valueType="num">
                                      <p:cBhvr additive="base">
                                        <p:cTn id="1027" dur="4000" fill="hold"/>
                                        <p:tgtEl>
                                          <p:spTgt spid="21"/>
                                        </p:tgtEl>
                                        <p:attrNameLst>
                                          <p:attrName>ppt_y</p:attrName>
                                        </p:attrNameLst>
                                      </p:cBhvr>
                                      <p:tavLst>
                                        <p:tav tm="0">
                                          <p:val>
                                            <p:strVal val="1+#ppt_h/2"/>
                                          </p:val>
                                        </p:tav>
                                        <p:tav tm="100000">
                                          <p:val>
                                            <p:strVal val="#ppt_y"/>
                                          </p:val>
                                        </p:tav>
                                      </p:tavLst>
                                    </p:anim>
                                  </p:childTnLst>
                                </p:cTn>
                              </p:par>
                              <p:par>
                                <p:cTn id="1028" presetID="19" presetClass="entr" presetSubtype="10" fill="hold" grpId="1" nodeType="withEffect">
                                  <p:stCondLst>
                                    <p:cond delay="0"/>
                                  </p:stCondLst>
                                  <p:childTnLst>
                                    <p:set>
                                      <p:cBhvr>
                                        <p:cTn id="1029" dur="1" fill="hold">
                                          <p:stCondLst>
                                            <p:cond delay="0"/>
                                          </p:stCondLst>
                                        </p:cTn>
                                        <p:tgtEl>
                                          <p:spTgt spid="21"/>
                                        </p:tgtEl>
                                        <p:attrNameLst>
                                          <p:attrName>style.visibility</p:attrName>
                                        </p:attrNameLst>
                                      </p:cBhvr>
                                      <p:to>
                                        <p:strVal val="visible"/>
                                      </p:to>
                                    </p:set>
                                    <p:anim calcmode="lin" valueType="num">
                                      <p:cBhvr>
                                        <p:cTn id="1030" dur="4000" fill="hold"/>
                                        <p:tgtEl>
                                          <p:spTgt spid="21"/>
                                        </p:tgtEl>
                                        <p:attrNameLst>
                                          <p:attrName>ppt_w</p:attrName>
                                        </p:attrNameLst>
                                      </p:cBhvr>
                                      <p:tavLst>
                                        <p:tav tm="0" fmla="#ppt_w*sin(2.5*pi*$)">
                                          <p:val>
                                            <p:fltVal val="0"/>
                                          </p:val>
                                        </p:tav>
                                        <p:tav tm="100000">
                                          <p:val>
                                            <p:fltVal val="1"/>
                                          </p:val>
                                        </p:tav>
                                      </p:tavLst>
                                    </p:anim>
                                    <p:anim calcmode="lin" valueType="num">
                                      <p:cBhvr>
                                        <p:cTn id="1031" dur="4000" fill="hold"/>
                                        <p:tgtEl>
                                          <p:spTgt spid="21"/>
                                        </p:tgtEl>
                                        <p:attrNameLst>
                                          <p:attrName>ppt_h</p:attrName>
                                        </p:attrNameLst>
                                      </p:cBhvr>
                                      <p:tavLst>
                                        <p:tav tm="0">
                                          <p:val>
                                            <p:strVal val="#ppt_h"/>
                                          </p:val>
                                        </p:tav>
                                        <p:tav tm="100000">
                                          <p:val>
                                            <p:strVal val="#ppt_h"/>
                                          </p:val>
                                        </p:tav>
                                      </p:tavLst>
                                    </p:anim>
                                  </p:childTnLst>
                                </p:cTn>
                              </p:par>
                              <p:par>
                                <p:cTn id="1032" presetID="2" presetClass="exit" presetSubtype="1" fill="hold" grpId="2" nodeType="withEffect">
                                  <p:stCondLst>
                                    <p:cond delay="0"/>
                                  </p:stCondLst>
                                  <p:childTnLst>
                                    <p:anim calcmode="lin" valueType="num">
                                      <p:cBhvr additive="base">
                                        <p:cTn id="1033" dur="4500"/>
                                        <p:tgtEl>
                                          <p:spTgt spid="21"/>
                                        </p:tgtEl>
                                        <p:attrNameLst>
                                          <p:attrName>ppt_x</p:attrName>
                                        </p:attrNameLst>
                                      </p:cBhvr>
                                      <p:tavLst>
                                        <p:tav tm="0">
                                          <p:val>
                                            <p:strVal val="ppt_x"/>
                                          </p:val>
                                        </p:tav>
                                        <p:tav tm="100000">
                                          <p:val>
                                            <p:strVal val="ppt_x"/>
                                          </p:val>
                                        </p:tav>
                                      </p:tavLst>
                                    </p:anim>
                                    <p:anim calcmode="lin" valueType="num">
                                      <p:cBhvr additive="base">
                                        <p:cTn id="1034" dur="4500"/>
                                        <p:tgtEl>
                                          <p:spTgt spid="21"/>
                                        </p:tgtEl>
                                        <p:attrNameLst>
                                          <p:attrName>ppt_y</p:attrName>
                                        </p:attrNameLst>
                                      </p:cBhvr>
                                      <p:tavLst>
                                        <p:tav tm="0">
                                          <p:val>
                                            <p:strVal val="ppt_y"/>
                                          </p:val>
                                        </p:tav>
                                        <p:tav tm="100000">
                                          <p:val>
                                            <p:strVal val="0-ppt_h/2"/>
                                          </p:val>
                                        </p:tav>
                                      </p:tavLst>
                                    </p:anim>
                                    <p:set>
                                      <p:cBhvr>
                                        <p:cTn id="1035" dur="1" fill="hold">
                                          <p:stCondLst>
                                            <p:cond delay="4499"/>
                                          </p:stCondLst>
                                        </p:cTn>
                                        <p:tgtEl>
                                          <p:spTgt spid="21"/>
                                        </p:tgtEl>
                                        <p:attrNameLst>
                                          <p:attrName>style.visibility</p:attrName>
                                        </p:attrNameLst>
                                      </p:cBhvr>
                                      <p:to>
                                        <p:strVal val="hidden"/>
                                      </p:to>
                                    </p:set>
                                  </p:childTnLst>
                                </p:cTn>
                              </p:par>
                              <p:par>
                                <p:cTn id="1036" presetID="3" presetClass="exit" presetSubtype="10" fill="hold" grpId="3" nodeType="withEffect">
                                  <p:stCondLst>
                                    <p:cond delay="0"/>
                                  </p:stCondLst>
                                  <p:childTnLst>
                                    <p:animEffect transition="out" filter="blinds(horizontal)">
                                      <p:cBhvr>
                                        <p:cTn id="1037" dur="6000"/>
                                        <p:tgtEl>
                                          <p:spTgt spid="21"/>
                                        </p:tgtEl>
                                      </p:cBhvr>
                                    </p:animEffect>
                                    <p:set>
                                      <p:cBhvr>
                                        <p:cTn id="1038" dur="1" fill="hold">
                                          <p:stCondLst>
                                            <p:cond delay="5999"/>
                                          </p:stCondLst>
                                        </p:cTn>
                                        <p:tgtEl>
                                          <p:spTgt spid="21"/>
                                        </p:tgtEl>
                                        <p:attrNameLst>
                                          <p:attrName>style.visibility</p:attrName>
                                        </p:attrNameLst>
                                      </p:cBhvr>
                                      <p:to>
                                        <p:strVal val="hidden"/>
                                      </p:to>
                                    </p:set>
                                  </p:childTnLst>
                                </p:cTn>
                              </p:par>
                              <p:par>
                                <p:cTn id="1039" presetID="8" presetClass="emph" presetSubtype="0" fill="hold" grpId="4" nodeType="withEffect">
                                  <p:stCondLst>
                                    <p:cond delay="0"/>
                                  </p:stCondLst>
                                  <p:childTnLst>
                                    <p:animRot by="-21600000">
                                      <p:cBhvr>
                                        <p:cTn id="1040" dur="5000" fill="hold"/>
                                        <p:tgtEl>
                                          <p:spTgt spid="21"/>
                                        </p:tgtEl>
                                        <p:attrNameLst>
                                          <p:attrName>r</p:attrName>
                                        </p:attrNameLst>
                                      </p:cBhvr>
                                    </p:animRot>
                                  </p:childTnLst>
                                </p:cTn>
                              </p:par>
                              <p:par>
                                <p:cTn id="1041" presetID="45" presetClass="exit" presetSubtype="0" fill="hold" grpId="5" nodeType="withEffect">
                                  <p:stCondLst>
                                    <p:cond delay="0"/>
                                  </p:stCondLst>
                                  <p:childTnLst>
                                    <p:animEffect transition="out" filter="fade">
                                      <p:cBhvr>
                                        <p:cTn id="1042" dur="5000"/>
                                        <p:tgtEl>
                                          <p:spTgt spid="21"/>
                                        </p:tgtEl>
                                      </p:cBhvr>
                                    </p:animEffect>
                                    <p:anim calcmode="lin" valueType="num">
                                      <p:cBhvr>
                                        <p:cTn id="1043"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4" dur="5000"/>
                                        <p:tgtEl>
                                          <p:spTgt spid="21"/>
                                        </p:tgtEl>
                                        <p:attrNameLst>
                                          <p:attrName>ppt_h</p:attrName>
                                        </p:attrNameLst>
                                      </p:cBhvr>
                                      <p:tavLst>
                                        <p:tav tm="0">
                                          <p:val>
                                            <p:strVal val="ppt_h"/>
                                          </p:val>
                                        </p:tav>
                                        <p:tav tm="100000">
                                          <p:val>
                                            <p:strVal val="ppt_h"/>
                                          </p:val>
                                        </p:tav>
                                      </p:tavLst>
                                    </p:anim>
                                    <p:set>
                                      <p:cBhvr>
                                        <p:cTn id="1045" dur="1" fill="hold">
                                          <p:stCondLst>
                                            <p:cond delay="4999"/>
                                          </p:stCondLst>
                                        </p:cTn>
                                        <p:tgtEl>
                                          <p:spTgt spid="21"/>
                                        </p:tgtEl>
                                        <p:attrNameLst>
                                          <p:attrName>style.visibility</p:attrName>
                                        </p:attrNameLst>
                                      </p:cBhvr>
                                      <p:to>
                                        <p:strVal val="hidden"/>
                                      </p:to>
                                    </p:set>
                                  </p:childTnLst>
                                </p:cTn>
                              </p:par>
                              <p:par>
                                <p:cTn id="1046" presetID="2" presetClass="entr" presetSubtype="4" fill="hold" grpId="0" nodeType="withEffect">
                                  <p:stCondLst>
                                    <p:cond delay="0"/>
                                  </p:stCondLst>
                                  <p:childTnLst>
                                    <p:set>
                                      <p:cBhvr>
                                        <p:cTn id="1047" dur="1" fill="hold">
                                          <p:stCondLst>
                                            <p:cond delay="0"/>
                                          </p:stCondLst>
                                        </p:cTn>
                                        <p:tgtEl>
                                          <p:spTgt spid="20"/>
                                        </p:tgtEl>
                                        <p:attrNameLst>
                                          <p:attrName>style.visibility</p:attrName>
                                        </p:attrNameLst>
                                      </p:cBhvr>
                                      <p:to>
                                        <p:strVal val="visible"/>
                                      </p:to>
                                    </p:set>
                                    <p:anim calcmode="lin" valueType="num">
                                      <p:cBhvr additive="base">
                                        <p:cTn id="1048" dur="4000" fill="hold"/>
                                        <p:tgtEl>
                                          <p:spTgt spid="20"/>
                                        </p:tgtEl>
                                        <p:attrNameLst>
                                          <p:attrName>ppt_x</p:attrName>
                                        </p:attrNameLst>
                                      </p:cBhvr>
                                      <p:tavLst>
                                        <p:tav tm="0">
                                          <p:val>
                                            <p:strVal val="#ppt_x"/>
                                          </p:val>
                                        </p:tav>
                                        <p:tav tm="100000">
                                          <p:val>
                                            <p:strVal val="#ppt_x"/>
                                          </p:val>
                                        </p:tav>
                                      </p:tavLst>
                                    </p:anim>
                                    <p:anim calcmode="lin" valueType="num">
                                      <p:cBhvr additive="base">
                                        <p:cTn id="1049" dur="4000" fill="hold"/>
                                        <p:tgtEl>
                                          <p:spTgt spid="20"/>
                                        </p:tgtEl>
                                        <p:attrNameLst>
                                          <p:attrName>ppt_y</p:attrName>
                                        </p:attrNameLst>
                                      </p:cBhvr>
                                      <p:tavLst>
                                        <p:tav tm="0">
                                          <p:val>
                                            <p:strVal val="1+#ppt_h/2"/>
                                          </p:val>
                                        </p:tav>
                                        <p:tav tm="100000">
                                          <p:val>
                                            <p:strVal val="#ppt_y"/>
                                          </p:val>
                                        </p:tav>
                                      </p:tavLst>
                                    </p:anim>
                                  </p:childTnLst>
                                </p:cTn>
                              </p:par>
                              <p:par>
                                <p:cTn id="1050" presetID="19" presetClass="entr" presetSubtype="10" fill="hold" grpId="1" nodeType="withEffect">
                                  <p:stCondLst>
                                    <p:cond delay="0"/>
                                  </p:stCondLst>
                                  <p:childTnLst>
                                    <p:set>
                                      <p:cBhvr>
                                        <p:cTn id="1051" dur="1" fill="hold">
                                          <p:stCondLst>
                                            <p:cond delay="0"/>
                                          </p:stCondLst>
                                        </p:cTn>
                                        <p:tgtEl>
                                          <p:spTgt spid="20"/>
                                        </p:tgtEl>
                                        <p:attrNameLst>
                                          <p:attrName>style.visibility</p:attrName>
                                        </p:attrNameLst>
                                      </p:cBhvr>
                                      <p:to>
                                        <p:strVal val="visible"/>
                                      </p:to>
                                    </p:set>
                                    <p:anim calcmode="lin" valueType="num">
                                      <p:cBhvr>
                                        <p:cTn id="1052" dur="4000" fill="hold"/>
                                        <p:tgtEl>
                                          <p:spTgt spid="20"/>
                                        </p:tgtEl>
                                        <p:attrNameLst>
                                          <p:attrName>ppt_w</p:attrName>
                                        </p:attrNameLst>
                                      </p:cBhvr>
                                      <p:tavLst>
                                        <p:tav tm="0" fmla="#ppt_w*sin(2.5*pi*$)">
                                          <p:val>
                                            <p:fltVal val="0"/>
                                          </p:val>
                                        </p:tav>
                                        <p:tav tm="100000">
                                          <p:val>
                                            <p:fltVal val="1"/>
                                          </p:val>
                                        </p:tav>
                                      </p:tavLst>
                                    </p:anim>
                                    <p:anim calcmode="lin" valueType="num">
                                      <p:cBhvr>
                                        <p:cTn id="1053" dur="4000" fill="hold"/>
                                        <p:tgtEl>
                                          <p:spTgt spid="20"/>
                                        </p:tgtEl>
                                        <p:attrNameLst>
                                          <p:attrName>ppt_h</p:attrName>
                                        </p:attrNameLst>
                                      </p:cBhvr>
                                      <p:tavLst>
                                        <p:tav tm="0">
                                          <p:val>
                                            <p:strVal val="#ppt_h"/>
                                          </p:val>
                                        </p:tav>
                                        <p:tav tm="100000">
                                          <p:val>
                                            <p:strVal val="#ppt_h"/>
                                          </p:val>
                                        </p:tav>
                                      </p:tavLst>
                                    </p:anim>
                                  </p:childTnLst>
                                </p:cTn>
                              </p:par>
                              <p:par>
                                <p:cTn id="1054" presetID="2" presetClass="exit" presetSubtype="1" fill="hold" grpId="2" nodeType="withEffect">
                                  <p:stCondLst>
                                    <p:cond delay="0"/>
                                  </p:stCondLst>
                                  <p:childTnLst>
                                    <p:anim calcmode="lin" valueType="num">
                                      <p:cBhvr additive="base">
                                        <p:cTn id="1055" dur="4500"/>
                                        <p:tgtEl>
                                          <p:spTgt spid="20"/>
                                        </p:tgtEl>
                                        <p:attrNameLst>
                                          <p:attrName>ppt_x</p:attrName>
                                        </p:attrNameLst>
                                      </p:cBhvr>
                                      <p:tavLst>
                                        <p:tav tm="0">
                                          <p:val>
                                            <p:strVal val="ppt_x"/>
                                          </p:val>
                                        </p:tav>
                                        <p:tav tm="100000">
                                          <p:val>
                                            <p:strVal val="ppt_x"/>
                                          </p:val>
                                        </p:tav>
                                      </p:tavLst>
                                    </p:anim>
                                    <p:anim calcmode="lin" valueType="num">
                                      <p:cBhvr additive="base">
                                        <p:cTn id="1056" dur="4500"/>
                                        <p:tgtEl>
                                          <p:spTgt spid="20"/>
                                        </p:tgtEl>
                                        <p:attrNameLst>
                                          <p:attrName>ppt_y</p:attrName>
                                        </p:attrNameLst>
                                      </p:cBhvr>
                                      <p:tavLst>
                                        <p:tav tm="0">
                                          <p:val>
                                            <p:strVal val="ppt_y"/>
                                          </p:val>
                                        </p:tav>
                                        <p:tav tm="100000">
                                          <p:val>
                                            <p:strVal val="0-ppt_h/2"/>
                                          </p:val>
                                        </p:tav>
                                      </p:tavLst>
                                    </p:anim>
                                    <p:set>
                                      <p:cBhvr>
                                        <p:cTn id="1057" dur="1" fill="hold">
                                          <p:stCondLst>
                                            <p:cond delay="4499"/>
                                          </p:stCondLst>
                                        </p:cTn>
                                        <p:tgtEl>
                                          <p:spTgt spid="20"/>
                                        </p:tgtEl>
                                        <p:attrNameLst>
                                          <p:attrName>style.visibility</p:attrName>
                                        </p:attrNameLst>
                                      </p:cBhvr>
                                      <p:to>
                                        <p:strVal val="hidden"/>
                                      </p:to>
                                    </p:set>
                                  </p:childTnLst>
                                </p:cTn>
                              </p:par>
                              <p:par>
                                <p:cTn id="1058" presetID="3" presetClass="exit" presetSubtype="10" fill="hold" grpId="3" nodeType="withEffect">
                                  <p:stCondLst>
                                    <p:cond delay="0"/>
                                  </p:stCondLst>
                                  <p:childTnLst>
                                    <p:animEffect transition="out" filter="blinds(horizontal)">
                                      <p:cBhvr>
                                        <p:cTn id="1059" dur="6000"/>
                                        <p:tgtEl>
                                          <p:spTgt spid="20"/>
                                        </p:tgtEl>
                                      </p:cBhvr>
                                    </p:animEffect>
                                    <p:set>
                                      <p:cBhvr>
                                        <p:cTn id="1060" dur="1" fill="hold">
                                          <p:stCondLst>
                                            <p:cond delay="5999"/>
                                          </p:stCondLst>
                                        </p:cTn>
                                        <p:tgtEl>
                                          <p:spTgt spid="20"/>
                                        </p:tgtEl>
                                        <p:attrNameLst>
                                          <p:attrName>style.visibility</p:attrName>
                                        </p:attrNameLst>
                                      </p:cBhvr>
                                      <p:to>
                                        <p:strVal val="hidden"/>
                                      </p:to>
                                    </p:set>
                                  </p:childTnLst>
                                </p:cTn>
                              </p:par>
                              <p:par>
                                <p:cTn id="1061" presetID="8" presetClass="emph" presetSubtype="0" fill="hold" grpId="4" nodeType="withEffect">
                                  <p:stCondLst>
                                    <p:cond delay="0"/>
                                  </p:stCondLst>
                                  <p:childTnLst>
                                    <p:animRot by="-21600000">
                                      <p:cBhvr>
                                        <p:cTn id="1062" dur="5000" fill="hold"/>
                                        <p:tgtEl>
                                          <p:spTgt spid="20"/>
                                        </p:tgtEl>
                                        <p:attrNameLst>
                                          <p:attrName>r</p:attrName>
                                        </p:attrNameLst>
                                      </p:cBhvr>
                                    </p:animRot>
                                  </p:childTnLst>
                                </p:cTn>
                              </p:par>
                              <p:par>
                                <p:cTn id="1063" presetID="45" presetClass="exit" presetSubtype="0" fill="hold" grpId="5" nodeType="withEffect">
                                  <p:stCondLst>
                                    <p:cond delay="0"/>
                                  </p:stCondLst>
                                  <p:childTnLst>
                                    <p:animEffect transition="out" filter="fade">
                                      <p:cBhvr>
                                        <p:cTn id="1064" dur="5000"/>
                                        <p:tgtEl>
                                          <p:spTgt spid="20"/>
                                        </p:tgtEl>
                                      </p:cBhvr>
                                    </p:animEffect>
                                    <p:anim calcmode="lin" valueType="num">
                                      <p:cBhvr>
                                        <p:cTn id="1065"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6" dur="5000"/>
                                        <p:tgtEl>
                                          <p:spTgt spid="20"/>
                                        </p:tgtEl>
                                        <p:attrNameLst>
                                          <p:attrName>ppt_h</p:attrName>
                                        </p:attrNameLst>
                                      </p:cBhvr>
                                      <p:tavLst>
                                        <p:tav tm="0">
                                          <p:val>
                                            <p:strVal val="ppt_h"/>
                                          </p:val>
                                        </p:tav>
                                        <p:tav tm="100000">
                                          <p:val>
                                            <p:strVal val="ppt_h"/>
                                          </p:val>
                                        </p:tav>
                                      </p:tavLst>
                                    </p:anim>
                                    <p:set>
                                      <p:cBhvr>
                                        <p:cTn id="1067" dur="1" fill="hold">
                                          <p:stCondLst>
                                            <p:cond delay="4999"/>
                                          </p:stCondLst>
                                        </p:cTn>
                                        <p:tgtEl>
                                          <p:spTgt spid="20"/>
                                        </p:tgtEl>
                                        <p:attrNameLst>
                                          <p:attrName>style.visibility</p:attrName>
                                        </p:attrNameLst>
                                      </p:cBhvr>
                                      <p:to>
                                        <p:strVal val="hidden"/>
                                      </p:to>
                                    </p:set>
                                  </p:childTnLst>
                                </p:cTn>
                              </p:par>
                              <p:par>
                                <p:cTn id="1068" presetID="2" presetClass="entr" presetSubtype="4" fill="hold" grpId="0" nodeType="withEffect">
                                  <p:stCondLst>
                                    <p:cond delay="0"/>
                                  </p:stCondLst>
                                  <p:childTnLst>
                                    <p:set>
                                      <p:cBhvr>
                                        <p:cTn id="1069" dur="1" fill="hold">
                                          <p:stCondLst>
                                            <p:cond delay="0"/>
                                          </p:stCondLst>
                                        </p:cTn>
                                        <p:tgtEl>
                                          <p:spTgt spid="19"/>
                                        </p:tgtEl>
                                        <p:attrNameLst>
                                          <p:attrName>style.visibility</p:attrName>
                                        </p:attrNameLst>
                                      </p:cBhvr>
                                      <p:to>
                                        <p:strVal val="visible"/>
                                      </p:to>
                                    </p:set>
                                    <p:anim calcmode="lin" valueType="num">
                                      <p:cBhvr additive="base">
                                        <p:cTn id="1070" dur="4000" fill="hold"/>
                                        <p:tgtEl>
                                          <p:spTgt spid="19"/>
                                        </p:tgtEl>
                                        <p:attrNameLst>
                                          <p:attrName>ppt_x</p:attrName>
                                        </p:attrNameLst>
                                      </p:cBhvr>
                                      <p:tavLst>
                                        <p:tav tm="0">
                                          <p:val>
                                            <p:strVal val="#ppt_x"/>
                                          </p:val>
                                        </p:tav>
                                        <p:tav tm="100000">
                                          <p:val>
                                            <p:strVal val="#ppt_x"/>
                                          </p:val>
                                        </p:tav>
                                      </p:tavLst>
                                    </p:anim>
                                    <p:anim calcmode="lin" valueType="num">
                                      <p:cBhvr additive="base">
                                        <p:cTn id="1071" dur="4000" fill="hold"/>
                                        <p:tgtEl>
                                          <p:spTgt spid="19"/>
                                        </p:tgtEl>
                                        <p:attrNameLst>
                                          <p:attrName>ppt_y</p:attrName>
                                        </p:attrNameLst>
                                      </p:cBhvr>
                                      <p:tavLst>
                                        <p:tav tm="0">
                                          <p:val>
                                            <p:strVal val="1+#ppt_h/2"/>
                                          </p:val>
                                        </p:tav>
                                        <p:tav tm="100000">
                                          <p:val>
                                            <p:strVal val="#ppt_y"/>
                                          </p:val>
                                        </p:tav>
                                      </p:tavLst>
                                    </p:anim>
                                  </p:childTnLst>
                                </p:cTn>
                              </p:par>
                              <p:par>
                                <p:cTn id="1072" presetID="19" presetClass="entr" presetSubtype="10" fill="hold" grpId="1" nodeType="withEffect">
                                  <p:stCondLst>
                                    <p:cond delay="0"/>
                                  </p:stCondLst>
                                  <p:childTnLst>
                                    <p:set>
                                      <p:cBhvr>
                                        <p:cTn id="1073" dur="1" fill="hold">
                                          <p:stCondLst>
                                            <p:cond delay="0"/>
                                          </p:stCondLst>
                                        </p:cTn>
                                        <p:tgtEl>
                                          <p:spTgt spid="19"/>
                                        </p:tgtEl>
                                        <p:attrNameLst>
                                          <p:attrName>style.visibility</p:attrName>
                                        </p:attrNameLst>
                                      </p:cBhvr>
                                      <p:to>
                                        <p:strVal val="visible"/>
                                      </p:to>
                                    </p:set>
                                    <p:anim calcmode="lin" valueType="num">
                                      <p:cBhvr>
                                        <p:cTn id="1074" dur="4000" fill="hold"/>
                                        <p:tgtEl>
                                          <p:spTgt spid="19"/>
                                        </p:tgtEl>
                                        <p:attrNameLst>
                                          <p:attrName>ppt_w</p:attrName>
                                        </p:attrNameLst>
                                      </p:cBhvr>
                                      <p:tavLst>
                                        <p:tav tm="0" fmla="#ppt_w*sin(2.5*pi*$)">
                                          <p:val>
                                            <p:fltVal val="0"/>
                                          </p:val>
                                        </p:tav>
                                        <p:tav tm="100000">
                                          <p:val>
                                            <p:fltVal val="1"/>
                                          </p:val>
                                        </p:tav>
                                      </p:tavLst>
                                    </p:anim>
                                    <p:anim calcmode="lin" valueType="num">
                                      <p:cBhvr>
                                        <p:cTn id="1075" dur="4000" fill="hold"/>
                                        <p:tgtEl>
                                          <p:spTgt spid="19"/>
                                        </p:tgtEl>
                                        <p:attrNameLst>
                                          <p:attrName>ppt_h</p:attrName>
                                        </p:attrNameLst>
                                      </p:cBhvr>
                                      <p:tavLst>
                                        <p:tav tm="0">
                                          <p:val>
                                            <p:strVal val="#ppt_h"/>
                                          </p:val>
                                        </p:tav>
                                        <p:tav tm="100000">
                                          <p:val>
                                            <p:strVal val="#ppt_h"/>
                                          </p:val>
                                        </p:tav>
                                      </p:tavLst>
                                    </p:anim>
                                  </p:childTnLst>
                                </p:cTn>
                              </p:par>
                              <p:par>
                                <p:cTn id="1076" presetID="2" presetClass="exit" presetSubtype="1" fill="hold" grpId="2" nodeType="withEffect">
                                  <p:stCondLst>
                                    <p:cond delay="0"/>
                                  </p:stCondLst>
                                  <p:childTnLst>
                                    <p:anim calcmode="lin" valueType="num">
                                      <p:cBhvr additive="base">
                                        <p:cTn id="1077" dur="4500"/>
                                        <p:tgtEl>
                                          <p:spTgt spid="19"/>
                                        </p:tgtEl>
                                        <p:attrNameLst>
                                          <p:attrName>ppt_x</p:attrName>
                                        </p:attrNameLst>
                                      </p:cBhvr>
                                      <p:tavLst>
                                        <p:tav tm="0">
                                          <p:val>
                                            <p:strVal val="ppt_x"/>
                                          </p:val>
                                        </p:tav>
                                        <p:tav tm="100000">
                                          <p:val>
                                            <p:strVal val="ppt_x"/>
                                          </p:val>
                                        </p:tav>
                                      </p:tavLst>
                                    </p:anim>
                                    <p:anim calcmode="lin" valueType="num">
                                      <p:cBhvr additive="base">
                                        <p:cTn id="1078" dur="4500"/>
                                        <p:tgtEl>
                                          <p:spTgt spid="19"/>
                                        </p:tgtEl>
                                        <p:attrNameLst>
                                          <p:attrName>ppt_y</p:attrName>
                                        </p:attrNameLst>
                                      </p:cBhvr>
                                      <p:tavLst>
                                        <p:tav tm="0">
                                          <p:val>
                                            <p:strVal val="ppt_y"/>
                                          </p:val>
                                        </p:tav>
                                        <p:tav tm="100000">
                                          <p:val>
                                            <p:strVal val="0-ppt_h/2"/>
                                          </p:val>
                                        </p:tav>
                                      </p:tavLst>
                                    </p:anim>
                                    <p:set>
                                      <p:cBhvr>
                                        <p:cTn id="1079" dur="1" fill="hold">
                                          <p:stCondLst>
                                            <p:cond delay="4499"/>
                                          </p:stCondLst>
                                        </p:cTn>
                                        <p:tgtEl>
                                          <p:spTgt spid="19"/>
                                        </p:tgtEl>
                                        <p:attrNameLst>
                                          <p:attrName>style.visibility</p:attrName>
                                        </p:attrNameLst>
                                      </p:cBhvr>
                                      <p:to>
                                        <p:strVal val="hidden"/>
                                      </p:to>
                                    </p:set>
                                  </p:childTnLst>
                                </p:cTn>
                              </p:par>
                              <p:par>
                                <p:cTn id="1080" presetID="3" presetClass="exit" presetSubtype="10" fill="hold" grpId="3" nodeType="withEffect">
                                  <p:stCondLst>
                                    <p:cond delay="0"/>
                                  </p:stCondLst>
                                  <p:childTnLst>
                                    <p:animEffect transition="out" filter="blinds(horizontal)">
                                      <p:cBhvr>
                                        <p:cTn id="1081" dur="6000"/>
                                        <p:tgtEl>
                                          <p:spTgt spid="19"/>
                                        </p:tgtEl>
                                      </p:cBhvr>
                                    </p:animEffect>
                                    <p:set>
                                      <p:cBhvr>
                                        <p:cTn id="1082" dur="1" fill="hold">
                                          <p:stCondLst>
                                            <p:cond delay="5999"/>
                                          </p:stCondLst>
                                        </p:cTn>
                                        <p:tgtEl>
                                          <p:spTgt spid="19"/>
                                        </p:tgtEl>
                                        <p:attrNameLst>
                                          <p:attrName>style.visibility</p:attrName>
                                        </p:attrNameLst>
                                      </p:cBhvr>
                                      <p:to>
                                        <p:strVal val="hidden"/>
                                      </p:to>
                                    </p:set>
                                  </p:childTnLst>
                                </p:cTn>
                              </p:par>
                              <p:par>
                                <p:cTn id="1083" presetID="8" presetClass="emph" presetSubtype="0" fill="hold" grpId="4" nodeType="withEffect">
                                  <p:stCondLst>
                                    <p:cond delay="0"/>
                                  </p:stCondLst>
                                  <p:childTnLst>
                                    <p:animRot by="-21600000">
                                      <p:cBhvr>
                                        <p:cTn id="1084" dur="5000" fill="hold"/>
                                        <p:tgtEl>
                                          <p:spTgt spid="19"/>
                                        </p:tgtEl>
                                        <p:attrNameLst>
                                          <p:attrName>r</p:attrName>
                                        </p:attrNameLst>
                                      </p:cBhvr>
                                    </p:animRot>
                                  </p:childTnLst>
                                </p:cTn>
                              </p:par>
                              <p:par>
                                <p:cTn id="1085" presetID="45" presetClass="exit" presetSubtype="0" fill="hold" grpId="5" nodeType="withEffect">
                                  <p:stCondLst>
                                    <p:cond delay="0"/>
                                  </p:stCondLst>
                                  <p:childTnLst>
                                    <p:animEffect transition="out" filter="fade">
                                      <p:cBhvr>
                                        <p:cTn id="1086" dur="5000"/>
                                        <p:tgtEl>
                                          <p:spTgt spid="19"/>
                                        </p:tgtEl>
                                      </p:cBhvr>
                                    </p:animEffect>
                                    <p:anim calcmode="lin" valueType="num">
                                      <p:cBhvr>
                                        <p:cTn id="1087"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8" dur="5000"/>
                                        <p:tgtEl>
                                          <p:spTgt spid="19"/>
                                        </p:tgtEl>
                                        <p:attrNameLst>
                                          <p:attrName>ppt_h</p:attrName>
                                        </p:attrNameLst>
                                      </p:cBhvr>
                                      <p:tavLst>
                                        <p:tav tm="0">
                                          <p:val>
                                            <p:strVal val="ppt_h"/>
                                          </p:val>
                                        </p:tav>
                                        <p:tav tm="100000">
                                          <p:val>
                                            <p:strVal val="ppt_h"/>
                                          </p:val>
                                        </p:tav>
                                      </p:tavLst>
                                    </p:anim>
                                    <p:set>
                                      <p:cBhvr>
                                        <p:cTn id="1089" dur="1" fill="hold">
                                          <p:stCondLst>
                                            <p:cond delay="4999"/>
                                          </p:stCondLst>
                                        </p:cTn>
                                        <p:tgtEl>
                                          <p:spTgt spid="19"/>
                                        </p:tgtEl>
                                        <p:attrNameLst>
                                          <p:attrName>style.visibility</p:attrName>
                                        </p:attrNameLst>
                                      </p:cBhvr>
                                      <p:to>
                                        <p:strVal val="hidden"/>
                                      </p:to>
                                    </p:set>
                                  </p:childTnLst>
                                </p:cTn>
                              </p:par>
                              <p:par>
                                <p:cTn id="1090" presetID="2" presetClass="entr" presetSubtype="4" fill="hold" grpId="0" nodeType="withEffect">
                                  <p:stCondLst>
                                    <p:cond delay="0"/>
                                  </p:stCondLst>
                                  <p:childTnLst>
                                    <p:set>
                                      <p:cBhvr>
                                        <p:cTn id="1091" dur="1" fill="hold">
                                          <p:stCondLst>
                                            <p:cond delay="0"/>
                                          </p:stCondLst>
                                        </p:cTn>
                                        <p:tgtEl>
                                          <p:spTgt spid="10"/>
                                        </p:tgtEl>
                                        <p:attrNameLst>
                                          <p:attrName>style.visibility</p:attrName>
                                        </p:attrNameLst>
                                      </p:cBhvr>
                                      <p:to>
                                        <p:strVal val="visible"/>
                                      </p:to>
                                    </p:set>
                                    <p:anim calcmode="lin" valueType="num">
                                      <p:cBhvr additive="base">
                                        <p:cTn id="1092" dur="4000" fill="hold"/>
                                        <p:tgtEl>
                                          <p:spTgt spid="10"/>
                                        </p:tgtEl>
                                        <p:attrNameLst>
                                          <p:attrName>ppt_x</p:attrName>
                                        </p:attrNameLst>
                                      </p:cBhvr>
                                      <p:tavLst>
                                        <p:tav tm="0">
                                          <p:val>
                                            <p:strVal val="#ppt_x"/>
                                          </p:val>
                                        </p:tav>
                                        <p:tav tm="100000">
                                          <p:val>
                                            <p:strVal val="#ppt_x"/>
                                          </p:val>
                                        </p:tav>
                                      </p:tavLst>
                                    </p:anim>
                                    <p:anim calcmode="lin" valueType="num">
                                      <p:cBhvr additive="base">
                                        <p:cTn id="1093" dur="4000" fill="hold"/>
                                        <p:tgtEl>
                                          <p:spTgt spid="10"/>
                                        </p:tgtEl>
                                        <p:attrNameLst>
                                          <p:attrName>ppt_y</p:attrName>
                                        </p:attrNameLst>
                                      </p:cBhvr>
                                      <p:tavLst>
                                        <p:tav tm="0">
                                          <p:val>
                                            <p:strVal val="1+#ppt_h/2"/>
                                          </p:val>
                                        </p:tav>
                                        <p:tav tm="100000">
                                          <p:val>
                                            <p:strVal val="#ppt_y"/>
                                          </p:val>
                                        </p:tav>
                                      </p:tavLst>
                                    </p:anim>
                                  </p:childTnLst>
                                </p:cTn>
                              </p:par>
                              <p:par>
                                <p:cTn id="1094" presetID="19" presetClass="entr" presetSubtype="10" fill="hold" grpId="1" nodeType="withEffect">
                                  <p:stCondLst>
                                    <p:cond delay="0"/>
                                  </p:stCondLst>
                                  <p:childTnLst>
                                    <p:set>
                                      <p:cBhvr>
                                        <p:cTn id="1095" dur="1" fill="hold">
                                          <p:stCondLst>
                                            <p:cond delay="0"/>
                                          </p:stCondLst>
                                        </p:cTn>
                                        <p:tgtEl>
                                          <p:spTgt spid="10"/>
                                        </p:tgtEl>
                                        <p:attrNameLst>
                                          <p:attrName>style.visibility</p:attrName>
                                        </p:attrNameLst>
                                      </p:cBhvr>
                                      <p:to>
                                        <p:strVal val="visible"/>
                                      </p:to>
                                    </p:set>
                                    <p:anim calcmode="lin" valueType="num">
                                      <p:cBhvr>
                                        <p:cTn id="1096" dur="4000" fill="hold"/>
                                        <p:tgtEl>
                                          <p:spTgt spid="10"/>
                                        </p:tgtEl>
                                        <p:attrNameLst>
                                          <p:attrName>ppt_w</p:attrName>
                                        </p:attrNameLst>
                                      </p:cBhvr>
                                      <p:tavLst>
                                        <p:tav tm="0" fmla="#ppt_w*sin(2.5*pi*$)">
                                          <p:val>
                                            <p:fltVal val="0"/>
                                          </p:val>
                                        </p:tav>
                                        <p:tav tm="100000">
                                          <p:val>
                                            <p:fltVal val="1"/>
                                          </p:val>
                                        </p:tav>
                                      </p:tavLst>
                                    </p:anim>
                                    <p:anim calcmode="lin" valueType="num">
                                      <p:cBhvr>
                                        <p:cTn id="1097" dur="4000" fill="hold"/>
                                        <p:tgtEl>
                                          <p:spTgt spid="10"/>
                                        </p:tgtEl>
                                        <p:attrNameLst>
                                          <p:attrName>ppt_h</p:attrName>
                                        </p:attrNameLst>
                                      </p:cBhvr>
                                      <p:tavLst>
                                        <p:tav tm="0">
                                          <p:val>
                                            <p:strVal val="#ppt_h"/>
                                          </p:val>
                                        </p:tav>
                                        <p:tav tm="100000">
                                          <p:val>
                                            <p:strVal val="#ppt_h"/>
                                          </p:val>
                                        </p:tav>
                                      </p:tavLst>
                                    </p:anim>
                                  </p:childTnLst>
                                </p:cTn>
                              </p:par>
                              <p:par>
                                <p:cTn id="1098" presetID="2" presetClass="exit" presetSubtype="1" fill="hold" grpId="2" nodeType="withEffect">
                                  <p:stCondLst>
                                    <p:cond delay="0"/>
                                  </p:stCondLst>
                                  <p:childTnLst>
                                    <p:anim calcmode="lin" valueType="num">
                                      <p:cBhvr additive="base">
                                        <p:cTn id="1099" dur="4500"/>
                                        <p:tgtEl>
                                          <p:spTgt spid="10"/>
                                        </p:tgtEl>
                                        <p:attrNameLst>
                                          <p:attrName>ppt_x</p:attrName>
                                        </p:attrNameLst>
                                      </p:cBhvr>
                                      <p:tavLst>
                                        <p:tav tm="0">
                                          <p:val>
                                            <p:strVal val="ppt_x"/>
                                          </p:val>
                                        </p:tav>
                                        <p:tav tm="100000">
                                          <p:val>
                                            <p:strVal val="ppt_x"/>
                                          </p:val>
                                        </p:tav>
                                      </p:tavLst>
                                    </p:anim>
                                    <p:anim calcmode="lin" valueType="num">
                                      <p:cBhvr additive="base">
                                        <p:cTn id="1100" dur="4500"/>
                                        <p:tgtEl>
                                          <p:spTgt spid="10"/>
                                        </p:tgtEl>
                                        <p:attrNameLst>
                                          <p:attrName>ppt_y</p:attrName>
                                        </p:attrNameLst>
                                      </p:cBhvr>
                                      <p:tavLst>
                                        <p:tav tm="0">
                                          <p:val>
                                            <p:strVal val="ppt_y"/>
                                          </p:val>
                                        </p:tav>
                                        <p:tav tm="100000">
                                          <p:val>
                                            <p:strVal val="0-ppt_h/2"/>
                                          </p:val>
                                        </p:tav>
                                      </p:tavLst>
                                    </p:anim>
                                    <p:set>
                                      <p:cBhvr>
                                        <p:cTn id="1101" dur="1" fill="hold">
                                          <p:stCondLst>
                                            <p:cond delay="4499"/>
                                          </p:stCondLst>
                                        </p:cTn>
                                        <p:tgtEl>
                                          <p:spTgt spid="10"/>
                                        </p:tgtEl>
                                        <p:attrNameLst>
                                          <p:attrName>style.visibility</p:attrName>
                                        </p:attrNameLst>
                                      </p:cBhvr>
                                      <p:to>
                                        <p:strVal val="hidden"/>
                                      </p:to>
                                    </p:set>
                                  </p:childTnLst>
                                </p:cTn>
                              </p:par>
                              <p:par>
                                <p:cTn id="1102" presetID="3" presetClass="exit" presetSubtype="10" fill="hold" grpId="3" nodeType="withEffect">
                                  <p:stCondLst>
                                    <p:cond delay="0"/>
                                  </p:stCondLst>
                                  <p:childTnLst>
                                    <p:animEffect transition="out" filter="blinds(horizontal)">
                                      <p:cBhvr>
                                        <p:cTn id="1103" dur="6000"/>
                                        <p:tgtEl>
                                          <p:spTgt spid="10"/>
                                        </p:tgtEl>
                                      </p:cBhvr>
                                    </p:animEffect>
                                    <p:set>
                                      <p:cBhvr>
                                        <p:cTn id="1104" dur="1" fill="hold">
                                          <p:stCondLst>
                                            <p:cond delay="5999"/>
                                          </p:stCondLst>
                                        </p:cTn>
                                        <p:tgtEl>
                                          <p:spTgt spid="10"/>
                                        </p:tgtEl>
                                        <p:attrNameLst>
                                          <p:attrName>style.visibility</p:attrName>
                                        </p:attrNameLst>
                                      </p:cBhvr>
                                      <p:to>
                                        <p:strVal val="hidden"/>
                                      </p:to>
                                    </p:set>
                                  </p:childTnLst>
                                </p:cTn>
                              </p:par>
                              <p:par>
                                <p:cTn id="1105" presetID="8" presetClass="emph" presetSubtype="0" fill="hold" grpId="4" nodeType="withEffect">
                                  <p:stCondLst>
                                    <p:cond delay="0"/>
                                  </p:stCondLst>
                                  <p:childTnLst>
                                    <p:animRot by="-21600000">
                                      <p:cBhvr>
                                        <p:cTn id="1106" dur="5000" fill="hold"/>
                                        <p:tgtEl>
                                          <p:spTgt spid="10"/>
                                        </p:tgtEl>
                                        <p:attrNameLst>
                                          <p:attrName>r</p:attrName>
                                        </p:attrNameLst>
                                      </p:cBhvr>
                                    </p:animRot>
                                  </p:childTnLst>
                                </p:cTn>
                              </p:par>
                              <p:par>
                                <p:cTn id="1107" presetID="45" presetClass="exit" presetSubtype="0" fill="hold" grpId="5" nodeType="withEffect">
                                  <p:stCondLst>
                                    <p:cond delay="0"/>
                                  </p:stCondLst>
                                  <p:childTnLst>
                                    <p:animEffect transition="out" filter="fade">
                                      <p:cBhvr>
                                        <p:cTn id="1108" dur="5000"/>
                                        <p:tgtEl>
                                          <p:spTgt spid="10"/>
                                        </p:tgtEl>
                                      </p:cBhvr>
                                    </p:animEffect>
                                    <p:anim calcmode="lin" valueType="num">
                                      <p:cBhvr>
                                        <p:cTn id="1109"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0" dur="5000"/>
                                        <p:tgtEl>
                                          <p:spTgt spid="10"/>
                                        </p:tgtEl>
                                        <p:attrNameLst>
                                          <p:attrName>ppt_h</p:attrName>
                                        </p:attrNameLst>
                                      </p:cBhvr>
                                      <p:tavLst>
                                        <p:tav tm="0">
                                          <p:val>
                                            <p:strVal val="ppt_h"/>
                                          </p:val>
                                        </p:tav>
                                        <p:tav tm="100000">
                                          <p:val>
                                            <p:strVal val="ppt_h"/>
                                          </p:val>
                                        </p:tav>
                                      </p:tavLst>
                                    </p:anim>
                                    <p:set>
                                      <p:cBhvr>
                                        <p:cTn id="1111" dur="1" fill="hold">
                                          <p:stCondLst>
                                            <p:cond delay="4999"/>
                                          </p:stCondLst>
                                        </p:cTn>
                                        <p:tgtEl>
                                          <p:spTgt spid="10"/>
                                        </p:tgtEl>
                                        <p:attrNameLst>
                                          <p:attrName>style.visibility</p:attrName>
                                        </p:attrNameLst>
                                      </p:cBhvr>
                                      <p:to>
                                        <p:strVal val="hidden"/>
                                      </p:to>
                                    </p:set>
                                  </p:childTnLst>
                                </p:cTn>
                              </p:par>
                              <p:par>
                                <p:cTn id="1112" presetID="2" presetClass="entr" presetSubtype="4" fill="hold" grpId="0" nodeType="withEffect">
                                  <p:stCondLst>
                                    <p:cond delay="0"/>
                                  </p:stCondLst>
                                  <p:childTnLst>
                                    <p:set>
                                      <p:cBhvr>
                                        <p:cTn id="1113" dur="1" fill="hold">
                                          <p:stCondLst>
                                            <p:cond delay="0"/>
                                          </p:stCondLst>
                                        </p:cTn>
                                        <p:tgtEl>
                                          <p:spTgt spid="9"/>
                                        </p:tgtEl>
                                        <p:attrNameLst>
                                          <p:attrName>style.visibility</p:attrName>
                                        </p:attrNameLst>
                                      </p:cBhvr>
                                      <p:to>
                                        <p:strVal val="visible"/>
                                      </p:to>
                                    </p:set>
                                    <p:anim calcmode="lin" valueType="num">
                                      <p:cBhvr additive="base">
                                        <p:cTn id="1114" dur="4000" fill="hold"/>
                                        <p:tgtEl>
                                          <p:spTgt spid="9"/>
                                        </p:tgtEl>
                                        <p:attrNameLst>
                                          <p:attrName>ppt_x</p:attrName>
                                        </p:attrNameLst>
                                      </p:cBhvr>
                                      <p:tavLst>
                                        <p:tav tm="0">
                                          <p:val>
                                            <p:strVal val="#ppt_x"/>
                                          </p:val>
                                        </p:tav>
                                        <p:tav tm="100000">
                                          <p:val>
                                            <p:strVal val="#ppt_x"/>
                                          </p:val>
                                        </p:tav>
                                      </p:tavLst>
                                    </p:anim>
                                    <p:anim calcmode="lin" valueType="num">
                                      <p:cBhvr additive="base">
                                        <p:cTn id="1115" dur="4000" fill="hold"/>
                                        <p:tgtEl>
                                          <p:spTgt spid="9"/>
                                        </p:tgtEl>
                                        <p:attrNameLst>
                                          <p:attrName>ppt_y</p:attrName>
                                        </p:attrNameLst>
                                      </p:cBhvr>
                                      <p:tavLst>
                                        <p:tav tm="0">
                                          <p:val>
                                            <p:strVal val="1+#ppt_h/2"/>
                                          </p:val>
                                        </p:tav>
                                        <p:tav tm="100000">
                                          <p:val>
                                            <p:strVal val="#ppt_y"/>
                                          </p:val>
                                        </p:tav>
                                      </p:tavLst>
                                    </p:anim>
                                  </p:childTnLst>
                                </p:cTn>
                              </p:par>
                              <p:par>
                                <p:cTn id="1116" presetID="19" presetClass="entr" presetSubtype="10" fill="hold" grpId="1" nodeType="withEffect">
                                  <p:stCondLst>
                                    <p:cond delay="0"/>
                                  </p:stCondLst>
                                  <p:childTnLst>
                                    <p:set>
                                      <p:cBhvr>
                                        <p:cTn id="1117" dur="1" fill="hold">
                                          <p:stCondLst>
                                            <p:cond delay="0"/>
                                          </p:stCondLst>
                                        </p:cTn>
                                        <p:tgtEl>
                                          <p:spTgt spid="9"/>
                                        </p:tgtEl>
                                        <p:attrNameLst>
                                          <p:attrName>style.visibility</p:attrName>
                                        </p:attrNameLst>
                                      </p:cBhvr>
                                      <p:to>
                                        <p:strVal val="visible"/>
                                      </p:to>
                                    </p:set>
                                    <p:anim calcmode="lin" valueType="num">
                                      <p:cBhvr>
                                        <p:cTn id="1118" dur="4000" fill="hold"/>
                                        <p:tgtEl>
                                          <p:spTgt spid="9"/>
                                        </p:tgtEl>
                                        <p:attrNameLst>
                                          <p:attrName>ppt_w</p:attrName>
                                        </p:attrNameLst>
                                      </p:cBhvr>
                                      <p:tavLst>
                                        <p:tav tm="0" fmla="#ppt_w*sin(2.5*pi*$)">
                                          <p:val>
                                            <p:fltVal val="0"/>
                                          </p:val>
                                        </p:tav>
                                        <p:tav tm="100000">
                                          <p:val>
                                            <p:fltVal val="1"/>
                                          </p:val>
                                        </p:tav>
                                      </p:tavLst>
                                    </p:anim>
                                    <p:anim calcmode="lin" valueType="num">
                                      <p:cBhvr>
                                        <p:cTn id="1119" dur="4000" fill="hold"/>
                                        <p:tgtEl>
                                          <p:spTgt spid="9"/>
                                        </p:tgtEl>
                                        <p:attrNameLst>
                                          <p:attrName>ppt_h</p:attrName>
                                        </p:attrNameLst>
                                      </p:cBhvr>
                                      <p:tavLst>
                                        <p:tav tm="0">
                                          <p:val>
                                            <p:strVal val="#ppt_h"/>
                                          </p:val>
                                        </p:tav>
                                        <p:tav tm="100000">
                                          <p:val>
                                            <p:strVal val="#ppt_h"/>
                                          </p:val>
                                        </p:tav>
                                      </p:tavLst>
                                    </p:anim>
                                  </p:childTnLst>
                                </p:cTn>
                              </p:par>
                              <p:par>
                                <p:cTn id="1120" presetID="2" presetClass="exit" presetSubtype="1" fill="hold" grpId="2" nodeType="withEffect">
                                  <p:stCondLst>
                                    <p:cond delay="0"/>
                                  </p:stCondLst>
                                  <p:childTnLst>
                                    <p:anim calcmode="lin" valueType="num">
                                      <p:cBhvr additive="base">
                                        <p:cTn id="1121" dur="4500"/>
                                        <p:tgtEl>
                                          <p:spTgt spid="9"/>
                                        </p:tgtEl>
                                        <p:attrNameLst>
                                          <p:attrName>ppt_x</p:attrName>
                                        </p:attrNameLst>
                                      </p:cBhvr>
                                      <p:tavLst>
                                        <p:tav tm="0">
                                          <p:val>
                                            <p:strVal val="ppt_x"/>
                                          </p:val>
                                        </p:tav>
                                        <p:tav tm="100000">
                                          <p:val>
                                            <p:strVal val="ppt_x"/>
                                          </p:val>
                                        </p:tav>
                                      </p:tavLst>
                                    </p:anim>
                                    <p:anim calcmode="lin" valueType="num">
                                      <p:cBhvr additive="base">
                                        <p:cTn id="1122" dur="4500"/>
                                        <p:tgtEl>
                                          <p:spTgt spid="9"/>
                                        </p:tgtEl>
                                        <p:attrNameLst>
                                          <p:attrName>ppt_y</p:attrName>
                                        </p:attrNameLst>
                                      </p:cBhvr>
                                      <p:tavLst>
                                        <p:tav tm="0">
                                          <p:val>
                                            <p:strVal val="ppt_y"/>
                                          </p:val>
                                        </p:tav>
                                        <p:tav tm="100000">
                                          <p:val>
                                            <p:strVal val="0-ppt_h/2"/>
                                          </p:val>
                                        </p:tav>
                                      </p:tavLst>
                                    </p:anim>
                                    <p:set>
                                      <p:cBhvr>
                                        <p:cTn id="1123" dur="1" fill="hold">
                                          <p:stCondLst>
                                            <p:cond delay="4499"/>
                                          </p:stCondLst>
                                        </p:cTn>
                                        <p:tgtEl>
                                          <p:spTgt spid="9"/>
                                        </p:tgtEl>
                                        <p:attrNameLst>
                                          <p:attrName>style.visibility</p:attrName>
                                        </p:attrNameLst>
                                      </p:cBhvr>
                                      <p:to>
                                        <p:strVal val="hidden"/>
                                      </p:to>
                                    </p:set>
                                  </p:childTnLst>
                                </p:cTn>
                              </p:par>
                              <p:par>
                                <p:cTn id="1124" presetID="3" presetClass="exit" presetSubtype="10" fill="hold" grpId="3" nodeType="withEffect">
                                  <p:stCondLst>
                                    <p:cond delay="0"/>
                                  </p:stCondLst>
                                  <p:childTnLst>
                                    <p:animEffect transition="out" filter="blinds(horizontal)">
                                      <p:cBhvr>
                                        <p:cTn id="1125" dur="6000"/>
                                        <p:tgtEl>
                                          <p:spTgt spid="9"/>
                                        </p:tgtEl>
                                      </p:cBhvr>
                                    </p:animEffect>
                                    <p:set>
                                      <p:cBhvr>
                                        <p:cTn id="1126" dur="1" fill="hold">
                                          <p:stCondLst>
                                            <p:cond delay="5999"/>
                                          </p:stCondLst>
                                        </p:cTn>
                                        <p:tgtEl>
                                          <p:spTgt spid="9"/>
                                        </p:tgtEl>
                                        <p:attrNameLst>
                                          <p:attrName>style.visibility</p:attrName>
                                        </p:attrNameLst>
                                      </p:cBhvr>
                                      <p:to>
                                        <p:strVal val="hidden"/>
                                      </p:to>
                                    </p:set>
                                  </p:childTnLst>
                                </p:cTn>
                              </p:par>
                              <p:par>
                                <p:cTn id="1127" presetID="8" presetClass="emph" presetSubtype="0" fill="hold" grpId="4" nodeType="withEffect">
                                  <p:stCondLst>
                                    <p:cond delay="0"/>
                                  </p:stCondLst>
                                  <p:childTnLst>
                                    <p:animRot by="-21600000">
                                      <p:cBhvr>
                                        <p:cTn id="1128" dur="5000" fill="hold"/>
                                        <p:tgtEl>
                                          <p:spTgt spid="9"/>
                                        </p:tgtEl>
                                        <p:attrNameLst>
                                          <p:attrName>r</p:attrName>
                                        </p:attrNameLst>
                                      </p:cBhvr>
                                    </p:animRot>
                                  </p:childTnLst>
                                </p:cTn>
                              </p:par>
                              <p:par>
                                <p:cTn id="1129" presetID="45" presetClass="exit" presetSubtype="0" fill="hold" grpId="5" nodeType="withEffect">
                                  <p:stCondLst>
                                    <p:cond delay="0"/>
                                  </p:stCondLst>
                                  <p:childTnLst>
                                    <p:animEffect transition="out" filter="fade">
                                      <p:cBhvr>
                                        <p:cTn id="1130" dur="5000"/>
                                        <p:tgtEl>
                                          <p:spTgt spid="9"/>
                                        </p:tgtEl>
                                      </p:cBhvr>
                                    </p:animEffect>
                                    <p:anim calcmode="lin" valueType="num">
                                      <p:cBhvr>
                                        <p:cTn id="1131"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2" dur="5000"/>
                                        <p:tgtEl>
                                          <p:spTgt spid="9"/>
                                        </p:tgtEl>
                                        <p:attrNameLst>
                                          <p:attrName>ppt_h</p:attrName>
                                        </p:attrNameLst>
                                      </p:cBhvr>
                                      <p:tavLst>
                                        <p:tav tm="0">
                                          <p:val>
                                            <p:strVal val="ppt_h"/>
                                          </p:val>
                                        </p:tav>
                                        <p:tav tm="100000">
                                          <p:val>
                                            <p:strVal val="ppt_h"/>
                                          </p:val>
                                        </p:tav>
                                      </p:tavLst>
                                    </p:anim>
                                    <p:set>
                                      <p:cBhvr>
                                        <p:cTn id="1133" dur="1" fill="hold">
                                          <p:stCondLst>
                                            <p:cond delay="4999"/>
                                          </p:stCondLst>
                                        </p:cTn>
                                        <p:tgtEl>
                                          <p:spTgt spid="9"/>
                                        </p:tgtEl>
                                        <p:attrNameLst>
                                          <p:attrName>style.visibility</p:attrName>
                                        </p:attrNameLst>
                                      </p:cBhvr>
                                      <p:to>
                                        <p:strVal val="hidden"/>
                                      </p:to>
                                    </p:set>
                                  </p:childTnLst>
                                </p:cTn>
                              </p:par>
                              <p:par>
                                <p:cTn id="1134" presetID="2" presetClass="entr" presetSubtype="4" fill="hold" grpId="0" nodeType="withEffect">
                                  <p:stCondLst>
                                    <p:cond delay="0"/>
                                  </p:stCondLst>
                                  <p:childTnLst>
                                    <p:set>
                                      <p:cBhvr>
                                        <p:cTn id="1135" dur="1" fill="hold">
                                          <p:stCondLst>
                                            <p:cond delay="0"/>
                                          </p:stCondLst>
                                        </p:cTn>
                                        <p:tgtEl>
                                          <p:spTgt spid="8"/>
                                        </p:tgtEl>
                                        <p:attrNameLst>
                                          <p:attrName>style.visibility</p:attrName>
                                        </p:attrNameLst>
                                      </p:cBhvr>
                                      <p:to>
                                        <p:strVal val="visible"/>
                                      </p:to>
                                    </p:set>
                                    <p:anim calcmode="lin" valueType="num">
                                      <p:cBhvr additive="base">
                                        <p:cTn id="1136" dur="4000" fill="hold"/>
                                        <p:tgtEl>
                                          <p:spTgt spid="8"/>
                                        </p:tgtEl>
                                        <p:attrNameLst>
                                          <p:attrName>ppt_x</p:attrName>
                                        </p:attrNameLst>
                                      </p:cBhvr>
                                      <p:tavLst>
                                        <p:tav tm="0">
                                          <p:val>
                                            <p:strVal val="#ppt_x"/>
                                          </p:val>
                                        </p:tav>
                                        <p:tav tm="100000">
                                          <p:val>
                                            <p:strVal val="#ppt_x"/>
                                          </p:val>
                                        </p:tav>
                                      </p:tavLst>
                                    </p:anim>
                                    <p:anim calcmode="lin" valueType="num">
                                      <p:cBhvr additive="base">
                                        <p:cTn id="1137" dur="4000" fill="hold"/>
                                        <p:tgtEl>
                                          <p:spTgt spid="8"/>
                                        </p:tgtEl>
                                        <p:attrNameLst>
                                          <p:attrName>ppt_y</p:attrName>
                                        </p:attrNameLst>
                                      </p:cBhvr>
                                      <p:tavLst>
                                        <p:tav tm="0">
                                          <p:val>
                                            <p:strVal val="1+#ppt_h/2"/>
                                          </p:val>
                                        </p:tav>
                                        <p:tav tm="100000">
                                          <p:val>
                                            <p:strVal val="#ppt_y"/>
                                          </p:val>
                                        </p:tav>
                                      </p:tavLst>
                                    </p:anim>
                                  </p:childTnLst>
                                </p:cTn>
                              </p:par>
                              <p:par>
                                <p:cTn id="1138" presetID="19" presetClass="entr" presetSubtype="10" fill="hold" grpId="1" nodeType="withEffect">
                                  <p:stCondLst>
                                    <p:cond delay="0"/>
                                  </p:stCondLst>
                                  <p:childTnLst>
                                    <p:set>
                                      <p:cBhvr>
                                        <p:cTn id="1139" dur="1" fill="hold">
                                          <p:stCondLst>
                                            <p:cond delay="0"/>
                                          </p:stCondLst>
                                        </p:cTn>
                                        <p:tgtEl>
                                          <p:spTgt spid="8"/>
                                        </p:tgtEl>
                                        <p:attrNameLst>
                                          <p:attrName>style.visibility</p:attrName>
                                        </p:attrNameLst>
                                      </p:cBhvr>
                                      <p:to>
                                        <p:strVal val="visible"/>
                                      </p:to>
                                    </p:set>
                                    <p:anim calcmode="lin" valueType="num">
                                      <p:cBhvr>
                                        <p:cTn id="1140" dur="4000" fill="hold"/>
                                        <p:tgtEl>
                                          <p:spTgt spid="8"/>
                                        </p:tgtEl>
                                        <p:attrNameLst>
                                          <p:attrName>ppt_w</p:attrName>
                                        </p:attrNameLst>
                                      </p:cBhvr>
                                      <p:tavLst>
                                        <p:tav tm="0" fmla="#ppt_w*sin(2.5*pi*$)">
                                          <p:val>
                                            <p:fltVal val="0"/>
                                          </p:val>
                                        </p:tav>
                                        <p:tav tm="100000">
                                          <p:val>
                                            <p:fltVal val="1"/>
                                          </p:val>
                                        </p:tav>
                                      </p:tavLst>
                                    </p:anim>
                                    <p:anim calcmode="lin" valueType="num">
                                      <p:cBhvr>
                                        <p:cTn id="1141" dur="4000" fill="hold"/>
                                        <p:tgtEl>
                                          <p:spTgt spid="8"/>
                                        </p:tgtEl>
                                        <p:attrNameLst>
                                          <p:attrName>ppt_h</p:attrName>
                                        </p:attrNameLst>
                                      </p:cBhvr>
                                      <p:tavLst>
                                        <p:tav tm="0">
                                          <p:val>
                                            <p:strVal val="#ppt_h"/>
                                          </p:val>
                                        </p:tav>
                                        <p:tav tm="100000">
                                          <p:val>
                                            <p:strVal val="#ppt_h"/>
                                          </p:val>
                                        </p:tav>
                                      </p:tavLst>
                                    </p:anim>
                                  </p:childTnLst>
                                </p:cTn>
                              </p:par>
                              <p:par>
                                <p:cTn id="1142" presetID="2" presetClass="exit" presetSubtype="1" fill="hold" grpId="2" nodeType="withEffect">
                                  <p:stCondLst>
                                    <p:cond delay="0"/>
                                  </p:stCondLst>
                                  <p:childTnLst>
                                    <p:anim calcmode="lin" valueType="num">
                                      <p:cBhvr additive="base">
                                        <p:cTn id="1143" dur="4500"/>
                                        <p:tgtEl>
                                          <p:spTgt spid="8"/>
                                        </p:tgtEl>
                                        <p:attrNameLst>
                                          <p:attrName>ppt_x</p:attrName>
                                        </p:attrNameLst>
                                      </p:cBhvr>
                                      <p:tavLst>
                                        <p:tav tm="0">
                                          <p:val>
                                            <p:strVal val="ppt_x"/>
                                          </p:val>
                                        </p:tav>
                                        <p:tav tm="100000">
                                          <p:val>
                                            <p:strVal val="ppt_x"/>
                                          </p:val>
                                        </p:tav>
                                      </p:tavLst>
                                    </p:anim>
                                    <p:anim calcmode="lin" valueType="num">
                                      <p:cBhvr additive="base">
                                        <p:cTn id="1144" dur="4500"/>
                                        <p:tgtEl>
                                          <p:spTgt spid="8"/>
                                        </p:tgtEl>
                                        <p:attrNameLst>
                                          <p:attrName>ppt_y</p:attrName>
                                        </p:attrNameLst>
                                      </p:cBhvr>
                                      <p:tavLst>
                                        <p:tav tm="0">
                                          <p:val>
                                            <p:strVal val="ppt_y"/>
                                          </p:val>
                                        </p:tav>
                                        <p:tav tm="100000">
                                          <p:val>
                                            <p:strVal val="0-ppt_h/2"/>
                                          </p:val>
                                        </p:tav>
                                      </p:tavLst>
                                    </p:anim>
                                    <p:set>
                                      <p:cBhvr>
                                        <p:cTn id="1145" dur="1" fill="hold">
                                          <p:stCondLst>
                                            <p:cond delay="4499"/>
                                          </p:stCondLst>
                                        </p:cTn>
                                        <p:tgtEl>
                                          <p:spTgt spid="8"/>
                                        </p:tgtEl>
                                        <p:attrNameLst>
                                          <p:attrName>style.visibility</p:attrName>
                                        </p:attrNameLst>
                                      </p:cBhvr>
                                      <p:to>
                                        <p:strVal val="hidden"/>
                                      </p:to>
                                    </p:set>
                                  </p:childTnLst>
                                </p:cTn>
                              </p:par>
                              <p:par>
                                <p:cTn id="1146" presetID="3" presetClass="exit" presetSubtype="10" fill="hold" grpId="3" nodeType="withEffect">
                                  <p:stCondLst>
                                    <p:cond delay="0"/>
                                  </p:stCondLst>
                                  <p:childTnLst>
                                    <p:animEffect transition="out" filter="blinds(horizontal)">
                                      <p:cBhvr>
                                        <p:cTn id="1147" dur="6000"/>
                                        <p:tgtEl>
                                          <p:spTgt spid="8"/>
                                        </p:tgtEl>
                                      </p:cBhvr>
                                    </p:animEffect>
                                    <p:set>
                                      <p:cBhvr>
                                        <p:cTn id="1148" dur="1" fill="hold">
                                          <p:stCondLst>
                                            <p:cond delay="5999"/>
                                          </p:stCondLst>
                                        </p:cTn>
                                        <p:tgtEl>
                                          <p:spTgt spid="8"/>
                                        </p:tgtEl>
                                        <p:attrNameLst>
                                          <p:attrName>style.visibility</p:attrName>
                                        </p:attrNameLst>
                                      </p:cBhvr>
                                      <p:to>
                                        <p:strVal val="hidden"/>
                                      </p:to>
                                    </p:set>
                                  </p:childTnLst>
                                </p:cTn>
                              </p:par>
                              <p:par>
                                <p:cTn id="1149" presetID="8" presetClass="emph" presetSubtype="0" fill="hold" grpId="4" nodeType="withEffect">
                                  <p:stCondLst>
                                    <p:cond delay="0"/>
                                  </p:stCondLst>
                                  <p:childTnLst>
                                    <p:animRot by="-21600000">
                                      <p:cBhvr>
                                        <p:cTn id="1150" dur="5000" fill="hold"/>
                                        <p:tgtEl>
                                          <p:spTgt spid="8"/>
                                        </p:tgtEl>
                                        <p:attrNameLst>
                                          <p:attrName>r</p:attrName>
                                        </p:attrNameLst>
                                      </p:cBhvr>
                                    </p:animRot>
                                  </p:childTnLst>
                                </p:cTn>
                              </p:par>
                              <p:par>
                                <p:cTn id="1151" presetID="45" presetClass="exit" presetSubtype="0" fill="hold" grpId="5" nodeType="withEffect">
                                  <p:stCondLst>
                                    <p:cond delay="0"/>
                                  </p:stCondLst>
                                  <p:childTnLst>
                                    <p:animEffect transition="out" filter="fade">
                                      <p:cBhvr>
                                        <p:cTn id="1152" dur="5000"/>
                                        <p:tgtEl>
                                          <p:spTgt spid="8"/>
                                        </p:tgtEl>
                                      </p:cBhvr>
                                    </p:animEffect>
                                    <p:anim calcmode="lin" valueType="num">
                                      <p:cBhvr>
                                        <p:cTn id="1153"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4" dur="5000"/>
                                        <p:tgtEl>
                                          <p:spTgt spid="8"/>
                                        </p:tgtEl>
                                        <p:attrNameLst>
                                          <p:attrName>ppt_h</p:attrName>
                                        </p:attrNameLst>
                                      </p:cBhvr>
                                      <p:tavLst>
                                        <p:tav tm="0">
                                          <p:val>
                                            <p:strVal val="ppt_h"/>
                                          </p:val>
                                        </p:tav>
                                        <p:tav tm="100000">
                                          <p:val>
                                            <p:strVal val="ppt_h"/>
                                          </p:val>
                                        </p:tav>
                                      </p:tavLst>
                                    </p:anim>
                                    <p:set>
                                      <p:cBhvr>
                                        <p:cTn id="1155" dur="1" fill="hold">
                                          <p:stCondLst>
                                            <p:cond delay="4999"/>
                                          </p:stCondLst>
                                        </p:cTn>
                                        <p:tgtEl>
                                          <p:spTgt spid="8"/>
                                        </p:tgtEl>
                                        <p:attrNameLst>
                                          <p:attrName>style.visibility</p:attrName>
                                        </p:attrNameLst>
                                      </p:cBhvr>
                                      <p:to>
                                        <p:strVal val="hidden"/>
                                      </p:to>
                                    </p:set>
                                  </p:childTnLst>
                                </p:cTn>
                              </p:par>
                              <p:par>
                                <p:cTn id="1156" presetID="2" presetClass="entr" presetSubtype="4" fill="hold" grpId="0" nodeType="withEffect">
                                  <p:stCondLst>
                                    <p:cond delay="0"/>
                                  </p:stCondLst>
                                  <p:childTnLst>
                                    <p:set>
                                      <p:cBhvr>
                                        <p:cTn id="1157" dur="1" fill="hold">
                                          <p:stCondLst>
                                            <p:cond delay="0"/>
                                          </p:stCondLst>
                                        </p:cTn>
                                        <p:tgtEl>
                                          <p:spTgt spid="7"/>
                                        </p:tgtEl>
                                        <p:attrNameLst>
                                          <p:attrName>style.visibility</p:attrName>
                                        </p:attrNameLst>
                                      </p:cBhvr>
                                      <p:to>
                                        <p:strVal val="visible"/>
                                      </p:to>
                                    </p:set>
                                    <p:anim calcmode="lin" valueType="num">
                                      <p:cBhvr additive="base">
                                        <p:cTn id="1158" dur="4000" fill="hold"/>
                                        <p:tgtEl>
                                          <p:spTgt spid="7"/>
                                        </p:tgtEl>
                                        <p:attrNameLst>
                                          <p:attrName>ppt_x</p:attrName>
                                        </p:attrNameLst>
                                      </p:cBhvr>
                                      <p:tavLst>
                                        <p:tav tm="0">
                                          <p:val>
                                            <p:strVal val="#ppt_x"/>
                                          </p:val>
                                        </p:tav>
                                        <p:tav tm="100000">
                                          <p:val>
                                            <p:strVal val="#ppt_x"/>
                                          </p:val>
                                        </p:tav>
                                      </p:tavLst>
                                    </p:anim>
                                    <p:anim calcmode="lin" valueType="num">
                                      <p:cBhvr additive="base">
                                        <p:cTn id="1159" dur="4000" fill="hold"/>
                                        <p:tgtEl>
                                          <p:spTgt spid="7"/>
                                        </p:tgtEl>
                                        <p:attrNameLst>
                                          <p:attrName>ppt_y</p:attrName>
                                        </p:attrNameLst>
                                      </p:cBhvr>
                                      <p:tavLst>
                                        <p:tav tm="0">
                                          <p:val>
                                            <p:strVal val="1+#ppt_h/2"/>
                                          </p:val>
                                        </p:tav>
                                        <p:tav tm="100000">
                                          <p:val>
                                            <p:strVal val="#ppt_y"/>
                                          </p:val>
                                        </p:tav>
                                      </p:tavLst>
                                    </p:anim>
                                  </p:childTnLst>
                                </p:cTn>
                              </p:par>
                              <p:par>
                                <p:cTn id="1160" presetID="19" presetClass="entr" presetSubtype="10" fill="hold" grpId="1" nodeType="withEffect">
                                  <p:stCondLst>
                                    <p:cond delay="0"/>
                                  </p:stCondLst>
                                  <p:childTnLst>
                                    <p:set>
                                      <p:cBhvr>
                                        <p:cTn id="1161" dur="1" fill="hold">
                                          <p:stCondLst>
                                            <p:cond delay="0"/>
                                          </p:stCondLst>
                                        </p:cTn>
                                        <p:tgtEl>
                                          <p:spTgt spid="7"/>
                                        </p:tgtEl>
                                        <p:attrNameLst>
                                          <p:attrName>style.visibility</p:attrName>
                                        </p:attrNameLst>
                                      </p:cBhvr>
                                      <p:to>
                                        <p:strVal val="visible"/>
                                      </p:to>
                                    </p:set>
                                    <p:anim calcmode="lin" valueType="num">
                                      <p:cBhvr>
                                        <p:cTn id="1162" dur="4000" fill="hold"/>
                                        <p:tgtEl>
                                          <p:spTgt spid="7"/>
                                        </p:tgtEl>
                                        <p:attrNameLst>
                                          <p:attrName>ppt_w</p:attrName>
                                        </p:attrNameLst>
                                      </p:cBhvr>
                                      <p:tavLst>
                                        <p:tav tm="0" fmla="#ppt_w*sin(2.5*pi*$)">
                                          <p:val>
                                            <p:fltVal val="0"/>
                                          </p:val>
                                        </p:tav>
                                        <p:tav tm="100000">
                                          <p:val>
                                            <p:fltVal val="1"/>
                                          </p:val>
                                        </p:tav>
                                      </p:tavLst>
                                    </p:anim>
                                    <p:anim calcmode="lin" valueType="num">
                                      <p:cBhvr>
                                        <p:cTn id="1163" dur="4000" fill="hold"/>
                                        <p:tgtEl>
                                          <p:spTgt spid="7"/>
                                        </p:tgtEl>
                                        <p:attrNameLst>
                                          <p:attrName>ppt_h</p:attrName>
                                        </p:attrNameLst>
                                      </p:cBhvr>
                                      <p:tavLst>
                                        <p:tav tm="0">
                                          <p:val>
                                            <p:strVal val="#ppt_h"/>
                                          </p:val>
                                        </p:tav>
                                        <p:tav tm="100000">
                                          <p:val>
                                            <p:strVal val="#ppt_h"/>
                                          </p:val>
                                        </p:tav>
                                      </p:tavLst>
                                    </p:anim>
                                  </p:childTnLst>
                                </p:cTn>
                              </p:par>
                              <p:par>
                                <p:cTn id="1164" presetID="2" presetClass="exit" presetSubtype="1" fill="hold" grpId="2" nodeType="withEffect">
                                  <p:stCondLst>
                                    <p:cond delay="0"/>
                                  </p:stCondLst>
                                  <p:childTnLst>
                                    <p:anim calcmode="lin" valueType="num">
                                      <p:cBhvr additive="base">
                                        <p:cTn id="1165" dur="4500"/>
                                        <p:tgtEl>
                                          <p:spTgt spid="7"/>
                                        </p:tgtEl>
                                        <p:attrNameLst>
                                          <p:attrName>ppt_x</p:attrName>
                                        </p:attrNameLst>
                                      </p:cBhvr>
                                      <p:tavLst>
                                        <p:tav tm="0">
                                          <p:val>
                                            <p:strVal val="ppt_x"/>
                                          </p:val>
                                        </p:tav>
                                        <p:tav tm="100000">
                                          <p:val>
                                            <p:strVal val="ppt_x"/>
                                          </p:val>
                                        </p:tav>
                                      </p:tavLst>
                                    </p:anim>
                                    <p:anim calcmode="lin" valueType="num">
                                      <p:cBhvr additive="base">
                                        <p:cTn id="1166" dur="4500"/>
                                        <p:tgtEl>
                                          <p:spTgt spid="7"/>
                                        </p:tgtEl>
                                        <p:attrNameLst>
                                          <p:attrName>ppt_y</p:attrName>
                                        </p:attrNameLst>
                                      </p:cBhvr>
                                      <p:tavLst>
                                        <p:tav tm="0">
                                          <p:val>
                                            <p:strVal val="ppt_y"/>
                                          </p:val>
                                        </p:tav>
                                        <p:tav tm="100000">
                                          <p:val>
                                            <p:strVal val="0-ppt_h/2"/>
                                          </p:val>
                                        </p:tav>
                                      </p:tavLst>
                                    </p:anim>
                                    <p:set>
                                      <p:cBhvr>
                                        <p:cTn id="1167" dur="1" fill="hold">
                                          <p:stCondLst>
                                            <p:cond delay="4499"/>
                                          </p:stCondLst>
                                        </p:cTn>
                                        <p:tgtEl>
                                          <p:spTgt spid="7"/>
                                        </p:tgtEl>
                                        <p:attrNameLst>
                                          <p:attrName>style.visibility</p:attrName>
                                        </p:attrNameLst>
                                      </p:cBhvr>
                                      <p:to>
                                        <p:strVal val="hidden"/>
                                      </p:to>
                                    </p:set>
                                  </p:childTnLst>
                                </p:cTn>
                              </p:par>
                              <p:par>
                                <p:cTn id="1168" presetID="3" presetClass="exit" presetSubtype="10" fill="hold" grpId="3" nodeType="withEffect">
                                  <p:stCondLst>
                                    <p:cond delay="0"/>
                                  </p:stCondLst>
                                  <p:childTnLst>
                                    <p:animEffect transition="out" filter="blinds(horizontal)">
                                      <p:cBhvr>
                                        <p:cTn id="1169" dur="6000"/>
                                        <p:tgtEl>
                                          <p:spTgt spid="7"/>
                                        </p:tgtEl>
                                      </p:cBhvr>
                                    </p:animEffect>
                                    <p:set>
                                      <p:cBhvr>
                                        <p:cTn id="1170" dur="1" fill="hold">
                                          <p:stCondLst>
                                            <p:cond delay="5999"/>
                                          </p:stCondLst>
                                        </p:cTn>
                                        <p:tgtEl>
                                          <p:spTgt spid="7"/>
                                        </p:tgtEl>
                                        <p:attrNameLst>
                                          <p:attrName>style.visibility</p:attrName>
                                        </p:attrNameLst>
                                      </p:cBhvr>
                                      <p:to>
                                        <p:strVal val="hidden"/>
                                      </p:to>
                                    </p:set>
                                  </p:childTnLst>
                                </p:cTn>
                              </p:par>
                              <p:par>
                                <p:cTn id="1171" presetID="8" presetClass="emph" presetSubtype="0" fill="hold" grpId="4" nodeType="withEffect">
                                  <p:stCondLst>
                                    <p:cond delay="0"/>
                                  </p:stCondLst>
                                  <p:childTnLst>
                                    <p:animRot by="-21600000">
                                      <p:cBhvr>
                                        <p:cTn id="1172" dur="5000" fill="hold"/>
                                        <p:tgtEl>
                                          <p:spTgt spid="7"/>
                                        </p:tgtEl>
                                        <p:attrNameLst>
                                          <p:attrName>r</p:attrName>
                                        </p:attrNameLst>
                                      </p:cBhvr>
                                    </p:animRot>
                                  </p:childTnLst>
                                </p:cTn>
                              </p:par>
                              <p:par>
                                <p:cTn id="1173" presetID="45" presetClass="exit" presetSubtype="0" fill="hold" grpId="5" nodeType="withEffect">
                                  <p:stCondLst>
                                    <p:cond delay="0"/>
                                  </p:stCondLst>
                                  <p:childTnLst>
                                    <p:animEffect transition="out" filter="fade">
                                      <p:cBhvr>
                                        <p:cTn id="1174" dur="5000"/>
                                        <p:tgtEl>
                                          <p:spTgt spid="7"/>
                                        </p:tgtEl>
                                      </p:cBhvr>
                                    </p:animEffect>
                                    <p:anim calcmode="lin" valueType="num">
                                      <p:cBhvr>
                                        <p:cTn id="1175"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6" dur="5000"/>
                                        <p:tgtEl>
                                          <p:spTgt spid="7"/>
                                        </p:tgtEl>
                                        <p:attrNameLst>
                                          <p:attrName>ppt_h</p:attrName>
                                        </p:attrNameLst>
                                      </p:cBhvr>
                                      <p:tavLst>
                                        <p:tav tm="0">
                                          <p:val>
                                            <p:strVal val="ppt_h"/>
                                          </p:val>
                                        </p:tav>
                                        <p:tav tm="100000">
                                          <p:val>
                                            <p:strVal val="ppt_h"/>
                                          </p:val>
                                        </p:tav>
                                      </p:tavLst>
                                    </p:anim>
                                    <p:set>
                                      <p:cBhvr>
                                        <p:cTn id="1177" dur="1" fill="hold">
                                          <p:stCondLst>
                                            <p:cond delay="4999"/>
                                          </p:stCondLst>
                                        </p:cTn>
                                        <p:tgtEl>
                                          <p:spTgt spid="7"/>
                                        </p:tgtEl>
                                        <p:attrNameLst>
                                          <p:attrName>style.visibility</p:attrName>
                                        </p:attrNameLst>
                                      </p:cBhvr>
                                      <p:to>
                                        <p:strVal val="hidden"/>
                                      </p:to>
                                    </p:set>
                                  </p:childTnLst>
                                </p:cTn>
                              </p:par>
                              <p:par>
                                <p:cTn id="1178" presetID="2" presetClass="entr" presetSubtype="4" fill="hold" grpId="0" nodeType="withEffect">
                                  <p:stCondLst>
                                    <p:cond delay="0"/>
                                  </p:stCondLst>
                                  <p:childTnLst>
                                    <p:set>
                                      <p:cBhvr>
                                        <p:cTn id="1179" dur="1" fill="hold">
                                          <p:stCondLst>
                                            <p:cond delay="0"/>
                                          </p:stCondLst>
                                        </p:cTn>
                                        <p:tgtEl>
                                          <p:spTgt spid="4"/>
                                        </p:tgtEl>
                                        <p:attrNameLst>
                                          <p:attrName>style.visibility</p:attrName>
                                        </p:attrNameLst>
                                      </p:cBhvr>
                                      <p:to>
                                        <p:strVal val="visible"/>
                                      </p:to>
                                    </p:set>
                                    <p:anim calcmode="lin" valueType="num">
                                      <p:cBhvr additive="base">
                                        <p:cTn id="1180" dur="4000" fill="hold"/>
                                        <p:tgtEl>
                                          <p:spTgt spid="4"/>
                                        </p:tgtEl>
                                        <p:attrNameLst>
                                          <p:attrName>ppt_x</p:attrName>
                                        </p:attrNameLst>
                                      </p:cBhvr>
                                      <p:tavLst>
                                        <p:tav tm="0">
                                          <p:val>
                                            <p:strVal val="#ppt_x"/>
                                          </p:val>
                                        </p:tav>
                                        <p:tav tm="100000">
                                          <p:val>
                                            <p:strVal val="#ppt_x"/>
                                          </p:val>
                                        </p:tav>
                                      </p:tavLst>
                                    </p:anim>
                                    <p:anim calcmode="lin" valueType="num">
                                      <p:cBhvr additive="base">
                                        <p:cTn id="1181" dur="4000" fill="hold"/>
                                        <p:tgtEl>
                                          <p:spTgt spid="4"/>
                                        </p:tgtEl>
                                        <p:attrNameLst>
                                          <p:attrName>ppt_y</p:attrName>
                                        </p:attrNameLst>
                                      </p:cBhvr>
                                      <p:tavLst>
                                        <p:tav tm="0">
                                          <p:val>
                                            <p:strVal val="1+#ppt_h/2"/>
                                          </p:val>
                                        </p:tav>
                                        <p:tav tm="100000">
                                          <p:val>
                                            <p:strVal val="#ppt_y"/>
                                          </p:val>
                                        </p:tav>
                                      </p:tavLst>
                                    </p:anim>
                                  </p:childTnLst>
                                </p:cTn>
                              </p:par>
                              <p:par>
                                <p:cTn id="1182" presetID="19" presetClass="entr" presetSubtype="10" fill="hold" grpId="1" nodeType="withEffect">
                                  <p:stCondLst>
                                    <p:cond delay="0"/>
                                  </p:stCondLst>
                                  <p:childTnLst>
                                    <p:set>
                                      <p:cBhvr>
                                        <p:cTn id="1183" dur="1" fill="hold">
                                          <p:stCondLst>
                                            <p:cond delay="0"/>
                                          </p:stCondLst>
                                        </p:cTn>
                                        <p:tgtEl>
                                          <p:spTgt spid="4"/>
                                        </p:tgtEl>
                                        <p:attrNameLst>
                                          <p:attrName>style.visibility</p:attrName>
                                        </p:attrNameLst>
                                      </p:cBhvr>
                                      <p:to>
                                        <p:strVal val="visible"/>
                                      </p:to>
                                    </p:set>
                                    <p:anim calcmode="lin" valueType="num">
                                      <p:cBhvr>
                                        <p:cTn id="1184" dur="4000" fill="hold"/>
                                        <p:tgtEl>
                                          <p:spTgt spid="4"/>
                                        </p:tgtEl>
                                        <p:attrNameLst>
                                          <p:attrName>ppt_w</p:attrName>
                                        </p:attrNameLst>
                                      </p:cBhvr>
                                      <p:tavLst>
                                        <p:tav tm="0" fmla="#ppt_w*sin(2.5*pi*$)">
                                          <p:val>
                                            <p:fltVal val="0"/>
                                          </p:val>
                                        </p:tav>
                                        <p:tav tm="100000">
                                          <p:val>
                                            <p:fltVal val="1"/>
                                          </p:val>
                                        </p:tav>
                                      </p:tavLst>
                                    </p:anim>
                                    <p:anim calcmode="lin" valueType="num">
                                      <p:cBhvr>
                                        <p:cTn id="1185" dur="4000" fill="hold"/>
                                        <p:tgtEl>
                                          <p:spTgt spid="4"/>
                                        </p:tgtEl>
                                        <p:attrNameLst>
                                          <p:attrName>ppt_h</p:attrName>
                                        </p:attrNameLst>
                                      </p:cBhvr>
                                      <p:tavLst>
                                        <p:tav tm="0">
                                          <p:val>
                                            <p:strVal val="#ppt_h"/>
                                          </p:val>
                                        </p:tav>
                                        <p:tav tm="100000">
                                          <p:val>
                                            <p:strVal val="#ppt_h"/>
                                          </p:val>
                                        </p:tav>
                                      </p:tavLst>
                                    </p:anim>
                                  </p:childTnLst>
                                </p:cTn>
                              </p:par>
                              <p:par>
                                <p:cTn id="1186" presetID="2" presetClass="exit" presetSubtype="1" fill="hold" grpId="2" nodeType="withEffect">
                                  <p:stCondLst>
                                    <p:cond delay="0"/>
                                  </p:stCondLst>
                                  <p:childTnLst>
                                    <p:anim calcmode="lin" valueType="num">
                                      <p:cBhvr additive="base">
                                        <p:cTn id="1187" dur="4500"/>
                                        <p:tgtEl>
                                          <p:spTgt spid="4"/>
                                        </p:tgtEl>
                                        <p:attrNameLst>
                                          <p:attrName>ppt_x</p:attrName>
                                        </p:attrNameLst>
                                      </p:cBhvr>
                                      <p:tavLst>
                                        <p:tav tm="0">
                                          <p:val>
                                            <p:strVal val="ppt_x"/>
                                          </p:val>
                                        </p:tav>
                                        <p:tav tm="100000">
                                          <p:val>
                                            <p:strVal val="ppt_x"/>
                                          </p:val>
                                        </p:tav>
                                      </p:tavLst>
                                    </p:anim>
                                    <p:anim calcmode="lin" valueType="num">
                                      <p:cBhvr additive="base">
                                        <p:cTn id="1188" dur="4500"/>
                                        <p:tgtEl>
                                          <p:spTgt spid="4"/>
                                        </p:tgtEl>
                                        <p:attrNameLst>
                                          <p:attrName>ppt_y</p:attrName>
                                        </p:attrNameLst>
                                      </p:cBhvr>
                                      <p:tavLst>
                                        <p:tav tm="0">
                                          <p:val>
                                            <p:strVal val="ppt_y"/>
                                          </p:val>
                                        </p:tav>
                                        <p:tav tm="100000">
                                          <p:val>
                                            <p:strVal val="0-ppt_h/2"/>
                                          </p:val>
                                        </p:tav>
                                      </p:tavLst>
                                    </p:anim>
                                    <p:set>
                                      <p:cBhvr>
                                        <p:cTn id="1189" dur="1" fill="hold">
                                          <p:stCondLst>
                                            <p:cond delay="4499"/>
                                          </p:stCondLst>
                                        </p:cTn>
                                        <p:tgtEl>
                                          <p:spTgt spid="4"/>
                                        </p:tgtEl>
                                        <p:attrNameLst>
                                          <p:attrName>style.visibility</p:attrName>
                                        </p:attrNameLst>
                                      </p:cBhvr>
                                      <p:to>
                                        <p:strVal val="hidden"/>
                                      </p:to>
                                    </p:set>
                                  </p:childTnLst>
                                </p:cTn>
                              </p:par>
                              <p:par>
                                <p:cTn id="1190" presetID="3" presetClass="exit" presetSubtype="10" fill="hold" grpId="3" nodeType="withEffect">
                                  <p:stCondLst>
                                    <p:cond delay="0"/>
                                  </p:stCondLst>
                                  <p:childTnLst>
                                    <p:animEffect transition="out" filter="blinds(horizontal)">
                                      <p:cBhvr>
                                        <p:cTn id="1191" dur="6000"/>
                                        <p:tgtEl>
                                          <p:spTgt spid="4"/>
                                        </p:tgtEl>
                                      </p:cBhvr>
                                    </p:animEffect>
                                    <p:set>
                                      <p:cBhvr>
                                        <p:cTn id="1192" dur="1" fill="hold">
                                          <p:stCondLst>
                                            <p:cond delay="5999"/>
                                          </p:stCondLst>
                                        </p:cTn>
                                        <p:tgtEl>
                                          <p:spTgt spid="4"/>
                                        </p:tgtEl>
                                        <p:attrNameLst>
                                          <p:attrName>style.visibility</p:attrName>
                                        </p:attrNameLst>
                                      </p:cBhvr>
                                      <p:to>
                                        <p:strVal val="hidden"/>
                                      </p:to>
                                    </p:set>
                                  </p:childTnLst>
                                </p:cTn>
                              </p:par>
                              <p:par>
                                <p:cTn id="1193" presetID="8" presetClass="emph" presetSubtype="0" fill="hold" grpId="4" nodeType="withEffect">
                                  <p:stCondLst>
                                    <p:cond delay="0"/>
                                  </p:stCondLst>
                                  <p:childTnLst>
                                    <p:animRot by="-21600000">
                                      <p:cBhvr>
                                        <p:cTn id="1194" dur="5000" fill="hold"/>
                                        <p:tgtEl>
                                          <p:spTgt spid="4"/>
                                        </p:tgtEl>
                                        <p:attrNameLst>
                                          <p:attrName>r</p:attrName>
                                        </p:attrNameLst>
                                      </p:cBhvr>
                                    </p:animRot>
                                  </p:childTnLst>
                                </p:cTn>
                              </p:par>
                              <p:par>
                                <p:cTn id="1195" presetID="45" presetClass="exit" presetSubtype="0" fill="hold" grpId="5" nodeType="withEffect">
                                  <p:stCondLst>
                                    <p:cond delay="0"/>
                                  </p:stCondLst>
                                  <p:childTnLst>
                                    <p:animEffect transition="out" filter="fade">
                                      <p:cBhvr>
                                        <p:cTn id="1196" dur="5000"/>
                                        <p:tgtEl>
                                          <p:spTgt spid="4"/>
                                        </p:tgtEl>
                                      </p:cBhvr>
                                    </p:animEffect>
                                    <p:anim calcmode="lin" valueType="num">
                                      <p:cBhvr>
                                        <p:cTn id="1197"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8" dur="5000"/>
                                        <p:tgtEl>
                                          <p:spTgt spid="4"/>
                                        </p:tgtEl>
                                        <p:attrNameLst>
                                          <p:attrName>ppt_h</p:attrName>
                                        </p:attrNameLst>
                                      </p:cBhvr>
                                      <p:tavLst>
                                        <p:tav tm="0">
                                          <p:val>
                                            <p:strVal val="ppt_h"/>
                                          </p:val>
                                        </p:tav>
                                        <p:tav tm="100000">
                                          <p:val>
                                            <p:strVal val="ppt_h"/>
                                          </p:val>
                                        </p:tav>
                                      </p:tavLst>
                                    </p:anim>
                                    <p:set>
                                      <p:cBhvr>
                                        <p:cTn id="1199" dur="1" fill="hold">
                                          <p:stCondLst>
                                            <p:cond delay="4999"/>
                                          </p:stCondLst>
                                        </p:cTn>
                                        <p:tgtEl>
                                          <p:spTgt spid="4"/>
                                        </p:tgtEl>
                                        <p:attrNameLst>
                                          <p:attrName>style.visibility</p:attrName>
                                        </p:attrNameLst>
                                      </p:cBhvr>
                                      <p:to>
                                        <p:strVal val="hidden"/>
                                      </p:to>
                                    </p:set>
                                  </p:childTnLst>
                                </p:cTn>
                              </p:par>
                              <p:par>
                                <p:cTn id="1200" presetID="2" presetClass="entr" presetSubtype="4" fill="hold" grpId="0" nodeType="withEffect">
                                  <p:stCondLst>
                                    <p:cond delay="0"/>
                                  </p:stCondLst>
                                  <p:childTnLst>
                                    <p:set>
                                      <p:cBhvr>
                                        <p:cTn id="1201" dur="1" fill="hold">
                                          <p:stCondLst>
                                            <p:cond delay="0"/>
                                          </p:stCondLst>
                                        </p:cTn>
                                        <p:tgtEl>
                                          <p:spTgt spid="3"/>
                                        </p:tgtEl>
                                        <p:attrNameLst>
                                          <p:attrName>style.visibility</p:attrName>
                                        </p:attrNameLst>
                                      </p:cBhvr>
                                      <p:to>
                                        <p:strVal val="visible"/>
                                      </p:to>
                                    </p:set>
                                    <p:anim calcmode="lin" valueType="num">
                                      <p:cBhvr additive="base">
                                        <p:cTn id="1202" dur="4000" fill="hold"/>
                                        <p:tgtEl>
                                          <p:spTgt spid="3"/>
                                        </p:tgtEl>
                                        <p:attrNameLst>
                                          <p:attrName>ppt_x</p:attrName>
                                        </p:attrNameLst>
                                      </p:cBhvr>
                                      <p:tavLst>
                                        <p:tav tm="0">
                                          <p:val>
                                            <p:strVal val="#ppt_x"/>
                                          </p:val>
                                        </p:tav>
                                        <p:tav tm="100000">
                                          <p:val>
                                            <p:strVal val="#ppt_x"/>
                                          </p:val>
                                        </p:tav>
                                      </p:tavLst>
                                    </p:anim>
                                    <p:anim calcmode="lin" valueType="num">
                                      <p:cBhvr additive="base">
                                        <p:cTn id="1203" dur="4000" fill="hold"/>
                                        <p:tgtEl>
                                          <p:spTgt spid="3"/>
                                        </p:tgtEl>
                                        <p:attrNameLst>
                                          <p:attrName>ppt_y</p:attrName>
                                        </p:attrNameLst>
                                      </p:cBhvr>
                                      <p:tavLst>
                                        <p:tav tm="0">
                                          <p:val>
                                            <p:strVal val="1+#ppt_h/2"/>
                                          </p:val>
                                        </p:tav>
                                        <p:tav tm="100000">
                                          <p:val>
                                            <p:strVal val="#ppt_y"/>
                                          </p:val>
                                        </p:tav>
                                      </p:tavLst>
                                    </p:anim>
                                  </p:childTnLst>
                                </p:cTn>
                              </p:par>
                              <p:par>
                                <p:cTn id="1204" presetID="19" presetClass="entr" presetSubtype="10" fill="hold" grpId="1" nodeType="withEffect">
                                  <p:stCondLst>
                                    <p:cond delay="0"/>
                                  </p:stCondLst>
                                  <p:childTnLst>
                                    <p:set>
                                      <p:cBhvr>
                                        <p:cTn id="1205" dur="1" fill="hold">
                                          <p:stCondLst>
                                            <p:cond delay="0"/>
                                          </p:stCondLst>
                                        </p:cTn>
                                        <p:tgtEl>
                                          <p:spTgt spid="3"/>
                                        </p:tgtEl>
                                        <p:attrNameLst>
                                          <p:attrName>style.visibility</p:attrName>
                                        </p:attrNameLst>
                                      </p:cBhvr>
                                      <p:to>
                                        <p:strVal val="visible"/>
                                      </p:to>
                                    </p:set>
                                    <p:anim calcmode="lin" valueType="num">
                                      <p:cBhvr>
                                        <p:cTn id="1206" dur="4000" fill="hold"/>
                                        <p:tgtEl>
                                          <p:spTgt spid="3"/>
                                        </p:tgtEl>
                                        <p:attrNameLst>
                                          <p:attrName>ppt_w</p:attrName>
                                        </p:attrNameLst>
                                      </p:cBhvr>
                                      <p:tavLst>
                                        <p:tav tm="0" fmla="#ppt_w*sin(2.5*pi*$)">
                                          <p:val>
                                            <p:fltVal val="0"/>
                                          </p:val>
                                        </p:tav>
                                        <p:tav tm="100000">
                                          <p:val>
                                            <p:fltVal val="1"/>
                                          </p:val>
                                        </p:tav>
                                      </p:tavLst>
                                    </p:anim>
                                    <p:anim calcmode="lin" valueType="num">
                                      <p:cBhvr>
                                        <p:cTn id="1207" dur="4000" fill="hold"/>
                                        <p:tgtEl>
                                          <p:spTgt spid="3"/>
                                        </p:tgtEl>
                                        <p:attrNameLst>
                                          <p:attrName>ppt_h</p:attrName>
                                        </p:attrNameLst>
                                      </p:cBhvr>
                                      <p:tavLst>
                                        <p:tav tm="0">
                                          <p:val>
                                            <p:strVal val="#ppt_h"/>
                                          </p:val>
                                        </p:tav>
                                        <p:tav tm="100000">
                                          <p:val>
                                            <p:strVal val="#ppt_h"/>
                                          </p:val>
                                        </p:tav>
                                      </p:tavLst>
                                    </p:anim>
                                  </p:childTnLst>
                                </p:cTn>
                              </p:par>
                              <p:par>
                                <p:cTn id="1208" presetID="2" presetClass="exit" presetSubtype="1" fill="hold" grpId="2" nodeType="withEffect">
                                  <p:stCondLst>
                                    <p:cond delay="0"/>
                                  </p:stCondLst>
                                  <p:childTnLst>
                                    <p:anim calcmode="lin" valueType="num">
                                      <p:cBhvr additive="base">
                                        <p:cTn id="1209" dur="4500"/>
                                        <p:tgtEl>
                                          <p:spTgt spid="3"/>
                                        </p:tgtEl>
                                        <p:attrNameLst>
                                          <p:attrName>ppt_x</p:attrName>
                                        </p:attrNameLst>
                                      </p:cBhvr>
                                      <p:tavLst>
                                        <p:tav tm="0">
                                          <p:val>
                                            <p:strVal val="ppt_x"/>
                                          </p:val>
                                        </p:tav>
                                        <p:tav tm="100000">
                                          <p:val>
                                            <p:strVal val="ppt_x"/>
                                          </p:val>
                                        </p:tav>
                                      </p:tavLst>
                                    </p:anim>
                                    <p:anim calcmode="lin" valueType="num">
                                      <p:cBhvr additive="base">
                                        <p:cTn id="1210" dur="4500"/>
                                        <p:tgtEl>
                                          <p:spTgt spid="3"/>
                                        </p:tgtEl>
                                        <p:attrNameLst>
                                          <p:attrName>ppt_y</p:attrName>
                                        </p:attrNameLst>
                                      </p:cBhvr>
                                      <p:tavLst>
                                        <p:tav tm="0">
                                          <p:val>
                                            <p:strVal val="ppt_y"/>
                                          </p:val>
                                        </p:tav>
                                        <p:tav tm="100000">
                                          <p:val>
                                            <p:strVal val="0-ppt_h/2"/>
                                          </p:val>
                                        </p:tav>
                                      </p:tavLst>
                                    </p:anim>
                                    <p:set>
                                      <p:cBhvr>
                                        <p:cTn id="1211" dur="1" fill="hold">
                                          <p:stCondLst>
                                            <p:cond delay="4499"/>
                                          </p:stCondLst>
                                        </p:cTn>
                                        <p:tgtEl>
                                          <p:spTgt spid="3"/>
                                        </p:tgtEl>
                                        <p:attrNameLst>
                                          <p:attrName>style.visibility</p:attrName>
                                        </p:attrNameLst>
                                      </p:cBhvr>
                                      <p:to>
                                        <p:strVal val="hidden"/>
                                      </p:to>
                                    </p:set>
                                  </p:childTnLst>
                                </p:cTn>
                              </p:par>
                              <p:par>
                                <p:cTn id="1212" presetID="3" presetClass="exit" presetSubtype="10" fill="hold" grpId="3" nodeType="withEffect">
                                  <p:stCondLst>
                                    <p:cond delay="0"/>
                                  </p:stCondLst>
                                  <p:childTnLst>
                                    <p:animEffect transition="out" filter="blinds(horizontal)">
                                      <p:cBhvr>
                                        <p:cTn id="1213" dur="6000"/>
                                        <p:tgtEl>
                                          <p:spTgt spid="3"/>
                                        </p:tgtEl>
                                      </p:cBhvr>
                                    </p:animEffect>
                                    <p:set>
                                      <p:cBhvr>
                                        <p:cTn id="1214" dur="1" fill="hold">
                                          <p:stCondLst>
                                            <p:cond delay="5999"/>
                                          </p:stCondLst>
                                        </p:cTn>
                                        <p:tgtEl>
                                          <p:spTgt spid="3"/>
                                        </p:tgtEl>
                                        <p:attrNameLst>
                                          <p:attrName>style.visibility</p:attrName>
                                        </p:attrNameLst>
                                      </p:cBhvr>
                                      <p:to>
                                        <p:strVal val="hidden"/>
                                      </p:to>
                                    </p:set>
                                  </p:childTnLst>
                                </p:cTn>
                              </p:par>
                              <p:par>
                                <p:cTn id="1215" presetID="8" presetClass="emph" presetSubtype="0" fill="hold" grpId="4" nodeType="withEffect">
                                  <p:stCondLst>
                                    <p:cond delay="0"/>
                                  </p:stCondLst>
                                  <p:childTnLst>
                                    <p:animRot by="-21600000">
                                      <p:cBhvr>
                                        <p:cTn id="1216" dur="5000" fill="hold"/>
                                        <p:tgtEl>
                                          <p:spTgt spid="3"/>
                                        </p:tgtEl>
                                        <p:attrNameLst>
                                          <p:attrName>r</p:attrName>
                                        </p:attrNameLst>
                                      </p:cBhvr>
                                    </p:animRot>
                                  </p:childTnLst>
                                </p:cTn>
                              </p:par>
                              <p:par>
                                <p:cTn id="1217" presetID="45" presetClass="exit" presetSubtype="0" fill="hold" grpId="5" nodeType="withEffect">
                                  <p:stCondLst>
                                    <p:cond delay="0"/>
                                  </p:stCondLst>
                                  <p:childTnLst>
                                    <p:animEffect transition="out" filter="fade">
                                      <p:cBhvr>
                                        <p:cTn id="1218" dur="5000"/>
                                        <p:tgtEl>
                                          <p:spTgt spid="3"/>
                                        </p:tgtEl>
                                      </p:cBhvr>
                                    </p:animEffect>
                                    <p:anim calcmode="lin" valueType="num">
                                      <p:cBhvr>
                                        <p:cTn id="1219"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0" dur="5000"/>
                                        <p:tgtEl>
                                          <p:spTgt spid="3"/>
                                        </p:tgtEl>
                                        <p:attrNameLst>
                                          <p:attrName>ppt_h</p:attrName>
                                        </p:attrNameLst>
                                      </p:cBhvr>
                                      <p:tavLst>
                                        <p:tav tm="0">
                                          <p:val>
                                            <p:strVal val="ppt_h"/>
                                          </p:val>
                                        </p:tav>
                                        <p:tav tm="100000">
                                          <p:val>
                                            <p:strVal val="ppt_h"/>
                                          </p:val>
                                        </p:tav>
                                      </p:tavLst>
                                    </p:anim>
                                    <p:set>
                                      <p:cBhvr>
                                        <p:cTn id="1221" dur="1" fill="hold">
                                          <p:stCondLst>
                                            <p:cond delay="4999"/>
                                          </p:stCondLst>
                                        </p:cTn>
                                        <p:tgtEl>
                                          <p:spTgt spid="3"/>
                                        </p:tgtEl>
                                        <p:attrNameLst>
                                          <p:attrName>style.visibility</p:attrName>
                                        </p:attrNameLst>
                                      </p:cBhvr>
                                      <p:to>
                                        <p:strVal val="hidden"/>
                                      </p:to>
                                    </p:set>
                                  </p:childTnLst>
                                </p:cTn>
                              </p:par>
                              <p:par>
                                <p:cTn id="1222" presetID="2" presetClass="entr" presetSubtype="4" fill="hold" grpId="0" nodeType="withEffect">
                                  <p:stCondLst>
                                    <p:cond delay="0"/>
                                  </p:stCondLst>
                                  <p:childTnLst>
                                    <p:set>
                                      <p:cBhvr>
                                        <p:cTn id="1223" dur="1" fill="hold">
                                          <p:stCondLst>
                                            <p:cond delay="0"/>
                                          </p:stCondLst>
                                        </p:cTn>
                                        <p:tgtEl>
                                          <p:spTgt spid="2"/>
                                        </p:tgtEl>
                                        <p:attrNameLst>
                                          <p:attrName>style.visibility</p:attrName>
                                        </p:attrNameLst>
                                      </p:cBhvr>
                                      <p:to>
                                        <p:strVal val="visible"/>
                                      </p:to>
                                    </p:set>
                                    <p:anim calcmode="lin" valueType="num">
                                      <p:cBhvr additive="base">
                                        <p:cTn id="1224" dur="4000" fill="hold"/>
                                        <p:tgtEl>
                                          <p:spTgt spid="2"/>
                                        </p:tgtEl>
                                        <p:attrNameLst>
                                          <p:attrName>ppt_x</p:attrName>
                                        </p:attrNameLst>
                                      </p:cBhvr>
                                      <p:tavLst>
                                        <p:tav tm="0">
                                          <p:val>
                                            <p:strVal val="#ppt_x"/>
                                          </p:val>
                                        </p:tav>
                                        <p:tav tm="100000">
                                          <p:val>
                                            <p:strVal val="#ppt_x"/>
                                          </p:val>
                                        </p:tav>
                                      </p:tavLst>
                                    </p:anim>
                                    <p:anim calcmode="lin" valueType="num">
                                      <p:cBhvr additive="base">
                                        <p:cTn id="1225" dur="4000" fill="hold"/>
                                        <p:tgtEl>
                                          <p:spTgt spid="2"/>
                                        </p:tgtEl>
                                        <p:attrNameLst>
                                          <p:attrName>ppt_y</p:attrName>
                                        </p:attrNameLst>
                                      </p:cBhvr>
                                      <p:tavLst>
                                        <p:tav tm="0">
                                          <p:val>
                                            <p:strVal val="1+#ppt_h/2"/>
                                          </p:val>
                                        </p:tav>
                                        <p:tav tm="100000">
                                          <p:val>
                                            <p:strVal val="#ppt_y"/>
                                          </p:val>
                                        </p:tav>
                                      </p:tavLst>
                                    </p:anim>
                                  </p:childTnLst>
                                </p:cTn>
                              </p:par>
                              <p:par>
                                <p:cTn id="1226" presetID="19" presetClass="entr" presetSubtype="10" fill="hold" grpId="1" nodeType="withEffect">
                                  <p:stCondLst>
                                    <p:cond delay="0"/>
                                  </p:stCondLst>
                                  <p:childTnLst>
                                    <p:set>
                                      <p:cBhvr>
                                        <p:cTn id="1227" dur="1" fill="hold">
                                          <p:stCondLst>
                                            <p:cond delay="0"/>
                                          </p:stCondLst>
                                        </p:cTn>
                                        <p:tgtEl>
                                          <p:spTgt spid="2"/>
                                        </p:tgtEl>
                                        <p:attrNameLst>
                                          <p:attrName>style.visibility</p:attrName>
                                        </p:attrNameLst>
                                      </p:cBhvr>
                                      <p:to>
                                        <p:strVal val="visible"/>
                                      </p:to>
                                    </p:set>
                                    <p:anim calcmode="lin" valueType="num">
                                      <p:cBhvr>
                                        <p:cTn id="1228" dur="4000" fill="hold"/>
                                        <p:tgtEl>
                                          <p:spTgt spid="2"/>
                                        </p:tgtEl>
                                        <p:attrNameLst>
                                          <p:attrName>ppt_w</p:attrName>
                                        </p:attrNameLst>
                                      </p:cBhvr>
                                      <p:tavLst>
                                        <p:tav tm="0" fmla="#ppt_w*sin(2.5*pi*$)">
                                          <p:val>
                                            <p:fltVal val="0"/>
                                          </p:val>
                                        </p:tav>
                                        <p:tav tm="100000">
                                          <p:val>
                                            <p:fltVal val="1"/>
                                          </p:val>
                                        </p:tav>
                                      </p:tavLst>
                                    </p:anim>
                                    <p:anim calcmode="lin" valueType="num">
                                      <p:cBhvr>
                                        <p:cTn id="1229" dur="4000" fill="hold"/>
                                        <p:tgtEl>
                                          <p:spTgt spid="2"/>
                                        </p:tgtEl>
                                        <p:attrNameLst>
                                          <p:attrName>ppt_h</p:attrName>
                                        </p:attrNameLst>
                                      </p:cBhvr>
                                      <p:tavLst>
                                        <p:tav tm="0">
                                          <p:val>
                                            <p:strVal val="#ppt_h"/>
                                          </p:val>
                                        </p:tav>
                                        <p:tav tm="100000">
                                          <p:val>
                                            <p:strVal val="#ppt_h"/>
                                          </p:val>
                                        </p:tav>
                                      </p:tavLst>
                                    </p:anim>
                                  </p:childTnLst>
                                </p:cTn>
                              </p:par>
                              <p:par>
                                <p:cTn id="1230" presetID="2" presetClass="exit" presetSubtype="1" fill="hold" grpId="2" nodeType="withEffect">
                                  <p:stCondLst>
                                    <p:cond delay="0"/>
                                  </p:stCondLst>
                                  <p:childTnLst>
                                    <p:anim calcmode="lin" valueType="num">
                                      <p:cBhvr additive="base">
                                        <p:cTn id="1231" dur="4500"/>
                                        <p:tgtEl>
                                          <p:spTgt spid="2"/>
                                        </p:tgtEl>
                                        <p:attrNameLst>
                                          <p:attrName>ppt_x</p:attrName>
                                        </p:attrNameLst>
                                      </p:cBhvr>
                                      <p:tavLst>
                                        <p:tav tm="0">
                                          <p:val>
                                            <p:strVal val="ppt_x"/>
                                          </p:val>
                                        </p:tav>
                                        <p:tav tm="100000">
                                          <p:val>
                                            <p:strVal val="ppt_x"/>
                                          </p:val>
                                        </p:tav>
                                      </p:tavLst>
                                    </p:anim>
                                    <p:anim calcmode="lin" valueType="num">
                                      <p:cBhvr additive="base">
                                        <p:cTn id="1232" dur="4500"/>
                                        <p:tgtEl>
                                          <p:spTgt spid="2"/>
                                        </p:tgtEl>
                                        <p:attrNameLst>
                                          <p:attrName>ppt_y</p:attrName>
                                        </p:attrNameLst>
                                      </p:cBhvr>
                                      <p:tavLst>
                                        <p:tav tm="0">
                                          <p:val>
                                            <p:strVal val="ppt_y"/>
                                          </p:val>
                                        </p:tav>
                                        <p:tav tm="100000">
                                          <p:val>
                                            <p:strVal val="0-ppt_h/2"/>
                                          </p:val>
                                        </p:tav>
                                      </p:tavLst>
                                    </p:anim>
                                    <p:set>
                                      <p:cBhvr>
                                        <p:cTn id="1233" dur="1" fill="hold">
                                          <p:stCondLst>
                                            <p:cond delay="4499"/>
                                          </p:stCondLst>
                                        </p:cTn>
                                        <p:tgtEl>
                                          <p:spTgt spid="2"/>
                                        </p:tgtEl>
                                        <p:attrNameLst>
                                          <p:attrName>style.visibility</p:attrName>
                                        </p:attrNameLst>
                                      </p:cBhvr>
                                      <p:to>
                                        <p:strVal val="hidden"/>
                                      </p:to>
                                    </p:set>
                                  </p:childTnLst>
                                </p:cTn>
                              </p:par>
                              <p:par>
                                <p:cTn id="1234" presetID="3" presetClass="exit" presetSubtype="10" fill="hold" grpId="3" nodeType="withEffect">
                                  <p:stCondLst>
                                    <p:cond delay="0"/>
                                  </p:stCondLst>
                                  <p:childTnLst>
                                    <p:animEffect transition="out" filter="blinds(horizontal)">
                                      <p:cBhvr>
                                        <p:cTn id="1235" dur="6000"/>
                                        <p:tgtEl>
                                          <p:spTgt spid="2"/>
                                        </p:tgtEl>
                                      </p:cBhvr>
                                    </p:animEffect>
                                    <p:set>
                                      <p:cBhvr>
                                        <p:cTn id="1236" dur="1" fill="hold">
                                          <p:stCondLst>
                                            <p:cond delay="5999"/>
                                          </p:stCondLst>
                                        </p:cTn>
                                        <p:tgtEl>
                                          <p:spTgt spid="2"/>
                                        </p:tgtEl>
                                        <p:attrNameLst>
                                          <p:attrName>style.visibility</p:attrName>
                                        </p:attrNameLst>
                                      </p:cBhvr>
                                      <p:to>
                                        <p:strVal val="hidden"/>
                                      </p:to>
                                    </p:set>
                                  </p:childTnLst>
                                </p:cTn>
                              </p:par>
                              <p:par>
                                <p:cTn id="1237" presetID="8" presetClass="emph" presetSubtype="0" fill="hold" grpId="4" nodeType="withEffect">
                                  <p:stCondLst>
                                    <p:cond delay="0"/>
                                  </p:stCondLst>
                                  <p:childTnLst>
                                    <p:animRot by="-21600000">
                                      <p:cBhvr>
                                        <p:cTn id="1238" dur="5000" fill="hold"/>
                                        <p:tgtEl>
                                          <p:spTgt spid="2"/>
                                        </p:tgtEl>
                                        <p:attrNameLst>
                                          <p:attrName>r</p:attrName>
                                        </p:attrNameLst>
                                      </p:cBhvr>
                                    </p:animRot>
                                  </p:childTnLst>
                                </p:cTn>
                              </p:par>
                              <p:par>
                                <p:cTn id="1239" presetID="45" presetClass="exit" presetSubtype="0" fill="hold" grpId="5" nodeType="withEffect">
                                  <p:stCondLst>
                                    <p:cond delay="0"/>
                                  </p:stCondLst>
                                  <p:childTnLst>
                                    <p:animEffect transition="out" filter="fade">
                                      <p:cBhvr>
                                        <p:cTn id="1240" dur="5000"/>
                                        <p:tgtEl>
                                          <p:spTgt spid="2"/>
                                        </p:tgtEl>
                                      </p:cBhvr>
                                    </p:animEffect>
                                    <p:anim calcmode="lin" valueType="num">
                                      <p:cBhvr>
                                        <p:cTn id="1241" dur="50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2" dur="5000"/>
                                        <p:tgtEl>
                                          <p:spTgt spid="2"/>
                                        </p:tgtEl>
                                        <p:attrNameLst>
                                          <p:attrName>ppt_h</p:attrName>
                                        </p:attrNameLst>
                                      </p:cBhvr>
                                      <p:tavLst>
                                        <p:tav tm="0">
                                          <p:val>
                                            <p:strVal val="ppt_h"/>
                                          </p:val>
                                        </p:tav>
                                        <p:tav tm="100000">
                                          <p:val>
                                            <p:strVal val="ppt_h"/>
                                          </p:val>
                                        </p:tav>
                                      </p:tavLst>
                                    </p:anim>
                                    <p:set>
                                      <p:cBhvr>
                                        <p:cTn id="1243" dur="1" fill="hold">
                                          <p:stCondLst>
                                            <p:cond delay="4999"/>
                                          </p:stCondLst>
                                        </p:cTn>
                                        <p:tgtEl>
                                          <p:spTgt spid="2"/>
                                        </p:tgtEl>
                                        <p:attrNameLst>
                                          <p:attrName>style.visibility</p:attrName>
                                        </p:attrNameLst>
                                      </p:cBhvr>
                                      <p:to>
                                        <p:strVal val="hidden"/>
                                      </p:to>
                                    </p:set>
                                  </p:childTnLst>
                                </p:cTn>
                              </p:par>
                              <p:par>
                                <p:cTn id="1244" presetID="9" presetClass="emph" presetSubtype="0" nodeType="withEffect">
                                  <p:stCondLst>
                                    <p:cond delay="0"/>
                                  </p:stCondLst>
                                  <p:childTnLst>
                                    <p:set>
                                      <p:cBhvr rctx="PPT">
                                        <p:cTn id="1245" dur="indefinite"/>
                                        <p:tgtEl>
                                          <p:spTgt spid="65"/>
                                        </p:tgtEl>
                                        <p:attrNameLst>
                                          <p:attrName>style.opacity</p:attrName>
                                        </p:attrNameLst>
                                      </p:cBhvr>
                                      <p:to>
                                        <p:strVal val="0"/>
                                      </p:to>
                                    </p:set>
                                    <p:animEffect filter="image" prLst="opacity: 0">
                                      <p:cBhvr rctx="IE">
                                        <p:cTn id="1246" dur="indefinite"/>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2" grpId="5" animBg="1"/>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5" grpId="0" animBg="1"/>
      <p:bldP spid="15" grpId="1" animBg="1"/>
      <p:bldP spid="15" grpId="2" animBg="1"/>
      <p:bldP spid="15" grpId="3" animBg="1"/>
      <p:bldP spid="15" grpId="4" animBg="1"/>
      <p:bldP spid="15"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37" grpId="0" animBg="1"/>
      <p:bldP spid="37" grpId="1" animBg="1"/>
      <p:bldP spid="37" grpId="2" animBg="1"/>
      <p:bldP spid="37" grpId="3" animBg="1"/>
      <p:bldP spid="37" grpId="4" animBg="1"/>
      <p:bldP spid="37"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28" grpId="0" animBg="1"/>
      <p:bldP spid="28" grpId="1" animBg="1"/>
      <p:bldP spid="28" grpId="2" animBg="1"/>
      <p:bldP spid="28" grpId="3" animBg="1"/>
      <p:bldP spid="28" grpId="4" animBg="1"/>
      <p:bldP spid="28" grpId="5" animBg="1"/>
      <p:bldP spid="62" grpId="0" animBg="1"/>
      <p:bldP spid="62" grpId="1" animBg="1"/>
      <p:bldP spid="62" grpId="2" animBg="1"/>
      <p:bldP spid="62" grpId="3" animBg="1"/>
      <p:bldP spid="62" grpId="4" animBg="1"/>
      <p:bldP spid="62"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58" grpId="0" animBg="1"/>
      <p:bldP spid="58" grpId="1" animBg="1"/>
      <p:bldP spid="58" grpId="2" animBg="1"/>
      <p:bldP spid="58" grpId="3" animBg="1"/>
      <p:bldP spid="58" grpId="4" animBg="1"/>
      <p:bldP spid="58"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5" grpId="0" animBg="1"/>
      <p:bldP spid="55" grpId="1" animBg="1"/>
      <p:bldP spid="55" grpId="2" animBg="1"/>
      <p:bldP spid="55" grpId="3" animBg="1"/>
      <p:bldP spid="55" grpId="4" animBg="1"/>
      <p:bldP spid="55"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49" grpId="0" animBg="1"/>
      <p:bldP spid="49" grpId="1" animBg="1"/>
      <p:bldP spid="49" grpId="2" animBg="1"/>
      <p:bldP spid="49" grpId="3" animBg="1"/>
      <p:bldP spid="49" grpId="4" animBg="1"/>
      <p:bldP spid="49"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79" grpId="0" animBg="1"/>
      <p:bldP spid="79" grpId="1" animBg="1"/>
      <p:bldP spid="79" grpId="2" animBg="1"/>
      <p:bldP spid="79" grpId="3" animBg="1"/>
      <p:bldP spid="79" grpId="4" animBg="1"/>
      <p:bldP spid="79"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0" grpId="0" animBg="1"/>
      <p:bldP spid="70" grpId="1" animBg="1"/>
      <p:bldP spid="70" grpId="2" animBg="1"/>
      <p:bldP spid="70" grpId="3" animBg="1"/>
      <p:bldP spid="70" grpId="4" animBg="1"/>
      <p:bldP spid="70" grpId="5"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0" y="0"/>
            <a:ext cx="9144000" cy="5184576"/>
            <a:chOff x="0" y="0"/>
            <a:chExt cx="9144000" cy="5184576"/>
          </a:xfrm>
        </p:grpSpPr>
        <p:sp>
          <p:nvSpPr>
            <p:cNvPr id="32" name="31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a:off x="4556246" y="2560138"/>
              <a:ext cx="4572000" cy="2624438"/>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flipH="1">
              <a:off x="0" y="2571750"/>
              <a:ext cx="4572000" cy="2612826"/>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9" name="28 Imagen" descr="Diapositiva23"/>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0" y="1"/>
            <a:ext cx="9144000" cy="5135510"/>
          </a:xfrm>
          <a:prstGeom prst="rect">
            <a:avLst/>
          </a:prstGeom>
          <a:noFill/>
          <a:ln>
            <a:noFill/>
          </a:ln>
        </p:spPr>
      </p:pic>
      <p:sp>
        <p:nvSpPr>
          <p:cNvPr id="2" name="1 Rectángulo"/>
          <p:cNvSpPr/>
          <p:nvPr/>
        </p:nvSpPr>
        <p:spPr>
          <a:xfrm rot="5400000">
            <a:off x="236096" y="-236096"/>
            <a:ext cx="915761" cy="1387954"/>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5400000">
            <a:off x="847655" y="211411"/>
            <a:ext cx="915765" cy="1387954"/>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1423719" y="643460"/>
            <a:ext cx="915765" cy="1387954"/>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1950072" y="1095912"/>
            <a:ext cx="915761" cy="1387954"/>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2521544" y="1563908"/>
            <a:ext cx="915761" cy="1387954"/>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8034646" y="4034142"/>
            <a:ext cx="987775" cy="1230942"/>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a:off x="7423080" y="3586637"/>
            <a:ext cx="987777" cy="1230941"/>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a:off x="6847017" y="3154589"/>
            <a:ext cx="987777" cy="1230943"/>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a:off x="6320671" y="2702140"/>
            <a:ext cx="987774" cy="1230943"/>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a:off x="5749201" y="2234141"/>
            <a:ext cx="987772" cy="1230943"/>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5400000" flipH="1">
            <a:off x="162940" y="3992782"/>
            <a:ext cx="987775" cy="1313657"/>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5400000" flipH="1">
            <a:off x="789163" y="3507343"/>
            <a:ext cx="987773" cy="1313657"/>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5400000" flipH="1">
            <a:off x="1350570" y="3113235"/>
            <a:ext cx="987773" cy="1313657"/>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5400000" flipH="1">
            <a:off x="1876920" y="2660785"/>
            <a:ext cx="987773" cy="1313657"/>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5400000" flipH="1">
            <a:off x="2448392" y="2192785"/>
            <a:ext cx="987773" cy="1313657"/>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flipH="1">
            <a:off x="8036757" y="-191479"/>
            <a:ext cx="915767" cy="1298725"/>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flipH="1">
            <a:off x="7425197" y="256024"/>
            <a:ext cx="915767" cy="1298725"/>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flipH="1">
            <a:off x="6849133" y="688071"/>
            <a:ext cx="915767" cy="1298725"/>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flipH="1">
            <a:off x="6322783" y="1140522"/>
            <a:ext cx="915767" cy="1298725"/>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flipH="1">
            <a:off x="5751309" y="1608522"/>
            <a:ext cx="915768" cy="1298725"/>
          </a:xfrm>
          <a:prstGeom prst="rect">
            <a:avLst/>
          </a:prstGeom>
          <a:gradFill flip="none" rotWithShape="1">
            <a:gsLst>
              <a:gs pos="16243">
                <a:srgbClr val="170038"/>
              </a:gs>
              <a:gs pos="3000">
                <a:srgbClr val="6600FF"/>
              </a:gs>
              <a:gs pos="0">
                <a:srgbClr val="00B0F0"/>
              </a:gs>
              <a:gs pos="20000">
                <a:schemeClr val="bg1">
                  <a:alpha val="0"/>
                </a:schemeClr>
              </a:gs>
            </a:gsLst>
            <a:path path="circle">
              <a:fillToRect l="50000" t="50000" r="50000" b="50000"/>
            </a:path>
            <a:tileRect/>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chemeClr val="bg2">
                <a:lumMod val="20000"/>
                <a:lumOff val="80000"/>
              </a:scheme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1" name="30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0" y="0"/>
            <a:ext cx="9324528" cy="5181600"/>
          </a:xfrm>
          <a:prstGeom prst="rect">
            <a:avLst/>
          </a:prstGeom>
          <a:noFill/>
          <a:ln>
            <a:noFill/>
          </a:ln>
        </p:spPr>
      </p:pic>
    </p:spTree>
    <p:extLst>
      <p:ext uri="{BB962C8B-B14F-4D97-AF65-F5344CB8AC3E}">
        <p14:creationId xmlns:p14="http://schemas.microsoft.com/office/powerpoint/2010/main" val="26653287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31"/>
                                        </p:tgtEl>
                                        <p:attrNameLst>
                                          <p:attrName>style.opacity</p:attrName>
                                        </p:attrNameLst>
                                      </p:cBhvr>
                                      <p:to>
                                        <p:strVal val="0"/>
                                      </p:to>
                                    </p:set>
                                    <p:animEffect filter="image" prLst="opacity: 0">
                                      <p:cBhvr rctx="IE">
                                        <p:cTn id="7" dur="indefinite"/>
                                        <p:tgtEl>
                                          <p:spTgt spid="31"/>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390" fill="hold"/>
                                        <p:tgtEl>
                                          <p:spTgt spid="2"/>
                                        </p:tgtEl>
                                        <p:attrNameLst>
                                          <p:attrName>ppt_x</p:attrName>
                                        </p:attrNameLst>
                                      </p:cBhvr>
                                      <p:tavLst>
                                        <p:tav tm="0">
                                          <p:val>
                                            <p:strVal val="1+#ppt_w/2"/>
                                          </p:val>
                                        </p:tav>
                                        <p:tav tm="100000">
                                          <p:val>
                                            <p:strVal val="#ppt_x"/>
                                          </p:val>
                                        </p:tav>
                                      </p:tavLst>
                                    </p:anim>
                                    <p:anim calcmode="lin" valueType="num">
                                      <p:cBhvr additive="base">
                                        <p:cTn id="11" dur="239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42"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outHorizontal)">
                                      <p:cBhvr>
                                        <p:cTn id="14" dur="2390"/>
                                        <p:tgtEl>
                                          <p:spTgt spid="2"/>
                                        </p:tgtEl>
                                      </p:cBhvr>
                                    </p:animEffect>
                                  </p:childTnLst>
                                </p:cTn>
                              </p:par>
                              <p:par>
                                <p:cTn id="15" presetID="8" presetClass="emph" presetSubtype="0" fill="hold" grpId="2" nodeType="withEffect">
                                  <p:stCondLst>
                                    <p:cond delay="0"/>
                                  </p:stCondLst>
                                  <p:childTnLst>
                                    <p:animRot by="21600000">
                                      <p:cBhvr>
                                        <p:cTn id="16" dur="239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390" fill="hold"/>
                                        <p:tgtEl>
                                          <p:spTgt spid="3"/>
                                        </p:tgtEl>
                                        <p:attrNameLst>
                                          <p:attrName>ppt_x</p:attrName>
                                        </p:attrNameLst>
                                      </p:cBhvr>
                                      <p:tavLst>
                                        <p:tav tm="0">
                                          <p:val>
                                            <p:strVal val="1+#ppt_w/2"/>
                                          </p:val>
                                        </p:tav>
                                        <p:tav tm="100000">
                                          <p:val>
                                            <p:strVal val="#ppt_x"/>
                                          </p:val>
                                        </p:tav>
                                      </p:tavLst>
                                    </p:anim>
                                    <p:anim calcmode="lin" valueType="num">
                                      <p:cBhvr additive="base">
                                        <p:cTn id="20" dur="2390" fill="hold"/>
                                        <p:tgtEl>
                                          <p:spTgt spid="3"/>
                                        </p:tgtEl>
                                        <p:attrNameLst>
                                          <p:attrName>ppt_y</p:attrName>
                                        </p:attrNameLst>
                                      </p:cBhvr>
                                      <p:tavLst>
                                        <p:tav tm="0">
                                          <p:val>
                                            <p:strVal val="1+#ppt_h/2"/>
                                          </p:val>
                                        </p:tav>
                                        <p:tav tm="100000">
                                          <p:val>
                                            <p:strVal val="#ppt_y"/>
                                          </p:val>
                                        </p:tav>
                                      </p:tavLst>
                                    </p:anim>
                                  </p:childTnLst>
                                </p:cTn>
                              </p:par>
                              <p:par>
                                <p:cTn id="21" presetID="16" presetClass="entr" presetSubtype="42"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arn(outHorizontal)">
                                      <p:cBhvr>
                                        <p:cTn id="23" dur="2390"/>
                                        <p:tgtEl>
                                          <p:spTgt spid="3"/>
                                        </p:tgtEl>
                                      </p:cBhvr>
                                    </p:animEffect>
                                  </p:childTnLst>
                                </p:cTn>
                              </p:par>
                              <p:par>
                                <p:cTn id="24" presetID="8" presetClass="emph" presetSubtype="0" fill="hold" grpId="2" nodeType="withEffect">
                                  <p:stCondLst>
                                    <p:cond delay="0"/>
                                  </p:stCondLst>
                                  <p:childTnLst>
                                    <p:animRot by="21600000">
                                      <p:cBhvr>
                                        <p:cTn id="25" dur="2390" fill="hold"/>
                                        <p:tgtEl>
                                          <p:spTgt spid="3"/>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390" fill="hold"/>
                                        <p:tgtEl>
                                          <p:spTgt spid="5"/>
                                        </p:tgtEl>
                                        <p:attrNameLst>
                                          <p:attrName>ppt_x</p:attrName>
                                        </p:attrNameLst>
                                      </p:cBhvr>
                                      <p:tavLst>
                                        <p:tav tm="0">
                                          <p:val>
                                            <p:strVal val="1+#ppt_w/2"/>
                                          </p:val>
                                        </p:tav>
                                        <p:tav tm="100000">
                                          <p:val>
                                            <p:strVal val="#ppt_x"/>
                                          </p:val>
                                        </p:tav>
                                      </p:tavLst>
                                    </p:anim>
                                    <p:anim calcmode="lin" valueType="num">
                                      <p:cBhvr additive="base">
                                        <p:cTn id="29" dur="239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42"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outHorizontal)">
                                      <p:cBhvr>
                                        <p:cTn id="32" dur="2390"/>
                                        <p:tgtEl>
                                          <p:spTgt spid="5"/>
                                        </p:tgtEl>
                                      </p:cBhvr>
                                    </p:animEffect>
                                  </p:childTnLst>
                                </p:cTn>
                              </p:par>
                              <p:par>
                                <p:cTn id="33" presetID="8" presetClass="emph" presetSubtype="0" fill="hold" grpId="2" nodeType="withEffect">
                                  <p:stCondLst>
                                    <p:cond delay="0"/>
                                  </p:stCondLst>
                                  <p:childTnLst>
                                    <p:animRot by="21600000">
                                      <p:cBhvr>
                                        <p:cTn id="34" dur="239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390" fill="hold"/>
                                        <p:tgtEl>
                                          <p:spTgt spid="6"/>
                                        </p:tgtEl>
                                        <p:attrNameLst>
                                          <p:attrName>ppt_x</p:attrName>
                                        </p:attrNameLst>
                                      </p:cBhvr>
                                      <p:tavLst>
                                        <p:tav tm="0">
                                          <p:val>
                                            <p:strVal val="1+#ppt_w/2"/>
                                          </p:val>
                                        </p:tav>
                                        <p:tav tm="100000">
                                          <p:val>
                                            <p:strVal val="#ppt_x"/>
                                          </p:val>
                                        </p:tav>
                                      </p:tavLst>
                                    </p:anim>
                                    <p:anim calcmode="lin" valueType="num">
                                      <p:cBhvr additive="base">
                                        <p:cTn id="38" dur="2390" fill="hold"/>
                                        <p:tgtEl>
                                          <p:spTgt spid="6"/>
                                        </p:tgtEl>
                                        <p:attrNameLst>
                                          <p:attrName>ppt_y</p:attrName>
                                        </p:attrNameLst>
                                      </p:cBhvr>
                                      <p:tavLst>
                                        <p:tav tm="0">
                                          <p:val>
                                            <p:strVal val="1+#ppt_h/2"/>
                                          </p:val>
                                        </p:tav>
                                        <p:tav tm="100000">
                                          <p:val>
                                            <p:strVal val="#ppt_y"/>
                                          </p:val>
                                        </p:tav>
                                      </p:tavLst>
                                    </p:anim>
                                  </p:childTnLst>
                                </p:cTn>
                              </p:par>
                              <p:par>
                                <p:cTn id="39" presetID="16" presetClass="entr" presetSubtype="42" fill="hold" grpId="1"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outHorizontal)">
                                      <p:cBhvr>
                                        <p:cTn id="41" dur="2390"/>
                                        <p:tgtEl>
                                          <p:spTgt spid="6"/>
                                        </p:tgtEl>
                                      </p:cBhvr>
                                    </p:animEffect>
                                  </p:childTnLst>
                                </p:cTn>
                              </p:par>
                              <p:par>
                                <p:cTn id="42" presetID="8" presetClass="emph" presetSubtype="0" fill="hold" grpId="2" nodeType="withEffect">
                                  <p:stCondLst>
                                    <p:cond delay="0"/>
                                  </p:stCondLst>
                                  <p:childTnLst>
                                    <p:animRot by="21600000">
                                      <p:cBhvr>
                                        <p:cTn id="43" dur="2390" fill="hold"/>
                                        <p:tgtEl>
                                          <p:spTgt spid="6"/>
                                        </p:tgtEl>
                                        <p:attrNameLst>
                                          <p:attrName>r</p:attrName>
                                        </p:attrNameLst>
                                      </p:cBhvr>
                                    </p:animRot>
                                  </p:childTnLst>
                                </p:cTn>
                              </p:par>
                              <p:par>
                                <p:cTn id="44" presetID="2" presetClass="entr" presetSubtype="12" fill="hold" grpId="0" nodeType="withEffect">
                                  <p:stCondLst>
                                    <p:cond delay="0"/>
                                  </p:stCondLst>
                                  <p:childTnLst>
                                    <p:set>
                                      <p:cBhvr>
                                        <p:cTn id="45" dur="1" fill="hold">
                                          <p:stCondLst>
                                            <p:cond delay="0"/>
                                          </p:stCondLst>
                                        </p:cTn>
                                        <p:tgtEl>
                                          <p:spTgt spid="10"/>
                                        </p:tgtEl>
                                        <p:attrNameLst>
                                          <p:attrName>style.visibility</p:attrName>
                                        </p:attrNameLst>
                                      </p:cBhvr>
                                      <p:to>
                                        <p:strVal val="visible"/>
                                      </p:to>
                                    </p:set>
                                    <p:anim calcmode="lin" valueType="num">
                                      <p:cBhvr additive="base">
                                        <p:cTn id="46" dur="2390" fill="hold"/>
                                        <p:tgtEl>
                                          <p:spTgt spid="10"/>
                                        </p:tgtEl>
                                        <p:attrNameLst>
                                          <p:attrName>ppt_x</p:attrName>
                                        </p:attrNameLst>
                                      </p:cBhvr>
                                      <p:tavLst>
                                        <p:tav tm="0">
                                          <p:val>
                                            <p:strVal val="0-#ppt_w/2"/>
                                          </p:val>
                                        </p:tav>
                                        <p:tav tm="100000">
                                          <p:val>
                                            <p:strVal val="#ppt_x"/>
                                          </p:val>
                                        </p:tav>
                                      </p:tavLst>
                                    </p:anim>
                                    <p:anim calcmode="lin" valueType="num">
                                      <p:cBhvr additive="base">
                                        <p:cTn id="47" dur="2390" fill="hold"/>
                                        <p:tgtEl>
                                          <p:spTgt spid="10"/>
                                        </p:tgtEl>
                                        <p:attrNameLst>
                                          <p:attrName>ppt_y</p:attrName>
                                        </p:attrNameLst>
                                      </p:cBhvr>
                                      <p:tavLst>
                                        <p:tav tm="0">
                                          <p:val>
                                            <p:strVal val="1+#ppt_h/2"/>
                                          </p:val>
                                        </p:tav>
                                        <p:tav tm="100000">
                                          <p:val>
                                            <p:strVal val="#ppt_y"/>
                                          </p:val>
                                        </p:tav>
                                      </p:tavLst>
                                    </p:anim>
                                  </p:childTnLst>
                                </p:cTn>
                              </p:par>
                              <p:par>
                                <p:cTn id="48" presetID="16" presetClass="entr" presetSubtype="42" fill="hold" grpId="1" nodeType="with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barn(outHorizontal)">
                                      <p:cBhvr>
                                        <p:cTn id="50" dur="2390"/>
                                        <p:tgtEl>
                                          <p:spTgt spid="10"/>
                                        </p:tgtEl>
                                      </p:cBhvr>
                                    </p:animEffect>
                                  </p:childTnLst>
                                </p:cTn>
                              </p:par>
                              <p:par>
                                <p:cTn id="51" presetID="8" presetClass="emph" presetSubtype="0" fill="hold" grpId="2" nodeType="withEffect">
                                  <p:stCondLst>
                                    <p:cond delay="0"/>
                                  </p:stCondLst>
                                  <p:childTnLst>
                                    <p:animRot by="-21600000">
                                      <p:cBhvr>
                                        <p:cTn id="52" dur="2390" fill="hold"/>
                                        <p:tgtEl>
                                          <p:spTgt spid="10"/>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2390" fill="hold"/>
                                        <p:tgtEl>
                                          <p:spTgt spid="11"/>
                                        </p:tgtEl>
                                        <p:attrNameLst>
                                          <p:attrName>ppt_x</p:attrName>
                                        </p:attrNameLst>
                                      </p:cBhvr>
                                      <p:tavLst>
                                        <p:tav tm="0">
                                          <p:val>
                                            <p:strVal val="0-#ppt_w/2"/>
                                          </p:val>
                                        </p:tav>
                                        <p:tav tm="100000">
                                          <p:val>
                                            <p:strVal val="#ppt_x"/>
                                          </p:val>
                                        </p:tav>
                                      </p:tavLst>
                                    </p:anim>
                                    <p:anim calcmode="lin" valueType="num">
                                      <p:cBhvr additive="base">
                                        <p:cTn id="56" dur="2390" fill="hold"/>
                                        <p:tgtEl>
                                          <p:spTgt spid="11"/>
                                        </p:tgtEl>
                                        <p:attrNameLst>
                                          <p:attrName>ppt_y</p:attrName>
                                        </p:attrNameLst>
                                      </p:cBhvr>
                                      <p:tavLst>
                                        <p:tav tm="0">
                                          <p:val>
                                            <p:strVal val="1+#ppt_h/2"/>
                                          </p:val>
                                        </p:tav>
                                        <p:tav tm="100000">
                                          <p:val>
                                            <p:strVal val="#ppt_y"/>
                                          </p:val>
                                        </p:tav>
                                      </p:tavLst>
                                    </p:anim>
                                  </p:childTnLst>
                                </p:cTn>
                              </p:par>
                              <p:par>
                                <p:cTn id="57" presetID="16" presetClass="entr" presetSubtype="42" fill="hold" grpId="1" nodeType="with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barn(outHorizontal)">
                                      <p:cBhvr>
                                        <p:cTn id="59" dur="2390"/>
                                        <p:tgtEl>
                                          <p:spTgt spid="11"/>
                                        </p:tgtEl>
                                      </p:cBhvr>
                                    </p:animEffect>
                                  </p:childTnLst>
                                </p:cTn>
                              </p:par>
                              <p:par>
                                <p:cTn id="60" presetID="8" presetClass="emph" presetSubtype="0" fill="hold" grpId="2" nodeType="withEffect">
                                  <p:stCondLst>
                                    <p:cond delay="0"/>
                                  </p:stCondLst>
                                  <p:childTnLst>
                                    <p:animRot by="-21600000">
                                      <p:cBhvr>
                                        <p:cTn id="61" dur="2390" fill="hold"/>
                                        <p:tgtEl>
                                          <p:spTgt spid="11"/>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2"/>
                                        </p:tgtEl>
                                        <p:attrNameLst>
                                          <p:attrName>style.visibility</p:attrName>
                                        </p:attrNameLst>
                                      </p:cBhvr>
                                      <p:to>
                                        <p:strVal val="visible"/>
                                      </p:to>
                                    </p:set>
                                    <p:anim calcmode="lin" valueType="num">
                                      <p:cBhvr additive="base">
                                        <p:cTn id="64" dur="2390" fill="hold"/>
                                        <p:tgtEl>
                                          <p:spTgt spid="12"/>
                                        </p:tgtEl>
                                        <p:attrNameLst>
                                          <p:attrName>ppt_x</p:attrName>
                                        </p:attrNameLst>
                                      </p:cBhvr>
                                      <p:tavLst>
                                        <p:tav tm="0">
                                          <p:val>
                                            <p:strVal val="0-#ppt_w/2"/>
                                          </p:val>
                                        </p:tav>
                                        <p:tav tm="100000">
                                          <p:val>
                                            <p:strVal val="#ppt_x"/>
                                          </p:val>
                                        </p:tav>
                                      </p:tavLst>
                                    </p:anim>
                                    <p:anim calcmode="lin" valueType="num">
                                      <p:cBhvr additive="base">
                                        <p:cTn id="65" dur="2390" fill="hold"/>
                                        <p:tgtEl>
                                          <p:spTgt spid="12"/>
                                        </p:tgtEl>
                                        <p:attrNameLst>
                                          <p:attrName>ppt_y</p:attrName>
                                        </p:attrNameLst>
                                      </p:cBhvr>
                                      <p:tavLst>
                                        <p:tav tm="0">
                                          <p:val>
                                            <p:strVal val="1+#ppt_h/2"/>
                                          </p:val>
                                        </p:tav>
                                        <p:tav tm="100000">
                                          <p:val>
                                            <p:strVal val="#ppt_y"/>
                                          </p:val>
                                        </p:tav>
                                      </p:tavLst>
                                    </p:anim>
                                  </p:childTnLst>
                                </p:cTn>
                              </p:par>
                              <p:par>
                                <p:cTn id="66" presetID="16" presetClass="entr" presetSubtype="42" fill="hold" grpId="1" nodeType="withEffect">
                                  <p:stCondLst>
                                    <p:cond delay="0"/>
                                  </p:stCondLst>
                                  <p:childTnLst>
                                    <p:set>
                                      <p:cBhvr>
                                        <p:cTn id="67" dur="1" fill="hold">
                                          <p:stCondLst>
                                            <p:cond delay="0"/>
                                          </p:stCondLst>
                                        </p:cTn>
                                        <p:tgtEl>
                                          <p:spTgt spid="12"/>
                                        </p:tgtEl>
                                        <p:attrNameLst>
                                          <p:attrName>style.visibility</p:attrName>
                                        </p:attrNameLst>
                                      </p:cBhvr>
                                      <p:to>
                                        <p:strVal val="visible"/>
                                      </p:to>
                                    </p:set>
                                    <p:animEffect transition="in" filter="barn(outHorizontal)">
                                      <p:cBhvr>
                                        <p:cTn id="68" dur="2390"/>
                                        <p:tgtEl>
                                          <p:spTgt spid="12"/>
                                        </p:tgtEl>
                                      </p:cBhvr>
                                    </p:animEffect>
                                  </p:childTnLst>
                                </p:cTn>
                              </p:par>
                              <p:par>
                                <p:cTn id="69" presetID="8" presetClass="emph" presetSubtype="0" fill="hold" grpId="2" nodeType="withEffect">
                                  <p:stCondLst>
                                    <p:cond delay="0"/>
                                  </p:stCondLst>
                                  <p:childTnLst>
                                    <p:animRot by="-21600000">
                                      <p:cBhvr>
                                        <p:cTn id="70" dur="2390" fill="hold"/>
                                        <p:tgtEl>
                                          <p:spTgt spid="12"/>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390" fill="hold"/>
                                        <p:tgtEl>
                                          <p:spTgt spid="13"/>
                                        </p:tgtEl>
                                        <p:attrNameLst>
                                          <p:attrName>ppt_x</p:attrName>
                                        </p:attrNameLst>
                                      </p:cBhvr>
                                      <p:tavLst>
                                        <p:tav tm="0">
                                          <p:val>
                                            <p:strVal val="0-#ppt_w/2"/>
                                          </p:val>
                                        </p:tav>
                                        <p:tav tm="100000">
                                          <p:val>
                                            <p:strVal val="#ppt_x"/>
                                          </p:val>
                                        </p:tav>
                                      </p:tavLst>
                                    </p:anim>
                                    <p:anim calcmode="lin" valueType="num">
                                      <p:cBhvr additive="base">
                                        <p:cTn id="74" dur="2390" fill="hold"/>
                                        <p:tgtEl>
                                          <p:spTgt spid="13"/>
                                        </p:tgtEl>
                                        <p:attrNameLst>
                                          <p:attrName>ppt_y</p:attrName>
                                        </p:attrNameLst>
                                      </p:cBhvr>
                                      <p:tavLst>
                                        <p:tav tm="0">
                                          <p:val>
                                            <p:strVal val="1+#ppt_h/2"/>
                                          </p:val>
                                        </p:tav>
                                        <p:tav tm="100000">
                                          <p:val>
                                            <p:strVal val="#ppt_y"/>
                                          </p:val>
                                        </p:tav>
                                      </p:tavLst>
                                    </p:anim>
                                  </p:childTnLst>
                                </p:cTn>
                              </p:par>
                              <p:par>
                                <p:cTn id="75" presetID="16" presetClass="entr" presetSubtype="42" fill="hold" grpId="1" nodeType="withEffect">
                                  <p:stCondLst>
                                    <p:cond delay="0"/>
                                  </p:stCondLst>
                                  <p:childTnLst>
                                    <p:set>
                                      <p:cBhvr>
                                        <p:cTn id="76" dur="1" fill="hold">
                                          <p:stCondLst>
                                            <p:cond delay="0"/>
                                          </p:stCondLst>
                                        </p:cTn>
                                        <p:tgtEl>
                                          <p:spTgt spid="13"/>
                                        </p:tgtEl>
                                        <p:attrNameLst>
                                          <p:attrName>style.visibility</p:attrName>
                                        </p:attrNameLst>
                                      </p:cBhvr>
                                      <p:to>
                                        <p:strVal val="visible"/>
                                      </p:to>
                                    </p:set>
                                    <p:animEffect transition="in" filter="barn(outHorizontal)">
                                      <p:cBhvr>
                                        <p:cTn id="77" dur="2390"/>
                                        <p:tgtEl>
                                          <p:spTgt spid="13"/>
                                        </p:tgtEl>
                                      </p:cBhvr>
                                    </p:animEffect>
                                  </p:childTnLst>
                                </p:cTn>
                              </p:par>
                              <p:par>
                                <p:cTn id="78" presetID="8" presetClass="emph" presetSubtype="0" fill="hold" grpId="2" nodeType="withEffect">
                                  <p:stCondLst>
                                    <p:cond delay="0"/>
                                  </p:stCondLst>
                                  <p:childTnLst>
                                    <p:animRot by="-21600000">
                                      <p:cBhvr>
                                        <p:cTn id="79" dur="2390" fill="hold"/>
                                        <p:tgtEl>
                                          <p:spTgt spid="13"/>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4"/>
                                        </p:tgtEl>
                                        <p:attrNameLst>
                                          <p:attrName>style.visibility</p:attrName>
                                        </p:attrNameLst>
                                      </p:cBhvr>
                                      <p:to>
                                        <p:strVal val="visible"/>
                                      </p:to>
                                    </p:set>
                                    <p:anim calcmode="lin" valueType="num">
                                      <p:cBhvr additive="base">
                                        <p:cTn id="82" dur="2390" fill="hold"/>
                                        <p:tgtEl>
                                          <p:spTgt spid="14"/>
                                        </p:tgtEl>
                                        <p:attrNameLst>
                                          <p:attrName>ppt_x</p:attrName>
                                        </p:attrNameLst>
                                      </p:cBhvr>
                                      <p:tavLst>
                                        <p:tav tm="0">
                                          <p:val>
                                            <p:strVal val="0-#ppt_w/2"/>
                                          </p:val>
                                        </p:tav>
                                        <p:tav tm="100000">
                                          <p:val>
                                            <p:strVal val="#ppt_x"/>
                                          </p:val>
                                        </p:tav>
                                      </p:tavLst>
                                    </p:anim>
                                    <p:anim calcmode="lin" valueType="num">
                                      <p:cBhvr additive="base">
                                        <p:cTn id="83" dur="2390" fill="hold"/>
                                        <p:tgtEl>
                                          <p:spTgt spid="14"/>
                                        </p:tgtEl>
                                        <p:attrNameLst>
                                          <p:attrName>ppt_y</p:attrName>
                                        </p:attrNameLst>
                                      </p:cBhvr>
                                      <p:tavLst>
                                        <p:tav tm="0">
                                          <p:val>
                                            <p:strVal val="1+#ppt_h/2"/>
                                          </p:val>
                                        </p:tav>
                                        <p:tav tm="100000">
                                          <p:val>
                                            <p:strVal val="#ppt_y"/>
                                          </p:val>
                                        </p:tav>
                                      </p:tavLst>
                                    </p:anim>
                                  </p:childTnLst>
                                </p:cTn>
                              </p:par>
                              <p:par>
                                <p:cTn id="84" presetID="16" presetClass="entr" presetSubtype="42" fill="hold" grpId="1" nodeType="withEffect">
                                  <p:stCondLst>
                                    <p:cond delay="0"/>
                                  </p:stCondLst>
                                  <p:childTnLst>
                                    <p:set>
                                      <p:cBhvr>
                                        <p:cTn id="85" dur="1" fill="hold">
                                          <p:stCondLst>
                                            <p:cond delay="0"/>
                                          </p:stCondLst>
                                        </p:cTn>
                                        <p:tgtEl>
                                          <p:spTgt spid="14"/>
                                        </p:tgtEl>
                                        <p:attrNameLst>
                                          <p:attrName>style.visibility</p:attrName>
                                        </p:attrNameLst>
                                      </p:cBhvr>
                                      <p:to>
                                        <p:strVal val="visible"/>
                                      </p:to>
                                    </p:set>
                                    <p:animEffect transition="in" filter="barn(outHorizontal)">
                                      <p:cBhvr>
                                        <p:cTn id="86" dur="2390"/>
                                        <p:tgtEl>
                                          <p:spTgt spid="14"/>
                                        </p:tgtEl>
                                      </p:cBhvr>
                                    </p:animEffect>
                                  </p:childTnLst>
                                </p:cTn>
                              </p:par>
                              <p:par>
                                <p:cTn id="87" presetID="8" presetClass="emph" presetSubtype="0" fill="hold" grpId="2" nodeType="withEffect">
                                  <p:stCondLst>
                                    <p:cond delay="0"/>
                                  </p:stCondLst>
                                  <p:childTnLst>
                                    <p:animRot by="-21600000">
                                      <p:cBhvr>
                                        <p:cTn id="88" dur="2390" fill="hold"/>
                                        <p:tgtEl>
                                          <p:spTgt spid="14"/>
                                        </p:tgtEl>
                                        <p:attrNameLst>
                                          <p:attrName>r</p:attrName>
                                        </p:attrNameLst>
                                      </p:cBhvr>
                                    </p:animRot>
                                  </p:childTnLst>
                                </p:cTn>
                              </p:par>
                              <p:par>
                                <p:cTn id="89" presetID="2" presetClass="entr" presetSubtype="3" fill="hold" grpId="0" nodeType="withEffect">
                                  <p:stCondLst>
                                    <p:cond delay="0"/>
                                  </p:stCondLst>
                                  <p:childTnLst>
                                    <p:set>
                                      <p:cBhvr>
                                        <p:cTn id="90" dur="1" fill="hold">
                                          <p:stCondLst>
                                            <p:cond delay="0"/>
                                          </p:stCondLst>
                                        </p:cTn>
                                        <p:tgtEl>
                                          <p:spTgt spid="24"/>
                                        </p:tgtEl>
                                        <p:attrNameLst>
                                          <p:attrName>style.visibility</p:attrName>
                                        </p:attrNameLst>
                                      </p:cBhvr>
                                      <p:to>
                                        <p:strVal val="visible"/>
                                      </p:to>
                                    </p:set>
                                    <p:anim calcmode="lin" valueType="num">
                                      <p:cBhvr additive="base">
                                        <p:cTn id="91" dur="2390" fill="hold"/>
                                        <p:tgtEl>
                                          <p:spTgt spid="24"/>
                                        </p:tgtEl>
                                        <p:attrNameLst>
                                          <p:attrName>ppt_x</p:attrName>
                                        </p:attrNameLst>
                                      </p:cBhvr>
                                      <p:tavLst>
                                        <p:tav tm="0">
                                          <p:val>
                                            <p:strVal val="1+#ppt_w/2"/>
                                          </p:val>
                                        </p:tav>
                                        <p:tav tm="100000">
                                          <p:val>
                                            <p:strVal val="#ppt_x"/>
                                          </p:val>
                                        </p:tav>
                                      </p:tavLst>
                                    </p:anim>
                                    <p:anim calcmode="lin" valueType="num">
                                      <p:cBhvr additive="base">
                                        <p:cTn id="92" dur="2390" fill="hold"/>
                                        <p:tgtEl>
                                          <p:spTgt spid="24"/>
                                        </p:tgtEl>
                                        <p:attrNameLst>
                                          <p:attrName>ppt_y</p:attrName>
                                        </p:attrNameLst>
                                      </p:cBhvr>
                                      <p:tavLst>
                                        <p:tav tm="0">
                                          <p:val>
                                            <p:strVal val="0-#ppt_h/2"/>
                                          </p:val>
                                        </p:tav>
                                        <p:tav tm="100000">
                                          <p:val>
                                            <p:strVal val="#ppt_y"/>
                                          </p:val>
                                        </p:tav>
                                      </p:tavLst>
                                    </p:anim>
                                  </p:childTnLst>
                                </p:cTn>
                              </p:par>
                              <p:par>
                                <p:cTn id="93" presetID="16" presetClass="entr" presetSubtype="42" fill="hold" grpId="1" nodeType="withEffect">
                                  <p:stCondLst>
                                    <p:cond delay="0"/>
                                  </p:stCondLst>
                                  <p:childTnLst>
                                    <p:set>
                                      <p:cBhvr>
                                        <p:cTn id="94" dur="1" fill="hold">
                                          <p:stCondLst>
                                            <p:cond delay="0"/>
                                          </p:stCondLst>
                                        </p:cTn>
                                        <p:tgtEl>
                                          <p:spTgt spid="24"/>
                                        </p:tgtEl>
                                        <p:attrNameLst>
                                          <p:attrName>style.visibility</p:attrName>
                                        </p:attrNameLst>
                                      </p:cBhvr>
                                      <p:to>
                                        <p:strVal val="visible"/>
                                      </p:to>
                                    </p:set>
                                    <p:animEffect transition="in" filter="barn(outHorizontal)">
                                      <p:cBhvr>
                                        <p:cTn id="95" dur="2390"/>
                                        <p:tgtEl>
                                          <p:spTgt spid="24"/>
                                        </p:tgtEl>
                                      </p:cBhvr>
                                    </p:animEffect>
                                  </p:childTnLst>
                                </p:cTn>
                              </p:par>
                              <p:par>
                                <p:cTn id="96" presetID="8" presetClass="emph" presetSubtype="0" fill="hold" grpId="2" nodeType="withEffect">
                                  <p:stCondLst>
                                    <p:cond delay="0"/>
                                  </p:stCondLst>
                                  <p:childTnLst>
                                    <p:animRot by="-21600000">
                                      <p:cBhvr>
                                        <p:cTn id="97" dur="2390" fill="hold"/>
                                        <p:tgtEl>
                                          <p:spTgt spid="24"/>
                                        </p:tgtEl>
                                        <p:attrNameLst>
                                          <p:attrName>r</p:attrName>
                                        </p:attrNameLst>
                                      </p:cBhvr>
                                    </p:animRot>
                                  </p:childTnLst>
                                </p:cTn>
                              </p:par>
                              <p:par>
                                <p:cTn id="98" presetID="2" presetClass="entr" presetSubtype="3" fill="hold" grpId="0" nodeType="withEffect">
                                  <p:stCondLst>
                                    <p:cond delay="0"/>
                                  </p:stCondLst>
                                  <p:childTnLst>
                                    <p:set>
                                      <p:cBhvr>
                                        <p:cTn id="99" dur="1" fill="hold">
                                          <p:stCondLst>
                                            <p:cond delay="0"/>
                                          </p:stCondLst>
                                        </p:cTn>
                                        <p:tgtEl>
                                          <p:spTgt spid="25"/>
                                        </p:tgtEl>
                                        <p:attrNameLst>
                                          <p:attrName>style.visibility</p:attrName>
                                        </p:attrNameLst>
                                      </p:cBhvr>
                                      <p:to>
                                        <p:strVal val="visible"/>
                                      </p:to>
                                    </p:set>
                                    <p:anim calcmode="lin" valueType="num">
                                      <p:cBhvr additive="base">
                                        <p:cTn id="100" dur="2390" fill="hold"/>
                                        <p:tgtEl>
                                          <p:spTgt spid="25"/>
                                        </p:tgtEl>
                                        <p:attrNameLst>
                                          <p:attrName>ppt_x</p:attrName>
                                        </p:attrNameLst>
                                      </p:cBhvr>
                                      <p:tavLst>
                                        <p:tav tm="0">
                                          <p:val>
                                            <p:strVal val="1+#ppt_w/2"/>
                                          </p:val>
                                        </p:tav>
                                        <p:tav tm="100000">
                                          <p:val>
                                            <p:strVal val="#ppt_x"/>
                                          </p:val>
                                        </p:tav>
                                      </p:tavLst>
                                    </p:anim>
                                    <p:anim calcmode="lin" valueType="num">
                                      <p:cBhvr additive="base">
                                        <p:cTn id="101" dur="2390" fill="hold"/>
                                        <p:tgtEl>
                                          <p:spTgt spid="25"/>
                                        </p:tgtEl>
                                        <p:attrNameLst>
                                          <p:attrName>ppt_y</p:attrName>
                                        </p:attrNameLst>
                                      </p:cBhvr>
                                      <p:tavLst>
                                        <p:tav tm="0">
                                          <p:val>
                                            <p:strVal val="0-#ppt_h/2"/>
                                          </p:val>
                                        </p:tav>
                                        <p:tav tm="100000">
                                          <p:val>
                                            <p:strVal val="#ppt_y"/>
                                          </p:val>
                                        </p:tav>
                                      </p:tavLst>
                                    </p:anim>
                                  </p:childTnLst>
                                </p:cTn>
                              </p:par>
                              <p:par>
                                <p:cTn id="102" presetID="16" presetClass="entr" presetSubtype="42" fill="hold" grpId="1" nodeType="withEffect">
                                  <p:stCondLst>
                                    <p:cond delay="0"/>
                                  </p:stCondLst>
                                  <p:childTnLst>
                                    <p:set>
                                      <p:cBhvr>
                                        <p:cTn id="103" dur="1" fill="hold">
                                          <p:stCondLst>
                                            <p:cond delay="0"/>
                                          </p:stCondLst>
                                        </p:cTn>
                                        <p:tgtEl>
                                          <p:spTgt spid="25"/>
                                        </p:tgtEl>
                                        <p:attrNameLst>
                                          <p:attrName>style.visibility</p:attrName>
                                        </p:attrNameLst>
                                      </p:cBhvr>
                                      <p:to>
                                        <p:strVal val="visible"/>
                                      </p:to>
                                    </p:set>
                                    <p:animEffect transition="in" filter="barn(outHorizontal)">
                                      <p:cBhvr>
                                        <p:cTn id="104" dur="2390"/>
                                        <p:tgtEl>
                                          <p:spTgt spid="25"/>
                                        </p:tgtEl>
                                      </p:cBhvr>
                                    </p:animEffect>
                                  </p:childTnLst>
                                </p:cTn>
                              </p:par>
                              <p:par>
                                <p:cTn id="105" presetID="8" presetClass="emph" presetSubtype="0" fill="hold" grpId="2" nodeType="withEffect">
                                  <p:stCondLst>
                                    <p:cond delay="0"/>
                                  </p:stCondLst>
                                  <p:childTnLst>
                                    <p:animRot by="-21600000">
                                      <p:cBhvr>
                                        <p:cTn id="106" dur="2390" fill="hold"/>
                                        <p:tgtEl>
                                          <p:spTgt spid="25"/>
                                        </p:tgtEl>
                                        <p:attrNameLst>
                                          <p:attrName>r</p:attrName>
                                        </p:attrNameLst>
                                      </p:cBhvr>
                                    </p:animRot>
                                  </p:childTnLst>
                                </p:cTn>
                              </p:par>
                              <p:par>
                                <p:cTn id="107" presetID="2" presetClass="entr" presetSubtype="3" fill="hold" grpId="0" nodeType="withEffect">
                                  <p:stCondLst>
                                    <p:cond delay="0"/>
                                  </p:stCondLst>
                                  <p:childTnLst>
                                    <p:set>
                                      <p:cBhvr>
                                        <p:cTn id="108" dur="1" fill="hold">
                                          <p:stCondLst>
                                            <p:cond delay="0"/>
                                          </p:stCondLst>
                                        </p:cTn>
                                        <p:tgtEl>
                                          <p:spTgt spid="26"/>
                                        </p:tgtEl>
                                        <p:attrNameLst>
                                          <p:attrName>style.visibility</p:attrName>
                                        </p:attrNameLst>
                                      </p:cBhvr>
                                      <p:to>
                                        <p:strVal val="visible"/>
                                      </p:to>
                                    </p:set>
                                    <p:anim calcmode="lin" valueType="num">
                                      <p:cBhvr additive="base">
                                        <p:cTn id="109" dur="2390" fill="hold"/>
                                        <p:tgtEl>
                                          <p:spTgt spid="26"/>
                                        </p:tgtEl>
                                        <p:attrNameLst>
                                          <p:attrName>ppt_x</p:attrName>
                                        </p:attrNameLst>
                                      </p:cBhvr>
                                      <p:tavLst>
                                        <p:tav tm="0">
                                          <p:val>
                                            <p:strVal val="1+#ppt_w/2"/>
                                          </p:val>
                                        </p:tav>
                                        <p:tav tm="100000">
                                          <p:val>
                                            <p:strVal val="#ppt_x"/>
                                          </p:val>
                                        </p:tav>
                                      </p:tavLst>
                                    </p:anim>
                                    <p:anim calcmode="lin" valueType="num">
                                      <p:cBhvr additive="base">
                                        <p:cTn id="110" dur="2390" fill="hold"/>
                                        <p:tgtEl>
                                          <p:spTgt spid="26"/>
                                        </p:tgtEl>
                                        <p:attrNameLst>
                                          <p:attrName>ppt_y</p:attrName>
                                        </p:attrNameLst>
                                      </p:cBhvr>
                                      <p:tavLst>
                                        <p:tav tm="0">
                                          <p:val>
                                            <p:strVal val="0-#ppt_h/2"/>
                                          </p:val>
                                        </p:tav>
                                        <p:tav tm="100000">
                                          <p:val>
                                            <p:strVal val="#ppt_y"/>
                                          </p:val>
                                        </p:tav>
                                      </p:tavLst>
                                    </p:anim>
                                  </p:childTnLst>
                                </p:cTn>
                              </p:par>
                              <p:par>
                                <p:cTn id="111" presetID="16" presetClass="entr" presetSubtype="42" fill="hold" grpId="1" nodeType="withEffect">
                                  <p:stCondLst>
                                    <p:cond delay="0"/>
                                  </p:stCondLst>
                                  <p:childTnLst>
                                    <p:set>
                                      <p:cBhvr>
                                        <p:cTn id="112" dur="1" fill="hold">
                                          <p:stCondLst>
                                            <p:cond delay="0"/>
                                          </p:stCondLst>
                                        </p:cTn>
                                        <p:tgtEl>
                                          <p:spTgt spid="26"/>
                                        </p:tgtEl>
                                        <p:attrNameLst>
                                          <p:attrName>style.visibility</p:attrName>
                                        </p:attrNameLst>
                                      </p:cBhvr>
                                      <p:to>
                                        <p:strVal val="visible"/>
                                      </p:to>
                                    </p:set>
                                    <p:animEffect transition="in" filter="barn(outHorizontal)">
                                      <p:cBhvr>
                                        <p:cTn id="113" dur="2390"/>
                                        <p:tgtEl>
                                          <p:spTgt spid="26"/>
                                        </p:tgtEl>
                                      </p:cBhvr>
                                    </p:animEffect>
                                  </p:childTnLst>
                                </p:cTn>
                              </p:par>
                              <p:par>
                                <p:cTn id="114" presetID="8" presetClass="emph" presetSubtype="0" fill="hold" grpId="2" nodeType="withEffect">
                                  <p:stCondLst>
                                    <p:cond delay="0"/>
                                  </p:stCondLst>
                                  <p:childTnLst>
                                    <p:animRot by="-21600000">
                                      <p:cBhvr>
                                        <p:cTn id="115" dur="2390" fill="hold"/>
                                        <p:tgtEl>
                                          <p:spTgt spid="26"/>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7"/>
                                        </p:tgtEl>
                                        <p:attrNameLst>
                                          <p:attrName>style.visibility</p:attrName>
                                        </p:attrNameLst>
                                      </p:cBhvr>
                                      <p:to>
                                        <p:strVal val="visible"/>
                                      </p:to>
                                    </p:set>
                                    <p:anim calcmode="lin" valueType="num">
                                      <p:cBhvr additive="base">
                                        <p:cTn id="118" dur="2390" fill="hold"/>
                                        <p:tgtEl>
                                          <p:spTgt spid="27"/>
                                        </p:tgtEl>
                                        <p:attrNameLst>
                                          <p:attrName>ppt_x</p:attrName>
                                        </p:attrNameLst>
                                      </p:cBhvr>
                                      <p:tavLst>
                                        <p:tav tm="0">
                                          <p:val>
                                            <p:strVal val="1+#ppt_w/2"/>
                                          </p:val>
                                        </p:tav>
                                        <p:tav tm="100000">
                                          <p:val>
                                            <p:strVal val="#ppt_x"/>
                                          </p:val>
                                        </p:tav>
                                      </p:tavLst>
                                    </p:anim>
                                    <p:anim calcmode="lin" valueType="num">
                                      <p:cBhvr additive="base">
                                        <p:cTn id="119" dur="2390" fill="hold"/>
                                        <p:tgtEl>
                                          <p:spTgt spid="27"/>
                                        </p:tgtEl>
                                        <p:attrNameLst>
                                          <p:attrName>ppt_y</p:attrName>
                                        </p:attrNameLst>
                                      </p:cBhvr>
                                      <p:tavLst>
                                        <p:tav tm="0">
                                          <p:val>
                                            <p:strVal val="0-#ppt_h/2"/>
                                          </p:val>
                                        </p:tav>
                                        <p:tav tm="100000">
                                          <p:val>
                                            <p:strVal val="#ppt_y"/>
                                          </p:val>
                                        </p:tav>
                                      </p:tavLst>
                                    </p:anim>
                                  </p:childTnLst>
                                </p:cTn>
                              </p:par>
                              <p:par>
                                <p:cTn id="120" presetID="16" presetClass="entr" presetSubtype="42" fill="hold" grpId="1" nodeType="withEffect">
                                  <p:stCondLst>
                                    <p:cond delay="0"/>
                                  </p:stCondLst>
                                  <p:childTnLst>
                                    <p:set>
                                      <p:cBhvr>
                                        <p:cTn id="121" dur="1" fill="hold">
                                          <p:stCondLst>
                                            <p:cond delay="0"/>
                                          </p:stCondLst>
                                        </p:cTn>
                                        <p:tgtEl>
                                          <p:spTgt spid="27"/>
                                        </p:tgtEl>
                                        <p:attrNameLst>
                                          <p:attrName>style.visibility</p:attrName>
                                        </p:attrNameLst>
                                      </p:cBhvr>
                                      <p:to>
                                        <p:strVal val="visible"/>
                                      </p:to>
                                    </p:set>
                                    <p:animEffect transition="in" filter="barn(outHorizontal)">
                                      <p:cBhvr>
                                        <p:cTn id="122" dur="2390"/>
                                        <p:tgtEl>
                                          <p:spTgt spid="27"/>
                                        </p:tgtEl>
                                      </p:cBhvr>
                                    </p:animEffect>
                                  </p:childTnLst>
                                </p:cTn>
                              </p:par>
                              <p:par>
                                <p:cTn id="123" presetID="8" presetClass="emph" presetSubtype="0" fill="hold" grpId="2" nodeType="withEffect">
                                  <p:stCondLst>
                                    <p:cond delay="0"/>
                                  </p:stCondLst>
                                  <p:childTnLst>
                                    <p:animRot by="-21600000">
                                      <p:cBhvr>
                                        <p:cTn id="124" dur="2390" fill="hold"/>
                                        <p:tgtEl>
                                          <p:spTgt spid="27"/>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8"/>
                                        </p:tgtEl>
                                        <p:attrNameLst>
                                          <p:attrName>style.visibility</p:attrName>
                                        </p:attrNameLst>
                                      </p:cBhvr>
                                      <p:to>
                                        <p:strVal val="visible"/>
                                      </p:to>
                                    </p:set>
                                    <p:anim calcmode="lin" valueType="num">
                                      <p:cBhvr additive="base">
                                        <p:cTn id="127" dur="2390" fill="hold"/>
                                        <p:tgtEl>
                                          <p:spTgt spid="28"/>
                                        </p:tgtEl>
                                        <p:attrNameLst>
                                          <p:attrName>ppt_x</p:attrName>
                                        </p:attrNameLst>
                                      </p:cBhvr>
                                      <p:tavLst>
                                        <p:tav tm="0">
                                          <p:val>
                                            <p:strVal val="1+#ppt_w/2"/>
                                          </p:val>
                                        </p:tav>
                                        <p:tav tm="100000">
                                          <p:val>
                                            <p:strVal val="#ppt_x"/>
                                          </p:val>
                                        </p:tav>
                                      </p:tavLst>
                                    </p:anim>
                                    <p:anim calcmode="lin" valueType="num">
                                      <p:cBhvr additive="base">
                                        <p:cTn id="128" dur="2390" fill="hold"/>
                                        <p:tgtEl>
                                          <p:spTgt spid="28"/>
                                        </p:tgtEl>
                                        <p:attrNameLst>
                                          <p:attrName>ppt_y</p:attrName>
                                        </p:attrNameLst>
                                      </p:cBhvr>
                                      <p:tavLst>
                                        <p:tav tm="0">
                                          <p:val>
                                            <p:strVal val="0-#ppt_h/2"/>
                                          </p:val>
                                        </p:tav>
                                        <p:tav tm="100000">
                                          <p:val>
                                            <p:strVal val="#ppt_y"/>
                                          </p:val>
                                        </p:tav>
                                      </p:tavLst>
                                    </p:anim>
                                  </p:childTnLst>
                                </p:cTn>
                              </p:par>
                              <p:par>
                                <p:cTn id="129" presetID="16" presetClass="entr" presetSubtype="42" fill="hold" grpId="1" nodeType="withEffect">
                                  <p:stCondLst>
                                    <p:cond delay="0"/>
                                  </p:stCondLst>
                                  <p:childTnLst>
                                    <p:set>
                                      <p:cBhvr>
                                        <p:cTn id="130" dur="1" fill="hold">
                                          <p:stCondLst>
                                            <p:cond delay="0"/>
                                          </p:stCondLst>
                                        </p:cTn>
                                        <p:tgtEl>
                                          <p:spTgt spid="28"/>
                                        </p:tgtEl>
                                        <p:attrNameLst>
                                          <p:attrName>style.visibility</p:attrName>
                                        </p:attrNameLst>
                                      </p:cBhvr>
                                      <p:to>
                                        <p:strVal val="visible"/>
                                      </p:to>
                                    </p:set>
                                    <p:animEffect transition="in" filter="barn(outHorizontal)">
                                      <p:cBhvr>
                                        <p:cTn id="131" dur="2390"/>
                                        <p:tgtEl>
                                          <p:spTgt spid="28"/>
                                        </p:tgtEl>
                                      </p:cBhvr>
                                    </p:animEffect>
                                  </p:childTnLst>
                                </p:cTn>
                              </p:par>
                              <p:par>
                                <p:cTn id="132" presetID="8" presetClass="emph" presetSubtype="0" fill="hold" grpId="2" nodeType="withEffect">
                                  <p:stCondLst>
                                    <p:cond delay="0"/>
                                  </p:stCondLst>
                                  <p:childTnLst>
                                    <p:animRot by="-21600000">
                                      <p:cBhvr>
                                        <p:cTn id="133" dur="2390" fill="hold"/>
                                        <p:tgtEl>
                                          <p:spTgt spid="28"/>
                                        </p:tgtEl>
                                        <p:attrNameLst>
                                          <p:attrName>r</p:attrName>
                                        </p:attrNameLst>
                                      </p:cBhvr>
                                    </p:animRot>
                                  </p:childTnLst>
                                </p:cTn>
                              </p:par>
                              <p:par>
                                <p:cTn id="134" presetID="2" presetClass="entr" presetSubtype="9" fill="hold" grpId="0" nodeType="withEffect">
                                  <p:stCondLst>
                                    <p:cond delay="0"/>
                                  </p:stCondLst>
                                  <p:childTnLst>
                                    <p:set>
                                      <p:cBhvr>
                                        <p:cTn id="135" dur="1" fill="hold">
                                          <p:stCondLst>
                                            <p:cond delay="0"/>
                                          </p:stCondLst>
                                        </p:cTn>
                                        <p:tgtEl>
                                          <p:spTgt spid="17"/>
                                        </p:tgtEl>
                                        <p:attrNameLst>
                                          <p:attrName>style.visibility</p:attrName>
                                        </p:attrNameLst>
                                      </p:cBhvr>
                                      <p:to>
                                        <p:strVal val="visible"/>
                                      </p:to>
                                    </p:set>
                                    <p:anim calcmode="lin" valueType="num">
                                      <p:cBhvr additive="base">
                                        <p:cTn id="136" dur="2390" fill="hold"/>
                                        <p:tgtEl>
                                          <p:spTgt spid="17"/>
                                        </p:tgtEl>
                                        <p:attrNameLst>
                                          <p:attrName>ppt_x</p:attrName>
                                        </p:attrNameLst>
                                      </p:cBhvr>
                                      <p:tavLst>
                                        <p:tav tm="0">
                                          <p:val>
                                            <p:strVal val="0-#ppt_w/2"/>
                                          </p:val>
                                        </p:tav>
                                        <p:tav tm="100000">
                                          <p:val>
                                            <p:strVal val="#ppt_x"/>
                                          </p:val>
                                        </p:tav>
                                      </p:tavLst>
                                    </p:anim>
                                    <p:anim calcmode="lin" valueType="num">
                                      <p:cBhvr additive="base">
                                        <p:cTn id="137" dur="2390" fill="hold"/>
                                        <p:tgtEl>
                                          <p:spTgt spid="17"/>
                                        </p:tgtEl>
                                        <p:attrNameLst>
                                          <p:attrName>ppt_y</p:attrName>
                                        </p:attrNameLst>
                                      </p:cBhvr>
                                      <p:tavLst>
                                        <p:tav tm="0">
                                          <p:val>
                                            <p:strVal val="0-#ppt_h/2"/>
                                          </p:val>
                                        </p:tav>
                                        <p:tav tm="100000">
                                          <p:val>
                                            <p:strVal val="#ppt_y"/>
                                          </p:val>
                                        </p:tav>
                                      </p:tavLst>
                                    </p:anim>
                                  </p:childTnLst>
                                </p:cTn>
                              </p:par>
                              <p:par>
                                <p:cTn id="138" presetID="16" presetClass="entr" presetSubtype="42" fill="hold" grpId="1" nodeType="withEffect">
                                  <p:stCondLst>
                                    <p:cond delay="0"/>
                                  </p:stCondLst>
                                  <p:childTnLst>
                                    <p:set>
                                      <p:cBhvr>
                                        <p:cTn id="139" dur="1" fill="hold">
                                          <p:stCondLst>
                                            <p:cond delay="0"/>
                                          </p:stCondLst>
                                        </p:cTn>
                                        <p:tgtEl>
                                          <p:spTgt spid="17"/>
                                        </p:tgtEl>
                                        <p:attrNameLst>
                                          <p:attrName>style.visibility</p:attrName>
                                        </p:attrNameLst>
                                      </p:cBhvr>
                                      <p:to>
                                        <p:strVal val="visible"/>
                                      </p:to>
                                    </p:set>
                                    <p:animEffect transition="in" filter="barn(outHorizontal)">
                                      <p:cBhvr>
                                        <p:cTn id="140" dur="2390"/>
                                        <p:tgtEl>
                                          <p:spTgt spid="17"/>
                                        </p:tgtEl>
                                      </p:cBhvr>
                                    </p:animEffect>
                                  </p:childTnLst>
                                </p:cTn>
                              </p:par>
                              <p:par>
                                <p:cTn id="141" presetID="8" presetClass="emph" presetSubtype="0" fill="hold" grpId="2" nodeType="withEffect">
                                  <p:stCondLst>
                                    <p:cond delay="0"/>
                                  </p:stCondLst>
                                  <p:childTnLst>
                                    <p:animRot by="21600000">
                                      <p:cBhvr>
                                        <p:cTn id="142" dur="2390" fill="hold"/>
                                        <p:tgtEl>
                                          <p:spTgt spid="17"/>
                                        </p:tgtEl>
                                        <p:attrNameLst>
                                          <p:attrName>r</p:attrName>
                                        </p:attrNameLst>
                                      </p:cBhvr>
                                    </p:animRot>
                                  </p:childTnLst>
                                </p:cTn>
                              </p:par>
                              <p:par>
                                <p:cTn id="143" presetID="2" presetClass="entr" presetSubtype="9" fill="hold" grpId="0" nodeType="withEffect">
                                  <p:stCondLst>
                                    <p:cond delay="0"/>
                                  </p:stCondLst>
                                  <p:childTnLst>
                                    <p:set>
                                      <p:cBhvr>
                                        <p:cTn id="144" dur="1" fill="hold">
                                          <p:stCondLst>
                                            <p:cond delay="0"/>
                                          </p:stCondLst>
                                        </p:cTn>
                                        <p:tgtEl>
                                          <p:spTgt spid="18"/>
                                        </p:tgtEl>
                                        <p:attrNameLst>
                                          <p:attrName>style.visibility</p:attrName>
                                        </p:attrNameLst>
                                      </p:cBhvr>
                                      <p:to>
                                        <p:strVal val="visible"/>
                                      </p:to>
                                    </p:set>
                                    <p:anim calcmode="lin" valueType="num">
                                      <p:cBhvr additive="base">
                                        <p:cTn id="145" dur="2390" fill="hold"/>
                                        <p:tgtEl>
                                          <p:spTgt spid="18"/>
                                        </p:tgtEl>
                                        <p:attrNameLst>
                                          <p:attrName>ppt_x</p:attrName>
                                        </p:attrNameLst>
                                      </p:cBhvr>
                                      <p:tavLst>
                                        <p:tav tm="0">
                                          <p:val>
                                            <p:strVal val="0-#ppt_w/2"/>
                                          </p:val>
                                        </p:tav>
                                        <p:tav tm="100000">
                                          <p:val>
                                            <p:strVal val="#ppt_x"/>
                                          </p:val>
                                        </p:tav>
                                      </p:tavLst>
                                    </p:anim>
                                    <p:anim calcmode="lin" valueType="num">
                                      <p:cBhvr additive="base">
                                        <p:cTn id="146" dur="2390" fill="hold"/>
                                        <p:tgtEl>
                                          <p:spTgt spid="18"/>
                                        </p:tgtEl>
                                        <p:attrNameLst>
                                          <p:attrName>ppt_y</p:attrName>
                                        </p:attrNameLst>
                                      </p:cBhvr>
                                      <p:tavLst>
                                        <p:tav tm="0">
                                          <p:val>
                                            <p:strVal val="0-#ppt_h/2"/>
                                          </p:val>
                                        </p:tav>
                                        <p:tav tm="100000">
                                          <p:val>
                                            <p:strVal val="#ppt_y"/>
                                          </p:val>
                                        </p:tav>
                                      </p:tavLst>
                                    </p:anim>
                                  </p:childTnLst>
                                </p:cTn>
                              </p:par>
                              <p:par>
                                <p:cTn id="147" presetID="16" presetClass="entr" presetSubtype="42" fill="hold" grpId="1" nodeType="withEffect">
                                  <p:stCondLst>
                                    <p:cond delay="0"/>
                                  </p:stCondLst>
                                  <p:childTnLst>
                                    <p:set>
                                      <p:cBhvr>
                                        <p:cTn id="148" dur="1" fill="hold">
                                          <p:stCondLst>
                                            <p:cond delay="0"/>
                                          </p:stCondLst>
                                        </p:cTn>
                                        <p:tgtEl>
                                          <p:spTgt spid="18"/>
                                        </p:tgtEl>
                                        <p:attrNameLst>
                                          <p:attrName>style.visibility</p:attrName>
                                        </p:attrNameLst>
                                      </p:cBhvr>
                                      <p:to>
                                        <p:strVal val="visible"/>
                                      </p:to>
                                    </p:set>
                                    <p:animEffect transition="in" filter="barn(outHorizontal)">
                                      <p:cBhvr>
                                        <p:cTn id="149" dur="2390"/>
                                        <p:tgtEl>
                                          <p:spTgt spid="18"/>
                                        </p:tgtEl>
                                      </p:cBhvr>
                                    </p:animEffect>
                                  </p:childTnLst>
                                </p:cTn>
                              </p:par>
                              <p:par>
                                <p:cTn id="150" presetID="8" presetClass="emph" presetSubtype="0" fill="hold" grpId="2" nodeType="withEffect">
                                  <p:stCondLst>
                                    <p:cond delay="0"/>
                                  </p:stCondLst>
                                  <p:childTnLst>
                                    <p:animRot by="21600000">
                                      <p:cBhvr>
                                        <p:cTn id="151" dur="2390" fill="hold"/>
                                        <p:tgtEl>
                                          <p:spTgt spid="18"/>
                                        </p:tgtEl>
                                        <p:attrNameLst>
                                          <p:attrName>r</p:attrName>
                                        </p:attrNameLst>
                                      </p:cBhvr>
                                    </p:animRot>
                                  </p:childTnLst>
                                </p:cTn>
                              </p:par>
                              <p:par>
                                <p:cTn id="152" presetID="2" presetClass="entr" presetSubtype="9" fill="hold" grpId="0" nodeType="withEffect">
                                  <p:stCondLst>
                                    <p:cond delay="0"/>
                                  </p:stCondLst>
                                  <p:childTnLst>
                                    <p:set>
                                      <p:cBhvr>
                                        <p:cTn id="153" dur="1" fill="hold">
                                          <p:stCondLst>
                                            <p:cond delay="0"/>
                                          </p:stCondLst>
                                        </p:cTn>
                                        <p:tgtEl>
                                          <p:spTgt spid="19"/>
                                        </p:tgtEl>
                                        <p:attrNameLst>
                                          <p:attrName>style.visibility</p:attrName>
                                        </p:attrNameLst>
                                      </p:cBhvr>
                                      <p:to>
                                        <p:strVal val="visible"/>
                                      </p:to>
                                    </p:set>
                                    <p:anim calcmode="lin" valueType="num">
                                      <p:cBhvr additive="base">
                                        <p:cTn id="154" dur="2390" fill="hold"/>
                                        <p:tgtEl>
                                          <p:spTgt spid="19"/>
                                        </p:tgtEl>
                                        <p:attrNameLst>
                                          <p:attrName>ppt_x</p:attrName>
                                        </p:attrNameLst>
                                      </p:cBhvr>
                                      <p:tavLst>
                                        <p:tav tm="0">
                                          <p:val>
                                            <p:strVal val="0-#ppt_w/2"/>
                                          </p:val>
                                        </p:tav>
                                        <p:tav tm="100000">
                                          <p:val>
                                            <p:strVal val="#ppt_x"/>
                                          </p:val>
                                        </p:tav>
                                      </p:tavLst>
                                    </p:anim>
                                    <p:anim calcmode="lin" valueType="num">
                                      <p:cBhvr additive="base">
                                        <p:cTn id="155" dur="2390" fill="hold"/>
                                        <p:tgtEl>
                                          <p:spTgt spid="19"/>
                                        </p:tgtEl>
                                        <p:attrNameLst>
                                          <p:attrName>ppt_y</p:attrName>
                                        </p:attrNameLst>
                                      </p:cBhvr>
                                      <p:tavLst>
                                        <p:tav tm="0">
                                          <p:val>
                                            <p:strVal val="0-#ppt_h/2"/>
                                          </p:val>
                                        </p:tav>
                                        <p:tav tm="100000">
                                          <p:val>
                                            <p:strVal val="#ppt_y"/>
                                          </p:val>
                                        </p:tav>
                                      </p:tavLst>
                                    </p:anim>
                                  </p:childTnLst>
                                </p:cTn>
                              </p:par>
                              <p:par>
                                <p:cTn id="156" presetID="16" presetClass="entr" presetSubtype="42" fill="hold" grpId="1" nodeType="withEffect">
                                  <p:stCondLst>
                                    <p:cond delay="0"/>
                                  </p:stCondLst>
                                  <p:childTnLst>
                                    <p:set>
                                      <p:cBhvr>
                                        <p:cTn id="157" dur="1" fill="hold">
                                          <p:stCondLst>
                                            <p:cond delay="0"/>
                                          </p:stCondLst>
                                        </p:cTn>
                                        <p:tgtEl>
                                          <p:spTgt spid="19"/>
                                        </p:tgtEl>
                                        <p:attrNameLst>
                                          <p:attrName>style.visibility</p:attrName>
                                        </p:attrNameLst>
                                      </p:cBhvr>
                                      <p:to>
                                        <p:strVal val="visible"/>
                                      </p:to>
                                    </p:set>
                                    <p:animEffect transition="in" filter="barn(outHorizontal)">
                                      <p:cBhvr>
                                        <p:cTn id="158" dur="2390"/>
                                        <p:tgtEl>
                                          <p:spTgt spid="19"/>
                                        </p:tgtEl>
                                      </p:cBhvr>
                                    </p:animEffect>
                                  </p:childTnLst>
                                </p:cTn>
                              </p:par>
                              <p:par>
                                <p:cTn id="159" presetID="8" presetClass="emph" presetSubtype="0" fill="hold" grpId="2" nodeType="withEffect">
                                  <p:stCondLst>
                                    <p:cond delay="0"/>
                                  </p:stCondLst>
                                  <p:childTnLst>
                                    <p:animRot by="21600000">
                                      <p:cBhvr>
                                        <p:cTn id="160" dur="2390" fill="hold"/>
                                        <p:tgtEl>
                                          <p:spTgt spid="19"/>
                                        </p:tgtEl>
                                        <p:attrNameLst>
                                          <p:attrName>r</p:attrName>
                                        </p:attrNameLst>
                                      </p:cBhvr>
                                    </p:animRot>
                                  </p:childTnLst>
                                </p:cTn>
                              </p:par>
                              <p:par>
                                <p:cTn id="161" presetID="2" presetClass="entr" presetSubtype="9" fill="hold" grpId="0" nodeType="withEffect">
                                  <p:stCondLst>
                                    <p:cond delay="0"/>
                                  </p:stCondLst>
                                  <p:childTnLst>
                                    <p:set>
                                      <p:cBhvr>
                                        <p:cTn id="162" dur="1" fill="hold">
                                          <p:stCondLst>
                                            <p:cond delay="0"/>
                                          </p:stCondLst>
                                        </p:cTn>
                                        <p:tgtEl>
                                          <p:spTgt spid="20"/>
                                        </p:tgtEl>
                                        <p:attrNameLst>
                                          <p:attrName>style.visibility</p:attrName>
                                        </p:attrNameLst>
                                      </p:cBhvr>
                                      <p:to>
                                        <p:strVal val="visible"/>
                                      </p:to>
                                    </p:set>
                                    <p:anim calcmode="lin" valueType="num">
                                      <p:cBhvr additive="base">
                                        <p:cTn id="163" dur="2390" fill="hold"/>
                                        <p:tgtEl>
                                          <p:spTgt spid="20"/>
                                        </p:tgtEl>
                                        <p:attrNameLst>
                                          <p:attrName>ppt_x</p:attrName>
                                        </p:attrNameLst>
                                      </p:cBhvr>
                                      <p:tavLst>
                                        <p:tav tm="0">
                                          <p:val>
                                            <p:strVal val="0-#ppt_w/2"/>
                                          </p:val>
                                        </p:tav>
                                        <p:tav tm="100000">
                                          <p:val>
                                            <p:strVal val="#ppt_x"/>
                                          </p:val>
                                        </p:tav>
                                      </p:tavLst>
                                    </p:anim>
                                    <p:anim calcmode="lin" valueType="num">
                                      <p:cBhvr additive="base">
                                        <p:cTn id="164" dur="2390" fill="hold"/>
                                        <p:tgtEl>
                                          <p:spTgt spid="20"/>
                                        </p:tgtEl>
                                        <p:attrNameLst>
                                          <p:attrName>ppt_y</p:attrName>
                                        </p:attrNameLst>
                                      </p:cBhvr>
                                      <p:tavLst>
                                        <p:tav tm="0">
                                          <p:val>
                                            <p:strVal val="0-#ppt_h/2"/>
                                          </p:val>
                                        </p:tav>
                                        <p:tav tm="100000">
                                          <p:val>
                                            <p:strVal val="#ppt_y"/>
                                          </p:val>
                                        </p:tav>
                                      </p:tavLst>
                                    </p:anim>
                                  </p:childTnLst>
                                </p:cTn>
                              </p:par>
                              <p:par>
                                <p:cTn id="165" presetID="16" presetClass="entr" presetSubtype="42" fill="hold" grpId="1" nodeType="withEffect">
                                  <p:stCondLst>
                                    <p:cond delay="0"/>
                                  </p:stCondLst>
                                  <p:childTnLst>
                                    <p:set>
                                      <p:cBhvr>
                                        <p:cTn id="166" dur="1" fill="hold">
                                          <p:stCondLst>
                                            <p:cond delay="0"/>
                                          </p:stCondLst>
                                        </p:cTn>
                                        <p:tgtEl>
                                          <p:spTgt spid="20"/>
                                        </p:tgtEl>
                                        <p:attrNameLst>
                                          <p:attrName>style.visibility</p:attrName>
                                        </p:attrNameLst>
                                      </p:cBhvr>
                                      <p:to>
                                        <p:strVal val="visible"/>
                                      </p:to>
                                    </p:set>
                                    <p:animEffect transition="in" filter="barn(outHorizontal)">
                                      <p:cBhvr>
                                        <p:cTn id="167" dur="2390"/>
                                        <p:tgtEl>
                                          <p:spTgt spid="20"/>
                                        </p:tgtEl>
                                      </p:cBhvr>
                                    </p:animEffect>
                                  </p:childTnLst>
                                </p:cTn>
                              </p:par>
                              <p:par>
                                <p:cTn id="168" presetID="8" presetClass="emph" presetSubtype="0" fill="hold" grpId="2" nodeType="withEffect">
                                  <p:stCondLst>
                                    <p:cond delay="0"/>
                                  </p:stCondLst>
                                  <p:childTnLst>
                                    <p:animRot by="21600000">
                                      <p:cBhvr>
                                        <p:cTn id="169" dur="2390" fill="hold"/>
                                        <p:tgtEl>
                                          <p:spTgt spid="20"/>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21"/>
                                        </p:tgtEl>
                                        <p:attrNameLst>
                                          <p:attrName>style.visibility</p:attrName>
                                        </p:attrNameLst>
                                      </p:cBhvr>
                                      <p:to>
                                        <p:strVal val="visible"/>
                                      </p:to>
                                    </p:set>
                                    <p:anim calcmode="lin" valueType="num">
                                      <p:cBhvr additive="base">
                                        <p:cTn id="172" dur="2390" fill="hold"/>
                                        <p:tgtEl>
                                          <p:spTgt spid="21"/>
                                        </p:tgtEl>
                                        <p:attrNameLst>
                                          <p:attrName>ppt_x</p:attrName>
                                        </p:attrNameLst>
                                      </p:cBhvr>
                                      <p:tavLst>
                                        <p:tav tm="0">
                                          <p:val>
                                            <p:strVal val="0-#ppt_w/2"/>
                                          </p:val>
                                        </p:tav>
                                        <p:tav tm="100000">
                                          <p:val>
                                            <p:strVal val="#ppt_x"/>
                                          </p:val>
                                        </p:tav>
                                      </p:tavLst>
                                    </p:anim>
                                    <p:anim calcmode="lin" valueType="num">
                                      <p:cBhvr additive="base">
                                        <p:cTn id="173" dur="2390" fill="hold"/>
                                        <p:tgtEl>
                                          <p:spTgt spid="21"/>
                                        </p:tgtEl>
                                        <p:attrNameLst>
                                          <p:attrName>ppt_y</p:attrName>
                                        </p:attrNameLst>
                                      </p:cBhvr>
                                      <p:tavLst>
                                        <p:tav tm="0">
                                          <p:val>
                                            <p:strVal val="0-#ppt_h/2"/>
                                          </p:val>
                                        </p:tav>
                                        <p:tav tm="100000">
                                          <p:val>
                                            <p:strVal val="#ppt_y"/>
                                          </p:val>
                                        </p:tav>
                                      </p:tavLst>
                                    </p:anim>
                                  </p:childTnLst>
                                </p:cTn>
                              </p:par>
                              <p:par>
                                <p:cTn id="174" presetID="16" presetClass="entr" presetSubtype="42" fill="hold" grpId="1" nodeType="withEffect">
                                  <p:stCondLst>
                                    <p:cond delay="0"/>
                                  </p:stCondLst>
                                  <p:childTnLst>
                                    <p:set>
                                      <p:cBhvr>
                                        <p:cTn id="175" dur="1" fill="hold">
                                          <p:stCondLst>
                                            <p:cond delay="0"/>
                                          </p:stCondLst>
                                        </p:cTn>
                                        <p:tgtEl>
                                          <p:spTgt spid="21"/>
                                        </p:tgtEl>
                                        <p:attrNameLst>
                                          <p:attrName>style.visibility</p:attrName>
                                        </p:attrNameLst>
                                      </p:cBhvr>
                                      <p:to>
                                        <p:strVal val="visible"/>
                                      </p:to>
                                    </p:set>
                                    <p:animEffect transition="in" filter="barn(outHorizontal)">
                                      <p:cBhvr>
                                        <p:cTn id="176" dur="2390"/>
                                        <p:tgtEl>
                                          <p:spTgt spid="21"/>
                                        </p:tgtEl>
                                      </p:cBhvr>
                                    </p:animEffect>
                                  </p:childTnLst>
                                </p:cTn>
                              </p:par>
                              <p:par>
                                <p:cTn id="177" presetID="8" presetClass="emph" presetSubtype="0" fill="hold" grpId="2" nodeType="withEffect">
                                  <p:stCondLst>
                                    <p:cond delay="0"/>
                                  </p:stCondLst>
                                  <p:childTnLst>
                                    <p:animRot by="21600000">
                                      <p:cBhvr>
                                        <p:cTn id="178" dur="2390" fill="hold"/>
                                        <p:tgtEl>
                                          <p:spTgt spid="21"/>
                                        </p:tgtEl>
                                        <p:attrNameLst>
                                          <p:attrName>r</p:attrName>
                                        </p:attrNameLst>
                                      </p:cBhvr>
                                    </p:animRot>
                                  </p:childTnLst>
                                </p:cTn>
                              </p:par>
                              <p:par>
                                <p:cTn id="179" presetID="2" presetClass="entr" presetSubtype="6" fill="hold" grpId="0" nodeType="withEffect">
                                  <p:stCondLst>
                                    <p:cond delay="0"/>
                                  </p:stCondLst>
                                  <p:childTnLst>
                                    <p:set>
                                      <p:cBhvr>
                                        <p:cTn id="180" dur="1" fill="hold">
                                          <p:stCondLst>
                                            <p:cond delay="0"/>
                                          </p:stCondLst>
                                        </p:cTn>
                                        <p:tgtEl>
                                          <p:spTgt spid="4"/>
                                        </p:tgtEl>
                                        <p:attrNameLst>
                                          <p:attrName>style.visibility</p:attrName>
                                        </p:attrNameLst>
                                      </p:cBhvr>
                                      <p:to>
                                        <p:strVal val="visible"/>
                                      </p:to>
                                    </p:set>
                                    <p:anim calcmode="lin" valueType="num">
                                      <p:cBhvr additive="base">
                                        <p:cTn id="181" dur="2390" fill="hold"/>
                                        <p:tgtEl>
                                          <p:spTgt spid="4"/>
                                        </p:tgtEl>
                                        <p:attrNameLst>
                                          <p:attrName>ppt_x</p:attrName>
                                        </p:attrNameLst>
                                      </p:cBhvr>
                                      <p:tavLst>
                                        <p:tav tm="0">
                                          <p:val>
                                            <p:strVal val="1+#ppt_w/2"/>
                                          </p:val>
                                        </p:tav>
                                        <p:tav tm="100000">
                                          <p:val>
                                            <p:strVal val="#ppt_x"/>
                                          </p:val>
                                        </p:tav>
                                      </p:tavLst>
                                    </p:anim>
                                    <p:anim calcmode="lin" valueType="num">
                                      <p:cBhvr additive="base">
                                        <p:cTn id="182" dur="2390" fill="hold"/>
                                        <p:tgtEl>
                                          <p:spTgt spid="4"/>
                                        </p:tgtEl>
                                        <p:attrNameLst>
                                          <p:attrName>ppt_y</p:attrName>
                                        </p:attrNameLst>
                                      </p:cBhvr>
                                      <p:tavLst>
                                        <p:tav tm="0">
                                          <p:val>
                                            <p:strVal val="1+#ppt_h/2"/>
                                          </p:val>
                                        </p:tav>
                                        <p:tav tm="100000">
                                          <p:val>
                                            <p:strVal val="#ppt_y"/>
                                          </p:val>
                                        </p:tav>
                                      </p:tavLst>
                                    </p:anim>
                                  </p:childTnLst>
                                </p:cTn>
                              </p:par>
                              <p:par>
                                <p:cTn id="183" presetID="16" presetClass="entr" presetSubtype="42" fill="hold" grpId="1" nodeType="withEffect">
                                  <p:stCondLst>
                                    <p:cond delay="0"/>
                                  </p:stCondLst>
                                  <p:childTnLst>
                                    <p:set>
                                      <p:cBhvr>
                                        <p:cTn id="184" dur="1" fill="hold">
                                          <p:stCondLst>
                                            <p:cond delay="0"/>
                                          </p:stCondLst>
                                        </p:cTn>
                                        <p:tgtEl>
                                          <p:spTgt spid="4"/>
                                        </p:tgtEl>
                                        <p:attrNameLst>
                                          <p:attrName>style.visibility</p:attrName>
                                        </p:attrNameLst>
                                      </p:cBhvr>
                                      <p:to>
                                        <p:strVal val="visible"/>
                                      </p:to>
                                    </p:set>
                                    <p:animEffect transition="in" filter="barn(outHorizontal)">
                                      <p:cBhvr>
                                        <p:cTn id="185" dur="2390"/>
                                        <p:tgtEl>
                                          <p:spTgt spid="4"/>
                                        </p:tgtEl>
                                      </p:cBhvr>
                                    </p:animEffect>
                                  </p:childTnLst>
                                </p:cTn>
                              </p:par>
                              <p:par>
                                <p:cTn id="186" presetID="8" presetClass="emph" presetSubtype="0" fill="hold" grpId="2" nodeType="withEffect">
                                  <p:stCondLst>
                                    <p:cond delay="0"/>
                                  </p:stCondLst>
                                  <p:childTnLst>
                                    <p:animRot by="21600000">
                                      <p:cBhvr>
                                        <p:cTn id="187" dur="2390" fill="hold"/>
                                        <p:tgtEl>
                                          <p:spTgt spid="4"/>
                                        </p:tgtEl>
                                        <p:attrNameLst>
                                          <p:attrName>r</p:attrName>
                                        </p:attrNameLst>
                                      </p:cBhvr>
                                    </p:animRot>
                                  </p:childTnLst>
                                </p:cTn>
                              </p:par>
                            </p:childTnLst>
                          </p:cTn>
                        </p:par>
                        <p:par>
                          <p:cTn id="188" fill="hold">
                            <p:stCondLst>
                              <p:cond delay="2390"/>
                            </p:stCondLst>
                            <p:childTnLst>
                              <p:par>
                                <p:cTn id="189" presetID="2" presetClass="exit" presetSubtype="6" fill="hold" grpId="3" nodeType="afterEffect">
                                  <p:stCondLst>
                                    <p:cond delay="0"/>
                                  </p:stCondLst>
                                  <p:childTnLst>
                                    <p:anim calcmode="lin" valueType="num">
                                      <p:cBhvr additive="base">
                                        <p:cTn id="190" dur="2500"/>
                                        <p:tgtEl>
                                          <p:spTgt spid="4"/>
                                        </p:tgtEl>
                                        <p:attrNameLst>
                                          <p:attrName>ppt_x</p:attrName>
                                        </p:attrNameLst>
                                      </p:cBhvr>
                                      <p:tavLst>
                                        <p:tav tm="0">
                                          <p:val>
                                            <p:strVal val="ppt_x"/>
                                          </p:val>
                                        </p:tav>
                                        <p:tav tm="100000">
                                          <p:val>
                                            <p:strVal val="1+ppt_w/2"/>
                                          </p:val>
                                        </p:tav>
                                      </p:tavLst>
                                    </p:anim>
                                    <p:anim calcmode="lin" valueType="num">
                                      <p:cBhvr additive="base">
                                        <p:cTn id="191" dur="2500"/>
                                        <p:tgtEl>
                                          <p:spTgt spid="4"/>
                                        </p:tgtEl>
                                        <p:attrNameLst>
                                          <p:attrName>ppt_y</p:attrName>
                                        </p:attrNameLst>
                                      </p:cBhvr>
                                      <p:tavLst>
                                        <p:tav tm="0">
                                          <p:val>
                                            <p:strVal val="ppt_y"/>
                                          </p:val>
                                        </p:tav>
                                        <p:tav tm="100000">
                                          <p:val>
                                            <p:strVal val="1+ppt_h/2"/>
                                          </p:val>
                                        </p:tav>
                                      </p:tavLst>
                                    </p:anim>
                                    <p:set>
                                      <p:cBhvr>
                                        <p:cTn id="192" dur="1" fill="hold">
                                          <p:stCondLst>
                                            <p:cond delay="2499"/>
                                          </p:stCondLst>
                                        </p:cTn>
                                        <p:tgtEl>
                                          <p:spTgt spid="4"/>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0-ppt_h/2"/>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2500"/>
                                        <p:tgtEl>
                                          <p:spTgt spid="20"/>
                                        </p:tgtEl>
                                        <p:attrNameLst>
                                          <p:attrName>ppt_x</p:attrName>
                                        </p:attrNameLst>
                                      </p:cBhvr>
                                      <p:tavLst>
                                        <p:tav tm="0">
                                          <p:val>
                                            <p:strVal val="ppt_x"/>
                                          </p:val>
                                        </p:tav>
                                        <p:tav tm="100000">
                                          <p:val>
                                            <p:strVal val="0-ppt_w/2"/>
                                          </p:val>
                                        </p:tav>
                                      </p:tavLst>
                                    </p:anim>
                                    <p:anim calcmode="lin" valueType="num">
                                      <p:cBhvr additive="base">
                                        <p:cTn id="199" dur="2500"/>
                                        <p:tgtEl>
                                          <p:spTgt spid="20"/>
                                        </p:tgtEl>
                                        <p:attrNameLst>
                                          <p:attrName>ppt_y</p:attrName>
                                        </p:attrNameLst>
                                      </p:cBhvr>
                                      <p:tavLst>
                                        <p:tav tm="0">
                                          <p:val>
                                            <p:strVal val="ppt_y"/>
                                          </p:val>
                                        </p:tav>
                                        <p:tav tm="100000">
                                          <p:val>
                                            <p:strVal val="0-ppt_h/2"/>
                                          </p:val>
                                        </p:tav>
                                      </p:tavLst>
                                    </p:anim>
                                    <p:set>
                                      <p:cBhvr>
                                        <p:cTn id="200" dur="1" fill="hold">
                                          <p:stCondLst>
                                            <p:cond delay="2499"/>
                                          </p:stCondLst>
                                        </p:cTn>
                                        <p:tgtEl>
                                          <p:spTgt spid="20"/>
                                        </p:tgtEl>
                                        <p:attrNameLst>
                                          <p:attrName>style.visibility</p:attrName>
                                        </p:attrNameLst>
                                      </p:cBhvr>
                                      <p:to>
                                        <p:strVal val="hidden"/>
                                      </p:to>
                                    </p:set>
                                  </p:childTnLst>
                                </p:cTn>
                              </p:par>
                              <p:par>
                                <p:cTn id="201" presetID="2" presetClass="exit" presetSubtype="9" fill="hold" grpId="3" nodeType="withEffect">
                                  <p:stCondLst>
                                    <p:cond delay="0"/>
                                  </p:stCondLst>
                                  <p:childTnLst>
                                    <p:anim calcmode="lin" valueType="num">
                                      <p:cBhvr additive="base">
                                        <p:cTn id="202" dur="2500"/>
                                        <p:tgtEl>
                                          <p:spTgt spid="19"/>
                                        </p:tgtEl>
                                        <p:attrNameLst>
                                          <p:attrName>ppt_x</p:attrName>
                                        </p:attrNameLst>
                                      </p:cBhvr>
                                      <p:tavLst>
                                        <p:tav tm="0">
                                          <p:val>
                                            <p:strVal val="ppt_x"/>
                                          </p:val>
                                        </p:tav>
                                        <p:tav tm="100000">
                                          <p:val>
                                            <p:strVal val="0-ppt_w/2"/>
                                          </p:val>
                                        </p:tav>
                                      </p:tavLst>
                                    </p:anim>
                                    <p:anim calcmode="lin" valueType="num">
                                      <p:cBhvr additive="base">
                                        <p:cTn id="203" dur="2500"/>
                                        <p:tgtEl>
                                          <p:spTgt spid="19"/>
                                        </p:tgtEl>
                                        <p:attrNameLst>
                                          <p:attrName>ppt_y</p:attrName>
                                        </p:attrNameLst>
                                      </p:cBhvr>
                                      <p:tavLst>
                                        <p:tav tm="0">
                                          <p:val>
                                            <p:strVal val="ppt_y"/>
                                          </p:val>
                                        </p:tav>
                                        <p:tav tm="100000">
                                          <p:val>
                                            <p:strVal val="0-ppt_h/2"/>
                                          </p:val>
                                        </p:tav>
                                      </p:tavLst>
                                    </p:anim>
                                    <p:set>
                                      <p:cBhvr>
                                        <p:cTn id="204" dur="1" fill="hold">
                                          <p:stCondLst>
                                            <p:cond delay="2499"/>
                                          </p:stCondLst>
                                        </p:cTn>
                                        <p:tgtEl>
                                          <p:spTgt spid="19"/>
                                        </p:tgtEl>
                                        <p:attrNameLst>
                                          <p:attrName>style.visibility</p:attrName>
                                        </p:attrNameLst>
                                      </p:cBhvr>
                                      <p:to>
                                        <p:strVal val="hidden"/>
                                      </p:to>
                                    </p:set>
                                  </p:childTnLst>
                                </p:cTn>
                              </p:par>
                              <p:par>
                                <p:cTn id="205" presetID="2" presetClass="exit" presetSubtype="9" fill="hold" grpId="3" nodeType="withEffect">
                                  <p:stCondLst>
                                    <p:cond delay="0"/>
                                  </p:stCondLst>
                                  <p:childTnLst>
                                    <p:anim calcmode="lin" valueType="num">
                                      <p:cBhvr additive="base">
                                        <p:cTn id="206" dur="2500"/>
                                        <p:tgtEl>
                                          <p:spTgt spid="18"/>
                                        </p:tgtEl>
                                        <p:attrNameLst>
                                          <p:attrName>ppt_x</p:attrName>
                                        </p:attrNameLst>
                                      </p:cBhvr>
                                      <p:tavLst>
                                        <p:tav tm="0">
                                          <p:val>
                                            <p:strVal val="ppt_x"/>
                                          </p:val>
                                        </p:tav>
                                        <p:tav tm="100000">
                                          <p:val>
                                            <p:strVal val="0-ppt_w/2"/>
                                          </p:val>
                                        </p:tav>
                                      </p:tavLst>
                                    </p:anim>
                                    <p:anim calcmode="lin" valueType="num">
                                      <p:cBhvr additive="base">
                                        <p:cTn id="207" dur="2500"/>
                                        <p:tgtEl>
                                          <p:spTgt spid="18"/>
                                        </p:tgtEl>
                                        <p:attrNameLst>
                                          <p:attrName>ppt_y</p:attrName>
                                        </p:attrNameLst>
                                      </p:cBhvr>
                                      <p:tavLst>
                                        <p:tav tm="0">
                                          <p:val>
                                            <p:strVal val="ppt_y"/>
                                          </p:val>
                                        </p:tav>
                                        <p:tav tm="100000">
                                          <p:val>
                                            <p:strVal val="0-ppt_h/2"/>
                                          </p:val>
                                        </p:tav>
                                      </p:tavLst>
                                    </p:anim>
                                    <p:set>
                                      <p:cBhvr>
                                        <p:cTn id="208" dur="1" fill="hold">
                                          <p:stCondLst>
                                            <p:cond delay="2499"/>
                                          </p:stCondLst>
                                        </p:cTn>
                                        <p:tgtEl>
                                          <p:spTgt spid="18"/>
                                        </p:tgtEl>
                                        <p:attrNameLst>
                                          <p:attrName>style.visibility</p:attrName>
                                        </p:attrNameLst>
                                      </p:cBhvr>
                                      <p:to>
                                        <p:strVal val="hidden"/>
                                      </p:to>
                                    </p:set>
                                  </p:childTnLst>
                                </p:cTn>
                              </p:par>
                              <p:par>
                                <p:cTn id="209" presetID="2" presetClass="exit" presetSubtype="9" fill="hold" grpId="3" nodeType="withEffect">
                                  <p:stCondLst>
                                    <p:cond delay="0"/>
                                  </p:stCondLst>
                                  <p:childTnLst>
                                    <p:anim calcmode="lin" valueType="num">
                                      <p:cBhvr additive="base">
                                        <p:cTn id="210" dur="2500"/>
                                        <p:tgtEl>
                                          <p:spTgt spid="17"/>
                                        </p:tgtEl>
                                        <p:attrNameLst>
                                          <p:attrName>ppt_x</p:attrName>
                                        </p:attrNameLst>
                                      </p:cBhvr>
                                      <p:tavLst>
                                        <p:tav tm="0">
                                          <p:val>
                                            <p:strVal val="ppt_x"/>
                                          </p:val>
                                        </p:tav>
                                        <p:tav tm="100000">
                                          <p:val>
                                            <p:strVal val="0-ppt_w/2"/>
                                          </p:val>
                                        </p:tav>
                                      </p:tavLst>
                                    </p:anim>
                                    <p:anim calcmode="lin" valueType="num">
                                      <p:cBhvr additive="base">
                                        <p:cTn id="211" dur="2500"/>
                                        <p:tgtEl>
                                          <p:spTgt spid="17"/>
                                        </p:tgtEl>
                                        <p:attrNameLst>
                                          <p:attrName>ppt_y</p:attrName>
                                        </p:attrNameLst>
                                      </p:cBhvr>
                                      <p:tavLst>
                                        <p:tav tm="0">
                                          <p:val>
                                            <p:strVal val="ppt_y"/>
                                          </p:val>
                                        </p:tav>
                                        <p:tav tm="100000">
                                          <p:val>
                                            <p:strVal val="0-ppt_h/2"/>
                                          </p:val>
                                        </p:tav>
                                      </p:tavLst>
                                    </p:anim>
                                    <p:set>
                                      <p:cBhvr>
                                        <p:cTn id="212" dur="1" fill="hold">
                                          <p:stCondLst>
                                            <p:cond delay="2499"/>
                                          </p:stCondLst>
                                        </p:cTn>
                                        <p:tgtEl>
                                          <p:spTgt spid="17"/>
                                        </p:tgtEl>
                                        <p:attrNameLst>
                                          <p:attrName>style.visibility</p:attrName>
                                        </p:attrNameLst>
                                      </p:cBhvr>
                                      <p:to>
                                        <p:strVal val="hidden"/>
                                      </p:to>
                                    </p:set>
                                  </p:childTnLst>
                                </p:cTn>
                              </p:par>
                              <p:par>
                                <p:cTn id="213" presetID="2" presetClass="exit" presetSubtype="3" fill="hold" grpId="3" nodeType="withEffect">
                                  <p:stCondLst>
                                    <p:cond delay="0"/>
                                  </p:stCondLst>
                                  <p:childTnLst>
                                    <p:anim calcmode="lin" valueType="num">
                                      <p:cBhvr additive="base">
                                        <p:cTn id="214" dur="2500"/>
                                        <p:tgtEl>
                                          <p:spTgt spid="28"/>
                                        </p:tgtEl>
                                        <p:attrNameLst>
                                          <p:attrName>ppt_x</p:attrName>
                                        </p:attrNameLst>
                                      </p:cBhvr>
                                      <p:tavLst>
                                        <p:tav tm="0">
                                          <p:val>
                                            <p:strVal val="ppt_x"/>
                                          </p:val>
                                        </p:tav>
                                        <p:tav tm="100000">
                                          <p:val>
                                            <p:strVal val="1+ppt_w/2"/>
                                          </p:val>
                                        </p:tav>
                                      </p:tavLst>
                                    </p:anim>
                                    <p:anim calcmode="lin" valueType="num">
                                      <p:cBhvr additive="base">
                                        <p:cTn id="215" dur="2500"/>
                                        <p:tgtEl>
                                          <p:spTgt spid="28"/>
                                        </p:tgtEl>
                                        <p:attrNameLst>
                                          <p:attrName>ppt_y</p:attrName>
                                        </p:attrNameLst>
                                      </p:cBhvr>
                                      <p:tavLst>
                                        <p:tav tm="0">
                                          <p:val>
                                            <p:strVal val="ppt_y"/>
                                          </p:val>
                                        </p:tav>
                                        <p:tav tm="100000">
                                          <p:val>
                                            <p:strVal val="0-ppt_h/2"/>
                                          </p:val>
                                        </p:tav>
                                      </p:tavLst>
                                    </p:anim>
                                    <p:set>
                                      <p:cBhvr>
                                        <p:cTn id="216" dur="1" fill="hold">
                                          <p:stCondLst>
                                            <p:cond delay="2499"/>
                                          </p:stCondLst>
                                        </p:cTn>
                                        <p:tgtEl>
                                          <p:spTgt spid="28"/>
                                        </p:tgtEl>
                                        <p:attrNameLst>
                                          <p:attrName>style.visibility</p:attrName>
                                        </p:attrNameLst>
                                      </p:cBhvr>
                                      <p:to>
                                        <p:strVal val="hidden"/>
                                      </p:to>
                                    </p:set>
                                  </p:childTnLst>
                                </p:cTn>
                              </p:par>
                              <p:par>
                                <p:cTn id="217" presetID="2" presetClass="exit" presetSubtype="3" fill="hold" grpId="3"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1+ppt_w/2"/>
                                          </p:val>
                                        </p:tav>
                                      </p:tavLst>
                                    </p:anim>
                                    <p:anim calcmode="lin" valueType="num">
                                      <p:cBhvr additive="base">
                                        <p:cTn id="219" dur="2500"/>
                                        <p:tgtEl>
                                          <p:spTgt spid="27"/>
                                        </p:tgtEl>
                                        <p:attrNameLst>
                                          <p:attrName>ppt_y</p:attrName>
                                        </p:attrNameLst>
                                      </p:cBhvr>
                                      <p:tavLst>
                                        <p:tav tm="0">
                                          <p:val>
                                            <p:strVal val="ppt_y"/>
                                          </p:val>
                                        </p:tav>
                                        <p:tav tm="100000">
                                          <p:val>
                                            <p:strVal val="0-ppt_h/2"/>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3" fill="hold" grpId="3" nodeType="withEffect">
                                  <p:stCondLst>
                                    <p:cond delay="0"/>
                                  </p:stCondLst>
                                  <p:childTnLst>
                                    <p:anim calcmode="lin" valueType="num">
                                      <p:cBhvr additive="base">
                                        <p:cTn id="222" dur="2500"/>
                                        <p:tgtEl>
                                          <p:spTgt spid="26"/>
                                        </p:tgtEl>
                                        <p:attrNameLst>
                                          <p:attrName>ppt_x</p:attrName>
                                        </p:attrNameLst>
                                      </p:cBhvr>
                                      <p:tavLst>
                                        <p:tav tm="0">
                                          <p:val>
                                            <p:strVal val="ppt_x"/>
                                          </p:val>
                                        </p:tav>
                                        <p:tav tm="100000">
                                          <p:val>
                                            <p:strVal val="1+ppt_w/2"/>
                                          </p:val>
                                        </p:tav>
                                      </p:tavLst>
                                    </p:anim>
                                    <p:anim calcmode="lin" valueType="num">
                                      <p:cBhvr additive="base">
                                        <p:cTn id="223" dur="2500"/>
                                        <p:tgtEl>
                                          <p:spTgt spid="26"/>
                                        </p:tgtEl>
                                        <p:attrNameLst>
                                          <p:attrName>ppt_y</p:attrName>
                                        </p:attrNameLst>
                                      </p:cBhvr>
                                      <p:tavLst>
                                        <p:tav tm="0">
                                          <p:val>
                                            <p:strVal val="ppt_y"/>
                                          </p:val>
                                        </p:tav>
                                        <p:tav tm="100000">
                                          <p:val>
                                            <p:strVal val="0-ppt_h/2"/>
                                          </p:val>
                                        </p:tav>
                                      </p:tavLst>
                                    </p:anim>
                                    <p:set>
                                      <p:cBhvr>
                                        <p:cTn id="224" dur="1" fill="hold">
                                          <p:stCondLst>
                                            <p:cond delay="2499"/>
                                          </p:stCondLst>
                                        </p:cTn>
                                        <p:tgtEl>
                                          <p:spTgt spid="26"/>
                                        </p:tgtEl>
                                        <p:attrNameLst>
                                          <p:attrName>style.visibility</p:attrName>
                                        </p:attrNameLst>
                                      </p:cBhvr>
                                      <p:to>
                                        <p:strVal val="hidden"/>
                                      </p:to>
                                    </p:set>
                                  </p:childTnLst>
                                </p:cTn>
                              </p:par>
                              <p:par>
                                <p:cTn id="225" presetID="2" presetClass="exit" presetSubtype="3" fill="hold" grpId="3" nodeType="withEffect">
                                  <p:stCondLst>
                                    <p:cond delay="0"/>
                                  </p:stCondLst>
                                  <p:childTnLst>
                                    <p:anim calcmode="lin" valueType="num">
                                      <p:cBhvr additive="base">
                                        <p:cTn id="226" dur="2500"/>
                                        <p:tgtEl>
                                          <p:spTgt spid="25"/>
                                        </p:tgtEl>
                                        <p:attrNameLst>
                                          <p:attrName>ppt_x</p:attrName>
                                        </p:attrNameLst>
                                      </p:cBhvr>
                                      <p:tavLst>
                                        <p:tav tm="0">
                                          <p:val>
                                            <p:strVal val="ppt_x"/>
                                          </p:val>
                                        </p:tav>
                                        <p:tav tm="100000">
                                          <p:val>
                                            <p:strVal val="1+ppt_w/2"/>
                                          </p:val>
                                        </p:tav>
                                      </p:tavLst>
                                    </p:anim>
                                    <p:anim calcmode="lin" valueType="num">
                                      <p:cBhvr additive="base">
                                        <p:cTn id="227" dur="2500"/>
                                        <p:tgtEl>
                                          <p:spTgt spid="25"/>
                                        </p:tgtEl>
                                        <p:attrNameLst>
                                          <p:attrName>ppt_y</p:attrName>
                                        </p:attrNameLst>
                                      </p:cBhvr>
                                      <p:tavLst>
                                        <p:tav tm="0">
                                          <p:val>
                                            <p:strVal val="ppt_y"/>
                                          </p:val>
                                        </p:tav>
                                        <p:tav tm="100000">
                                          <p:val>
                                            <p:strVal val="0-ppt_h/2"/>
                                          </p:val>
                                        </p:tav>
                                      </p:tavLst>
                                    </p:anim>
                                    <p:set>
                                      <p:cBhvr>
                                        <p:cTn id="228" dur="1" fill="hold">
                                          <p:stCondLst>
                                            <p:cond delay="2499"/>
                                          </p:stCondLst>
                                        </p:cTn>
                                        <p:tgtEl>
                                          <p:spTgt spid="25"/>
                                        </p:tgtEl>
                                        <p:attrNameLst>
                                          <p:attrName>style.visibility</p:attrName>
                                        </p:attrNameLst>
                                      </p:cBhvr>
                                      <p:to>
                                        <p:strVal val="hidden"/>
                                      </p:to>
                                    </p:set>
                                  </p:childTnLst>
                                </p:cTn>
                              </p:par>
                              <p:par>
                                <p:cTn id="229" presetID="2" presetClass="exit" presetSubtype="3" fill="hold" grpId="3" nodeType="withEffect">
                                  <p:stCondLst>
                                    <p:cond delay="0"/>
                                  </p:stCondLst>
                                  <p:childTnLst>
                                    <p:anim calcmode="lin" valueType="num">
                                      <p:cBhvr additive="base">
                                        <p:cTn id="230" dur="2500"/>
                                        <p:tgtEl>
                                          <p:spTgt spid="24"/>
                                        </p:tgtEl>
                                        <p:attrNameLst>
                                          <p:attrName>ppt_x</p:attrName>
                                        </p:attrNameLst>
                                      </p:cBhvr>
                                      <p:tavLst>
                                        <p:tav tm="0">
                                          <p:val>
                                            <p:strVal val="ppt_x"/>
                                          </p:val>
                                        </p:tav>
                                        <p:tav tm="100000">
                                          <p:val>
                                            <p:strVal val="1+ppt_w/2"/>
                                          </p:val>
                                        </p:tav>
                                      </p:tavLst>
                                    </p:anim>
                                    <p:anim calcmode="lin" valueType="num">
                                      <p:cBhvr additive="base">
                                        <p:cTn id="231" dur="2500"/>
                                        <p:tgtEl>
                                          <p:spTgt spid="24"/>
                                        </p:tgtEl>
                                        <p:attrNameLst>
                                          <p:attrName>ppt_y</p:attrName>
                                        </p:attrNameLst>
                                      </p:cBhvr>
                                      <p:tavLst>
                                        <p:tav tm="0">
                                          <p:val>
                                            <p:strVal val="ppt_y"/>
                                          </p:val>
                                        </p:tav>
                                        <p:tav tm="100000">
                                          <p:val>
                                            <p:strVal val="0-ppt_h/2"/>
                                          </p:val>
                                        </p:tav>
                                      </p:tavLst>
                                    </p:anim>
                                    <p:set>
                                      <p:cBhvr>
                                        <p:cTn id="232" dur="1" fill="hold">
                                          <p:stCondLst>
                                            <p:cond delay="2499"/>
                                          </p:stCondLst>
                                        </p:cTn>
                                        <p:tgtEl>
                                          <p:spTgt spid="24"/>
                                        </p:tgtEl>
                                        <p:attrNameLst>
                                          <p:attrName>style.visibility</p:attrName>
                                        </p:attrNameLst>
                                      </p:cBhvr>
                                      <p:to>
                                        <p:strVal val="hidden"/>
                                      </p:to>
                                    </p:set>
                                  </p:childTnLst>
                                </p:cTn>
                              </p:par>
                              <p:par>
                                <p:cTn id="233" presetID="2" presetClass="exit" presetSubtype="12" fill="hold" grpId="3" nodeType="withEffect">
                                  <p:stCondLst>
                                    <p:cond delay="0"/>
                                  </p:stCondLst>
                                  <p:childTnLst>
                                    <p:anim calcmode="lin" valueType="num">
                                      <p:cBhvr additive="base">
                                        <p:cTn id="234" dur="2500"/>
                                        <p:tgtEl>
                                          <p:spTgt spid="14"/>
                                        </p:tgtEl>
                                        <p:attrNameLst>
                                          <p:attrName>ppt_x</p:attrName>
                                        </p:attrNameLst>
                                      </p:cBhvr>
                                      <p:tavLst>
                                        <p:tav tm="0">
                                          <p:val>
                                            <p:strVal val="ppt_x"/>
                                          </p:val>
                                        </p:tav>
                                        <p:tav tm="100000">
                                          <p:val>
                                            <p:strVal val="0-ppt_w/2"/>
                                          </p:val>
                                        </p:tav>
                                      </p:tavLst>
                                    </p:anim>
                                    <p:anim calcmode="lin" valueType="num">
                                      <p:cBhvr additive="base">
                                        <p:cTn id="235" dur="2500"/>
                                        <p:tgtEl>
                                          <p:spTgt spid="14"/>
                                        </p:tgtEl>
                                        <p:attrNameLst>
                                          <p:attrName>ppt_y</p:attrName>
                                        </p:attrNameLst>
                                      </p:cBhvr>
                                      <p:tavLst>
                                        <p:tav tm="0">
                                          <p:val>
                                            <p:strVal val="ppt_y"/>
                                          </p:val>
                                        </p:tav>
                                        <p:tav tm="100000">
                                          <p:val>
                                            <p:strVal val="1+ppt_h/2"/>
                                          </p:val>
                                        </p:tav>
                                      </p:tavLst>
                                    </p:anim>
                                    <p:set>
                                      <p:cBhvr>
                                        <p:cTn id="236" dur="1" fill="hold">
                                          <p:stCondLst>
                                            <p:cond delay="2499"/>
                                          </p:stCondLst>
                                        </p:cTn>
                                        <p:tgtEl>
                                          <p:spTgt spid="14"/>
                                        </p:tgtEl>
                                        <p:attrNameLst>
                                          <p:attrName>style.visibility</p:attrName>
                                        </p:attrNameLst>
                                      </p:cBhvr>
                                      <p:to>
                                        <p:strVal val="hidden"/>
                                      </p:to>
                                    </p:set>
                                  </p:childTnLst>
                                </p:cTn>
                              </p:par>
                              <p:par>
                                <p:cTn id="237" presetID="2" presetClass="exit" presetSubtype="12" fill="hold" grpId="3" nodeType="withEffect">
                                  <p:stCondLst>
                                    <p:cond delay="0"/>
                                  </p:stCondLst>
                                  <p:childTnLst>
                                    <p:anim calcmode="lin" valueType="num">
                                      <p:cBhvr additive="base">
                                        <p:cTn id="238" dur="2500"/>
                                        <p:tgtEl>
                                          <p:spTgt spid="13"/>
                                        </p:tgtEl>
                                        <p:attrNameLst>
                                          <p:attrName>ppt_x</p:attrName>
                                        </p:attrNameLst>
                                      </p:cBhvr>
                                      <p:tavLst>
                                        <p:tav tm="0">
                                          <p:val>
                                            <p:strVal val="ppt_x"/>
                                          </p:val>
                                        </p:tav>
                                        <p:tav tm="100000">
                                          <p:val>
                                            <p:strVal val="0-ppt_w/2"/>
                                          </p:val>
                                        </p:tav>
                                      </p:tavLst>
                                    </p:anim>
                                    <p:anim calcmode="lin" valueType="num">
                                      <p:cBhvr additive="base">
                                        <p:cTn id="239" dur="2500"/>
                                        <p:tgtEl>
                                          <p:spTgt spid="13"/>
                                        </p:tgtEl>
                                        <p:attrNameLst>
                                          <p:attrName>ppt_y</p:attrName>
                                        </p:attrNameLst>
                                      </p:cBhvr>
                                      <p:tavLst>
                                        <p:tav tm="0">
                                          <p:val>
                                            <p:strVal val="ppt_y"/>
                                          </p:val>
                                        </p:tav>
                                        <p:tav tm="100000">
                                          <p:val>
                                            <p:strVal val="1+ppt_h/2"/>
                                          </p:val>
                                        </p:tav>
                                      </p:tavLst>
                                    </p:anim>
                                    <p:set>
                                      <p:cBhvr>
                                        <p:cTn id="240" dur="1" fill="hold">
                                          <p:stCondLst>
                                            <p:cond delay="2499"/>
                                          </p:stCondLst>
                                        </p:cTn>
                                        <p:tgtEl>
                                          <p:spTgt spid="13"/>
                                        </p:tgtEl>
                                        <p:attrNameLst>
                                          <p:attrName>style.visibility</p:attrName>
                                        </p:attrNameLst>
                                      </p:cBhvr>
                                      <p:to>
                                        <p:strVal val="hidden"/>
                                      </p:to>
                                    </p:set>
                                  </p:childTnLst>
                                </p:cTn>
                              </p:par>
                              <p:par>
                                <p:cTn id="241" presetID="2" presetClass="exit" presetSubtype="12" fill="hold" grpId="3" nodeType="withEffect">
                                  <p:stCondLst>
                                    <p:cond delay="0"/>
                                  </p:stCondLst>
                                  <p:childTnLst>
                                    <p:anim calcmode="lin" valueType="num">
                                      <p:cBhvr additive="base">
                                        <p:cTn id="242" dur="2500"/>
                                        <p:tgtEl>
                                          <p:spTgt spid="12"/>
                                        </p:tgtEl>
                                        <p:attrNameLst>
                                          <p:attrName>ppt_x</p:attrName>
                                        </p:attrNameLst>
                                      </p:cBhvr>
                                      <p:tavLst>
                                        <p:tav tm="0">
                                          <p:val>
                                            <p:strVal val="ppt_x"/>
                                          </p:val>
                                        </p:tav>
                                        <p:tav tm="100000">
                                          <p:val>
                                            <p:strVal val="0-ppt_w/2"/>
                                          </p:val>
                                        </p:tav>
                                      </p:tavLst>
                                    </p:anim>
                                    <p:anim calcmode="lin" valueType="num">
                                      <p:cBhvr additive="base">
                                        <p:cTn id="243" dur="2500"/>
                                        <p:tgtEl>
                                          <p:spTgt spid="12"/>
                                        </p:tgtEl>
                                        <p:attrNameLst>
                                          <p:attrName>ppt_y</p:attrName>
                                        </p:attrNameLst>
                                      </p:cBhvr>
                                      <p:tavLst>
                                        <p:tav tm="0">
                                          <p:val>
                                            <p:strVal val="ppt_y"/>
                                          </p:val>
                                        </p:tav>
                                        <p:tav tm="100000">
                                          <p:val>
                                            <p:strVal val="1+ppt_h/2"/>
                                          </p:val>
                                        </p:tav>
                                      </p:tavLst>
                                    </p:anim>
                                    <p:set>
                                      <p:cBhvr>
                                        <p:cTn id="244" dur="1" fill="hold">
                                          <p:stCondLst>
                                            <p:cond delay="2499"/>
                                          </p:stCondLst>
                                        </p:cTn>
                                        <p:tgtEl>
                                          <p:spTgt spid="12"/>
                                        </p:tgtEl>
                                        <p:attrNameLst>
                                          <p:attrName>style.visibility</p:attrName>
                                        </p:attrNameLst>
                                      </p:cBhvr>
                                      <p:to>
                                        <p:strVal val="hidden"/>
                                      </p:to>
                                    </p:set>
                                  </p:childTnLst>
                                </p:cTn>
                              </p:par>
                              <p:par>
                                <p:cTn id="245" presetID="2" presetClass="exit" presetSubtype="12" fill="hold" grpId="3" nodeType="withEffect">
                                  <p:stCondLst>
                                    <p:cond delay="0"/>
                                  </p:stCondLst>
                                  <p:childTnLst>
                                    <p:anim calcmode="lin" valueType="num">
                                      <p:cBhvr additive="base">
                                        <p:cTn id="246" dur="2500"/>
                                        <p:tgtEl>
                                          <p:spTgt spid="11"/>
                                        </p:tgtEl>
                                        <p:attrNameLst>
                                          <p:attrName>ppt_x</p:attrName>
                                        </p:attrNameLst>
                                      </p:cBhvr>
                                      <p:tavLst>
                                        <p:tav tm="0">
                                          <p:val>
                                            <p:strVal val="ppt_x"/>
                                          </p:val>
                                        </p:tav>
                                        <p:tav tm="100000">
                                          <p:val>
                                            <p:strVal val="0-ppt_w/2"/>
                                          </p:val>
                                        </p:tav>
                                      </p:tavLst>
                                    </p:anim>
                                    <p:anim calcmode="lin" valueType="num">
                                      <p:cBhvr additive="base">
                                        <p:cTn id="247" dur="2500"/>
                                        <p:tgtEl>
                                          <p:spTgt spid="11"/>
                                        </p:tgtEl>
                                        <p:attrNameLst>
                                          <p:attrName>ppt_y</p:attrName>
                                        </p:attrNameLst>
                                      </p:cBhvr>
                                      <p:tavLst>
                                        <p:tav tm="0">
                                          <p:val>
                                            <p:strVal val="ppt_y"/>
                                          </p:val>
                                        </p:tav>
                                        <p:tav tm="100000">
                                          <p:val>
                                            <p:strVal val="1+ppt_h/2"/>
                                          </p:val>
                                        </p:tav>
                                      </p:tavLst>
                                    </p:anim>
                                    <p:set>
                                      <p:cBhvr>
                                        <p:cTn id="248" dur="1" fill="hold">
                                          <p:stCondLst>
                                            <p:cond delay="2499"/>
                                          </p:stCondLst>
                                        </p:cTn>
                                        <p:tgtEl>
                                          <p:spTgt spid="11"/>
                                        </p:tgtEl>
                                        <p:attrNameLst>
                                          <p:attrName>style.visibility</p:attrName>
                                        </p:attrNameLst>
                                      </p:cBhvr>
                                      <p:to>
                                        <p:strVal val="hidden"/>
                                      </p:to>
                                    </p:set>
                                  </p:childTnLst>
                                </p:cTn>
                              </p:par>
                              <p:par>
                                <p:cTn id="249" presetID="2" presetClass="exit" presetSubtype="12" fill="hold" grpId="3" nodeType="withEffect">
                                  <p:stCondLst>
                                    <p:cond delay="0"/>
                                  </p:stCondLst>
                                  <p:childTnLst>
                                    <p:anim calcmode="lin" valueType="num">
                                      <p:cBhvr additive="base">
                                        <p:cTn id="250" dur="2500"/>
                                        <p:tgtEl>
                                          <p:spTgt spid="10"/>
                                        </p:tgtEl>
                                        <p:attrNameLst>
                                          <p:attrName>ppt_x</p:attrName>
                                        </p:attrNameLst>
                                      </p:cBhvr>
                                      <p:tavLst>
                                        <p:tav tm="0">
                                          <p:val>
                                            <p:strVal val="ppt_x"/>
                                          </p:val>
                                        </p:tav>
                                        <p:tav tm="100000">
                                          <p:val>
                                            <p:strVal val="0-ppt_w/2"/>
                                          </p:val>
                                        </p:tav>
                                      </p:tavLst>
                                    </p:anim>
                                    <p:anim calcmode="lin" valueType="num">
                                      <p:cBhvr additive="base">
                                        <p:cTn id="251" dur="2500"/>
                                        <p:tgtEl>
                                          <p:spTgt spid="10"/>
                                        </p:tgtEl>
                                        <p:attrNameLst>
                                          <p:attrName>ppt_y</p:attrName>
                                        </p:attrNameLst>
                                      </p:cBhvr>
                                      <p:tavLst>
                                        <p:tav tm="0">
                                          <p:val>
                                            <p:strVal val="ppt_y"/>
                                          </p:val>
                                        </p:tav>
                                        <p:tav tm="100000">
                                          <p:val>
                                            <p:strVal val="1+ppt_h/2"/>
                                          </p:val>
                                        </p:tav>
                                      </p:tavLst>
                                    </p:anim>
                                    <p:set>
                                      <p:cBhvr>
                                        <p:cTn id="252" dur="1" fill="hold">
                                          <p:stCondLst>
                                            <p:cond delay="2499"/>
                                          </p:stCondLst>
                                        </p:cTn>
                                        <p:tgtEl>
                                          <p:spTgt spid="10"/>
                                        </p:tgtEl>
                                        <p:attrNameLst>
                                          <p:attrName>style.visibility</p:attrName>
                                        </p:attrNameLst>
                                      </p:cBhvr>
                                      <p:to>
                                        <p:strVal val="hidden"/>
                                      </p:to>
                                    </p:set>
                                  </p:childTnLst>
                                </p:cTn>
                              </p:par>
                              <p:par>
                                <p:cTn id="253" presetID="2" presetClass="exit" presetSubtype="6" fill="hold" grpId="3" nodeType="withEffect">
                                  <p:stCondLst>
                                    <p:cond delay="0"/>
                                  </p:stCondLst>
                                  <p:childTnLst>
                                    <p:anim calcmode="lin" valueType="num">
                                      <p:cBhvr additive="base">
                                        <p:cTn id="254" dur="2500"/>
                                        <p:tgtEl>
                                          <p:spTgt spid="6"/>
                                        </p:tgtEl>
                                        <p:attrNameLst>
                                          <p:attrName>ppt_x</p:attrName>
                                        </p:attrNameLst>
                                      </p:cBhvr>
                                      <p:tavLst>
                                        <p:tav tm="0">
                                          <p:val>
                                            <p:strVal val="ppt_x"/>
                                          </p:val>
                                        </p:tav>
                                        <p:tav tm="100000">
                                          <p:val>
                                            <p:strVal val="1+ppt_w/2"/>
                                          </p:val>
                                        </p:tav>
                                      </p:tavLst>
                                    </p:anim>
                                    <p:anim calcmode="lin" valueType="num">
                                      <p:cBhvr additive="base">
                                        <p:cTn id="255" dur="2500"/>
                                        <p:tgtEl>
                                          <p:spTgt spid="6"/>
                                        </p:tgtEl>
                                        <p:attrNameLst>
                                          <p:attrName>ppt_y</p:attrName>
                                        </p:attrNameLst>
                                      </p:cBhvr>
                                      <p:tavLst>
                                        <p:tav tm="0">
                                          <p:val>
                                            <p:strVal val="ppt_y"/>
                                          </p:val>
                                        </p:tav>
                                        <p:tav tm="100000">
                                          <p:val>
                                            <p:strVal val="1+ppt_h/2"/>
                                          </p:val>
                                        </p:tav>
                                      </p:tavLst>
                                    </p:anim>
                                    <p:set>
                                      <p:cBhvr>
                                        <p:cTn id="256" dur="1" fill="hold">
                                          <p:stCondLst>
                                            <p:cond delay="2499"/>
                                          </p:stCondLst>
                                        </p:cTn>
                                        <p:tgtEl>
                                          <p:spTgt spid="6"/>
                                        </p:tgtEl>
                                        <p:attrNameLst>
                                          <p:attrName>style.visibility</p:attrName>
                                        </p:attrNameLst>
                                      </p:cBhvr>
                                      <p:to>
                                        <p:strVal val="hidden"/>
                                      </p:to>
                                    </p:set>
                                  </p:childTnLst>
                                </p:cTn>
                              </p:par>
                              <p:par>
                                <p:cTn id="257" presetID="2" presetClass="exit" presetSubtype="6" fill="hold" grpId="3" nodeType="withEffect">
                                  <p:stCondLst>
                                    <p:cond delay="0"/>
                                  </p:stCondLst>
                                  <p:childTnLst>
                                    <p:anim calcmode="lin" valueType="num">
                                      <p:cBhvr additive="base">
                                        <p:cTn id="258" dur="2500"/>
                                        <p:tgtEl>
                                          <p:spTgt spid="5"/>
                                        </p:tgtEl>
                                        <p:attrNameLst>
                                          <p:attrName>ppt_x</p:attrName>
                                        </p:attrNameLst>
                                      </p:cBhvr>
                                      <p:tavLst>
                                        <p:tav tm="0">
                                          <p:val>
                                            <p:strVal val="ppt_x"/>
                                          </p:val>
                                        </p:tav>
                                        <p:tav tm="100000">
                                          <p:val>
                                            <p:strVal val="1+ppt_w/2"/>
                                          </p:val>
                                        </p:tav>
                                      </p:tavLst>
                                    </p:anim>
                                    <p:anim calcmode="lin" valueType="num">
                                      <p:cBhvr additive="base">
                                        <p:cTn id="259" dur="2500"/>
                                        <p:tgtEl>
                                          <p:spTgt spid="5"/>
                                        </p:tgtEl>
                                        <p:attrNameLst>
                                          <p:attrName>ppt_y</p:attrName>
                                        </p:attrNameLst>
                                      </p:cBhvr>
                                      <p:tavLst>
                                        <p:tav tm="0">
                                          <p:val>
                                            <p:strVal val="ppt_y"/>
                                          </p:val>
                                        </p:tav>
                                        <p:tav tm="100000">
                                          <p:val>
                                            <p:strVal val="1+ppt_h/2"/>
                                          </p:val>
                                        </p:tav>
                                      </p:tavLst>
                                    </p:anim>
                                    <p:set>
                                      <p:cBhvr>
                                        <p:cTn id="260" dur="1" fill="hold">
                                          <p:stCondLst>
                                            <p:cond delay="2499"/>
                                          </p:stCondLst>
                                        </p:cTn>
                                        <p:tgtEl>
                                          <p:spTgt spid="5"/>
                                        </p:tgtEl>
                                        <p:attrNameLst>
                                          <p:attrName>style.visibility</p:attrName>
                                        </p:attrNameLst>
                                      </p:cBhvr>
                                      <p:to>
                                        <p:strVal val="hidden"/>
                                      </p:to>
                                    </p:set>
                                  </p:childTnLst>
                                </p:cTn>
                              </p:par>
                              <p:par>
                                <p:cTn id="261" presetID="2" presetClass="exit" presetSubtype="6" fill="hold" grpId="3" nodeType="withEffect">
                                  <p:stCondLst>
                                    <p:cond delay="0"/>
                                  </p:stCondLst>
                                  <p:childTnLst>
                                    <p:anim calcmode="lin" valueType="num">
                                      <p:cBhvr additive="base">
                                        <p:cTn id="262" dur="2500"/>
                                        <p:tgtEl>
                                          <p:spTgt spid="3"/>
                                        </p:tgtEl>
                                        <p:attrNameLst>
                                          <p:attrName>ppt_x</p:attrName>
                                        </p:attrNameLst>
                                      </p:cBhvr>
                                      <p:tavLst>
                                        <p:tav tm="0">
                                          <p:val>
                                            <p:strVal val="ppt_x"/>
                                          </p:val>
                                        </p:tav>
                                        <p:tav tm="100000">
                                          <p:val>
                                            <p:strVal val="1+ppt_w/2"/>
                                          </p:val>
                                        </p:tav>
                                      </p:tavLst>
                                    </p:anim>
                                    <p:anim calcmode="lin" valueType="num">
                                      <p:cBhvr additive="base">
                                        <p:cTn id="263" dur="2500"/>
                                        <p:tgtEl>
                                          <p:spTgt spid="3"/>
                                        </p:tgtEl>
                                        <p:attrNameLst>
                                          <p:attrName>ppt_y</p:attrName>
                                        </p:attrNameLst>
                                      </p:cBhvr>
                                      <p:tavLst>
                                        <p:tav tm="0">
                                          <p:val>
                                            <p:strVal val="ppt_y"/>
                                          </p:val>
                                        </p:tav>
                                        <p:tav tm="100000">
                                          <p:val>
                                            <p:strVal val="1+ppt_h/2"/>
                                          </p:val>
                                        </p:tav>
                                      </p:tavLst>
                                    </p:anim>
                                    <p:set>
                                      <p:cBhvr>
                                        <p:cTn id="264" dur="1" fill="hold">
                                          <p:stCondLst>
                                            <p:cond delay="2499"/>
                                          </p:stCondLst>
                                        </p:cTn>
                                        <p:tgtEl>
                                          <p:spTgt spid="3"/>
                                        </p:tgtEl>
                                        <p:attrNameLst>
                                          <p:attrName>style.visibility</p:attrName>
                                        </p:attrNameLst>
                                      </p:cBhvr>
                                      <p:to>
                                        <p:strVal val="hidden"/>
                                      </p:to>
                                    </p:set>
                                  </p:childTnLst>
                                </p:cTn>
                              </p:par>
                              <p:par>
                                <p:cTn id="265" presetID="2" presetClass="exit" presetSubtype="6" fill="hold" grpId="3" nodeType="withEffect">
                                  <p:stCondLst>
                                    <p:cond delay="0"/>
                                  </p:stCondLst>
                                  <p:childTnLst>
                                    <p:anim calcmode="lin" valueType="num">
                                      <p:cBhvr additive="base">
                                        <p:cTn id="266" dur="2500"/>
                                        <p:tgtEl>
                                          <p:spTgt spid="2"/>
                                        </p:tgtEl>
                                        <p:attrNameLst>
                                          <p:attrName>ppt_x</p:attrName>
                                        </p:attrNameLst>
                                      </p:cBhvr>
                                      <p:tavLst>
                                        <p:tav tm="0">
                                          <p:val>
                                            <p:strVal val="ppt_x"/>
                                          </p:val>
                                        </p:tav>
                                        <p:tav tm="100000">
                                          <p:val>
                                            <p:strVal val="1+ppt_w/2"/>
                                          </p:val>
                                        </p:tav>
                                      </p:tavLst>
                                    </p:anim>
                                    <p:anim calcmode="lin" valueType="num">
                                      <p:cBhvr additive="base">
                                        <p:cTn id="267" dur="2500"/>
                                        <p:tgtEl>
                                          <p:spTgt spid="2"/>
                                        </p:tgtEl>
                                        <p:attrNameLst>
                                          <p:attrName>ppt_y</p:attrName>
                                        </p:attrNameLst>
                                      </p:cBhvr>
                                      <p:tavLst>
                                        <p:tav tm="0">
                                          <p:val>
                                            <p:strVal val="ppt_y"/>
                                          </p:val>
                                        </p:tav>
                                        <p:tav tm="100000">
                                          <p:val>
                                            <p:strVal val="1+ppt_h/2"/>
                                          </p:val>
                                        </p:tav>
                                      </p:tavLst>
                                    </p:anim>
                                    <p:set>
                                      <p:cBhvr>
                                        <p:cTn id="268" dur="1" fill="hold">
                                          <p:stCondLst>
                                            <p:cond delay="2499"/>
                                          </p:stCondLst>
                                        </p:cTn>
                                        <p:tgtEl>
                                          <p:spTgt spid="2"/>
                                        </p:tgtEl>
                                        <p:attrNameLst>
                                          <p:attrName>style.visibility</p:attrName>
                                        </p:attrNameLst>
                                      </p:cBhvr>
                                      <p:to>
                                        <p:strVal val="hidden"/>
                                      </p:to>
                                    </p:set>
                                  </p:childTnLst>
                                </p:cTn>
                              </p:par>
                              <p:par>
                                <p:cTn id="269" presetID="23" presetClass="entr" presetSubtype="272" fill="hold" nodeType="withEffect">
                                  <p:stCondLst>
                                    <p:cond delay="0"/>
                                  </p:stCondLst>
                                  <p:childTnLst>
                                    <p:set>
                                      <p:cBhvr>
                                        <p:cTn id="270" dur="1" fill="hold">
                                          <p:stCondLst>
                                            <p:cond delay="0"/>
                                          </p:stCondLst>
                                        </p:cTn>
                                        <p:tgtEl>
                                          <p:spTgt spid="29"/>
                                        </p:tgtEl>
                                        <p:attrNameLst>
                                          <p:attrName>style.visibility</p:attrName>
                                        </p:attrNameLst>
                                      </p:cBhvr>
                                      <p:to>
                                        <p:strVal val="visible"/>
                                      </p:to>
                                    </p:set>
                                    <p:anim calcmode="lin" valueType="num">
                                      <p:cBhvr>
                                        <p:cTn id="271" dur="2250" fill="hold"/>
                                        <p:tgtEl>
                                          <p:spTgt spid="29"/>
                                        </p:tgtEl>
                                        <p:attrNameLst>
                                          <p:attrName>ppt_w</p:attrName>
                                        </p:attrNameLst>
                                      </p:cBhvr>
                                      <p:tavLst>
                                        <p:tav tm="0">
                                          <p:val>
                                            <p:strVal val="2/3*#ppt_w"/>
                                          </p:val>
                                        </p:tav>
                                        <p:tav tm="100000">
                                          <p:val>
                                            <p:strVal val="#ppt_w"/>
                                          </p:val>
                                        </p:tav>
                                      </p:tavLst>
                                    </p:anim>
                                    <p:anim calcmode="lin" valueType="num">
                                      <p:cBhvr>
                                        <p:cTn id="272" dur="2250" fill="hold"/>
                                        <p:tgtEl>
                                          <p:spTgt spid="29"/>
                                        </p:tgtEl>
                                        <p:attrNameLst>
                                          <p:attrName>ppt_h</p:attrName>
                                        </p:attrNameLst>
                                      </p:cBhvr>
                                      <p:tavLst>
                                        <p:tav tm="0">
                                          <p:val>
                                            <p:strVal val="2/3*#ppt_h"/>
                                          </p:val>
                                        </p:tav>
                                        <p:tav tm="100000">
                                          <p:val>
                                            <p:strVal val="#ppt_h"/>
                                          </p:val>
                                        </p:tav>
                                      </p:tavLst>
                                    </p:anim>
                                  </p:childTnLst>
                                </p:cTn>
                              </p:par>
                              <p:par>
                                <p:cTn id="273" presetID="8" presetClass="entr" presetSubtype="32" fill="hold" nodeType="withEffect">
                                  <p:stCondLst>
                                    <p:cond delay="0"/>
                                  </p:stCondLst>
                                  <p:childTnLst>
                                    <p:set>
                                      <p:cBhvr>
                                        <p:cTn id="274" dur="1" fill="hold">
                                          <p:stCondLst>
                                            <p:cond delay="0"/>
                                          </p:stCondLst>
                                        </p:cTn>
                                        <p:tgtEl>
                                          <p:spTgt spid="29"/>
                                        </p:tgtEl>
                                        <p:attrNameLst>
                                          <p:attrName>style.visibility</p:attrName>
                                        </p:attrNameLst>
                                      </p:cBhvr>
                                      <p:to>
                                        <p:strVal val="visible"/>
                                      </p:to>
                                    </p:set>
                                    <p:animEffect transition="in" filter="diamond(out)">
                                      <p:cBhvr>
                                        <p:cTn id="275" dur="225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 name="87 Grupo"/>
          <p:cNvGrpSpPr/>
          <p:nvPr/>
        </p:nvGrpSpPr>
        <p:grpSpPr>
          <a:xfrm>
            <a:off x="2" y="1"/>
            <a:ext cx="9179189" cy="5162639"/>
            <a:chOff x="-35189" y="0"/>
            <a:chExt cx="9179189" cy="5162639"/>
          </a:xfrm>
        </p:grpSpPr>
        <p:grpSp>
          <p:nvGrpSpPr>
            <p:cNvPr id="89" name="88 Grupo"/>
            <p:cNvGrpSpPr/>
            <p:nvPr/>
          </p:nvGrpSpPr>
          <p:grpSpPr>
            <a:xfrm>
              <a:off x="-35189" y="2571750"/>
              <a:ext cx="9179189" cy="2590889"/>
              <a:chOff x="-35189" y="0"/>
              <a:chExt cx="9179189" cy="5162639"/>
            </a:xfrm>
          </p:grpSpPr>
          <p:sp>
            <p:nvSpPr>
              <p:cNvPr id="93" name="92 Rectángulo"/>
              <p:cNvSpPr/>
              <p:nvPr/>
            </p:nvSpPr>
            <p:spPr>
              <a:xfrm>
                <a:off x="-35189" y="0"/>
                <a:ext cx="4607189" cy="5157118"/>
              </a:xfrm>
              <a:prstGeom prst="rect">
                <a:avLst/>
              </a:prstGeom>
              <a:gradFill>
                <a:gsLst>
                  <a:gs pos="0">
                    <a:srgbClr val="000000"/>
                  </a:gs>
                  <a:gs pos="24000">
                    <a:srgbClr val="7D0040">
                      <a:lumMod val="47000"/>
                    </a:srgbClr>
                  </a:gs>
                  <a:gs pos="50000">
                    <a:srgbClr val="400040">
                      <a:lumMod val="67000"/>
                    </a:srgbClr>
                  </a:gs>
                  <a:gs pos="75000">
                    <a:srgbClr val="8F0040"/>
                  </a:gs>
                  <a:gs pos="89999">
                    <a:srgbClr val="F27300"/>
                  </a:gs>
                  <a:gs pos="100000">
                    <a:srgbClr val="FFBF00"/>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flipH="1">
                <a:off x="4536811" y="5521"/>
                <a:ext cx="4607189" cy="5157118"/>
              </a:xfrm>
              <a:prstGeom prst="rect">
                <a:avLst/>
              </a:prstGeom>
              <a:gradFill>
                <a:gsLst>
                  <a:gs pos="0">
                    <a:srgbClr val="000000"/>
                  </a:gs>
                  <a:gs pos="24000">
                    <a:srgbClr val="7D0040">
                      <a:lumMod val="47000"/>
                    </a:srgbClr>
                  </a:gs>
                  <a:gs pos="50000">
                    <a:srgbClr val="400040">
                      <a:lumMod val="67000"/>
                    </a:srgbClr>
                  </a:gs>
                  <a:gs pos="75000">
                    <a:srgbClr val="8F0040"/>
                  </a:gs>
                  <a:gs pos="89999">
                    <a:srgbClr val="F27300"/>
                  </a:gs>
                  <a:gs pos="100000">
                    <a:srgbClr val="FFBF00"/>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0" name="89 Grupo"/>
            <p:cNvGrpSpPr/>
            <p:nvPr/>
          </p:nvGrpSpPr>
          <p:grpSpPr>
            <a:xfrm rot="10800000">
              <a:off x="-35189" y="0"/>
              <a:ext cx="9179189" cy="2590889"/>
              <a:chOff x="-35189" y="0"/>
              <a:chExt cx="9179189" cy="5162639"/>
            </a:xfrm>
          </p:grpSpPr>
          <p:sp>
            <p:nvSpPr>
              <p:cNvPr id="91" name="90 Rectángulo"/>
              <p:cNvSpPr/>
              <p:nvPr/>
            </p:nvSpPr>
            <p:spPr>
              <a:xfrm>
                <a:off x="-35189" y="0"/>
                <a:ext cx="4607189" cy="5157118"/>
              </a:xfrm>
              <a:prstGeom prst="rect">
                <a:avLst/>
              </a:prstGeom>
              <a:gradFill>
                <a:gsLst>
                  <a:gs pos="0">
                    <a:srgbClr val="000000"/>
                  </a:gs>
                  <a:gs pos="24000">
                    <a:srgbClr val="7D0040">
                      <a:lumMod val="47000"/>
                    </a:srgbClr>
                  </a:gs>
                  <a:gs pos="50000">
                    <a:srgbClr val="400040">
                      <a:lumMod val="67000"/>
                    </a:srgbClr>
                  </a:gs>
                  <a:gs pos="75000">
                    <a:srgbClr val="8F0040"/>
                  </a:gs>
                  <a:gs pos="89999">
                    <a:srgbClr val="F27300"/>
                  </a:gs>
                  <a:gs pos="100000">
                    <a:srgbClr val="FFBF00"/>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flipH="1">
                <a:off x="4536811" y="5521"/>
                <a:ext cx="4607189" cy="5157118"/>
              </a:xfrm>
              <a:prstGeom prst="rect">
                <a:avLst/>
              </a:prstGeom>
              <a:gradFill>
                <a:gsLst>
                  <a:gs pos="0">
                    <a:srgbClr val="000000"/>
                  </a:gs>
                  <a:gs pos="24000">
                    <a:srgbClr val="7D0040">
                      <a:lumMod val="47000"/>
                    </a:srgbClr>
                  </a:gs>
                  <a:gs pos="50000">
                    <a:srgbClr val="400040">
                      <a:lumMod val="67000"/>
                    </a:srgbClr>
                  </a:gs>
                  <a:gs pos="75000">
                    <a:srgbClr val="8F0040"/>
                  </a:gs>
                  <a:gs pos="89999">
                    <a:srgbClr val="F27300"/>
                  </a:gs>
                  <a:gs pos="100000">
                    <a:srgbClr val="FFBF00"/>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95" name="94 Imagen" descr="Diapositiva24"/>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107148" b="1"/>
          <a:stretch/>
        </p:blipFill>
        <p:spPr>
          <a:xfrm>
            <a:off x="0" y="-5511114"/>
            <a:ext cx="9144000" cy="10654614"/>
          </a:xfrm>
          <a:prstGeom prst="rect">
            <a:avLst/>
          </a:prstGeom>
          <a:noFill/>
          <a:ln>
            <a:noFill/>
          </a:ln>
        </p:spPr>
      </p:pic>
      <p:sp>
        <p:nvSpPr>
          <p:cNvPr id="24" name="23 Rombo"/>
          <p:cNvSpPr/>
          <p:nvPr/>
        </p:nvSpPr>
        <p:spPr>
          <a:xfrm rot="5400000">
            <a:off x="8737365" y="-1190727"/>
            <a:ext cx="1160119"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rot="5400000">
            <a:off x="8377332" y="-715197"/>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5400000">
            <a:off x="7988763" y="-254620"/>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5400000">
            <a:off x="7621364" y="220907"/>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ombo"/>
          <p:cNvSpPr/>
          <p:nvPr/>
        </p:nvSpPr>
        <p:spPr>
          <a:xfrm rot="5400000">
            <a:off x="7261364" y="609476"/>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5400000">
            <a:off x="6901332" y="1085003"/>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5400000">
            <a:off x="6512763" y="1545580"/>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5400000">
            <a:off x="6145364" y="2021107"/>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ombo"/>
          <p:cNvSpPr/>
          <p:nvPr/>
        </p:nvSpPr>
        <p:spPr>
          <a:xfrm rot="5400000">
            <a:off x="5778069" y="2553692"/>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ombo"/>
          <p:cNvSpPr/>
          <p:nvPr/>
        </p:nvSpPr>
        <p:spPr>
          <a:xfrm rot="5400000">
            <a:off x="5418037" y="3029219"/>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ombo"/>
          <p:cNvSpPr/>
          <p:nvPr/>
        </p:nvSpPr>
        <p:spPr>
          <a:xfrm rot="5400000">
            <a:off x="5029468" y="3489796"/>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ombo"/>
          <p:cNvSpPr/>
          <p:nvPr/>
        </p:nvSpPr>
        <p:spPr>
          <a:xfrm rot="5400000">
            <a:off x="4662069" y="3965324"/>
            <a:ext cx="1160118"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rot="16200000" flipH="1">
            <a:off x="-782012" y="-1234462"/>
            <a:ext cx="1160119"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rot="16200000" flipH="1">
            <a:off x="-421979" y="-758932"/>
            <a:ext cx="1160120"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6200000" flipH="1">
            <a:off x="-33410" y="-298355"/>
            <a:ext cx="1160120"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6200000" flipH="1">
            <a:off x="333990" y="177172"/>
            <a:ext cx="1160120"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6200000" flipH="1">
            <a:off x="693990" y="565741"/>
            <a:ext cx="1160120"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6200000" flipH="1">
            <a:off x="1054022" y="1041269"/>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6200000" flipH="1">
            <a:off x="1442591" y="1501846"/>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6200000" flipH="1">
            <a:off x="1809990" y="1977373"/>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6200000" flipH="1">
            <a:off x="2177285" y="2509958"/>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6200000" flipH="1">
            <a:off x="2537317" y="2985485"/>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6200000" flipH="1">
            <a:off x="2925886" y="3446062"/>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6200000" flipH="1">
            <a:off x="3293285" y="3921589"/>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5400000">
            <a:off x="4806087" y="-1202613"/>
            <a:ext cx="1160119"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5400000">
            <a:off x="4446054" y="-727083"/>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ombo"/>
          <p:cNvSpPr/>
          <p:nvPr/>
        </p:nvSpPr>
        <p:spPr>
          <a:xfrm rot="5400000">
            <a:off x="4057485" y="-266506"/>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5400000">
            <a:off x="3690086" y="209021"/>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rot="5400000">
            <a:off x="3330086" y="597590"/>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ombo"/>
          <p:cNvSpPr/>
          <p:nvPr/>
        </p:nvSpPr>
        <p:spPr>
          <a:xfrm rot="5400000">
            <a:off x="2970054" y="1073117"/>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ombo"/>
          <p:cNvSpPr/>
          <p:nvPr/>
        </p:nvSpPr>
        <p:spPr>
          <a:xfrm rot="5400000">
            <a:off x="2581485" y="1533694"/>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ombo"/>
          <p:cNvSpPr/>
          <p:nvPr/>
        </p:nvSpPr>
        <p:spPr>
          <a:xfrm rot="5400000">
            <a:off x="2214086" y="2009221"/>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ombo"/>
          <p:cNvSpPr/>
          <p:nvPr/>
        </p:nvSpPr>
        <p:spPr>
          <a:xfrm rot="5400000">
            <a:off x="1846791" y="2541806"/>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ombo"/>
          <p:cNvSpPr/>
          <p:nvPr/>
        </p:nvSpPr>
        <p:spPr>
          <a:xfrm rot="5400000">
            <a:off x="1486759" y="3017333"/>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5400000">
            <a:off x="1098190" y="3477910"/>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5400000">
            <a:off x="730791" y="3953438"/>
            <a:ext cx="1160118"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16200000" flipH="1">
            <a:off x="-4713290" y="-1246348"/>
            <a:ext cx="1160119"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16200000" flipH="1">
            <a:off x="-4353257" y="-770818"/>
            <a:ext cx="1160120"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6200000" flipH="1">
            <a:off x="-3964688" y="-310241"/>
            <a:ext cx="1160120"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6200000" flipH="1">
            <a:off x="-3597289" y="165286"/>
            <a:ext cx="1160120"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6200000" flipH="1">
            <a:off x="-3237289" y="553855"/>
            <a:ext cx="1160120"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6200000" flipH="1">
            <a:off x="-2877257" y="1029383"/>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6200000" flipH="1">
            <a:off x="-2488688" y="1489960"/>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ombo"/>
          <p:cNvSpPr/>
          <p:nvPr/>
        </p:nvSpPr>
        <p:spPr>
          <a:xfrm rot="16200000" flipH="1">
            <a:off x="-2121289" y="1965487"/>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ombo"/>
          <p:cNvSpPr/>
          <p:nvPr/>
        </p:nvSpPr>
        <p:spPr>
          <a:xfrm rot="16200000" flipH="1">
            <a:off x="-1753994" y="2498072"/>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ombo"/>
          <p:cNvSpPr/>
          <p:nvPr/>
        </p:nvSpPr>
        <p:spPr>
          <a:xfrm rot="16200000" flipH="1">
            <a:off x="-1393962" y="2973599"/>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16200000" flipH="1">
            <a:off x="-1005393" y="3434176"/>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16200000" flipH="1">
            <a:off x="-637994" y="3909703"/>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5400000">
            <a:off x="12510943" y="-1211201"/>
            <a:ext cx="1160119"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rot="5400000">
            <a:off x="12150910" y="-735671"/>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rot="5400000">
            <a:off x="11762341" y="-275094"/>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rot="5400000">
            <a:off x="11394942" y="200433"/>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rot="5400000">
            <a:off x="11034942" y="589002"/>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rot="5400000">
            <a:off x="10674909" y="1064529"/>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rot="5400000">
            <a:off x="10286341" y="1525106"/>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ombo"/>
          <p:cNvSpPr/>
          <p:nvPr/>
        </p:nvSpPr>
        <p:spPr>
          <a:xfrm rot="5400000">
            <a:off x="9918942" y="2000633"/>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ombo"/>
          <p:cNvSpPr/>
          <p:nvPr/>
        </p:nvSpPr>
        <p:spPr>
          <a:xfrm rot="5400000">
            <a:off x="9551647" y="2533218"/>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ombo"/>
          <p:cNvSpPr/>
          <p:nvPr/>
        </p:nvSpPr>
        <p:spPr>
          <a:xfrm rot="5400000">
            <a:off x="9191615" y="3008745"/>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rot="5400000">
            <a:off x="8803046" y="3469322"/>
            <a:ext cx="1160120"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rot="5400000">
            <a:off x="8435647" y="3944850"/>
            <a:ext cx="1160118" cy="1196240"/>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rot="16200000" flipH="1">
            <a:off x="2991568" y="-1254936"/>
            <a:ext cx="1160119"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rot="16200000" flipH="1">
            <a:off x="3351600" y="-779406"/>
            <a:ext cx="1160120"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rot="16200000" flipH="1">
            <a:off x="3740169" y="-318829"/>
            <a:ext cx="1160120"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rot="16200000" flipH="1">
            <a:off x="4107568" y="156698"/>
            <a:ext cx="1160120"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ombo"/>
          <p:cNvSpPr/>
          <p:nvPr/>
        </p:nvSpPr>
        <p:spPr>
          <a:xfrm rot="16200000" flipH="1">
            <a:off x="4467568" y="545267"/>
            <a:ext cx="1160120" cy="1253298"/>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ombo"/>
          <p:cNvSpPr/>
          <p:nvPr/>
        </p:nvSpPr>
        <p:spPr>
          <a:xfrm rot="16200000" flipH="1">
            <a:off x="4827600" y="1020795"/>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ombo"/>
          <p:cNvSpPr/>
          <p:nvPr/>
        </p:nvSpPr>
        <p:spPr>
          <a:xfrm rot="16200000" flipH="1">
            <a:off x="5216169" y="1481372"/>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ombo"/>
          <p:cNvSpPr/>
          <p:nvPr/>
        </p:nvSpPr>
        <p:spPr>
          <a:xfrm rot="16200000" flipH="1">
            <a:off x="5583568" y="1956899"/>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ombo"/>
          <p:cNvSpPr/>
          <p:nvPr/>
        </p:nvSpPr>
        <p:spPr>
          <a:xfrm rot="16200000" flipH="1">
            <a:off x="5950863" y="2489484"/>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ombo"/>
          <p:cNvSpPr/>
          <p:nvPr/>
        </p:nvSpPr>
        <p:spPr>
          <a:xfrm rot="16200000" flipH="1">
            <a:off x="6310895" y="2965011"/>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ombo"/>
          <p:cNvSpPr/>
          <p:nvPr/>
        </p:nvSpPr>
        <p:spPr>
          <a:xfrm rot="16200000" flipH="1">
            <a:off x="6699464" y="3425588"/>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ombo"/>
          <p:cNvSpPr/>
          <p:nvPr/>
        </p:nvSpPr>
        <p:spPr>
          <a:xfrm rot="16200000" flipH="1">
            <a:off x="7066863" y="3901115"/>
            <a:ext cx="1160120" cy="1253296"/>
          </a:xfrm>
          <a:prstGeom prst="diamond">
            <a:avLst/>
          </a:prstGeom>
          <a:gradFill flip="none" rotWithShape="1">
            <a:gsLst>
              <a:gs pos="10000">
                <a:srgbClr val="8E0202"/>
              </a:gs>
              <a:gs pos="0">
                <a:srgbClr val="FFA800"/>
              </a:gs>
              <a:gs pos="20000">
                <a:schemeClr val="accent2">
                  <a:lumMod val="75000"/>
                  <a:alpha val="0"/>
                </a:schemeClr>
              </a:gs>
            </a:gsLst>
            <a:path path="circle">
              <a:fillToRect l="50000" t="50000" r="50000" b="50000"/>
            </a:path>
            <a:tileRect/>
          </a:gradFill>
          <a:ln w="19050">
            <a:gradFill>
              <a:gsLst>
                <a:gs pos="0">
                  <a:schemeClr val="accent2">
                    <a:lumMod val="78000"/>
                    <a:lumOff val="22000"/>
                  </a:schemeClr>
                </a:gs>
                <a:gs pos="13000">
                  <a:srgbClr val="FFA800"/>
                </a:gs>
                <a:gs pos="28000">
                  <a:schemeClr val="accent2">
                    <a:lumMod val="76000"/>
                    <a:lumOff val="24000"/>
                  </a:schemeClr>
                </a:gs>
                <a:gs pos="42999">
                  <a:srgbClr val="FFA800"/>
                </a:gs>
                <a:gs pos="58000">
                  <a:schemeClr val="accent2">
                    <a:lumMod val="78000"/>
                  </a:schemeClr>
                </a:gs>
                <a:gs pos="72000">
                  <a:srgbClr val="FFA800"/>
                </a:gs>
                <a:gs pos="87000">
                  <a:schemeClr val="accent2">
                    <a:lumMod val="75000"/>
                  </a:schemeClr>
                </a:gs>
                <a:gs pos="100000">
                  <a:srgbClr val="FFA800"/>
                </a:gs>
              </a:gsLst>
              <a:lin ang="5400000" scaled="0"/>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6" name="95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4861048" y="-1460698"/>
            <a:ext cx="18650072" cy="6604198"/>
          </a:xfrm>
          <a:prstGeom prst="rect">
            <a:avLst/>
          </a:prstGeom>
          <a:noFill/>
          <a:ln>
            <a:noFill/>
          </a:ln>
        </p:spPr>
      </p:pic>
    </p:spTree>
    <p:extLst>
      <p:ext uri="{BB962C8B-B14F-4D97-AF65-F5344CB8AC3E}">
        <p14:creationId xmlns:p14="http://schemas.microsoft.com/office/powerpoint/2010/main" val="44388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4500" fill="hold"/>
                                        <p:tgtEl>
                                          <p:spTgt spid="29"/>
                                        </p:tgtEl>
                                        <p:attrNameLst>
                                          <p:attrName>ppt_w</p:attrName>
                                        </p:attrNameLst>
                                      </p:cBhvr>
                                      <p:tavLst>
                                        <p:tav tm="0">
                                          <p:val>
                                            <p:strVal val="#ppt_w"/>
                                          </p:val>
                                        </p:tav>
                                        <p:tav tm="100000">
                                          <p:val>
                                            <p:strVal val="#ppt_w"/>
                                          </p:val>
                                        </p:tav>
                                      </p:tavLst>
                                    </p:anim>
                                    <p:anim calcmode="lin" valueType="num">
                                      <p:cBhvr>
                                        <p:cTn id="8" dur="4500" fill="hold"/>
                                        <p:tgtEl>
                                          <p:spTgt spid="29"/>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29"/>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5500"/>
                                        <p:tgtEl>
                                          <p:spTgt spid="29"/>
                                        </p:tgtEl>
                                        <p:attrNameLst>
                                          <p:attrName>ppt_x</p:attrName>
                                        </p:attrNameLst>
                                      </p:cBhvr>
                                      <p:tavLst>
                                        <p:tav tm="0">
                                          <p:val>
                                            <p:strVal val="ppt_x"/>
                                          </p:val>
                                        </p:tav>
                                        <p:tav tm="100000">
                                          <p:val>
                                            <p:strVal val="1+ppt_w/2"/>
                                          </p:val>
                                        </p:tav>
                                      </p:tavLst>
                                    </p:anim>
                                    <p:anim calcmode="lin" valueType="num">
                                      <p:cBhvr additive="base">
                                        <p:cTn id="13" dur="5500"/>
                                        <p:tgtEl>
                                          <p:spTgt spid="29"/>
                                        </p:tgtEl>
                                        <p:attrNameLst>
                                          <p:attrName>ppt_y</p:attrName>
                                        </p:attrNameLst>
                                      </p:cBhvr>
                                      <p:tavLst>
                                        <p:tav tm="0">
                                          <p:val>
                                            <p:strVal val="ppt_y"/>
                                          </p:val>
                                        </p:tav>
                                        <p:tav tm="100000">
                                          <p:val>
                                            <p:strVal val="1+ppt_h/2"/>
                                          </p:val>
                                        </p:tav>
                                      </p:tavLst>
                                    </p:anim>
                                    <p:set>
                                      <p:cBhvr>
                                        <p:cTn id="14" dur="1" fill="hold">
                                          <p:stCondLst>
                                            <p:cond delay="5499"/>
                                          </p:stCondLst>
                                        </p:cTn>
                                        <p:tgtEl>
                                          <p:spTgt spid="29"/>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p:cTn id="17" dur="4500" fill="hold"/>
                                        <p:tgtEl>
                                          <p:spTgt spid="30"/>
                                        </p:tgtEl>
                                        <p:attrNameLst>
                                          <p:attrName>ppt_w</p:attrName>
                                        </p:attrNameLst>
                                      </p:cBhvr>
                                      <p:tavLst>
                                        <p:tav tm="0">
                                          <p:val>
                                            <p:strVal val="#ppt_w"/>
                                          </p:val>
                                        </p:tav>
                                        <p:tav tm="100000">
                                          <p:val>
                                            <p:strVal val="#ppt_w"/>
                                          </p:val>
                                        </p:tav>
                                      </p:tavLst>
                                    </p:anim>
                                    <p:anim calcmode="lin" valueType="num">
                                      <p:cBhvr>
                                        <p:cTn id="18" dur="4500" fill="hold"/>
                                        <p:tgtEl>
                                          <p:spTgt spid="30"/>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30"/>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5500"/>
                                        <p:tgtEl>
                                          <p:spTgt spid="30"/>
                                        </p:tgtEl>
                                        <p:attrNameLst>
                                          <p:attrName>ppt_x</p:attrName>
                                        </p:attrNameLst>
                                      </p:cBhvr>
                                      <p:tavLst>
                                        <p:tav tm="0">
                                          <p:val>
                                            <p:strVal val="ppt_x"/>
                                          </p:val>
                                        </p:tav>
                                        <p:tav tm="100000">
                                          <p:val>
                                            <p:strVal val="1+ppt_w/2"/>
                                          </p:val>
                                        </p:tav>
                                      </p:tavLst>
                                    </p:anim>
                                    <p:anim calcmode="lin" valueType="num">
                                      <p:cBhvr additive="base">
                                        <p:cTn id="23" dur="5500"/>
                                        <p:tgtEl>
                                          <p:spTgt spid="30"/>
                                        </p:tgtEl>
                                        <p:attrNameLst>
                                          <p:attrName>ppt_y</p:attrName>
                                        </p:attrNameLst>
                                      </p:cBhvr>
                                      <p:tavLst>
                                        <p:tav tm="0">
                                          <p:val>
                                            <p:strVal val="ppt_y"/>
                                          </p:val>
                                        </p:tav>
                                        <p:tav tm="100000">
                                          <p:val>
                                            <p:strVal val="1+ppt_h/2"/>
                                          </p:val>
                                        </p:tav>
                                      </p:tavLst>
                                    </p:anim>
                                    <p:set>
                                      <p:cBhvr>
                                        <p:cTn id="24" dur="1" fill="hold">
                                          <p:stCondLst>
                                            <p:cond delay="5499"/>
                                          </p:stCondLst>
                                        </p:cTn>
                                        <p:tgtEl>
                                          <p:spTgt spid="30"/>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 calcmode="lin" valueType="num">
                                      <p:cBhvr>
                                        <p:cTn id="27" dur="4500" fill="hold"/>
                                        <p:tgtEl>
                                          <p:spTgt spid="31"/>
                                        </p:tgtEl>
                                        <p:attrNameLst>
                                          <p:attrName>ppt_w</p:attrName>
                                        </p:attrNameLst>
                                      </p:cBhvr>
                                      <p:tavLst>
                                        <p:tav tm="0">
                                          <p:val>
                                            <p:strVal val="#ppt_w"/>
                                          </p:val>
                                        </p:tav>
                                        <p:tav tm="100000">
                                          <p:val>
                                            <p:strVal val="#ppt_w"/>
                                          </p:val>
                                        </p:tav>
                                      </p:tavLst>
                                    </p:anim>
                                    <p:anim calcmode="lin" valueType="num">
                                      <p:cBhvr>
                                        <p:cTn id="28" dur="4500" fill="hold"/>
                                        <p:tgtEl>
                                          <p:spTgt spid="31"/>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31"/>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5500"/>
                                        <p:tgtEl>
                                          <p:spTgt spid="31"/>
                                        </p:tgtEl>
                                        <p:attrNameLst>
                                          <p:attrName>ppt_x</p:attrName>
                                        </p:attrNameLst>
                                      </p:cBhvr>
                                      <p:tavLst>
                                        <p:tav tm="0">
                                          <p:val>
                                            <p:strVal val="ppt_x"/>
                                          </p:val>
                                        </p:tav>
                                        <p:tav tm="100000">
                                          <p:val>
                                            <p:strVal val="1+ppt_w/2"/>
                                          </p:val>
                                        </p:tav>
                                      </p:tavLst>
                                    </p:anim>
                                    <p:anim calcmode="lin" valueType="num">
                                      <p:cBhvr additive="base">
                                        <p:cTn id="33" dur="5500"/>
                                        <p:tgtEl>
                                          <p:spTgt spid="31"/>
                                        </p:tgtEl>
                                        <p:attrNameLst>
                                          <p:attrName>ppt_y</p:attrName>
                                        </p:attrNameLst>
                                      </p:cBhvr>
                                      <p:tavLst>
                                        <p:tav tm="0">
                                          <p:val>
                                            <p:strVal val="ppt_y"/>
                                          </p:val>
                                        </p:tav>
                                        <p:tav tm="100000">
                                          <p:val>
                                            <p:strVal val="1+ppt_h/2"/>
                                          </p:val>
                                        </p:tav>
                                      </p:tavLst>
                                    </p:anim>
                                    <p:set>
                                      <p:cBhvr>
                                        <p:cTn id="34" dur="1" fill="hold">
                                          <p:stCondLst>
                                            <p:cond delay="5499"/>
                                          </p:stCondLst>
                                        </p:cTn>
                                        <p:tgtEl>
                                          <p:spTgt spid="31"/>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p:cTn id="37" dur="4500" fill="hold"/>
                                        <p:tgtEl>
                                          <p:spTgt spid="32"/>
                                        </p:tgtEl>
                                        <p:attrNameLst>
                                          <p:attrName>ppt_w</p:attrName>
                                        </p:attrNameLst>
                                      </p:cBhvr>
                                      <p:tavLst>
                                        <p:tav tm="0">
                                          <p:val>
                                            <p:strVal val="#ppt_w"/>
                                          </p:val>
                                        </p:tav>
                                        <p:tav tm="100000">
                                          <p:val>
                                            <p:strVal val="#ppt_w"/>
                                          </p:val>
                                        </p:tav>
                                      </p:tavLst>
                                    </p:anim>
                                    <p:anim calcmode="lin" valueType="num">
                                      <p:cBhvr>
                                        <p:cTn id="38" dur="4500" fill="hold"/>
                                        <p:tgtEl>
                                          <p:spTgt spid="32"/>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32"/>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5500"/>
                                        <p:tgtEl>
                                          <p:spTgt spid="32"/>
                                        </p:tgtEl>
                                        <p:attrNameLst>
                                          <p:attrName>ppt_x</p:attrName>
                                        </p:attrNameLst>
                                      </p:cBhvr>
                                      <p:tavLst>
                                        <p:tav tm="0">
                                          <p:val>
                                            <p:strVal val="ppt_x"/>
                                          </p:val>
                                        </p:tav>
                                        <p:tav tm="100000">
                                          <p:val>
                                            <p:strVal val="1+ppt_w/2"/>
                                          </p:val>
                                        </p:tav>
                                      </p:tavLst>
                                    </p:anim>
                                    <p:anim calcmode="lin" valueType="num">
                                      <p:cBhvr additive="base">
                                        <p:cTn id="43" dur="5500"/>
                                        <p:tgtEl>
                                          <p:spTgt spid="32"/>
                                        </p:tgtEl>
                                        <p:attrNameLst>
                                          <p:attrName>ppt_y</p:attrName>
                                        </p:attrNameLst>
                                      </p:cBhvr>
                                      <p:tavLst>
                                        <p:tav tm="0">
                                          <p:val>
                                            <p:strVal val="ppt_y"/>
                                          </p:val>
                                        </p:tav>
                                        <p:tav tm="100000">
                                          <p:val>
                                            <p:strVal val="1+ppt_h/2"/>
                                          </p:val>
                                        </p:tav>
                                      </p:tavLst>
                                    </p:anim>
                                    <p:set>
                                      <p:cBhvr>
                                        <p:cTn id="44" dur="1" fill="hold">
                                          <p:stCondLst>
                                            <p:cond delay="5499"/>
                                          </p:stCondLst>
                                        </p:cTn>
                                        <p:tgtEl>
                                          <p:spTgt spid="32"/>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p:cTn id="47" dur="4500" fill="hold"/>
                                        <p:tgtEl>
                                          <p:spTgt spid="33"/>
                                        </p:tgtEl>
                                        <p:attrNameLst>
                                          <p:attrName>ppt_w</p:attrName>
                                        </p:attrNameLst>
                                      </p:cBhvr>
                                      <p:tavLst>
                                        <p:tav tm="0">
                                          <p:val>
                                            <p:strVal val="#ppt_w"/>
                                          </p:val>
                                        </p:tav>
                                        <p:tav tm="100000">
                                          <p:val>
                                            <p:strVal val="#ppt_w"/>
                                          </p:val>
                                        </p:tav>
                                      </p:tavLst>
                                    </p:anim>
                                    <p:anim calcmode="lin" valueType="num">
                                      <p:cBhvr>
                                        <p:cTn id="48" dur="4500" fill="hold"/>
                                        <p:tgtEl>
                                          <p:spTgt spid="33"/>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33"/>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5500"/>
                                        <p:tgtEl>
                                          <p:spTgt spid="33"/>
                                        </p:tgtEl>
                                        <p:attrNameLst>
                                          <p:attrName>ppt_x</p:attrName>
                                        </p:attrNameLst>
                                      </p:cBhvr>
                                      <p:tavLst>
                                        <p:tav tm="0">
                                          <p:val>
                                            <p:strVal val="ppt_x"/>
                                          </p:val>
                                        </p:tav>
                                        <p:tav tm="100000">
                                          <p:val>
                                            <p:strVal val="1+ppt_w/2"/>
                                          </p:val>
                                        </p:tav>
                                      </p:tavLst>
                                    </p:anim>
                                    <p:anim calcmode="lin" valueType="num">
                                      <p:cBhvr additive="base">
                                        <p:cTn id="53" dur="5500"/>
                                        <p:tgtEl>
                                          <p:spTgt spid="33"/>
                                        </p:tgtEl>
                                        <p:attrNameLst>
                                          <p:attrName>ppt_y</p:attrName>
                                        </p:attrNameLst>
                                      </p:cBhvr>
                                      <p:tavLst>
                                        <p:tav tm="0">
                                          <p:val>
                                            <p:strVal val="ppt_y"/>
                                          </p:val>
                                        </p:tav>
                                        <p:tav tm="100000">
                                          <p:val>
                                            <p:strVal val="1+ppt_h/2"/>
                                          </p:val>
                                        </p:tav>
                                      </p:tavLst>
                                    </p:anim>
                                    <p:set>
                                      <p:cBhvr>
                                        <p:cTn id="54" dur="1" fill="hold">
                                          <p:stCondLst>
                                            <p:cond delay="5499"/>
                                          </p:stCondLst>
                                        </p:cTn>
                                        <p:tgtEl>
                                          <p:spTgt spid="33"/>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p:cTn id="57" dur="4500" fill="hold"/>
                                        <p:tgtEl>
                                          <p:spTgt spid="34"/>
                                        </p:tgtEl>
                                        <p:attrNameLst>
                                          <p:attrName>ppt_w</p:attrName>
                                        </p:attrNameLst>
                                      </p:cBhvr>
                                      <p:tavLst>
                                        <p:tav tm="0">
                                          <p:val>
                                            <p:strVal val="#ppt_w"/>
                                          </p:val>
                                        </p:tav>
                                        <p:tav tm="100000">
                                          <p:val>
                                            <p:strVal val="#ppt_w"/>
                                          </p:val>
                                        </p:tav>
                                      </p:tavLst>
                                    </p:anim>
                                    <p:anim calcmode="lin" valueType="num">
                                      <p:cBhvr>
                                        <p:cTn id="58" dur="4500" fill="hold"/>
                                        <p:tgtEl>
                                          <p:spTgt spid="34"/>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34"/>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5500"/>
                                        <p:tgtEl>
                                          <p:spTgt spid="34"/>
                                        </p:tgtEl>
                                        <p:attrNameLst>
                                          <p:attrName>ppt_x</p:attrName>
                                        </p:attrNameLst>
                                      </p:cBhvr>
                                      <p:tavLst>
                                        <p:tav tm="0">
                                          <p:val>
                                            <p:strVal val="ppt_x"/>
                                          </p:val>
                                        </p:tav>
                                        <p:tav tm="100000">
                                          <p:val>
                                            <p:strVal val="1+ppt_w/2"/>
                                          </p:val>
                                        </p:tav>
                                      </p:tavLst>
                                    </p:anim>
                                    <p:anim calcmode="lin" valueType="num">
                                      <p:cBhvr additive="base">
                                        <p:cTn id="63" dur="5500"/>
                                        <p:tgtEl>
                                          <p:spTgt spid="34"/>
                                        </p:tgtEl>
                                        <p:attrNameLst>
                                          <p:attrName>ppt_y</p:attrName>
                                        </p:attrNameLst>
                                      </p:cBhvr>
                                      <p:tavLst>
                                        <p:tav tm="0">
                                          <p:val>
                                            <p:strVal val="ppt_y"/>
                                          </p:val>
                                        </p:tav>
                                        <p:tav tm="100000">
                                          <p:val>
                                            <p:strVal val="1+ppt_h/2"/>
                                          </p:val>
                                        </p:tav>
                                      </p:tavLst>
                                    </p:anim>
                                    <p:set>
                                      <p:cBhvr>
                                        <p:cTn id="64" dur="1" fill="hold">
                                          <p:stCondLst>
                                            <p:cond delay="5499"/>
                                          </p:stCondLst>
                                        </p:cTn>
                                        <p:tgtEl>
                                          <p:spTgt spid="34"/>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35"/>
                                        </p:tgtEl>
                                        <p:attrNameLst>
                                          <p:attrName>style.visibility</p:attrName>
                                        </p:attrNameLst>
                                      </p:cBhvr>
                                      <p:to>
                                        <p:strVal val="visible"/>
                                      </p:to>
                                    </p:set>
                                    <p:anim calcmode="lin" valueType="num">
                                      <p:cBhvr>
                                        <p:cTn id="67" dur="4500" fill="hold"/>
                                        <p:tgtEl>
                                          <p:spTgt spid="35"/>
                                        </p:tgtEl>
                                        <p:attrNameLst>
                                          <p:attrName>ppt_w</p:attrName>
                                        </p:attrNameLst>
                                      </p:cBhvr>
                                      <p:tavLst>
                                        <p:tav tm="0">
                                          <p:val>
                                            <p:strVal val="#ppt_w"/>
                                          </p:val>
                                        </p:tav>
                                        <p:tav tm="100000">
                                          <p:val>
                                            <p:strVal val="#ppt_w"/>
                                          </p:val>
                                        </p:tav>
                                      </p:tavLst>
                                    </p:anim>
                                    <p:anim calcmode="lin" valueType="num">
                                      <p:cBhvr>
                                        <p:cTn id="68" dur="4500" fill="hold"/>
                                        <p:tgtEl>
                                          <p:spTgt spid="35"/>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35"/>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5500"/>
                                        <p:tgtEl>
                                          <p:spTgt spid="35"/>
                                        </p:tgtEl>
                                        <p:attrNameLst>
                                          <p:attrName>ppt_x</p:attrName>
                                        </p:attrNameLst>
                                      </p:cBhvr>
                                      <p:tavLst>
                                        <p:tav tm="0">
                                          <p:val>
                                            <p:strVal val="ppt_x"/>
                                          </p:val>
                                        </p:tav>
                                        <p:tav tm="100000">
                                          <p:val>
                                            <p:strVal val="1+ppt_w/2"/>
                                          </p:val>
                                        </p:tav>
                                      </p:tavLst>
                                    </p:anim>
                                    <p:anim calcmode="lin" valueType="num">
                                      <p:cBhvr additive="base">
                                        <p:cTn id="73" dur="5500"/>
                                        <p:tgtEl>
                                          <p:spTgt spid="35"/>
                                        </p:tgtEl>
                                        <p:attrNameLst>
                                          <p:attrName>ppt_y</p:attrName>
                                        </p:attrNameLst>
                                      </p:cBhvr>
                                      <p:tavLst>
                                        <p:tav tm="0">
                                          <p:val>
                                            <p:strVal val="ppt_y"/>
                                          </p:val>
                                        </p:tav>
                                        <p:tav tm="100000">
                                          <p:val>
                                            <p:strVal val="1+ppt_h/2"/>
                                          </p:val>
                                        </p:tav>
                                      </p:tavLst>
                                    </p:anim>
                                    <p:set>
                                      <p:cBhvr>
                                        <p:cTn id="74" dur="1" fill="hold">
                                          <p:stCondLst>
                                            <p:cond delay="5499"/>
                                          </p:stCondLst>
                                        </p:cTn>
                                        <p:tgtEl>
                                          <p:spTgt spid="35"/>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36"/>
                                        </p:tgtEl>
                                        <p:attrNameLst>
                                          <p:attrName>style.visibility</p:attrName>
                                        </p:attrNameLst>
                                      </p:cBhvr>
                                      <p:to>
                                        <p:strVal val="visible"/>
                                      </p:to>
                                    </p:set>
                                    <p:anim calcmode="lin" valueType="num">
                                      <p:cBhvr>
                                        <p:cTn id="77" dur="4500" fill="hold"/>
                                        <p:tgtEl>
                                          <p:spTgt spid="36"/>
                                        </p:tgtEl>
                                        <p:attrNameLst>
                                          <p:attrName>ppt_w</p:attrName>
                                        </p:attrNameLst>
                                      </p:cBhvr>
                                      <p:tavLst>
                                        <p:tav tm="0">
                                          <p:val>
                                            <p:strVal val="#ppt_w"/>
                                          </p:val>
                                        </p:tav>
                                        <p:tav tm="100000">
                                          <p:val>
                                            <p:strVal val="#ppt_w"/>
                                          </p:val>
                                        </p:tav>
                                      </p:tavLst>
                                    </p:anim>
                                    <p:anim calcmode="lin" valueType="num">
                                      <p:cBhvr>
                                        <p:cTn id="78" dur="4500" fill="hold"/>
                                        <p:tgtEl>
                                          <p:spTgt spid="36"/>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36"/>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5500"/>
                                        <p:tgtEl>
                                          <p:spTgt spid="36"/>
                                        </p:tgtEl>
                                        <p:attrNameLst>
                                          <p:attrName>ppt_x</p:attrName>
                                        </p:attrNameLst>
                                      </p:cBhvr>
                                      <p:tavLst>
                                        <p:tav tm="0">
                                          <p:val>
                                            <p:strVal val="ppt_x"/>
                                          </p:val>
                                        </p:tav>
                                        <p:tav tm="100000">
                                          <p:val>
                                            <p:strVal val="1+ppt_w/2"/>
                                          </p:val>
                                        </p:tav>
                                      </p:tavLst>
                                    </p:anim>
                                    <p:anim calcmode="lin" valueType="num">
                                      <p:cBhvr additive="base">
                                        <p:cTn id="83" dur="5500"/>
                                        <p:tgtEl>
                                          <p:spTgt spid="36"/>
                                        </p:tgtEl>
                                        <p:attrNameLst>
                                          <p:attrName>ppt_y</p:attrName>
                                        </p:attrNameLst>
                                      </p:cBhvr>
                                      <p:tavLst>
                                        <p:tav tm="0">
                                          <p:val>
                                            <p:strVal val="ppt_y"/>
                                          </p:val>
                                        </p:tav>
                                        <p:tav tm="100000">
                                          <p:val>
                                            <p:strVal val="1+ppt_h/2"/>
                                          </p:val>
                                        </p:tav>
                                      </p:tavLst>
                                    </p:anim>
                                    <p:set>
                                      <p:cBhvr>
                                        <p:cTn id="84" dur="1" fill="hold">
                                          <p:stCondLst>
                                            <p:cond delay="5499"/>
                                          </p:stCondLst>
                                        </p:cTn>
                                        <p:tgtEl>
                                          <p:spTgt spid="36"/>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37"/>
                                        </p:tgtEl>
                                        <p:attrNameLst>
                                          <p:attrName>style.visibility</p:attrName>
                                        </p:attrNameLst>
                                      </p:cBhvr>
                                      <p:to>
                                        <p:strVal val="visible"/>
                                      </p:to>
                                    </p:set>
                                    <p:anim calcmode="lin" valueType="num">
                                      <p:cBhvr>
                                        <p:cTn id="87" dur="4500" fill="hold"/>
                                        <p:tgtEl>
                                          <p:spTgt spid="37"/>
                                        </p:tgtEl>
                                        <p:attrNameLst>
                                          <p:attrName>ppt_w</p:attrName>
                                        </p:attrNameLst>
                                      </p:cBhvr>
                                      <p:tavLst>
                                        <p:tav tm="0">
                                          <p:val>
                                            <p:strVal val="#ppt_w"/>
                                          </p:val>
                                        </p:tav>
                                        <p:tav tm="100000">
                                          <p:val>
                                            <p:strVal val="#ppt_w"/>
                                          </p:val>
                                        </p:tav>
                                      </p:tavLst>
                                    </p:anim>
                                    <p:anim calcmode="lin" valueType="num">
                                      <p:cBhvr>
                                        <p:cTn id="88" dur="4500" fill="hold"/>
                                        <p:tgtEl>
                                          <p:spTgt spid="37"/>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37"/>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5500"/>
                                        <p:tgtEl>
                                          <p:spTgt spid="37"/>
                                        </p:tgtEl>
                                        <p:attrNameLst>
                                          <p:attrName>ppt_x</p:attrName>
                                        </p:attrNameLst>
                                      </p:cBhvr>
                                      <p:tavLst>
                                        <p:tav tm="0">
                                          <p:val>
                                            <p:strVal val="ppt_x"/>
                                          </p:val>
                                        </p:tav>
                                        <p:tav tm="100000">
                                          <p:val>
                                            <p:strVal val="1+ppt_w/2"/>
                                          </p:val>
                                        </p:tav>
                                      </p:tavLst>
                                    </p:anim>
                                    <p:anim calcmode="lin" valueType="num">
                                      <p:cBhvr additive="base">
                                        <p:cTn id="93" dur="5500"/>
                                        <p:tgtEl>
                                          <p:spTgt spid="37"/>
                                        </p:tgtEl>
                                        <p:attrNameLst>
                                          <p:attrName>ppt_y</p:attrName>
                                        </p:attrNameLst>
                                      </p:cBhvr>
                                      <p:tavLst>
                                        <p:tav tm="0">
                                          <p:val>
                                            <p:strVal val="ppt_y"/>
                                          </p:val>
                                        </p:tav>
                                        <p:tav tm="100000">
                                          <p:val>
                                            <p:strVal val="1+ppt_h/2"/>
                                          </p:val>
                                        </p:tav>
                                      </p:tavLst>
                                    </p:anim>
                                    <p:set>
                                      <p:cBhvr>
                                        <p:cTn id="94" dur="1" fill="hold">
                                          <p:stCondLst>
                                            <p:cond delay="5499"/>
                                          </p:stCondLst>
                                        </p:cTn>
                                        <p:tgtEl>
                                          <p:spTgt spid="37"/>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38"/>
                                        </p:tgtEl>
                                        <p:attrNameLst>
                                          <p:attrName>style.visibility</p:attrName>
                                        </p:attrNameLst>
                                      </p:cBhvr>
                                      <p:to>
                                        <p:strVal val="visible"/>
                                      </p:to>
                                    </p:set>
                                    <p:anim calcmode="lin" valueType="num">
                                      <p:cBhvr>
                                        <p:cTn id="97" dur="4500" fill="hold"/>
                                        <p:tgtEl>
                                          <p:spTgt spid="38"/>
                                        </p:tgtEl>
                                        <p:attrNameLst>
                                          <p:attrName>ppt_w</p:attrName>
                                        </p:attrNameLst>
                                      </p:cBhvr>
                                      <p:tavLst>
                                        <p:tav tm="0">
                                          <p:val>
                                            <p:strVal val="#ppt_w"/>
                                          </p:val>
                                        </p:tav>
                                        <p:tav tm="100000">
                                          <p:val>
                                            <p:strVal val="#ppt_w"/>
                                          </p:val>
                                        </p:tav>
                                      </p:tavLst>
                                    </p:anim>
                                    <p:anim calcmode="lin" valueType="num">
                                      <p:cBhvr>
                                        <p:cTn id="98" dur="4500" fill="hold"/>
                                        <p:tgtEl>
                                          <p:spTgt spid="38"/>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38"/>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5500"/>
                                        <p:tgtEl>
                                          <p:spTgt spid="38"/>
                                        </p:tgtEl>
                                        <p:attrNameLst>
                                          <p:attrName>ppt_x</p:attrName>
                                        </p:attrNameLst>
                                      </p:cBhvr>
                                      <p:tavLst>
                                        <p:tav tm="0">
                                          <p:val>
                                            <p:strVal val="ppt_x"/>
                                          </p:val>
                                        </p:tav>
                                        <p:tav tm="100000">
                                          <p:val>
                                            <p:strVal val="1+ppt_w/2"/>
                                          </p:val>
                                        </p:tav>
                                      </p:tavLst>
                                    </p:anim>
                                    <p:anim calcmode="lin" valueType="num">
                                      <p:cBhvr additive="base">
                                        <p:cTn id="103" dur="5500"/>
                                        <p:tgtEl>
                                          <p:spTgt spid="38"/>
                                        </p:tgtEl>
                                        <p:attrNameLst>
                                          <p:attrName>ppt_y</p:attrName>
                                        </p:attrNameLst>
                                      </p:cBhvr>
                                      <p:tavLst>
                                        <p:tav tm="0">
                                          <p:val>
                                            <p:strVal val="ppt_y"/>
                                          </p:val>
                                        </p:tav>
                                        <p:tav tm="100000">
                                          <p:val>
                                            <p:strVal val="1+ppt_h/2"/>
                                          </p:val>
                                        </p:tav>
                                      </p:tavLst>
                                    </p:anim>
                                    <p:set>
                                      <p:cBhvr>
                                        <p:cTn id="104" dur="1" fill="hold">
                                          <p:stCondLst>
                                            <p:cond delay="5499"/>
                                          </p:stCondLst>
                                        </p:cTn>
                                        <p:tgtEl>
                                          <p:spTgt spid="38"/>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39"/>
                                        </p:tgtEl>
                                        <p:attrNameLst>
                                          <p:attrName>style.visibility</p:attrName>
                                        </p:attrNameLst>
                                      </p:cBhvr>
                                      <p:to>
                                        <p:strVal val="visible"/>
                                      </p:to>
                                    </p:set>
                                    <p:anim calcmode="lin" valueType="num">
                                      <p:cBhvr>
                                        <p:cTn id="107" dur="4500" fill="hold"/>
                                        <p:tgtEl>
                                          <p:spTgt spid="39"/>
                                        </p:tgtEl>
                                        <p:attrNameLst>
                                          <p:attrName>ppt_w</p:attrName>
                                        </p:attrNameLst>
                                      </p:cBhvr>
                                      <p:tavLst>
                                        <p:tav tm="0">
                                          <p:val>
                                            <p:strVal val="#ppt_w"/>
                                          </p:val>
                                        </p:tav>
                                        <p:tav tm="100000">
                                          <p:val>
                                            <p:strVal val="#ppt_w"/>
                                          </p:val>
                                        </p:tav>
                                      </p:tavLst>
                                    </p:anim>
                                    <p:anim calcmode="lin" valueType="num">
                                      <p:cBhvr>
                                        <p:cTn id="108" dur="4500" fill="hold"/>
                                        <p:tgtEl>
                                          <p:spTgt spid="39"/>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39"/>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5500"/>
                                        <p:tgtEl>
                                          <p:spTgt spid="39"/>
                                        </p:tgtEl>
                                        <p:attrNameLst>
                                          <p:attrName>ppt_x</p:attrName>
                                        </p:attrNameLst>
                                      </p:cBhvr>
                                      <p:tavLst>
                                        <p:tav tm="0">
                                          <p:val>
                                            <p:strVal val="ppt_x"/>
                                          </p:val>
                                        </p:tav>
                                        <p:tav tm="100000">
                                          <p:val>
                                            <p:strVal val="1+ppt_w/2"/>
                                          </p:val>
                                        </p:tav>
                                      </p:tavLst>
                                    </p:anim>
                                    <p:anim calcmode="lin" valueType="num">
                                      <p:cBhvr additive="base">
                                        <p:cTn id="113" dur="5500"/>
                                        <p:tgtEl>
                                          <p:spTgt spid="39"/>
                                        </p:tgtEl>
                                        <p:attrNameLst>
                                          <p:attrName>ppt_y</p:attrName>
                                        </p:attrNameLst>
                                      </p:cBhvr>
                                      <p:tavLst>
                                        <p:tav tm="0">
                                          <p:val>
                                            <p:strVal val="ppt_y"/>
                                          </p:val>
                                        </p:tav>
                                        <p:tav tm="100000">
                                          <p:val>
                                            <p:strVal val="1+ppt_h/2"/>
                                          </p:val>
                                        </p:tav>
                                      </p:tavLst>
                                    </p:anim>
                                    <p:set>
                                      <p:cBhvr>
                                        <p:cTn id="114" dur="1" fill="hold">
                                          <p:stCondLst>
                                            <p:cond delay="5499"/>
                                          </p:stCondLst>
                                        </p:cTn>
                                        <p:tgtEl>
                                          <p:spTgt spid="39"/>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40"/>
                                        </p:tgtEl>
                                        <p:attrNameLst>
                                          <p:attrName>style.visibility</p:attrName>
                                        </p:attrNameLst>
                                      </p:cBhvr>
                                      <p:to>
                                        <p:strVal val="visible"/>
                                      </p:to>
                                    </p:set>
                                    <p:anim calcmode="lin" valueType="num">
                                      <p:cBhvr>
                                        <p:cTn id="117" dur="4500" fill="hold"/>
                                        <p:tgtEl>
                                          <p:spTgt spid="40"/>
                                        </p:tgtEl>
                                        <p:attrNameLst>
                                          <p:attrName>ppt_w</p:attrName>
                                        </p:attrNameLst>
                                      </p:cBhvr>
                                      <p:tavLst>
                                        <p:tav tm="0">
                                          <p:val>
                                            <p:strVal val="#ppt_w"/>
                                          </p:val>
                                        </p:tav>
                                        <p:tav tm="100000">
                                          <p:val>
                                            <p:strVal val="#ppt_w"/>
                                          </p:val>
                                        </p:tav>
                                      </p:tavLst>
                                    </p:anim>
                                    <p:anim calcmode="lin" valueType="num">
                                      <p:cBhvr>
                                        <p:cTn id="118" dur="4500" fill="hold"/>
                                        <p:tgtEl>
                                          <p:spTgt spid="40"/>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40"/>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5500"/>
                                        <p:tgtEl>
                                          <p:spTgt spid="40"/>
                                        </p:tgtEl>
                                        <p:attrNameLst>
                                          <p:attrName>ppt_x</p:attrName>
                                        </p:attrNameLst>
                                      </p:cBhvr>
                                      <p:tavLst>
                                        <p:tav tm="0">
                                          <p:val>
                                            <p:strVal val="ppt_x"/>
                                          </p:val>
                                        </p:tav>
                                        <p:tav tm="100000">
                                          <p:val>
                                            <p:strVal val="1+ppt_w/2"/>
                                          </p:val>
                                        </p:tav>
                                      </p:tavLst>
                                    </p:anim>
                                    <p:anim calcmode="lin" valueType="num">
                                      <p:cBhvr additive="base">
                                        <p:cTn id="123" dur="5500"/>
                                        <p:tgtEl>
                                          <p:spTgt spid="40"/>
                                        </p:tgtEl>
                                        <p:attrNameLst>
                                          <p:attrName>ppt_y</p:attrName>
                                        </p:attrNameLst>
                                      </p:cBhvr>
                                      <p:tavLst>
                                        <p:tav tm="0">
                                          <p:val>
                                            <p:strVal val="ppt_y"/>
                                          </p:val>
                                        </p:tav>
                                        <p:tav tm="100000">
                                          <p:val>
                                            <p:strVal val="1+ppt_h/2"/>
                                          </p:val>
                                        </p:tav>
                                      </p:tavLst>
                                    </p:anim>
                                    <p:set>
                                      <p:cBhvr>
                                        <p:cTn id="124" dur="1" fill="hold">
                                          <p:stCondLst>
                                            <p:cond delay="5499"/>
                                          </p:stCondLst>
                                        </p:cTn>
                                        <p:tgtEl>
                                          <p:spTgt spid="40"/>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24"/>
                                        </p:tgtEl>
                                        <p:attrNameLst>
                                          <p:attrName>style.visibility</p:attrName>
                                        </p:attrNameLst>
                                      </p:cBhvr>
                                      <p:to>
                                        <p:strVal val="visible"/>
                                      </p:to>
                                    </p:set>
                                    <p:anim calcmode="lin" valueType="num">
                                      <p:cBhvr>
                                        <p:cTn id="127" dur="4500" fill="hold"/>
                                        <p:tgtEl>
                                          <p:spTgt spid="24"/>
                                        </p:tgtEl>
                                        <p:attrNameLst>
                                          <p:attrName>ppt_w</p:attrName>
                                        </p:attrNameLst>
                                      </p:cBhvr>
                                      <p:tavLst>
                                        <p:tav tm="0">
                                          <p:val>
                                            <p:strVal val="#ppt_w"/>
                                          </p:val>
                                        </p:tav>
                                        <p:tav tm="100000">
                                          <p:val>
                                            <p:strVal val="#ppt_w"/>
                                          </p:val>
                                        </p:tav>
                                      </p:tavLst>
                                    </p:anim>
                                    <p:anim calcmode="lin" valueType="num">
                                      <p:cBhvr>
                                        <p:cTn id="128" dur="4500" fill="hold"/>
                                        <p:tgtEl>
                                          <p:spTgt spid="24"/>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24"/>
                                        </p:tgtEl>
                                        <p:attrNameLst>
                                          <p:attrName>r</p:attrName>
                                        </p:attrNameLst>
                                      </p:cBhvr>
                                    </p:animRot>
                                  </p:childTnLst>
                                </p:cTn>
                              </p:par>
                              <p:par>
                                <p:cTn id="131" presetID="2" presetClass="exit" presetSubtype="12" fill="hold" grpId="2" nodeType="withEffect">
                                  <p:stCondLst>
                                    <p:cond delay="0"/>
                                  </p:stCondLst>
                                  <p:childTnLst>
                                    <p:anim calcmode="lin" valueType="num">
                                      <p:cBhvr additive="base">
                                        <p:cTn id="132" dur="5500"/>
                                        <p:tgtEl>
                                          <p:spTgt spid="24"/>
                                        </p:tgtEl>
                                        <p:attrNameLst>
                                          <p:attrName>ppt_x</p:attrName>
                                        </p:attrNameLst>
                                      </p:cBhvr>
                                      <p:tavLst>
                                        <p:tav tm="0">
                                          <p:val>
                                            <p:strVal val="ppt_x"/>
                                          </p:val>
                                        </p:tav>
                                        <p:tav tm="100000">
                                          <p:val>
                                            <p:strVal val="0-ppt_w/2"/>
                                          </p:val>
                                        </p:tav>
                                      </p:tavLst>
                                    </p:anim>
                                    <p:anim calcmode="lin" valueType="num">
                                      <p:cBhvr additive="base">
                                        <p:cTn id="133" dur="5500"/>
                                        <p:tgtEl>
                                          <p:spTgt spid="24"/>
                                        </p:tgtEl>
                                        <p:attrNameLst>
                                          <p:attrName>ppt_y</p:attrName>
                                        </p:attrNameLst>
                                      </p:cBhvr>
                                      <p:tavLst>
                                        <p:tav tm="0">
                                          <p:val>
                                            <p:strVal val="ppt_y"/>
                                          </p:val>
                                        </p:tav>
                                        <p:tav tm="100000">
                                          <p:val>
                                            <p:strVal val="1+ppt_h/2"/>
                                          </p:val>
                                        </p:tav>
                                      </p:tavLst>
                                    </p:anim>
                                    <p:set>
                                      <p:cBhvr>
                                        <p:cTn id="134" dur="1" fill="hold">
                                          <p:stCondLst>
                                            <p:cond delay="5499"/>
                                          </p:stCondLst>
                                        </p:cTn>
                                        <p:tgtEl>
                                          <p:spTgt spid="24"/>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25"/>
                                        </p:tgtEl>
                                        <p:attrNameLst>
                                          <p:attrName>style.visibility</p:attrName>
                                        </p:attrNameLst>
                                      </p:cBhvr>
                                      <p:to>
                                        <p:strVal val="visible"/>
                                      </p:to>
                                    </p:set>
                                    <p:anim calcmode="lin" valueType="num">
                                      <p:cBhvr>
                                        <p:cTn id="137" dur="4500" fill="hold"/>
                                        <p:tgtEl>
                                          <p:spTgt spid="25"/>
                                        </p:tgtEl>
                                        <p:attrNameLst>
                                          <p:attrName>ppt_w</p:attrName>
                                        </p:attrNameLst>
                                      </p:cBhvr>
                                      <p:tavLst>
                                        <p:tav tm="0">
                                          <p:val>
                                            <p:strVal val="#ppt_w"/>
                                          </p:val>
                                        </p:tav>
                                        <p:tav tm="100000">
                                          <p:val>
                                            <p:strVal val="#ppt_w"/>
                                          </p:val>
                                        </p:tav>
                                      </p:tavLst>
                                    </p:anim>
                                    <p:anim calcmode="lin" valueType="num">
                                      <p:cBhvr>
                                        <p:cTn id="138" dur="4500" fill="hold"/>
                                        <p:tgtEl>
                                          <p:spTgt spid="25"/>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25"/>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5500"/>
                                        <p:tgtEl>
                                          <p:spTgt spid="25"/>
                                        </p:tgtEl>
                                        <p:attrNameLst>
                                          <p:attrName>ppt_x</p:attrName>
                                        </p:attrNameLst>
                                      </p:cBhvr>
                                      <p:tavLst>
                                        <p:tav tm="0">
                                          <p:val>
                                            <p:strVal val="ppt_x"/>
                                          </p:val>
                                        </p:tav>
                                        <p:tav tm="100000">
                                          <p:val>
                                            <p:strVal val="0-ppt_w/2"/>
                                          </p:val>
                                        </p:tav>
                                      </p:tavLst>
                                    </p:anim>
                                    <p:anim calcmode="lin" valueType="num">
                                      <p:cBhvr additive="base">
                                        <p:cTn id="143" dur="5500"/>
                                        <p:tgtEl>
                                          <p:spTgt spid="25"/>
                                        </p:tgtEl>
                                        <p:attrNameLst>
                                          <p:attrName>ppt_y</p:attrName>
                                        </p:attrNameLst>
                                      </p:cBhvr>
                                      <p:tavLst>
                                        <p:tav tm="0">
                                          <p:val>
                                            <p:strVal val="ppt_y"/>
                                          </p:val>
                                        </p:tav>
                                        <p:tav tm="100000">
                                          <p:val>
                                            <p:strVal val="1+ppt_h/2"/>
                                          </p:val>
                                        </p:tav>
                                      </p:tavLst>
                                    </p:anim>
                                    <p:set>
                                      <p:cBhvr>
                                        <p:cTn id="144" dur="1" fill="hold">
                                          <p:stCondLst>
                                            <p:cond delay="5499"/>
                                          </p:stCondLst>
                                        </p:cTn>
                                        <p:tgtEl>
                                          <p:spTgt spid="25"/>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26"/>
                                        </p:tgtEl>
                                        <p:attrNameLst>
                                          <p:attrName>style.visibility</p:attrName>
                                        </p:attrNameLst>
                                      </p:cBhvr>
                                      <p:to>
                                        <p:strVal val="visible"/>
                                      </p:to>
                                    </p:set>
                                    <p:anim calcmode="lin" valueType="num">
                                      <p:cBhvr>
                                        <p:cTn id="147" dur="4500" fill="hold"/>
                                        <p:tgtEl>
                                          <p:spTgt spid="26"/>
                                        </p:tgtEl>
                                        <p:attrNameLst>
                                          <p:attrName>ppt_w</p:attrName>
                                        </p:attrNameLst>
                                      </p:cBhvr>
                                      <p:tavLst>
                                        <p:tav tm="0">
                                          <p:val>
                                            <p:strVal val="#ppt_w"/>
                                          </p:val>
                                        </p:tav>
                                        <p:tav tm="100000">
                                          <p:val>
                                            <p:strVal val="#ppt_w"/>
                                          </p:val>
                                        </p:tav>
                                      </p:tavLst>
                                    </p:anim>
                                    <p:anim calcmode="lin" valueType="num">
                                      <p:cBhvr>
                                        <p:cTn id="148" dur="4500" fill="hold"/>
                                        <p:tgtEl>
                                          <p:spTgt spid="26"/>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26"/>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5500"/>
                                        <p:tgtEl>
                                          <p:spTgt spid="26"/>
                                        </p:tgtEl>
                                        <p:attrNameLst>
                                          <p:attrName>ppt_x</p:attrName>
                                        </p:attrNameLst>
                                      </p:cBhvr>
                                      <p:tavLst>
                                        <p:tav tm="0">
                                          <p:val>
                                            <p:strVal val="ppt_x"/>
                                          </p:val>
                                        </p:tav>
                                        <p:tav tm="100000">
                                          <p:val>
                                            <p:strVal val="0-ppt_w/2"/>
                                          </p:val>
                                        </p:tav>
                                      </p:tavLst>
                                    </p:anim>
                                    <p:anim calcmode="lin" valueType="num">
                                      <p:cBhvr additive="base">
                                        <p:cTn id="153" dur="5500"/>
                                        <p:tgtEl>
                                          <p:spTgt spid="26"/>
                                        </p:tgtEl>
                                        <p:attrNameLst>
                                          <p:attrName>ppt_y</p:attrName>
                                        </p:attrNameLst>
                                      </p:cBhvr>
                                      <p:tavLst>
                                        <p:tav tm="0">
                                          <p:val>
                                            <p:strVal val="ppt_y"/>
                                          </p:val>
                                        </p:tav>
                                        <p:tav tm="100000">
                                          <p:val>
                                            <p:strVal val="1+ppt_h/2"/>
                                          </p:val>
                                        </p:tav>
                                      </p:tavLst>
                                    </p:anim>
                                    <p:set>
                                      <p:cBhvr>
                                        <p:cTn id="154" dur="1" fill="hold">
                                          <p:stCondLst>
                                            <p:cond delay="5499"/>
                                          </p:stCondLst>
                                        </p:cTn>
                                        <p:tgtEl>
                                          <p:spTgt spid="26"/>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p:cTn id="157" dur="4500" fill="hold"/>
                                        <p:tgtEl>
                                          <p:spTgt spid="27"/>
                                        </p:tgtEl>
                                        <p:attrNameLst>
                                          <p:attrName>ppt_w</p:attrName>
                                        </p:attrNameLst>
                                      </p:cBhvr>
                                      <p:tavLst>
                                        <p:tav tm="0">
                                          <p:val>
                                            <p:strVal val="#ppt_w"/>
                                          </p:val>
                                        </p:tav>
                                        <p:tav tm="100000">
                                          <p:val>
                                            <p:strVal val="#ppt_w"/>
                                          </p:val>
                                        </p:tav>
                                      </p:tavLst>
                                    </p:anim>
                                    <p:anim calcmode="lin" valueType="num">
                                      <p:cBhvr>
                                        <p:cTn id="158" dur="4500" fill="hold"/>
                                        <p:tgtEl>
                                          <p:spTgt spid="27"/>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27"/>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5500"/>
                                        <p:tgtEl>
                                          <p:spTgt spid="27"/>
                                        </p:tgtEl>
                                        <p:attrNameLst>
                                          <p:attrName>ppt_x</p:attrName>
                                        </p:attrNameLst>
                                      </p:cBhvr>
                                      <p:tavLst>
                                        <p:tav tm="0">
                                          <p:val>
                                            <p:strVal val="ppt_x"/>
                                          </p:val>
                                        </p:tav>
                                        <p:tav tm="100000">
                                          <p:val>
                                            <p:strVal val="0-ppt_w/2"/>
                                          </p:val>
                                        </p:tav>
                                      </p:tavLst>
                                    </p:anim>
                                    <p:anim calcmode="lin" valueType="num">
                                      <p:cBhvr additive="base">
                                        <p:cTn id="163" dur="5500"/>
                                        <p:tgtEl>
                                          <p:spTgt spid="27"/>
                                        </p:tgtEl>
                                        <p:attrNameLst>
                                          <p:attrName>ppt_y</p:attrName>
                                        </p:attrNameLst>
                                      </p:cBhvr>
                                      <p:tavLst>
                                        <p:tav tm="0">
                                          <p:val>
                                            <p:strVal val="ppt_y"/>
                                          </p:val>
                                        </p:tav>
                                        <p:tav tm="100000">
                                          <p:val>
                                            <p:strVal val="1+ppt_h/2"/>
                                          </p:val>
                                        </p:tav>
                                      </p:tavLst>
                                    </p:anim>
                                    <p:set>
                                      <p:cBhvr>
                                        <p:cTn id="164" dur="1" fill="hold">
                                          <p:stCondLst>
                                            <p:cond delay="5499"/>
                                          </p:stCondLst>
                                        </p:cTn>
                                        <p:tgtEl>
                                          <p:spTgt spid="27"/>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4500" fill="hold"/>
                                        <p:tgtEl>
                                          <p:spTgt spid="19"/>
                                        </p:tgtEl>
                                        <p:attrNameLst>
                                          <p:attrName>ppt_w</p:attrName>
                                        </p:attrNameLst>
                                      </p:cBhvr>
                                      <p:tavLst>
                                        <p:tav tm="0">
                                          <p:val>
                                            <p:strVal val="#ppt_w"/>
                                          </p:val>
                                        </p:tav>
                                        <p:tav tm="100000">
                                          <p:val>
                                            <p:strVal val="#ppt_w"/>
                                          </p:val>
                                        </p:tav>
                                      </p:tavLst>
                                    </p:anim>
                                    <p:anim calcmode="lin" valueType="num">
                                      <p:cBhvr>
                                        <p:cTn id="168" dur="4500" fill="hold"/>
                                        <p:tgtEl>
                                          <p:spTgt spid="1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19"/>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5500"/>
                                        <p:tgtEl>
                                          <p:spTgt spid="19"/>
                                        </p:tgtEl>
                                        <p:attrNameLst>
                                          <p:attrName>ppt_x</p:attrName>
                                        </p:attrNameLst>
                                      </p:cBhvr>
                                      <p:tavLst>
                                        <p:tav tm="0">
                                          <p:val>
                                            <p:strVal val="ppt_x"/>
                                          </p:val>
                                        </p:tav>
                                        <p:tav tm="100000">
                                          <p:val>
                                            <p:strVal val="0-ppt_w/2"/>
                                          </p:val>
                                        </p:tav>
                                      </p:tavLst>
                                    </p:anim>
                                    <p:anim calcmode="lin" valueType="num">
                                      <p:cBhvr additive="base">
                                        <p:cTn id="173" dur="5500"/>
                                        <p:tgtEl>
                                          <p:spTgt spid="19"/>
                                        </p:tgtEl>
                                        <p:attrNameLst>
                                          <p:attrName>ppt_y</p:attrName>
                                        </p:attrNameLst>
                                      </p:cBhvr>
                                      <p:tavLst>
                                        <p:tav tm="0">
                                          <p:val>
                                            <p:strVal val="ppt_y"/>
                                          </p:val>
                                        </p:tav>
                                        <p:tav tm="100000">
                                          <p:val>
                                            <p:strVal val="1+ppt_h/2"/>
                                          </p:val>
                                        </p:tav>
                                      </p:tavLst>
                                    </p:anim>
                                    <p:set>
                                      <p:cBhvr>
                                        <p:cTn id="174" dur="1" fill="hold">
                                          <p:stCondLst>
                                            <p:cond delay="5499"/>
                                          </p:stCondLst>
                                        </p:cTn>
                                        <p:tgtEl>
                                          <p:spTgt spid="1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p:cTn id="177" dur="4500" fill="hold"/>
                                        <p:tgtEl>
                                          <p:spTgt spid="20"/>
                                        </p:tgtEl>
                                        <p:attrNameLst>
                                          <p:attrName>ppt_w</p:attrName>
                                        </p:attrNameLst>
                                      </p:cBhvr>
                                      <p:tavLst>
                                        <p:tav tm="0">
                                          <p:val>
                                            <p:strVal val="#ppt_w"/>
                                          </p:val>
                                        </p:tav>
                                        <p:tav tm="100000">
                                          <p:val>
                                            <p:strVal val="#ppt_w"/>
                                          </p:val>
                                        </p:tav>
                                      </p:tavLst>
                                    </p:anim>
                                    <p:anim calcmode="lin" valueType="num">
                                      <p:cBhvr>
                                        <p:cTn id="178" dur="4500" fill="hold"/>
                                        <p:tgtEl>
                                          <p:spTgt spid="2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20"/>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5500"/>
                                        <p:tgtEl>
                                          <p:spTgt spid="20"/>
                                        </p:tgtEl>
                                        <p:attrNameLst>
                                          <p:attrName>ppt_x</p:attrName>
                                        </p:attrNameLst>
                                      </p:cBhvr>
                                      <p:tavLst>
                                        <p:tav tm="0">
                                          <p:val>
                                            <p:strVal val="ppt_x"/>
                                          </p:val>
                                        </p:tav>
                                        <p:tav tm="100000">
                                          <p:val>
                                            <p:strVal val="0-ppt_w/2"/>
                                          </p:val>
                                        </p:tav>
                                      </p:tavLst>
                                    </p:anim>
                                    <p:anim calcmode="lin" valueType="num">
                                      <p:cBhvr additive="base">
                                        <p:cTn id="183" dur="5500"/>
                                        <p:tgtEl>
                                          <p:spTgt spid="20"/>
                                        </p:tgtEl>
                                        <p:attrNameLst>
                                          <p:attrName>ppt_y</p:attrName>
                                        </p:attrNameLst>
                                      </p:cBhvr>
                                      <p:tavLst>
                                        <p:tav tm="0">
                                          <p:val>
                                            <p:strVal val="ppt_y"/>
                                          </p:val>
                                        </p:tav>
                                        <p:tav tm="100000">
                                          <p:val>
                                            <p:strVal val="1+ppt_h/2"/>
                                          </p:val>
                                        </p:tav>
                                      </p:tavLst>
                                    </p:anim>
                                    <p:set>
                                      <p:cBhvr>
                                        <p:cTn id="184" dur="1" fill="hold">
                                          <p:stCondLst>
                                            <p:cond delay="5499"/>
                                          </p:stCondLst>
                                        </p:cTn>
                                        <p:tgtEl>
                                          <p:spTgt spid="20"/>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4500" fill="hold"/>
                                        <p:tgtEl>
                                          <p:spTgt spid="21"/>
                                        </p:tgtEl>
                                        <p:attrNameLst>
                                          <p:attrName>ppt_w</p:attrName>
                                        </p:attrNameLst>
                                      </p:cBhvr>
                                      <p:tavLst>
                                        <p:tav tm="0">
                                          <p:val>
                                            <p:strVal val="#ppt_w"/>
                                          </p:val>
                                        </p:tav>
                                        <p:tav tm="100000">
                                          <p:val>
                                            <p:strVal val="#ppt_w"/>
                                          </p:val>
                                        </p:tav>
                                      </p:tavLst>
                                    </p:anim>
                                    <p:anim calcmode="lin" valueType="num">
                                      <p:cBhvr>
                                        <p:cTn id="188" dur="4500" fill="hold"/>
                                        <p:tgtEl>
                                          <p:spTgt spid="21"/>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21"/>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5500"/>
                                        <p:tgtEl>
                                          <p:spTgt spid="21"/>
                                        </p:tgtEl>
                                        <p:attrNameLst>
                                          <p:attrName>ppt_x</p:attrName>
                                        </p:attrNameLst>
                                      </p:cBhvr>
                                      <p:tavLst>
                                        <p:tav tm="0">
                                          <p:val>
                                            <p:strVal val="ppt_x"/>
                                          </p:val>
                                        </p:tav>
                                        <p:tav tm="100000">
                                          <p:val>
                                            <p:strVal val="0-ppt_w/2"/>
                                          </p:val>
                                        </p:tav>
                                      </p:tavLst>
                                    </p:anim>
                                    <p:anim calcmode="lin" valueType="num">
                                      <p:cBhvr additive="base">
                                        <p:cTn id="193" dur="5500"/>
                                        <p:tgtEl>
                                          <p:spTgt spid="21"/>
                                        </p:tgtEl>
                                        <p:attrNameLst>
                                          <p:attrName>ppt_y</p:attrName>
                                        </p:attrNameLst>
                                      </p:cBhvr>
                                      <p:tavLst>
                                        <p:tav tm="0">
                                          <p:val>
                                            <p:strVal val="ppt_y"/>
                                          </p:val>
                                        </p:tav>
                                        <p:tav tm="100000">
                                          <p:val>
                                            <p:strVal val="1+ppt_h/2"/>
                                          </p:val>
                                        </p:tav>
                                      </p:tavLst>
                                    </p:anim>
                                    <p:set>
                                      <p:cBhvr>
                                        <p:cTn id="194" dur="1" fill="hold">
                                          <p:stCondLst>
                                            <p:cond delay="5499"/>
                                          </p:stCondLst>
                                        </p:cTn>
                                        <p:tgtEl>
                                          <p:spTgt spid="21"/>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2"/>
                                        </p:tgtEl>
                                        <p:attrNameLst>
                                          <p:attrName>style.visibility</p:attrName>
                                        </p:attrNameLst>
                                      </p:cBhvr>
                                      <p:to>
                                        <p:strVal val="visible"/>
                                      </p:to>
                                    </p:set>
                                    <p:anim calcmode="lin" valueType="num">
                                      <p:cBhvr>
                                        <p:cTn id="197" dur="4500" fill="hold"/>
                                        <p:tgtEl>
                                          <p:spTgt spid="22"/>
                                        </p:tgtEl>
                                        <p:attrNameLst>
                                          <p:attrName>ppt_w</p:attrName>
                                        </p:attrNameLst>
                                      </p:cBhvr>
                                      <p:tavLst>
                                        <p:tav tm="0">
                                          <p:val>
                                            <p:strVal val="#ppt_w"/>
                                          </p:val>
                                        </p:tav>
                                        <p:tav tm="100000">
                                          <p:val>
                                            <p:strVal val="#ppt_w"/>
                                          </p:val>
                                        </p:tav>
                                      </p:tavLst>
                                    </p:anim>
                                    <p:anim calcmode="lin" valueType="num">
                                      <p:cBhvr>
                                        <p:cTn id="198" dur="4500" fill="hold"/>
                                        <p:tgtEl>
                                          <p:spTgt spid="22"/>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22"/>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5500"/>
                                        <p:tgtEl>
                                          <p:spTgt spid="22"/>
                                        </p:tgtEl>
                                        <p:attrNameLst>
                                          <p:attrName>ppt_x</p:attrName>
                                        </p:attrNameLst>
                                      </p:cBhvr>
                                      <p:tavLst>
                                        <p:tav tm="0">
                                          <p:val>
                                            <p:strVal val="ppt_x"/>
                                          </p:val>
                                        </p:tav>
                                        <p:tav tm="100000">
                                          <p:val>
                                            <p:strVal val="0-ppt_w/2"/>
                                          </p:val>
                                        </p:tav>
                                      </p:tavLst>
                                    </p:anim>
                                    <p:anim calcmode="lin" valueType="num">
                                      <p:cBhvr additive="base">
                                        <p:cTn id="203" dur="5500"/>
                                        <p:tgtEl>
                                          <p:spTgt spid="22"/>
                                        </p:tgtEl>
                                        <p:attrNameLst>
                                          <p:attrName>ppt_y</p:attrName>
                                        </p:attrNameLst>
                                      </p:cBhvr>
                                      <p:tavLst>
                                        <p:tav tm="0">
                                          <p:val>
                                            <p:strVal val="ppt_y"/>
                                          </p:val>
                                        </p:tav>
                                        <p:tav tm="100000">
                                          <p:val>
                                            <p:strVal val="1+ppt_h/2"/>
                                          </p:val>
                                        </p:tav>
                                      </p:tavLst>
                                    </p:anim>
                                    <p:set>
                                      <p:cBhvr>
                                        <p:cTn id="204" dur="1" fill="hold">
                                          <p:stCondLst>
                                            <p:cond delay="5499"/>
                                          </p:stCondLst>
                                        </p:cTn>
                                        <p:tgtEl>
                                          <p:spTgt spid="22"/>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15"/>
                                        </p:tgtEl>
                                        <p:attrNameLst>
                                          <p:attrName>style.visibility</p:attrName>
                                        </p:attrNameLst>
                                      </p:cBhvr>
                                      <p:to>
                                        <p:strVal val="visible"/>
                                      </p:to>
                                    </p:set>
                                    <p:anim calcmode="lin" valueType="num">
                                      <p:cBhvr>
                                        <p:cTn id="207" dur="4500" fill="hold"/>
                                        <p:tgtEl>
                                          <p:spTgt spid="15"/>
                                        </p:tgtEl>
                                        <p:attrNameLst>
                                          <p:attrName>ppt_w</p:attrName>
                                        </p:attrNameLst>
                                      </p:cBhvr>
                                      <p:tavLst>
                                        <p:tav tm="0">
                                          <p:val>
                                            <p:strVal val="#ppt_w"/>
                                          </p:val>
                                        </p:tav>
                                        <p:tav tm="100000">
                                          <p:val>
                                            <p:strVal val="#ppt_w"/>
                                          </p:val>
                                        </p:tav>
                                      </p:tavLst>
                                    </p:anim>
                                    <p:anim calcmode="lin" valueType="num">
                                      <p:cBhvr>
                                        <p:cTn id="208" dur="4500" fill="hold"/>
                                        <p:tgtEl>
                                          <p:spTgt spid="1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15"/>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5500"/>
                                        <p:tgtEl>
                                          <p:spTgt spid="15"/>
                                        </p:tgtEl>
                                        <p:attrNameLst>
                                          <p:attrName>ppt_x</p:attrName>
                                        </p:attrNameLst>
                                      </p:cBhvr>
                                      <p:tavLst>
                                        <p:tav tm="0">
                                          <p:val>
                                            <p:strVal val="ppt_x"/>
                                          </p:val>
                                        </p:tav>
                                        <p:tav tm="100000">
                                          <p:val>
                                            <p:strVal val="0-ppt_w/2"/>
                                          </p:val>
                                        </p:tav>
                                      </p:tavLst>
                                    </p:anim>
                                    <p:anim calcmode="lin" valueType="num">
                                      <p:cBhvr additive="base">
                                        <p:cTn id="213" dur="5500"/>
                                        <p:tgtEl>
                                          <p:spTgt spid="15"/>
                                        </p:tgtEl>
                                        <p:attrNameLst>
                                          <p:attrName>ppt_y</p:attrName>
                                        </p:attrNameLst>
                                      </p:cBhvr>
                                      <p:tavLst>
                                        <p:tav tm="0">
                                          <p:val>
                                            <p:strVal val="ppt_y"/>
                                          </p:val>
                                        </p:tav>
                                        <p:tav tm="100000">
                                          <p:val>
                                            <p:strVal val="1+ppt_h/2"/>
                                          </p:val>
                                        </p:tav>
                                      </p:tavLst>
                                    </p:anim>
                                    <p:set>
                                      <p:cBhvr>
                                        <p:cTn id="214" dur="1" fill="hold">
                                          <p:stCondLst>
                                            <p:cond delay="5499"/>
                                          </p:stCondLst>
                                        </p:cTn>
                                        <p:tgtEl>
                                          <p:spTgt spid="1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16"/>
                                        </p:tgtEl>
                                        <p:attrNameLst>
                                          <p:attrName>style.visibility</p:attrName>
                                        </p:attrNameLst>
                                      </p:cBhvr>
                                      <p:to>
                                        <p:strVal val="visible"/>
                                      </p:to>
                                    </p:set>
                                    <p:anim calcmode="lin" valueType="num">
                                      <p:cBhvr>
                                        <p:cTn id="217" dur="4500" fill="hold"/>
                                        <p:tgtEl>
                                          <p:spTgt spid="16"/>
                                        </p:tgtEl>
                                        <p:attrNameLst>
                                          <p:attrName>ppt_w</p:attrName>
                                        </p:attrNameLst>
                                      </p:cBhvr>
                                      <p:tavLst>
                                        <p:tav tm="0">
                                          <p:val>
                                            <p:strVal val="#ppt_w"/>
                                          </p:val>
                                        </p:tav>
                                        <p:tav tm="100000">
                                          <p:val>
                                            <p:strVal val="#ppt_w"/>
                                          </p:val>
                                        </p:tav>
                                      </p:tavLst>
                                    </p:anim>
                                    <p:anim calcmode="lin" valueType="num">
                                      <p:cBhvr>
                                        <p:cTn id="218" dur="4500" fill="hold"/>
                                        <p:tgtEl>
                                          <p:spTgt spid="16"/>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16"/>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5500"/>
                                        <p:tgtEl>
                                          <p:spTgt spid="16"/>
                                        </p:tgtEl>
                                        <p:attrNameLst>
                                          <p:attrName>ppt_x</p:attrName>
                                        </p:attrNameLst>
                                      </p:cBhvr>
                                      <p:tavLst>
                                        <p:tav tm="0">
                                          <p:val>
                                            <p:strVal val="ppt_x"/>
                                          </p:val>
                                        </p:tav>
                                        <p:tav tm="100000">
                                          <p:val>
                                            <p:strVal val="0-ppt_w/2"/>
                                          </p:val>
                                        </p:tav>
                                      </p:tavLst>
                                    </p:anim>
                                    <p:anim calcmode="lin" valueType="num">
                                      <p:cBhvr additive="base">
                                        <p:cTn id="223" dur="5500"/>
                                        <p:tgtEl>
                                          <p:spTgt spid="16"/>
                                        </p:tgtEl>
                                        <p:attrNameLst>
                                          <p:attrName>ppt_y</p:attrName>
                                        </p:attrNameLst>
                                      </p:cBhvr>
                                      <p:tavLst>
                                        <p:tav tm="0">
                                          <p:val>
                                            <p:strVal val="ppt_y"/>
                                          </p:val>
                                        </p:tav>
                                        <p:tav tm="100000">
                                          <p:val>
                                            <p:strVal val="1+ppt_h/2"/>
                                          </p:val>
                                        </p:tav>
                                      </p:tavLst>
                                    </p:anim>
                                    <p:set>
                                      <p:cBhvr>
                                        <p:cTn id="224" dur="1" fill="hold">
                                          <p:stCondLst>
                                            <p:cond delay="5499"/>
                                          </p:stCondLst>
                                        </p:cTn>
                                        <p:tgtEl>
                                          <p:spTgt spid="16"/>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12"/>
                                        </p:tgtEl>
                                        <p:attrNameLst>
                                          <p:attrName>style.visibility</p:attrName>
                                        </p:attrNameLst>
                                      </p:cBhvr>
                                      <p:to>
                                        <p:strVal val="visible"/>
                                      </p:to>
                                    </p:set>
                                    <p:anim calcmode="lin" valueType="num">
                                      <p:cBhvr>
                                        <p:cTn id="227" dur="4500" fill="hold"/>
                                        <p:tgtEl>
                                          <p:spTgt spid="12"/>
                                        </p:tgtEl>
                                        <p:attrNameLst>
                                          <p:attrName>ppt_w</p:attrName>
                                        </p:attrNameLst>
                                      </p:cBhvr>
                                      <p:tavLst>
                                        <p:tav tm="0">
                                          <p:val>
                                            <p:strVal val="#ppt_w"/>
                                          </p:val>
                                        </p:tav>
                                        <p:tav tm="100000">
                                          <p:val>
                                            <p:strVal val="#ppt_w"/>
                                          </p:val>
                                        </p:tav>
                                      </p:tavLst>
                                    </p:anim>
                                    <p:anim calcmode="lin" valueType="num">
                                      <p:cBhvr>
                                        <p:cTn id="228" dur="4500" fill="hold"/>
                                        <p:tgtEl>
                                          <p:spTgt spid="12"/>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12"/>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5500"/>
                                        <p:tgtEl>
                                          <p:spTgt spid="12"/>
                                        </p:tgtEl>
                                        <p:attrNameLst>
                                          <p:attrName>ppt_x</p:attrName>
                                        </p:attrNameLst>
                                      </p:cBhvr>
                                      <p:tavLst>
                                        <p:tav tm="0">
                                          <p:val>
                                            <p:strVal val="ppt_x"/>
                                          </p:val>
                                        </p:tav>
                                        <p:tav tm="100000">
                                          <p:val>
                                            <p:strVal val="0-ppt_w/2"/>
                                          </p:val>
                                        </p:tav>
                                      </p:tavLst>
                                    </p:anim>
                                    <p:anim calcmode="lin" valueType="num">
                                      <p:cBhvr additive="base">
                                        <p:cTn id="233" dur="5500"/>
                                        <p:tgtEl>
                                          <p:spTgt spid="12"/>
                                        </p:tgtEl>
                                        <p:attrNameLst>
                                          <p:attrName>ppt_y</p:attrName>
                                        </p:attrNameLst>
                                      </p:cBhvr>
                                      <p:tavLst>
                                        <p:tav tm="0">
                                          <p:val>
                                            <p:strVal val="ppt_y"/>
                                          </p:val>
                                        </p:tav>
                                        <p:tav tm="100000">
                                          <p:val>
                                            <p:strVal val="1+ppt_h/2"/>
                                          </p:val>
                                        </p:tav>
                                      </p:tavLst>
                                    </p:anim>
                                    <p:set>
                                      <p:cBhvr>
                                        <p:cTn id="234" dur="1" fill="hold">
                                          <p:stCondLst>
                                            <p:cond delay="5499"/>
                                          </p:stCondLst>
                                        </p:cTn>
                                        <p:tgtEl>
                                          <p:spTgt spid="12"/>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13"/>
                                        </p:tgtEl>
                                        <p:attrNameLst>
                                          <p:attrName>style.visibility</p:attrName>
                                        </p:attrNameLst>
                                      </p:cBhvr>
                                      <p:to>
                                        <p:strVal val="visible"/>
                                      </p:to>
                                    </p:set>
                                    <p:anim calcmode="lin" valueType="num">
                                      <p:cBhvr>
                                        <p:cTn id="237" dur="4500" fill="hold"/>
                                        <p:tgtEl>
                                          <p:spTgt spid="13"/>
                                        </p:tgtEl>
                                        <p:attrNameLst>
                                          <p:attrName>ppt_w</p:attrName>
                                        </p:attrNameLst>
                                      </p:cBhvr>
                                      <p:tavLst>
                                        <p:tav tm="0">
                                          <p:val>
                                            <p:strVal val="#ppt_w"/>
                                          </p:val>
                                        </p:tav>
                                        <p:tav tm="100000">
                                          <p:val>
                                            <p:strVal val="#ppt_w"/>
                                          </p:val>
                                        </p:tav>
                                      </p:tavLst>
                                    </p:anim>
                                    <p:anim calcmode="lin" valueType="num">
                                      <p:cBhvr>
                                        <p:cTn id="238" dur="4500" fill="hold"/>
                                        <p:tgtEl>
                                          <p:spTgt spid="13"/>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13"/>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5500"/>
                                        <p:tgtEl>
                                          <p:spTgt spid="13"/>
                                        </p:tgtEl>
                                        <p:attrNameLst>
                                          <p:attrName>ppt_x</p:attrName>
                                        </p:attrNameLst>
                                      </p:cBhvr>
                                      <p:tavLst>
                                        <p:tav tm="0">
                                          <p:val>
                                            <p:strVal val="ppt_x"/>
                                          </p:val>
                                        </p:tav>
                                        <p:tav tm="100000">
                                          <p:val>
                                            <p:strVal val="0-ppt_w/2"/>
                                          </p:val>
                                        </p:tav>
                                      </p:tavLst>
                                    </p:anim>
                                    <p:anim calcmode="lin" valueType="num">
                                      <p:cBhvr additive="base">
                                        <p:cTn id="243" dur="5500"/>
                                        <p:tgtEl>
                                          <p:spTgt spid="13"/>
                                        </p:tgtEl>
                                        <p:attrNameLst>
                                          <p:attrName>ppt_y</p:attrName>
                                        </p:attrNameLst>
                                      </p:cBhvr>
                                      <p:tavLst>
                                        <p:tav tm="0">
                                          <p:val>
                                            <p:strVal val="ppt_y"/>
                                          </p:val>
                                        </p:tav>
                                        <p:tav tm="100000">
                                          <p:val>
                                            <p:strVal val="1+ppt_h/2"/>
                                          </p:val>
                                        </p:tav>
                                      </p:tavLst>
                                    </p:anim>
                                    <p:set>
                                      <p:cBhvr>
                                        <p:cTn id="244" dur="1" fill="hold">
                                          <p:stCondLst>
                                            <p:cond delay="5499"/>
                                          </p:stCondLst>
                                        </p:cTn>
                                        <p:tgtEl>
                                          <p:spTgt spid="13"/>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52"/>
                                        </p:tgtEl>
                                        <p:attrNameLst>
                                          <p:attrName>style.visibility</p:attrName>
                                        </p:attrNameLst>
                                      </p:cBhvr>
                                      <p:to>
                                        <p:strVal val="visible"/>
                                      </p:to>
                                    </p:set>
                                    <p:anim calcmode="lin" valueType="num">
                                      <p:cBhvr>
                                        <p:cTn id="247" dur="4500" fill="hold"/>
                                        <p:tgtEl>
                                          <p:spTgt spid="52"/>
                                        </p:tgtEl>
                                        <p:attrNameLst>
                                          <p:attrName>ppt_w</p:attrName>
                                        </p:attrNameLst>
                                      </p:cBhvr>
                                      <p:tavLst>
                                        <p:tav tm="0">
                                          <p:val>
                                            <p:strVal val="#ppt_w"/>
                                          </p:val>
                                        </p:tav>
                                        <p:tav tm="100000">
                                          <p:val>
                                            <p:strVal val="#ppt_w"/>
                                          </p:val>
                                        </p:tav>
                                      </p:tavLst>
                                    </p:anim>
                                    <p:anim calcmode="lin" valueType="num">
                                      <p:cBhvr>
                                        <p:cTn id="248" dur="4500" fill="hold"/>
                                        <p:tgtEl>
                                          <p:spTgt spid="52"/>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250" fill="hold"/>
                                        <p:tgtEl>
                                          <p:spTgt spid="52"/>
                                        </p:tgtEl>
                                        <p:attrNameLst>
                                          <p:attrName>r</p:attrName>
                                        </p:attrNameLst>
                                      </p:cBhvr>
                                    </p:animRot>
                                  </p:childTnLst>
                                </p:cTn>
                              </p:par>
                              <p:par>
                                <p:cTn id="251" presetID="2" presetClass="exit" presetSubtype="6" fill="hold" grpId="2" nodeType="withEffect">
                                  <p:stCondLst>
                                    <p:cond delay="0"/>
                                  </p:stCondLst>
                                  <p:childTnLst>
                                    <p:anim calcmode="lin" valueType="num">
                                      <p:cBhvr additive="base">
                                        <p:cTn id="252" dur="5500"/>
                                        <p:tgtEl>
                                          <p:spTgt spid="52"/>
                                        </p:tgtEl>
                                        <p:attrNameLst>
                                          <p:attrName>ppt_x</p:attrName>
                                        </p:attrNameLst>
                                      </p:cBhvr>
                                      <p:tavLst>
                                        <p:tav tm="0">
                                          <p:val>
                                            <p:strVal val="ppt_x"/>
                                          </p:val>
                                        </p:tav>
                                        <p:tav tm="100000">
                                          <p:val>
                                            <p:strVal val="1+ppt_w/2"/>
                                          </p:val>
                                        </p:tav>
                                      </p:tavLst>
                                    </p:anim>
                                    <p:anim calcmode="lin" valueType="num">
                                      <p:cBhvr additive="base">
                                        <p:cTn id="253" dur="5500"/>
                                        <p:tgtEl>
                                          <p:spTgt spid="52"/>
                                        </p:tgtEl>
                                        <p:attrNameLst>
                                          <p:attrName>ppt_y</p:attrName>
                                        </p:attrNameLst>
                                      </p:cBhvr>
                                      <p:tavLst>
                                        <p:tav tm="0">
                                          <p:val>
                                            <p:strVal val="ppt_y"/>
                                          </p:val>
                                        </p:tav>
                                        <p:tav tm="100000">
                                          <p:val>
                                            <p:strVal val="1+ppt_h/2"/>
                                          </p:val>
                                        </p:tav>
                                      </p:tavLst>
                                    </p:anim>
                                    <p:set>
                                      <p:cBhvr>
                                        <p:cTn id="254" dur="1" fill="hold">
                                          <p:stCondLst>
                                            <p:cond delay="5499"/>
                                          </p:stCondLst>
                                        </p:cTn>
                                        <p:tgtEl>
                                          <p:spTgt spid="52"/>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53"/>
                                        </p:tgtEl>
                                        <p:attrNameLst>
                                          <p:attrName>style.visibility</p:attrName>
                                        </p:attrNameLst>
                                      </p:cBhvr>
                                      <p:to>
                                        <p:strVal val="visible"/>
                                      </p:to>
                                    </p:set>
                                    <p:anim calcmode="lin" valueType="num">
                                      <p:cBhvr>
                                        <p:cTn id="257" dur="4500" fill="hold"/>
                                        <p:tgtEl>
                                          <p:spTgt spid="53"/>
                                        </p:tgtEl>
                                        <p:attrNameLst>
                                          <p:attrName>ppt_w</p:attrName>
                                        </p:attrNameLst>
                                      </p:cBhvr>
                                      <p:tavLst>
                                        <p:tav tm="0">
                                          <p:val>
                                            <p:strVal val="#ppt_w"/>
                                          </p:val>
                                        </p:tav>
                                        <p:tav tm="100000">
                                          <p:val>
                                            <p:strVal val="#ppt_w"/>
                                          </p:val>
                                        </p:tav>
                                      </p:tavLst>
                                    </p:anim>
                                    <p:anim calcmode="lin" valueType="num">
                                      <p:cBhvr>
                                        <p:cTn id="258" dur="4500" fill="hold"/>
                                        <p:tgtEl>
                                          <p:spTgt spid="53"/>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250" fill="hold"/>
                                        <p:tgtEl>
                                          <p:spTgt spid="53"/>
                                        </p:tgtEl>
                                        <p:attrNameLst>
                                          <p:attrName>r</p:attrName>
                                        </p:attrNameLst>
                                      </p:cBhvr>
                                    </p:animRot>
                                  </p:childTnLst>
                                </p:cTn>
                              </p:par>
                              <p:par>
                                <p:cTn id="261" presetID="2" presetClass="exit" presetSubtype="6" fill="hold" grpId="2" nodeType="withEffect">
                                  <p:stCondLst>
                                    <p:cond delay="0"/>
                                  </p:stCondLst>
                                  <p:childTnLst>
                                    <p:anim calcmode="lin" valueType="num">
                                      <p:cBhvr additive="base">
                                        <p:cTn id="262" dur="5500"/>
                                        <p:tgtEl>
                                          <p:spTgt spid="53"/>
                                        </p:tgtEl>
                                        <p:attrNameLst>
                                          <p:attrName>ppt_x</p:attrName>
                                        </p:attrNameLst>
                                      </p:cBhvr>
                                      <p:tavLst>
                                        <p:tav tm="0">
                                          <p:val>
                                            <p:strVal val="ppt_x"/>
                                          </p:val>
                                        </p:tav>
                                        <p:tav tm="100000">
                                          <p:val>
                                            <p:strVal val="1+ppt_w/2"/>
                                          </p:val>
                                        </p:tav>
                                      </p:tavLst>
                                    </p:anim>
                                    <p:anim calcmode="lin" valueType="num">
                                      <p:cBhvr additive="base">
                                        <p:cTn id="263" dur="5500"/>
                                        <p:tgtEl>
                                          <p:spTgt spid="53"/>
                                        </p:tgtEl>
                                        <p:attrNameLst>
                                          <p:attrName>ppt_y</p:attrName>
                                        </p:attrNameLst>
                                      </p:cBhvr>
                                      <p:tavLst>
                                        <p:tav tm="0">
                                          <p:val>
                                            <p:strVal val="ppt_y"/>
                                          </p:val>
                                        </p:tav>
                                        <p:tav tm="100000">
                                          <p:val>
                                            <p:strVal val="1+ppt_h/2"/>
                                          </p:val>
                                        </p:tav>
                                      </p:tavLst>
                                    </p:anim>
                                    <p:set>
                                      <p:cBhvr>
                                        <p:cTn id="264" dur="1" fill="hold">
                                          <p:stCondLst>
                                            <p:cond delay="5499"/>
                                          </p:stCondLst>
                                        </p:cTn>
                                        <p:tgtEl>
                                          <p:spTgt spid="53"/>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54"/>
                                        </p:tgtEl>
                                        <p:attrNameLst>
                                          <p:attrName>style.visibility</p:attrName>
                                        </p:attrNameLst>
                                      </p:cBhvr>
                                      <p:to>
                                        <p:strVal val="visible"/>
                                      </p:to>
                                    </p:set>
                                    <p:anim calcmode="lin" valueType="num">
                                      <p:cBhvr>
                                        <p:cTn id="267" dur="4500" fill="hold"/>
                                        <p:tgtEl>
                                          <p:spTgt spid="54"/>
                                        </p:tgtEl>
                                        <p:attrNameLst>
                                          <p:attrName>ppt_w</p:attrName>
                                        </p:attrNameLst>
                                      </p:cBhvr>
                                      <p:tavLst>
                                        <p:tav tm="0">
                                          <p:val>
                                            <p:strVal val="#ppt_w"/>
                                          </p:val>
                                        </p:tav>
                                        <p:tav tm="100000">
                                          <p:val>
                                            <p:strVal val="#ppt_w"/>
                                          </p:val>
                                        </p:tav>
                                      </p:tavLst>
                                    </p:anim>
                                    <p:anim calcmode="lin" valueType="num">
                                      <p:cBhvr>
                                        <p:cTn id="268" dur="4500" fill="hold"/>
                                        <p:tgtEl>
                                          <p:spTgt spid="54"/>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250" fill="hold"/>
                                        <p:tgtEl>
                                          <p:spTgt spid="54"/>
                                        </p:tgtEl>
                                        <p:attrNameLst>
                                          <p:attrName>r</p:attrName>
                                        </p:attrNameLst>
                                      </p:cBhvr>
                                    </p:animRot>
                                  </p:childTnLst>
                                </p:cTn>
                              </p:par>
                              <p:par>
                                <p:cTn id="271" presetID="2" presetClass="exit" presetSubtype="6" fill="hold" grpId="2" nodeType="withEffect">
                                  <p:stCondLst>
                                    <p:cond delay="0"/>
                                  </p:stCondLst>
                                  <p:childTnLst>
                                    <p:anim calcmode="lin" valueType="num">
                                      <p:cBhvr additive="base">
                                        <p:cTn id="272" dur="5500"/>
                                        <p:tgtEl>
                                          <p:spTgt spid="54"/>
                                        </p:tgtEl>
                                        <p:attrNameLst>
                                          <p:attrName>ppt_x</p:attrName>
                                        </p:attrNameLst>
                                      </p:cBhvr>
                                      <p:tavLst>
                                        <p:tav tm="0">
                                          <p:val>
                                            <p:strVal val="ppt_x"/>
                                          </p:val>
                                        </p:tav>
                                        <p:tav tm="100000">
                                          <p:val>
                                            <p:strVal val="1+ppt_w/2"/>
                                          </p:val>
                                        </p:tav>
                                      </p:tavLst>
                                    </p:anim>
                                    <p:anim calcmode="lin" valueType="num">
                                      <p:cBhvr additive="base">
                                        <p:cTn id="273" dur="5500"/>
                                        <p:tgtEl>
                                          <p:spTgt spid="54"/>
                                        </p:tgtEl>
                                        <p:attrNameLst>
                                          <p:attrName>ppt_y</p:attrName>
                                        </p:attrNameLst>
                                      </p:cBhvr>
                                      <p:tavLst>
                                        <p:tav tm="0">
                                          <p:val>
                                            <p:strVal val="ppt_y"/>
                                          </p:val>
                                        </p:tav>
                                        <p:tav tm="100000">
                                          <p:val>
                                            <p:strVal val="1+ppt_h/2"/>
                                          </p:val>
                                        </p:tav>
                                      </p:tavLst>
                                    </p:anim>
                                    <p:set>
                                      <p:cBhvr>
                                        <p:cTn id="274" dur="1" fill="hold">
                                          <p:stCondLst>
                                            <p:cond delay="5499"/>
                                          </p:stCondLst>
                                        </p:cTn>
                                        <p:tgtEl>
                                          <p:spTgt spid="54"/>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55"/>
                                        </p:tgtEl>
                                        <p:attrNameLst>
                                          <p:attrName>style.visibility</p:attrName>
                                        </p:attrNameLst>
                                      </p:cBhvr>
                                      <p:to>
                                        <p:strVal val="visible"/>
                                      </p:to>
                                    </p:set>
                                    <p:anim calcmode="lin" valueType="num">
                                      <p:cBhvr>
                                        <p:cTn id="277" dur="4500" fill="hold"/>
                                        <p:tgtEl>
                                          <p:spTgt spid="55"/>
                                        </p:tgtEl>
                                        <p:attrNameLst>
                                          <p:attrName>ppt_w</p:attrName>
                                        </p:attrNameLst>
                                      </p:cBhvr>
                                      <p:tavLst>
                                        <p:tav tm="0">
                                          <p:val>
                                            <p:strVal val="#ppt_w"/>
                                          </p:val>
                                        </p:tav>
                                        <p:tav tm="100000">
                                          <p:val>
                                            <p:strVal val="#ppt_w"/>
                                          </p:val>
                                        </p:tav>
                                      </p:tavLst>
                                    </p:anim>
                                    <p:anim calcmode="lin" valueType="num">
                                      <p:cBhvr>
                                        <p:cTn id="278" dur="4500" fill="hold"/>
                                        <p:tgtEl>
                                          <p:spTgt spid="55"/>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250" fill="hold"/>
                                        <p:tgtEl>
                                          <p:spTgt spid="55"/>
                                        </p:tgtEl>
                                        <p:attrNameLst>
                                          <p:attrName>r</p:attrName>
                                        </p:attrNameLst>
                                      </p:cBhvr>
                                    </p:animRot>
                                  </p:childTnLst>
                                </p:cTn>
                              </p:par>
                              <p:par>
                                <p:cTn id="281" presetID="2" presetClass="exit" presetSubtype="6" fill="hold" grpId="2" nodeType="withEffect">
                                  <p:stCondLst>
                                    <p:cond delay="0"/>
                                  </p:stCondLst>
                                  <p:childTnLst>
                                    <p:anim calcmode="lin" valueType="num">
                                      <p:cBhvr additive="base">
                                        <p:cTn id="282" dur="5500"/>
                                        <p:tgtEl>
                                          <p:spTgt spid="55"/>
                                        </p:tgtEl>
                                        <p:attrNameLst>
                                          <p:attrName>ppt_x</p:attrName>
                                        </p:attrNameLst>
                                      </p:cBhvr>
                                      <p:tavLst>
                                        <p:tav tm="0">
                                          <p:val>
                                            <p:strVal val="ppt_x"/>
                                          </p:val>
                                        </p:tav>
                                        <p:tav tm="100000">
                                          <p:val>
                                            <p:strVal val="1+ppt_w/2"/>
                                          </p:val>
                                        </p:tav>
                                      </p:tavLst>
                                    </p:anim>
                                    <p:anim calcmode="lin" valueType="num">
                                      <p:cBhvr additive="base">
                                        <p:cTn id="283" dur="5500"/>
                                        <p:tgtEl>
                                          <p:spTgt spid="55"/>
                                        </p:tgtEl>
                                        <p:attrNameLst>
                                          <p:attrName>ppt_y</p:attrName>
                                        </p:attrNameLst>
                                      </p:cBhvr>
                                      <p:tavLst>
                                        <p:tav tm="0">
                                          <p:val>
                                            <p:strVal val="ppt_y"/>
                                          </p:val>
                                        </p:tav>
                                        <p:tav tm="100000">
                                          <p:val>
                                            <p:strVal val="1+ppt_h/2"/>
                                          </p:val>
                                        </p:tav>
                                      </p:tavLst>
                                    </p:anim>
                                    <p:set>
                                      <p:cBhvr>
                                        <p:cTn id="284" dur="1" fill="hold">
                                          <p:stCondLst>
                                            <p:cond delay="5499"/>
                                          </p:stCondLst>
                                        </p:cTn>
                                        <p:tgtEl>
                                          <p:spTgt spid="55"/>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56"/>
                                        </p:tgtEl>
                                        <p:attrNameLst>
                                          <p:attrName>style.visibility</p:attrName>
                                        </p:attrNameLst>
                                      </p:cBhvr>
                                      <p:to>
                                        <p:strVal val="visible"/>
                                      </p:to>
                                    </p:set>
                                    <p:anim calcmode="lin" valueType="num">
                                      <p:cBhvr>
                                        <p:cTn id="287" dur="4500" fill="hold"/>
                                        <p:tgtEl>
                                          <p:spTgt spid="56"/>
                                        </p:tgtEl>
                                        <p:attrNameLst>
                                          <p:attrName>ppt_w</p:attrName>
                                        </p:attrNameLst>
                                      </p:cBhvr>
                                      <p:tavLst>
                                        <p:tav tm="0">
                                          <p:val>
                                            <p:strVal val="#ppt_w"/>
                                          </p:val>
                                        </p:tav>
                                        <p:tav tm="100000">
                                          <p:val>
                                            <p:strVal val="#ppt_w"/>
                                          </p:val>
                                        </p:tav>
                                      </p:tavLst>
                                    </p:anim>
                                    <p:anim calcmode="lin" valueType="num">
                                      <p:cBhvr>
                                        <p:cTn id="288" dur="4500" fill="hold"/>
                                        <p:tgtEl>
                                          <p:spTgt spid="56"/>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4250" fill="hold"/>
                                        <p:tgtEl>
                                          <p:spTgt spid="56"/>
                                        </p:tgtEl>
                                        <p:attrNameLst>
                                          <p:attrName>r</p:attrName>
                                        </p:attrNameLst>
                                      </p:cBhvr>
                                    </p:animRot>
                                  </p:childTnLst>
                                </p:cTn>
                              </p:par>
                              <p:par>
                                <p:cTn id="291" presetID="2" presetClass="exit" presetSubtype="6" fill="hold" grpId="2" nodeType="withEffect">
                                  <p:stCondLst>
                                    <p:cond delay="0"/>
                                  </p:stCondLst>
                                  <p:childTnLst>
                                    <p:anim calcmode="lin" valueType="num">
                                      <p:cBhvr additive="base">
                                        <p:cTn id="292" dur="5500"/>
                                        <p:tgtEl>
                                          <p:spTgt spid="56"/>
                                        </p:tgtEl>
                                        <p:attrNameLst>
                                          <p:attrName>ppt_x</p:attrName>
                                        </p:attrNameLst>
                                      </p:cBhvr>
                                      <p:tavLst>
                                        <p:tav tm="0">
                                          <p:val>
                                            <p:strVal val="ppt_x"/>
                                          </p:val>
                                        </p:tav>
                                        <p:tav tm="100000">
                                          <p:val>
                                            <p:strVal val="1+ppt_w/2"/>
                                          </p:val>
                                        </p:tav>
                                      </p:tavLst>
                                    </p:anim>
                                    <p:anim calcmode="lin" valueType="num">
                                      <p:cBhvr additive="base">
                                        <p:cTn id="293" dur="5500"/>
                                        <p:tgtEl>
                                          <p:spTgt spid="56"/>
                                        </p:tgtEl>
                                        <p:attrNameLst>
                                          <p:attrName>ppt_y</p:attrName>
                                        </p:attrNameLst>
                                      </p:cBhvr>
                                      <p:tavLst>
                                        <p:tav tm="0">
                                          <p:val>
                                            <p:strVal val="ppt_y"/>
                                          </p:val>
                                        </p:tav>
                                        <p:tav tm="100000">
                                          <p:val>
                                            <p:strVal val="1+ppt_h/2"/>
                                          </p:val>
                                        </p:tav>
                                      </p:tavLst>
                                    </p:anim>
                                    <p:set>
                                      <p:cBhvr>
                                        <p:cTn id="294" dur="1" fill="hold">
                                          <p:stCondLst>
                                            <p:cond delay="5499"/>
                                          </p:stCondLst>
                                        </p:cTn>
                                        <p:tgtEl>
                                          <p:spTgt spid="56"/>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57"/>
                                        </p:tgtEl>
                                        <p:attrNameLst>
                                          <p:attrName>style.visibility</p:attrName>
                                        </p:attrNameLst>
                                      </p:cBhvr>
                                      <p:to>
                                        <p:strVal val="visible"/>
                                      </p:to>
                                    </p:set>
                                    <p:anim calcmode="lin" valueType="num">
                                      <p:cBhvr>
                                        <p:cTn id="297" dur="4500" fill="hold"/>
                                        <p:tgtEl>
                                          <p:spTgt spid="57"/>
                                        </p:tgtEl>
                                        <p:attrNameLst>
                                          <p:attrName>ppt_w</p:attrName>
                                        </p:attrNameLst>
                                      </p:cBhvr>
                                      <p:tavLst>
                                        <p:tav tm="0">
                                          <p:val>
                                            <p:strVal val="#ppt_w"/>
                                          </p:val>
                                        </p:tav>
                                        <p:tav tm="100000">
                                          <p:val>
                                            <p:strVal val="#ppt_w"/>
                                          </p:val>
                                        </p:tav>
                                      </p:tavLst>
                                    </p:anim>
                                    <p:anim calcmode="lin" valueType="num">
                                      <p:cBhvr>
                                        <p:cTn id="298" dur="4500" fill="hold"/>
                                        <p:tgtEl>
                                          <p:spTgt spid="57"/>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4250" fill="hold"/>
                                        <p:tgtEl>
                                          <p:spTgt spid="57"/>
                                        </p:tgtEl>
                                        <p:attrNameLst>
                                          <p:attrName>r</p:attrName>
                                        </p:attrNameLst>
                                      </p:cBhvr>
                                    </p:animRot>
                                  </p:childTnLst>
                                </p:cTn>
                              </p:par>
                              <p:par>
                                <p:cTn id="301" presetID="2" presetClass="exit" presetSubtype="6" fill="hold" grpId="2" nodeType="withEffect">
                                  <p:stCondLst>
                                    <p:cond delay="0"/>
                                  </p:stCondLst>
                                  <p:childTnLst>
                                    <p:anim calcmode="lin" valueType="num">
                                      <p:cBhvr additive="base">
                                        <p:cTn id="302" dur="5500"/>
                                        <p:tgtEl>
                                          <p:spTgt spid="57"/>
                                        </p:tgtEl>
                                        <p:attrNameLst>
                                          <p:attrName>ppt_x</p:attrName>
                                        </p:attrNameLst>
                                      </p:cBhvr>
                                      <p:tavLst>
                                        <p:tav tm="0">
                                          <p:val>
                                            <p:strVal val="ppt_x"/>
                                          </p:val>
                                        </p:tav>
                                        <p:tav tm="100000">
                                          <p:val>
                                            <p:strVal val="1+ppt_w/2"/>
                                          </p:val>
                                        </p:tav>
                                      </p:tavLst>
                                    </p:anim>
                                    <p:anim calcmode="lin" valueType="num">
                                      <p:cBhvr additive="base">
                                        <p:cTn id="303" dur="5500"/>
                                        <p:tgtEl>
                                          <p:spTgt spid="57"/>
                                        </p:tgtEl>
                                        <p:attrNameLst>
                                          <p:attrName>ppt_y</p:attrName>
                                        </p:attrNameLst>
                                      </p:cBhvr>
                                      <p:tavLst>
                                        <p:tav tm="0">
                                          <p:val>
                                            <p:strVal val="ppt_y"/>
                                          </p:val>
                                        </p:tav>
                                        <p:tav tm="100000">
                                          <p:val>
                                            <p:strVal val="1+ppt_h/2"/>
                                          </p:val>
                                        </p:tav>
                                      </p:tavLst>
                                    </p:anim>
                                    <p:set>
                                      <p:cBhvr>
                                        <p:cTn id="304" dur="1" fill="hold">
                                          <p:stCondLst>
                                            <p:cond delay="5499"/>
                                          </p:stCondLst>
                                        </p:cTn>
                                        <p:tgtEl>
                                          <p:spTgt spid="57"/>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58"/>
                                        </p:tgtEl>
                                        <p:attrNameLst>
                                          <p:attrName>style.visibility</p:attrName>
                                        </p:attrNameLst>
                                      </p:cBhvr>
                                      <p:to>
                                        <p:strVal val="visible"/>
                                      </p:to>
                                    </p:set>
                                    <p:anim calcmode="lin" valueType="num">
                                      <p:cBhvr>
                                        <p:cTn id="307" dur="4500" fill="hold"/>
                                        <p:tgtEl>
                                          <p:spTgt spid="58"/>
                                        </p:tgtEl>
                                        <p:attrNameLst>
                                          <p:attrName>ppt_w</p:attrName>
                                        </p:attrNameLst>
                                      </p:cBhvr>
                                      <p:tavLst>
                                        <p:tav tm="0">
                                          <p:val>
                                            <p:strVal val="#ppt_w"/>
                                          </p:val>
                                        </p:tav>
                                        <p:tav tm="100000">
                                          <p:val>
                                            <p:strVal val="#ppt_w"/>
                                          </p:val>
                                        </p:tav>
                                      </p:tavLst>
                                    </p:anim>
                                    <p:anim calcmode="lin" valueType="num">
                                      <p:cBhvr>
                                        <p:cTn id="308" dur="4500" fill="hold"/>
                                        <p:tgtEl>
                                          <p:spTgt spid="58"/>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4250" fill="hold"/>
                                        <p:tgtEl>
                                          <p:spTgt spid="58"/>
                                        </p:tgtEl>
                                        <p:attrNameLst>
                                          <p:attrName>r</p:attrName>
                                        </p:attrNameLst>
                                      </p:cBhvr>
                                    </p:animRot>
                                  </p:childTnLst>
                                </p:cTn>
                              </p:par>
                              <p:par>
                                <p:cTn id="311" presetID="2" presetClass="exit" presetSubtype="6" fill="hold" grpId="2" nodeType="withEffect">
                                  <p:stCondLst>
                                    <p:cond delay="0"/>
                                  </p:stCondLst>
                                  <p:childTnLst>
                                    <p:anim calcmode="lin" valueType="num">
                                      <p:cBhvr additive="base">
                                        <p:cTn id="312" dur="5500"/>
                                        <p:tgtEl>
                                          <p:spTgt spid="58"/>
                                        </p:tgtEl>
                                        <p:attrNameLst>
                                          <p:attrName>ppt_x</p:attrName>
                                        </p:attrNameLst>
                                      </p:cBhvr>
                                      <p:tavLst>
                                        <p:tav tm="0">
                                          <p:val>
                                            <p:strVal val="ppt_x"/>
                                          </p:val>
                                        </p:tav>
                                        <p:tav tm="100000">
                                          <p:val>
                                            <p:strVal val="1+ppt_w/2"/>
                                          </p:val>
                                        </p:tav>
                                      </p:tavLst>
                                    </p:anim>
                                    <p:anim calcmode="lin" valueType="num">
                                      <p:cBhvr additive="base">
                                        <p:cTn id="313" dur="5500"/>
                                        <p:tgtEl>
                                          <p:spTgt spid="58"/>
                                        </p:tgtEl>
                                        <p:attrNameLst>
                                          <p:attrName>ppt_y</p:attrName>
                                        </p:attrNameLst>
                                      </p:cBhvr>
                                      <p:tavLst>
                                        <p:tav tm="0">
                                          <p:val>
                                            <p:strVal val="ppt_y"/>
                                          </p:val>
                                        </p:tav>
                                        <p:tav tm="100000">
                                          <p:val>
                                            <p:strVal val="1+ppt_h/2"/>
                                          </p:val>
                                        </p:tav>
                                      </p:tavLst>
                                    </p:anim>
                                    <p:set>
                                      <p:cBhvr>
                                        <p:cTn id="314" dur="1" fill="hold">
                                          <p:stCondLst>
                                            <p:cond delay="5499"/>
                                          </p:stCondLst>
                                        </p:cTn>
                                        <p:tgtEl>
                                          <p:spTgt spid="58"/>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59"/>
                                        </p:tgtEl>
                                        <p:attrNameLst>
                                          <p:attrName>style.visibility</p:attrName>
                                        </p:attrNameLst>
                                      </p:cBhvr>
                                      <p:to>
                                        <p:strVal val="visible"/>
                                      </p:to>
                                    </p:set>
                                    <p:anim calcmode="lin" valueType="num">
                                      <p:cBhvr>
                                        <p:cTn id="317" dur="4500" fill="hold"/>
                                        <p:tgtEl>
                                          <p:spTgt spid="59"/>
                                        </p:tgtEl>
                                        <p:attrNameLst>
                                          <p:attrName>ppt_w</p:attrName>
                                        </p:attrNameLst>
                                      </p:cBhvr>
                                      <p:tavLst>
                                        <p:tav tm="0">
                                          <p:val>
                                            <p:strVal val="#ppt_w"/>
                                          </p:val>
                                        </p:tav>
                                        <p:tav tm="100000">
                                          <p:val>
                                            <p:strVal val="#ppt_w"/>
                                          </p:val>
                                        </p:tav>
                                      </p:tavLst>
                                    </p:anim>
                                    <p:anim calcmode="lin" valueType="num">
                                      <p:cBhvr>
                                        <p:cTn id="318" dur="4500" fill="hold"/>
                                        <p:tgtEl>
                                          <p:spTgt spid="59"/>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4250" fill="hold"/>
                                        <p:tgtEl>
                                          <p:spTgt spid="59"/>
                                        </p:tgtEl>
                                        <p:attrNameLst>
                                          <p:attrName>r</p:attrName>
                                        </p:attrNameLst>
                                      </p:cBhvr>
                                    </p:animRot>
                                  </p:childTnLst>
                                </p:cTn>
                              </p:par>
                              <p:par>
                                <p:cTn id="321" presetID="2" presetClass="exit" presetSubtype="6" fill="hold" grpId="2" nodeType="withEffect">
                                  <p:stCondLst>
                                    <p:cond delay="0"/>
                                  </p:stCondLst>
                                  <p:childTnLst>
                                    <p:anim calcmode="lin" valueType="num">
                                      <p:cBhvr additive="base">
                                        <p:cTn id="322" dur="5500"/>
                                        <p:tgtEl>
                                          <p:spTgt spid="59"/>
                                        </p:tgtEl>
                                        <p:attrNameLst>
                                          <p:attrName>ppt_x</p:attrName>
                                        </p:attrNameLst>
                                      </p:cBhvr>
                                      <p:tavLst>
                                        <p:tav tm="0">
                                          <p:val>
                                            <p:strVal val="ppt_x"/>
                                          </p:val>
                                        </p:tav>
                                        <p:tav tm="100000">
                                          <p:val>
                                            <p:strVal val="1+ppt_w/2"/>
                                          </p:val>
                                        </p:tav>
                                      </p:tavLst>
                                    </p:anim>
                                    <p:anim calcmode="lin" valueType="num">
                                      <p:cBhvr additive="base">
                                        <p:cTn id="323" dur="5500"/>
                                        <p:tgtEl>
                                          <p:spTgt spid="59"/>
                                        </p:tgtEl>
                                        <p:attrNameLst>
                                          <p:attrName>ppt_y</p:attrName>
                                        </p:attrNameLst>
                                      </p:cBhvr>
                                      <p:tavLst>
                                        <p:tav tm="0">
                                          <p:val>
                                            <p:strVal val="ppt_y"/>
                                          </p:val>
                                        </p:tav>
                                        <p:tav tm="100000">
                                          <p:val>
                                            <p:strVal val="1+ppt_h/2"/>
                                          </p:val>
                                        </p:tav>
                                      </p:tavLst>
                                    </p:anim>
                                    <p:set>
                                      <p:cBhvr>
                                        <p:cTn id="324" dur="1" fill="hold">
                                          <p:stCondLst>
                                            <p:cond delay="5499"/>
                                          </p:stCondLst>
                                        </p:cTn>
                                        <p:tgtEl>
                                          <p:spTgt spid="59"/>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60"/>
                                        </p:tgtEl>
                                        <p:attrNameLst>
                                          <p:attrName>style.visibility</p:attrName>
                                        </p:attrNameLst>
                                      </p:cBhvr>
                                      <p:to>
                                        <p:strVal val="visible"/>
                                      </p:to>
                                    </p:set>
                                    <p:anim calcmode="lin" valueType="num">
                                      <p:cBhvr>
                                        <p:cTn id="327" dur="4500" fill="hold"/>
                                        <p:tgtEl>
                                          <p:spTgt spid="60"/>
                                        </p:tgtEl>
                                        <p:attrNameLst>
                                          <p:attrName>ppt_w</p:attrName>
                                        </p:attrNameLst>
                                      </p:cBhvr>
                                      <p:tavLst>
                                        <p:tav tm="0">
                                          <p:val>
                                            <p:strVal val="#ppt_w"/>
                                          </p:val>
                                        </p:tav>
                                        <p:tav tm="100000">
                                          <p:val>
                                            <p:strVal val="#ppt_w"/>
                                          </p:val>
                                        </p:tav>
                                      </p:tavLst>
                                    </p:anim>
                                    <p:anim calcmode="lin" valueType="num">
                                      <p:cBhvr>
                                        <p:cTn id="328" dur="4500" fill="hold"/>
                                        <p:tgtEl>
                                          <p:spTgt spid="60"/>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4250" fill="hold"/>
                                        <p:tgtEl>
                                          <p:spTgt spid="60"/>
                                        </p:tgtEl>
                                        <p:attrNameLst>
                                          <p:attrName>r</p:attrName>
                                        </p:attrNameLst>
                                      </p:cBhvr>
                                    </p:animRot>
                                  </p:childTnLst>
                                </p:cTn>
                              </p:par>
                              <p:par>
                                <p:cTn id="331" presetID="2" presetClass="exit" presetSubtype="6" fill="hold" grpId="2" nodeType="withEffect">
                                  <p:stCondLst>
                                    <p:cond delay="0"/>
                                  </p:stCondLst>
                                  <p:childTnLst>
                                    <p:anim calcmode="lin" valueType="num">
                                      <p:cBhvr additive="base">
                                        <p:cTn id="332" dur="5500"/>
                                        <p:tgtEl>
                                          <p:spTgt spid="60"/>
                                        </p:tgtEl>
                                        <p:attrNameLst>
                                          <p:attrName>ppt_x</p:attrName>
                                        </p:attrNameLst>
                                      </p:cBhvr>
                                      <p:tavLst>
                                        <p:tav tm="0">
                                          <p:val>
                                            <p:strVal val="ppt_x"/>
                                          </p:val>
                                        </p:tav>
                                        <p:tav tm="100000">
                                          <p:val>
                                            <p:strVal val="1+ppt_w/2"/>
                                          </p:val>
                                        </p:tav>
                                      </p:tavLst>
                                    </p:anim>
                                    <p:anim calcmode="lin" valueType="num">
                                      <p:cBhvr additive="base">
                                        <p:cTn id="333" dur="5500"/>
                                        <p:tgtEl>
                                          <p:spTgt spid="60"/>
                                        </p:tgtEl>
                                        <p:attrNameLst>
                                          <p:attrName>ppt_y</p:attrName>
                                        </p:attrNameLst>
                                      </p:cBhvr>
                                      <p:tavLst>
                                        <p:tav tm="0">
                                          <p:val>
                                            <p:strVal val="ppt_y"/>
                                          </p:val>
                                        </p:tav>
                                        <p:tav tm="100000">
                                          <p:val>
                                            <p:strVal val="1+ppt_h/2"/>
                                          </p:val>
                                        </p:tav>
                                      </p:tavLst>
                                    </p:anim>
                                    <p:set>
                                      <p:cBhvr>
                                        <p:cTn id="334" dur="1" fill="hold">
                                          <p:stCondLst>
                                            <p:cond delay="5499"/>
                                          </p:stCondLst>
                                        </p:cTn>
                                        <p:tgtEl>
                                          <p:spTgt spid="60"/>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61"/>
                                        </p:tgtEl>
                                        <p:attrNameLst>
                                          <p:attrName>style.visibility</p:attrName>
                                        </p:attrNameLst>
                                      </p:cBhvr>
                                      <p:to>
                                        <p:strVal val="visible"/>
                                      </p:to>
                                    </p:set>
                                    <p:anim calcmode="lin" valueType="num">
                                      <p:cBhvr>
                                        <p:cTn id="337" dur="4500" fill="hold"/>
                                        <p:tgtEl>
                                          <p:spTgt spid="61"/>
                                        </p:tgtEl>
                                        <p:attrNameLst>
                                          <p:attrName>ppt_w</p:attrName>
                                        </p:attrNameLst>
                                      </p:cBhvr>
                                      <p:tavLst>
                                        <p:tav tm="0">
                                          <p:val>
                                            <p:strVal val="#ppt_w"/>
                                          </p:val>
                                        </p:tav>
                                        <p:tav tm="100000">
                                          <p:val>
                                            <p:strVal val="#ppt_w"/>
                                          </p:val>
                                        </p:tav>
                                      </p:tavLst>
                                    </p:anim>
                                    <p:anim calcmode="lin" valueType="num">
                                      <p:cBhvr>
                                        <p:cTn id="338" dur="4500" fill="hold"/>
                                        <p:tgtEl>
                                          <p:spTgt spid="61"/>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4250" fill="hold"/>
                                        <p:tgtEl>
                                          <p:spTgt spid="61"/>
                                        </p:tgtEl>
                                        <p:attrNameLst>
                                          <p:attrName>r</p:attrName>
                                        </p:attrNameLst>
                                      </p:cBhvr>
                                    </p:animRot>
                                  </p:childTnLst>
                                </p:cTn>
                              </p:par>
                              <p:par>
                                <p:cTn id="341" presetID="2" presetClass="exit" presetSubtype="6" fill="hold" grpId="2" nodeType="withEffect">
                                  <p:stCondLst>
                                    <p:cond delay="0"/>
                                  </p:stCondLst>
                                  <p:childTnLst>
                                    <p:anim calcmode="lin" valueType="num">
                                      <p:cBhvr additive="base">
                                        <p:cTn id="342" dur="5500"/>
                                        <p:tgtEl>
                                          <p:spTgt spid="61"/>
                                        </p:tgtEl>
                                        <p:attrNameLst>
                                          <p:attrName>ppt_x</p:attrName>
                                        </p:attrNameLst>
                                      </p:cBhvr>
                                      <p:tavLst>
                                        <p:tav tm="0">
                                          <p:val>
                                            <p:strVal val="ppt_x"/>
                                          </p:val>
                                        </p:tav>
                                        <p:tav tm="100000">
                                          <p:val>
                                            <p:strVal val="1+ppt_w/2"/>
                                          </p:val>
                                        </p:tav>
                                      </p:tavLst>
                                    </p:anim>
                                    <p:anim calcmode="lin" valueType="num">
                                      <p:cBhvr additive="base">
                                        <p:cTn id="343" dur="5500"/>
                                        <p:tgtEl>
                                          <p:spTgt spid="61"/>
                                        </p:tgtEl>
                                        <p:attrNameLst>
                                          <p:attrName>ppt_y</p:attrName>
                                        </p:attrNameLst>
                                      </p:cBhvr>
                                      <p:tavLst>
                                        <p:tav tm="0">
                                          <p:val>
                                            <p:strVal val="ppt_y"/>
                                          </p:val>
                                        </p:tav>
                                        <p:tav tm="100000">
                                          <p:val>
                                            <p:strVal val="1+ppt_h/2"/>
                                          </p:val>
                                        </p:tav>
                                      </p:tavLst>
                                    </p:anim>
                                    <p:set>
                                      <p:cBhvr>
                                        <p:cTn id="344" dur="1" fill="hold">
                                          <p:stCondLst>
                                            <p:cond delay="5499"/>
                                          </p:stCondLst>
                                        </p:cTn>
                                        <p:tgtEl>
                                          <p:spTgt spid="61"/>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62"/>
                                        </p:tgtEl>
                                        <p:attrNameLst>
                                          <p:attrName>style.visibility</p:attrName>
                                        </p:attrNameLst>
                                      </p:cBhvr>
                                      <p:to>
                                        <p:strVal val="visible"/>
                                      </p:to>
                                    </p:set>
                                    <p:anim calcmode="lin" valueType="num">
                                      <p:cBhvr>
                                        <p:cTn id="347" dur="4500" fill="hold"/>
                                        <p:tgtEl>
                                          <p:spTgt spid="62"/>
                                        </p:tgtEl>
                                        <p:attrNameLst>
                                          <p:attrName>ppt_w</p:attrName>
                                        </p:attrNameLst>
                                      </p:cBhvr>
                                      <p:tavLst>
                                        <p:tav tm="0">
                                          <p:val>
                                            <p:strVal val="#ppt_w"/>
                                          </p:val>
                                        </p:tav>
                                        <p:tav tm="100000">
                                          <p:val>
                                            <p:strVal val="#ppt_w"/>
                                          </p:val>
                                        </p:tav>
                                      </p:tavLst>
                                    </p:anim>
                                    <p:anim calcmode="lin" valueType="num">
                                      <p:cBhvr>
                                        <p:cTn id="348" dur="4500" fill="hold"/>
                                        <p:tgtEl>
                                          <p:spTgt spid="62"/>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4250" fill="hold"/>
                                        <p:tgtEl>
                                          <p:spTgt spid="62"/>
                                        </p:tgtEl>
                                        <p:attrNameLst>
                                          <p:attrName>r</p:attrName>
                                        </p:attrNameLst>
                                      </p:cBhvr>
                                    </p:animRot>
                                  </p:childTnLst>
                                </p:cTn>
                              </p:par>
                              <p:par>
                                <p:cTn id="351" presetID="2" presetClass="exit" presetSubtype="6" fill="hold" grpId="2" nodeType="withEffect">
                                  <p:stCondLst>
                                    <p:cond delay="0"/>
                                  </p:stCondLst>
                                  <p:childTnLst>
                                    <p:anim calcmode="lin" valueType="num">
                                      <p:cBhvr additive="base">
                                        <p:cTn id="352" dur="5500"/>
                                        <p:tgtEl>
                                          <p:spTgt spid="62"/>
                                        </p:tgtEl>
                                        <p:attrNameLst>
                                          <p:attrName>ppt_x</p:attrName>
                                        </p:attrNameLst>
                                      </p:cBhvr>
                                      <p:tavLst>
                                        <p:tav tm="0">
                                          <p:val>
                                            <p:strVal val="ppt_x"/>
                                          </p:val>
                                        </p:tav>
                                        <p:tav tm="100000">
                                          <p:val>
                                            <p:strVal val="1+ppt_w/2"/>
                                          </p:val>
                                        </p:tav>
                                      </p:tavLst>
                                    </p:anim>
                                    <p:anim calcmode="lin" valueType="num">
                                      <p:cBhvr additive="base">
                                        <p:cTn id="353" dur="5500"/>
                                        <p:tgtEl>
                                          <p:spTgt spid="62"/>
                                        </p:tgtEl>
                                        <p:attrNameLst>
                                          <p:attrName>ppt_y</p:attrName>
                                        </p:attrNameLst>
                                      </p:cBhvr>
                                      <p:tavLst>
                                        <p:tav tm="0">
                                          <p:val>
                                            <p:strVal val="ppt_y"/>
                                          </p:val>
                                        </p:tav>
                                        <p:tav tm="100000">
                                          <p:val>
                                            <p:strVal val="1+ppt_h/2"/>
                                          </p:val>
                                        </p:tav>
                                      </p:tavLst>
                                    </p:anim>
                                    <p:set>
                                      <p:cBhvr>
                                        <p:cTn id="354" dur="1" fill="hold">
                                          <p:stCondLst>
                                            <p:cond delay="5499"/>
                                          </p:stCondLst>
                                        </p:cTn>
                                        <p:tgtEl>
                                          <p:spTgt spid="62"/>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63"/>
                                        </p:tgtEl>
                                        <p:attrNameLst>
                                          <p:attrName>style.visibility</p:attrName>
                                        </p:attrNameLst>
                                      </p:cBhvr>
                                      <p:to>
                                        <p:strVal val="visible"/>
                                      </p:to>
                                    </p:set>
                                    <p:anim calcmode="lin" valueType="num">
                                      <p:cBhvr>
                                        <p:cTn id="357" dur="4500" fill="hold"/>
                                        <p:tgtEl>
                                          <p:spTgt spid="63"/>
                                        </p:tgtEl>
                                        <p:attrNameLst>
                                          <p:attrName>ppt_w</p:attrName>
                                        </p:attrNameLst>
                                      </p:cBhvr>
                                      <p:tavLst>
                                        <p:tav tm="0">
                                          <p:val>
                                            <p:strVal val="#ppt_w"/>
                                          </p:val>
                                        </p:tav>
                                        <p:tav tm="100000">
                                          <p:val>
                                            <p:strVal val="#ppt_w"/>
                                          </p:val>
                                        </p:tav>
                                      </p:tavLst>
                                    </p:anim>
                                    <p:anim calcmode="lin" valueType="num">
                                      <p:cBhvr>
                                        <p:cTn id="358" dur="4500" fill="hold"/>
                                        <p:tgtEl>
                                          <p:spTgt spid="63"/>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4250" fill="hold"/>
                                        <p:tgtEl>
                                          <p:spTgt spid="63"/>
                                        </p:tgtEl>
                                        <p:attrNameLst>
                                          <p:attrName>r</p:attrName>
                                        </p:attrNameLst>
                                      </p:cBhvr>
                                    </p:animRot>
                                  </p:childTnLst>
                                </p:cTn>
                              </p:par>
                              <p:par>
                                <p:cTn id="361" presetID="2" presetClass="exit" presetSubtype="6" fill="hold" grpId="2" nodeType="withEffect">
                                  <p:stCondLst>
                                    <p:cond delay="0"/>
                                  </p:stCondLst>
                                  <p:childTnLst>
                                    <p:anim calcmode="lin" valueType="num">
                                      <p:cBhvr additive="base">
                                        <p:cTn id="362" dur="5500"/>
                                        <p:tgtEl>
                                          <p:spTgt spid="63"/>
                                        </p:tgtEl>
                                        <p:attrNameLst>
                                          <p:attrName>ppt_x</p:attrName>
                                        </p:attrNameLst>
                                      </p:cBhvr>
                                      <p:tavLst>
                                        <p:tav tm="0">
                                          <p:val>
                                            <p:strVal val="ppt_x"/>
                                          </p:val>
                                        </p:tav>
                                        <p:tav tm="100000">
                                          <p:val>
                                            <p:strVal val="1+ppt_w/2"/>
                                          </p:val>
                                        </p:tav>
                                      </p:tavLst>
                                    </p:anim>
                                    <p:anim calcmode="lin" valueType="num">
                                      <p:cBhvr additive="base">
                                        <p:cTn id="363" dur="5500"/>
                                        <p:tgtEl>
                                          <p:spTgt spid="63"/>
                                        </p:tgtEl>
                                        <p:attrNameLst>
                                          <p:attrName>ppt_y</p:attrName>
                                        </p:attrNameLst>
                                      </p:cBhvr>
                                      <p:tavLst>
                                        <p:tav tm="0">
                                          <p:val>
                                            <p:strVal val="ppt_y"/>
                                          </p:val>
                                        </p:tav>
                                        <p:tav tm="100000">
                                          <p:val>
                                            <p:strVal val="1+ppt_h/2"/>
                                          </p:val>
                                        </p:tav>
                                      </p:tavLst>
                                    </p:anim>
                                    <p:set>
                                      <p:cBhvr>
                                        <p:cTn id="364" dur="1" fill="hold">
                                          <p:stCondLst>
                                            <p:cond delay="5499"/>
                                          </p:stCondLst>
                                        </p:cTn>
                                        <p:tgtEl>
                                          <p:spTgt spid="63"/>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28"/>
                                        </p:tgtEl>
                                        <p:attrNameLst>
                                          <p:attrName>style.visibility</p:attrName>
                                        </p:attrNameLst>
                                      </p:cBhvr>
                                      <p:to>
                                        <p:strVal val="visible"/>
                                      </p:to>
                                    </p:set>
                                    <p:anim calcmode="lin" valueType="num">
                                      <p:cBhvr>
                                        <p:cTn id="367" dur="4500" fill="hold"/>
                                        <p:tgtEl>
                                          <p:spTgt spid="28"/>
                                        </p:tgtEl>
                                        <p:attrNameLst>
                                          <p:attrName>ppt_w</p:attrName>
                                        </p:attrNameLst>
                                      </p:cBhvr>
                                      <p:tavLst>
                                        <p:tav tm="0">
                                          <p:val>
                                            <p:strVal val="#ppt_w"/>
                                          </p:val>
                                        </p:tav>
                                        <p:tav tm="100000">
                                          <p:val>
                                            <p:strVal val="#ppt_w"/>
                                          </p:val>
                                        </p:tav>
                                      </p:tavLst>
                                    </p:anim>
                                    <p:anim calcmode="lin" valueType="num">
                                      <p:cBhvr>
                                        <p:cTn id="368" dur="4500" fill="hold"/>
                                        <p:tgtEl>
                                          <p:spTgt spid="28"/>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4250" fill="hold"/>
                                        <p:tgtEl>
                                          <p:spTgt spid="28"/>
                                        </p:tgtEl>
                                        <p:attrNameLst>
                                          <p:attrName>r</p:attrName>
                                        </p:attrNameLst>
                                      </p:cBhvr>
                                    </p:animRot>
                                  </p:childTnLst>
                                </p:cTn>
                              </p:par>
                              <p:par>
                                <p:cTn id="371" presetID="2" presetClass="exit" presetSubtype="12" fill="hold" grpId="2" nodeType="withEffect">
                                  <p:stCondLst>
                                    <p:cond delay="0"/>
                                  </p:stCondLst>
                                  <p:childTnLst>
                                    <p:anim calcmode="lin" valueType="num">
                                      <p:cBhvr additive="base">
                                        <p:cTn id="372" dur="5500"/>
                                        <p:tgtEl>
                                          <p:spTgt spid="28"/>
                                        </p:tgtEl>
                                        <p:attrNameLst>
                                          <p:attrName>ppt_x</p:attrName>
                                        </p:attrNameLst>
                                      </p:cBhvr>
                                      <p:tavLst>
                                        <p:tav tm="0">
                                          <p:val>
                                            <p:strVal val="ppt_x"/>
                                          </p:val>
                                        </p:tav>
                                        <p:tav tm="100000">
                                          <p:val>
                                            <p:strVal val="0-ppt_w/2"/>
                                          </p:val>
                                        </p:tav>
                                      </p:tavLst>
                                    </p:anim>
                                    <p:anim calcmode="lin" valueType="num">
                                      <p:cBhvr additive="base">
                                        <p:cTn id="373" dur="5500"/>
                                        <p:tgtEl>
                                          <p:spTgt spid="28"/>
                                        </p:tgtEl>
                                        <p:attrNameLst>
                                          <p:attrName>ppt_y</p:attrName>
                                        </p:attrNameLst>
                                      </p:cBhvr>
                                      <p:tavLst>
                                        <p:tav tm="0">
                                          <p:val>
                                            <p:strVal val="ppt_y"/>
                                          </p:val>
                                        </p:tav>
                                        <p:tav tm="100000">
                                          <p:val>
                                            <p:strVal val="1+ppt_h/2"/>
                                          </p:val>
                                        </p:tav>
                                      </p:tavLst>
                                    </p:anim>
                                    <p:set>
                                      <p:cBhvr>
                                        <p:cTn id="374" dur="1" fill="hold">
                                          <p:stCondLst>
                                            <p:cond delay="5499"/>
                                          </p:stCondLst>
                                        </p:cTn>
                                        <p:tgtEl>
                                          <p:spTgt spid="28"/>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41"/>
                                        </p:tgtEl>
                                        <p:attrNameLst>
                                          <p:attrName>style.visibility</p:attrName>
                                        </p:attrNameLst>
                                      </p:cBhvr>
                                      <p:to>
                                        <p:strVal val="visible"/>
                                      </p:to>
                                    </p:set>
                                    <p:anim calcmode="lin" valueType="num">
                                      <p:cBhvr>
                                        <p:cTn id="377" dur="4500" fill="hold"/>
                                        <p:tgtEl>
                                          <p:spTgt spid="41"/>
                                        </p:tgtEl>
                                        <p:attrNameLst>
                                          <p:attrName>ppt_w</p:attrName>
                                        </p:attrNameLst>
                                      </p:cBhvr>
                                      <p:tavLst>
                                        <p:tav tm="0">
                                          <p:val>
                                            <p:strVal val="#ppt_w"/>
                                          </p:val>
                                        </p:tav>
                                        <p:tav tm="100000">
                                          <p:val>
                                            <p:strVal val="#ppt_w"/>
                                          </p:val>
                                        </p:tav>
                                      </p:tavLst>
                                    </p:anim>
                                    <p:anim calcmode="lin" valueType="num">
                                      <p:cBhvr>
                                        <p:cTn id="378" dur="4500" fill="hold"/>
                                        <p:tgtEl>
                                          <p:spTgt spid="41"/>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4250" fill="hold"/>
                                        <p:tgtEl>
                                          <p:spTgt spid="41"/>
                                        </p:tgtEl>
                                        <p:attrNameLst>
                                          <p:attrName>r</p:attrName>
                                        </p:attrNameLst>
                                      </p:cBhvr>
                                    </p:animRot>
                                  </p:childTnLst>
                                </p:cTn>
                              </p:par>
                              <p:par>
                                <p:cTn id="381" presetID="2" presetClass="exit" presetSubtype="12" fill="hold" grpId="2" nodeType="withEffect">
                                  <p:stCondLst>
                                    <p:cond delay="0"/>
                                  </p:stCondLst>
                                  <p:childTnLst>
                                    <p:anim calcmode="lin" valueType="num">
                                      <p:cBhvr additive="base">
                                        <p:cTn id="382" dur="5500"/>
                                        <p:tgtEl>
                                          <p:spTgt spid="41"/>
                                        </p:tgtEl>
                                        <p:attrNameLst>
                                          <p:attrName>ppt_x</p:attrName>
                                        </p:attrNameLst>
                                      </p:cBhvr>
                                      <p:tavLst>
                                        <p:tav tm="0">
                                          <p:val>
                                            <p:strVal val="ppt_x"/>
                                          </p:val>
                                        </p:tav>
                                        <p:tav tm="100000">
                                          <p:val>
                                            <p:strVal val="0-ppt_w/2"/>
                                          </p:val>
                                        </p:tav>
                                      </p:tavLst>
                                    </p:anim>
                                    <p:anim calcmode="lin" valueType="num">
                                      <p:cBhvr additive="base">
                                        <p:cTn id="383" dur="5500"/>
                                        <p:tgtEl>
                                          <p:spTgt spid="41"/>
                                        </p:tgtEl>
                                        <p:attrNameLst>
                                          <p:attrName>ppt_y</p:attrName>
                                        </p:attrNameLst>
                                      </p:cBhvr>
                                      <p:tavLst>
                                        <p:tav tm="0">
                                          <p:val>
                                            <p:strVal val="ppt_y"/>
                                          </p:val>
                                        </p:tav>
                                        <p:tav tm="100000">
                                          <p:val>
                                            <p:strVal val="1+ppt_h/2"/>
                                          </p:val>
                                        </p:tav>
                                      </p:tavLst>
                                    </p:anim>
                                    <p:set>
                                      <p:cBhvr>
                                        <p:cTn id="384" dur="1" fill="hold">
                                          <p:stCondLst>
                                            <p:cond delay="5499"/>
                                          </p:stCondLst>
                                        </p:cTn>
                                        <p:tgtEl>
                                          <p:spTgt spid="41"/>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42"/>
                                        </p:tgtEl>
                                        <p:attrNameLst>
                                          <p:attrName>style.visibility</p:attrName>
                                        </p:attrNameLst>
                                      </p:cBhvr>
                                      <p:to>
                                        <p:strVal val="visible"/>
                                      </p:to>
                                    </p:set>
                                    <p:anim calcmode="lin" valueType="num">
                                      <p:cBhvr>
                                        <p:cTn id="387" dur="4500" fill="hold"/>
                                        <p:tgtEl>
                                          <p:spTgt spid="42"/>
                                        </p:tgtEl>
                                        <p:attrNameLst>
                                          <p:attrName>ppt_w</p:attrName>
                                        </p:attrNameLst>
                                      </p:cBhvr>
                                      <p:tavLst>
                                        <p:tav tm="0">
                                          <p:val>
                                            <p:strVal val="#ppt_w"/>
                                          </p:val>
                                        </p:tav>
                                        <p:tav tm="100000">
                                          <p:val>
                                            <p:strVal val="#ppt_w"/>
                                          </p:val>
                                        </p:tav>
                                      </p:tavLst>
                                    </p:anim>
                                    <p:anim calcmode="lin" valueType="num">
                                      <p:cBhvr>
                                        <p:cTn id="388" dur="4500" fill="hold"/>
                                        <p:tgtEl>
                                          <p:spTgt spid="42"/>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4250" fill="hold"/>
                                        <p:tgtEl>
                                          <p:spTgt spid="42"/>
                                        </p:tgtEl>
                                        <p:attrNameLst>
                                          <p:attrName>r</p:attrName>
                                        </p:attrNameLst>
                                      </p:cBhvr>
                                    </p:animRot>
                                  </p:childTnLst>
                                </p:cTn>
                              </p:par>
                              <p:par>
                                <p:cTn id="391" presetID="2" presetClass="exit" presetSubtype="12" fill="hold" grpId="2" nodeType="withEffect">
                                  <p:stCondLst>
                                    <p:cond delay="0"/>
                                  </p:stCondLst>
                                  <p:childTnLst>
                                    <p:anim calcmode="lin" valueType="num">
                                      <p:cBhvr additive="base">
                                        <p:cTn id="392" dur="5500"/>
                                        <p:tgtEl>
                                          <p:spTgt spid="42"/>
                                        </p:tgtEl>
                                        <p:attrNameLst>
                                          <p:attrName>ppt_x</p:attrName>
                                        </p:attrNameLst>
                                      </p:cBhvr>
                                      <p:tavLst>
                                        <p:tav tm="0">
                                          <p:val>
                                            <p:strVal val="ppt_x"/>
                                          </p:val>
                                        </p:tav>
                                        <p:tav tm="100000">
                                          <p:val>
                                            <p:strVal val="0-ppt_w/2"/>
                                          </p:val>
                                        </p:tav>
                                      </p:tavLst>
                                    </p:anim>
                                    <p:anim calcmode="lin" valueType="num">
                                      <p:cBhvr additive="base">
                                        <p:cTn id="393" dur="5500"/>
                                        <p:tgtEl>
                                          <p:spTgt spid="42"/>
                                        </p:tgtEl>
                                        <p:attrNameLst>
                                          <p:attrName>ppt_y</p:attrName>
                                        </p:attrNameLst>
                                      </p:cBhvr>
                                      <p:tavLst>
                                        <p:tav tm="0">
                                          <p:val>
                                            <p:strVal val="ppt_y"/>
                                          </p:val>
                                        </p:tav>
                                        <p:tav tm="100000">
                                          <p:val>
                                            <p:strVal val="1+ppt_h/2"/>
                                          </p:val>
                                        </p:tav>
                                      </p:tavLst>
                                    </p:anim>
                                    <p:set>
                                      <p:cBhvr>
                                        <p:cTn id="394" dur="1" fill="hold">
                                          <p:stCondLst>
                                            <p:cond delay="5499"/>
                                          </p:stCondLst>
                                        </p:cTn>
                                        <p:tgtEl>
                                          <p:spTgt spid="42"/>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43"/>
                                        </p:tgtEl>
                                        <p:attrNameLst>
                                          <p:attrName>style.visibility</p:attrName>
                                        </p:attrNameLst>
                                      </p:cBhvr>
                                      <p:to>
                                        <p:strVal val="visible"/>
                                      </p:to>
                                    </p:set>
                                    <p:anim calcmode="lin" valueType="num">
                                      <p:cBhvr>
                                        <p:cTn id="397" dur="4500" fill="hold"/>
                                        <p:tgtEl>
                                          <p:spTgt spid="43"/>
                                        </p:tgtEl>
                                        <p:attrNameLst>
                                          <p:attrName>ppt_w</p:attrName>
                                        </p:attrNameLst>
                                      </p:cBhvr>
                                      <p:tavLst>
                                        <p:tav tm="0">
                                          <p:val>
                                            <p:strVal val="#ppt_w"/>
                                          </p:val>
                                        </p:tav>
                                        <p:tav tm="100000">
                                          <p:val>
                                            <p:strVal val="#ppt_w"/>
                                          </p:val>
                                        </p:tav>
                                      </p:tavLst>
                                    </p:anim>
                                    <p:anim calcmode="lin" valueType="num">
                                      <p:cBhvr>
                                        <p:cTn id="398" dur="4500" fill="hold"/>
                                        <p:tgtEl>
                                          <p:spTgt spid="43"/>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4250" fill="hold"/>
                                        <p:tgtEl>
                                          <p:spTgt spid="43"/>
                                        </p:tgtEl>
                                        <p:attrNameLst>
                                          <p:attrName>r</p:attrName>
                                        </p:attrNameLst>
                                      </p:cBhvr>
                                    </p:animRot>
                                  </p:childTnLst>
                                </p:cTn>
                              </p:par>
                              <p:par>
                                <p:cTn id="401" presetID="2" presetClass="exit" presetSubtype="12" fill="hold" grpId="2" nodeType="withEffect">
                                  <p:stCondLst>
                                    <p:cond delay="0"/>
                                  </p:stCondLst>
                                  <p:childTnLst>
                                    <p:anim calcmode="lin" valueType="num">
                                      <p:cBhvr additive="base">
                                        <p:cTn id="402" dur="5500"/>
                                        <p:tgtEl>
                                          <p:spTgt spid="43"/>
                                        </p:tgtEl>
                                        <p:attrNameLst>
                                          <p:attrName>ppt_x</p:attrName>
                                        </p:attrNameLst>
                                      </p:cBhvr>
                                      <p:tavLst>
                                        <p:tav tm="0">
                                          <p:val>
                                            <p:strVal val="ppt_x"/>
                                          </p:val>
                                        </p:tav>
                                        <p:tav tm="100000">
                                          <p:val>
                                            <p:strVal val="0-ppt_w/2"/>
                                          </p:val>
                                        </p:tav>
                                      </p:tavLst>
                                    </p:anim>
                                    <p:anim calcmode="lin" valueType="num">
                                      <p:cBhvr additive="base">
                                        <p:cTn id="403" dur="5500"/>
                                        <p:tgtEl>
                                          <p:spTgt spid="43"/>
                                        </p:tgtEl>
                                        <p:attrNameLst>
                                          <p:attrName>ppt_y</p:attrName>
                                        </p:attrNameLst>
                                      </p:cBhvr>
                                      <p:tavLst>
                                        <p:tav tm="0">
                                          <p:val>
                                            <p:strVal val="ppt_y"/>
                                          </p:val>
                                        </p:tav>
                                        <p:tav tm="100000">
                                          <p:val>
                                            <p:strVal val="1+ppt_h/2"/>
                                          </p:val>
                                        </p:tav>
                                      </p:tavLst>
                                    </p:anim>
                                    <p:set>
                                      <p:cBhvr>
                                        <p:cTn id="404" dur="1" fill="hold">
                                          <p:stCondLst>
                                            <p:cond delay="5499"/>
                                          </p:stCondLst>
                                        </p:cTn>
                                        <p:tgtEl>
                                          <p:spTgt spid="43"/>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44"/>
                                        </p:tgtEl>
                                        <p:attrNameLst>
                                          <p:attrName>style.visibility</p:attrName>
                                        </p:attrNameLst>
                                      </p:cBhvr>
                                      <p:to>
                                        <p:strVal val="visible"/>
                                      </p:to>
                                    </p:set>
                                    <p:anim calcmode="lin" valueType="num">
                                      <p:cBhvr>
                                        <p:cTn id="407" dur="4500" fill="hold"/>
                                        <p:tgtEl>
                                          <p:spTgt spid="44"/>
                                        </p:tgtEl>
                                        <p:attrNameLst>
                                          <p:attrName>ppt_w</p:attrName>
                                        </p:attrNameLst>
                                      </p:cBhvr>
                                      <p:tavLst>
                                        <p:tav tm="0">
                                          <p:val>
                                            <p:strVal val="#ppt_w"/>
                                          </p:val>
                                        </p:tav>
                                        <p:tav tm="100000">
                                          <p:val>
                                            <p:strVal val="#ppt_w"/>
                                          </p:val>
                                        </p:tav>
                                      </p:tavLst>
                                    </p:anim>
                                    <p:anim calcmode="lin" valueType="num">
                                      <p:cBhvr>
                                        <p:cTn id="408" dur="4500" fill="hold"/>
                                        <p:tgtEl>
                                          <p:spTgt spid="44"/>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4250" fill="hold"/>
                                        <p:tgtEl>
                                          <p:spTgt spid="44"/>
                                        </p:tgtEl>
                                        <p:attrNameLst>
                                          <p:attrName>r</p:attrName>
                                        </p:attrNameLst>
                                      </p:cBhvr>
                                    </p:animRot>
                                  </p:childTnLst>
                                </p:cTn>
                              </p:par>
                              <p:par>
                                <p:cTn id="411" presetID="2" presetClass="exit" presetSubtype="12" fill="hold" grpId="2" nodeType="withEffect">
                                  <p:stCondLst>
                                    <p:cond delay="0"/>
                                  </p:stCondLst>
                                  <p:childTnLst>
                                    <p:anim calcmode="lin" valueType="num">
                                      <p:cBhvr additive="base">
                                        <p:cTn id="412" dur="5500"/>
                                        <p:tgtEl>
                                          <p:spTgt spid="44"/>
                                        </p:tgtEl>
                                        <p:attrNameLst>
                                          <p:attrName>ppt_x</p:attrName>
                                        </p:attrNameLst>
                                      </p:cBhvr>
                                      <p:tavLst>
                                        <p:tav tm="0">
                                          <p:val>
                                            <p:strVal val="ppt_x"/>
                                          </p:val>
                                        </p:tav>
                                        <p:tav tm="100000">
                                          <p:val>
                                            <p:strVal val="0-ppt_w/2"/>
                                          </p:val>
                                        </p:tav>
                                      </p:tavLst>
                                    </p:anim>
                                    <p:anim calcmode="lin" valueType="num">
                                      <p:cBhvr additive="base">
                                        <p:cTn id="413" dur="5500"/>
                                        <p:tgtEl>
                                          <p:spTgt spid="44"/>
                                        </p:tgtEl>
                                        <p:attrNameLst>
                                          <p:attrName>ppt_y</p:attrName>
                                        </p:attrNameLst>
                                      </p:cBhvr>
                                      <p:tavLst>
                                        <p:tav tm="0">
                                          <p:val>
                                            <p:strVal val="ppt_y"/>
                                          </p:val>
                                        </p:tav>
                                        <p:tav tm="100000">
                                          <p:val>
                                            <p:strVal val="1+ppt_h/2"/>
                                          </p:val>
                                        </p:tav>
                                      </p:tavLst>
                                    </p:anim>
                                    <p:set>
                                      <p:cBhvr>
                                        <p:cTn id="414" dur="1" fill="hold">
                                          <p:stCondLst>
                                            <p:cond delay="5499"/>
                                          </p:stCondLst>
                                        </p:cTn>
                                        <p:tgtEl>
                                          <p:spTgt spid="44"/>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45"/>
                                        </p:tgtEl>
                                        <p:attrNameLst>
                                          <p:attrName>style.visibility</p:attrName>
                                        </p:attrNameLst>
                                      </p:cBhvr>
                                      <p:to>
                                        <p:strVal val="visible"/>
                                      </p:to>
                                    </p:set>
                                    <p:anim calcmode="lin" valueType="num">
                                      <p:cBhvr>
                                        <p:cTn id="417" dur="4500" fill="hold"/>
                                        <p:tgtEl>
                                          <p:spTgt spid="45"/>
                                        </p:tgtEl>
                                        <p:attrNameLst>
                                          <p:attrName>ppt_w</p:attrName>
                                        </p:attrNameLst>
                                      </p:cBhvr>
                                      <p:tavLst>
                                        <p:tav tm="0">
                                          <p:val>
                                            <p:strVal val="#ppt_w"/>
                                          </p:val>
                                        </p:tav>
                                        <p:tav tm="100000">
                                          <p:val>
                                            <p:strVal val="#ppt_w"/>
                                          </p:val>
                                        </p:tav>
                                      </p:tavLst>
                                    </p:anim>
                                    <p:anim calcmode="lin" valueType="num">
                                      <p:cBhvr>
                                        <p:cTn id="418" dur="4500" fill="hold"/>
                                        <p:tgtEl>
                                          <p:spTgt spid="45"/>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4250" fill="hold"/>
                                        <p:tgtEl>
                                          <p:spTgt spid="45"/>
                                        </p:tgtEl>
                                        <p:attrNameLst>
                                          <p:attrName>r</p:attrName>
                                        </p:attrNameLst>
                                      </p:cBhvr>
                                    </p:animRot>
                                  </p:childTnLst>
                                </p:cTn>
                              </p:par>
                              <p:par>
                                <p:cTn id="421" presetID="2" presetClass="exit" presetSubtype="12" fill="hold" grpId="2" nodeType="withEffect">
                                  <p:stCondLst>
                                    <p:cond delay="0"/>
                                  </p:stCondLst>
                                  <p:childTnLst>
                                    <p:anim calcmode="lin" valueType="num">
                                      <p:cBhvr additive="base">
                                        <p:cTn id="422" dur="5500"/>
                                        <p:tgtEl>
                                          <p:spTgt spid="45"/>
                                        </p:tgtEl>
                                        <p:attrNameLst>
                                          <p:attrName>ppt_x</p:attrName>
                                        </p:attrNameLst>
                                      </p:cBhvr>
                                      <p:tavLst>
                                        <p:tav tm="0">
                                          <p:val>
                                            <p:strVal val="ppt_x"/>
                                          </p:val>
                                        </p:tav>
                                        <p:tav tm="100000">
                                          <p:val>
                                            <p:strVal val="0-ppt_w/2"/>
                                          </p:val>
                                        </p:tav>
                                      </p:tavLst>
                                    </p:anim>
                                    <p:anim calcmode="lin" valueType="num">
                                      <p:cBhvr additive="base">
                                        <p:cTn id="423" dur="5500"/>
                                        <p:tgtEl>
                                          <p:spTgt spid="45"/>
                                        </p:tgtEl>
                                        <p:attrNameLst>
                                          <p:attrName>ppt_y</p:attrName>
                                        </p:attrNameLst>
                                      </p:cBhvr>
                                      <p:tavLst>
                                        <p:tav tm="0">
                                          <p:val>
                                            <p:strVal val="ppt_y"/>
                                          </p:val>
                                        </p:tav>
                                        <p:tav tm="100000">
                                          <p:val>
                                            <p:strVal val="1+ppt_h/2"/>
                                          </p:val>
                                        </p:tav>
                                      </p:tavLst>
                                    </p:anim>
                                    <p:set>
                                      <p:cBhvr>
                                        <p:cTn id="424" dur="1" fill="hold">
                                          <p:stCondLst>
                                            <p:cond delay="5499"/>
                                          </p:stCondLst>
                                        </p:cTn>
                                        <p:tgtEl>
                                          <p:spTgt spid="45"/>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46"/>
                                        </p:tgtEl>
                                        <p:attrNameLst>
                                          <p:attrName>style.visibility</p:attrName>
                                        </p:attrNameLst>
                                      </p:cBhvr>
                                      <p:to>
                                        <p:strVal val="visible"/>
                                      </p:to>
                                    </p:set>
                                    <p:anim calcmode="lin" valueType="num">
                                      <p:cBhvr>
                                        <p:cTn id="427" dur="4500" fill="hold"/>
                                        <p:tgtEl>
                                          <p:spTgt spid="46"/>
                                        </p:tgtEl>
                                        <p:attrNameLst>
                                          <p:attrName>ppt_w</p:attrName>
                                        </p:attrNameLst>
                                      </p:cBhvr>
                                      <p:tavLst>
                                        <p:tav tm="0">
                                          <p:val>
                                            <p:strVal val="#ppt_w"/>
                                          </p:val>
                                        </p:tav>
                                        <p:tav tm="100000">
                                          <p:val>
                                            <p:strVal val="#ppt_w"/>
                                          </p:val>
                                        </p:tav>
                                      </p:tavLst>
                                    </p:anim>
                                    <p:anim calcmode="lin" valueType="num">
                                      <p:cBhvr>
                                        <p:cTn id="428" dur="4500" fill="hold"/>
                                        <p:tgtEl>
                                          <p:spTgt spid="46"/>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4250" fill="hold"/>
                                        <p:tgtEl>
                                          <p:spTgt spid="46"/>
                                        </p:tgtEl>
                                        <p:attrNameLst>
                                          <p:attrName>r</p:attrName>
                                        </p:attrNameLst>
                                      </p:cBhvr>
                                    </p:animRot>
                                  </p:childTnLst>
                                </p:cTn>
                              </p:par>
                              <p:par>
                                <p:cTn id="431" presetID="2" presetClass="exit" presetSubtype="12" fill="hold" grpId="2" nodeType="withEffect">
                                  <p:stCondLst>
                                    <p:cond delay="0"/>
                                  </p:stCondLst>
                                  <p:childTnLst>
                                    <p:anim calcmode="lin" valueType="num">
                                      <p:cBhvr additive="base">
                                        <p:cTn id="432" dur="5500"/>
                                        <p:tgtEl>
                                          <p:spTgt spid="46"/>
                                        </p:tgtEl>
                                        <p:attrNameLst>
                                          <p:attrName>ppt_x</p:attrName>
                                        </p:attrNameLst>
                                      </p:cBhvr>
                                      <p:tavLst>
                                        <p:tav tm="0">
                                          <p:val>
                                            <p:strVal val="ppt_x"/>
                                          </p:val>
                                        </p:tav>
                                        <p:tav tm="100000">
                                          <p:val>
                                            <p:strVal val="0-ppt_w/2"/>
                                          </p:val>
                                        </p:tav>
                                      </p:tavLst>
                                    </p:anim>
                                    <p:anim calcmode="lin" valueType="num">
                                      <p:cBhvr additive="base">
                                        <p:cTn id="433" dur="5500"/>
                                        <p:tgtEl>
                                          <p:spTgt spid="46"/>
                                        </p:tgtEl>
                                        <p:attrNameLst>
                                          <p:attrName>ppt_y</p:attrName>
                                        </p:attrNameLst>
                                      </p:cBhvr>
                                      <p:tavLst>
                                        <p:tav tm="0">
                                          <p:val>
                                            <p:strVal val="ppt_y"/>
                                          </p:val>
                                        </p:tav>
                                        <p:tav tm="100000">
                                          <p:val>
                                            <p:strVal val="1+ppt_h/2"/>
                                          </p:val>
                                        </p:tav>
                                      </p:tavLst>
                                    </p:anim>
                                    <p:set>
                                      <p:cBhvr>
                                        <p:cTn id="434" dur="1" fill="hold">
                                          <p:stCondLst>
                                            <p:cond delay="5499"/>
                                          </p:stCondLst>
                                        </p:cTn>
                                        <p:tgtEl>
                                          <p:spTgt spid="46"/>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47"/>
                                        </p:tgtEl>
                                        <p:attrNameLst>
                                          <p:attrName>style.visibility</p:attrName>
                                        </p:attrNameLst>
                                      </p:cBhvr>
                                      <p:to>
                                        <p:strVal val="visible"/>
                                      </p:to>
                                    </p:set>
                                    <p:anim calcmode="lin" valueType="num">
                                      <p:cBhvr>
                                        <p:cTn id="437" dur="4500" fill="hold"/>
                                        <p:tgtEl>
                                          <p:spTgt spid="47"/>
                                        </p:tgtEl>
                                        <p:attrNameLst>
                                          <p:attrName>ppt_w</p:attrName>
                                        </p:attrNameLst>
                                      </p:cBhvr>
                                      <p:tavLst>
                                        <p:tav tm="0">
                                          <p:val>
                                            <p:strVal val="#ppt_w"/>
                                          </p:val>
                                        </p:tav>
                                        <p:tav tm="100000">
                                          <p:val>
                                            <p:strVal val="#ppt_w"/>
                                          </p:val>
                                        </p:tav>
                                      </p:tavLst>
                                    </p:anim>
                                    <p:anim calcmode="lin" valueType="num">
                                      <p:cBhvr>
                                        <p:cTn id="438" dur="4500" fill="hold"/>
                                        <p:tgtEl>
                                          <p:spTgt spid="47"/>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4250" fill="hold"/>
                                        <p:tgtEl>
                                          <p:spTgt spid="47"/>
                                        </p:tgtEl>
                                        <p:attrNameLst>
                                          <p:attrName>r</p:attrName>
                                        </p:attrNameLst>
                                      </p:cBhvr>
                                    </p:animRot>
                                  </p:childTnLst>
                                </p:cTn>
                              </p:par>
                              <p:par>
                                <p:cTn id="441" presetID="2" presetClass="exit" presetSubtype="12" fill="hold" grpId="2" nodeType="withEffect">
                                  <p:stCondLst>
                                    <p:cond delay="0"/>
                                  </p:stCondLst>
                                  <p:childTnLst>
                                    <p:anim calcmode="lin" valueType="num">
                                      <p:cBhvr additive="base">
                                        <p:cTn id="442" dur="5500"/>
                                        <p:tgtEl>
                                          <p:spTgt spid="47"/>
                                        </p:tgtEl>
                                        <p:attrNameLst>
                                          <p:attrName>ppt_x</p:attrName>
                                        </p:attrNameLst>
                                      </p:cBhvr>
                                      <p:tavLst>
                                        <p:tav tm="0">
                                          <p:val>
                                            <p:strVal val="ppt_x"/>
                                          </p:val>
                                        </p:tav>
                                        <p:tav tm="100000">
                                          <p:val>
                                            <p:strVal val="0-ppt_w/2"/>
                                          </p:val>
                                        </p:tav>
                                      </p:tavLst>
                                    </p:anim>
                                    <p:anim calcmode="lin" valueType="num">
                                      <p:cBhvr additive="base">
                                        <p:cTn id="443" dur="5500"/>
                                        <p:tgtEl>
                                          <p:spTgt spid="47"/>
                                        </p:tgtEl>
                                        <p:attrNameLst>
                                          <p:attrName>ppt_y</p:attrName>
                                        </p:attrNameLst>
                                      </p:cBhvr>
                                      <p:tavLst>
                                        <p:tav tm="0">
                                          <p:val>
                                            <p:strVal val="ppt_y"/>
                                          </p:val>
                                        </p:tav>
                                        <p:tav tm="100000">
                                          <p:val>
                                            <p:strVal val="1+ppt_h/2"/>
                                          </p:val>
                                        </p:tav>
                                      </p:tavLst>
                                    </p:anim>
                                    <p:set>
                                      <p:cBhvr>
                                        <p:cTn id="444" dur="1" fill="hold">
                                          <p:stCondLst>
                                            <p:cond delay="5499"/>
                                          </p:stCondLst>
                                        </p:cTn>
                                        <p:tgtEl>
                                          <p:spTgt spid="47"/>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48"/>
                                        </p:tgtEl>
                                        <p:attrNameLst>
                                          <p:attrName>style.visibility</p:attrName>
                                        </p:attrNameLst>
                                      </p:cBhvr>
                                      <p:to>
                                        <p:strVal val="visible"/>
                                      </p:to>
                                    </p:set>
                                    <p:anim calcmode="lin" valueType="num">
                                      <p:cBhvr>
                                        <p:cTn id="447" dur="4500" fill="hold"/>
                                        <p:tgtEl>
                                          <p:spTgt spid="48"/>
                                        </p:tgtEl>
                                        <p:attrNameLst>
                                          <p:attrName>ppt_w</p:attrName>
                                        </p:attrNameLst>
                                      </p:cBhvr>
                                      <p:tavLst>
                                        <p:tav tm="0">
                                          <p:val>
                                            <p:strVal val="#ppt_w"/>
                                          </p:val>
                                        </p:tav>
                                        <p:tav tm="100000">
                                          <p:val>
                                            <p:strVal val="#ppt_w"/>
                                          </p:val>
                                        </p:tav>
                                      </p:tavLst>
                                    </p:anim>
                                    <p:anim calcmode="lin" valueType="num">
                                      <p:cBhvr>
                                        <p:cTn id="448" dur="4500" fill="hold"/>
                                        <p:tgtEl>
                                          <p:spTgt spid="48"/>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4250" fill="hold"/>
                                        <p:tgtEl>
                                          <p:spTgt spid="48"/>
                                        </p:tgtEl>
                                        <p:attrNameLst>
                                          <p:attrName>r</p:attrName>
                                        </p:attrNameLst>
                                      </p:cBhvr>
                                    </p:animRot>
                                  </p:childTnLst>
                                </p:cTn>
                              </p:par>
                              <p:par>
                                <p:cTn id="451" presetID="2" presetClass="exit" presetSubtype="12" fill="hold" grpId="2" nodeType="withEffect">
                                  <p:stCondLst>
                                    <p:cond delay="0"/>
                                  </p:stCondLst>
                                  <p:childTnLst>
                                    <p:anim calcmode="lin" valueType="num">
                                      <p:cBhvr additive="base">
                                        <p:cTn id="452" dur="5500"/>
                                        <p:tgtEl>
                                          <p:spTgt spid="48"/>
                                        </p:tgtEl>
                                        <p:attrNameLst>
                                          <p:attrName>ppt_x</p:attrName>
                                        </p:attrNameLst>
                                      </p:cBhvr>
                                      <p:tavLst>
                                        <p:tav tm="0">
                                          <p:val>
                                            <p:strVal val="ppt_x"/>
                                          </p:val>
                                        </p:tav>
                                        <p:tav tm="100000">
                                          <p:val>
                                            <p:strVal val="0-ppt_w/2"/>
                                          </p:val>
                                        </p:tav>
                                      </p:tavLst>
                                    </p:anim>
                                    <p:anim calcmode="lin" valueType="num">
                                      <p:cBhvr additive="base">
                                        <p:cTn id="453" dur="5500"/>
                                        <p:tgtEl>
                                          <p:spTgt spid="48"/>
                                        </p:tgtEl>
                                        <p:attrNameLst>
                                          <p:attrName>ppt_y</p:attrName>
                                        </p:attrNameLst>
                                      </p:cBhvr>
                                      <p:tavLst>
                                        <p:tav tm="0">
                                          <p:val>
                                            <p:strVal val="ppt_y"/>
                                          </p:val>
                                        </p:tav>
                                        <p:tav tm="100000">
                                          <p:val>
                                            <p:strVal val="1+ppt_h/2"/>
                                          </p:val>
                                        </p:tav>
                                      </p:tavLst>
                                    </p:anim>
                                    <p:set>
                                      <p:cBhvr>
                                        <p:cTn id="454" dur="1" fill="hold">
                                          <p:stCondLst>
                                            <p:cond delay="5499"/>
                                          </p:stCondLst>
                                        </p:cTn>
                                        <p:tgtEl>
                                          <p:spTgt spid="48"/>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49"/>
                                        </p:tgtEl>
                                        <p:attrNameLst>
                                          <p:attrName>style.visibility</p:attrName>
                                        </p:attrNameLst>
                                      </p:cBhvr>
                                      <p:to>
                                        <p:strVal val="visible"/>
                                      </p:to>
                                    </p:set>
                                    <p:anim calcmode="lin" valueType="num">
                                      <p:cBhvr>
                                        <p:cTn id="457" dur="4500" fill="hold"/>
                                        <p:tgtEl>
                                          <p:spTgt spid="49"/>
                                        </p:tgtEl>
                                        <p:attrNameLst>
                                          <p:attrName>ppt_w</p:attrName>
                                        </p:attrNameLst>
                                      </p:cBhvr>
                                      <p:tavLst>
                                        <p:tav tm="0">
                                          <p:val>
                                            <p:strVal val="#ppt_w"/>
                                          </p:val>
                                        </p:tav>
                                        <p:tav tm="100000">
                                          <p:val>
                                            <p:strVal val="#ppt_w"/>
                                          </p:val>
                                        </p:tav>
                                      </p:tavLst>
                                    </p:anim>
                                    <p:anim calcmode="lin" valueType="num">
                                      <p:cBhvr>
                                        <p:cTn id="458" dur="4500" fill="hold"/>
                                        <p:tgtEl>
                                          <p:spTgt spid="49"/>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4250" fill="hold"/>
                                        <p:tgtEl>
                                          <p:spTgt spid="49"/>
                                        </p:tgtEl>
                                        <p:attrNameLst>
                                          <p:attrName>r</p:attrName>
                                        </p:attrNameLst>
                                      </p:cBhvr>
                                    </p:animRot>
                                  </p:childTnLst>
                                </p:cTn>
                              </p:par>
                              <p:par>
                                <p:cTn id="461" presetID="2" presetClass="exit" presetSubtype="12" fill="hold" grpId="2" nodeType="withEffect">
                                  <p:stCondLst>
                                    <p:cond delay="0"/>
                                  </p:stCondLst>
                                  <p:childTnLst>
                                    <p:anim calcmode="lin" valueType="num">
                                      <p:cBhvr additive="base">
                                        <p:cTn id="462" dur="5500"/>
                                        <p:tgtEl>
                                          <p:spTgt spid="49"/>
                                        </p:tgtEl>
                                        <p:attrNameLst>
                                          <p:attrName>ppt_x</p:attrName>
                                        </p:attrNameLst>
                                      </p:cBhvr>
                                      <p:tavLst>
                                        <p:tav tm="0">
                                          <p:val>
                                            <p:strVal val="ppt_x"/>
                                          </p:val>
                                        </p:tav>
                                        <p:tav tm="100000">
                                          <p:val>
                                            <p:strVal val="0-ppt_w/2"/>
                                          </p:val>
                                        </p:tav>
                                      </p:tavLst>
                                    </p:anim>
                                    <p:anim calcmode="lin" valueType="num">
                                      <p:cBhvr additive="base">
                                        <p:cTn id="463" dur="5500"/>
                                        <p:tgtEl>
                                          <p:spTgt spid="49"/>
                                        </p:tgtEl>
                                        <p:attrNameLst>
                                          <p:attrName>ppt_y</p:attrName>
                                        </p:attrNameLst>
                                      </p:cBhvr>
                                      <p:tavLst>
                                        <p:tav tm="0">
                                          <p:val>
                                            <p:strVal val="ppt_y"/>
                                          </p:val>
                                        </p:tav>
                                        <p:tav tm="100000">
                                          <p:val>
                                            <p:strVal val="1+ppt_h/2"/>
                                          </p:val>
                                        </p:tav>
                                      </p:tavLst>
                                    </p:anim>
                                    <p:set>
                                      <p:cBhvr>
                                        <p:cTn id="464" dur="1" fill="hold">
                                          <p:stCondLst>
                                            <p:cond delay="5499"/>
                                          </p:stCondLst>
                                        </p:cTn>
                                        <p:tgtEl>
                                          <p:spTgt spid="49"/>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50"/>
                                        </p:tgtEl>
                                        <p:attrNameLst>
                                          <p:attrName>style.visibility</p:attrName>
                                        </p:attrNameLst>
                                      </p:cBhvr>
                                      <p:to>
                                        <p:strVal val="visible"/>
                                      </p:to>
                                    </p:set>
                                    <p:anim calcmode="lin" valueType="num">
                                      <p:cBhvr>
                                        <p:cTn id="467" dur="4500" fill="hold"/>
                                        <p:tgtEl>
                                          <p:spTgt spid="50"/>
                                        </p:tgtEl>
                                        <p:attrNameLst>
                                          <p:attrName>ppt_w</p:attrName>
                                        </p:attrNameLst>
                                      </p:cBhvr>
                                      <p:tavLst>
                                        <p:tav tm="0">
                                          <p:val>
                                            <p:strVal val="#ppt_w"/>
                                          </p:val>
                                        </p:tav>
                                        <p:tav tm="100000">
                                          <p:val>
                                            <p:strVal val="#ppt_w"/>
                                          </p:val>
                                        </p:tav>
                                      </p:tavLst>
                                    </p:anim>
                                    <p:anim calcmode="lin" valueType="num">
                                      <p:cBhvr>
                                        <p:cTn id="468" dur="4500" fill="hold"/>
                                        <p:tgtEl>
                                          <p:spTgt spid="50"/>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4250" fill="hold"/>
                                        <p:tgtEl>
                                          <p:spTgt spid="50"/>
                                        </p:tgtEl>
                                        <p:attrNameLst>
                                          <p:attrName>r</p:attrName>
                                        </p:attrNameLst>
                                      </p:cBhvr>
                                    </p:animRot>
                                  </p:childTnLst>
                                </p:cTn>
                              </p:par>
                              <p:par>
                                <p:cTn id="471" presetID="2" presetClass="exit" presetSubtype="12" fill="hold" grpId="2" nodeType="withEffect">
                                  <p:stCondLst>
                                    <p:cond delay="0"/>
                                  </p:stCondLst>
                                  <p:childTnLst>
                                    <p:anim calcmode="lin" valueType="num">
                                      <p:cBhvr additive="base">
                                        <p:cTn id="472" dur="5500"/>
                                        <p:tgtEl>
                                          <p:spTgt spid="50"/>
                                        </p:tgtEl>
                                        <p:attrNameLst>
                                          <p:attrName>ppt_x</p:attrName>
                                        </p:attrNameLst>
                                      </p:cBhvr>
                                      <p:tavLst>
                                        <p:tav tm="0">
                                          <p:val>
                                            <p:strVal val="ppt_x"/>
                                          </p:val>
                                        </p:tav>
                                        <p:tav tm="100000">
                                          <p:val>
                                            <p:strVal val="0-ppt_w/2"/>
                                          </p:val>
                                        </p:tav>
                                      </p:tavLst>
                                    </p:anim>
                                    <p:anim calcmode="lin" valueType="num">
                                      <p:cBhvr additive="base">
                                        <p:cTn id="473" dur="5500"/>
                                        <p:tgtEl>
                                          <p:spTgt spid="50"/>
                                        </p:tgtEl>
                                        <p:attrNameLst>
                                          <p:attrName>ppt_y</p:attrName>
                                        </p:attrNameLst>
                                      </p:cBhvr>
                                      <p:tavLst>
                                        <p:tav tm="0">
                                          <p:val>
                                            <p:strVal val="ppt_y"/>
                                          </p:val>
                                        </p:tav>
                                        <p:tav tm="100000">
                                          <p:val>
                                            <p:strVal val="1+ppt_h/2"/>
                                          </p:val>
                                        </p:tav>
                                      </p:tavLst>
                                    </p:anim>
                                    <p:set>
                                      <p:cBhvr>
                                        <p:cTn id="474" dur="1" fill="hold">
                                          <p:stCondLst>
                                            <p:cond delay="5499"/>
                                          </p:stCondLst>
                                        </p:cTn>
                                        <p:tgtEl>
                                          <p:spTgt spid="50"/>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51"/>
                                        </p:tgtEl>
                                        <p:attrNameLst>
                                          <p:attrName>style.visibility</p:attrName>
                                        </p:attrNameLst>
                                      </p:cBhvr>
                                      <p:to>
                                        <p:strVal val="visible"/>
                                      </p:to>
                                    </p:set>
                                    <p:anim calcmode="lin" valueType="num">
                                      <p:cBhvr>
                                        <p:cTn id="477" dur="4500" fill="hold"/>
                                        <p:tgtEl>
                                          <p:spTgt spid="51"/>
                                        </p:tgtEl>
                                        <p:attrNameLst>
                                          <p:attrName>ppt_w</p:attrName>
                                        </p:attrNameLst>
                                      </p:cBhvr>
                                      <p:tavLst>
                                        <p:tav tm="0">
                                          <p:val>
                                            <p:strVal val="#ppt_w"/>
                                          </p:val>
                                        </p:tav>
                                        <p:tav tm="100000">
                                          <p:val>
                                            <p:strVal val="#ppt_w"/>
                                          </p:val>
                                        </p:tav>
                                      </p:tavLst>
                                    </p:anim>
                                    <p:anim calcmode="lin" valueType="num">
                                      <p:cBhvr>
                                        <p:cTn id="478" dur="4500" fill="hold"/>
                                        <p:tgtEl>
                                          <p:spTgt spid="51"/>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4250" fill="hold"/>
                                        <p:tgtEl>
                                          <p:spTgt spid="51"/>
                                        </p:tgtEl>
                                        <p:attrNameLst>
                                          <p:attrName>r</p:attrName>
                                        </p:attrNameLst>
                                      </p:cBhvr>
                                    </p:animRot>
                                  </p:childTnLst>
                                </p:cTn>
                              </p:par>
                              <p:par>
                                <p:cTn id="481" presetID="2" presetClass="exit" presetSubtype="12" fill="hold" grpId="2" nodeType="withEffect">
                                  <p:stCondLst>
                                    <p:cond delay="0"/>
                                  </p:stCondLst>
                                  <p:childTnLst>
                                    <p:anim calcmode="lin" valueType="num">
                                      <p:cBhvr additive="base">
                                        <p:cTn id="482" dur="5500"/>
                                        <p:tgtEl>
                                          <p:spTgt spid="51"/>
                                        </p:tgtEl>
                                        <p:attrNameLst>
                                          <p:attrName>ppt_x</p:attrName>
                                        </p:attrNameLst>
                                      </p:cBhvr>
                                      <p:tavLst>
                                        <p:tav tm="0">
                                          <p:val>
                                            <p:strVal val="ppt_x"/>
                                          </p:val>
                                        </p:tav>
                                        <p:tav tm="100000">
                                          <p:val>
                                            <p:strVal val="0-ppt_w/2"/>
                                          </p:val>
                                        </p:tav>
                                      </p:tavLst>
                                    </p:anim>
                                    <p:anim calcmode="lin" valueType="num">
                                      <p:cBhvr additive="base">
                                        <p:cTn id="483" dur="5500"/>
                                        <p:tgtEl>
                                          <p:spTgt spid="51"/>
                                        </p:tgtEl>
                                        <p:attrNameLst>
                                          <p:attrName>ppt_y</p:attrName>
                                        </p:attrNameLst>
                                      </p:cBhvr>
                                      <p:tavLst>
                                        <p:tav tm="0">
                                          <p:val>
                                            <p:strVal val="ppt_y"/>
                                          </p:val>
                                        </p:tav>
                                        <p:tav tm="100000">
                                          <p:val>
                                            <p:strVal val="1+ppt_h/2"/>
                                          </p:val>
                                        </p:tav>
                                      </p:tavLst>
                                    </p:anim>
                                    <p:set>
                                      <p:cBhvr>
                                        <p:cTn id="484" dur="1" fill="hold">
                                          <p:stCondLst>
                                            <p:cond delay="5499"/>
                                          </p:stCondLst>
                                        </p:cTn>
                                        <p:tgtEl>
                                          <p:spTgt spid="51"/>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76"/>
                                        </p:tgtEl>
                                        <p:attrNameLst>
                                          <p:attrName>style.visibility</p:attrName>
                                        </p:attrNameLst>
                                      </p:cBhvr>
                                      <p:to>
                                        <p:strVal val="visible"/>
                                      </p:to>
                                    </p:set>
                                    <p:anim calcmode="lin" valueType="num">
                                      <p:cBhvr>
                                        <p:cTn id="487" dur="4500" fill="hold"/>
                                        <p:tgtEl>
                                          <p:spTgt spid="76"/>
                                        </p:tgtEl>
                                        <p:attrNameLst>
                                          <p:attrName>ppt_w</p:attrName>
                                        </p:attrNameLst>
                                      </p:cBhvr>
                                      <p:tavLst>
                                        <p:tav tm="0">
                                          <p:val>
                                            <p:strVal val="#ppt_w"/>
                                          </p:val>
                                        </p:tav>
                                        <p:tav tm="100000">
                                          <p:val>
                                            <p:strVal val="#ppt_w"/>
                                          </p:val>
                                        </p:tav>
                                      </p:tavLst>
                                    </p:anim>
                                    <p:anim calcmode="lin" valueType="num">
                                      <p:cBhvr>
                                        <p:cTn id="488" dur="4500" fill="hold"/>
                                        <p:tgtEl>
                                          <p:spTgt spid="76"/>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4250" fill="hold"/>
                                        <p:tgtEl>
                                          <p:spTgt spid="76"/>
                                        </p:tgtEl>
                                        <p:attrNameLst>
                                          <p:attrName>r</p:attrName>
                                        </p:attrNameLst>
                                      </p:cBhvr>
                                    </p:animRot>
                                  </p:childTnLst>
                                </p:cTn>
                              </p:par>
                              <p:par>
                                <p:cTn id="491" presetID="2" presetClass="exit" presetSubtype="6" fill="hold" grpId="2" nodeType="withEffect">
                                  <p:stCondLst>
                                    <p:cond delay="0"/>
                                  </p:stCondLst>
                                  <p:childTnLst>
                                    <p:anim calcmode="lin" valueType="num">
                                      <p:cBhvr additive="base">
                                        <p:cTn id="492" dur="5500"/>
                                        <p:tgtEl>
                                          <p:spTgt spid="76"/>
                                        </p:tgtEl>
                                        <p:attrNameLst>
                                          <p:attrName>ppt_x</p:attrName>
                                        </p:attrNameLst>
                                      </p:cBhvr>
                                      <p:tavLst>
                                        <p:tav tm="0">
                                          <p:val>
                                            <p:strVal val="ppt_x"/>
                                          </p:val>
                                        </p:tav>
                                        <p:tav tm="100000">
                                          <p:val>
                                            <p:strVal val="1+ppt_w/2"/>
                                          </p:val>
                                        </p:tav>
                                      </p:tavLst>
                                    </p:anim>
                                    <p:anim calcmode="lin" valueType="num">
                                      <p:cBhvr additive="base">
                                        <p:cTn id="493" dur="5500"/>
                                        <p:tgtEl>
                                          <p:spTgt spid="76"/>
                                        </p:tgtEl>
                                        <p:attrNameLst>
                                          <p:attrName>ppt_y</p:attrName>
                                        </p:attrNameLst>
                                      </p:cBhvr>
                                      <p:tavLst>
                                        <p:tav tm="0">
                                          <p:val>
                                            <p:strVal val="ppt_y"/>
                                          </p:val>
                                        </p:tav>
                                        <p:tav tm="100000">
                                          <p:val>
                                            <p:strVal val="1+ppt_h/2"/>
                                          </p:val>
                                        </p:tav>
                                      </p:tavLst>
                                    </p:anim>
                                    <p:set>
                                      <p:cBhvr>
                                        <p:cTn id="494" dur="1" fill="hold">
                                          <p:stCondLst>
                                            <p:cond delay="5499"/>
                                          </p:stCondLst>
                                        </p:cTn>
                                        <p:tgtEl>
                                          <p:spTgt spid="76"/>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77"/>
                                        </p:tgtEl>
                                        <p:attrNameLst>
                                          <p:attrName>style.visibility</p:attrName>
                                        </p:attrNameLst>
                                      </p:cBhvr>
                                      <p:to>
                                        <p:strVal val="visible"/>
                                      </p:to>
                                    </p:set>
                                    <p:anim calcmode="lin" valueType="num">
                                      <p:cBhvr>
                                        <p:cTn id="497" dur="4500" fill="hold"/>
                                        <p:tgtEl>
                                          <p:spTgt spid="77"/>
                                        </p:tgtEl>
                                        <p:attrNameLst>
                                          <p:attrName>ppt_w</p:attrName>
                                        </p:attrNameLst>
                                      </p:cBhvr>
                                      <p:tavLst>
                                        <p:tav tm="0">
                                          <p:val>
                                            <p:strVal val="#ppt_w"/>
                                          </p:val>
                                        </p:tav>
                                        <p:tav tm="100000">
                                          <p:val>
                                            <p:strVal val="#ppt_w"/>
                                          </p:val>
                                        </p:tav>
                                      </p:tavLst>
                                    </p:anim>
                                    <p:anim calcmode="lin" valueType="num">
                                      <p:cBhvr>
                                        <p:cTn id="498" dur="4500" fill="hold"/>
                                        <p:tgtEl>
                                          <p:spTgt spid="77"/>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4250" fill="hold"/>
                                        <p:tgtEl>
                                          <p:spTgt spid="77"/>
                                        </p:tgtEl>
                                        <p:attrNameLst>
                                          <p:attrName>r</p:attrName>
                                        </p:attrNameLst>
                                      </p:cBhvr>
                                    </p:animRot>
                                  </p:childTnLst>
                                </p:cTn>
                              </p:par>
                              <p:par>
                                <p:cTn id="501" presetID="2" presetClass="exit" presetSubtype="6" fill="hold" grpId="2" nodeType="withEffect">
                                  <p:stCondLst>
                                    <p:cond delay="0"/>
                                  </p:stCondLst>
                                  <p:childTnLst>
                                    <p:anim calcmode="lin" valueType="num">
                                      <p:cBhvr additive="base">
                                        <p:cTn id="502" dur="5500"/>
                                        <p:tgtEl>
                                          <p:spTgt spid="77"/>
                                        </p:tgtEl>
                                        <p:attrNameLst>
                                          <p:attrName>ppt_x</p:attrName>
                                        </p:attrNameLst>
                                      </p:cBhvr>
                                      <p:tavLst>
                                        <p:tav tm="0">
                                          <p:val>
                                            <p:strVal val="ppt_x"/>
                                          </p:val>
                                        </p:tav>
                                        <p:tav tm="100000">
                                          <p:val>
                                            <p:strVal val="1+ppt_w/2"/>
                                          </p:val>
                                        </p:tav>
                                      </p:tavLst>
                                    </p:anim>
                                    <p:anim calcmode="lin" valueType="num">
                                      <p:cBhvr additive="base">
                                        <p:cTn id="503" dur="5500"/>
                                        <p:tgtEl>
                                          <p:spTgt spid="77"/>
                                        </p:tgtEl>
                                        <p:attrNameLst>
                                          <p:attrName>ppt_y</p:attrName>
                                        </p:attrNameLst>
                                      </p:cBhvr>
                                      <p:tavLst>
                                        <p:tav tm="0">
                                          <p:val>
                                            <p:strVal val="ppt_y"/>
                                          </p:val>
                                        </p:tav>
                                        <p:tav tm="100000">
                                          <p:val>
                                            <p:strVal val="1+ppt_h/2"/>
                                          </p:val>
                                        </p:tav>
                                      </p:tavLst>
                                    </p:anim>
                                    <p:set>
                                      <p:cBhvr>
                                        <p:cTn id="504" dur="1" fill="hold">
                                          <p:stCondLst>
                                            <p:cond delay="5499"/>
                                          </p:stCondLst>
                                        </p:cTn>
                                        <p:tgtEl>
                                          <p:spTgt spid="77"/>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78"/>
                                        </p:tgtEl>
                                        <p:attrNameLst>
                                          <p:attrName>style.visibility</p:attrName>
                                        </p:attrNameLst>
                                      </p:cBhvr>
                                      <p:to>
                                        <p:strVal val="visible"/>
                                      </p:to>
                                    </p:set>
                                    <p:anim calcmode="lin" valueType="num">
                                      <p:cBhvr>
                                        <p:cTn id="507" dur="4500" fill="hold"/>
                                        <p:tgtEl>
                                          <p:spTgt spid="78"/>
                                        </p:tgtEl>
                                        <p:attrNameLst>
                                          <p:attrName>ppt_w</p:attrName>
                                        </p:attrNameLst>
                                      </p:cBhvr>
                                      <p:tavLst>
                                        <p:tav tm="0">
                                          <p:val>
                                            <p:strVal val="#ppt_w"/>
                                          </p:val>
                                        </p:tav>
                                        <p:tav tm="100000">
                                          <p:val>
                                            <p:strVal val="#ppt_w"/>
                                          </p:val>
                                        </p:tav>
                                      </p:tavLst>
                                    </p:anim>
                                    <p:anim calcmode="lin" valueType="num">
                                      <p:cBhvr>
                                        <p:cTn id="508" dur="4500" fill="hold"/>
                                        <p:tgtEl>
                                          <p:spTgt spid="78"/>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4250" fill="hold"/>
                                        <p:tgtEl>
                                          <p:spTgt spid="78"/>
                                        </p:tgtEl>
                                        <p:attrNameLst>
                                          <p:attrName>r</p:attrName>
                                        </p:attrNameLst>
                                      </p:cBhvr>
                                    </p:animRot>
                                  </p:childTnLst>
                                </p:cTn>
                              </p:par>
                              <p:par>
                                <p:cTn id="511" presetID="2" presetClass="exit" presetSubtype="6" fill="hold" grpId="2" nodeType="withEffect">
                                  <p:stCondLst>
                                    <p:cond delay="0"/>
                                  </p:stCondLst>
                                  <p:childTnLst>
                                    <p:anim calcmode="lin" valueType="num">
                                      <p:cBhvr additive="base">
                                        <p:cTn id="512" dur="5500"/>
                                        <p:tgtEl>
                                          <p:spTgt spid="78"/>
                                        </p:tgtEl>
                                        <p:attrNameLst>
                                          <p:attrName>ppt_x</p:attrName>
                                        </p:attrNameLst>
                                      </p:cBhvr>
                                      <p:tavLst>
                                        <p:tav tm="0">
                                          <p:val>
                                            <p:strVal val="ppt_x"/>
                                          </p:val>
                                        </p:tav>
                                        <p:tav tm="100000">
                                          <p:val>
                                            <p:strVal val="1+ppt_w/2"/>
                                          </p:val>
                                        </p:tav>
                                      </p:tavLst>
                                    </p:anim>
                                    <p:anim calcmode="lin" valueType="num">
                                      <p:cBhvr additive="base">
                                        <p:cTn id="513" dur="5500"/>
                                        <p:tgtEl>
                                          <p:spTgt spid="78"/>
                                        </p:tgtEl>
                                        <p:attrNameLst>
                                          <p:attrName>ppt_y</p:attrName>
                                        </p:attrNameLst>
                                      </p:cBhvr>
                                      <p:tavLst>
                                        <p:tav tm="0">
                                          <p:val>
                                            <p:strVal val="ppt_y"/>
                                          </p:val>
                                        </p:tav>
                                        <p:tav tm="100000">
                                          <p:val>
                                            <p:strVal val="1+ppt_h/2"/>
                                          </p:val>
                                        </p:tav>
                                      </p:tavLst>
                                    </p:anim>
                                    <p:set>
                                      <p:cBhvr>
                                        <p:cTn id="514" dur="1" fill="hold">
                                          <p:stCondLst>
                                            <p:cond delay="5499"/>
                                          </p:stCondLst>
                                        </p:cTn>
                                        <p:tgtEl>
                                          <p:spTgt spid="78"/>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79"/>
                                        </p:tgtEl>
                                        <p:attrNameLst>
                                          <p:attrName>style.visibility</p:attrName>
                                        </p:attrNameLst>
                                      </p:cBhvr>
                                      <p:to>
                                        <p:strVal val="visible"/>
                                      </p:to>
                                    </p:set>
                                    <p:anim calcmode="lin" valueType="num">
                                      <p:cBhvr>
                                        <p:cTn id="517" dur="4500" fill="hold"/>
                                        <p:tgtEl>
                                          <p:spTgt spid="79"/>
                                        </p:tgtEl>
                                        <p:attrNameLst>
                                          <p:attrName>ppt_w</p:attrName>
                                        </p:attrNameLst>
                                      </p:cBhvr>
                                      <p:tavLst>
                                        <p:tav tm="0">
                                          <p:val>
                                            <p:strVal val="#ppt_w"/>
                                          </p:val>
                                        </p:tav>
                                        <p:tav tm="100000">
                                          <p:val>
                                            <p:strVal val="#ppt_w"/>
                                          </p:val>
                                        </p:tav>
                                      </p:tavLst>
                                    </p:anim>
                                    <p:anim calcmode="lin" valueType="num">
                                      <p:cBhvr>
                                        <p:cTn id="518" dur="4500" fill="hold"/>
                                        <p:tgtEl>
                                          <p:spTgt spid="79"/>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4250" fill="hold"/>
                                        <p:tgtEl>
                                          <p:spTgt spid="79"/>
                                        </p:tgtEl>
                                        <p:attrNameLst>
                                          <p:attrName>r</p:attrName>
                                        </p:attrNameLst>
                                      </p:cBhvr>
                                    </p:animRot>
                                  </p:childTnLst>
                                </p:cTn>
                              </p:par>
                              <p:par>
                                <p:cTn id="521" presetID="2" presetClass="exit" presetSubtype="6" fill="hold" grpId="2" nodeType="withEffect">
                                  <p:stCondLst>
                                    <p:cond delay="0"/>
                                  </p:stCondLst>
                                  <p:childTnLst>
                                    <p:anim calcmode="lin" valueType="num">
                                      <p:cBhvr additive="base">
                                        <p:cTn id="522" dur="5500"/>
                                        <p:tgtEl>
                                          <p:spTgt spid="79"/>
                                        </p:tgtEl>
                                        <p:attrNameLst>
                                          <p:attrName>ppt_x</p:attrName>
                                        </p:attrNameLst>
                                      </p:cBhvr>
                                      <p:tavLst>
                                        <p:tav tm="0">
                                          <p:val>
                                            <p:strVal val="ppt_x"/>
                                          </p:val>
                                        </p:tav>
                                        <p:tav tm="100000">
                                          <p:val>
                                            <p:strVal val="1+ppt_w/2"/>
                                          </p:val>
                                        </p:tav>
                                      </p:tavLst>
                                    </p:anim>
                                    <p:anim calcmode="lin" valueType="num">
                                      <p:cBhvr additive="base">
                                        <p:cTn id="523" dur="5500"/>
                                        <p:tgtEl>
                                          <p:spTgt spid="79"/>
                                        </p:tgtEl>
                                        <p:attrNameLst>
                                          <p:attrName>ppt_y</p:attrName>
                                        </p:attrNameLst>
                                      </p:cBhvr>
                                      <p:tavLst>
                                        <p:tav tm="0">
                                          <p:val>
                                            <p:strVal val="ppt_y"/>
                                          </p:val>
                                        </p:tav>
                                        <p:tav tm="100000">
                                          <p:val>
                                            <p:strVal val="1+ppt_h/2"/>
                                          </p:val>
                                        </p:tav>
                                      </p:tavLst>
                                    </p:anim>
                                    <p:set>
                                      <p:cBhvr>
                                        <p:cTn id="524" dur="1" fill="hold">
                                          <p:stCondLst>
                                            <p:cond delay="5499"/>
                                          </p:stCondLst>
                                        </p:cTn>
                                        <p:tgtEl>
                                          <p:spTgt spid="79"/>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80"/>
                                        </p:tgtEl>
                                        <p:attrNameLst>
                                          <p:attrName>style.visibility</p:attrName>
                                        </p:attrNameLst>
                                      </p:cBhvr>
                                      <p:to>
                                        <p:strVal val="visible"/>
                                      </p:to>
                                    </p:set>
                                    <p:anim calcmode="lin" valueType="num">
                                      <p:cBhvr>
                                        <p:cTn id="527" dur="4500" fill="hold"/>
                                        <p:tgtEl>
                                          <p:spTgt spid="80"/>
                                        </p:tgtEl>
                                        <p:attrNameLst>
                                          <p:attrName>ppt_w</p:attrName>
                                        </p:attrNameLst>
                                      </p:cBhvr>
                                      <p:tavLst>
                                        <p:tav tm="0">
                                          <p:val>
                                            <p:strVal val="#ppt_w"/>
                                          </p:val>
                                        </p:tav>
                                        <p:tav tm="100000">
                                          <p:val>
                                            <p:strVal val="#ppt_w"/>
                                          </p:val>
                                        </p:tav>
                                      </p:tavLst>
                                    </p:anim>
                                    <p:anim calcmode="lin" valueType="num">
                                      <p:cBhvr>
                                        <p:cTn id="528" dur="4500" fill="hold"/>
                                        <p:tgtEl>
                                          <p:spTgt spid="80"/>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4250" fill="hold"/>
                                        <p:tgtEl>
                                          <p:spTgt spid="80"/>
                                        </p:tgtEl>
                                        <p:attrNameLst>
                                          <p:attrName>r</p:attrName>
                                        </p:attrNameLst>
                                      </p:cBhvr>
                                    </p:animRot>
                                  </p:childTnLst>
                                </p:cTn>
                              </p:par>
                              <p:par>
                                <p:cTn id="531" presetID="2" presetClass="exit" presetSubtype="6" fill="hold" grpId="2" nodeType="withEffect">
                                  <p:stCondLst>
                                    <p:cond delay="0"/>
                                  </p:stCondLst>
                                  <p:childTnLst>
                                    <p:anim calcmode="lin" valueType="num">
                                      <p:cBhvr additive="base">
                                        <p:cTn id="532" dur="5500"/>
                                        <p:tgtEl>
                                          <p:spTgt spid="80"/>
                                        </p:tgtEl>
                                        <p:attrNameLst>
                                          <p:attrName>ppt_x</p:attrName>
                                        </p:attrNameLst>
                                      </p:cBhvr>
                                      <p:tavLst>
                                        <p:tav tm="0">
                                          <p:val>
                                            <p:strVal val="ppt_x"/>
                                          </p:val>
                                        </p:tav>
                                        <p:tav tm="100000">
                                          <p:val>
                                            <p:strVal val="1+ppt_w/2"/>
                                          </p:val>
                                        </p:tav>
                                      </p:tavLst>
                                    </p:anim>
                                    <p:anim calcmode="lin" valueType="num">
                                      <p:cBhvr additive="base">
                                        <p:cTn id="533" dur="5500"/>
                                        <p:tgtEl>
                                          <p:spTgt spid="80"/>
                                        </p:tgtEl>
                                        <p:attrNameLst>
                                          <p:attrName>ppt_y</p:attrName>
                                        </p:attrNameLst>
                                      </p:cBhvr>
                                      <p:tavLst>
                                        <p:tav tm="0">
                                          <p:val>
                                            <p:strVal val="ppt_y"/>
                                          </p:val>
                                        </p:tav>
                                        <p:tav tm="100000">
                                          <p:val>
                                            <p:strVal val="1+ppt_h/2"/>
                                          </p:val>
                                        </p:tav>
                                      </p:tavLst>
                                    </p:anim>
                                    <p:set>
                                      <p:cBhvr>
                                        <p:cTn id="534" dur="1" fill="hold">
                                          <p:stCondLst>
                                            <p:cond delay="5499"/>
                                          </p:stCondLst>
                                        </p:cTn>
                                        <p:tgtEl>
                                          <p:spTgt spid="80"/>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81"/>
                                        </p:tgtEl>
                                        <p:attrNameLst>
                                          <p:attrName>style.visibility</p:attrName>
                                        </p:attrNameLst>
                                      </p:cBhvr>
                                      <p:to>
                                        <p:strVal val="visible"/>
                                      </p:to>
                                    </p:set>
                                    <p:anim calcmode="lin" valueType="num">
                                      <p:cBhvr>
                                        <p:cTn id="537" dur="4500" fill="hold"/>
                                        <p:tgtEl>
                                          <p:spTgt spid="81"/>
                                        </p:tgtEl>
                                        <p:attrNameLst>
                                          <p:attrName>ppt_w</p:attrName>
                                        </p:attrNameLst>
                                      </p:cBhvr>
                                      <p:tavLst>
                                        <p:tav tm="0">
                                          <p:val>
                                            <p:strVal val="#ppt_w"/>
                                          </p:val>
                                        </p:tav>
                                        <p:tav tm="100000">
                                          <p:val>
                                            <p:strVal val="#ppt_w"/>
                                          </p:val>
                                        </p:tav>
                                      </p:tavLst>
                                    </p:anim>
                                    <p:anim calcmode="lin" valueType="num">
                                      <p:cBhvr>
                                        <p:cTn id="538" dur="4500" fill="hold"/>
                                        <p:tgtEl>
                                          <p:spTgt spid="81"/>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4250" fill="hold"/>
                                        <p:tgtEl>
                                          <p:spTgt spid="81"/>
                                        </p:tgtEl>
                                        <p:attrNameLst>
                                          <p:attrName>r</p:attrName>
                                        </p:attrNameLst>
                                      </p:cBhvr>
                                    </p:animRot>
                                  </p:childTnLst>
                                </p:cTn>
                              </p:par>
                              <p:par>
                                <p:cTn id="541" presetID="2" presetClass="exit" presetSubtype="6" fill="hold" grpId="2" nodeType="withEffect">
                                  <p:stCondLst>
                                    <p:cond delay="0"/>
                                  </p:stCondLst>
                                  <p:childTnLst>
                                    <p:anim calcmode="lin" valueType="num">
                                      <p:cBhvr additive="base">
                                        <p:cTn id="542" dur="5500"/>
                                        <p:tgtEl>
                                          <p:spTgt spid="81"/>
                                        </p:tgtEl>
                                        <p:attrNameLst>
                                          <p:attrName>ppt_x</p:attrName>
                                        </p:attrNameLst>
                                      </p:cBhvr>
                                      <p:tavLst>
                                        <p:tav tm="0">
                                          <p:val>
                                            <p:strVal val="ppt_x"/>
                                          </p:val>
                                        </p:tav>
                                        <p:tav tm="100000">
                                          <p:val>
                                            <p:strVal val="1+ppt_w/2"/>
                                          </p:val>
                                        </p:tav>
                                      </p:tavLst>
                                    </p:anim>
                                    <p:anim calcmode="lin" valueType="num">
                                      <p:cBhvr additive="base">
                                        <p:cTn id="543" dur="5500"/>
                                        <p:tgtEl>
                                          <p:spTgt spid="81"/>
                                        </p:tgtEl>
                                        <p:attrNameLst>
                                          <p:attrName>ppt_y</p:attrName>
                                        </p:attrNameLst>
                                      </p:cBhvr>
                                      <p:tavLst>
                                        <p:tav tm="0">
                                          <p:val>
                                            <p:strVal val="ppt_y"/>
                                          </p:val>
                                        </p:tav>
                                        <p:tav tm="100000">
                                          <p:val>
                                            <p:strVal val="1+ppt_h/2"/>
                                          </p:val>
                                        </p:tav>
                                      </p:tavLst>
                                    </p:anim>
                                    <p:set>
                                      <p:cBhvr>
                                        <p:cTn id="544" dur="1" fill="hold">
                                          <p:stCondLst>
                                            <p:cond delay="5499"/>
                                          </p:stCondLst>
                                        </p:cTn>
                                        <p:tgtEl>
                                          <p:spTgt spid="81"/>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82"/>
                                        </p:tgtEl>
                                        <p:attrNameLst>
                                          <p:attrName>style.visibility</p:attrName>
                                        </p:attrNameLst>
                                      </p:cBhvr>
                                      <p:to>
                                        <p:strVal val="visible"/>
                                      </p:to>
                                    </p:set>
                                    <p:anim calcmode="lin" valueType="num">
                                      <p:cBhvr>
                                        <p:cTn id="547" dur="4500" fill="hold"/>
                                        <p:tgtEl>
                                          <p:spTgt spid="82"/>
                                        </p:tgtEl>
                                        <p:attrNameLst>
                                          <p:attrName>ppt_w</p:attrName>
                                        </p:attrNameLst>
                                      </p:cBhvr>
                                      <p:tavLst>
                                        <p:tav tm="0">
                                          <p:val>
                                            <p:strVal val="#ppt_w"/>
                                          </p:val>
                                        </p:tav>
                                        <p:tav tm="100000">
                                          <p:val>
                                            <p:strVal val="#ppt_w"/>
                                          </p:val>
                                        </p:tav>
                                      </p:tavLst>
                                    </p:anim>
                                    <p:anim calcmode="lin" valueType="num">
                                      <p:cBhvr>
                                        <p:cTn id="548" dur="4500" fill="hold"/>
                                        <p:tgtEl>
                                          <p:spTgt spid="82"/>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4250" fill="hold"/>
                                        <p:tgtEl>
                                          <p:spTgt spid="82"/>
                                        </p:tgtEl>
                                        <p:attrNameLst>
                                          <p:attrName>r</p:attrName>
                                        </p:attrNameLst>
                                      </p:cBhvr>
                                    </p:animRot>
                                  </p:childTnLst>
                                </p:cTn>
                              </p:par>
                              <p:par>
                                <p:cTn id="551" presetID="2" presetClass="exit" presetSubtype="6" fill="hold" grpId="2" nodeType="withEffect">
                                  <p:stCondLst>
                                    <p:cond delay="0"/>
                                  </p:stCondLst>
                                  <p:childTnLst>
                                    <p:anim calcmode="lin" valueType="num">
                                      <p:cBhvr additive="base">
                                        <p:cTn id="552" dur="5500"/>
                                        <p:tgtEl>
                                          <p:spTgt spid="82"/>
                                        </p:tgtEl>
                                        <p:attrNameLst>
                                          <p:attrName>ppt_x</p:attrName>
                                        </p:attrNameLst>
                                      </p:cBhvr>
                                      <p:tavLst>
                                        <p:tav tm="0">
                                          <p:val>
                                            <p:strVal val="ppt_x"/>
                                          </p:val>
                                        </p:tav>
                                        <p:tav tm="100000">
                                          <p:val>
                                            <p:strVal val="1+ppt_w/2"/>
                                          </p:val>
                                        </p:tav>
                                      </p:tavLst>
                                    </p:anim>
                                    <p:anim calcmode="lin" valueType="num">
                                      <p:cBhvr additive="base">
                                        <p:cTn id="553" dur="5500"/>
                                        <p:tgtEl>
                                          <p:spTgt spid="82"/>
                                        </p:tgtEl>
                                        <p:attrNameLst>
                                          <p:attrName>ppt_y</p:attrName>
                                        </p:attrNameLst>
                                      </p:cBhvr>
                                      <p:tavLst>
                                        <p:tav tm="0">
                                          <p:val>
                                            <p:strVal val="ppt_y"/>
                                          </p:val>
                                        </p:tav>
                                        <p:tav tm="100000">
                                          <p:val>
                                            <p:strVal val="1+ppt_h/2"/>
                                          </p:val>
                                        </p:tav>
                                      </p:tavLst>
                                    </p:anim>
                                    <p:set>
                                      <p:cBhvr>
                                        <p:cTn id="554" dur="1" fill="hold">
                                          <p:stCondLst>
                                            <p:cond delay="5499"/>
                                          </p:stCondLst>
                                        </p:cTn>
                                        <p:tgtEl>
                                          <p:spTgt spid="82"/>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83"/>
                                        </p:tgtEl>
                                        <p:attrNameLst>
                                          <p:attrName>style.visibility</p:attrName>
                                        </p:attrNameLst>
                                      </p:cBhvr>
                                      <p:to>
                                        <p:strVal val="visible"/>
                                      </p:to>
                                    </p:set>
                                    <p:anim calcmode="lin" valueType="num">
                                      <p:cBhvr>
                                        <p:cTn id="557" dur="4500" fill="hold"/>
                                        <p:tgtEl>
                                          <p:spTgt spid="83"/>
                                        </p:tgtEl>
                                        <p:attrNameLst>
                                          <p:attrName>ppt_w</p:attrName>
                                        </p:attrNameLst>
                                      </p:cBhvr>
                                      <p:tavLst>
                                        <p:tav tm="0">
                                          <p:val>
                                            <p:strVal val="#ppt_w"/>
                                          </p:val>
                                        </p:tav>
                                        <p:tav tm="100000">
                                          <p:val>
                                            <p:strVal val="#ppt_w"/>
                                          </p:val>
                                        </p:tav>
                                      </p:tavLst>
                                    </p:anim>
                                    <p:anim calcmode="lin" valueType="num">
                                      <p:cBhvr>
                                        <p:cTn id="558" dur="4500" fill="hold"/>
                                        <p:tgtEl>
                                          <p:spTgt spid="83"/>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4250" fill="hold"/>
                                        <p:tgtEl>
                                          <p:spTgt spid="83"/>
                                        </p:tgtEl>
                                        <p:attrNameLst>
                                          <p:attrName>r</p:attrName>
                                        </p:attrNameLst>
                                      </p:cBhvr>
                                    </p:animRot>
                                  </p:childTnLst>
                                </p:cTn>
                              </p:par>
                              <p:par>
                                <p:cTn id="561" presetID="2" presetClass="exit" presetSubtype="6" fill="hold" grpId="2" nodeType="withEffect">
                                  <p:stCondLst>
                                    <p:cond delay="0"/>
                                  </p:stCondLst>
                                  <p:childTnLst>
                                    <p:anim calcmode="lin" valueType="num">
                                      <p:cBhvr additive="base">
                                        <p:cTn id="562" dur="5500"/>
                                        <p:tgtEl>
                                          <p:spTgt spid="83"/>
                                        </p:tgtEl>
                                        <p:attrNameLst>
                                          <p:attrName>ppt_x</p:attrName>
                                        </p:attrNameLst>
                                      </p:cBhvr>
                                      <p:tavLst>
                                        <p:tav tm="0">
                                          <p:val>
                                            <p:strVal val="ppt_x"/>
                                          </p:val>
                                        </p:tav>
                                        <p:tav tm="100000">
                                          <p:val>
                                            <p:strVal val="1+ppt_w/2"/>
                                          </p:val>
                                        </p:tav>
                                      </p:tavLst>
                                    </p:anim>
                                    <p:anim calcmode="lin" valueType="num">
                                      <p:cBhvr additive="base">
                                        <p:cTn id="563" dur="5500"/>
                                        <p:tgtEl>
                                          <p:spTgt spid="83"/>
                                        </p:tgtEl>
                                        <p:attrNameLst>
                                          <p:attrName>ppt_y</p:attrName>
                                        </p:attrNameLst>
                                      </p:cBhvr>
                                      <p:tavLst>
                                        <p:tav tm="0">
                                          <p:val>
                                            <p:strVal val="ppt_y"/>
                                          </p:val>
                                        </p:tav>
                                        <p:tav tm="100000">
                                          <p:val>
                                            <p:strVal val="1+ppt_h/2"/>
                                          </p:val>
                                        </p:tav>
                                      </p:tavLst>
                                    </p:anim>
                                    <p:set>
                                      <p:cBhvr>
                                        <p:cTn id="564" dur="1" fill="hold">
                                          <p:stCondLst>
                                            <p:cond delay="5499"/>
                                          </p:stCondLst>
                                        </p:cTn>
                                        <p:tgtEl>
                                          <p:spTgt spid="83"/>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84"/>
                                        </p:tgtEl>
                                        <p:attrNameLst>
                                          <p:attrName>style.visibility</p:attrName>
                                        </p:attrNameLst>
                                      </p:cBhvr>
                                      <p:to>
                                        <p:strVal val="visible"/>
                                      </p:to>
                                    </p:set>
                                    <p:anim calcmode="lin" valueType="num">
                                      <p:cBhvr>
                                        <p:cTn id="567" dur="4500" fill="hold"/>
                                        <p:tgtEl>
                                          <p:spTgt spid="84"/>
                                        </p:tgtEl>
                                        <p:attrNameLst>
                                          <p:attrName>ppt_w</p:attrName>
                                        </p:attrNameLst>
                                      </p:cBhvr>
                                      <p:tavLst>
                                        <p:tav tm="0">
                                          <p:val>
                                            <p:strVal val="#ppt_w"/>
                                          </p:val>
                                        </p:tav>
                                        <p:tav tm="100000">
                                          <p:val>
                                            <p:strVal val="#ppt_w"/>
                                          </p:val>
                                        </p:tav>
                                      </p:tavLst>
                                    </p:anim>
                                    <p:anim calcmode="lin" valueType="num">
                                      <p:cBhvr>
                                        <p:cTn id="568" dur="4500" fill="hold"/>
                                        <p:tgtEl>
                                          <p:spTgt spid="84"/>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4250" fill="hold"/>
                                        <p:tgtEl>
                                          <p:spTgt spid="84"/>
                                        </p:tgtEl>
                                        <p:attrNameLst>
                                          <p:attrName>r</p:attrName>
                                        </p:attrNameLst>
                                      </p:cBhvr>
                                    </p:animRot>
                                  </p:childTnLst>
                                </p:cTn>
                              </p:par>
                              <p:par>
                                <p:cTn id="571" presetID="2" presetClass="exit" presetSubtype="6" fill="hold" grpId="2" nodeType="withEffect">
                                  <p:stCondLst>
                                    <p:cond delay="0"/>
                                  </p:stCondLst>
                                  <p:childTnLst>
                                    <p:anim calcmode="lin" valueType="num">
                                      <p:cBhvr additive="base">
                                        <p:cTn id="572" dur="5500"/>
                                        <p:tgtEl>
                                          <p:spTgt spid="84"/>
                                        </p:tgtEl>
                                        <p:attrNameLst>
                                          <p:attrName>ppt_x</p:attrName>
                                        </p:attrNameLst>
                                      </p:cBhvr>
                                      <p:tavLst>
                                        <p:tav tm="0">
                                          <p:val>
                                            <p:strVal val="ppt_x"/>
                                          </p:val>
                                        </p:tav>
                                        <p:tav tm="100000">
                                          <p:val>
                                            <p:strVal val="1+ppt_w/2"/>
                                          </p:val>
                                        </p:tav>
                                      </p:tavLst>
                                    </p:anim>
                                    <p:anim calcmode="lin" valueType="num">
                                      <p:cBhvr additive="base">
                                        <p:cTn id="573" dur="5500"/>
                                        <p:tgtEl>
                                          <p:spTgt spid="84"/>
                                        </p:tgtEl>
                                        <p:attrNameLst>
                                          <p:attrName>ppt_y</p:attrName>
                                        </p:attrNameLst>
                                      </p:cBhvr>
                                      <p:tavLst>
                                        <p:tav tm="0">
                                          <p:val>
                                            <p:strVal val="ppt_y"/>
                                          </p:val>
                                        </p:tav>
                                        <p:tav tm="100000">
                                          <p:val>
                                            <p:strVal val="1+ppt_h/2"/>
                                          </p:val>
                                        </p:tav>
                                      </p:tavLst>
                                    </p:anim>
                                    <p:set>
                                      <p:cBhvr>
                                        <p:cTn id="574" dur="1" fill="hold">
                                          <p:stCondLst>
                                            <p:cond delay="5499"/>
                                          </p:stCondLst>
                                        </p:cTn>
                                        <p:tgtEl>
                                          <p:spTgt spid="84"/>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85"/>
                                        </p:tgtEl>
                                        <p:attrNameLst>
                                          <p:attrName>style.visibility</p:attrName>
                                        </p:attrNameLst>
                                      </p:cBhvr>
                                      <p:to>
                                        <p:strVal val="visible"/>
                                      </p:to>
                                    </p:set>
                                    <p:anim calcmode="lin" valueType="num">
                                      <p:cBhvr>
                                        <p:cTn id="577" dur="4500" fill="hold"/>
                                        <p:tgtEl>
                                          <p:spTgt spid="85"/>
                                        </p:tgtEl>
                                        <p:attrNameLst>
                                          <p:attrName>ppt_w</p:attrName>
                                        </p:attrNameLst>
                                      </p:cBhvr>
                                      <p:tavLst>
                                        <p:tav tm="0">
                                          <p:val>
                                            <p:strVal val="#ppt_w"/>
                                          </p:val>
                                        </p:tav>
                                        <p:tav tm="100000">
                                          <p:val>
                                            <p:strVal val="#ppt_w"/>
                                          </p:val>
                                        </p:tav>
                                      </p:tavLst>
                                    </p:anim>
                                    <p:anim calcmode="lin" valueType="num">
                                      <p:cBhvr>
                                        <p:cTn id="578" dur="4500" fill="hold"/>
                                        <p:tgtEl>
                                          <p:spTgt spid="85"/>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4250" fill="hold"/>
                                        <p:tgtEl>
                                          <p:spTgt spid="85"/>
                                        </p:tgtEl>
                                        <p:attrNameLst>
                                          <p:attrName>r</p:attrName>
                                        </p:attrNameLst>
                                      </p:cBhvr>
                                    </p:animRot>
                                  </p:childTnLst>
                                </p:cTn>
                              </p:par>
                              <p:par>
                                <p:cTn id="581" presetID="2" presetClass="exit" presetSubtype="6" fill="hold" grpId="2" nodeType="withEffect">
                                  <p:stCondLst>
                                    <p:cond delay="0"/>
                                  </p:stCondLst>
                                  <p:childTnLst>
                                    <p:anim calcmode="lin" valueType="num">
                                      <p:cBhvr additive="base">
                                        <p:cTn id="582" dur="5500"/>
                                        <p:tgtEl>
                                          <p:spTgt spid="85"/>
                                        </p:tgtEl>
                                        <p:attrNameLst>
                                          <p:attrName>ppt_x</p:attrName>
                                        </p:attrNameLst>
                                      </p:cBhvr>
                                      <p:tavLst>
                                        <p:tav tm="0">
                                          <p:val>
                                            <p:strVal val="ppt_x"/>
                                          </p:val>
                                        </p:tav>
                                        <p:tav tm="100000">
                                          <p:val>
                                            <p:strVal val="1+ppt_w/2"/>
                                          </p:val>
                                        </p:tav>
                                      </p:tavLst>
                                    </p:anim>
                                    <p:anim calcmode="lin" valueType="num">
                                      <p:cBhvr additive="base">
                                        <p:cTn id="583" dur="5500"/>
                                        <p:tgtEl>
                                          <p:spTgt spid="85"/>
                                        </p:tgtEl>
                                        <p:attrNameLst>
                                          <p:attrName>ppt_y</p:attrName>
                                        </p:attrNameLst>
                                      </p:cBhvr>
                                      <p:tavLst>
                                        <p:tav tm="0">
                                          <p:val>
                                            <p:strVal val="ppt_y"/>
                                          </p:val>
                                        </p:tav>
                                        <p:tav tm="100000">
                                          <p:val>
                                            <p:strVal val="1+ppt_h/2"/>
                                          </p:val>
                                        </p:tav>
                                      </p:tavLst>
                                    </p:anim>
                                    <p:set>
                                      <p:cBhvr>
                                        <p:cTn id="584" dur="1" fill="hold">
                                          <p:stCondLst>
                                            <p:cond delay="5499"/>
                                          </p:stCondLst>
                                        </p:cTn>
                                        <p:tgtEl>
                                          <p:spTgt spid="85"/>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86"/>
                                        </p:tgtEl>
                                        <p:attrNameLst>
                                          <p:attrName>style.visibility</p:attrName>
                                        </p:attrNameLst>
                                      </p:cBhvr>
                                      <p:to>
                                        <p:strVal val="visible"/>
                                      </p:to>
                                    </p:set>
                                    <p:anim calcmode="lin" valueType="num">
                                      <p:cBhvr>
                                        <p:cTn id="587" dur="4500" fill="hold"/>
                                        <p:tgtEl>
                                          <p:spTgt spid="86"/>
                                        </p:tgtEl>
                                        <p:attrNameLst>
                                          <p:attrName>ppt_w</p:attrName>
                                        </p:attrNameLst>
                                      </p:cBhvr>
                                      <p:tavLst>
                                        <p:tav tm="0">
                                          <p:val>
                                            <p:strVal val="#ppt_w"/>
                                          </p:val>
                                        </p:tav>
                                        <p:tav tm="100000">
                                          <p:val>
                                            <p:strVal val="#ppt_w"/>
                                          </p:val>
                                        </p:tav>
                                      </p:tavLst>
                                    </p:anim>
                                    <p:anim calcmode="lin" valueType="num">
                                      <p:cBhvr>
                                        <p:cTn id="588" dur="4500" fill="hold"/>
                                        <p:tgtEl>
                                          <p:spTgt spid="86"/>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4250" fill="hold"/>
                                        <p:tgtEl>
                                          <p:spTgt spid="86"/>
                                        </p:tgtEl>
                                        <p:attrNameLst>
                                          <p:attrName>r</p:attrName>
                                        </p:attrNameLst>
                                      </p:cBhvr>
                                    </p:animRot>
                                  </p:childTnLst>
                                </p:cTn>
                              </p:par>
                              <p:par>
                                <p:cTn id="591" presetID="2" presetClass="exit" presetSubtype="6" fill="hold" grpId="2" nodeType="withEffect">
                                  <p:stCondLst>
                                    <p:cond delay="0"/>
                                  </p:stCondLst>
                                  <p:childTnLst>
                                    <p:anim calcmode="lin" valueType="num">
                                      <p:cBhvr additive="base">
                                        <p:cTn id="592" dur="5500"/>
                                        <p:tgtEl>
                                          <p:spTgt spid="86"/>
                                        </p:tgtEl>
                                        <p:attrNameLst>
                                          <p:attrName>ppt_x</p:attrName>
                                        </p:attrNameLst>
                                      </p:cBhvr>
                                      <p:tavLst>
                                        <p:tav tm="0">
                                          <p:val>
                                            <p:strVal val="ppt_x"/>
                                          </p:val>
                                        </p:tav>
                                        <p:tav tm="100000">
                                          <p:val>
                                            <p:strVal val="1+ppt_w/2"/>
                                          </p:val>
                                        </p:tav>
                                      </p:tavLst>
                                    </p:anim>
                                    <p:anim calcmode="lin" valueType="num">
                                      <p:cBhvr additive="base">
                                        <p:cTn id="593" dur="5500"/>
                                        <p:tgtEl>
                                          <p:spTgt spid="86"/>
                                        </p:tgtEl>
                                        <p:attrNameLst>
                                          <p:attrName>ppt_y</p:attrName>
                                        </p:attrNameLst>
                                      </p:cBhvr>
                                      <p:tavLst>
                                        <p:tav tm="0">
                                          <p:val>
                                            <p:strVal val="ppt_y"/>
                                          </p:val>
                                        </p:tav>
                                        <p:tav tm="100000">
                                          <p:val>
                                            <p:strVal val="1+ppt_h/2"/>
                                          </p:val>
                                        </p:tav>
                                      </p:tavLst>
                                    </p:anim>
                                    <p:set>
                                      <p:cBhvr>
                                        <p:cTn id="594" dur="1" fill="hold">
                                          <p:stCondLst>
                                            <p:cond delay="5499"/>
                                          </p:stCondLst>
                                        </p:cTn>
                                        <p:tgtEl>
                                          <p:spTgt spid="86"/>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87"/>
                                        </p:tgtEl>
                                        <p:attrNameLst>
                                          <p:attrName>style.visibility</p:attrName>
                                        </p:attrNameLst>
                                      </p:cBhvr>
                                      <p:to>
                                        <p:strVal val="visible"/>
                                      </p:to>
                                    </p:set>
                                    <p:anim calcmode="lin" valueType="num">
                                      <p:cBhvr>
                                        <p:cTn id="597" dur="4500" fill="hold"/>
                                        <p:tgtEl>
                                          <p:spTgt spid="87"/>
                                        </p:tgtEl>
                                        <p:attrNameLst>
                                          <p:attrName>ppt_w</p:attrName>
                                        </p:attrNameLst>
                                      </p:cBhvr>
                                      <p:tavLst>
                                        <p:tav tm="0">
                                          <p:val>
                                            <p:strVal val="#ppt_w"/>
                                          </p:val>
                                        </p:tav>
                                        <p:tav tm="100000">
                                          <p:val>
                                            <p:strVal val="#ppt_w"/>
                                          </p:val>
                                        </p:tav>
                                      </p:tavLst>
                                    </p:anim>
                                    <p:anim calcmode="lin" valueType="num">
                                      <p:cBhvr>
                                        <p:cTn id="598" dur="4500" fill="hold"/>
                                        <p:tgtEl>
                                          <p:spTgt spid="87"/>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4250" fill="hold"/>
                                        <p:tgtEl>
                                          <p:spTgt spid="87"/>
                                        </p:tgtEl>
                                        <p:attrNameLst>
                                          <p:attrName>r</p:attrName>
                                        </p:attrNameLst>
                                      </p:cBhvr>
                                    </p:animRot>
                                  </p:childTnLst>
                                </p:cTn>
                              </p:par>
                              <p:par>
                                <p:cTn id="601" presetID="2" presetClass="exit" presetSubtype="6" fill="hold" grpId="2" nodeType="withEffect">
                                  <p:stCondLst>
                                    <p:cond delay="0"/>
                                  </p:stCondLst>
                                  <p:childTnLst>
                                    <p:anim calcmode="lin" valueType="num">
                                      <p:cBhvr additive="base">
                                        <p:cTn id="602" dur="5500"/>
                                        <p:tgtEl>
                                          <p:spTgt spid="87"/>
                                        </p:tgtEl>
                                        <p:attrNameLst>
                                          <p:attrName>ppt_x</p:attrName>
                                        </p:attrNameLst>
                                      </p:cBhvr>
                                      <p:tavLst>
                                        <p:tav tm="0">
                                          <p:val>
                                            <p:strVal val="ppt_x"/>
                                          </p:val>
                                        </p:tav>
                                        <p:tav tm="100000">
                                          <p:val>
                                            <p:strVal val="1+ppt_w/2"/>
                                          </p:val>
                                        </p:tav>
                                      </p:tavLst>
                                    </p:anim>
                                    <p:anim calcmode="lin" valueType="num">
                                      <p:cBhvr additive="base">
                                        <p:cTn id="603" dur="5500"/>
                                        <p:tgtEl>
                                          <p:spTgt spid="87"/>
                                        </p:tgtEl>
                                        <p:attrNameLst>
                                          <p:attrName>ppt_y</p:attrName>
                                        </p:attrNameLst>
                                      </p:cBhvr>
                                      <p:tavLst>
                                        <p:tav tm="0">
                                          <p:val>
                                            <p:strVal val="ppt_y"/>
                                          </p:val>
                                        </p:tav>
                                        <p:tav tm="100000">
                                          <p:val>
                                            <p:strVal val="1+ppt_h/2"/>
                                          </p:val>
                                        </p:tav>
                                      </p:tavLst>
                                    </p:anim>
                                    <p:set>
                                      <p:cBhvr>
                                        <p:cTn id="604" dur="1" fill="hold">
                                          <p:stCondLst>
                                            <p:cond delay="5499"/>
                                          </p:stCondLst>
                                        </p:cTn>
                                        <p:tgtEl>
                                          <p:spTgt spid="87"/>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64"/>
                                        </p:tgtEl>
                                        <p:attrNameLst>
                                          <p:attrName>style.visibility</p:attrName>
                                        </p:attrNameLst>
                                      </p:cBhvr>
                                      <p:to>
                                        <p:strVal val="visible"/>
                                      </p:to>
                                    </p:set>
                                    <p:anim calcmode="lin" valueType="num">
                                      <p:cBhvr>
                                        <p:cTn id="607" dur="4500" fill="hold"/>
                                        <p:tgtEl>
                                          <p:spTgt spid="64"/>
                                        </p:tgtEl>
                                        <p:attrNameLst>
                                          <p:attrName>ppt_w</p:attrName>
                                        </p:attrNameLst>
                                      </p:cBhvr>
                                      <p:tavLst>
                                        <p:tav tm="0">
                                          <p:val>
                                            <p:strVal val="#ppt_w"/>
                                          </p:val>
                                        </p:tav>
                                        <p:tav tm="100000">
                                          <p:val>
                                            <p:strVal val="#ppt_w"/>
                                          </p:val>
                                        </p:tav>
                                      </p:tavLst>
                                    </p:anim>
                                    <p:anim calcmode="lin" valueType="num">
                                      <p:cBhvr>
                                        <p:cTn id="608" dur="4500" fill="hold"/>
                                        <p:tgtEl>
                                          <p:spTgt spid="64"/>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4250" fill="hold"/>
                                        <p:tgtEl>
                                          <p:spTgt spid="64"/>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5500"/>
                                        <p:tgtEl>
                                          <p:spTgt spid="64"/>
                                        </p:tgtEl>
                                        <p:attrNameLst>
                                          <p:attrName>ppt_x</p:attrName>
                                        </p:attrNameLst>
                                      </p:cBhvr>
                                      <p:tavLst>
                                        <p:tav tm="0">
                                          <p:val>
                                            <p:strVal val="ppt_x"/>
                                          </p:val>
                                        </p:tav>
                                        <p:tav tm="100000">
                                          <p:val>
                                            <p:strVal val="0-ppt_w/2"/>
                                          </p:val>
                                        </p:tav>
                                      </p:tavLst>
                                    </p:anim>
                                    <p:anim calcmode="lin" valueType="num">
                                      <p:cBhvr additive="base">
                                        <p:cTn id="613" dur="5500"/>
                                        <p:tgtEl>
                                          <p:spTgt spid="64"/>
                                        </p:tgtEl>
                                        <p:attrNameLst>
                                          <p:attrName>ppt_y</p:attrName>
                                        </p:attrNameLst>
                                      </p:cBhvr>
                                      <p:tavLst>
                                        <p:tav tm="0">
                                          <p:val>
                                            <p:strVal val="ppt_y"/>
                                          </p:val>
                                        </p:tav>
                                        <p:tav tm="100000">
                                          <p:val>
                                            <p:strVal val="1+ppt_h/2"/>
                                          </p:val>
                                        </p:tav>
                                      </p:tavLst>
                                    </p:anim>
                                    <p:set>
                                      <p:cBhvr>
                                        <p:cTn id="614" dur="1" fill="hold">
                                          <p:stCondLst>
                                            <p:cond delay="5499"/>
                                          </p:stCondLst>
                                        </p:cTn>
                                        <p:tgtEl>
                                          <p:spTgt spid="64"/>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65"/>
                                        </p:tgtEl>
                                        <p:attrNameLst>
                                          <p:attrName>style.visibility</p:attrName>
                                        </p:attrNameLst>
                                      </p:cBhvr>
                                      <p:to>
                                        <p:strVal val="visible"/>
                                      </p:to>
                                    </p:set>
                                    <p:anim calcmode="lin" valueType="num">
                                      <p:cBhvr>
                                        <p:cTn id="617" dur="4500" fill="hold"/>
                                        <p:tgtEl>
                                          <p:spTgt spid="65"/>
                                        </p:tgtEl>
                                        <p:attrNameLst>
                                          <p:attrName>ppt_w</p:attrName>
                                        </p:attrNameLst>
                                      </p:cBhvr>
                                      <p:tavLst>
                                        <p:tav tm="0">
                                          <p:val>
                                            <p:strVal val="#ppt_w"/>
                                          </p:val>
                                        </p:tav>
                                        <p:tav tm="100000">
                                          <p:val>
                                            <p:strVal val="#ppt_w"/>
                                          </p:val>
                                        </p:tav>
                                      </p:tavLst>
                                    </p:anim>
                                    <p:anim calcmode="lin" valueType="num">
                                      <p:cBhvr>
                                        <p:cTn id="618" dur="4500" fill="hold"/>
                                        <p:tgtEl>
                                          <p:spTgt spid="65"/>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4250" fill="hold"/>
                                        <p:tgtEl>
                                          <p:spTgt spid="65"/>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5500"/>
                                        <p:tgtEl>
                                          <p:spTgt spid="65"/>
                                        </p:tgtEl>
                                        <p:attrNameLst>
                                          <p:attrName>ppt_x</p:attrName>
                                        </p:attrNameLst>
                                      </p:cBhvr>
                                      <p:tavLst>
                                        <p:tav tm="0">
                                          <p:val>
                                            <p:strVal val="ppt_x"/>
                                          </p:val>
                                        </p:tav>
                                        <p:tav tm="100000">
                                          <p:val>
                                            <p:strVal val="0-ppt_w/2"/>
                                          </p:val>
                                        </p:tav>
                                      </p:tavLst>
                                    </p:anim>
                                    <p:anim calcmode="lin" valueType="num">
                                      <p:cBhvr additive="base">
                                        <p:cTn id="623" dur="5500"/>
                                        <p:tgtEl>
                                          <p:spTgt spid="65"/>
                                        </p:tgtEl>
                                        <p:attrNameLst>
                                          <p:attrName>ppt_y</p:attrName>
                                        </p:attrNameLst>
                                      </p:cBhvr>
                                      <p:tavLst>
                                        <p:tav tm="0">
                                          <p:val>
                                            <p:strVal val="ppt_y"/>
                                          </p:val>
                                        </p:tav>
                                        <p:tav tm="100000">
                                          <p:val>
                                            <p:strVal val="1+ppt_h/2"/>
                                          </p:val>
                                        </p:tav>
                                      </p:tavLst>
                                    </p:anim>
                                    <p:set>
                                      <p:cBhvr>
                                        <p:cTn id="624" dur="1" fill="hold">
                                          <p:stCondLst>
                                            <p:cond delay="5499"/>
                                          </p:stCondLst>
                                        </p:cTn>
                                        <p:tgtEl>
                                          <p:spTgt spid="65"/>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66"/>
                                        </p:tgtEl>
                                        <p:attrNameLst>
                                          <p:attrName>style.visibility</p:attrName>
                                        </p:attrNameLst>
                                      </p:cBhvr>
                                      <p:to>
                                        <p:strVal val="visible"/>
                                      </p:to>
                                    </p:set>
                                    <p:anim calcmode="lin" valueType="num">
                                      <p:cBhvr>
                                        <p:cTn id="627" dur="4500" fill="hold"/>
                                        <p:tgtEl>
                                          <p:spTgt spid="66"/>
                                        </p:tgtEl>
                                        <p:attrNameLst>
                                          <p:attrName>ppt_w</p:attrName>
                                        </p:attrNameLst>
                                      </p:cBhvr>
                                      <p:tavLst>
                                        <p:tav tm="0">
                                          <p:val>
                                            <p:strVal val="#ppt_w"/>
                                          </p:val>
                                        </p:tav>
                                        <p:tav tm="100000">
                                          <p:val>
                                            <p:strVal val="#ppt_w"/>
                                          </p:val>
                                        </p:tav>
                                      </p:tavLst>
                                    </p:anim>
                                    <p:anim calcmode="lin" valueType="num">
                                      <p:cBhvr>
                                        <p:cTn id="628" dur="4500" fill="hold"/>
                                        <p:tgtEl>
                                          <p:spTgt spid="66"/>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4250" fill="hold"/>
                                        <p:tgtEl>
                                          <p:spTgt spid="66"/>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5500"/>
                                        <p:tgtEl>
                                          <p:spTgt spid="66"/>
                                        </p:tgtEl>
                                        <p:attrNameLst>
                                          <p:attrName>ppt_x</p:attrName>
                                        </p:attrNameLst>
                                      </p:cBhvr>
                                      <p:tavLst>
                                        <p:tav tm="0">
                                          <p:val>
                                            <p:strVal val="ppt_x"/>
                                          </p:val>
                                        </p:tav>
                                        <p:tav tm="100000">
                                          <p:val>
                                            <p:strVal val="0-ppt_w/2"/>
                                          </p:val>
                                        </p:tav>
                                      </p:tavLst>
                                    </p:anim>
                                    <p:anim calcmode="lin" valueType="num">
                                      <p:cBhvr additive="base">
                                        <p:cTn id="633" dur="5500"/>
                                        <p:tgtEl>
                                          <p:spTgt spid="66"/>
                                        </p:tgtEl>
                                        <p:attrNameLst>
                                          <p:attrName>ppt_y</p:attrName>
                                        </p:attrNameLst>
                                      </p:cBhvr>
                                      <p:tavLst>
                                        <p:tav tm="0">
                                          <p:val>
                                            <p:strVal val="ppt_y"/>
                                          </p:val>
                                        </p:tav>
                                        <p:tav tm="100000">
                                          <p:val>
                                            <p:strVal val="1+ppt_h/2"/>
                                          </p:val>
                                        </p:tav>
                                      </p:tavLst>
                                    </p:anim>
                                    <p:set>
                                      <p:cBhvr>
                                        <p:cTn id="634" dur="1" fill="hold">
                                          <p:stCondLst>
                                            <p:cond delay="5499"/>
                                          </p:stCondLst>
                                        </p:cTn>
                                        <p:tgtEl>
                                          <p:spTgt spid="66"/>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67"/>
                                        </p:tgtEl>
                                        <p:attrNameLst>
                                          <p:attrName>style.visibility</p:attrName>
                                        </p:attrNameLst>
                                      </p:cBhvr>
                                      <p:to>
                                        <p:strVal val="visible"/>
                                      </p:to>
                                    </p:set>
                                    <p:anim calcmode="lin" valueType="num">
                                      <p:cBhvr>
                                        <p:cTn id="637" dur="4500" fill="hold"/>
                                        <p:tgtEl>
                                          <p:spTgt spid="67"/>
                                        </p:tgtEl>
                                        <p:attrNameLst>
                                          <p:attrName>ppt_w</p:attrName>
                                        </p:attrNameLst>
                                      </p:cBhvr>
                                      <p:tavLst>
                                        <p:tav tm="0">
                                          <p:val>
                                            <p:strVal val="#ppt_w"/>
                                          </p:val>
                                        </p:tav>
                                        <p:tav tm="100000">
                                          <p:val>
                                            <p:strVal val="#ppt_w"/>
                                          </p:val>
                                        </p:tav>
                                      </p:tavLst>
                                    </p:anim>
                                    <p:anim calcmode="lin" valueType="num">
                                      <p:cBhvr>
                                        <p:cTn id="638" dur="4500" fill="hold"/>
                                        <p:tgtEl>
                                          <p:spTgt spid="67"/>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4250" fill="hold"/>
                                        <p:tgtEl>
                                          <p:spTgt spid="67"/>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5500"/>
                                        <p:tgtEl>
                                          <p:spTgt spid="67"/>
                                        </p:tgtEl>
                                        <p:attrNameLst>
                                          <p:attrName>ppt_x</p:attrName>
                                        </p:attrNameLst>
                                      </p:cBhvr>
                                      <p:tavLst>
                                        <p:tav tm="0">
                                          <p:val>
                                            <p:strVal val="ppt_x"/>
                                          </p:val>
                                        </p:tav>
                                        <p:tav tm="100000">
                                          <p:val>
                                            <p:strVal val="0-ppt_w/2"/>
                                          </p:val>
                                        </p:tav>
                                      </p:tavLst>
                                    </p:anim>
                                    <p:anim calcmode="lin" valueType="num">
                                      <p:cBhvr additive="base">
                                        <p:cTn id="643" dur="5500"/>
                                        <p:tgtEl>
                                          <p:spTgt spid="67"/>
                                        </p:tgtEl>
                                        <p:attrNameLst>
                                          <p:attrName>ppt_y</p:attrName>
                                        </p:attrNameLst>
                                      </p:cBhvr>
                                      <p:tavLst>
                                        <p:tav tm="0">
                                          <p:val>
                                            <p:strVal val="ppt_y"/>
                                          </p:val>
                                        </p:tav>
                                        <p:tav tm="100000">
                                          <p:val>
                                            <p:strVal val="1+ppt_h/2"/>
                                          </p:val>
                                        </p:tav>
                                      </p:tavLst>
                                    </p:anim>
                                    <p:set>
                                      <p:cBhvr>
                                        <p:cTn id="644" dur="1" fill="hold">
                                          <p:stCondLst>
                                            <p:cond delay="5499"/>
                                          </p:stCondLst>
                                        </p:cTn>
                                        <p:tgtEl>
                                          <p:spTgt spid="67"/>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68"/>
                                        </p:tgtEl>
                                        <p:attrNameLst>
                                          <p:attrName>style.visibility</p:attrName>
                                        </p:attrNameLst>
                                      </p:cBhvr>
                                      <p:to>
                                        <p:strVal val="visible"/>
                                      </p:to>
                                    </p:set>
                                    <p:anim calcmode="lin" valueType="num">
                                      <p:cBhvr>
                                        <p:cTn id="647" dur="4500" fill="hold"/>
                                        <p:tgtEl>
                                          <p:spTgt spid="68"/>
                                        </p:tgtEl>
                                        <p:attrNameLst>
                                          <p:attrName>ppt_w</p:attrName>
                                        </p:attrNameLst>
                                      </p:cBhvr>
                                      <p:tavLst>
                                        <p:tav tm="0">
                                          <p:val>
                                            <p:strVal val="#ppt_w"/>
                                          </p:val>
                                        </p:tav>
                                        <p:tav tm="100000">
                                          <p:val>
                                            <p:strVal val="#ppt_w"/>
                                          </p:val>
                                        </p:tav>
                                      </p:tavLst>
                                    </p:anim>
                                    <p:anim calcmode="lin" valueType="num">
                                      <p:cBhvr>
                                        <p:cTn id="648" dur="4500" fill="hold"/>
                                        <p:tgtEl>
                                          <p:spTgt spid="68"/>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4250" fill="hold"/>
                                        <p:tgtEl>
                                          <p:spTgt spid="68"/>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5500"/>
                                        <p:tgtEl>
                                          <p:spTgt spid="68"/>
                                        </p:tgtEl>
                                        <p:attrNameLst>
                                          <p:attrName>ppt_x</p:attrName>
                                        </p:attrNameLst>
                                      </p:cBhvr>
                                      <p:tavLst>
                                        <p:tav tm="0">
                                          <p:val>
                                            <p:strVal val="ppt_x"/>
                                          </p:val>
                                        </p:tav>
                                        <p:tav tm="100000">
                                          <p:val>
                                            <p:strVal val="0-ppt_w/2"/>
                                          </p:val>
                                        </p:tav>
                                      </p:tavLst>
                                    </p:anim>
                                    <p:anim calcmode="lin" valueType="num">
                                      <p:cBhvr additive="base">
                                        <p:cTn id="653" dur="5500"/>
                                        <p:tgtEl>
                                          <p:spTgt spid="68"/>
                                        </p:tgtEl>
                                        <p:attrNameLst>
                                          <p:attrName>ppt_y</p:attrName>
                                        </p:attrNameLst>
                                      </p:cBhvr>
                                      <p:tavLst>
                                        <p:tav tm="0">
                                          <p:val>
                                            <p:strVal val="ppt_y"/>
                                          </p:val>
                                        </p:tav>
                                        <p:tav tm="100000">
                                          <p:val>
                                            <p:strVal val="1+ppt_h/2"/>
                                          </p:val>
                                        </p:tav>
                                      </p:tavLst>
                                    </p:anim>
                                    <p:set>
                                      <p:cBhvr>
                                        <p:cTn id="654" dur="1" fill="hold">
                                          <p:stCondLst>
                                            <p:cond delay="5499"/>
                                          </p:stCondLst>
                                        </p:cTn>
                                        <p:tgtEl>
                                          <p:spTgt spid="68"/>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69"/>
                                        </p:tgtEl>
                                        <p:attrNameLst>
                                          <p:attrName>style.visibility</p:attrName>
                                        </p:attrNameLst>
                                      </p:cBhvr>
                                      <p:to>
                                        <p:strVal val="visible"/>
                                      </p:to>
                                    </p:set>
                                    <p:anim calcmode="lin" valueType="num">
                                      <p:cBhvr>
                                        <p:cTn id="657" dur="4500" fill="hold"/>
                                        <p:tgtEl>
                                          <p:spTgt spid="69"/>
                                        </p:tgtEl>
                                        <p:attrNameLst>
                                          <p:attrName>ppt_w</p:attrName>
                                        </p:attrNameLst>
                                      </p:cBhvr>
                                      <p:tavLst>
                                        <p:tav tm="0">
                                          <p:val>
                                            <p:strVal val="#ppt_w"/>
                                          </p:val>
                                        </p:tav>
                                        <p:tav tm="100000">
                                          <p:val>
                                            <p:strVal val="#ppt_w"/>
                                          </p:val>
                                        </p:tav>
                                      </p:tavLst>
                                    </p:anim>
                                    <p:anim calcmode="lin" valueType="num">
                                      <p:cBhvr>
                                        <p:cTn id="658" dur="4500" fill="hold"/>
                                        <p:tgtEl>
                                          <p:spTgt spid="69"/>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4250" fill="hold"/>
                                        <p:tgtEl>
                                          <p:spTgt spid="69"/>
                                        </p:tgtEl>
                                        <p:attrNameLst>
                                          <p:attrName>r</p:attrName>
                                        </p:attrNameLst>
                                      </p:cBhvr>
                                    </p:animRot>
                                  </p:childTnLst>
                                </p:cTn>
                              </p:par>
                              <p:par>
                                <p:cTn id="661" presetID="2" presetClass="exit" presetSubtype="12" fill="hold" grpId="2" nodeType="withEffect">
                                  <p:stCondLst>
                                    <p:cond delay="0"/>
                                  </p:stCondLst>
                                  <p:childTnLst>
                                    <p:anim calcmode="lin" valueType="num">
                                      <p:cBhvr additive="base">
                                        <p:cTn id="662" dur="5500"/>
                                        <p:tgtEl>
                                          <p:spTgt spid="69"/>
                                        </p:tgtEl>
                                        <p:attrNameLst>
                                          <p:attrName>ppt_x</p:attrName>
                                        </p:attrNameLst>
                                      </p:cBhvr>
                                      <p:tavLst>
                                        <p:tav tm="0">
                                          <p:val>
                                            <p:strVal val="ppt_x"/>
                                          </p:val>
                                        </p:tav>
                                        <p:tav tm="100000">
                                          <p:val>
                                            <p:strVal val="0-ppt_w/2"/>
                                          </p:val>
                                        </p:tav>
                                      </p:tavLst>
                                    </p:anim>
                                    <p:anim calcmode="lin" valueType="num">
                                      <p:cBhvr additive="base">
                                        <p:cTn id="663" dur="5500"/>
                                        <p:tgtEl>
                                          <p:spTgt spid="69"/>
                                        </p:tgtEl>
                                        <p:attrNameLst>
                                          <p:attrName>ppt_y</p:attrName>
                                        </p:attrNameLst>
                                      </p:cBhvr>
                                      <p:tavLst>
                                        <p:tav tm="0">
                                          <p:val>
                                            <p:strVal val="ppt_y"/>
                                          </p:val>
                                        </p:tav>
                                        <p:tav tm="100000">
                                          <p:val>
                                            <p:strVal val="1+ppt_h/2"/>
                                          </p:val>
                                        </p:tav>
                                      </p:tavLst>
                                    </p:anim>
                                    <p:set>
                                      <p:cBhvr>
                                        <p:cTn id="664" dur="1" fill="hold">
                                          <p:stCondLst>
                                            <p:cond delay="5499"/>
                                          </p:stCondLst>
                                        </p:cTn>
                                        <p:tgtEl>
                                          <p:spTgt spid="69"/>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70"/>
                                        </p:tgtEl>
                                        <p:attrNameLst>
                                          <p:attrName>style.visibility</p:attrName>
                                        </p:attrNameLst>
                                      </p:cBhvr>
                                      <p:to>
                                        <p:strVal val="visible"/>
                                      </p:to>
                                    </p:set>
                                    <p:anim calcmode="lin" valueType="num">
                                      <p:cBhvr>
                                        <p:cTn id="667" dur="4500" fill="hold"/>
                                        <p:tgtEl>
                                          <p:spTgt spid="70"/>
                                        </p:tgtEl>
                                        <p:attrNameLst>
                                          <p:attrName>ppt_w</p:attrName>
                                        </p:attrNameLst>
                                      </p:cBhvr>
                                      <p:tavLst>
                                        <p:tav tm="0">
                                          <p:val>
                                            <p:strVal val="#ppt_w"/>
                                          </p:val>
                                        </p:tav>
                                        <p:tav tm="100000">
                                          <p:val>
                                            <p:strVal val="#ppt_w"/>
                                          </p:val>
                                        </p:tav>
                                      </p:tavLst>
                                    </p:anim>
                                    <p:anim calcmode="lin" valueType="num">
                                      <p:cBhvr>
                                        <p:cTn id="668" dur="4500" fill="hold"/>
                                        <p:tgtEl>
                                          <p:spTgt spid="70"/>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4250" fill="hold"/>
                                        <p:tgtEl>
                                          <p:spTgt spid="70"/>
                                        </p:tgtEl>
                                        <p:attrNameLst>
                                          <p:attrName>r</p:attrName>
                                        </p:attrNameLst>
                                      </p:cBhvr>
                                    </p:animRot>
                                  </p:childTnLst>
                                </p:cTn>
                              </p:par>
                              <p:par>
                                <p:cTn id="671" presetID="2" presetClass="exit" presetSubtype="12" fill="hold" grpId="2" nodeType="withEffect">
                                  <p:stCondLst>
                                    <p:cond delay="0"/>
                                  </p:stCondLst>
                                  <p:childTnLst>
                                    <p:anim calcmode="lin" valueType="num">
                                      <p:cBhvr additive="base">
                                        <p:cTn id="672" dur="5500"/>
                                        <p:tgtEl>
                                          <p:spTgt spid="70"/>
                                        </p:tgtEl>
                                        <p:attrNameLst>
                                          <p:attrName>ppt_x</p:attrName>
                                        </p:attrNameLst>
                                      </p:cBhvr>
                                      <p:tavLst>
                                        <p:tav tm="0">
                                          <p:val>
                                            <p:strVal val="ppt_x"/>
                                          </p:val>
                                        </p:tav>
                                        <p:tav tm="100000">
                                          <p:val>
                                            <p:strVal val="0-ppt_w/2"/>
                                          </p:val>
                                        </p:tav>
                                      </p:tavLst>
                                    </p:anim>
                                    <p:anim calcmode="lin" valueType="num">
                                      <p:cBhvr additive="base">
                                        <p:cTn id="673" dur="5500"/>
                                        <p:tgtEl>
                                          <p:spTgt spid="70"/>
                                        </p:tgtEl>
                                        <p:attrNameLst>
                                          <p:attrName>ppt_y</p:attrName>
                                        </p:attrNameLst>
                                      </p:cBhvr>
                                      <p:tavLst>
                                        <p:tav tm="0">
                                          <p:val>
                                            <p:strVal val="ppt_y"/>
                                          </p:val>
                                        </p:tav>
                                        <p:tav tm="100000">
                                          <p:val>
                                            <p:strVal val="1+ppt_h/2"/>
                                          </p:val>
                                        </p:tav>
                                      </p:tavLst>
                                    </p:anim>
                                    <p:set>
                                      <p:cBhvr>
                                        <p:cTn id="674" dur="1" fill="hold">
                                          <p:stCondLst>
                                            <p:cond delay="5499"/>
                                          </p:stCondLst>
                                        </p:cTn>
                                        <p:tgtEl>
                                          <p:spTgt spid="70"/>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71"/>
                                        </p:tgtEl>
                                        <p:attrNameLst>
                                          <p:attrName>style.visibility</p:attrName>
                                        </p:attrNameLst>
                                      </p:cBhvr>
                                      <p:to>
                                        <p:strVal val="visible"/>
                                      </p:to>
                                    </p:set>
                                    <p:anim calcmode="lin" valueType="num">
                                      <p:cBhvr>
                                        <p:cTn id="677" dur="4500" fill="hold"/>
                                        <p:tgtEl>
                                          <p:spTgt spid="71"/>
                                        </p:tgtEl>
                                        <p:attrNameLst>
                                          <p:attrName>ppt_w</p:attrName>
                                        </p:attrNameLst>
                                      </p:cBhvr>
                                      <p:tavLst>
                                        <p:tav tm="0">
                                          <p:val>
                                            <p:strVal val="#ppt_w"/>
                                          </p:val>
                                        </p:tav>
                                        <p:tav tm="100000">
                                          <p:val>
                                            <p:strVal val="#ppt_w"/>
                                          </p:val>
                                        </p:tav>
                                      </p:tavLst>
                                    </p:anim>
                                    <p:anim calcmode="lin" valueType="num">
                                      <p:cBhvr>
                                        <p:cTn id="678" dur="4500" fill="hold"/>
                                        <p:tgtEl>
                                          <p:spTgt spid="71"/>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4250" fill="hold"/>
                                        <p:tgtEl>
                                          <p:spTgt spid="71"/>
                                        </p:tgtEl>
                                        <p:attrNameLst>
                                          <p:attrName>r</p:attrName>
                                        </p:attrNameLst>
                                      </p:cBhvr>
                                    </p:animRot>
                                  </p:childTnLst>
                                </p:cTn>
                              </p:par>
                              <p:par>
                                <p:cTn id="681" presetID="2" presetClass="exit" presetSubtype="12" fill="hold" grpId="2" nodeType="withEffect">
                                  <p:stCondLst>
                                    <p:cond delay="0"/>
                                  </p:stCondLst>
                                  <p:childTnLst>
                                    <p:anim calcmode="lin" valueType="num">
                                      <p:cBhvr additive="base">
                                        <p:cTn id="682" dur="5500"/>
                                        <p:tgtEl>
                                          <p:spTgt spid="71"/>
                                        </p:tgtEl>
                                        <p:attrNameLst>
                                          <p:attrName>ppt_x</p:attrName>
                                        </p:attrNameLst>
                                      </p:cBhvr>
                                      <p:tavLst>
                                        <p:tav tm="0">
                                          <p:val>
                                            <p:strVal val="ppt_x"/>
                                          </p:val>
                                        </p:tav>
                                        <p:tav tm="100000">
                                          <p:val>
                                            <p:strVal val="0-ppt_w/2"/>
                                          </p:val>
                                        </p:tav>
                                      </p:tavLst>
                                    </p:anim>
                                    <p:anim calcmode="lin" valueType="num">
                                      <p:cBhvr additive="base">
                                        <p:cTn id="683" dur="5500"/>
                                        <p:tgtEl>
                                          <p:spTgt spid="71"/>
                                        </p:tgtEl>
                                        <p:attrNameLst>
                                          <p:attrName>ppt_y</p:attrName>
                                        </p:attrNameLst>
                                      </p:cBhvr>
                                      <p:tavLst>
                                        <p:tav tm="0">
                                          <p:val>
                                            <p:strVal val="ppt_y"/>
                                          </p:val>
                                        </p:tav>
                                        <p:tav tm="100000">
                                          <p:val>
                                            <p:strVal val="1+ppt_h/2"/>
                                          </p:val>
                                        </p:tav>
                                      </p:tavLst>
                                    </p:anim>
                                    <p:set>
                                      <p:cBhvr>
                                        <p:cTn id="684" dur="1" fill="hold">
                                          <p:stCondLst>
                                            <p:cond delay="5499"/>
                                          </p:stCondLst>
                                        </p:cTn>
                                        <p:tgtEl>
                                          <p:spTgt spid="71"/>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72"/>
                                        </p:tgtEl>
                                        <p:attrNameLst>
                                          <p:attrName>style.visibility</p:attrName>
                                        </p:attrNameLst>
                                      </p:cBhvr>
                                      <p:to>
                                        <p:strVal val="visible"/>
                                      </p:to>
                                    </p:set>
                                    <p:anim calcmode="lin" valueType="num">
                                      <p:cBhvr>
                                        <p:cTn id="687" dur="4500" fill="hold"/>
                                        <p:tgtEl>
                                          <p:spTgt spid="72"/>
                                        </p:tgtEl>
                                        <p:attrNameLst>
                                          <p:attrName>ppt_w</p:attrName>
                                        </p:attrNameLst>
                                      </p:cBhvr>
                                      <p:tavLst>
                                        <p:tav tm="0">
                                          <p:val>
                                            <p:strVal val="#ppt_w"/>
                                          </p:val>
                                        </p:tav>
                                        <p:tav tm="100000">
                                          <p:val>
                                            <p:strVal val="#ppt_w"/>
                                          </p:val>
                                        </p:tav>
                                      </p:tavLst>
                                    </p:anim>
                                    <p:anim calcmode="lin" valueType="num">
                                      <p:cBhvr>
                                        <p:cTn id="688" dur="4500" fill="hold"/>
                                        <p:tgtEl>
                                          <p:spTgt spid="72"/>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4250" fill="hold"/>
                                        <p:tgtEl>
                                          <p:spTgt spid="72"/>
                                        </p:tgtEl>
                                        <p:attrNameLst>
                                          <p:attrName>r</p:attrName>
                                        </p:attrNameLst>
                                      </p:cBhvr>
                                    </p:animRot>
                                  </p:childTnLst>
                                </p:cTn>
                              </p:par>
                              <p:par>
                                <p:cTn id="691" presetID="2" presetClass="exit" presetSubtype="12" fill="hold" grpId="2" nodeType="withEffect">
                                  <p:stCondLst>
                                    <p:cond delay="0"/>
                                  </p:stCondLst>
                                  <p:childTnLst>
                                    <p:anim calcmode="lin" valueType="num">
                                      <p:cBhvr additive="base">
                                        <p:cTn id="692" dur="5500"/>
                                        <p:tgtEl>
                                          <p:spTgt spid="72"/>
                                        </p:tgtEl>
                                        <p:attrNameLst>
                                          <p:attrName>ppt_x</p:attrName>
                                        </p:attrNameLst>
                                      </p:cBhvr>
                                      <p:tavLst>
                                        <p:tav tm="0">
                                          <p:val>
                                            <p:strVal val="ppt_x"/>
                                          </p:val>
                                        </p:tav>
                                        <p:tav tm="100000">
                                          <p:val>
                                            <p:strVal val="0-ppt_w/2"/>
                                          </p:val>
                                        </p:tav>
                                      </p:tavLst>
                                    </p:anim>
                                    <p:anim calcmode="lin" valueType="num">
                                      <p:cBhvr additive="base">
                                        <p:cTn id="693" dur="5500"/>
                                        <p:tgtEl>
                                          <p:spTgt spid="72"/>
                                        </p:tgtEl>
                                        <p:attrNameLst>
                                          <p:attrName>ppt_y</p:attrName>
                                        </p:attrNameLst>
                                      </p:cBhvr>
                                      <p:tavLst>
                                        <p:tav tm="0">
                                          <p:val>
                                            <p:strVal val="ppt_y"/>
                                          </p:val>
                                        </p:tav>
                                        <p:tav tm="100000">
                                          <p:val>
                                            <p:strVal val="1+ppt_h/2"/>
                                          </p:val>
                                        </p:tav>
                                      </p:tavLst>
                                    </p:anim>
                                    <p:set>
                                      <p:cBhvr>
                                        <p:cTn id="694" dur="1" fill="hold">
                                          <p:stCondLst>
                                            <p:cond delay="5499"/>
                                          </p:stCondLst>
                                        </p:cTn>
                                        <p:tgtEl>
                                          <p:spTgt spid="72"/>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73"/>
                                        </p:tgtEl>
                                        <p:attrNameLst>
                                          <p:attrName>style.visibility</p:attrName>
                                        </p:attrNameLst>
                                      </p:cBhvr>
                                      <p:to>
                                        <p:strVal val="visible"/>
                                      </p:to>
                                    </p:set>
                                    <p:anim calcmode="lin" valueType="num">
                                      <p:cBhvr>
                                        <p:cTn id="697" dur="4500" fill="hold"/>
                                        <p:tgtEl>
                                          <p:spTgt spid="73"/>
                                        </p:tgtEl>
                                        <p:attrNameLst>
                                          <p:attrName>ppt_w</p:attrName>
                                        </p:attrNameLst>
                                      </p:cBhvr>
                                      <p:tavLst>
                                        <p:tav tm="0">
                                          <p:val>
                                            <p:strVal val="#ppt_w"/>
                                          </p:val>
                                        </p:tav>
                                        <p:tav tm="100000">
                                          <p:val>
                                            <p:strVal val="#ppt_w"/>
                                          </p:val>
                                        </p:tav>
                                      </p:tavLst>
                                    </p:anim>
                                    <p:anim calcmode="lin" valueType="num">
                                      <p:cBhvr>
                                        <p:cTn id="698" dur="4500" fill="hold"/>
                                        <p:tgtEl>
                                          <p:spTgt spid="73"/>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4250" fill="hold"/>
                                        <p:tgtEl>
                                          <p:spTgt spid="73"/>
                                        </p:tgtEl>
                                        <p:attrNameLst>
                                          <p:attrName>r</p:attrName>
                                        </p:attrNameLst>
                                      </p:cBhvr>
                                    </p:animRot>
                                  </p:childTnLst>
                                </p:cTn>
                              </p:par>
                              <p:par>
                                <p:cTn id="701" presetID="2" presetClass="exit" presetSubtype="12" fill="hold" grpId="2" nodeType="withEffect">
                                  <p:stCondLst>
                                    <p:cond delay="0"/>
                                  </p:stCondLst>
                                  <p:childTnLst>
                                    <p:anim calcmode="lin" valueType="num">
                                      <p:cBhvr additive="base">
                                        <p:cTn id="702" dur="5500"/>
                                        <p:tgtEl>
                                          <p:spTgt spid="73"/>
                                        </p:tgtEl>
                                        <p:attrNameLst>
                                          <p:attrName>ppt_x</p:attrName>
                                        </p:attrNameLst>
                                      </p:cBhvr>
                                      <p:tavLst>
                                        <p:tav tm="0">
                                          <p:val>
                                            <p:strVal val="ppt_x"/>
                                          </p:val>
                                        </p:tav>
                                        <p:tav tm="100000">
                                          <p:val>
                                            <p:strVal val="0-ppt_w/2"/>
                                          </p:val>
                                        </p:tav>
                                      </p:tavLst>
                                    </p:anim>
                                    <p:anim calcmode="lin" valueType="num">
                                      <p:cBhvr additive="base">
                                        <p:cTn id="703" dur="5500"/>
                                        <p:tgtEl>
                                          <p:spTgt spid="73"/>
                                        </p:tgtEl>
                                        <p:attrNameLst>
                                          <p:attrName>ppt_y</p:attrName>
                                        </p:attrNameLst>
                                      </p:cBhvr>
                                      <p:tavLst>
                                        <p:tav tm="0">
                                          <p:val>
                                            <p:strVal val="ppt_y"/>
                                          </p:val>
                                        </p:tav>
                                        <p:tav tm="100000">
                                          <p:val>
                                            <p:strVal val="1+ppt_h/2"/>
                                          </p:val>
                                        </p:tav>
                                      </p:tavLst>
                                    </p:anim>
                                    <p:set>
                                      <p:cBhvr>
                                        <p:cTn id="704" dur="1" fill="hold">
                                          <p:stCondLst>
                                            <p:cond delay="5499"/>
                                          </p:stCondLst>
                                        </p:cTn>
                                        <p:tgtEl>
                                          <p:spTgt spid="73"/>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74"/>
                                        </p:tgtEl>
                                        <p:attrNameLst>
                                          <p:attrName>style.visibility</p:attrName>
                                        </p:attrNameLst>
                                      </p:cBhvr>
                                      <p:to>
                                        <p:strVal val="visible"/>
                                      </p:to>
                                    </p:set>
                                    <p:anim calcmode="lin" valueType="num">
                                      <p:cBhvr>
                                        <p:cTn id="707" dur="4500" fill="hold"/>
                                        <p:tgtEl>
                                          <p:spTgt spid="74"/>
                                        </p:tgtEl>
                                        <p:attrNameLst>
                                          <p:attrName>ppt_w</p:attrName>
                                        </p:attrNameLst>
                                      </p:cBhvr>
                                      <p:tavLst>
                                        <p:tav tm="0">
                                          <p:val>
                                            <p:strVal val="#ppt_w"/>
                                          </p:val>
                                        </p:tav>
                                        <p:tav tm="100000">
                                          <p:val>
                                            <p:strVal val="#ppt_w"/>
                                          </p:val>
                                        </p:tav>
                                      </p:tavLst>
                                    </p:anim>
                                    <p:anim calcmode="lin" valueType="num">
                                      <p:cBhvr>
                                        <p:cTn id="708" dur="4500" fill="hold"/>
                                        <p:tgtEl>
                                          <p:spTgt spid="74"/>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4250" fill="hold"/>
                                        <p:tgtEl>
                                          <p:spTgt spid="74"/>
                                        </p:tgtEl>
                                        <p:attrNameLst>
                                          <p:attrName>r</p:attrName>
                                        </p:attrNameLst>
                                      </p:cBhvr>
                                    </p:animRot>
                                  </p:childTnLst>
                                </p:cTn>
                              </p:par>
                              <p:par>
                                <p:cTn id="711" presetID="2" presetClass="exit" presetSubtype="12" fill="hold" grpId="2" nodeType="withEffect">
                                  <p:stCondLst>
                                    <p:cond delay="0"/>
                                  </p:stCondLst>
                                  <p:childTnLst>
                                    <p:anim calcmode="lin" valueType="num">
                                      <p:cBhvr additive="base">
                                        <p:cTn id="712" dur="5500"/>
                                        <p:tgtEl>
                                          <p:spTgt spid="74"/>
                                        </p:tgtEl>
                                        <p:attrNameLst>
                                          <p:attrName>ppt_x</p:attrName>
                                        </p:attrNameLst>
                                      </p:cBhvr>
                                      <p:tavLst>
                                        <p:tav tm="0">
                                          <p:val>
                                            <p:strVal val="ppt_x"/>
                                          </p:val>
                                        </p:tav>
                                        <p:tav tm="100000">
                                          <p:val>
                                            <p:strVal val="0-ppt_w/2"/>
                                          </p:val>
                                        </p:tav>
                                      </p:tavLst>
                                    </p:anim>
                                    <p:anim calcmode="lin" valueType="num">
                                      <p:cBhvr additive="base">
                                        <p:cTn id="713" dur="5500"/>
                                        <p:tgtEl>
                                          <p:spTgt spid="74"/>
                                        </p:tgtEl>
                                        <p:attrNameLst>
                                          <p:attrName>ppt_y</p:attrName>
                                        </p:attrNameLst>
                                      </p:cBhvr>
                                      <p:tavLst>
                                        <p:tav tm="0">
                                          <p:val>
                                            <p:strVal val="ppt_y"/>
                                          </p:val>
                                        </p:tav>
                                        <p:tav tm="100000">
                                          <p:val>
                                            <p:strVal val="1+ppt_h/2"/>
                                          </p:val>
                                        </p:tav>
                                      </p:tavLst>
                                    </p:anim>
                                    <p:set>
                                      <p:cBhvr>
                                        <p:cTn id="714" dur="1" fill="hold">
                                          <p:stCondLst>
                                            <p:cond delay="5499"/>
                                          </p:stCondLst>
                                        </p:cTn>
                                        <p:tgtEl>
                                          <p:spTgt spid="74"/>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75"/>
                                        </p:tgtEl>
                                        <p:attrNameLst>
                                          <p:attrName>style.visibility</p:attrName>
                                        </p:attrNameLst>
                                      </p:cBhvr>
                                      <p:to>
                                        <p:strVal val="visible"/>
                                      </p:to>
                                    </p:set>
                                    <p:anim calcmode="lin" valueType="num">
                                      <p:cBhvr>
                                        <p:cTn id="717" dur="4500" fill="hold"/>
                                        <p:tgtEl>
                                          <p:spTgt spid="75"/>
                                        </p:tgtEl>
                                        <p:attrNameLst>
                                          <p:attrName>ppt_w</p:attrName>
                                        </p:attrNameLst>
                                      </p:cBhvr>
                                      <p:tavLst>
                                        <p:tav tm="0">
                                          <p:val>
                                            <p:strVal val="#ppt_w"/>
                                          </p:val>
                                        </p:tav>
                                        <p:tav tm="100000">
                                          <p:val>
                                            <p:strVal val="#ppt_w"/>
                                          </p:val>
                                        </p:tav>
                                      </p:tavLst>
                                    </p:anim>
                                    <p:anim calcmode="lin" valueType="num">
                                      <p:cBhvr>
                                        <p:cTn id="718" dur="4500" fill="hold"/>
                                        <p:tgtEl>
                                          <p:spTgt spid="75"/>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4250" fill="hold"/>
                                        <p:tgtEl>
                                          <p:spTgt spid="75"/>
                                        </p:tgtEl>
                                        <p:attrNameLst>
                                          <p:attrName>r</p:attrName>
                                        </p:attrNameLst>
                                      </p:cBhvr>
                                    </p:animRot>
                                  </p:childTnLst>
                                </p:cTn>
                              </p:par>
                              <p:par>
                                <p:cTn id="721" presetID="2" presetClass="exit" presetSubtype="12" fill="hold" grpId="2" nodeType="withEffect">
                                  <p:stCondLst>
                                    <p:cond delay="0"/>
                                  </p:stCondLst>
                                  <p:childTnLst>
                                    <p:anim calcmode="lin" valueType="num">
                                      <p:cBhvr additive="base">
                                        <p:cTn id="722" dur="5500"/>
                                        <p:tgtEl>
                                          <p:spTgt spid="75"/>
                                        </p:tgtEl>
                                        <p:attrNameLst>
                                          <p:attrName>ppt_x</p:attrName>
                                        </p:attrNameLst>
                                      </p:cBhvr>
                                      <p:tavLst>
                                        <p:tav tm="0">
                                          <p:val>
                                            <p:strVal val="ppt_x"/>
                                          </p:val>
                                        </p:tav>
                                        <p:tav tm="100000">
                                          <p:val>
                                            <p:strVal val="0-ppt_w/2"/>
                                          </p:val>
                                        </p:tav>
                                      </p:tavLst>
                                    </p:anim>
                                    <p:anim calcmode="lin" valueType="num">
                                      <p:cBhvr additive="base">
                                        <p:cTn id="723" dur="5500"/>
                                        <p:tgtEl>
                                          <p:spTgt spid="75"/>
                                        </p:tgtEl>
                                        <p:attrNameLst>
                                          <p:attrName>ppt_y</p:attrName>
                                        </p:attrNameLst>
                                      </p:cBhvr>
                                      <p:tavLst>
                                        <p:tav tm="0">
                                          <p:val>
                                            <p:strVal val="ppt_y"/>
                                          </p:val>
                                        </p:tav>
                                        <p:tav tm="100000">
                                          <p:val>
                                            <p:strVal val="1+ppt_h/2"/>
                                          </p:val>
                                        </p:tav>
                                      </p:tavLst>
                                    </p:anim>
                                    <p:set>
                                      <p:cBhvr>
                                        <p:cTn id="724" dur="1" fill="hold">
                                          <p:stCondLst>
                                            <p:cond delay="5499"/>
                                          </p:stCondLst>
                                        </p:cTn>
                                        <p:tgtEl>
                                          <p:spTgt spid="75"/>
                                        </p:tgtEl>
                                        <p:attrNameLst>
                                          <p:attrName>style.visibility</p:attrName>
                                        </p:attrNameLst>
                                      </p:cBhvr>
                                      <p:to>
                                        <p:strVal val="hidden"/>
                                      </p:to>
                                    </p:set>
                                  </p:childTnLst>
                                </p:cTn>
                              </p:par>
                              <p:par>
                                <p:cTn id="725" presetID="16" presetClass="entr" presetSubtype="42" fill="hold" nodeType="withEffect">
                                  <p:stCondLst>
                                    <p:cond delay="500"/>
                                  </p:stCondLst>
                                  <p:childTnLst>
                                    <p:set>
                                      <p:cBhvr>
                                        <p:cTn id="726" dur="1" fill="hold">
                                          <p:stCondLst>
                                            <p:cond delay="0"/>
                                          </p:stCondLst>
                                        </p:cTn>
                                        <p:tgtEl>
                                          <p:spTgt spid="95"/>
                                        </p:tgtEl>
                                        <p:attrNameLst>
                                          <p:attrName>style.visibility</p:attrName>
                                        </p:attrNameLst>
                                      </p:cBhvr>
                                      <p:to>
                                        <p:strVal val="visible"/>
                                      </p:to>
                                    </p:set>
                                    <p:animEffect transition="in" filter="barn(outHorizontal)">
                                      <p:cBhvr>
                                        <p:cTn id="727" dur="4500"/>
                                        <p:tgtEl>
                                          <p:spTgt spid="95"/>
                                        </p:tgtEl>
                                      </p:cBhvr>
                                    </p:animEffect>
                                  </p:childTnLst>
                                </p:cTn>
                              </p:par>
                              <p:par>
                                <p:cTn id="728" presetID="23" presetClass="entr" presetSubtype="272" fill="hold" nodeType="withEffect">
                                  <p:stCondLst>
                                    <p:cond delay="500"/>
                                  </p:stCondLst>
                                  <p:childTnLst>
                                    <p:set>
                                      <p:cBhvr>
                                        <p:cTn id="729" dur="1" fill="hold">
                                          <p:stCondLst>
                                            <p:cond delay="0"/>
                                          </p:stCondLst>
                                        </p:cTn>
                                        <p:tgtEl>
                                          <p:spTgt spid="95"/>
                                        </p:tgtEl>
                                        <p:attrNameLst>
                                          <p:attrName>style.visibility</p:attrName>
                                        </p:attrNameLst>
                                      </p:cBhvr>
                                      <p:to>
                                        <p:strVal val="visible"/>
                                      </p:to>
                                    </p:set>
                                    <p:anim calcmode="lin" valueType="num">
                                      <p:cBhvr>
                                        <p:cTn id="730" dur="4500" fill="hold"/>
                                        <p:tgtEl>
                                          <p:spTgt spid="95"/>
                                        </p:tgtEl>
                                        <p:attrNameLst>
                                          <p:attrName>ppt_w</p:attrName>
                                        </p:attrNameLst>
                                      </p:cBhvr>
                                      <p:tavLst>
                                        <p:tav tm="0">
                                          <p:val>
                                            <p:strVal val="2/3*#ppt_w"/>
                                          </p:val>
                                        </p:tav>
                                        <p:tav tm="100000">
                                          <p:val>
                                            <p:strVal val="#ppt_w"/>
                                          </p:val>
                                        </p:tav>
                                      </p:tavLst>
                                    </p:anim>
                                    <p:anim calcmode="lin" valueType="num">
                                      <p:cBhvr>
                                        <p:cTn id="731" dur="4500" fill="hold"/>
                                        <p:tgtEl>
                                          <p:spTgt spid="95"/>
                                        </p:tgtEl>
                                        <p:attrNameLst>
                                          <p:attrName>ppt_h</p:attrName>
                                        </p:attrNameLst>
                                      </p:cBhvr>
                                      <p:tavLst>
                                        <p:tav tm="0">
                                          <p:val>
                                            <p:strVal val="2/3*#ppt_h"/>
                                          </p:val>
                                        </p:tav>
                                        <p:tav tm="100000">
                                          <p:val>
                                            <p:strVal val="#ppt_h"/>
                                          </p:val>
                                        </p:tav>
                                      </p:tavLst>
                                    </p:anim>
                                  </p:childTnLst>
                                </p:cTn>
                              </p:par>
                              <p:par>
                                <p:cTn id="732" presetID="9" presetClass="emph" presetSubtype="0" nodeType="withEffect">
                                  <p:stCondLst>
                                    <p:cond delay="0"/>
                                  </p:stCondLst>
                                  <p:childTnLst>
                                    <p:set>
                                      <p:cBhvr rctx="PPT">
                                        <p:cTn id="733" dur="indefinite"/>
                                        <p:tgtEl>
                                          <p:spTgt spid="96"/>
                                        </p:tgtEl>
                                        <p:attrNameLst>
                                          <p:attrName>style.opacity</p:attrName>
                                        </p:attrNameLst>
                                      </p:cBhvr>
                                      <p:to>
                                        <p:strVal val="0"/>
                                      </p:to>
                                    </p:set>
                                    <p:animEffect filter="image" prLst="opacity: 0">
                                      <p:cBhvr rctx="IE">
                                        <p:cTn id="734" dur="indefinite"/>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15" grpId="0" animBg="1"/>
      <p:bldP spid="15" grpId="1" animBg="1"/>
      <p:bldP spid="15" grpId="2" animBg="1"/>
      <p:bldP spid="16" grpId="0" animBg="1"/>
      <p:bldP spid="16" grpId="1" animBg="1"/>
      <p:bldP spid="16" grpId="2" animBg="1"/>
      <p:bldP spid="12" grpId="0" animBg="1"/>
      <p:bldP spid="12" grpId="1" animBg="1"/>
      <p:bldP spid="12" grpId="2" animBg="1"/>
      <p:bldP spid="13" grpId="0" animBg="1"/>
      <p:bldP spid="13" grpId="1" animBg="1"/>
      <p:bldP spid="13"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28" grpId="0" animBg="1"/>
      <p:bldP spid="28" grpId="1" animBg="1"/>
      <p:bldP spid="28"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0" name="89 Grupo"/>
          <p:cNvGrpSpPr/>
          <p:nvPr/>
        </p:nvGrpSpPr>
        <p:grpSpPr>
          <a:xfrm>
            <a:off x="-35189" y="1"/>
            <a:ext cx="9179189" cy="5162639"/>
            <a:chOff x="-35189" y="0"/>
            <a:chExt cx="9179189" cy="5162639"/>
          </a:xfrm>
        </p:grpSpPr>
        <p:grpSp>
          <p:nvGrpSpPr>
            <p:cNvPr id="91" name="90 Grupo"/>
            <p:cNvGrpSpPr/>
            <p:nvPr/>
          </p:nvGrpSpPr>
          <p:grpSpPr>
            <a:xfrm>
              <a:off x="-35189" y="2571750"/>
              <a:ext cx="9179189" cy="2590889"/>
              <a:chOff x="-35189" y="0"/>
              <a:chExt cx="9179189" cy="5162639"/>
            </a:xfrm>
          </p:grpSpPr>
          <p:sp>
            <p:nvSpPr>
              <p:cNvPr id="116" name="115 Rectángulo"/>
              <p:cNvSpPr/>
              <p:nvPr/>
            </p:nvSpPr>
            <p:spPr>
              <a:xfrm>
                <a:off x="-35189" y="0"/>
                <a:ext cx="4607189" cy="5157118"/>
              </a:xfrm>
              <a:prstGeom prst="rect">
                <a:avLst/>
              </a:prstGeom>
              <a:gradFill>
                <a:gsLst>
                  <a:gs pos="0">
                    <a:srgbClr val="000000"/>
                  </a:gs>
                  <a:gs pos="24000">
                    <a:srgbClr val="7D0040">
                      <a:lumMod val="47000"/>
                    </a:srgbClr>
                  </a:gs>
                  <a:gs pos="50000">
                    <a:srgbClr val="400040">
                      <a:lumMod val="67000"/>
                    </a:srgbClr>
                  </a:gs>
                  <a:gs pos="75000">
                    <a:srgbClr val="8F0040"/>
                  </a:gs>
                  <a:gs pos="89999">
                    <a:srgbClr val="F27300"/>
                  </a:gs>
                  <a:gs pos="100000">
                    <a:srgbClr val="FFBF00"/>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flipH="1">
                <a:off x="4536811" y="5521"/>
                <a:ext cx="4607189" cy="5157118"/>
              </a:xfrm>
              <a:prstGeom prst="rect">
                <a:avLst/>
              </a:prstGeom>
              <a:gradFill>
                <a:gsLst>
                  <a:gs pos="0">
                    <a:srgbClr val="000000"/>
                  </a:gs>
                  <a:gs pos="24000">
                    <a:srgbClr val="7D0040">
                      <a:lumMod val="47000"/>
                    </a:srgbClr>
                  </a:gs>
                  <a:gs pos="50000">
                    <a:srgbClr val="400040">
                      <a:lumMod val="67000"/>
                    </a:srgbClr>
                  </a:gs>
                  <a:gs pos="75000">
                    <a:srgbClr val="8F0040"/>
                  </a:gs>
                  <a:gs pos="89999">
                    <a:srgbClr val="F27300"/>
                  </a:gs>
                  <a:gs pos="100000">
                    <a:srgbClr val="FFBF00"/>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0800000">
              <a:off x="-35189" y="0"/>
              <a:ext cx="9179189" cy="2590889"/>
              <a:chOff x="-35189" y="0"/>
              <a:chExt cx="9179189" cy="5162639"/>
            </a:xfrm>
          </p:grpSpPr>
          <p:sp>
            <p:nvSpPr>
              <p:cNvPr id="114" name="113 Rectángulo"/>
              <p:cNvSpPr/>
              <p:nvPr/>
            </p:nvSpPr>
            <p:spPr>
              <a:xfrm>
                <a:off x="-35189" y="0"/>
                <a:ext cx="4607189" cy="5157118"/>
              </a:xfrm>
              <a:prstGeom prst="rect">
                <a:avLst/>
              </a:prstGeom>
              <a:gradFill>
                <a:gsLst>
                  <a:gs pos="0">
                    <a:srgbClr val="000000"/>
                  </a:gs>
                  <a:gs pos="24000">
                    <a:srgbClr val="7D0040">
                      <a:lumMod val="47000"/>
                    </a:srgbClr>
                  </a:gs>
                  <a:gs pos="50000">
                    <a:srgbClr val="400040">
                      <a:lumMod val="67000"/>
                    </a:srgbClr>
                  </a:gs>
                  <a:gs pos="75000">
                    <a:srgbClr val="8F0040"/>
                  </a:gs>
                  <a:gs pos="89999">
                    <a:srgbClr val="F27300"/>
                  </a:gs>
                  <a:gs pos="100000">
                    <a:srgbClr val="FFBF00"/>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flipH="1">
                <a:off x="4536811" y="5521"/>
                <a:ext cx="4607189" cy="5157118"/>
              </a:xfrm>
              <a:prstGeom prst="rect">
                <a:avLst/>
              </a:prstGeom>
              <a:gradFill>
                <a:gsLst>
                  <a:gs pos="0">
                    <a:srgbClr val="000000"/>
                  </a:gs>
                  <a:gs pos="24000">
                    <a:srgbClr val="7D0040">
                      <a:lumMod val="47000"/>
                    </a:srgbClr>
                  </a:gs>
                  <a:gs pos="50000">
                    <a:srgbClr val="400040">
                      <a:lumMod val="67000"/>
                    </a:srgbClr>
                  </a:gs>
                  <a:gs pos="75000">
                    <a:srgbClr val="8F0040"/>
                  </a:gs>
                  <a:gs pos="89999">
                    <a:srgbClr val="F27300"/>
                  </a:gs>
                  <a:gs pos="100000">
                    <a:srgbClr val="FFBF00"/>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118" name="117 Imagen" descr="Diapositiva35"/>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2" name="1 Grupo"/>
          <p:cNvGrpSpPr/>
          <p:nvPr/>
        </p:nvGrpSpPr>
        <p:grpSpPr>
          <a:xfrm>
            <a:off x="1547664" y="1923678"/>
            <a:ext cx="3960440" cy="4320480"/>
            <a:chOff x="3203848" y="-2137542"/>
            <a:chExt cx="3345785" cy="2765075"/>
          </a:xfrm>
        </p:grpSpPr>
        <p:sp>
          <p:nvSpPr>
            <p:cNvPr id="92" name="91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3" name="92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4" name="93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5" name="94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6" name="95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7" name="96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8" name="97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9" name="98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0" name="99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1" name="100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2" name="101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3" name="102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4" name="103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5" name="104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6" name="105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7" name="106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8" name="107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9" name="108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0" name="109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1" name="110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2" name="111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22" name="121 Grupo"/>
          <p:cNvGrpSpPr/>
          <p:nvPr/>
        </p:nvGrpSpPr>
        <p:grpSpPr>
          <a:xfrm flipH="1">
            <a:off x="3635896" y="1923678"/>
            <a:ext cx="3960440" cy="4300158"/>
            <a:chOff x="3203848" y="-2137542"/>
            <a:chExt cx="3345785" cy="2765075"/>
          </a:xfrm>
        </p:grpSpPr>
        <p:sp>
          <p:nvSpPr>
            <p:cNvPr id="124" name="123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5" name="124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6" name="125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7" name="126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8" name="127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9" name="128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0" name="129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1" name="130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2" name="131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3" name="132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4" name="133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5" name="134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6" name="135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7" name="136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8" name="137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9" name="138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0" name="139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1" name="140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2" name="141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3" name="142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4" name="143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45" name="144 Grupo"/>
          <p:cNvGrpSpPr/>
          <p:nvPr/>
        </p:nvGrpSpPr>
        <p:grpSpPr>
          <a:xfrm rot="10800000">
            <a:off x="3563888" y="-956641"/>
            <a:ext cx="3960440" cy="4261765"/>
            <a:chOff x="3203848" y="-2137542"/>
            <a:chExt cx="3345785" cy="2765075"/>
          </a:xfrm>
        </p:grpSpPr>
        <p:sp>
          <p:nvSpPr>
            <p:cNvPr id="146" name="145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7" name="146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8" name="147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9" name="148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0" name="149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1" name="150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2" name="151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3" name="152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4" name="153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5" name="154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6" name="155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7" name="156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8" name="157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9" name="158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0" name="159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1" name="160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2" name="161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3" name="162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4" name="163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5" name="164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6" name="165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67" name="166 Grupo"/>
          <p:cNvGrpSpPr/>
          <p:nvPr/>
        </p:nvGrpSpPr>
        <p:grpSpPr>
          <a:xfrm rot="10800000" flipH="1">
            <a:off x="1547664" y="-1100658"/>
            <a:ext cx="3960440" cy="4405781"/>
            <a:chOff x="3203848" y="-2137542"/>
            <a:chExt cx="3345785" cy="2765075"/>
          </a:xfrm>
        </p:grpSpPr>
        <p:sp>
          <p:nvSpPr>
            <p:cNvPr id="168" name="167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9" name="168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0" name="169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1" name="170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2" name="171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3" name="172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4" name="173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5" name="174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6" name="175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7" name="176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8" name="177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9" name="178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0" name="179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1" name="180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2" name="181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3" name="182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4" name="183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5" name="184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6" name="185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7" name="186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8" name="187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96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pic>
        <p:nvPicPr>
          <p:cNvPr id="119" name="118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180528" y="-1604714"/>
            <a:ext cx="9324528" cy="8208912"/>
          </a:xfrm>
          <a:prstGeom prst="rect">
            <a:avLst/>
          </a:prstGeom>
          <a:noFill/>
          <a:ln>
            <a:noFill/>
          </a:ln>
        </p:spPr>
      </p:pic>
    </p:spTree>
    <p:extLst>
      <p:ext uri="{BB962C8B-B14F-4D97-AF65-F5344CB8AC3E}">
        <p14:creationId xmlns:p14="http://schemas.microsoft.com/office/powerpoint/2010/main" val="1500103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167"/>
                                        </p:tgtEl>
                                        <p:attrNameLst>
                                          <p:attrName>style.visibility</p:attrName>
                                        </p:attrNameLst>
                                      </p:cBhvr>
                                      <p:to>
                                        <p:strVal val="visible"/>
                                      </p:to>
                                    </p:set>
                                    <p:anim calcmode="lin" valueType="num">
                                      <p:cBhvr additive="base">
                                        <p:cTn id="7" dur="3000" fill="hold"/>
                                        <p:tgtEl>
                                          <p:spTgt spid="167"/>
                                        </p:tgtEl>
                                        <p:attrNameLst>
                                          <p:attrName>ppt_x</p:attrName>
                                        </p:attrNameLst>
                                      </p:cBhvr>
                                      <p:tavLst>
                                        <p:tav tm="0">
                                          <p:val>
                                            <p:strVal val="0-#ppt_w/2"/>
                                          </p:val>
                                        </p:tav>
                                        <p:tav tm="100000">
                                          <p:val>
                                            <p:strVal val="#ppt_x"/>
                                          </p:val>
                                        </p:tav>
                                      </p:tavLst>
                                    </p:anim>
                                    <p:anim calcmode="lin" valueType="num">
                                      <p:cBhvr additive="base">
                                        <p:cTn id="8" dur="3000" fill="hold"/>
                                        <p:tgtEl>
                                          <p:spTgt spid="167"/>
                                        </p:tgtEl>
                                        <p:attrNameLst>
                                          <p:attrName>ppt_y</p:attrName>
                                        </p:attrNameLst>
                                      </p:cBhvr>
                                      <p:tavLst>
                                        <p:tav tm="0">
                                          <p:val>
                                            <p:strVal val="0-#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4500"/>
                                        <p:tgtEl>
                                          <p:spTgt spid="167"/>
                                        </p:tgtEl>
                                        <p:attrNameLst>
                                          <p:attrName>ppt_x</p:attrName>
                                        </p:attrNameLst>
                                      </p:cBhvr>
                                      <p:tavLst>
                                        <p:tav tm="0">
                                          <p:val>
                                            <p:strVal val="ppt_x"/>
                                          </p:val>
                                        </p:tav>
                                        <p:tav tm="100000">
                                          <p:val>
                                            <p:strVal val="1+ppt_w/2"/>
                                          </p:val>
                                        </p:tav>
                                      </p:tavLst>
                                    </p:anim>
                                    <p:anim calcmode="lin" valueType="num">
                                      <p:cBhvr additive="base">
                                        <p:cTn id="11" dur="4500"/>
                                        <p:tgtEl>
                                          <p:spTgt spid="167"/>
                                        </p:tgtEl>
                                        <p:attrNameLst>
                                          <p:attrName>ppt_y</p:attrName>
                                        </p:attrNameLst>
                                      </p:cBhvr>
                                      <p:tavLst>
                                        <p:tav tm="0">
                                          <p:val>
                                            <p:strVal val="ppt_y"/>
                                          </p:val>
                                        </p:tav>
                                        <p:tav tm="100000">
                                          <p:val>
                                            <p:strVal val="1+ppt_h/2"/>
                                          </p:val>
                                        </p:tav>
                                      </p:tavLst>
                                    </p:anim>
                                    <p:set>
                                      <p:cBhvr>
                                        <p:cTn id="12" dur="1" fill="hold">
                                          <p:stCondLst>
                                            <p:cond delay="4499"/>
                                          </p:stCondLst>
                                        </p:cTn>
                                        <p:tgtEl>
                                          <p:spTgt spid="167"/>
                                        </p:tgtEl>
                                        <p:attrNameLst>
                                          <p:attrName>style.visibility</p:attrName>
                                        </p:attrNameLst>
                                      </p:cBhvr>
                                      <p:to>
                                        <p:strVal val="hidden"/>
                                      </p:to>
                                    </p:set>
                                  </p:childTnLst>
                                </p:cTn>
                              </p:par>
                              <p:par>
                                <p:cTn id="13" presetID="2" presetClass="entr" presetSubtype="3" fill="hold" nodeType="withEffect">
                                  <p:stCondLst>
                                    <p:cond delay="0"/>
                                  </p:stCondLst>
                                  <p:childTnLst>
                                    <p:set>
                                      <p:cBhvr>
                                        <p:cTn id="14" dur="1" fill="hold">
                                          <p:stCondLst>
                                            <p:cond delay="0"/>
                                          </p:stCondLst>
                                        </p:cTn>
                                        <p:tgtEl>
                                          <p:spTgt spid="145"/>
                                        </p:tgtEl>
                                        <p:attrNameLst>
                                          <p:attrName>style.visibility</p:attrName>
                                        </p:attrNameLst>
                                      </p:cBhvr>
                                      <p:to>
                                        <p:strVal val="visible"/>
                                      </p:to>
                                    </p:set>
                                    <p:anim calcmode="lin" valueType="num">
                                      <p:cBhvr additive="base">
                                        <p:cTn id="15" dur="3000" fill="hold"/>
                                        <p:tgtEl>
                                          <p:spTgt spid="145"/>
                                        </p:tgtEl>
                                        <p:attrNameLst>
                                          <p:attrName>ppt_x</p:attrName>
                                        </p:attrNameLst>
                                      </p:cBhvr>
                                      <p:tavLst>
                                        <p:tav tm="0">
                                          <p:val>
                                            <p:strVal val="1+#ppt_w/2"/>
                                          </p:val>
                                        </p:tav>
                                        <p:tav tm="100000">
                                          <p:val>
                                            <p:strVal val="#ppt_x"/>
                                          </p:val>
                                        </p:tav>
                                      </p:tavLst>
                                    </p:anim>
                                    <p:anim calcmode="lin" valueType="num">
                                      <p:cBhvr additive="base">
                                        <p:cTn id="16" dur="3000" fill="hold"/>
                                        <p:tgtEl>
                                          <p:spTgt spid="145"/>
                                        </p:tgtEl>
                                        <p:attrNameLst>
                                          <p:attrName>ppt_y</p:attrName>
                                        </p:attrNameLst>
                                      </p:cBhvr>
                                      <p:tavLst>
                                        <p:tav tm="0">
                                          <p:val>
                                            <p:strVal val="0-#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4500"/>
                                        <p:tgtEl>
                                          <p:spTgt spid="145"/>
                                        </p:tgtEl>
                                        <p:attrNameLst>
                                          <p:attrName>ppt_x</p:attrName>
                                        </p:attrNameLst>
                                      </p:cBhvr>
                                      <p:tavLst>
                                        <p:tav tm="0">
                                          <p:val>
                                            <p:strVal val="ppt_x"/>
                                          </p:val>
                                        </p:tav>
                                        <p:tav tm="100000">
                                          <p:val>
                                            <p:strVal val="0-ppt_w/2"/>
                                          </p:val>
                                        </p:tav>
                                      </p:tavLst>
                                    </p:anim>
                                    <p:anim calcmode="lin" valueType="num">
                                      <p:cBhvr additive="base">
                                        <p:cTn id="19" dur="4500"/>
                                        <p:tgtEl>
                                          <p:spTgt spid="145"/>
                                        </p:tgtEl>
                                        <p:attrNameLst>
                                          <p:attrName>ppt_y</p:attrName>
                                        </p:attrNameLst>
                                      </p:cBhvr>
                                      <p:tavLst>
                                        <p:tav tm="0">
                                          <p:val>
                                            <p:strVal val="ppt_y"/>
                                          </p:val>
                                        </p:tav>
                                        <p:tav tm="100000">
                                          <p:val>
                                            <p:strVal val="1+ppt_h/2"/>
                                          </p:val>
                                        </p:tav>
                                      </p:tavLst>
                                    </p:anim>
                                    <p:set>
                                      <p:cBhvr>
                                        <p:cTn id="20" dur="1" fill="hold">
                                          <p:stCondLst>
                                            <p:cond delay="4499"/>
                                          </p:stCondLst>
                                        </p:cTn>
                                        <p:tgtEl>
                                          <p:spTgt spid="145"/>
                                        </p:tgtEl>
                                        <p:attrNameLst>
                                          <p:attrName>style.visibility</p:attrName>
                                        </p:attrNameLst>
                                      </p:cBhvr>
                                      <p:to>
                                        <p:strVal val="hidden"/>
                                      </p:to>
                                    </p:set>
                                  </p:childTnLst>
                                </p:cTn>
                              </p:par>
                              <p:par>
                                <p:cTn id="21" presetID="2" presetClass="entr" presetSubtype="12" fill="hold"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3000" fill="hold"/>
                                        <p:tgtEl>
                                          <p:spTgt spid="2"/>
                                        </p:tgtEl>
                                        <p:attrNameLst>
                                          <p:attrName>ppt_x</p:attrName>
                                        </p:attrNameLst>
                                      </p:cBhvr>
                                      <p:tavLst>
                                        <p:tav tm="0">
                                          <p:val>
                                            <p:strVal val="0-#ppt_w/2"/>
                                          </p:val>
                                        </p:tav>
                                        <p:tav tm="100000">
                                          <p:val>
                                            <p:strVal val="#ppt_x"/>
                                          </p:val>
                                        </p:tav>
                                      </p:tavLst>
                                    </p:anim>
                                    <p:anim calcmode="lin" valueType="num">
                                      <p:cBhvr additive="base">
                                        <p:cTn id="24" dur="3000" fill="hold"/>
                                        <p:tgtEl>
                                          <p:spTgt spid="2"/>
                                        </p:tgtEl>
                                        <p:attrNameLst>
                                          <p:attrName>ppt_y</p:attrName>
                                        </p:attrNameLst>
                                      </p:cBhvr>
                                      <p:tavLst>
                                        <p:tav tm="0">
                                          <p:val>
                                            <p:strVal val="1+#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4500"/>
                                        <p:tgtEl>
                                          <p:spTgt spid="2"/>
                                        </p:tgtEl>
                                        <p:attrNameLst>
                                          <p:attrName>ppt_x</p:attrName>
                                        </p:attrNameLst>
                                      </p:cBhvr>
                                      <p:tavLst>
                                        <p:tav tm="0">
                                          <p:val>
                                            <p:strVal val="ppt_x"/>
                                          </p:val>
                                        </p:tav>
                                        <p:tav tm="100000">
                                          <p:val>
                                            <p:strVal val="1+ppt_w/2"/>
                                          </p:val>
                                        </p:tav>
                                      </p:tavLst>
                                    </p:anim>
                                    <p:anim calcmode="lin" valueType="num">
                                      <p:cBhvr additive="base">
                                        <p:cTn id="27" dur="4500"/>
                                        <p:tgtEl>
                                          <p:spTgt spid="2"/>
                                        </p:tgtEl>
                                        <p:attrNameLst>
                                          <p:attrName>ppt_y</p:attrName>
                                        </p:attrNameLst>
                                      </p:cBhvr>
                                      <p:tavLst>
                                        <p:tav tm="0">
                                          <p:val>
                                            <p:strVal val="ppt_y"/>
                                          </p:val>
                                        </p:tav>
                                        <p:tav tm="100000">
                                          <p:val>
                                            <p:strVal val="0-ppt_h/2"/>
                                          </p:val>
                                        </p:tav>
                                      </p:tavLst>
                                    </p:anim>
                                    <p:set>
                                      <p:cBhvr>
                                        <p:cTn id="28" dur="1" fill="hold">
                                          <p:stCondLst>
                                            <p:cond delay="4499"/>
                                          </p:stCondLst>
                                        </p:cTn>
                                        <p:tgtEl>
                                          <p:spTgt spid="2"/>
                                        </p:tgtEl>
                                        <p:attrNameLst>
                                          <p:attrName>style.visibility</p:attrName>
                                        </p:attrNameLst>
                                      </p:cBhvr>
                                      <p:to>
                                        <p:strVal val="hidden"/>
                                      </p:to>
                                    </p:set>
                                  </p:childTnLst>
                                </p:cTn>
                              </p:par>
                              <p:par>
                                <p:cTn id="29" presetID="2" presetClass="entr" presetSubtype="6" fill="hold" nodeType="withEffect">
                                  <p:stCondLst>
                                    <p:cond delay="0"/>
                                  </p:stCondLst>
                                  <p:childTnLst>
                                    <p:set>
                                      <p:cBhvr>
                                        <p:cTn id="30" dur="1" fill="hold">
                                          <p:stCondLst>
                                            <p:cond delay="0"/>
                                          </p:stCondLst>
                                        </p:cTn>
                                        <p:tgtEl>
                                          <p:spTgt spid="122"/>
                                        </p:tgtEl>
                                        <p:attrNameLst>
                                          <p:attrName>style.visibility</p:attrName>
                                        </p:attrNameLst>
                                      </p:cBhvr>
                                      <p:to>
                                        <p:strVal val="visible"/>
                                      </p:to>
                                    </p:set>
                                    <p:anim calcmode="lin" valueType="num">
                                      <p:cBhvr additive="base">
                                        <p:cTn id="31" dur="3000" fill="hold"/>
                                        <p:tgtEl>
                                          <p:spTgt spid="122"/>
                                        </p:tgtEl>
                                        <p:attrNameLst>
                                          <p:attrName>ppt_x</p:attrName>
                                        </p:attrNameLst>
                                      </p:cBhvr>
                                      <p:tavLst>
                                        <p:tav tm="0">
                                          <p:val>
                                            <p:strVal val="1+#ppt_w/2"/>
                                          </p:val>
                                        </p:tav>
                                        <p:tav tm="100000">
                                          <p:val>
                                            <p:strVal val="#ppt_x"/>
                                          </p:val>
                                        </p:tav>
                                      </p:tavLst>
                                    </p:anim>
                                    <p:anim calcmode="lin" valueType="num">
                                      <p:cBhvr additive="base">
                                        <p:cTn id="32" dur="3000" fill="hold"/>
                                        <p:tgtEl>
                                          <p:spTgt spid="122"/>
                                        </p:tgtEl>
                                        <p:attrNameLst>
                                          <p:attrName>ppt_y</p:attrName>
                                        </p:attrNameLst>
                                      </p:cBhvr>
                                      <p:tavLst>
                                        <p:tav tm="0">
                                          <p:val>
                                            <p:strVal val="1+#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4500"/>
                                        <p:tgtEl>
                                          <p:spTgt spid="122"/>
                                        </p:tgtEl>
                                        <p:attrNameLst>
                                          <p:attrName>ppt_x</p:attrName>
                                        </p:attrNameLst>
                                      </p:cBhvr>
                                      <p:tavLst>
                                        <p:tav tm="0">
                                          <p:val>
                                            <p:strVal val="ppt_x"/>
                                          </p:val>
                                        </p:tav>
                                        <p:tav tm="100000">
                                          <p:val>
                                            <p:strVal val="0-ppt_w/2"/>
                                          </p:val>
                                        </p:tav>
                                      </p:tavLst>
                                    </p:anim>
                                    <p:anim calcmode="lin" valueType="num">
                                      <p:cBhvr additive="base">
                                        <p:cTn id="35" dur="4500"/>
                                        <p:tgtEl>
                                          <p:spTgt spid="122"/>
                                        </p:tgtEl>
                                        <p:attrNameLst>
                                          <p:attrName>ppt_y</p:attrName>
                                        </p:attrNameLst>
                                      </p:cBhvr>
                                      <p:tavLst>
                                        <p:tav tm="0">
                                          <p:val>
                                            <p:strVal val="ppt_y"/>
                                          </p:val>
                                        </p:tav>
                                        <p:tav tm="100000">
                                          <p:val>
                                            <p:strVal val="0-ppt_h/2"/>
                                          </p:val>
                                        </p:tav>
                                      </p:tavLst>
                                    </p:anim>
                                    <p:set>
                                      <p:cBhvr>
                                        <p:cTn id="36" dur="1" fill="hold">
                                          <p:stCondLst>
                                            <p:cond delay="4499"/>
                                          </p:stCondLst>
                                        </p:cTn>
                                        <p:tgtEl>
                                          <p:spTgt spid="122"/>
                                        </p:tgtEl>
                                        <p:attrNameLst>
                                          <p:attrName>style.visibility</p:attrName>
                                        </p:attrNameLst>
                                      </p:cBhvr>
                                      <p:to>
                                        <p:strVal val="hidden"/>
                                      </p:to>
                                    </p:set>
                                  </p:childTnLst>
                                </p:cTn>
                              </p:par>
                              <p:par>
                                <p:cTn id="37" presetID="23" presetClass="entr" presetSubtype="288" fill="hold" nodeType="withEffect">
                                  <p:stCondLst>
                                    <p:cond delay="1000"/>
                                  </p:stCondLst>
                                  <p:childTnLst>
                                    <p:set>
                                      <p:cBhvr>
                                        <p:cTn id="38" dur="1" fill="hold">
                                          <p:stCondLst>
                                            <p:cond delay="0"/>
                                          </p:stCondLst>
                                        </p:cTn>
                                        <p:tgtEl>
                                          <p:spTgt spid="118"/>
                                        </p:tgtEl>
                                        <p:attrNameLst>
                                          <p:attrName>style.visibility</p:attrName>
                                        </p:attrNameLst>
                                      </p:cBhvr>
                                      <p:to>
                                        <p:strVal val="visible"/>
                                      </p:to>
                                    </p:set>
                                    <p:anim calcmode="lin" valueType="num">
                                      <p:cBhvr>
                                        <p:cTn id="39" dur="2750" fill="hold"/>
                                        <p:tgtEl>
                                          <p:spTgt spid="118"/>
                                        </p:tgtEl>
                                        <p:attrNameLst>
                                          <p:attrName>ppt_w</p:attrName>
                                        </p:attrNameLst>
                                      </p:cBhvr>
                                      <p:tavLst>
                                        <p:tav tm="0">
                                          <p:val>
                                            <p:strVal val="4/3*#ppt_w"/>
                                          </p:val>
                                        </p:tav>
                                        <p:tav tm="100000">
                                          <p:val>
                                            <p:strVal val="#ppt_w"/>
                                          </p:val>
                                        </p:tav>
                                      </p:tavLst>
                                    </p:anim>
                                    <p:anim calcmode="lin" valueType="num">
                                      <p:cBhvr>
                                        <p:cTn id="40" dur="2750" fill="hold"/>
                                        <p:tgtEl>
                                          <p:spTgt spid="118"/>
                                        </p:tgtEl>
                                        <p:attrNameLst>
                                          <p:attrName>ppt_h</p:attrName>
                                        </p:attrNameLst>
                                      </p:cBhvr>
                                      <p:tavLst>
                                        <p:tav tm="0">
                                          <p:val>
                                            <p:strVal val="4/3*#ppt_h"/>
                                          </p:val>
                                        </p:tav>
                                        <p:tav tm="100000">
                                          <p:val>
                                            <p:strVal val="#ppt_h"/>
                                          </p:val>
                                        </p:tav>
                                      </p:tavLst>
                                    </p:anim>
                                  </p:childTnLst>
                                </p:cTn>
                              </p:par>
                              <p:par>
                                <p:cTn id="41" presetID="4" presetClass="entr" presetSubtype="32" fill="hold" nodeType="withEffect">
                                  <p:stCondLst>
                                    <p:cond delay="1000"/>
                                  </p:stCondLst>
                                  <p:childTnLst>
                                    <p:set>
                                      <p:cBhvr>
                                        <p:cTn id="42" dur="1" fill="hold">
                                          <p:stCondLst>
                                            <p:cond delay="0"/>
                                          </p:stCondLst>
                                        </p:cTn>
                                        <p:tgtEl>
                                          <p:spTgt spid="118"/>
                                        </p:tgtEl>
                                        <p:attrNameLst>
                                          <p:attrName>style.visibility</p:attrName>
                                        </p:attrNameLst>
                                      </p:cBhvr>
                                      <p:to>
                                        <p:strVal val="visible"/>
                                      </p:to>
                                    </p:set>
                                    <p:animEffect transition="in" filter="box(out)">
                                      <p:cBhvr>
                                        <p:cTn id="43" dur="2750"/>
                                        <p:tgtEl>
                                          <p:spTgt spid="118"/>
                                        </p:tgtEl>
                                      </p:cBhvr>
                                    </p:animEffect>
                                  </p:childTnLst>
                                </p:cTn>
                              </p:par>
                              <p:par>
                                <p:cTn id="44" presetID="9" presetClass="emph" presetSubtype="0" nodeType="withEffect">
                                  <p:stCondLst>
                                    <p:cond delay="0"/>
                                  </p:stCondLst>
                                  <p:childTnLst>
                                    <p:set>
                                      <p:cBhvr rctx="PPT">
                                        <p:cTn id="45" dur="indefinite"/>
                                        <p:tgtEl>
                                          <p:spTgt spid="119"/>
                                        </p:tgtEl>
                                        <p:attrNameLst>
                                          <p:attrName>style.opacity</p:attrName>
                                        </p:attrNameLst>
                                      </p:cBhvr>
                                      <p:to>
                                        <p:strVal val="0"/>
                                      </p:to>
                                    </p:set>
                                    <p:animEffect filter="image" prLst="opacity: 0">
                                      <p:cBhvr rctx="IE">
                                        <p:cTn id="46" dur="indefinite"/>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0" y="-41076"/>
            <a:ext cx="9144000" cy="5184576"/>
            <a:chOff x="0" y="0"/>
            <a:chExt cx="9144000" cy="5184576"/>
          </a:xfrm>
        </p:grpSpPr>
        <p:sp>
          <p:nvSpPr>
            <p:cNvPr id="32" name="31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a:off x="4556246" y="2560138"/>
              <a:ext cx="4572000" cy="2624438"/>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flipH="1">
              <a:off x="0" y="2571750"/>
              <a:ext cx="4572000" cy="2612826"/>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1" name="30 Imagen" descr="Diapositiva8"/>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0" y="18664"/>
            <a:ext cx="9144000" cy="5143500"/>
          </a:xfrm>
          <a:prstGeom prst="rect">
            <a:avLst/>
          </a:prstGeom>
          <a:noFill/>
          <a:ln>
            <a:noFill/>
          </a:ln>
        </p:spPr>
      </p:pic>
      <p:sp>
        <p:nvSpPr>
          <p:cNvPr id="2" name="1 Rectángulo"/>
          <p:cNvSpPr/>
          <p:nvPr/>
        </p:nvSpPr>
        <p:spPr>
          <a:xfrm rot="5400000">
            <a:off x="236096" y="-236096"/>
            <a:ext cx="915761" cy="1387954"/>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5400000">
            <a:off x="847655" y="211411"/>
            <a:ext cx="915765" cy="1387954"/>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1423719" y="643460"/>
            <a:ext cx="915765" cy="1387954"/>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1950072" y="1095912"/>
            <a:ext cx="915761" cy="1387954"/>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2521544" y="1563908"/>
            <a:ext cx="915761" cy="1387954"/>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8034646" y="4034142"/>
            <a:ext cx="987775" cy="1230942"/>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a:off x="7423080" y="3586637"/>
            <a:ext cx="987777" cy="1230941"/>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a:off x="6847017" y="3154589"/>
            <a:ext cx="987777" cy="1230943"/>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a:off x="6320671" y="2702140"/>
            <a:ext cx="987774" cy="1230943"/>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a:off x="5749201" y="2234141"/>
            <a:ext cx="987772" cy="1230943"/>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5400000" flipH="1">
            <a:off x="162940" y="3992782"/>
            <a:ext cx="987775" cy="1313657"/>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5400000" flipH="1">
            <a:off x="789163" y="3507343"/>
            <a:ext cx="987773" cy="1313657"/>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5400000" flipH="1">
            <a:off x="1350570" y="3113235"/>
            <a:ext cx="987773" cy="1313657"/>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5400000" flipH="1">
            <a:off x="1876920" y="2660785"/>
            <a:ext cx="987773" cy="1313657"/>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5400000" flipH="1">
            <a:off x="2448392" y="2192785"/>
            <a:ext cx="987773" cy="1313657"/>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flipH="1">
            <a:off x="8036757" y="-191479"/>
            <a:ext cx="915767" cy="1298725"/>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flipH="1">
            <a:off x="7425197" y="256024"/>
            <a:ext cx="915767" cy="1298725"/>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flipH="1">
            <a:off x="6849133" y="688071"/>
            <a:ext cx="915767" cy="1298725"/>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flipH="1">
            <a:off x="6322783" y="1140522"/>
            <a:ext cx="915767" cy="1298725"/>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flipH="1">
            <a:off x="5751309" y="1608522"/>
            <a:ext cx="915768" cy="1298725"/>
          </a:xfrm>
          <a:prstGeom prst="rect">
            <a:avLst/>
          </a:prstGeom>
          <a:gradFill>
            <a:gsLst>
              <a:gs pos="833">
                <a:srgbClr val="381850">
                  <a:lumMod val="0"/>
                </a:srgbClr>
              </a:gs>
              <a:gs pos="84000">
                <a:srgbClr val="00090C">
                  <a:alpha val="0"/>
                </a:srgbClr>
              </a:gs>
              <a:gs pos="51232">
                <a:srgbClr val="CC0000"/>
              </a:gs>
              <a:gs pos="100000">
                <a:srgbClr val="99CC00"/>
              </a:gs>
              <a:gs pos="86000">
                <a:srgbClr val="003244">
                  <a:alpha val="0"/>
                </a:srgbClr>
              </a:gs>
              <a:gs pos="22000">
                <a:srgbClr val="CC0000"/>
              </a:gs>
              <a:gs pos="56000">
                <a:srgbClr val="05121C">
                  <a:alpha val="0"/>
                </a:srgbClr>
              </a:gs>
              <a:gs pos="47000">
                <a:srgbClr val="07101B">
                  <a:alpha val="0"/>
                </a:srgbClr>
              </a:gs>
              <a:gs pos="26000">
                <a:schemeClr val="bg1">
                  <a:alpha val="0"/>
                </a:schemeClr>
              </a:gs>
            </a:gsLst>
            <a:path path="circle">
              <a:fillToRect t="100000" r="100000"/>
            </a:path>
          </a:gradFill>
          <a:ln w="25400">
            <a:gradFill>
              <a:gsLst>
                <a:gs pos="0">
                  <a:srgbClr val="99FF33"/>
                </a:gs>
                <a:gs pos="50000">
                  <a:srgbClr val="99CC00"/>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9" name="28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31111" y="-38100"/>
            <a:ext cx="9324528" cy="5181600"/>
          </a:xfrm>
          <a:prstGeom prst="rect">
            <a:avLst/>
          </a:prstGeom>
          <a:noFill/>
          <a:ln>
            <a:noFill/>
          </a:ln>
        </p:spPr>
      </p:pic>
    </p:spTree>
    <p:extLst>
      <p:ext uri="{BB962C8B-B14F-4D97-AF65-F5344CB8AC3E}">
        <p14:creationId xmlns:p14="http://schemas.microsoft.com/office/powerpoint/2010/main" val="18859379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390" fill="hold"/>
                                        <p:tgtEl>
                                          <p:spTgt spid="2"/>
                                        </p:tgtEl>
                                        <p:attrNameLst>
                                          <p:attrName>ppt_x</p:attrName>
                                        </p:attrNameLst>
                                      </p:cBhvr>
                                      <p:tavLst>
                                        <p:tav tm="0">
                                          <p:val>
                                            <p:strVal val="1+#ppt_w/2"/>
                                          </p:val>
                                        </p:tav>
                                        <p:tav tm="100000">
                                          <p:val>
                                            <p:strVal val="#ppt_x"/>
                                          </p:val>
                                        </p:tav>
                                      </p:tavLst>
                                    </p:anim>
                                    <p:anim calcmode="lin" valueType="num">
                                      <p:cBhvr additive="base">
                                        <p:cTn id="8" dur="2390" fill="hold"/>
                                        <p:tgtEl>
                                          <p:spTgt spid="2"/>
                                        </p:tgtEl>
                                        <p:attrNameLst>
                                          <p:attrName>ppt_y</p:attrName>
                                        </p:attrNameLst>
                                      </p:cBhvr>
                                      <p:tavLst>
                                        <p:tav tm="0">
                                          <p:val>
                                            <p:strVal val="1+#ppt_h/2"/>
                                          </p:val>
                                        </p:tav>
                                        <p:tav tm="100000">
                                          <p:val>
                                            <p:strVal val="#ppt_y"/>
                                          </p:val>
                                        </p:tav>
                                      </p:tavLst>
                                    </p:anim>
                                  </p:childTnLst>
                                </p:cTn>
                              </p:par>
                              <p:par>
                                <p:cTn id="9" presetID="16" presetClass="entr" presetSubtype="42"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Horizontal)">
                                      <p:cBhvr>
                                        <p:cTn id="11" dur="2390"/>
                                        <p:tgtEl>
                                          <p:spTgt spid="2"/>
                                        </p:tgtEl>
                                      </p:cBhvr>
                                    </p:animEffect>
                                  </p:childTnLst>
                                </p:cTn>
                              </p:par>
                              <p:par>
                                <p:cTn id="12" presetID="8" presetClass="emph" presetSubtype="0" fill="hold" grpId="2" nodeType="withEffect">
                                  <p:stCondLst>
                                    <p:cond delay="0"/>
                                  </p:stCondLst>
                                  <p:childTnLst>
                                    <p:animRot by="21600000">
                                      <p:cBhvr>
                                        <p:cTn id="13" dur="2390" fill="hold"/>
                                        <p:tgtEl>
                                          <p:spTgt spid="2"/>
                                        </p:tgtEl>
                                        <p:attrNameLst>
                                          <p:attrName>r</p:attrName>
                                        </p:attrNameLst>
                                      </p:cBhvr>
                                    </p:animRot>
                                  </p:childTnLst>
                                </p:cTn>
                              </p:par>
                              <p:par>
                                <p:cTn id="14" presetID="2" presetClass="entr" presetSubtype="6"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2390" fill="hold"/>
                                        <p:tgtEl>
                                          <p:spTgt spid="3"/>
                                        </p:tgtEl>
                                        <p:attrNameLst>
                                          <p:attrName>ppt_x</p:attrName>
                                        </p:attrNameLst>
                                      </p:cBhvr>
                                      <p:tavLst>
                                        <p:tav tm="0">
                                          <p:val>
                                            <p:strVal val="1+#ppt_w/2"/>
                                          </p:val>
                                        </p:tav>
                                        <p:tav tm="100000">
                                          <p:val>
                                            <p:strVal val="#ppt_x"/>
                                          </p:val>
                                        </p:tav>
                                      </p:tavLst>
                                    </p:anim>
                                    <p:anim calcmode="lin" valueType="num">
                                      <p:cBhvr additive="base">
                                        <p:cTn id="17" dur="2390" fill="hold"/>
                                        <p:tgtEl>
                                          <p:spTgt spid="3"/>
                                        </p:tgtEl>
                                        <p:attrNameLst>
                                          <p:attrName>ppt_y</p:attrName>
                                        </p:attrNameLst>
                                      </p:cBhvr>
                                      <p:tavLst>
                                        <p:tav tm="0">
                                          <p:val>
                                            <p:strVal val="1+#ppt_h/2"/>
                                          </p:val>
                                        </p:tav>
                                        <p:tav tm="100000">
                                          <p:val>
                                            <p:strVal val="#ppt_y"/>
                                          </p:val>
                                        </p:tav>
                                      </p:tavLst>
                                    </p:anim>
                                  </p:childTnLst>
                                </p:cTn>
                              </p:par>
                              <p:par>
                                <p:cTn id="18" presetID="16" presetClass="entr" presetSubtype="42" fill="hold" grpId="1" nodeType="with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barn(outHorizontal)">
                                      <p:cBhvr>
                                        <p:cTn id="20" dur="2390"/>
                                        <p:tgtEl>
                                          <p:spTgt spid="3"/>
                                        </p:tgtEl>
                                      </p:cBhvr>
                                    </p:animEffect>
                                  </p:childTnLst>
                                </p:cTn>
                              </p:par>
                              <p:par>
                                <p:cTn id="21" presetID="8" presetClass="emph" presetSubtype="0" fill="hold" grpId="2" nodeType="withEffect">
                                  <p:stCondLst>
                                    <p:cond delay="0"/>
                                  </p:stCondLst>
                                  <p:childTnLst>
                                    <p:animRot by="21600000">
                                      <p:cBhvr>
                                        <p:cTn id="22" dur="2390" fill="hold"/>
                                        <p:tgtEl>
                                          <p:spTgt spid="3"/>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390" fill="hold"/>
                                        <p:tgtEl>
                                          <p:spTgt spid="5"/>
                                        </p:tgtEl>
                                        <p:attrNameLst>
                                          <p:attrName>ppt_x</p:attrName>
                                        </p:attrNameLst>
                                      </p:cBhvr>
                                      <p:tavLst>
                                        <p:tav tm="0">
                                          <p:val>
                                            <p:strVal val="1+#ppt_w/2"/>
                                          </p:val>
                                        </p:tav>
                                        <p:tav tm="100000">
                                          <p:val>
                                            <p:strVal val="#ppt_x"/>
                                          </p:val>
                                        </p:tav>
                                      </p:tavLst>
                                    </p:anim>
                                    <p:anim calcmode="lin" valueType="num">
                                      <p:cBhvr additive="base">
                                        <p:cTn id="26" dur="2390" fill="hold"/>
                                        <p:tgtEl>
                                          <p:spTgt spid="5"/>
                                        </p:tgtEl>
                                        <p:attrNameLst>
                                          <p:attrName>ppt_y</p:attrName>
                                        </p:attrNameLst>
                                      </p:cBhvr>
                                      <p:tavLst>
                                        <p:tav tm="0">
                                          <p:val>
                                            <p:strVal val="1+#ppt_h/2"/>
                                          </p:val>
                                        </p:tav>
                                        <p:tav tm="100000">
                                          <p:val>
                                            <p:strVal val="#ppt_y"/>
                                          </p:val>
                                        </p:tav>
                                      </p:tavLst>
                                    </p:anim>
                                  </p:childTnLst>
                                </p:cTn>
                              </p:par>
                              <p:par>
                                <p:cTn id="27" presetID="16" presetClass="entr" presetSubtype="42" fill="hold" grpId="1"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barn(outHorizontal)">
                                      <p:cBhvr>
                                        <p:cTn id="29" dur="2390"/>
                                        <p:tgtEl>
                                          <p:spTgt spid="5"/>
                                        </p:tgtEl>
                                      </p:cBhvr>
                                    </p:animEffect>
                                  </p:childTnLst>
                                </p:cTn>
                              </p:par>
                              <p:par>
                                <p:cTn id="30" presetID="8" presetClass="emph" presetSubtype="0" fill="hold" grpId="2" nodeType="withEffect">
                                  <p:stCondLst>
                                    <p:cond delay="0"/>
                                  </p:stCondLst>
                                  <p:childTnLst>
                                    <p:animRot by="21600000">
                                      <p:cBhvr>
                                        <p:cTn id="31" dur="2390" fill="hold"/>
                                        <p:tgtEl>
                                          <p:spTgt spid="5"/>
                                        </p:tgtEl>
                                        <p:attrNameLst>
                                          <p:attrName>r</p:attrName>
                                        </p:attrNameLst>
                                      </p:cBhvr>
                                    </p:animRot>
                                  </p:childTnLst>
                                </p:cTn>
                              </p:par>
                              <p:par>
                                <p:cTn id="32" presetID="2" presetClass="entr" presetSubtype="6"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390" fill="hold"/>
                                        <p:tgtEl>
                                          <p:spTgt spid="6"/>
                                        </p:tgtEl>
                                        <p:attrNameLst>
                                          <p:attrName>ppt_x</p:attrName>
                                        </p:attrNameLst>
                                      </p:cBhvr>
                                      <p:tavLst>
                                        <p:tav tm="0">
                                          <p:val>
                                            <p:strVal val="1+#ppt_w/2"/>
                                          </p:val>
                                        </p:tav>
                                        <p:tav tm="100000">
                                          <p:val>
                                            <p:strVal val="#ppt_x"/>
                                          </p:val>
                                        </p:tav>
                                      </p:tavLst>
                                    </p:anim>
                                    <p:anim calcmode="lin" valueType="num">
                                      <p:cBhvr additive="base">
                                        <p:cTn id="35" dur="2390" fill="hold"/>
                                        <p:tgtEl>
                                          <p:spTgt spid="6"/>
                                        </p:tgtEl>
                                        <p:attrNameLst>
                                          <p:attrName>ppt_y</p:attrName>
                                        </p:attrNameLst>
                                      </p:cBhvr>
                                      <p:tavLst>
                                        <p:tav tm="0">
                                          <p:val>
                                            <p:strVal val="1+#ppt_h/2"/>
                                          </p:val>
                                        </p:tav>
                                        <p:tav tm="100000">
                                          <p:val>
                                            <p:strVal val="#ppt_y"/>
                                          </p:val>
                                        </p:tav>
                                      </p:tavLst>
                                    </p:anim>
                                  </p:childTnLst>
                                </p:cTn>
                              </p:par>
                              <p:par>
                                <p:cTn id="36" presetID="16" presetClass="entr" presetSubtype="42" fill="hold" grpId="1" nodeType="with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barn(outHorizontal)">
                                      <p:cBhvr>
                                        <p:cTn id="38" dur="2390"/>
                                        <p:tgtEl>
                                          <p:spTgt spid="6"/>
                                        </p:tgtEl>
                                      </p:cBhvr>
                                    </p:animEffect>
                                  </p:childTnLst>
                                </p:cTn>
                              </p:par>
                              <p:par>
                                <p:cTn id="39" presetID="8" presetClass="emph" presetSubtype="0" fill="hold" grpId="2" nodeType="withEffect">
                                  <p:stCondLst>
                                    <p:cond delay="0"/>
                                  </p:stCondLst>
                                  <p:childTnLst>
                                    <p:animRot by="21600000">
                                      <p:cBhvr>
                                        <p:cTn id="40" dur="2390" fill="hold"/>
                                        <p:tgtEl>
                                          <p:spTgt spid="6"/>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2390" fill="hold"/>
                                        <p:tgtEl>
                                          <p:spTgt spid="10"/>
                                        </p:tgtEl>
                                        <p:attrNameLst>
                                          <p:attrName>ppt_x</p:attrName>
                                        </p:attrNameLst>
                                      </p:cBhvr>
                                      <p:tavLst>
                                        <p:tav tm="0">
                                          <p:val>
                                            <p:strVal val="0-#ppt_w/2"/>
                                          </p:val>
                                        </p:tav>
                                        <p:tav tm="100000">
                                          <p:val>
                                            <p:strVal val="#ppt_x"/>
                                          </p:val>
                                        </p:tav>
                                      </p:tavLst>
                                    </p:anim>
                                    <p:anim calcmode="lin" valueType="num">
                                      <p:cBhvr additive="base">
                                        <p:cTn id="44" dur="2390" fill="hold"/>
                                        <p:tgtEl>
                                          <p:spTgt spid="10"/>
                                        </p:tgtEl>
                                        <p:attrNameLst>
                                          <p:attrName>ppt_y</p:attrName>
                                        </p:attrNameLst>
                                      </p:cBhvr>
                                      <p:tavLst>
                                        <p:tav tm="0">
                                          <p:val>
                                            <p:strVal val="1+#ppt_h/2"/>
                                          </p:val>
                                        </p:tav>
                                        <p:tav tm="100000">
                                          <p:val>
                                            <p:strVal val="#ppt_y"/>
                                          </p:val>
                                        </p:tav>
                                      </p:tavLst>
                                    </p:anim>
                                  </p:childTnLst>
                                </p:cTn>
                              </p:par>
                              <p:par>
                                <p:cTn id="45" presetID="16" presetClass="entr" presetSubtype="42" fill="hold" grpId="1"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barn(outHorizontal)">
                                      <p:cBhvr>
                                        <p:cTn id="47" dur="2390"/>
                                        <p:tgtEl>
                                          <p:spTgt spid="10"/>
                                        </p:tgtEl>
                                      </p:cBhvr>
                                    </p:animEffect>
                                  </p:childTnLst>
                                </p:cTn>
                              </p:par>
                              <p:par>
                                <p:cTn id="48" presetID="8" presetClass="emph" presetSubtype="0" fill="hold" grpId="2" nodeType="withEffect">
                                  <p:stCondLst>
                                    <p:cond delay="0"/>
                                  </p:stCondLst>
                                  <p:childTnLst>
                                    <p:animRot by="-21600000">
                                      <p:cBhvr>
                                        <p:cTn id="49" dur="2390" fill="hold"/>
                                        <p:tgtEl>
                                          <p:spTgt spid="10"/>
                                        </p:tgtEl>
                                        <p:attrNameLst>
                                          <p:attrName>r</p:attrName>
                                        </p:attrNameLst>
                                      </p:cBhvr>
                                    </p:animRot>
                                  </p:childTnLst>
                                </p:cTn>
                              </p:par>
                              <p:par>
                                <p:cTn id="50" presetID="2" presetClass="entr" presetSubtype="12" fill="hold" grpId="0" nodeType="with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additive="base">
                                        <p:cTn id="52" dur="2390" fill="hold"/>
                                        <p:tgtEl>
                                          <p:spTgt spid="11"/>
                                        </p:tgtEl>
                                        <p:attrNameLst>
                                          <p:attrName>ppt_x</p:attrName>
                                        </p:attrNameLst>
                                      </p:cBhvr>
                                      <p:tavLst>
                                        <p:tav tm="0">
                                          <p:val>
                                            <p:strVal val="0-#ppt_w/2"/>
                                          </p:val>
                                        </p:tav>
                                        <p:tav tm="100000">
                                          <p:val>
                                            <p:strVal val="#ppt_x"/>
                                          </p:val>
                                        </p:tav>
                                      </p:tavLst>
                                    </p:anim>
                                    <p:anim calcmode="lin" valueType="num">
                                      <p:cBhvr additive="base">
                                        <p:cTn id="53" dur="2390" fill="hold"/>
                                        <p:tgtEl>
                                          <p:spTgt spid="11"/>
                                        </p:tgtEl>
                                        <p:attrNameLst>
                                          <p:attrName>ppt_y</p:attrName>
                                        </p:attrNameLst>
                                      </p:cBhvr>
                                      <p:tavLst>
                                        <p:tav tm="0">
                                          <p:val>
                                            <p:strVal val="1+#ppt_h/2"/>
                                          </p:val>
                                        </p:tav>
                                        <p:tav tm="100000">
                                          <p:val>
                                            <p:strVal val="#ppt_y"/>
                                          </p:val>
                                        </p:tav>
                                      </p:tavLst>
                                    </p:anim>
                                  </p:childTnLst>
                                </p:cTn>
                              </p:par>
                              <p:par>
                                <p:cTn id="54" presetID="16" presetClass="entr" presetSubtype="42" fill="hold" grpId="1" nodeType="withEffect">
                                  <p:stCondLst>
                                    <p:cond delay="0"/>
                                  </p:stCondLst>
                                  <p:childTnLst>
                                    <p:set>
                                      <p:cBhvr>
                                        <p:cTn id="55" dur="1" fill="hold">
                                          <p:stCondLst>
                                            <p:cond delay="0"/>
                                          </p:stCondLst>
                                        </p:cTn>
                                        <p:tgtEl>
                                          <p:spTgt spid="11"/>
                                        </p:tgtEl>
                                        <p:attrNameLst>
                                          <p:attrName>style.visibility</p:attrName>
                                        </p:attrNameLst>
                                      </p:cBhvr>
                                      <p:to>
                                        <p:strVal val="visible"/>
                                      </p:to>
                                    </p:set>
                                    <p:animEffect transition="in" filter="barn(outHorizontal)">
                                      <p:cBhvr>
                                        <p:cTn id="56" dur="2390"/>
                                        <p:tgtEl>
                                          <p:spTgt spid="11"/>
                                        </p:tgtEl>
                                      </p:cBhvr>
                                    </p:animEffect>
                                  </p:childTnLst>
                                </p:cTn>
                              </p:par>
                              <p:par>
                                <p:cTn id="57" presetID="8" presetClass="emph" presetSubtype="0" fill="hold" grpId="2" nodeType="withEffect">
                                  <p:stCondLst>
                                    <p:cond delay="0"/>
                                  </p:stCondLst>
                                  <p:childTnLst>
                                    <p:animRot by="-21600000">
                                      <p:cBhvr>
                                        <p:cTn id="58" dur="2390" fill="hold"/>
                                        <p:tgtEl>
                                          <p:spTgt spid="11"/>
                                        </p:tgtEl>
                                        <p:attrNameLst>
                                          <p:attrName>r</p:attrName>
                                        </p:attrNameLst>
                                      </p:cBhvr>
                                    </p:animRot>
                                  </p:childTnLst>
                                </p:cTn>
                              </p:par>
                              <p:par>
                                <p:cTn id="59" presetID="2" presetClass="entr" presetSubtype="12" fill="hold" grpId="0" nodeType="withEffect">
                                  <p:stCondLst>
                                    <p:cond delay="0"/>
                                  </p:stCondLst>
                                  <p:childTnLst>
                                    <p:set>
                                      <p:cBhvr>
                                        <p:cTn id="60" dur="1" fill="hold">
                                          <p:stCondLst>
                                            <p:cond delay="0"/>
                                          </p:stCondLst>
                                        </p:cTn>
                                        <p:tgtEl>
                                          <p:spTgt spid="12"/>
                                        </p:tgtEl>
                                        <p:attrNameLst>
                                          <p:attrName>style.visibility</p:attrName>
                                        </p:attrNameLst>
                                      </p:cBhvr>
                                      <p:to>
                                        <p:strVal val="visible"/>
                                      </p:to>
                                    </p:set>
                                    <p:anim calcmode="lin" valueType="num">
                                      <p:cBhvr additive="base">
                                        <p:cTn id="61" dur="2390" fill="hold"/>
                                        <p:tgtEl>
                                          <p:spTgt spid="12"/>
                                        </p:tgtEl>
                                        <p:attrNameLst>
                                          <p:attrName>ppt_x</p:attrName>
                                        </p:attrNameLst>
                                      </p:cBhvr>
                                      <p:tavLst>
                                        <p:tav tm="0">
                                          <p:val>
                                            <p:strVal val="0-#ppt_w/2"/>
                                          </p:val>
                                        </p:tav>
                                        <p:tav tm="100000">
                                          <p:val>
                                            <p:strVal val="#ppt_x"/>
                                          </p:val>
                                        </p:tav>
                                      </p:tavLst>
                                    </p:anim>
                                    <p:anim calcmode="lin" valueType="num">
                                      <p:cBhvr additive="base">
                                        <p:cTn id="62" dur="2390" fill="hold"/>
                                        <p:tgtEl>
                                          <p:spTgt spid="12"/>
                                        </p:tgtEl>
                                        <p:attrNameLst>
                                          <p:attrName>ppt_y</p:attrName>
                                        </p:attrNameLst>
                                      </p:cBhvr>
                                      <p:tavLst>
                                        <p:tav tm="0">
                                          <p:val>
                                            <p:strVal val="1+#ppt_h/2"/>
                                          </p:val>
                                        </p:tav>
                                        <p:tav tm="100000">
                                          <p:val>
                                            <p:strVal val="#ppt_y"/>
                                          </p:val>
                                        </p:tav>
                                      </p:tavLst>
                                    </p:anim>
                                  </p:childTnLst>
                                </p:cTn>
                              </p:par>
                              <p:par>
                                <p:cTn id="63" presetID="16" presetClass="entr" presetSubtype="42" fill="hold" grpId="1" nodeType="with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barn(outHorizontal)">
                                      <p:cBhvr>
                                        <p:cTn id="65" dur="2390"/>
                                        <p:tgtEl>
                                          <p:spTgt spid="12"/>
                                        </p:tgtEl>
                                      </p:cBhvr>
                                    </p:animEffect>
                                  </p:childTnLst>
                                </p:cTn>
                              </p:par>
                              <p:par>
                                <p:cTn id="66" presetID="8" presetClass="emph" presetSubtype="0" fill="hold" grpId="2" nodeType="withEffect">
                                  <p:stCondLst>
                                    <p:cond delay="0"/>
                                  </p:stCondLst>
                                  <p:childTnLst>
                                    <p:animRot by="-21600000">
                                      <p:cBhvr>
                                        <p:cTn id="67" dur="2390" fill="hold"/>
                                        <p:tgtEl>
                                          <p:spTgt spid="12"/>
                                        </p:tgtEl>
                                        <p:attrNameLst>
                                          <p:attrName>r</p:attrName>
                                        </p:attrNameLst>
                                      </p:cBhvr>
                                    </p:animRot>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2390" fill="hold"/>
                                        <p:tgtEl>
                                          <p:spTgt spid="13"/>
                                        </p:tgtEl>
                                        <p:attrNameLst>
                                          <p:attrName>ppt_x</p:attrName>
                                        </p:attrNameLst>
                                      </p:cBhvr>
                                      <p:tavLst>
                                        <p:tav tm="0">
                                          <p:val>
                                            <p:strVal val="0-#ppt_w/2"/>
                                          </p:val>
                                        </p:tav>
                                        <p:tav tm="100000">
                                          <p:val>
                                            <p:strVal val="#ppt_x"/>
                                          </p:val>
                                        </p:tav>
                                      </p:tavLst>
                                    </p:anim>
                                    <p:anim calcmode="lin" valueType="num">
                                      <p:cBhvr additive="base">
                                        <p:cTn id="71" dur="2390" fill="hold"/>
                                        <p:tgtEl>
                                          <p:spTgt spid="13"/>
                                        </p:tgtEl>
                                        <p:attrNameLst>
                                          <p:attrName>ppt_y</p:attrName>
                                        </p:attrNameLst>
                                      </p:cBhvr>
                                      <p:tavLst>
                                        <p:tav tm="0">
                                          <p:val>
                                            <p:strVal val="1+#ppt_h/2"/>
                                          </p:val>
                                        </p:tav>
                                        <p:tav tm="100000">
                                          <p:val>
                                            <p:strVal val="#ppt_y"/>
                                          </p:val>
                                        </p:tav>
                                      </p:tavLst>
                                    </p:anim>
                                  </p:childTnLst>
                                </p:cTn>
                              </p:par>
                              <p:par>
                                <p:cTn id="72" presetID="16" presetClass="entr" presetSubtype="42" fill="hold" grpId="1" nodeType="withEffect">
                                  <p:stCondLst>
                                    <p:cond delay="0"/>
                                  </p:stCondLst>
                                  <p:childTnLst>
                                    <p:set>
                                      <p:cBhvr>
                                        <p:cTn id="73" dur="1" fill="hold">
                                          <p:stCondLst>
                                            <p:cond delay="0"/>
                                          </p:stCondLst>
                                        </p:cTn>
                                        <p:tgtEl>
                                          <p:spTgt spid="13"/>
                                        </p:tgtEl>
                                        <p:attrNameLst>
                                          <p:attrName>style.visibility</p:attrName>
                                        </p:attrNameLst>
                                      </p:cBhvr>
                                      <p:to>
                                        <p:strVal val="visible"/>
                                      </p:to>
                                    </p:set>
                                    <p:animEffect transition="in" filter="barn(outHorizontal)">
                                      <p:cBhvr>
                                        <p:cTn id="74" dur="2390"/>
                                        <p:tgtEl>
                                          <p:spTgt spid="13"/>
                                        </p:tgtEl>
                                      </p:cBhvr>
                                    </p:animEffect>
                                  </p:childTnLst>
                                </p:cTn>
                              </p:par>
                              <p:par>
                                <p:cTn id="75" presetID="8" presetClass="emph" presetSubtype="0" fill="hold" grpId="2" nodeType="withEffect">
                                  <p:stCondLst>
                                    <p:cond delay="0"/>
                                  </p:stCondLst>
                                  <p:childTnLst>
                                    <p:animRot by="-21600000">
                                      <p:cBhvr>
                                        <p:cTn id="76" dur="2390" fill="hold"/>
                                        <p:tgtEl>
                                          <p:spTgt spid="13"/>
                                        </p:tgtEl>
                                        <p:attrNameLst>
                                          <p:attrName>r</p:attrName>
                                        </p:attrNameLst>
                                      </p:cBhvr>
                                    </p:animRot>
                                  </p:childTnLst>
                                </p:cTn>
                              </p:par>
                              <p:par>
                                <p:cTn id="77" presetID="2" presetClass="entr" presetSubtype="1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390" fill="hold"/>
                                        <p:tgtEl>
                                          <p:spTgt spid="14"/>
                                        </p:tgtEl>
                                        <p:attrNameLst>
                                          <p:attrName>ppt_x</p:attrName>
                                        </p:attrNameLst>
                                      </p:cBhvr>
                                      <p:tavLst>
                                        <p:tav tm="0">
                                          <p:val>
                                            <p:strVal val="0-#ppt_w/2"/>
                                          </p:val>
                                        </p:tav>
                                        <p:tav tm="100000">
                                          <p:val>
                                            <p:strVal val="#ppt_x"/>
                                          </p:val>
                                        </p:tav>
                                      </p:tavLst>
                                    </p:anim>
                                    <p:anim calcmode="lin" valueType="num">
                                      <p:cBhvr additive="base">
                                        <p:cTn id="80" dur="2390" fill="hold"/>
                                        <p:tgtEl>
                                          <p:spTgt spid="14"/>
                                        </p:tgtEl>
                                        <p:attrNameLst>
                                          <p:attrName>ppt_y</p:attrName>
                                        </p:attrNameLst>
                                      </p:cBhvr>
                                      <p:tavLst>
                                        <p:tav tm="0">
                                          <p:val>
                                            <p:strVal val="1+#ppt_h/2"/>
                                          </p:val>
                                        </p:tav>
                                        <p:tav tm="100000">
                                          <p:val>
                                            <p:strVal val="#ppt_y"/>
                                          </p:val>
                                        </p:tav>
                                      </p:tavLst>
                                    </p:anim>
                                  </p:childTnLst>
                                </p:cTn>
                              </p:par>
                              <p:par>
                                <p:cTn id="81" presetID="16" presetClass="entr" presetSubtype="42"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Effect transition="in" filter="barn(outHorizontal)">
                                      <p:cBhvr>
                                        <p:cTn id="83" dur="2390"/>
                                        <p:tgtEl>
                                          <p:spTgt spid="14"/>
                                        </p:tgtEl>
                                      </p:cBhvr>
                                    </p:animEffect>
                                  </p:childTnLst>
                                </p:cTn>
                              </p:par>
                              <p:par>
                                <p:cTn id="84" presetID="8" presetClass="emph" presetSubtype="0" fill="hold" grpId="2" nodeType="withEffect">
                                  <p:stCondLst>
                                    <p:cond delay="0"/>
                                  </p:stCondLst>
                                  <p:childTnLst>
                                    <p:animRot by="-21600000">
                                      <p:cBhvr>
                                        <p:cTn id="85" dur="2390" fill="hold"/>
                                        <p:tgtEl>
                                          <p:spTgt spid="14"/>
                                        </p:tgtEl>
                                        <p:attrNameLst>
                                          <p:attrName>r</p:attrName>
                                        </p:attrNameLst>
                                      </p:cBhvr>
                                    </p:animRot>
                                  </p:childTnLst>
                                </p:cTn>
                              </p:par>
                              <p:par>
                                <p:cTn id="86" presetID="2" presetClass="entr" presetSubtype="3" fill="hold" grpId="0" nodeType="withEffect">
                                  <p:stCondLst>
                                    <p:cond delay="0"/>
                                  </p:stCondLst>
                                  <p:childTnLst>
                                    <p:set>
                                      <p:cBhvr>
                                        <p:cTn id="87" dur="1" fill="hold">
                                          <p:stCondLst>
                                            <p:cond delay="0"/>
                                          </p:stCondLst>
                                        </p:cTn>
                                        <p:tgtEl>
                                          <p:spTgt spid="24"/>
                                        </p:tgtEl>
                                        <p:attrNameLst>
                                          <p:attrName>style.visibility</p:attrName>
                                        </p:attrNameLst>
                                      </p:cBhvr>
                                      <p:to>
                                        <p:strVal val="visible"/>
                                      </p:to>
                                    </p:set>
                                    <p:anim calcmode="lin" valueType="num">
                                      <p:cBhvr additive="base">
                                        <p:cTn id="88" dur="2390" fill="hold"/>
                                        <p:tgtEl>
                                          <p:spTgt spid="24"/>
                                        </p:tgtEl>
                                        <p:attrNameLst>
                                          <p:attrName>ppt_x</p:attrName>
                                        </p:attrNameLst>
                                      </p:cBhvr>
                                      <p:tavLst>
                                        <p:tav tm="0">
                                          <p:val>
                                            <p:strVal val="1+#ppt_w/2"/>
                                          </p:val>
                                        </p:tav>
                                        <p:tav tm="100000">
                                          <p:val>
                                            <p:strVal val="#ppt_x"/>
                                          </p:val>
                                        </p:tav>
                                      </p:tavLst>
                                    </p:anim>
                                    <p:anim calcmode="lin" valueType="num">
                                      <p:cBhvr additive="base">
                                        <p:cTn id="89" dur="2390" fill="hold"/>
                                        <p:tgtEl>
                                          <p:spTgt spid="24"/>
                                        </p:tgtEl>
                                        <p:attrNameLst>
                                          <p:attrName>ppt_y</p:attrName>
                                        </p:attrNameLst>
                                      </p:cBhvr>
                                      <p:tavLst>
                                        <p:tav tm="0">
                                          <p:val>
                                            <p:strVal val="0-#ppt_h/2"/>
                                          </p:val>
                                        </p:tav>
                                        <p:tav tm="100000">
                                          <p:val>
                                            <p:strVal val="#ppt_y"/>
                                          </p:val>
                                        </p:tav>
                                      </p:tavLst>
                                    </p:anim>
                                  </p:childTnLst>
                                </p:cTn>
                              </p:par>
                              <p:par>
                                <p:cTn id="90" presetID="16" presetClass="entr" presetSubtype="42" fill="hold" grpId="1" nodeType="withEffect">
                                  <p:stCondLst>
                                    <p:cond delay="0"/>
                                  </p:stCondLst>
                                  <p:childTnLst>
                                    <p:set>
                                      <p:cBhvr>
                                        <p:cTn id="91" dur="1" fill="hold">
                                          <p:stCondLst>
                                            <p:cond delay="0"/>
                                          </p:stCondLst>
                                        </p:cTn>
                                        <p:tgtEl>
                                          <p:spTgt spid="24"/>
                                        </p:tgtEl>
                                        <p:attrNameLst>
                                          <p:attrName>style.visibility</p:attrName>
                                        </p:attrNameLst>
                                      </p:cBhvr>
                                      <p:to>
                                        <p:strVal val="visible"/>
                                      </p:to>
                                    </p:set>
                                    <p:animEffect transition="in" filter="barn(outHorizontal)">
                                      <p:cBhvr>
                                        <p:cTn id="92" dur="2390"/>
                                        <p:tgtEl>
                                          <p:spTgt spid="24"/>
                                        </p:tgtEl>
                                      </p:cBhvr>
                                    </p:animEffect>
                                  </p:childTnLst>
                                </p:cTn>
                              </p:par>
                              <p:par>
                                <p:cTn id="93" presetID="8" presetClass="emph" presetSubtype="0" fill="hold" grpId="2" nodeType="withEffect">
                                  <p:stCondLst>
                                    <p:cond delay="0"/>
                                  </p:stCondLst>
                                  <p:childTnLst>
                                    <p:animRot by="-21600000">
                                      <p:cBhvr>
                                        <p:cTn id="94" dur="2390" fill="hold"/>
                                        <p:tgtEl>
                                          <p:spTgt spid="24"/>
                                        </p:tgtEl>
                                        <p:attrNameLst>
                                          <p:attrName>r</p:attrName>
                                        </p:attrNameLst>
                                      </p:cBhvr>
                                    </p:animRot>
                                  </p:childTnLst>
                                </p:cTn>
                              </p:par>
                              <p:par>
                                <p:cTn id="95" presetID="2" presetClass="entr" presetSubtype="3" fill="hold" grpId="0" nodeType="withEffect">
                                  <p:stCondLst>
                                    <p:cond delay="0"/>
                                  </p:stCondLst>
                                  <p:childTnLst>
                                    <p:set>
                                      <p:cBhvr>
                                        <p:cTn id="96" dur="1" fill="hold">
                                          <p:stCondLst>
                                            <p:cond delay="0"/>
                                          </p:stCondLst>
                                        </p:cTn>
                                        <p:tgtEl>
                                          <p:spTgt spid="25"/>
                                        </p:tgtEl>
                                        <p:attrNameLst>
                                          <p:attrName>style.visibility</p:attrName>
                                        </p:attrNameLst>
                                      </p:cBhvr>
                                      <p:to>
                                        <p:strVal val="visible"/>
                                      </p:to>
                                    </p:set>
                                    <p:anim calcmode="lin" valueType="num">
                                      <p:cBhvr additive="base">
                                        <p:cTn id="97" dur="2390" fill="hold"/>
                                        <p:tgtEl>
                                          <p:spTgt spid="25"/>
                                        </p:tgtEl>
                                        <p:attrNameLst>
                                          <p:attrName>ppt_x</p:attrName>
                                        </p:attrNameLst>
                                      </p:cBhvr>
                                      <p:tavLst>
                                        <p:tav tm="0">
                                          <p:val>
                                            <p:strVal val="1+#ppt_w/2"/>
                                          </p:val>
                                        </p:tav>
                                        <p:tav tm="100000">
                                          <p:val>
                                            <p:strVal val="#ppt_x"/>
                                          </p:val>
                                        </p:tav>
                                      </p:tavLst>
                                    </p:anim>
                                    <p:anim calcmode="lin" valueType="num">
                                      <p:cBhvr additive="base">
                                        <p:cTn id="98" dur="2390" fill="hold"/>
                                        <p:tgtEl>
                                          <p:spTgt spid="25"/>
                                        </p:tgtEl>
                                        <p:attrNameLst>
                                          <p:attrName>ppt_y</p:attrName>
                                        </p:attrNameLst>
                                      </p:cBhvr>
                                      <p:tavLst>
                                        <p:tav tm="0">
                                          <p:val>
                                            <p:strVal val="0-#ppt_h/2"/>
                                          </p:val>
                                        </p:tav>
                                        <p:tav tm="100000">
                                          <p:val>
                                            <p:strVal val="#ppt_y"/>
                                          </p:val>
                                        </p:tav>
                                      </p:tavLst>
                                    </p:anim>
                                  </p:childTnLst>
                                </p:cTn>
                              </p:par>
                              <p:par>
                                <p:cTn id="99" presetID="16" presetClass="entr" presetSubtype="42" fill="hold" grpId="1" nodeType="withEffect">
                                  <p:stCondLst>
                                    <p:cond delay="0"/>
                                  </p:stCondLst>
                                  <p:childTnLst>
                                    <p:set>
                                      <p:cBhvr>
                                        <p:cTn id="100" dur="1" fill="hold">
                                          <p:stCondLst>
                                            <p:cond delay="0"/>
                                          </p:stCondLst>
                                        </p:cTn>
                                        <p:tgtEl>
                                          <p:spTgt spid="25"/>
                                        </p:tgtEl>
                                        <p:attrNameLst>
                                          <p:attrName>style.visibility</p:attrName>
                                        </p:attrNameLst>
                                      </p:cBhvr>
                                      <p:to>
                                        <p:strVal val="visible"/>
                                      </p:to>
                                    </p:set>
                                    <p:animEffect transition="in" filter="barn(outHorizontal)">
                                      <p:cBhvr>
                                        <p:cTn id="101" dur="2390"/>
                                        <p:tgtEl>
                                          <p:spTgt spid="25"/>
                                        </p:tgtEl>
                                      </p:cBhvr>
                                    </p:animEffect>
                                  </p:childTnLst>
                                </p:cTn>
                              </p:par>
                              <p:par>
                                <p:cTn id="102" presetID="8" presetClass="emph" presetSubtype="0" fill="hold" grpId="2" nodeType="withEffect">
                                  <p:stCondLst>
                                    <p:cond delay="0"/>
                                  </p:stCondLst>
                                  <p:childTnLst>
                                    <p:animRot by="-21600000">
                                      <p:cBhvr>
                                        <p:cTn id="103" dur="2390" fill="hold"/>
                                        <p:tgtEl>
                                          <p:spTgt spid="25"/>
                                        </p:tgtEl>
                                        <p:attrNameLst>
                                          <p:attrName>r</p:attrName>
                                        </p:attrNameLst>
                                      </p:cBhvr>
                                    </p:animRot>
                                  </p:childTnLst>
                                </p:cTn>
                              </p:par>
                              <p:par>
                                <p:cTn id="104" presetID="2" presetClass="entr" presetSubtype="3" fill="hold" grpId="0" nodeType="withEffect">
                                  <p:stCondLst>
                                    <p:cond delay="0"/>
                                  </p:stCondLst>
                                  <p:childTnLst>
                                    <p:set>
                                      <p:cBhvr>
                                        <p:cTn id="105" dur="1" fill="hold">
                                          <p:stCondLst>
                                            <p:cond delay="0"/>
                                          </p:stCondLst>
                                        </p:cTn>
                                        <p:tgtEl>
                                          <p:spTgt spid="26"/>
                                        </p:tgtEl>
                                        <p:attrNameLst>
                                          <p:attrName>style.visibility</p:attrName>
                                        </p:attrNameLst>
                                      </p:cBhvr>
                                      <p:to>
                                        <p:strVal val="visible"/>
                                      </p:to>
                                    </p:set>
                                    <p:anim calcmode="lin" valueType="num">
                                      <p:cBhvr additive="base">
                                        <p:cTn id="106" dur="2390" fill="hold"/>
                                        <p:tgtEl>
                                          <p:spTgt spid="26"/>
                                        </p:tgtEl>
                                        <p:attrNameLst>
                                          <p:attrName>ppt_x</p:attrName>
                                        </p:attrNameLst>
                                      </p:cBhvr>
                                      <p:tavLst>
                                        <p:tav tm="0">
                                          <p:val>
                                            <p:strVal val="1+#ppt_w/2"/>
                                          </p:val>
                                        </p:tav>
                                        <p:tav tm="100000">
                                          <p:val>
                                            <p:strVal val="#ppt_x"/>
                                          </p:val>
                                        </p:tav>
                                      </p:tavLst>
                                    </p:anim>
                                    <p:anim calcmode="lin" valueType="num">
                                      <p:cBhvr additive="base">
                                        <p:cTn id="107" dur="2390" fill="hold"/>
                                        <p:tgtEl>
                                          <p:spTgt spid="26"/>
                                        </p:tgtEl>
                                        <p:attrNameLst>
                                          <p:attrName>ppt_y</p:attrName>
                                        </p:attrNameLst>
                                      </p:cBhvr>
                                      <p:tavLst>
                                        <p:tav tm="0">
                                          <p:val>
                                            <p:strVal val="0-#ppt_h/2"/>
                                          </p:val>
                                        </p:tav>
                                        <p:tav tm="100000">
                                          <p:val>
                                            <p:strVal val="#ppt_y"/>
                                          </p:val>
                                        </p:tav>
                                      </p:tavLst>
                                    </p:anim>
                                  </p:childTnLst>
                                </p:cTn>
                              </p:par>
                              <p:par>
                                <p:cTn id="108" presetID="16" presetClass="entr" presetSubtype="42" fill="hold" grpId="1" nodeType="with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barn(outHorizontal)">
                                      <p:cBhvr>
                                        <p:cTn id="110" dur="2390"/>
                                        <p:tgtEl>
                                          <p:spTgt spid="26"/>
                                        </p:tgtEl>
                                      </p:cBhvr>
                                    </p:animEffect>
                                  </p:childTnLst>
                                </p:cTn>
                              </p:par>
                              <p:par>
                                <p:cTn id="111" presetID="8" presetClass="emph" presetSubtype="0" fill="hold" grpId="2" nodeType="withEffect">
                                  <p:stCondLst>
                                    <p:cond delay="0"/>
                                  </p:stCondLst>
                                  <p:childTnLst>
                                    <p:animRot by="-21600000">
                                      <p:cBhvr>
                                        <p:cTn id="112" dur="2390" fill="hold"/>
                                        <p:tgtEl>
                                          <p:spTgt spid="26"/>
                                        </p:tgtEl>
                                        <p:attrNameLst>
                                          <p:attrName>r</p:attrName>
                                        </p:attrNameLst>
                                      </p:cBhvr>
                                    </p:animRot>
                                  </p:childTnLst>
                                </p:cTn>
                              </p:par>
                              <p:par>
                                <p:cTn id="113" presetID="2" presetClass="entr" presetSubtype="3" fill="hold" grpId="0" nodeType="withEffect">
                                  <p:stCondLst>
                                    <p:cond delay="0"/>
                                  </p:stCondLst>
                                  <p:childTnLst>
                                    <p:set>
                                      <p:cBhvr>
                                        <p:cTn id="114" dur="1" fill="hold">
                                          <p:stCondLst>
                                            <p:cond delay="0"/>
                                          </p:stCondLst>
                                        </p:cTn>
                                        <p:tgtEl>
                                          <p:spTgt spid="27"/>
                                        </p:tgtEl>
                                        <p:attrNameLst>
                                          <p:attrName>style.visibility</p:attrName>
                                        </p:attrNameLst>
                                      </p:cBhvr>
                                      <p:to>
                                        <p:strVal val="visible"/>
                                      </p:to>
                                    </p:set>
                                    <p:anim calcmode="lin" valueType="num">
                                      <p:cBhvr additive="base">
                                        <p:cTn id="115" dur="2390" fill="hold"/>
                                        <p:tgtEl>
                                          <p:spTgt spid="27"/>
                                        </p:tgtEl>
                                        <p:attrNameLst>
                                          <p:attrName>ppt_x</p:attrName>
                                        </p:attrNameLst>
                                      </p:cBhvr>
                                      <p:tavLst>
                                        <p:tav tm="0">
                                          <p:val>
                                            <p:strVal val="1+#ppt_w/2"/>
                                          </p:val>
                                        </p:tav>
                                        <p:tav tm="100000">
                                          <p:val>
                                            <p:strVal val="#ppt_x"/>
                                          </p:val>
                                        </p:tav>
                                      </p:tavLst>
                                    </p:anim>
                                    <p:anim calcmode="lin" valueType="num">
                                      <p:cBhvr additive="base">
                                        <p:cTn id="116" dur="2390" fill="hold"/>
                                        <p:tgtEl>
                                          <p:spTgt spid="27"/>
                                        </p:tgtEl>
                                        <p:attrNameLst>
                                          <p:attrName>ppt_y</p:attrName>
                                        </p:attrNameLst>
                                      </p:cBhvr>
                                      <p:tavLst>
                                        <p:tav tm="0">
                                          <p:val>
                                            <p:strVal val="0-#ppt_h/2"/>
                                          </p:val>
                                        </p:tav>
                                        <p:tav tm="100000">
                                          <p:val>
                                            <p:strVal val="#ppt_y"/>
                                          </p:val>
                                        </p:tav>
                                      </p:tavLst>
                                    </p:anim>
                                  </p:childTnLst>
                                </p:cTn>
                              </p:par>
                              <p:par>
                                <p:cTn id="117" presetID="16" presetClass="entr" presetSubtype="42" fill="hold" grpId="1" nodeType="withEffect">
                                  <p:stCondLst>
                                    <p:cond delay="0"/>
                                  </p:stCondLst>
                                  <p:childTnLst>
                                    <p:set>
                                      <p:cBhvr>
                                        <p:cTn id="118" dur="1" fill="hold">
                                          <p:stCondLst>
                                            <p:cond delay="0"/>
                                          </p:stCondLst>
                                        </p:cTn>
                                        <p:tgtEl>
                                          <p:spTgt spid="27"/>
                                        </p:tgtEl>
                                        <p:attrNameLst>
                                          <p:attrName>style.visibility</p:attrName>
                                        </p:attrNameLst>
                                      </p:cBhvr>
                                      <p:to>
                                        <p:strVal val="visible"/>
                                      </p:to>
                                    </p:set>
                                    <p:animEffect transition="in" filter="barn(outHorizontal)">
                                      <p:cBhvr>
                                        <p:cTn id="119" dur="2390"/>
                                        <p:tgtEl>
                                          <p:spTgt spid="27"/>
                                        </p:tgtEl>
                                      </p:cBhvr>
                                    </p:animEffect>
                                  </p:childTnLst>
                                </p:cTn>
                              </p:par>
                              <p:par>
                                <p:cTn id="120" presetID="8" presetClass="emph" presetSubtype="0" fill="hold" grpId="2" nodeType="withEffect">
                                  <p:stCondLst>
                                    <p:cond delay="0"/>
                                  </p:stCondLst>
                                  <p:childTnLst>
                                    <p:animRot by="-21600000">
                                      <p:cBhvr>
                                        <p:cTn id="121" dur="2390" fill="hold"/>
                                        <p:tgtEl>
                                          <p:spTgt spid="27"/>
                                        </p:tgtEl>
                                        <p:attrNameLst>
                                          <p:attrName>r</p:attrName>
                                        </p:attrNameLst>
                                      </p:cBhvr>
                                    </p:animRot>
                                  </p:childTnLst>
                                </p:cTn>
                              </p:par>
                              <p:par>
                                <p:cTn id="122" presetID="2" presetClass="entr" presetSubtype="3" fill="hold" grpId="0" nodeType="withEffect">
                                  <p:stCondLst>
                                    <p:cond delay="0"/>
                                  </p:stCondLst>
                                  <p:childTnLst>
                                    <p:set>
                                      <p:cBhvr>
                                        <p:cTn id="123" dur="1" fill="hold">
                                          <p:stCondLst>
                                            <p:cond delay="0"/>
                                          </p:stCondLst>
                                        </p:cTn>
                                        <p:tgtEl>
                                          <p:spTgt spid="28"/>
                                        </p:tgtEl>
                                        <p:attrNameLst>
                                          <p:attrName>style.visibility</p:attrName>
                                        </p:attrNameLst>
                                      </p:cBhvr>
                                      <p:to>
                                        <p:strVal val="visible"/>
                                      </p:to>
                                    </p:set>
                                    <p:anim calcmode="lin" valueType="num">
                                      <p:cBhvr additive="base">
                                        <p:cTn id="124" dur="2390" fill="hold"/>
                                        <p:tgtEl>
                                          <p:spTgt spid="28"/>
                                        </p:tgtEl>
                                        <p:attrNameLst>
                                          <p:attrName>ppt_x</p:attrName>
                                        </p:attrNameLst>
                                      </p:cBhvr>
                                      <p:tavLst>
                                        <p:tav tm="0">
                                          <p:val>
                                            <p:strVal val="1+#ppt_w/2"/>
                                          </p:val>
                                        </p:tav>
                                        <p:tav tm="100000">
                                          <p:val>
                                            <p:strVal val="#ppt_x"/>
                                          </p:val>
                                        </p:tav>
                                      </p:tavLst>
                                    </p:anim>
                                    <p:anim calcmode="lin" valueType="num">
                                      <p:cBhvr additive="base">
                                        <p:cTn id="125" dur="2390" fill="hold"/>
                                        <p:tgtEl>
                                          <p:spTgt spid="28"/>
                                        </p:tgtEl>
                                        <p:attrNameLst>
                                          <p:attrName>ppt_y</p:attrName>
                                        </p:attrNameLst>
                                      </p:cBhvr>
                                      <p:tavLst>
                                        <p:tav tm="0">
                                          <p:val>
                                            <p:strVal val="0-#ppt_h/2"/>
                                          </p:val>
                                        </p:tav>
                                        <p:tav tm="100000">
                                          <p:val>
                                            <p:strVal val="#ppt_y"/>
                                          </p:val>
                                        </p:tav>
                                      </p:tavLst>
                                    </p:anim>
                                  </p:childTnLst>
                                </p:cTn>
                              </p:par>
                              <p:par>
                                <p:cTn id="126" presetID="16" presetClass="entr" presetSubtype="42" fill="hold" grpId="1" nodeType="withEffect">
                                  <p:stCondLst>
                                    <p:cond delay="0"/>
                                  </p:stCondLst>
                                  <p:childTnLst>
                                    <p:set>
                                      <p:cBhvr>
                                        <p:cTn id="127" dur="1" fill="hold">
                                          <p:stCondLst>
                                            <p:cond delay="0"/>
                                          </p:stCondLst>
                                        </p:cTn>
                                        <p:tgtEl>
                                          <p:spTgt spid="28"/>
                                        </p:tgtEl>
                                        <p:attrNameLst>
                                          <p:attrName>style.visibility</p:attrName>
                                        </p:attrNameLst>
                                      </p:cBhvr>
                                      <p:to>
                                        <p:strVal val="visible"/>
                                      </p:to>
                                    </p:set>
                                    <p:animEffect transition="in" filter="barn(outHorizontal)">
                                      <p:cBhvr>
                                        <p:cTn id="128" dur="2390"/>
                                        <p:tgtEl>
                                          <p:spTgt spid="28"/>
                                        </p:tgtEl>
                                      </p:cBhvr>
                                    </p:animEffect>
                                  </p:childTnLst>
                                </p:cTn>
                              </p:par>
                              <p:par>
                                <p:cTn id="129" presetID="8" presetClass="emph" presetSubtype="0" fill="hold" grpId="2" nodeType="withEffect">
                                  <p:stCondLst>
                                    <p:cond delay="0"/>
                                  </p:stCondLst>
                                  <p:childTnLst>
                                    <p:animRot by="-21600000">
                                      <p:cBhvr>
                                        <p:cTn id="130" dur="2390" fill="hold"/>
                                        <p:tgtEl>
                                          <p:spTgt spid="28"/>
                                        </p:tgtEl>
                                        <p:attrNameLst>
                                          <p:attrName>r</p:attrName>
                                        </p:attrNameLst>
                                      </p:cBhvr>
                                    </p:animRot>
                                  </p:childTnLst>
                                </p:cTn>
                              </p:par>
                              <p:par>
                                <p:cTn id="131" presetID="2" presetClass="entr" presetSubtype="9" fill="hold" grpId="0" nodeType="withEffect">
                                  <p:stCondLst>
                                    <p:cond delay="0"/>
                                  </p:stCondLst>
                                  <p:childTnLst>
                                    <p:set>
                                      <p:cBhvr>
                                        <p:cTn id="132" dur="1" fill="hold">
                                          <p:stCondLst>
                                            <p:cond delay="0"/>
                                          </p:stCondLst>
                                        </p:cTn>
                                        <p:tgtEl>
                                          <p:spTgt spid="17"/>
                                        </p:tgtEl>
                                        <p:attrNameLst>
                                          <p:attrName>style.visibility</p:attrName>
                                        </p:attrNameLst>
                                      </p:cBhvr>
                                      <p:to>
                                        <p:strVal val="visible"/>
                                      </p:to>
                                    </p:set>
                                    <p:anim calcmode="lin" valueType="num">
                                      <p:cBhvr additive="base">
                                        <p:cTn id="133" dur="2390" fill="hold"/>
                                        <p:tgtEl>
                                          <p:spTgt spid="17"/>
                                        </p:tgtEl>
                                        <p:attrNameLst>
                                          <p:attrName>ppt_x</p:attrName>
                                        </p:attrNameLst>
                                      </p:cBhvr>
                                      <p:tavLst>
                                        <p:tav tm="0">
                                          <p:val>
                                            <p:strVal val="0-#ppt_w/2"/>
                                          </p:val>
                                        </p:tav>
                                        <p:tav tm="100000">
                                          <p:val>
                                            <p:strVal val="#ppt_x"/>
                                          </p:val>
                                        </p:tav>
                                      </p:tavLst>
                                    </p:anim>
                                    <p:anim calcmode="lin" valueType="num">
                                      <p:cBhvr additive="base">
                                        <p:cTn id="134" dur="2390" fill="hold"/>
                                        <p:tgtEl>
                                          <p:spTgt spid="17"/>
                                        </p:tgtEl>
                                        <p:attrNameLst>
                                          <p:attrName>ppt_y</p:attrName>
                                        </p:attrNameLst>
                                      </p:cBhvr>
                                      <p:tavLst>
                                        <p:tav tm="0">
                                          <p:val>
                                            <p:strVal val="0-#ppt_h/2"/>
                                          </p:val>
                                        </p:tav>
                                        <p:tav tm="100000">
                                          <p:val>
                                            <p:strVal val="#ppt_y"/>
                                          </p:val>
                                        </p:tav>
                                      </p:tavLst>
                                    </p:anim>
                                  </p:childTnLst>
                                </p:cTn>
                              </p:par>
                              <p:par>
                                <p:cTn id="135" presetID="16" presetClass="entr" presetSubtype="42" fill="hold" grpId="1" nodeType="withEffect">
                                  <p:stCondLst>
                                    <p:cond delay="0"/>
                                  </p:stCondLst>
                                  <p:childTnLst>
                                    <p:set>
                                      <p:cBhvr>
                                        <p:cTn id="136" dur="1" fill="hold">
                                          <p:stCondLst>
                                            <p:cond delay="0"/>
                                          </p:stCondLst>
                                        </p:cTn>
                                        <p:tgtEl>
                                          <p:spTgt spid="17"/>
                                        </p:tgtEl>
                                        <p:attrNameLst>
                                          <p:attrName>style.visibility</p:attrName>
                                        </p:attrNameLst>
                                      </p:cBhvr>
                                      <p:to>
                                        <p:strVal val="visible"/>
                                      </p:to>
                                    </p:set>
                                    <p:animEffect transition="in" filter="barn(outHorizontal)">
                                      <p:cBhvr>
                                        <p:cTn id="137" dur="2390"/>
                                        <p:tgtEl>
                                          <p:spTgt spid="17"/>
                                        </p:tgtEl>
                                      </p:cBhvr>
                                    </p:animEffect>
                                  </p:childTnLst>
                                </p:cTn>
                              </p:par>
                              <p:par>
                                <p:cTn id="138" presetID="8" presetClass="emph" presetSubtype="0" fill="hold" grpId="2" nodeType="withEffect">
                                  <p:stCondLst>
                                    <p:cond delay="0"/>
                                  </p:stCondLst>
                                  <p:childTnLst>
                                    <p:animRot by="21600000">
                                      <p:cBhvr>
                                        <p:cTn id="139" dur="2390" fill="hold"/>
                                        <p:tgtEl>
                                          <p:spTgt spid="17"/>
                                        </p:tgtEl>
                                        <p:attrNameLst>
                                          <p:attrName>r</p:attrName>
                                        </p:attrNameLst>
                                      </p:cBhvr>
                                    </p:animRot>
                                  </p:childTnLst>
                                </p:cTn>
                              </p:par>
                              <p:par>
                                <p:cTn id="140" presetID="2" presetClass="entr" presetSubtype="9" fill="hold" grpId="0" nodeType="withEffect">
                                  <p:stCondLst>
                                    <p:cond delay="0"/>
                                  </p:stCondLst>
                                  <p:childTnLst>
                                    <p:set>
                                      <p:cBhvr>
                                        <p:cTn id="141" dur="1" fill="hold">
                                          <p:stCondLst>
                                            <p:cond delay="0"/>
                                          </p:stCondLst>
                                        </p:cTn>
                                        <p:tgtEl>
                                          <p:spTgt spid="18"/>
                                        </p:tgtEl>
                                        <p:attrNameLst>
                                          <p:attrName>style.visibility</p:attrName>
                                        </p:attrNameLst>
                                      </p:cBhvr>
                                      <p:to>
                                        <p:strVal val="visible"/>
                                      </p:to>
                                    </p:set>
                                    <p:anim calcmode="lin" valueType="num">
                                      <p:cBhvr additive="base">
                                        <p:cTn id="142" dur="2390" fill="hold"/>
                                        <p:tgtEl>
                                          <p:spTgt spid="18"/>
                                        </p:tgtEl>
                                        <p:attrNameLst>
                                          <p:attrName>ppt_x</p:attrName>
                                        </p:attrNameLst>
                                      </p:cBhvr>
                                      <p:tavLst>
                                        <p:tav tm="0">
                                          <p:val>
                                            <p:strVal val="0-#ppt_w/2"/>
                                          </p:val>
                                        </p:tav>
                                        <p:tav tm="100000">
                                          <p:val>
                                            <p:strVal val="#ppt_x"/>
                                          </p:val>
                                        </p:tav>
                                      </p:tavLst>
                                    </p:anim>
                                    <p:anim calcmode="lin" valueType="num">
                                      <p:cBhvr additive="base">
                                        <p:cTn id="143" dur="2390" fill="hold"/>
                                        <p:tgtEl>
                                          <p:spTgt spid="18"/>
                                        </p:tgtEl>
                                        <p:attrNameLst>
                                          <p:attrName>ppt_y</p:attrName>
                                        </p:attrNameLst>
                                      </p:cBhvr>
                                      <p:tavLst>
                                        <p:tav tm="0">
                                          <p:val>
                                            <p:strVal val="0-#ppt_h/2"/>
                                          </p:val>
                                        </p:tav>
                                        <p:tav tm="100000">
                                          <p:val>
                                            <p:strVal val="#ppt_y"/>
                                          </p:val>
                                        </p:tav>
                                      </p:tavLst>
                                    </p:anim>
                                  </p:childTnLst>
                                </p:cTn>
                              </p:par>
                              <p:par>
                                <p:cTn id="144" presetID="16" presetClass="entr" presetSubtype="42" fill="hold" grpId="1" nodeType="withEffect">
                                  <p:stCondLst>
                                    <p:cond delay="0"/>
                                  </p:stCondLst>
                                  <p:childTnLst>
                                    <p:set>
                                      <p:cBhvr>
                                        <p:cTn id="145" dur="1" fill="hold">
                                          <p:stCondLst>
                                            <p:cond delay="0"/>
                                          </p:stCondLst>
                                        </p:cTn>
                                        <p:tgtEl>
                                          <p:spTgt spid="18"/>
                                        </p:tgtEl>
                                        <p:attrNameLst>
                                          <p:attrName>style.visibility</p:attrName>
                                        </p:attrNameLst>
                                      </p:cBhvr>
                                      <p:to>
                                        <p:strVal val="visible"/>
                                      </p:to>
                                    </p:set>
                                    <p:animEffect transition="in" filter="barn(outHorizontal)">
                                      <p:cBhvr>
                                        <p:cTn id="146" dur="2390"/>
                                        <p:tgtEl>
                                          <p:spTgt spid="18"/>
                                        </p:tgtEl>
                                      </p:cBhvr>
                                    </p:animEffect>
                                  </p:childTnLst>
                                </p:cTn>
                              </p:par>
                              <p:par>
                                <p:cTn id="147" presetID="8" presetClass="emph" presetSubtype="0" fill="hold" grpId="2" nodeType="withEffect">
                                  <p:stCondLst>
                                    <p:cond delay="0"/>
                                  </p:stCondLst>
                                  <p:childTnLst>
                                    <p:animRot by="21600000">
                                      <p:cBhvr>
                                        <p:cTn id="148" dur="2390" fill="hold"/>
                                        <p:tgtEl>
                                          <p:spTgt spid="18"/>
                                        </p:tgtEl>
                                        <p:attrNameLst>
                                          <p:attrName>r</p:attrName>
                                        </p:attrNameLst>
                                      </p:cBhvr>
                                    </p:animRot>
                                  </p:childTnLst>
                                </p:cTn>
                              </p:par>
                              <p:par>
                                <p:cTn id="149" presetID="2" presetClass="entr" presetSubtype="9" fill="hold" grpId="0" nodeType="withEffect">
                                  <p:stCondLst>
                                    <p:cond delay="0"/>
                                  </p:stCondLst>
                                  <p:childTnLst>
                                    <p:set>
                                      <p:cBhvr>
                                        <p:cTn id="150" dur="1" fill="hold">
                                          <p:stCondLst>
                                            <p:cond delay="0"/>
                                          </p:stCondLst>
                                        </p:cTn>
                                        <p:tgtEl>
                                          <p:spTgt spid="19"/>
                                        </p:tgtEl>
                                        <p:attrNameLst>
                                          <p:attrName>style.visibility</p:attrName>
                                        </p:attrNameLst>
                                      </p:cBhvr>
                                      <p:to>
                                        <p:strVal val="visible"/>
                                      </p:to>
                                    </p:set>
                                    <p:anim calcmode="lin" valueType="num">
                                      <p:cBhvr additive="base">
                                        <p:cTn id="151" dur="2390" fill="hold"/>
                                        <p:tgtEl>
                                          <p:spTgt spid="19"/>
                                        </p:tgtEl>
                                        <p:attrNameLst>
                                          <p:attrName>ppt_x</p:attrName>
                                        </p:attrNameLst>
                                      </p:cBhvr>
                                      <p:tavLst>
                                        <p:tav tm="0">
                                          <p:val>
                                            <p:strVal val="0-#ppt_w/2"/>
                                          </p:val>
                                        </p:tav>
                                        <p:tav tm="100000">
                                          <p:val>
                                            <p:strVal val="#ppt_x"/>
                                          </p:val>
                                        </p:tav>
                                      </p:tavLst>
                                    </p:anim>
                                    <p:anim calcmode="lin" valueType="num">
                                      <p:cBhvr additive="base">
                                        <p:cTn id="152" dur="2390" fill="hold"/>
                                        <p:tgtEl>
                                          <p:spTgt spid="19"/>
                                        </p:tgtEl>
                                        <p:attrNameLst>
                                          <p:attrName>ppt_y</p:attrName>
                                        </p:attrNameLst>
                                      </p:cBhvr>
                                      <p:tavLst>
                                        <p:tav tm="0">
                                          <p:val>
                                            <p:strVal val="0-#ppt_h/2"/>
                                          </p:val>
                                        </p:tav>
                                        <p:tav tm="100000">
                                          <p:val>
                                            <p:strVal val="#ppt_y"/>
                                          </p:val>
                                        </p:tav>
                                      </p:tavLst>
                                    </p:anim>
                                  </p:childTnLst>
                                </p:cTn>
                              </p:par>
                              <p:par>
                                <p:cTn id="153" presetID="16" presetClass="entr" presetSubtype="42" fill="hold" grpId="1" nodeType="withEffect">
                                  <p:stCondLst>
                                    <p:cond delay="0"/>
                                  </p:stCondLst>
                                  <p:childTnLst>
                                    <p:set>
                                      <p:cBhvr>
                                        <p:cTn id="154" dur="1" fill="hold">
                                          <p:stCondLst>
                                            <p:cond delay="0"/>
                                          </p:stCondLst>
                                        </p:cTn>
                                        <p:tgtEl>
                                          <p:spTgt spid="19"/>
                                        </p:tgtEl>
                                        <p:attrNameLst>
                                          <p:attrName>style.visibility</p:attrName>
                                        </p:attrNameLst>
                                      </p:cBhvr>
                                      <p:to>
                                        <p:strVal val="visible"/>
                                      </p:to>
                                    </p:set>
                                    <p:animEffect transition="in" filter="barn(outHorizontal)">
                                      <p:cBhvr>
                                        <p:cTn id="155" dur="2390"/>
                                        <p:tgtEl>
                                          <p:spTgt spid="19"/>
                                        </p:tgtEl>
                                      </p:cBhvr>
                                    </p:animEffect>
                                  </p:childTnLst>
                                </p:cTn>
                              </p:par>
                              <p:par>
                                <p:cTn id="156" presetID="8" presetClass="emph" presetSubtype="0" fill="hold" grpId="2" nodeType="withEffect">
                                  <p:stCondLst>
                                    <p:cond delay="0"/>
                                  </p:stCondLst>
                                  <p:childTnLst>
                                    <p:animRot by="21600000">
                                      <p:cBhvr>
                                        <p:cTn id="157" dur="2390" fill="hold"/>
                                        <p:tgtEl>
                                          <p:spTgt spid="19"/>
                                        </p:tgtEl>
                                        <p:attrNameLst>
                                          <p:attrName>r</p:attrName>
                                        </p:attrNameLst>
                                      </p:cBhvr>
                                    </p:animRot>
                                  </p:childTnLst>
                                </p:cTn>
                              </p:par>
                              <p:par>
                                <p:cTn id="158" presetID="2" presetClass="entr" presetSubtype="9" fill="hold" grpId="0" nodeType="withEffect">
                                  <p:stCondLst>
                                    <p:cond delay="0"/>
                                  </p:stCondLst>
                                  <p:childTnLst>
                                    <p:set>
                                      <p:cBhvr>
                                        <p:cTn id="159" dur="1" fill="hold">
                                          <p:stCondLst>
                                            <p:cond delay="0"/>
                                          </p:stCondLst>
                                        </p:cTn>
                                        <p:tgtEl>
                                          <p:spTgt spid="20"/>
                                        </p:tgtEl>
                                        <p:attrNameLst>
                                          <p:attrName>style.visibility</p:attrName>
                                        </p:attrNameLst>
                                      </p:cBhvr>
                                      <p:to>
                                        <p:strVal val="visible"/>
                                      </p:to>
                                    </p:set>
                                    <p:anim calcmode="lin" valueType="num">
                                      <p:cBhvr additive="base">
                                        <p:cTn id="160" dur="2390" fill="hold"/>
                                        <p:tgtEl>
                                          <p:spTgt spid="20"/>
                                        </p:tgtEl>
                                        <p:attrNameLst>
                                          <p:attrName>ppt_x</p:attrName>
                                        </p:attrNameLst>
                                      </p:cBhvr>
                                      <p:tavLst>
                                        <p:tav tm="0">
                                          <p:val>
                                            <p:strVal val="0-#ppt_w/2"/>
                                          </p:val>
                                        </p:tav>
                                        <p:tav tm="100000">
                                          <p:val>
                                            <p:strVal val="#ppt_x"/>
                                          </p:val>
                                        </p:tav>
                                      </p:tavLst>
                                    </p:anim>
                                    <p:anim calcmode="lin" valueType="num">
                                      <p:cBhvr additive="base">
                                        <p:cTn id="161" dur="2390" fill="hold"/>
                                        <p:tgtEl>
                                          <p:spTgt spid="20"/>
                                        </p:tgtEl>
                                        <p:attrNameLst>
                                          <p:attrName>ppt_y</p:attrName>
                                        </p:attrNameLst>
                                      </p:cBhvr>
                                      <p:tavLst>
                                        <p:tav tm="0">
                                          <p:val>
                                            <p:strVal val="0-#ppt_h/2"/>
                                          </p:val>
                                        </p:tav>
                                        <p:tav tm="100000">
                                          <p:val>
                                            <p:strVal val="#ppt_y"/>
                                          </p:val>
                                        </p:tav>
                                      </p:tavLst>
                                    </p:anim>
                                  </p:childTnLst>
                                </p:cTn>
                              </p:par>
                              <p:par>
                                <p:cTn id="162" presetID="16" presetClass="entr" presetSubtype="42" fill="hold" grpId="1" nodeType="withEffect">
                                  <p:stCondLst>
                                    <p:cond delay="0"/>
                                  </p:stCondLst>
                                  <p:childTnLst>
                                    <p:set>
                                      <p:cBhvr>
                                        <p:cTn id="163" dur="1" fill="hold">
                                          <p:stCondLst>
                                            <p:cond delay="0"/>
                                          </p:stCondLst>
                                        </p:cTn>
                                        <p:tgtEl>
                                          <p:spTgt spid="20"/>
                                        </p:tgtEl>
                                        <p:attrNameLst>
                                          <p:attrName>style.visibility</p:attrName>
                                        </p:attrNameLst>
                                      </p:cBhvr>
                                      <p:to>
                                        <p:strVal val="visible"/>
                                      </p:to>
                                    </p:set>
                                    <p:animEffect transition="in" filter="barn(outHorizontal)">
                                      <p:cBhvr>
                                        <p:cTn id="164" dur="2390"/>
                                        <p:tgtEl>
                                          <p:spTgt spid="20"/>
                                        </p:tgtEl>
                                      </p:cBhvr>
                                    </p:animEffect>
                                  </p:childTnLst>
                                </p:cTn>
                              </p:par>
                              <p:par>
                                <p:cTn id="165" presetID="8" presetClass="emph" presetSubtype="0" fill="hold" grpId="2" nodeType="withEffect">
                                  <p:stCondLst>
                                    <p:cond delay="0"/>
                                  </p:stCondLst>
                                  <p:childTnLst>
                                    <p:animRot by="21600000">
                                      <p:cBhvr>
                                        <p:cTn id="166" dur="2390" fill="hold"/>
                                        <p:tgtEl>
                                          <p:spTgt spid="20"/>
                                        </p:tgtEl>
                                        <p:attrNameLst>
                                          <p:attrName>r</p:attrName>
                                        </p:attrNameLst>
                                      </p:cBhvr>
                                    </p:animRot>
                                  </p:childTnLst>
                                </p:cTn>
                              </p:par>
                              <p:par>
                                <p:cTn id="167" presetID="2" presetClass="entr" presetSubtype="9" fill="hold" grpId="0" nodeType="withEffect">
                                  <p:stCondLst>
                                    <p:cond delay="0"/>
                                  </p:stCondLst>
                                  <p:childTnLst>
                                    <p:set>
                                      <p:cBhvr>
                                        <p:cTn id="168" dur="1" fill="hold">
                                          <p:stCondLst>
                                            <p:cond delay="0"/>
                                          </p:stCondLst>
                                        </p:cTn>
                                        <p:tgtEl>
                                          <p:spTgt spid="21"/>
                                        </p:tgtEl>
                                        <p:attrNameLst>
                                          <p:attrName>style.visibility</p:attrName>
                                        </p:attrNameLst>
                                      </p:cBhvr>
                                      <p:to>
                                        <p:strVal val="visible"/>
                                      </p:to>
                                    </p:set>
                                    <p:anim calcmode="lin" valueType="num">
                                      <p:cBhvr additive="base">
                                        <p:cTn id="169" dur="2390" fill="hold"/>
                                        <p:tgtEl>
                                          <p:spTgt spid="21"/>
                                        </p:tgtEl>
                                        <p:attrNameLst>
                                          <p:attrName>ppt_x</p:attrName>
                                        </p:attrNameLst>
                                      </p:cBhvr>
                                      <p:tavLst>
                                        <p:tav tm="0">
                                          <p:val>
                                            <p:strVal val="0-#ppt_w/2"/>
                                          </p:val>
                                        </p:tav>
                                        <p:tav tm="100000">
                                          <p:val>
                                            <p:strVal val="#ppt_x"/>
                                          </p:val>
                                        </p:tav>
                                      </p:tavLst>
                                    </p:anim>
                                    <p:anim calcmode="lin" valueType="num">
                                      <p:cBhvr additive="base">
                                        <p:cTn id="170" dur="2390" fill="hold"/>
                                        <p:tgtEl>
                                          <p:spTgt spid="21"/>
                                        </p:tgtEl>
                                        <p:attrNameLst>
                                          <p:attrName>ppt_y</p:attrName>
                                        </p:attrNameLst>
                                      </p:cBhvr>
                                      <p:tavLst>
                                        <p:tav tm="0">
                                          <p:val>
                                            <p:strVal val="0-#ppt_h/2"/>
                                          </p:val>
                                        </p:tav>
                                        <p:tav tm="100000">
                                          <p:val>
                                            <p:strVal val="#ppt_y"/>
                                          </p:val>
                                        </p:tav>
                                      </p:tavLst>
                                    </p:anim>
                                  </p:childTnLst>
                                </p:cTn>
                              </p:par>
                              <p:par>
                                <p:cTn id="171" presetID="16" presetClass="entr" presetSubtype="42" fill="hold" grpId="1" nodeType="withEffect">
                                  <p:stCondLst>
                                    <p:cond delay="0"/>
                                  </p:stCondLst>
                                  <p:childTnLst>
                                    <p:set>
                                      <p:cBhvr>
                                        <p:cTn id="172" dur="1" fill="hold">
                                          <p:stCondLst>
                                            <p:cond delay="0"/>
                                          </p:stCondLst>
                                        </p:cTn>
                                        <p:tgtEl>
                                          <p:spTgt spid="21"/>
                                        </p:tgtEl>
                                        <p:attrNameLst>
                                          <p:attrName>style.visibility</p:attrName>
                                        </p:attrNameLst>
                                      </p:cBhvr>
                                      <p:to>
                                        <p:strVal val="visible"/>
                                      </p:to>
                                    </p:set>
                                    <p:animEffect transition="in" filter="barn(outHorizontal)">
                                      <p:cBhvr>
                                        <p:cTn id="173" dur="2390"/>
                                        <p:tgtEl>
                                          <p:spTgt spid="21"/>
                                        </p:tgtEl>
                                      </p:cBhvr>
                                    </p:animEffect>
                                  </p:childTnLst>
                                </p:cTn>
                              </p:par>
                              <p:par>
                                <p:cTn id="174" presetID="8" presetClass="emph" presetSubtype="0" fill="hold" grpId="2" nodeType="withEffect">
                                  <p:stCondLst>
                                    <p:cond delay="0"/>
                                  </p:stCondLst>
                                  <p:childTnLst>
                                    <p:animRot by="21600000">
                                      <p:cBhvr>
                                        <p:cTn id="175" dur="2390" fill="hold"/>
                                        <p:tgtEl>
                                          <p:spTgt spid="21"/>
                                        </p:tgtEl>
                                        <p:attrNameLst>
                                          <p:attrName>r</p:attrName>
                                        </p:attrNameLst>
                                      </p:cBhvr>
                                    </p:animRot>
                                  </p:childTnLst>
                                </p:cTn>
                              </p:par>
                              <p:par>
                                <p:cTn id="176" presetID="2" presetClass="entr" presetSubtype="6" fill="hold" grpId="0" nodeType="withEffect">
                                  <p:stCondLst>
                                    <p:cond delay="0"/>
                                  </p:stCondLst>
                                  <p:childTnLst>
                                    <p:set>
                                      <p:cBhvr>
                                        <p:cTn id="177" dur="1" fill="hold">
                                          <p:stCondLst>
                                            <p:cond delay="0"/>
                                          </p:stCondLst>
                                        </p:cTn>
                                        <p:tgtEl>
                                          <p:spTgt spid="4"/>
                                        </p:tgtEl>
                                        <p:attrNameLst>
                                          <p:attrName>style.visibility</p:attrName>
                                        </p:attrNameLst>
                                      </p:cBhvr>
                                      <p:to>
                                        <p:strVal val="visible"/>
                                      </p:to>
                                    </p:set>
                                    <p:anim calcmode="lin" valueType="num">
                                      <p:cBhvr additive="base">
                                        <p:cTn id="178" dur="2390" fill="hold"/>
                                        <p:tgtEl>
                                          <p:spTgt spid="4"/>
                                        </p:tgtEl>
                                        <p:attrNameLst>
                                          <p:attrName>ppt_x</p:attrName>
                                        </p:attrNameLst>
                                      </p:cBhvr>
                                      <p:tavLst>
                                        <p:tav tm="0">
                                          <p:val>
                                            <p:strVal val="1+#ppt_w/2"/>
                                          </p:val>
                                        </p:tav>
                                        <p:tav tm="100000">
                                          <p:val>
                                            <p:strVal val="#ppt_x"/>
                                          </p:val>
                                        </p:tav>
                                      </p:tavLst>
                                    </p:anim>
                                    <p:anim calcmode="lin" valueType="num">
                                      <p:cBhvr additive="base">
                                        <p:cTn id="179" dur="2390" fill="hold"/>
                                        <p:tgtEl>
                                          <p:spTgt spid="4"/>
                                        </p:tgtEl>
                                        <p:attrNameLst>
                                          <p:attrName>ppt_y</p:attrName>
                                        </p:attrNameLst>
                                      </p:cBhvr>
                                      <p:tavLst>
                                        <p:tav tm="0">
                                          <p:val>
                                            <p:strVal val="1+#ppt_h/2"/>
                                          </p:val>
                                        </p:tav>
                                        <p:tav tm="100000">
                                          <p:val>
                                            <p:strVal val="#ppt_y"/>
                                          </p:val>
                                        </p:tav>
                                      </p:tavLst>
                                    </p:anim>
                                  </p:childTnLst>
                                </p:cTn>
                              </p:par>
                              <p:par>
                                <p:cTn id="180" presetID="16" presetClass="entr" presetSubtype="42" fill="hold" grpId="1" nodeType="withEffect">
                                  <p:stCondLst>
                                    <p:cond delay="0"/>
                                  </p:stCondLst>
                                  <p:childTnLst>
                                    <p:set>
                                      <p:cBhvr>
                                        <p:cTn id="181" dur="1" fill="hold">
                                          <p:stCondLst>
                                            <p:cond delay="0"/>
                                          </p:stCondLst>
                                        </p:cTn>
                                        <p:tgtEl>
                                          <p:spTgt spid="4"/>
                                        </p:tgtEl>
                                        <p:attrNameLst>
                                          <p:attrName>style.visibility</p:attrName>
                                        </p:attrNameLst>
                                      </p:cBhvr>
                                      <p:to>
                                        <p:strVal val="visible"/>
                                      </p:to>
                                    </p:set>
                                    <p:animEffect transition="in" filter="barn(outHorizontal)">
                                      <p:cBhvr>
                                        <p:cTn id="182" dur="2390"/>
                                        <p:tgtEl>
                                          <p:spTgt spid="4"/>
                                        </p:tgtEl>
                                      </p:cBhvr>
                                    </p:animEffect>
                                  </p:childTnLst>
                                </p:cTn>
                              </p:par>
                              <p:par>
                                <p:cTn id="183" presetID="8" presetClass="emph" presetSubtype="0" fill="hold" grpId="2" nodeType="withEffect">
                                  <p:stCondLst>
                                    <p:cond delay="0"/>
                                  </p:stCondLst>
                                  <p:childTnLst>
                                    <p:animRot by="21600000">
                                      <p:cBhvr>
                                        <p:cTn id="184" dur="2390" fill="hold"/>
                                        <p:tgtEl>
                                          <p:spTgt spid="4"/>
                                        </p:tgtEl>
                                        <p:attrNameLst>
                                          <p:attrName>r</p:attrName>
                                        </p:attrNameLst>
                                      </p:cBhvr>
                                    </p:animRot>
                                  </p:childTnLst>
                                </p:cTn>
                              </p:par>
                              <p:par>
                                <p:cTn id="185" presetID="9" presetClass="emph" presetSubtype="0" nodeType="withEffect">
                                  <p:stCondLst>
                                    <p:cond delay="0"/>
                                  </p:stCondLst>
                                  <p:childTnLst>
                                    <p:set>
                                      <p:cBhvr rctx="PPT">
                                        <p:cTn id="186" dur="indefinite"/>
                                        <p:tgtEl>
                                          <p:spTgt spid="29"/>
                                        </p:tgtEl>
                                        <p:attrNameLst>
                                          <p:attrName>style.opacity</p:attrName>
                                        </p:attrNameLst>
                                      </p:cBhvr>
                                      <p:to>
                                        <p:strVal val="0"/>
                                      </p:to>
                                    </p:set>
                                    <p:animEffect filter="image" prLst="opacity: 0">
                                      <p:cBhvr rctx="IE">
                                        <p:cTn id="187" dur="indefinite"/>
                                        <p:tgtEl>
                                          <p:spTgt spid="29"/>
                                        </p:tgtEl>
                                      </p:cBhvr>
                                    </p:animEffect>
                                  </p:childTnLst>
                                </p:cTn>
                              </p:par>
                            </p:childTnLst>
                          </p:cTn>
                        </p:par>
                        <p:par>
                          <p:cTn id="188" fill="hold">
                            <p:stCondLst>
                              <p:cond delay="2390"/>
                            </p:stCondLst>
                            <p:childTnLst>
                              <p:par>
                                <p:cTn id="189" presetID="2" presetClass="exit" presetSubtype="6" fill="hold" grpId="3" nodeType="afterEffect">
                                  <p:stCondLst>
                                    <p:cond delay="0"/>
                                  </p:stCondLst>
                                  <p:childTnLst>
                                    <p:anim calcmode="lin" valueType="num">
                                      <p:cBhvr additive="base">
                                        <p:cTn id="190" dur="2500"/>
                                        <p:tgtEl>
                                          <p:spTgt spid="4"/>
                                        </p:tgtEl>
                                        <p:attrNameLst>
                                          <p:attrName>ppt_x</p:attrName>
                                        </p:attrNameLst>
                                      </p:cBhvr>
                                      <p:tavLst>
                                        <p:tav tm="0">
                                          <p:val>
                                            <p:strVal val="ppt_x"/>
                                          </p:val>
                                        </p:tav>
                                        <p:tav tm="100000">
                                          <p:val>
                                            <p:strVal val="1+ppt_w/2"/>
                                          </p:val>
                                        </p:tav>
                                      </p:tavLst>
                                    </p:anim>
                                    <p:anim calcmode="lin" valueType="num">
                                      <p:cBhvr additive="base">
                                        <p:cTn id="191" dur="2500"/>
                                        <p:tgtEl>
                                          <p:spTgt spid="4"/>
                                        </p:tgtEl>
                                        <p:attrNameLst>
                                          <p:attrName>ppt_y</p:attrName>
                                        </p:attrNameLst>
                                      </p:cBhvr>
                                      <p:tavLst>
                                        <p:tav tm="0">
                                          <p:val>
                                            <p:strVal val="ppt_y"/>
                                          </p:val>
                                        </p:tav>
                                        <p:tav tm="100000">
                                          <p:val>
                                            <p:strVal val="1+ppt_h/2"/>
                                          </p:val>
                                        </p:tav>
                                      </p:tavLst>
                                    </p:anim>
                                    <p:set>
                                      <p:cBhvr>
                                        <p:cTn id="192" dur="1" fill="hold">
                                          <p:stCondLst>
                                            <p:cond delay="2499"/>
                                          </p:stCondLst>
                                        </p:cTn>
                                        <p:tgtEl>
                                          <p:spTgt spid="4"/>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0-ppt_h/2"/>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2500"/>
                                        <p:tgtEl>
                                          <p:spTgt spid="20"/>
                                        </p:tgtEl>
                                        <p:attrNameLst>
                                          <p:attrName>ppt_x</p:attrName>
                                        </p:attrNameLst>
                                      </p:cBhvr>
                                      <p:tavLst>
                                        <p:tav tm="0">
                                          <p:val>
                                            <p:strVal val="ppt_x"/>
                                          </p:val>
                                        </p:tav>
                                        <p:tav tm="100000">
                                          <p:val>
                                            <p:strVal val="0-ppt_w/2"/>
                                          </p:val>
                                        </p:tav>
                                      </p:tavLst>
                                    </p:anim>
                                    <p:anim calcmode="lin" valueType="num">
                                      <p:cBhvr additive="base">
                                        <p:cTn id="199" dur="2500"/>
                                        <p:tgtEl>
                                          <p:spTgt spid="20"/>
                                        </p:tgtEl>
                                        <p:attrNameLst>
                                          <p:attrName>ppt_y</p:attrName>
                                        </p:attrNameLst>
                                      </p:cBhvr>
                                      <p:tavLst>
                                        <p:tav tm="0">
                                          <p:val>
                                            <p:strVal val="ppt_y"/>
                                          </p:val>
                                        </p:tav>
                                        <p:tav tm="100000">
                                          <p:val>
                                            <p:strVal val="0-ppt_h/2"/>
                                          </p:val>
                                        </p:tav>
                                      </p:tavLst>
                                    </p:anim>
                                    <p:set>
                                      <p:cBhvr>
                                        <p:cTn id="200" dur="1" fill="hold">
                                          <p:stCondLst>
                                            <p:cond delay="2499"/>
                                          </p:stCondLst>
                                        </p:cTn>
                                        <p:tgtEl>
                                          <p:spTgt spid="20"/>
                                        </p:tgtEl>
                                        <p:attrNameLst>
                                          <p:attrName>style.visibility</p:attrName>
                                        </p:attrNameLst>
                                      </p:cBhvr>
                                      <p:to>
                                        <p:strVal val="hidden"/>
                                      </p:to>
                                    </p:set>
                                  </p:childTnLst>
                                </p:cTn>
                              </p:par>
                              <p:par>
                                <p:cTn id="201" presetID="2" presetClass="exit" presetSubtype="9" fill="hold" grpId="3" nodeType="withEffect">
                                  <p:stCondLst>
                                    <p:cond delay="0"/>
                                  </p:stCondLst>
                                  <p:childTnLst>
                                    <p:anim calcmode="lin" valueType="num">
                                      <p:cBhvr additive="base">
                                        <p:cTn id="202" dur="2500"/>
                                        <p:tgtEl>
                                          <p:spTgt spid="19"/>
                                        </p:tgtEl>
                                        <p:attrNameLst>
                                          <p:attrName>ppt_x</p:attrName>
                                        </p:attrNameLst>
                                      </p:cBhvr>
                                      <p:tavLst>
                                        <p:tav tm="0">
                                          <p:val>
                                            <p:strVal val="ppt_x"/>
                                          </p:val>
                                        </p:tav>
                                        <p:tav tm="100000">
                                          <p:val>
                                            <p:strVal val="0-ppt_w/2"/>
                                          </p:val>
                                        </p:tav>
                                      </p:tavLst>
                                    </p:anim>
                                    <p:anim calcmode="lin" valueType="num">
                                      <p:cBhvr additive="base">
                                        <p:cTn id="203" dur="2500"/>
                                        <p:tgtEl>
                                          <p:spTgt spid="19"/>
                                        </p:tgtEl>
                                        <p:attrNameLst>
                                          <p:attrName>ppt_y</p:attrName>
                                        </p:attrNameLst>
                                      </p:cBhvr>
                                      <p:tavLst>
                                        <p:tav tm="0">
                                          <p:val>
                                            <p:strVal val="ppt_y"/>
                                          </p:val>
                                        </p:tav>
                                        <p:tav tm="100000">
                                          <p:val>
                                            <p:strVal val="0-ppt_h/2"/>
                                          </p:val>
                                        </p:tav>
                                      </p:tavLst>
                                    </p:anim>
                                    <p:set>
                                      <p:cBhvr>
                                        <p:cTn id="204" dur="1" fill="hold">
                                          <p:stCondLst>
                                            <p:cond delay="2499"/>
                                          </p:stCondLst>
                                        </p:cTn>
                                        <p:tgtEl>
                                          <p:spTgt spid="19"/>
                                        </p:tgtEl>
                                        <p:attrNameLst>
                                          <p:attrName>style.visibility</p:attrName>
                                        </p:attrNameLst>
                                      </p:cBhvr>
                                      <p:to>
                                        <p:strVal val="hidden"/>
                                      </p:to>
                                    </p:set>
                                  </p:childTnLst>
                                </p:cTn>
                              </p:par>
                              <p:par>
                                <p:cTn id="205" presetID="2" presetClass="exit" presetSubtype="9" fill="hold" grpId="3" nodeType="withEffect">
                                  <p:stCondLst>
                                    <p:cond delay="0"/>
                                  </p:stCondLst>
                                  <p:childTnLst>
                                    <p:anim calcmode="lin" valueType="num">
                                      <p:cBhvr additive="base">
                                        <p:cTn id="206" dur="2500"/>
                                        <p:tgtEl>
                                          <p:spTgt spid="18"/>
                                        </p:tgtEl>
                                        <p:attrNameLst>
                                          <p:attrName>ppt_x</p:attrName>
                                        </p:attrNameLst>
                                      </p:cBhvr>
                                      <p:tavLst>
                                        <p:tav tm="0">
                                          <p:val>
                                            <p:strVal val="ppt_x"/>
                                          </p:val>
                                        </p:tav>
                                        <p:tav tm="100000">
                                          <p:val>
                                            <p:strVal val="0-ppt_w/2"/>
                                          </p:val>
                                        </p:tav>
                                      </p:tavLst>
                                    </p:anim>
                                    <p:anim calcmode="lin" valueType="num">
                                      <p:cBhvr additive="base">
                                        <p:cTn id="207" dur="2500"/>
                                        <p:tgtEl>
                                          <p:spTgt spid="18"/>
                                        </p:tgtEl>
                                        <p:attrNameLst>
                                          <p:attrName>ppt_y</p:attrName>
                                        </p:attrNameLst>
                                      </p:cBhvr>
                                      <p:tavLst>
                                        <p:tav tm="0">
                                          <p:val>
                                            <p:strVal val="ppt_y"/>
                                          </p:val>
                                        </p:tav>
                                        <p:tav tm="100000">
                                          <p:val>
                                            <p:strVal val="0-ppt_h/2"/>
                                          </p:val>
                                        </p:tav>
                                      </p:tavLst>
                                    </p:anim>
                                    <p:set>
                                      <p:cBhvr>
                                        <p:cTn id="208" dur="1" fill="hold">
                                          <p:stCondLst>
                                            <p:cond delay="2499"/>
                                          </p:stCondLst>
                                        </p:cTn>
                                        <p:tgtEl>
                                          <p:spTgt spid="18"/>
                                        </p:tgtEl>
                                        <p:attrNameLst>
                                          <p:attrName>style.visibility</p:attrName>
                                        </p:attrNameLst>
                                      </p:cBhvr>
                                      <p:to>
                                        <p:strVal val="hidden"/>
                                      </p:to>
                                    </p:set>
                                  </p:childTnLst>
                                </p:cTn>
                              </p:par>
                              <p:par>
                                <p:cTn id="209" presetID="2" presetClass="exit" presetSubtype="9" fill="hold" grpId="3" nodeType="withEffect">
                                  <p:stCondLst>
                                    <p:cond delay="0"/>
                                  </p:stCondLst>
                                  <p:childTnLst>
                                    <p:anim calcmode="lin" valueType="num">
                                      <p:cBhvr additive="base">
                                        <p:cTn id="210" dur="2500"/>
                                        <p:tgtEl>
                                          <p:spTgt spid="17"/>
                                        </p:tgtEl>
                                        <p:attrNameLst>
                                          <p:attrName>ppt_x</p:attrName>
                                        </p:attrNameLst>
                                      </p:cBhvr>
                                      <p:tavLst>
                                        <p:tav tm="0">
                                          <p:val>
                                            <p:strVal val="ppt_x"/>
                                          </p:val>
                                        </p:tav>
                                        <p:tav tm="100000">
                                          <p:val>
                                            <p:strVal val="0-ppt_w/2"/>
                                          </p:val>
                                        </p:tav>
                                      </p:tavLst>
                                    </p:anim>
                                    <p:anim calcmode="lin" valueType="num">
                                      <p:cBhvr additive="base">
                                        <p:cTn id="211" dur="2500"/>
                                        <p:tgtEl>
                                          <p:spTgt spid="17"/>
                                        </p:tgtEl>
                                        <p:attrNameLst>
                                          <p:attrName>ppt_y</p:attrName>
                                        </p:attrNameLst>
                                      </p:cBhvr>
                                      <p:tavLst>
                                        <p:tav tm="0">
                                          <p:val>
                                            <p:strVal val="ppt_y"/>
                                          </p:val>
                                        </p:tav>
                                        <p:tav tm="100000">
                                          <p:val>
                                            <p:strVal val="0-ppt_h/2"/>
                                          </p:val>
                                        </p:tav>
                                      </p:tavLst>
                                    </p:anim>
                                    <p:set>
                                      <p:cBhvr>
                                        <p:cTn id="212" dur="1" fill="hold">
                                          <p:stCondLst>
                                            <p:cond delay="2499"/>
                                          </p:stCondLst>
                                        </p:cTn>
                                        <p:tgtEl>
                                          <p:spTgt spid="17"/>
                                        </p:tgtEl>
                                        <p:attrNameLst>
                                          <p:attrName>style.visibility</p:attrName>
                                        </p:attrNameLst>
                                      </p:cBhvr>
                                      <p:to>
                                        <p:strVal val="hidden"/>
                                      </p:to>
                                    </p:set>
                                  </p:childTnLst>
                                </p:cTn>
                              </p:par>
                              <p:par>
                                <p:cTn id="213" presetID="2" presetClass="exit" presetSubtype="3" fill="hold" grpId="3" nodeType="withEffect">
                                  <p:stCondLst>
                                    <p:cond delay="0"/>
                                  </p:stCondLst>
                                  <p:childTnLst>
                                    <p:anim calcmode="lin" valueType="num">
                                      <p:cBhvr additive="base">
                                        <p:cTn id="214" dur="2500"/>
                                        <p:tgtEl>
                                          <p:spTgt spid="28"/>
                                        </p:tgtEl>
                                        <p:attrNameLst>
                                          <p:attrName>ppt_x</p:attrName>
                                        </p:attrNameLst>
                                      </p:cBhvr>
                                      <p:tavLst>
                                        <p:tav tm="0">
                                          <p:val>
                                            <p:strVal val="ppt_x"/>
                                          </p:val>
                                        </p:tav>
                                        <p:tav tm="100000">
                                          <p:val>
                                            <p:strVal val="1+ppt_w/2"/>
                                          </p:val>
                                        </p:tav>
                                      </p:tavLst>
                                    </p:anim>
                                    <p:anim calcmode="lin" valueType="num">
                                      <p:cBhvr additive="base">
                                        <p:cTn id="215" dur="2500"/>
                                        <p:tgtEl>
                                          <p:spTgt spid="28"/>
                                        </p:tgtEl>
                                        <p:attrNameLst>
                                          <p:attrName>ppt_y</p:attrName>
                                        </p:attrNameLst>
                                      </p:cBhvr>
                                      <p:tavLst>
                                        <p:tav tm="0">
                                          <p:val>
                                            <p:strVal val="ppt_y"/>
                                          </p:val>
                                        </p:tav>
                                        <p:tav tm="100000">
                                          <p:val>
                                            <p:strVal val="0-ppt_h/2"/>
                                          </p:val>
                                        </p:tav>
                                      </p:tavLst>
                                    </p:anim>
                                    <p:set>
                                      <p:cBhvr>
                                        <p:cTn id="216" dur="1" fill="hold">
                                          <p:stCondLst>
                                            <p:cond delay="2499"/>
                                          </p:stCondLst>
                                        </p:cTn>
                                        <p:tgtEl>
                                          <p:spTgt spid="28"/>
                                        </p:tgtEl>
                                        <p:attrNameLst>
                                          <p:attrName>style.visibility</p:attrName>
                                        </p:attrNameLst>
                                      </p:cBhvr>
                                      <p:to>
                                        <p:strVal val="hidden"/>
                                      </p:to>
                                    </p:set>
                                  </p:childTnLst>
                                </p:cTn>
                              </p:par>
                              <p:par>
                                <p:cTn id="217" presetID="2" presetClass="exit" presetSubtype="3" fill="hold" grpId="3"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1+ppt_w/2"/>
                                          </p:val>
                                        </p:tav>
                                      </p:tavLst>
                                    </p:anim>
                                    <p:anim calcmode="lin" valueType="num">
                                      <p:cBhvr additive="base">
                                        <p:cTn id="219" dur="2500"/>
                                        <p:tgtEl>
                                          <p:spTgt spid="27"/>
                                        </p:tgtEl>
                                        <p:attrNameLst>
                                          <p:attrName>ppt_y</p:attrName>
                                        </p:attrNameLst>
                                      </p:cBhvr>
                                      <p:tavLst>
                                        <p:tav tm="0">
                                          <p:val>
                                            <p:strVal val="ppt_y"/>
                                          </p:val>
                                        </p:tav>
                                        <p:tav tm="100000">
                                          <p:val>
                                            <p:strVal val="0-ppt_h/2"/>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3" fill="hold" grpId="3" nodeType="withEffect">
                                  <p:stCondLst>
                                    <p:cond delay="0"/>
                                  </p:stCondLst>
                                  <p:childTnLst>
                                    <p:anim calcmode="lin" valueType="num">
                                      <p:cBhvr additive="base">
                                        <p:cTn id="222" dur="2500"/>
                                        <p:tgtEl>
                                          <p:spTgt spid="26"/>
                                        </p:tgtEl>
                                        <p:attrNameLst>
                                          <p:attrName>ppt_x</p:attrName>
                                        </p:attrNameLst>
                                      </p:cBhvr>
                                      <p:tavLst>
                                        <p:tav tm="0">
                                          <p:val>
                                            <p:strVal val="ppt_x"/>
                                          </p:val>
                                        </p:tav>
                                        <p:tav tm="100000">
                                          <p:val>
                                            <p:strVal val="1+ppt_w/2"/>
                                          </p:val>
                                        </p:tav>
                                      </p:tavLst>
                                    </p:anim>
                                    <p:anim calcmode="lin" valueType="num">
                                      <p:cBhvr additive="base">
                                        <p:cTn id="223" dur="2500"/>
                                        <p:tgtEl>
                                          <p:spTgt spid="26"/>
                                        </p:tgtEl>
                                        <p:attrNameLst>
                                          <p:attrName>ppt_y</p:attrName>
                                        </p:attrNameLst>
                                      </p:cBhvr>
                                      <p:tavLst>
                                        <p:tav tm="0">
                                          <p:val>
                                            <p:strVal val="ppt_y"/>
                                          </p:val>
                                        </p:tav>
                                        <p:tav tm="100000">
                                          <p:val>
                                            <p:strVal val="0-ppt_h/2"/>
                                          </p:val>
                                        </p:tav>
                                      </p:tavLst>
                                    </p:anim>
                                    <p:set>
                                      <p:cBhvr>
                                        <p:cTn id="224" dur="1" fill="hold">
                                          <p:stCondLst>
                                            <p:cond delay="2499"/>
                                          </p:stCondLst>
                                        </p:cTn>
                                        <p:tgtEl>
                                          <p:spTgt spid="26"/>
                                        </p:tgtEl>
                                        <p:attrNameLst>
                                          <p:attrName>style.visibility</p:attrName>
                                        </p:attrNameLst>
                                      </p:cBhvr>
                                      <p:to>
                                        <p:strVal val="hidden"/>
                                      </p:to>
                                    </p:set>
                                  </p:childTnLst>
                                </p:cTn>
                              </p:par>
                              <p:par>
                                <p:cTn id="225" presetID="2" presetClass="exit" presetSubtype="3" fill="hold" grpId="3" nodeType="withEffect">
                                  <p:stCondLst>
                                    <p:cond delay="0"/>
                                  </p:stCondLst>
                                  <p:childTnLst>
                                    <p:anim calcmode="lin" valueType="num">
                                      <p:cBhvr additive="base">
                                        <p:cTn id="226" dur="2500"/>
                                        <p:tgtEl>
                                          <p:spTgt spid="25"/>
                                        </p:tgtEl>
                                        <p:attrNameLst>
                                          <p:attrName>ppt_x</p:attrName>
                                        </p:attrNameLst>
                                      </p:cBhvr>
                                      <p:tavLst>
                                        <p:tav tm="0">
                                          <p:val>
                                            <p:strVal val="ppt_x"/>
                                          </p:val>
                                        </p:tav>
                                        <p:tav tm="100000">
                                          <p:val>
                                            <p:strVal val="1+ppt_w/2"/>
                                          </p:val>
                                        </p:tav>
                                      </p:tavLst>
                                    </p:anim>
                                    <p:anim calcmode="lin" valueType="num">
                                      <p:cBhvr additive="base">
                                        <p:cTn id="227" dur="2500"/>
                                        <p:tgtEl>
                                          <p:spTgt spid="25"/>
                                        </p:tgtEl>
                                        <p:attrNameLst>
                                          <p:attrName>ppt_y</p:attrName>
                                        </p:attrNameLst>
                                      </p:cBhvr>
                                      <p:tavLst>
                                        <p:tav tm="0">
                                          <p:val>
                                            <p:strVal val="ppt_y"/>
                                          </p:val>
                                        </p:tav>
                                        <p:tav tm="100000">
                                          <p:val>
                                            <p:strVal val="0-ppt_h/2"/>
                                          </p:val>
                                        </p:tav>
                                      </p:tavLst>
                                    </p:anim>
                                    <p:set>
                                      <p:cBhvr>
                                        <p:cTn id="228" dur="1" fill="hold">
                                          <p:stCondLst>
                                            <p:cond delay="2499"/>
                                          </p:stCondLst>
                                        </p:cTn>
                                        <p:tgtEl>
                                          <p:spTgt spid="25"/>
                                        </p:tgtEl>
                                        <p:attrNameLst>
                                          <p:attrName>style.visibility</p:attrName>
                                        </p:attrNameLst>
                                      </p:cBhvr>
                                      <p:to>
                                        <p:strVal val="hidden"/>
                                      </p:to>
                                    </p:set>
                                  </p:childTnLst>
                                </p:cTn>
                              </p:par>
                              <p:par>
                                <p:cTn id="229" presetID="2" presetClass="exit" presetSubtype="3" fill="hold" grpId="3" nodeType="withEffect">
                                  <p:stCondLst>
                                    <p:cond delay="0"/>
                                  </p:stCondLst>
                                  <p:childTnLst>
                                    <p:anim calcmode="lin" valueType="num">
                                      <p:cBhvr additive="base">
                                        <p:cTn id="230" dur="2500"/>
                                        <p:tgtEl>
                                          <p:spTgt spid="24"/>
                                        </p:tgtEl>
                                        <p:attrNameLst>
                                          <p:attrName>ppt_x</p:attrName>
                                        </p:attrNameLst>
                                      </p:cBhvr>
                                      <p:tavLst>
                                        <p:tav tm="0">
                                          <p:val>
                                            <p:strVal val="ppt_x"/>
                                          </p:val>
                                        </p:tav>
                                        <p:tav tm="100000">
                                          <p:val>
                                            <p:strVal val="1+ppt_w/2"/>
                                          </p:val>
                                        </p:tav>
                                      </p:tavLst>
                                    </p:anim>
                                    <p:anim calcmode="lin" valueType="num">
                                      <p:cBhvr additive="base">
                                        <p:cTn id="231" dur="2500"/>
                                        <p:tgtEl>
                                          <p:spTgt spid="24"/>
                                        </p:tgtEl>
                                        <p:attrNameLst>
                                          <p:attrName>ppt_y</p:attrName>
                                        </p:attrNameLst>
                                      </p:cBhvr>
                                      <p:tavLst>
                                        <p:tav tm="0">
                                          <p:val>
                                            <p:strVal val="ppt_y"/>
                                          </p:val>
                                        </p:tav>
                                        <p:tav tm="100000">
                                          <p:val>
                                            <p:strVal val="0-ppt_h/2"/>
                                          </p:val>
                                        </p:tav>
                                      </p:tavLst>
                                    </p:anim>
                                    <p:set>
                                      <p:cBhvr>
                                        <p:cTn id="232" dur="1" fill="hold">
                                          <p:stCondLst>
                                            <p:cond delay="2499"/>
                                          </p:stCondLst>
                                        </p:cTn>
                                        <p:tgtEl>
                                          <p:spTgt spid="24"/>
                                        </p:tgtEl>
                                        <p:attrNameLst>
                                          <p:attrName>style.visibility</p:attrName>
                                        </p:attrNameLst>
                                      </p:cBhvr>
                                      <p:to>
                                        <p:strVal val="hidden"/>
                                      </p:to>
                                    </p:set>
                                  </p:childTnLst>
                                </p:cTn>
                              </p:par>
                              <p:par>
                                <p:cTn id="233" presetID="2" presetClass="exit" presetSubtype="12" fill="hold" grpId="3" nodeType="withEffect">
                                  <p:stCondLst>
                                    <p:cond delay="0"/>
                                  </p:stCondLst>
                                  <p:childTnLst>
                                    <p:anim calcmode="lin" valueType="num">
                                      <p:cBhvr additive="base">
                                        <p:cTn id="234" dur="2500"/>
                                        <p:tgtEl>
                                          <p:spTgt spid="14"/>
                                        </p:tgtEl>
                                        <p:attrNameLst>
                                          <p:attrName>ppt_x</p:attrName>
                                        </p:attrNameLst>
                                      </p:cBhvr>
                                      <p:tavLst>
                                        <p:tav tm="0">
                                          <p:val>
                                            <p:strVal val="ppt_x"/>
                                          </p:val>
                                        </p:tav>
                                        <p:tav tm="100000">
                                          <p:val>
                                            <p:strVal val="0-ppt_w/2"/>
                                          </p:val>
                                        </p:tav>
                                      </p:tavLst>
                                    </p:anim>
                                    <p:anim calcmode="lin" valueType="num">
                                      <p:cBhvr additive="base">
                                        <p:cTn id="235" dur="2500"/>
                                        <p:tgtEl>
                                          <p:spTgt spid="14"/>
                                        </p:tgtEl>
                                        <p:attrNameLst>
                                          <p:attrName>ppt_y</p:attrName>
                                        </p:attrNameLst>
                                      </p:cBhvr>
                                      <p:tavLst>
                                        <p:tav tm="0">
                                          <p:val>
                                            <p:strVal val="ppt_y"/>
                                          </p:val>
                                        </p:tav>
                                        <p:tav tm="100000">
                                          <p:val>
                                            <p:strVal val="1+ppt_h/2"/>
                                          </p:val>
                                        </p:tav>
                                      </p:tavLst>
                                    </p:anim>
                                    <p:set>
                                      <p:cBhvr>
                                        <p:cTn id="236" dur="1" fill="hold">
                                          <p:stCondLst>
                                            <p:cond delay="2499"/>
                                          </p:stCondLst>
                                        </p:cTn>
                                        <p:tgtEl>
                                          <p:spTgt spid="14"/>
                                        </p:tgtEl>
                                        <p:attrNameLst>
                                          <p:attrName>style.visibility</p:attrName>
                                        </p:attrNameLst>
                                      </p:cBhvr>
                                      <p:to>
                                        <p:strVal val="hidden"/>
                                      </p:to>
                                    </p:set>
                                  </p:childTnLst>
                                </p:cTn>
                              </p:par>
                              <p:par>
                                <p:cTn id="237" presetID="2" presetClass="exit" presetSubtype="12" fill="hold" grpId="3" nodeType="withEffect">
                                  <p:stCondLst>
                                    <p:cond delay="0"/>
                                  </p:stCondLst>
                                  <p:childTnLst>
                                    <p:anim calcmode="lin" valueType="num">
                                      <p:cBhvr additive="base">
                                        <p:cTn id="238" dur="2500"/>
                                        <p:tgtEl>
                                          <p:spTgt spid="13"/>
                                        </p:tgtEl>
                                        <p:attrNameLst>
                                          <p:attrName>ppt_x</p:attrName>
                                        </p:attrNameLst>
                                      </p:cBhvr>
                                      <p:tavLst>
                                        <p:tav tm="0">
                                          <p:val>
                                            <p:strVal val="ppt_x"/>
                                          </p:val>
                                        </p:tav>
                                        <p:tav tm="100000">
                                          <p:val>
                                            <p:strVal val="0-ppt_w/2"/>
                                          </p:val>
                                        </p:tav>
                                      </p:tavLst>
                                    </p:anim>
                                    <p:anim calcmode="lin" valueType="num">
                                      <p:cBhvr additive="base">
                                        <p:cTn id="239" dur="2500"/>
                                        <p:tgtEl>
                                          <p:spTgt spid="13"/>
                                        </p:tgtEl>
                                        <p:attrNameLst>
                                          <p:attrName>ppt_y</p:attrName>
                                        </p:attrNameLst>
                                      </p:cBhvr>
                                      <p:tavLst>
                                        <p:tav tm="0">
                                          <p:val>
                                            <p:strVal val="ppt_y"/>
                                          </p:val>
                                        </p:tav>
                                        <p:tav tm="100000">
                                          <p:val>
                                            <p:strVal val="1+ppt_h/2"/>
                                          </p:val>
                                        </p:tav>
                                      </p:tavLst>
                                    </p:anim>
                                    <p:set>
                                      <p:cBhvr>
                                        <p:cTn id="240" dur="1" fill="hold">
                                          <p:stCondLst>
                                            <p:cond delay="2499"/>
                                          </p:stCondLst>
                                        </p:cTn>
                                        <p:tgtEl>
                                          <p:spTgt spid="13"/>
                                        </p:tgtEl>
                                        <p:attrNameLst>
                                          <p:attrName>style.visibility</p:attrName>
                                        </p:attrNameLst>
                                      </p:cBhvr>
                                      <p:to>
                                        <p:strVal val="hidden"/>
                                      </p:to>
                                    </p:set>
                                  </p:childTnLst>
                                </p:cTn>
                              </p:par>
                              <p:par>
                                <p:cTn id="241" presetID="2" presetClass="exit" presetSubtype="12" fill="hold" grpId="3" nodeType="withEffect">
                                  <p:stCondLst>
                                    <p:cond delay="0"/>
                                  </p:stCondLst>
                                  <p:childTnLst>
                                    <p:anim calcmode="lin" valueType="num">
                                      <p:cBhvr additive="base">
                                        <p:cTn id="242" dur="2500"/>
                                        <p:tgtEl>
                                          <p:spTgt spid="12"/>
                                        </p:tgtEl>
                                        <p:attrNameLst>
                                          <p:attrName>ppt_x</p:attrName>
                                        </p:attrNameLst>
                                      </p:cBhvr>
                                      <p:tavLst>
                                        <p:tav tm="0">
                                          <p:val>
                                            <p:strVal val="ppt_x"/>
                                          </p:val>
                                        </p:tav>
                                        <p:tav tm="100000">
                                          <p:val>
                                            <p:strVal val="0-ppt_w/2"/>
                                          </p:val>
                                        </p:tav>
                                      </p:tavLst>
                                    </p:anim>
                                    <p:anim calcmode="lin" valueType="num">
                                      <p:cBhvr additive="base">
                                        <p:cTn id="243" dur="2500"/>
                                        <p:tgtEl>
                                          <p:spTgt spid="12"/>
                                        </p:tgtEl>
                                        <p:attrNameLst>
                                          <p:attrName>ppt_y</p:attrName>
                                        </p:attrNameLst>
                                      </p:cBhvr>
                                      <p:tavLst>
                                        <p:tav tm="0">
                                          <p:val>
                                            <p:strVal val="ppt_y"/>
                                          </p:val>
                                        </p:tav>
                                        <p:tav tm="100000">
                                          <p:val>
                                            <p:strVal val="1+ppt_h/2"/>
                                          </p:val>
                                        </p:tav>
                                      </p:tavLst>
                                    </p:anim>
                                    <p:set>
                                      <p:cBhvr>
                                        <p:cTn id="244" dur="1" fill="hold">
                                          <p:stCondLst>
                                            <p:cond delay="2499"/>
                                          </p:stCondLst>
                                        </p:cTn>
                                        <p:tgtEl>
                                          <p:spTgt spid="12"/>
                                        </p:tgtEl>
                                        <p:attrNameLst>
                                          <p:attrName>style.visibility</p:attrName>
                                        </p:attrNameLst>
                                      </p:cBhvr>
                                      <p:to>
                                        <p:strVal val="hidden"/>
                                      </p:to>
                                    </p:set>
                                  </p:childTnLst>
                                </p:cTn>
                              </p:par>
                              <p:par>
                                <p:cTn id="245" presetID="2" presetClass="exit" presetSubtype="12" fill="hold" grpId="3" nodeType="withEffect">
                                  <p:stCondLst>
                                    <p:cond delay="0"/>
                                  </p:stCondLst>
                                  <p:childTnLst>
                                    <p:anim calcmode="lin" valueType="num">
                                      <p:cBhvr additive="base">
                                        <p:cTn id="246" dur="2500"/>
                                        <p:tgtEl>
                                          <p:spTgt spid="11"/>
                                        </p:tgtEl>
                                        <p:attrNameLst>
                                          <p:attrName>ppt_x</p:attrName>
                                        </p:attrNameLst>
                                      </p:cBhvr>
                                      <p:tavLst>
                                        <p:tav tm="0">
                                          <p:val>
                                            <p:strVal val="ppt_x"/>
                                          </p:val>
                                        </p:tav>
                                        <p:tav tm="100000">
                                          <p:val>
                                            <p:strVal val="0-ppt_w/2"/>
                                          </p:val>
                                        </p:tav>
                                      </p:tavLst>
                                    </p:anim>
                                    <p:anim calcmode="lin" valueType="num">
                                      <p:cBhvr additive="base">
                                        <p:cTn id="247" dur="2500"/>
                                        <p:tgtEl>
                                          <p:spTgt spid="11"/>
                                        </p:tgtEl>
                                        <p:attrNameLst>
                                          <p:attrName>ppt_y</p:attrName>
                                        </p:attrNameLst>
                                      </p:cBhvr>
                                      <p:tavLst>
                                        <p:tav tm="0">
                                          <p:val>
                                            <p:strVal val="ppt_y"/>
                                          </p:val>
                                        </p:tav>
                                        <p:tav tm="100000">
                                          <p:val>
                                            <p:strVal val="1+ppt_h/2"/>
                                          </p:val>
                                        </p:tav>
                                      </p:tavLst>
                                    </p:anim>
                                    <p:set>
                                      <p:cBhvr>
                                        <p:cTn id="248" dur="1" fill="hold">
                                          <p:stCondLst>
                                            <p:cond delay="2499"/>
                                          </p:stCondLst>
                                        </p:cTn>
                                        <p:tgtEl>
                                          <p:spTgt spid="11"/>
                                        </p:tgtEl>
                                        <p:attrNameLst>
                                          <p:attrName>style.visibility</p:attrName>
                                        </p:attrNameLst>
                                      </p:cBhvr>
                                      <p:to>
                                        <p:strVal val="hidden"/>
                                      </p:to>
                                    </p:set>
                                  </p:childTnLst>
                                </p:cTn>
                              </p:par>
                              <p:par>
                                <p:cTn id="249" presetID="2" presetClass="exit" presetSubtype="12" fill="hold" grpId="3" nodeType="withEffect">
                                  <p:stCondLst>
                                    <p:cond delay="0"/>
                                  </p:stCondLst>
                                  <p:childTnLst>
                                    <p:anim calcmode="lin" valueType="num">
                                      <p:cBhvr additive="base">
                                        <p:cTn id="250" dur="2500"/>
                                        <p:tgtEl>
                                          <p:spTgt spid="10"/>
                                        </p:tgtEl>
                                        <p:attrNameLst>
                                          <p:attrName>ppt_x</p:attrName>
                                        </p:attrNameLst>
                                      </p:cBhvr>
                                      <p:tavLst>
                                        <p:tav tm="0">
                                          <p:val>
                                            <p:strVal val="ppt_x"/>
                                          </p:val>
                                        </p:tav>
                                        <p:tav tm="100000">
                                          <p:val>
                                            <p:strVal val="0-ppt_w/2"/>
                                          </p:val>
                                        </p:tav>
                                      </p:tavLst>
                                    </p:anim>
                                    <p:anim calcmode="lin" valueType="num">
                                      <p:cBhvr additive="base">
                                        <p:cTn id="251" dur="2500"/>
                                        <p:tgtEl>
                                          <p:spTgt spid="10"/>
                                        </p:tgtEl>
                                        <p:attrNameLst>
                                          <p:attrName>ppt_y</p:attrName>
                                        </p:attrNameLst>
                                      </p:cBhvr>
                                      <p:tavLst>
                                        <p:tav tm="0">
                                          <p:val>
                                            <p:strVal val="ppt_y"/>
                                          </p:val>
                                        </p:tav>
                                        <p:tav tm="100000">
                                          <p:val>
                                            <p:strVal val="1+ppt_h/2"/>
                                          </p:val>
                                        </p:tav>
                                      </p:tavLst>
                                    </p:anim>
                                    <p:set>
                                      <p:cBhvr>
                                        <p:cTn id="252" dur="1" fill="hold">
                                          <p:stCondLst>
                                            <p:cond delay="2499"/>
                                          </p:stCondLst>
                                        </p:cTn>
                                        <p:tgtEl>
                                          <p:spTgt spid="10"/>
                                        </p:tgtEl>
                                        <p:attrNameLst>
                                          <p:attrName>style.visibility</p:attrName>
                                        </p:attrNameLst>
                                      </p:cBhvr>
                                      <p:to>
                                        <p:strVal val="hidden"/>
                                      </p:to>
                                    </p:set>
                                  </p:childTnLst>
                                </p:cTn>
                              </p:par>
                              <p:par>
                                <p:cTn id="253" presetID="2" presetClass="exit" presetSubtype="6" fill="hold" grpId="3" nodeType="withEffect">
                                  <p:stCondLst>
                                    <p:cond delay="0"/>
                                  </p:stCondLst>
                                  <p:childTnLst>
                                    <p:anim calcmode="lin" valueType="num">
                                      <p:cBhvr additive="base">
                                        <p:cTn id="254" dur="2500"/>
                                        <p:tgtEl>
                                          <p:spTgt spid="6"/>
                                        </p:tgtEl>
                                        <p:attrNameLst>
                                          <p:attrName>ppt_x</p:attrName>
                                        </p:attrNameLst>
                                      </p:cBhvr>
                                      <p:tavLst>
                                        <p:tav tm="0">
                                          <p:val>
                                            <p:strVal val="ppt_x"/>
                                          </p:val>
                                        </p:tav>
                                        <p:tav tm="100000">
                                          <p:val>
                                            <p:strVal val="1+ppt_w/2"/>
                                          </p:val>
                                        </p:tav>
                                      </p:tavLst>
                                    </p:anim>
                                    <p:anim calcmode="lin" valueType="num">
                                      <p:cBhvr additive="base">
                                        <p:cTn id="255" dur="2500"/>
                                        <p:tgtEl>
                                          <p:spTgt spid="6"/>
                                        </p:tgtEl>
                                        <p:attrNameLst>
                                          <p:attrName>ppt_y</p:attrName>
                                        </p:attrNameLst>
                                      </p:cBhvr>
                                      <p:tavLst>
                                        <p:tav tm="0">
                                          <p:val>
                                            <p:strVal val="ppt_y"/>
                                          </p:val>
                                        </p:tav>
                                        <p:tav tm="100000">
                                          <p:val>
                                            <p:strVal val="1+ppt_h/2"/>
                                          </p:val>
                                        </p:tav>
                                      </p:tavLst>
                                    </p:anim>
                                    <p:set>
                                      <p:cBhvr>
                                        <p:cTn id="256" dur="1" fill="hold">
                                          <p:stCondLst>
                                            <p:cond delay="2499"/>
                                          </p:stCondLst>
                                        </p:cTn>
                                        <p:tgtEl>
                                          <p:spTgt spid="6"/>
                                        </p:tgtEl>
                                        <p:attrNameLst>
                                          <p:attrName>style.visibility</p:attrName>
                                        </p:attrNameLst>
                                      </p:cBhvr>
                                      <p:to>
                                        <p:strVal val="hidden"/>
                                      </p:to>
                                    </p:set>
                                  </p:childTnLst>
                                </p:cTn>
                              </p:par>
                              <p:par>
                                <p:cTn id="257" presetID="2" presetClass="exit" presetSubtype="6" fill="hold" grpId="3" nodeType="withEffect">
                                  <p:stCondLst>
                                    <p:cond delay="0"/>
                                  </p:stCondLst>
                                  <p:childTnLst>
                                    <p:anim calcmode="lin" valueType="num">
                                      <p:cBhvr additive="base">
                                        <p:cTn id="258" dur="2500"/>
                                        <p:tgtEl>
                                          <p:spTgt spid="5"/>
                                        </p:tgtEl>
                                        <p:attrNameLst>
                                          <p:attrName>ppt_x</p:attrName>
                                        </p:attrNameLst>
                                      </p:cBhvr>
                                      <p:tavLst>
                                        <p:tav tm="0">
                                          <p:val>
                                            <p:strVal val="ppt_x"/>
                                          </p:val>
                                        </p:tav>
                                        <p:tav tm="100000">
                                          <p:val>
                                            <p:strVal val="1+ppt_w/2"/>
                                          </p:val>
                                        </p:tav>
                                      </p:tavLst>
                                    </p:anim>
                                    <p:anim calcmode="lin" valueType="num">
                                      <p:cBhvr additive="base">
                                        <p:cTn id="259" dur="2500"/>
                                        <p:tgtEl>
                                          <p:spTgt spid="5"/>
                                        </p:tgtEl>
                                        <p:attrNameLst>
                                          <p:attrName>ppt_y</p:attrName>
                                        </p:attrNameLst>
                                      </p:cBhvr>
                                      <p:tavLst>
                                        <p:tav tm="0">
                                          <p:val>
                                            <p:strVal val="ppt_y"/>
                                          </p:val>
                                        </p:tav>
                                        <p:tav tm="100000">
                                          <p:val>
                                            <p:strVal val="1+ppt_h/2"/>
                                          </p:val>
                                        </p:tav>
                                      </p:tavLst>
                                    </p:anim>
                                    <p:set>
                                      <p:cBhvr>
                                        <p:cTn id="260" dur="1" fill="hold">
                                          <p:stCondLst>
                                            <p:cond delay="2499"/>
                                          </p:stCondLst>
                                        </p:cTn>
                                        <p:tgtEl>
                                          <p:spTgt spid="5"/>
                                        </p:tgtEl>
                                        <p:attrNameLst>
                                          <p:attrName>style.visibility</p:attrName>
                                        </p:attrNameLst>
                                      </p:cBhvr>
                                      <p:to>
                                        <p:strVal val="hidden"/>
                                      </p:to>
                                    </p:set>
                                  </p:childTnLst>
                                </p:cTn>
                              </p:par>
                              <p:par>
                                <p:cTn id="261" presetID="2" presetClass="exit" presetSubtype="6" fill="hold" grpId="3" nodeType="withEffect">
                                  <p:stCondLst>
                                    <p:cond delay="0"/>
                                  </p:stCondLst>
                                  <p:childTnLst>
                                    <p:anim calcmode="lin" valueType="num">
                                      <p:cBhvr additive="base">
                                        <p:cTn id="262" dur="2500"/>
                                        <p:tgtEl>
                                          <p:spTgt spid="3"/>
                                        </p:tgtEl>
                                        <p:attrNameLst>
                                          <p:attrName>ppt_x</p:attrName>
                                        </p:attrNameLst>
                                      </p:cBhvr>
                                      <p:tavLst>
                                        <p:tav tm="0">
                                          <p:val>
                                            <p:strVal val="ppt_x"/>
                                          </p:val>
                                        </p:tav>
                                        <p:tav tm="100000">
                                          <p:val>
                                            <p:strVal val="1+ppt_w/2"/>
                                          </p:val>
                                        </p:tav>
                                      </p:tavLst>
                                    </p:anim>
                                    <p:anim calcmode="lin" valueType="num">
                                      <p:cBhvr additive="base">
                                        <p:cTn id="263" dur="2500"/>
                                        <p:tgtEl>
                                          <p:spTgt spid="3"/>
                                        </p:tgtEl>
                                        <p:attrNameLst>
                                          <p:attrName>ppt_y</p:attrName>
                                        </p:attrNameLst>
                                      </p:cBhvr>
                                      <p:tavLst>
                                        <p:tav tm="0">
                                          <p:val>
                                            <p:strVal val="ppt_y"/>
                                          </p:val>
                                        </p:tav>
                                        <p:tav tm="100000">
                                          <p:val>
                                            <p:strVal val="1+ppt_h/2"/>
                                          </p:val>
                                        </p:tav>
                                      </p:tavLst>
                                    </p:anim>
                                    <p:set>
                                      <p:cBhvr>
                                        <p:cTn id="264" dur="1" fill="hold">
                                          <p:stCondLst>
                                            <p:cond delay="2499"/>
                                          </p:stCondLst>
                                        </p:cTn>
                                        <p:tgtEl>
                                          <p:spTgt spid="3"/>
                                        </p:tgtEl>
                                        <p:attrNameLst>
                                          <p:attrName>style.visibility</p:attrName>
                                        </p:attrNameLst>
                                      </p:cBhvr>
                                      <p:to>
                                        <p:strVal val="hidden"/>
                                      </p:to>
                                    </p:set>
                                  </p:childTnLst>
                                </p:cTn>
                              </p:par>
                              <p:par>
                                <p:cTn id="265" presetID="2" presetClass="exit" presetSubtype="6" fill="hold" grpId="3" nodeType="withEffect">
                                  <p:stCondLst>
                                    <p:cond delay="0"/>
                                  </p:stCondLst>
                                  <p:childTnLst>
                                    <p:anim calcmode="lin" valueType="num">
                                      <p:cBhvr additive="base">
                                        <p:cTn id="266" dur="2500"/>
                                        <p:tgtEl>
                                          <p:spTgt spid="2"/>
                                        </p:tgtEl>
                                        <p:attrNameLst>
                                          <p:attrName>ppt_x</p:attrName>
                                        </p:attrNameLst>
                                      </p:cBhvr>
                                      <p:tavLst>
                                        <p:tav tm="0">
                                          <p:val>
                                            <p:strVal val="ppt_x"/>
                                          </p:val>
                                        </p:tav>
                                        <p:tav tm="100000">
                                          <p:val>
                                            <p:strVal val="1+ppt_w/2"/>
                                          </p:val>
                                        </p:tav>
                                      </p:tavLst>
                                    </p:anim>
                                    <p:anim calcmode="lin" valueType="num">
                                      <p:cBhvr additive="base">
                                        <p:cTn id="267" dur="2500"/>
                                        <p:tgtEl>
                                          <p:spTgt spid="2"/>
                                        </p:tgtEl>
                                        <p:attrNameLst>
                                          <p:attrName>ppt_y</p:attrName>
                                        </p:attrNameLst>
                                      </p:cBhvr>
                                      <p:tavLst>
                                        <p:tav tm="0">
                                          <p:val>
                                            <p:strVal val="ppt_y"/>
                                          </p:val>
                                        </p:tav>
                                        <p:tav tm="100000">
                                          <p:val>
                                            <p:strVal val="1+ppt_h/2"/>
                                          </p:val>
                                        </p:tav>
                                      </p:tavLst>
                                    </p:anim>
                                    <p:set>
                                      <p:cBhvr>
                                        <p:cTn id="268" dur="1" fill="hold">
                                          <p:stCondLst>
                                            <p:cond delay="2499"/>
                                          </p:stCondLst>
                                        </p:cTn>
                                        <p:tgtEl>
                                          <p:spTgt spid="2"/>
                                        </p:tgtEl>
                                        <p:attrNameLst>
                                          <p:attrName>style.visibility</p:attrName>
                                        </p:attrNameLst>
                                      </p:cBhvr>
                                      <p:to>
                                        <p:strVal val="hidden"/>
                                      </p:to>
                                    </p:set>
                                  </p:childTnLst>
                                </p:cTn>
                              </p:par>
                              <p:par>
                                <p:cTn id="269" presetID="23" presetClass="entr" presetSubtype="272" fill="hold" nodeType="withEffect">
                                  <p:stCondLst>
                                    <p:cond delay="0"/>
                                  </p:stCondLst>
                                  <p:childTnLst>
                                    <p:set>
                                      <p:cBhvr>
                                        <p:cTn id="270" dur="1" fill="hold">
                                          <p:stCondLst>
                                            <p:cond delay="0"/>
                                          </p:stCondLst>
                                        </p:cTn>
                                        <p:tgtEl>
                                          <p:spTgt spid="31"/>
                                        </p:tgtEl>
                                        <p:attrNameLst>
                                          <p:attrName>style.visibility</p:attrName>
                                        </p:attrNameLst>
                                      </p:cBhvr>
                                      <p:to>
                                        <p:strVal val="visible"/>
                                      </p:to>
                                    </p:set>
                                    <p:anim calcmode="lin" valueType="num">
                                      <p:cBhvr>
                                        <p:cTn id="271" dur="2250" fill="hold"/>
                                        <p:tgtEl>
                                          <p:spTgt spid="31"/>
                                        </p:tgtEl>
                                        <p:attrNameLst>
                                          <p:attrName>ppt_w</p:attrName>
                                        </p:attrNameLst>
                                      </p:cBhvr>
                                      <p:tavLst>
                                        <p:tav tm="0">
                                          <p:val>
                                            <p:strVal val="2/3*#ppt_w"/>
                                          </p:val>
                                        </p:tav>
                                        <p:tav tm="100000">
                                          <p:val>
                                            <p:strVal val="#ppt_w"/>
                                          </p:val>
                                        </p:tav>
                                      </p:tavLst>
                                    </p:anim>
                                    <p:anim calcmode="lin" valueType="num">
                                      <p:cBhvr>
                                        <p:cTn id="272" dur="2250" fill="hold"/>
                                        <p:tgtEl>
                                          <p:spTgt spid="31"/>
                                        </p:tgtEl>
                                        <p:attrNameLst>
                                          <p:attrName>ppt_h</p:attrName>
                                        </p:attrNameLst>
                                      </p:cBhvr>
                                      <p:tavLst>
                                        <p:tav tm="0">
                                          <p:val>
                                            <p:strVal val="2/3*#ppt_h"/>
                                          </p:val>
                                        </p:tav>
                                        <p:tav tm="100000">
                                          <p:val>
                                            <p:strVal val="#ppt_h"/>
                                          </p:val>
                                        </p:tav>
                                      </p:tavLst>
                                    </p:anim>
                                  </p:childTnLst>
                                </p:cTn>
                              </p:par>
                              <p:par>
                                <p:cTn id="273" presetID="8" presetClass="entr" presetSubtype="32" fill="hold" nodeType="withEffect">
                                  <p:stCondLst>
                                    <p:cond delay="0"/>
                                  </p:stCondLst>
                                  <p:childTnLst>
                                    <p:set>
                                      <p:cBhvr>
                                        <p:cTn id="274" dur="1" fill="hold">
                                          <p:stCondLst>
                                            <p:cond delay="0"/>
                                          </p:stCondLst>
                                        </p:cTn>
                                        <p:tgtEl>
                                          <p:spTgt spid="31"/>
                                        </p:tgtEl>
                                        <p:attrNameLst>
                                          <p:attrName>style.visibility</p:attrName>
                                        </p:attrNameLst>
                                      </p:cBhvr>
                                      <p:to>
                                        <p:strVal val="visible"/>
                                      </p:to>
                                    </p:set>
                                    <p:animEffect transition="in" filter="diamond(out)">
                                      <p:cBhvr>
                                        <p:cTn id="275" dur="225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7"/>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781" b="781"/>
          <a:stretch/>
        </p:blipFill>
        <p:spPr>
          <a:xfrm>
            <a:off x="0" y="0"/>
            <a:ext cx="9144000" cy="5143500"/>
          </a:xfrm>
          <a:prstGeom prst="rect">
            <a:avLst/>
          </a:prstGeom>
          <a:noFill/>
          <a:ln>
            <a:noFill/>
          </a:ln>
        </p:spPr>
      </p:pic>
      <p:sp>
        <p:nvSpPr>
          <p:cNvPr id="3" name="2 Rectángulo"/>
          <p:cNvSpPr/>
          <p:nvPr/>
        </p:nvSpPr>
        <p:spPr>
          <a:xfrm>
            <a:off x="1403648" y="1203599"/>
            <a:ext cx="4464496" cy="2400657"/>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2400" dirty="0" smtClean="0">
                <a:solidFill>
                  <a:srgbClr val="003300"/>
                </a:solidFill>
                <a:latin typeface="Hobo Std" pitchFamily="34" charset="0"/>
              </a:rPr>
              <a:t>Beneficios </a:t>
            </a:r>
            <a:r>
              <a:rPr lang="es-ES" sz="2400" dirty="0">
                <a:solidFill>
                  <a:srgbClr val="003300"/>
                </a:solidFill>
                <a:latin typeface="Hobo Std" pitchFamily="34" charset="0"/>
              </a:rPr>
              <a:t>de las uvas </a:t>
            </a:r>
            <a:r>
              <a:rPr lang="es-ES" sz="2400" dirty="0" smtClean="0">
                <a:solidFill>
                  <a:srgbClr val="003300"/>
                </a:solidFill>
                <a:latin typeface="Hobo Std" pitchFamily="34" charset="0"/>
              </a:rPr>
              <a:t>verdes</a:t>
            </a:r>
          </a:p>
          <a:p>
            <a:pPr algn="ctr"/>
            <a:r>
              <a:rPr lang="es-ES" dirty="0">
                <a:solidFill>
                  <a:srgbClr val="003300"/>
                </a:solidFill>
                <a:latin typeface="Hobo Std" pitchFamily="34" charset="0"/>
              </a:rPr>
              <a:t>Lo bueno de esta variedad, la uva verde, es que la podemos encontrar todo el año. Si están a buen precio en tus mercados intenta adquirirlas con regularidad siempre que te sea posible</a:t>
            </a:r>
            <a:r>
              <a:rPr lang="es-ES" dirty="0" smtClean="0">
                <a:solidFill>
                  <a:srgbClr val="003300"/>
                </a:solidFill>
                <a:latin typeface="Hobo Std" pitchFamily="34" charset="0"/>
              </a:rPr>
              <a:t>.</a:t>
            </a:r>
          </a:p>
          <a:p>
            <a:pPr algn="ctr"/>
            <a:r>
              <a:rPr lang="es-ES" dirty="0" smtClean="0">
                <a:solidFill>
                  <a:srgbClr val="003300"/>
                </a:solidFill>
                <a:latin typeface="Hobo Std" pitchFamily="34" charset="0"/>
              </a:rPr>
              <a:t>A continuación mostramos sus excelentes propiedades: </a:t>
            </a:r>
            <a:endParaRPr lang="es-ES" dirty="0">
              <a:solidFill>
                <a:srgbClr val="003300"/>
              </a:solidFill>
              <a:latin typeface="Hobo Std" pitchFamily="34" charset="0"/>
            </a:endParaRPr>
          </a:p>
        </p:txBody>
      </p:sp>
    </p:spTree>
    <p:extLst>
      <p:ext uri="{BB962C8B-B14F-4D97-AF65-F5344CB8AC3E}">
        <p14:creationId xmlns:p14="http://schemas.microsoft.com/office/powerpoint/2010/main" val="582478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8" name="97 Imagen" descr="Diapositiva28"/>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l="-70539" t="-99457" r="-71891"/>
          <a:stretch/>
        </p:blipFill>
        <p:spPr>
          <a:xfrm>
            <a:off x="-6517232" y="-5115697"/>
            <a:ext cx="22168021" cy="10259197"/>
          </a:xfrm>
          <a:prstGeom prst="rect">
            <a:avLst/>
          </a:prstGeom>
          <a:noFill/>
          <a:ln>
            <a:noFill/>
          </a:ln>
        </p:spPr>
      </p:pic>
      <p:sp>
        <p:nvSpPr>
          <p:cNvPr id="42" name="41 Rombo"/>
          <p:cNvSpPr/>
          <p:nvPr/>
        </p:nvSpPr>
        <p:spPr>
          <a:xfrm rot="5400000">
            <a:off x="8481329" y="-617496"/>
            <a:ext cx="441728" cy="195484"/>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5400000">
            <a:off x="8121289" y="-257456"/>
            <a:ext cx="441728" cy="19548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rot="5400000">
            <a:off x="7833257" y="318611"/>
            <a:ext cx="441726" cy="195484"/>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ombo"/>
          <p:cNvSpPr/>
          <p:nvPr/>
        </p:nvSpPr>
        <p:spPr>
          <a:xfrm rot="5400000">
            <a:off x="7473217" y="678651"/>
            <a:ext cx="441726" cy="195484"/>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ombo"/>
          <p:cNvSpPr/>
          <p:nvPr/>
        </p:nvSpPr>
        <p:spPr>
          <a:xfrm rot="5400000">
            <a:off x="7185184" y="1254715"/>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ombo"/>
          <p:cNvSpPr/>
          <p:nvPr/>
        </p:nvSpPr>
        <p:spPr>
          <a:xfrm rot="5400000">
            <a:off x="6825144" y="1758770"/>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ombo"/>
          <p:cNvSpPr/>
          <p:nvPr/>
        </p:nvSpPr>
        <p:spPr>
          <a:xfrm rot="5400000">
            <a:off x="6465104" y="2190818"/>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ombo"/>
          <p:cNvSpPr/>
          <p:nvPr/>
        </p:nvSpPr>
        <p:spPr>
          <a:xfrm rot="5400000">
            <a:off x="6105064" y="2694874"/>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5400000">
            <a:off x="5817032" y="3236968"/>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5400000">
            <a:off x="5456992" y="3774994"/>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5400000">
            <a:off x="5024944" y="4351058"/>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5400000">
            <a:off x="4621425" y="4826585"/>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6200000" flipH="1">
            <a:off x="379273" y="-708013"/>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6200000" flipH="1">
            <a:off x="739313" y="-347973"/>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6200000" flipH="1">
            <a:off x="1027345" y="228093"/>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6200000" flipH="1">
            <a:off x="1387385" y="588132"/>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6200000" flipH="1">
            <a:off x="1675417" y="1164198"/>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6200000" flipH="1">
            <a:off x="2035457" y="1668254"/>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6200000" flipH="1">
            <a:off x="2395496" y="2100301"/>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6200000" flipH="1">
            <a:off x="2755536" y="2604357"/>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6200000" flipH="1">
            <a:off x="3043568" y="3146451"/>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6200000" flipH="1">
            <a:off x="3403609" y="3684478"/>
            <a:ext cx="441726" cy="22392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16200000" flipH="1">
            <a:off x="3835656" y="4260541"/>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6200000" flipH="1">
            <a:off x="4239175" y="4736068"/>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16200000" flipH="1">
            <a:off x="-1852979" y="-664537"/>
            <a:ext cx="441730" cy="223927"/>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16200000" flipH="1">
            <a:off x="-1492938" y="-304496"/>
            <a:ext cx="441728" cy="223927"/>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16200000" flipH="1">
            <a:off x="-1204906" y="271569"/>
            <a:ext cx="441728" cy="223927"/>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rot="16200000" flipH="1">
            <a:off x="-844864" y="631610"/>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rot="16200000" flipH="1">
            <a:off x="-556831" y="1207676"/>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6200000" flipH="1">
            <a:off x="-196791" y="1711732"/>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6200000" flipH="1">
            <a:off x="163251" y="2143780"/>
            <a:ext cx="441726" cy="22392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6200000" flipH="1">
            <a:off x="523291" y="2647836"/>
            <a:ext cx="441726" cy="22392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6200000" flipH="1">
            <a:off x="811323" y="3189929"/>
            <a:ext cx="441728" cy="22392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ombo"/>
          <p:cNvSpPr/>
          <p:nvPr/>
        </p:nvSpPr>
        <p:spPr>
          <a:xfrm rot="16200000" flipH="1">
            <a:off x="1171363" y="3727956"/>
            <a:ext cx="441726" cy="22392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ombo"/>
          <p:cNvSpPr/>
          <p:nvPr/>
        </p:nvSpPr>
        <p:spPr>
          <a:xfrm rot="16200000" flipH="1">
            <a:off x="1603411" y="4304019"/>
            <a:ext cx="441728" cy="22392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ombo"/>
          <p:cNvSpPr/>
          <p:nvPr/>
        </p:nvSpPr>
        <p:spPr>
          <a:xfrm rot="16200000" flipH="1">
            <a:off x="2006930" y="4779546"/>
            <a:ext cx="441728" cy="22392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5400000">
            <a:off x="10742106" y="-611124"/>
            <a:ext cx="441728" cy="19548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5400000">
            <a:off x="10382066" y="-251084"/>
            <a:ext cx="441728" cy="19548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5400000">
            <a:off x="10094034" y="324982"/>
            <a:ext cx="441726" cy="195484"/>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rot="5400000">
            <a:off x="9733994" y="685022"/>
            <a:ext cx="441726" cy="195484"/>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rot="5400000">
            <a:off x="9445961" y="1261086"/>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rot="5400000">
            <a:off x="9085921" y="1765141"/>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rot="5400000">
            <a:off x="8725881" y="2197189"/>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rot="5400000">
            <a:off x="8365841" y="2701245"/>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rot="5400000">
            <a:off x="8077809" y="3243339"/>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ombo"/>
          <p:cNvSpPr/>
          <p:nvPr/>
        </p:nvSpPr>
        <p:spPr>
          <a:xfrm rot="5400000">
            <a:off x="7717769" y="3781365"/>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ombo"/>
          <p:cNvSpPr/>
          <p:nvPr/>
        </p:nvSpPr>
        <p:spPr>
          <a:xfrm rot="5400000">
            <a:off x="7285721" y="4357429"/>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ombo"/>
          <p:cNvSpPr/>
          <p:nvPr/>
        </p:nvSpPr>
        <p:spPr>
          <a:xfrm rot="5400000">
            <a:off x="6882202" y="4832956"/>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rot="5400000">
            <a:off x="13129819" y="-651783"/>
            <a:ext cx="441728" cy="19548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rot="5400000">
            <a:off x="12769779" y="-291743"/>
            <a:ext cx="441728" cy="19548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rot="5400000">
            <a:off x="12481747" y="284323"/>
            <a:ext cx="441726" cy="195484"/>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rot="5400000">
            <a:off x="12121707" y="644363"/>
            <a:ext cx="441726" cy="195484"/>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rot="5400000">
            <a:off x="11833674" y="1220427"/>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rot="5400000">
            <a:off x="11473634" y="1724483"/>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ombo"/>
          <p:cNvSpPr/>
          <p:nvPr/>
        </p:nvSpPr>
        <p:spPr>
          <a:xfrm rot="5400000">
            <a:off x="11113594" y="2156530"/>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ombo"/>
          <p:cNvSpPr/>
          <p:nvPr/>
        </p:nvSpPr>
        <p:spPr>
          <a:xfrm rot="5400000">
            <a:off x="10753554" y="2660586"/>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ombo"/>
          <p:cNvSpPr/>
          <p:nvPr/>
        </p:nvSpPr>
        <p:spPr>
          <a:xfrm rot="5400000">
            <a:off x="10465522" y="3202680"/>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ombo"/>
          <p:cNvSpPr/>
          <p:nvPr/>
        </p:nvSpPr>
        <p:spPr>
          <a:xfrm rot="5400000">
            <a:off x="10105482" y="3740706"/>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ombo"/>
          <p:cNvSpPr/>
          <p:nvPr/>
        </p:nvSpPr>
        <p:spPr>
          <a:xfrm rot="5400000">
            <a:off x="9673434" y="4316770"/>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ombo"/>
          <p:cNvSpPr/>
          <p:nvPr/>
        </p:nvSpPr>
        <p:spPr>
          <a:xfrm rot="5400000">
            <a:off x="9269915" y="4792297"/>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ombo"/>
          <p:cNvSpPr/>
          <p:nvPr/>
        </p:nvSpPr>
        <p:spPr>
          <a:xfrm rot="5400000">
            <a:off x="15390596" y="-645413"/>
            <a:ext cx="441728" cy="19548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ombo"/>
          <p:cNvSpPr/>
          <p:nvPr/>
        </p:nvSpPr>
        <p:spPr>
          <a:xfrm rot="5400000">
            <a:off x="15030556" y="-285372"/>
            <a:ext cx="441728" cy="19548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ombo"/>
          <p:cNvSpPr/>
          <p:nvPr/>
        </p:nvSpPr>
        <p:spPr>
          <a:xfrm rot="5400000">
            <a:off x="14742524" y="290694"/>
            <a:ext cx="441726" cy="195484"/>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ombo"/>
          <p:cNvSpPr/>
          <p:nvPr/>
        </p:nvSpPr>
        <p:spPr>
          <a:xfrm rot="5400000">
            <a:off x="14382484" y="650734"/>
            <a:ext cx="441726" cy="195484"/>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ombo"/>
          <p:cNvSpPr/>
          <p:nvPr/>
        </p:nvSpPr>
        <p:spPr>
          <a:xfrm rot="5400000">
            <a:off x="14094451" y="1226798"/>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ombo"/>
          <p:cNvSpPr/>
          <p:nvPr/>
        </p:nvSpPr>
        <p:spPr>
          <a:xfrm rot="5400000">
            <a:off x="13734411" y="1730854"/>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ombo"/>
          <p:cNvSpPr/>
          <p:nvPr/>
        </p:nvSpPr>
        <p:spPr>
          <a:xfrm rot="5400000">
            <a:off x="13374371" y="2162901"/>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ombo"/>
          <p:cNvSpPr/>
          <p:nvPr/>
        </p:nvSpPr>
        <p:spPr>
          <a:xfrm rot="5400000">
            <a:off x="13014331" y="2666957"/>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ombo"/>
          <p:cNvSpPr/>
          <p:nvPr/>
        </p:nvSpPr>
        <p:spPr>
          <a:xfrm rot="5400000">
            <a:off x="12726299" y="3209051"/>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ombo"/>
          <p:cNvSpPr/>
          <p:nvPr/>
        </p:nvSpPr>
        <p:spPr>
          <a:xfrm rot="5400000">
            <a:off x="12366259" y="3747077"/>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ombo"/>
          <p:cNvSpPr/>
          <p:nvPr/>
        </p:nvSpPr>
        <p:spPr>
          <a:xfrm rot="5400000">
            <a:off x="11934211" y="4323141"/>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ombo"/>
          <p:cNvSpPr/>
          <p:nvPr/>
        </p:nvSpPr>
        <p:spPr>
          <a:xfrm rot="5400000">
            <a:off x="11530692" y="4798668"/>
            <a:ext cx="441726" cy="195486"/>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ombo"/>
          <p:cNvSpPr/>
          <p:nvPr/>
        </p:nvSpPr>
        <p:spPr>
          <a:xfrm rot="16200000" flipH="1">
            <a:off x="-4192732" y="-633408"/>
            <a:ext cx="441730"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ombo"/>
          <p:cNvSpPr/>
          <p:nvPr/>
        </p:nvSpPr>
        <p:spPr>
          <a:xfrm rot="16200000" flipH="1">
            <a:off x="-3832692" y="-273367"/>
            <a:ext cx="441730"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ombo"/>
          <p:cNvSpPr/>
          <p:nvPr/>
        </p:nvSpPr>
        <p:spPr>
          <a:xfrm rot="16200000" flipH="1">
            <a:off x="-3544659" y="302699"/>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ombo"/>
          <p:cNvSpPr/>
          <p:nvPr/>
        </p:nvSpPr>
        <p:spPr>
          <a:xfrm rot="16200000" flipH="1">
            <a:off x="-3184619" y="662739"/>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ombo"/>
          <p:cNvSpPr/>
          <p:nvPr/>
        </p:nvSpPr>
        <p:spPr>
          <a:xfrm rot="16200000" flipH="1">
            <a:off x="-2896586" y="1238805"/>
            <a:ext cx="441728" cy="22392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ombo"/>
          <p:cNvSpPr/>
          <p:nvPr/>
        </p:nvSpPr>
        <p:spPr>
          <a:xfrm rot="16200000" flipH="1">
            <a:off x="-2536547" y="1742860"/>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ombo"/>
          <p:cNvSpPr/>
          <p:nvPr/>
        </p:nvSpPr>
        <p:spPr>
          <a:xfrm rot="16200000" flipH="1">
            <a:off x="-2176506" y="2174907"/>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ombo"/>
          <p:cNvSpPr/>
          <p:nvPr/>
        </p:nvSpPr>
        <p:spPr>
          <a:xfrm rot="16200000" flipH="1">
            <a:off x="-1816468" y="2678963"/>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ombo"/>
          <p:cNvSpPr/>
          <p:nvPr/>
        </p:nvSpPr>
        <p:spPr>
          <a:xfrm rot="16200000" flipH="1">
            <a:off x="-1528436" y="3221057"/>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ombo"/>
          <p:cNvSpPr/>
          <p:nvPr/>
        </p:nvSpPr>
        <p:spPr>
          <a:xfrm rot="16200000" flipH="1">
            <a:off x="-1168395" y="3759084"/>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ombo"/>
          <p:cNvSpPr/>
          <p:nvPr/>
        </p:nvSpPr>
        <p:spPr>
          <a:xfrm rot="16200000" flipH="1">
            <a:off x="-736345" y="4335149"/>
            <a:ext cx="441726" cy="22392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ombo"/>
          <p:cNvSpPr/>
          <p:nvPr/>
        </p:nvSpPr>
        <p:spPr>
          <a:xfrm rot="16200000" flipH="1">
            <a:off x="-332826" y="4810676"/>
            <a:ext cx="441726" cy="22392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ombo"/>
          <p:cNvSpPr/>
          <p:nvPr/>
        </p:nvSpPr>
        <p:spPr>
          <a:xfrm rot="16200000" flipH="1">
            <a:off x="-6424981" y="-589930"/>
            <a:ext cx="441730" cy="223927"/>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ombo"/>
          <p:cNvSpPr/>
          <p:nvPr/>
        </p:nvSpPr>
        <p:spPr>
          <a:xfrm rot="16200000" flipH="1">
            <a:off x="-6064941" y="-229891"/>
            <a:ext cx="441730" cy="223927"/>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ombo"/>
          <p:cNvSpPr/>
          <p:nvPr/>
        </p:nvSpPr>
        <p:spPr>
          <a:xfrm rot="16200000" flipH="1">
            <a:off x="-5776908" y="346176"/>
            <a:ext cx="441728" cy="223927"/>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ombo"/>
          <p:cNvSpPr/>
          <p:nvPr/>
        </p:nvSpPr>
        <p:spPr>
          <a:xfrm rot="16200000" flipH="1">
            <a:off x="-5416868" y="706216"/>
            <a:ext cx="441728" cy="223927"/>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ombo"/>
          <p:cNvSpPr/>
          <p:nvPr/>
        </p:nvSpPr>
        <p:spPr>
          <a:xfrm rot="16200000" flipH="1">
            <a:off x="-5128835" y="1282282"/>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ombo"/>
          <p:cNvSpPr/>
          <p:nvPr/>
        </p:nvSpPr>
        <p:spPr>
          <a:xfrm rot="16200000" flipH="1">
            <a:off x="-4768795" y="1786338"/>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ombo"/>
          <p:cNvSpPr/>
          <p:nvPr/>
        </p:nvSpPr>
        <p:spPr>
          <a:xfrm rot="16200000" flipH="1">
            <a:off x="-4408755" y="2218385"/>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ombo"/>
          <p:cNvSpPr/>
          <p:nvPr/>
        </p:nvSpPr>
        <p:spPr>
          <a:xfrm rot="16200000" flipH="1">
            <a:off x="-4048714" y="2722441"/>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ombo"/>
          <p:cNvSpPr/>
          <p:nvPr/>
        </p:nvSpPr>
        <p:spPr>
          <a:xfrm rot="16200000" flipH="1">
            <a:off x="-3760681" y="3264536"/>
            <a:ext cx="441728" cy="22392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ombo"/>
          <p:cNvSpPr/>
          <p:nvPr/>
        </p:nvSpPr>
        <p:spPr>
          <a:xfrm rot="16200000" flipH="1">
            <a:off x="-3400640" y="3802562"/>
            <a:ext cx="441728" cy="223923"/>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ombo"/>
          <p:cNvSpPr/>
          <p:nvPr/>
        </p:nvSpPr>
        <p:spPr>
          <a:xfrm rot="16200000" flipH="1">
            <a:off x="-2968594" y="4378625"/>
            <a:ext cx="441728"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ombo"/>
          <p:cNvSpPr/>
          <p:nvPr/>
        </p:nvSpPr>
        <p:spPr>
          <a:xfrm rot="16200000" flipH="1">
            <a:off x="-2565074" y="4854153"/>
            <a:ext cx="441726" cy="223925"/>
          </a:xfrm>
          <a:prstGeom prst="diamond">
            <a:avLst/>
          </a:prstGeom>
          <a:gradFill>
            <a:gsLst>
              <a:gs pos="22000">
                <a:srgbClr val="006600">
                  <a:lumMod val="65000"/>
                </a:srgbClr>
              </a:gs>
              <a:gs pos="17000">
                <a:srgbClr val="FFFF00">
                  <a:alpha val="72000"/>
                </a:srgbClr>
              </a:gs>
              <a:gs pos="9000">
                <a:srgbClr val="FFC000"/>
              </a:gs>
              <a:gs pos="34000">
                <a:srgbClr val="FFC000">
                  <a:alpha val="0"/>
                </a:srgbClr>
              </a:gs>
              <a:gs pos="82000">
                <a:srgbClr val="99CC00">
                  <a:alpha val="82000"/>
                </a:srgbClr>
              </a:gs>
            </a:gsLst>
            <a:path path="circle">
              <a:fillToRect l="50000" t="50000" r="50000" b="50000"/>
            </a:path>
          </a:gradFill>
          <a:ln w="12700">
            <a:solidFill>
              <a:srgbClr val="FFC000"/>
            </a:soli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9" name="98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7021288" y="-1100658"/>
            <a:ext cx="22970552" cy="6244158"/>
          </a:xfrm>
          <a:prstGeom prst="rect">
            <a:avLst/>
          </a:prstGeom>
          <a:noFill/>
          <a:ln>
            <a:noFill/>
          </a:ln>
        </p:spPr>
      </p:pic>
    </p:spTree>
    <p:extLst>
      <p:ext uri="{BB962C8B-B14F-4D97-AF65-F5344CB8AC3E}">
        <p14:creationId xmlns:p14="http://schemas.microsoft.com/office/powerpoint/2010/main" val="38027153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4500" fill="hold"/>
                                        <p:tgtEl>
                                          <p:spTgt spid="42"/>
                                        </p:tgtEl>
                                        <p:attrNameLst>
                                          <p:attrName>ppt_w</p:attrName>
                                        </p:attrNameLst>
                                      </p:cBhvr>
                                      <p:tavLst>
                                        <p:tav tm="0">
                                          <p:val>
                                            <p:strVal val="#ppt_w"/>
                                          </p:val>
                                        </p:tav>
                                        <p:tav tm="100000">
                                          <p:val>
                                            <p:strVal val="#ppt_w"/>
                                          </p:val>
                                        </p:tav>
                                      </p:tavLst>
                                    </p:anim>
                                    <p:anim calcmode="lin" valueType="num">
                                      <p:cBhvr>
                                        <p:cTn id="8" dur="4500" fill="hold"/>
                                        <p:tgtEl>
                                          <p:spTgt spid="4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42"/>
                                        </p:tgtEl>
                                        <p:attrNameLst>
                                          <p:attrName>r</p:attrName>
                                        </p:attrNameLst>
                                      </p:cBhvr>
                                    </p:animRot>
                                  </p:childTnLst>
                                </p:cTn>
                              </p:par>
                              <p:par>
                                <p:cTn id="11" presetID="2" presetClass="exit" presetSubtype="12" fill="hold" grpId="2" nodeType="withEffect">
                                  <p:stCondLst>
                                    <p:cond delay="0"/>
                                  </p:stCondLst>
                                  <p:childTnLst>
                                    <p:anim calcmode="lin" valueType="num">
                                      <p:cBhvr additive="base">
                                        <p:cTn id="12" dur="5500"/>
                                        <p:tgtEl>
                                          <p:spTgt spid="42"/>
                                        </p:tgtEl>
                                        <p:attrNameLst>
                                          <p:attrName>ppt_x</p:attrName>
                                        </p:attrNameLst>
                                      </p:cBhvr>
                                      <p:tavLst>
                                        <p:tav tm="0">
                                          <p:val>
                                            <p:strVal val="ppt_x"/>
                                          </p:val>
                                        </p:tav>
                                        <p:tav tm="100000">
                                          <p:val>
                                            <p:strVal val="0-ppt_w/2"/>
                                          </p:val>
                                        </p:tav>
                                      </p:tavLst>
                                    </p:anim>
                                    <p:anim calcmode="lin" valueType="num">
                                      <p:cBhvr additive="base">
                                        <p:cTn id="13" dur="5500"/>
                                        <p:tgtEl>
                                          <p:spTgt spid="42"/>
                                        </p:tgtEl>
                                        <p:attrNameLst>
                                          <p:attrName>ppt_y</p:attrName>
                                        </p:attrNameLst>
                                      </p:cBhvr>
                                      <p:tavLst>
                                        <p:tav tm="0">
                                          <p:val>
                                            <p:strVal val="ppt_y"/>
                                          </p:val>
                                        </p:tav>
                                        <p:tav tm="100000">
                                          <p:val>
                                            <p:strVal val="1+ppt_h/2"/>
                                          </p:val>
                                        </p:tav>
                                      </p:tavLst>
                                    </p:anim>
                                    <p:set>
                                      <p:cBhvr>
                                        <p:cTn id="14" dur="1" fill="hold">
                                          <p:stCondLst>
                                            <p:cond delay="5499"/>
                                          </p:stCondLst>
                                        </p:cTn>
                                        <p:tgtEl>
                                          <p:spTgt spid="4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p:cTn id="17" dur="4500" fill="hold"/>
                                        <p:tgtEl>
                                          <p:spTgt spid="43"/>
                                        </p:tgtEl>
                                        <p:attrNameLst>
                                          <p:attrName>ppt_w</p:attrName>
                                        </p:attrNameLst>
                                      </p:cBhvr>
                                      <p:tavLst>
                                        <p:tav tm="0">
                                          <p:val>
                                            <p:strVal val="#ppt_w"/>
                                          </p:val>
                                        </p:tav>
                                        <p:tav tm="100000">
                                          <p:val>
                                            <p:strVal val="#ppt_w"/>
                                          </p:val>
                                        </p:tav>
                                      </p:tavLst>
                                    </p:anim>
                                    <p:anim calcmode="lin" valueType="num">
                                      <p:cBhvr>
                                        <p:cTn id="18" dur="4500" fill="hold"/>
                                        <p:tgtEl>
                                          <p:spTgt spid="4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43"/>
                                        </p:tgtEl>
                                        <p:attrNameLst>
                                          <p:attrName>r</p:attrName>
                                        </p:attrNameLst>
                                      </p:cBhvr>
                                    </p:animRot>
                                  </p:childTnLst>
                                </p:cTn>
                              </p:par>
                              <p:par>
                                <p:cTn id="21" presetID="2" presetClass="exit" presetSubtype="12" fill="hold" grpId="2" nodeType="withEffect">
                                  <p:stCondLst>
                                    <p:cond delay="0"/>
                                  </p:stCondLst>
                                  <p:childTnLst>
                                    <p:anim calcmode="lin" valueType="num">
                                      <p:cBhvr additive="base">
                                        <p:cTn id="22" dur="5500"/>
                                        <p:tgtEl>
                                          <p:spTgt spid="43"/>
                                        </p:tgtEl>
                                        <p:attrNameLst>
                                          <p:attrName>ppt_x</p:attrName>
                                        </p:attrNameLst>
                                      </p:cBhvr>
                                      <p:tavLst>
                                        <p:tav tm="0">
                                          <p:val>
                                            <p:strVal val="ppt_x"/>
                                          </p:val>
                                        </p:tav>
                                        <p:tav tm="100000">
                                          <p:val>
                                            <p:strVal val="0-ppt_w/2"/>
                                          </p:val>
                                        </p:tav>
                                      </p:tavLst>
                                    </p:anim>
                                    <p:anim calcmode="lin" valueType="num">
                                      <p:cBhvr additive="base">
                                        <p:cTn id="23" dur="5500"/>
                                        <p:tgtEl>
                                          <p:spTgt spid="43"/>
                                        </p:tgtEl>
                                        <p:attrNameLst>
                                          <p:attrName>ppt_y</p:attrName>
                                        </p:attrNameLst>
                                      </p:cBhvr>
                                      <p:tavLst>
                                        <p:tav tm="0">
                                          <p:val>
                                            <p:strVal val="ppt_y"/>
                                          </p:val>
                                        </p:tav>
                                        <p:tav tm="100000">
                                          <p:val>
                                            <p:strVal val="1+ppt_h/2"/>
                                          </p:val>
                                        </p:tav>
                                      </p:tavLst>
                                    </p:anim>
                                    <p:set>
                                      <p:cBhvr>
                                        <p:cTn id="24" dur="1" fill="hold">
                                          <p:stCondLst>
                                            <p:cond delay="5499"/>
                                          </p:stCondLst>
                                        </p:cTn>
                                        <p:tgtEl>
                                          <p:spTgt spid="4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p:cTn id="27" dur="4500" fill="hold"/>
                                        <p:tgtEl>
                                          <p:spTgt spid="44"/>
                                        </p:tgtEl>
                                        <p:attrNameLst>
                                          <p:attrName>ppt_w</p:attrName>
                                        </p:attrNameLst>
                                      </p:cBhvr>
                                      <p:tavLst>
                                        <p:tav tm="0">
                                          <p:val>
                                            <p:strVal val="#ppt_w"/>
                                          </p:val>
                                        </p:tav>
                                        <p:tav tm="100000">
                                          <p:val>
                                            <p:strVal val="#ppt_w"/>
                                          </p:val>
                                        </p:tav>
                                      </p:tavLst>
                                    </p:anim>
                                    <p:anim calcmode="lin" valueType="num">
                                      <p:cBhvr>
                                        <p:cTn id="28" dur="4500" fill="hold"/>
                                        <p:tgtEl>
                                          <p:spTgt spid="44"/>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44"/>
                                        </p:tgtEl>
                                        <p:attrNameLst>
                                          <p:attrName>r</p:attrName>
                                        </p:attrNameLst>
                                      </p:cBhvr>
                                    </p:animRot>
                                  </p:childTnLst>
                                </p:cTn>
                              </p:par>
                              <p:par>
                                <p:cTn id="31" presetID="2" presetClass="exit" presetSubtype="12" fill="hold" grpId="2" nodeType="withEffect">
                                  <p:stCondLst>
                                    <p:cond delay="0"/>
                                  </p:stCondLst>
                                  <p:childTnLst>
                                    <p:anim calcmode="lin" valueType="num">
                                      <p:cBhvr additive="base">
                                        <p:cTn id="32" dur="5500"/>
                                        <p:tgtEl>
                                          <p:spTgt spid="44"/>
                                        </p:tgtEl>
                                        <p:attrNameLst>
                                          <p:attrName>ppt_x</p:attrName>
                                        </p:attrNameLst>
                                      </p:cBhvr>
                                      <p:tavLst>
                                        <p:tav tm="0">
                                          <p:val>
                                            <p:strVal val="ppt_x"/>
                                          </p:val>
                                        </p:tav>
                                        <p:tav tm="100000">
                                          <p:val>
                                            <p:strVal val="0-ppt_w/2"/>
                                          </p:val>
                                        </p:tav>
                                      </p:tavLst>
                                    </p:anim>
                                    <p:anim calcmode="lin" valueType="num">
                                      <p:cBhvr additive="base">
                                        <p:cTn id="33" dur="5500"/>
                                        <p:tgtEl>
                                          <p:spTgt spid="44"/>
                                        </p:tgtEl>
                                        <p:attrNameLst>
                                          <p:attrName>ppt_y</p:attrName>
                                        </p:attrNameLst>
                                      </p:cBhvr>
                                      <p:tavLst>
                                        <p:tav tm="0">
                                          <p:val>
                                            <p:strVal val="ppt_y"/>
                                          </p:val>
                                        </p:tav>
                                        <p:tav tm="100000">
                                          <p:val>
                                            <p:strVal val="1+ppt_h/2"/>
                                          </p:val>
                                        </p:tav>
                                      </p:tavLst>
                                    </p:anim>
                                    <p:set>
                                      <p:cBhvr>
                                        <p:cTn id="34" dur="1" fill="hold">
                                          <p:stCondLst>
                                            <p:cond delay="5499"/>
                                          </p:stCondLst>
                                        </p:cTn>
                                        <p:tgtEl>
                                          <p:spTgt spid="44"/>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anim calcmode="lin" valueType="num">
                                      <p:cBhvr>
                                        <p:cTn id="37" dur="4500" fill="hold"/>
                                        <p:tgtEl>
                                          <p:spTgt spid="45"/>
                                        </p:tgtEl>
                                        <p:attrNameLst>
                                          <p:attrName>ppt_w</p:attrName>
                                        </p:attrNameLst>
                                      </p:cBhvr>
                                      <p:tavLst>
                                        <p:tav tm="0">
                                          <p:val>
                                            <p:strVal val="#ppt_w"/>
                                          </p:val>
                                        </p:tav>
                                        <p:tav tm="100000">
                                          <p:val>
                                            <p:strVal val="#ppt_w"/>
                                          </p:val>
                                        </p:tav>
                                      </p:tavLst>
                                    </p:anim>
                                    <p:anim calcmode="lin" valueType="num">
                                      <p:cBhvr>
                                        <p:cTn id="38" dur="4500" fill="hold"/>
                                        <p:tgtEl>
                                          <p:spTgt spid="45"/>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45"/>
                                        </p:tgtEl>
                                        <p:attrNameLst>
                                          <p:attrName>r</p:attrName>
                                        </p:attrNameLst>
                                      </p:cBhvr>
                                    </p:animRot>
                                  </p:childTnLst>
                                </p:cTn>
                              </p:par>
                              <p:par>
                                <p:cTn id="41" presetID="2" presetClass="exit" presetSubtype="12" fill="hold" grpId="2" nodeType="withEffect">
                                  <p:stCondLst>
                                    <p:cond delay="0"/>
                                  </p:stCondLst>
                                  <p:childTnLst>
                                    <p:anim calcmode="lin" valueType="num">
                                      <p:cBhvr additive="base">
                                        <p:cTn id="42" dur="5500"/>
                                        <p:tgtEl>
                                          <p:spTgt spid="45"/>
                                        </p:tgtEl>
                                        <p:attrNameLst>
                                          <p:attrName>ppt_x</p:attrName>
                                        </p:attrNameLst>
                                      </p:cBhvr>
                                      <p:tavLst>
                                        <p:tav tm="0">
                                          <p:val>
                                            <p:strVal val="ppt_x"/>
                                          </p:val>
                                        </p:tav>
                                        <p:tav tm="100000">
                                          <p:val>
                                            <p:strVal val="0-ppt_w/2"/>
                                          </p:val>
                                        </p:tav>
                                      </p:tavLst>
                                    </p:anim>
                                    <p:anim calcmode="lin" valueType="num">
                                      <p:cBhvr additive="base">
                                        <p:cTn id="43" dur="5500"/>
                                        <p:tgtEl>
                                          <p:spTgt spid="45"/>
                                        </p:tgtEl>
                                        <p:attrNameLst>
                                          <p:attrName>ppt_y</p:attrName>
                                        </p:attrNameLst>
                                      </p:cBhvr>
                                      <p:tavLst>
                                        <p:tav tm="0">
                                          <p:val>
                                            <p:strVal val="ppt_y"/>
                                          </p:val>
                                        </p:tav>
                                        <p:tav tm="100000">
                                          <p:val>
                                            <p:strVal val="1+ppt_h/2"/>
                                          </p:val>
                                        </p:tav>
                                      </p:tavLst>
                                    </p:anim>
                                    <p:set>
                                      <p:cBhvr>
                                        <p:cTn id="44" dur="1" fill="hold">
                                          <p:stCondLst>
                                            <p:cond delay="5499"/>
                                          </p:stCondLst>
                                        </p:cTn>
                                        <p:tgtEl>
                                          <p:spTgt spid="45"/>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p:cTn id="47" dur="4500" fill="hold"/>
                                        <p:tgtEl>
                                          <p:spTgt spid="46"/>
                                        </p:tgtEl>
                                        <p:attrNameLst>
                                          <p:attrName>ppt_w</p:attrName>
                                        </p:attrNameLst>
                                      </p:cBhvr>
                                      <p:tavLst>
                                        <p:tav tm="0">
                                          <p:val>
                                            <p:strVal val="#ppt_w"/>
                                          </p:val>
                                        </p:tav>
                                        <p:tav tm="100000">
                                          <p:val>
                                            <p:strVal val="#ppt_w"/>
                                          </p:val>
                                        </p:tav>
                                      </p:tavLst>
                                    </p:anim>
                                    <p:anim calcmode="lin" valueType="num">
                                      <p:cBhvr>
                                        <p:cTn id="48" dur="4500" fill="hold"/>
                                        <p:tgtEl>
                                          <p:spTgt spid="46"/>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46"/>
                                        </p:tgtEl>
                                        <p:attrNameLst>
                                          <p:attrName>r</p:attrName>
                                        </p:attrNameLst>
                                      </p:cBhvr>
                                    </p:animRot>
                                  </p:childTnLst>
                                </p:cTn>
                              </p:par>
                              <p:par>
                                <p:cTn id="51" presetID="2" presetClass="exit" presetSubtype="12" fill="hold" grpId="2" nodeType="withEffect">
                                  <p:stCondLst>
                                    <p:cond delay="0"/>
                                  </p:stCondLst>
                                  <p:childTnLst>
                                    <p:anim calcmode="lin" valueType="num">
                                      <p:cBhvr additive="base">
                                        <p:cTn id="52" dur="5500"/>
                                        <p:tgtEl>
                                          <p:spTgt spid="46"/>
                                        </p:tgtEl>
                                        <p:attrNameLst>
                                          <p:attrName>ppt_x</p:attrName>
                                        </p:attrNameLst>
                                      </p:cBhvr>
                                      <p:tavLst>
                                        <p:tav tm="0">
                                          <p:val>
                                            <p:strVal val="ppt_x"/>
                                          </p:val>
                                        </p:tav>
                                        <p:tav tm="100000">
                                          <p:val>
                                            <p:strVal val="0-ppt_w/2"/>
                                          </p:val>
                                        </p:tav>
                                      </p:tavLst>
                                    </p:anim>
                                    <p:anim calcmode="lin" valueType="num">
                                      <p:cBhvr additive="base">
                                        <p:cTn id="53" dur="5500"/>
                                        <p:tgtEl>
                                          <p:spTgt spid="46"/>
                                        </p:tgtEl>
                                        <p:attrNameLst>
                                          <p:attrName>ppt_y</p:attrName>
                                        </p:attrNameLst>
                                      </p:cBhvr>
                                      <p:tavLst>
                                        <p:tav tm="0">
                                          <p:val>
                                            <p:strVal val="ppt_y"/>
                                          </p:val>
                                        </p:tav>
                                        <p:tav tm="100000">
                                          <p:val>
                                            <p:strVal val="1+ppt_h/2"/>
                                          </p:val>
                                        </p:tav>
                                      </p:tavLst>
                                    </p:anim>
                                    <p:set>
                                      <p:cBhvr>
                                        <p:cTn id="54" dur="1" fill="hold">
                                          <p:stCondLst>
                                            <p:cond delay="5499"/>
                                          </p:stCondLst>
                                        </p:cTn>
                                        <p:tgtEl>
                                          <p:spTgt spid="46"/>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p:cTn id="57" dur="4500" fill="hold"/>
                                        <p:tgtEl>
                                          <p:spTgt spid="47"/>
                                        </p:tgtEl>
                                        <p:attrNameLst>
                                          <p:attrName>ppt_w</p:attrName>
                                        </p:attrNameLst>
                                      </p:cBhvr>
                                      <p:tavLst>
                                        <p:tav tm="0">
                                          <p:val>
                                            <p:strVal val="#ppt_w"/>
                                          </p:val>
                                        </p:tav>
                                        <p:tav tm="100000">
                                          <p:val>
                                            <p:strVal val="#ppt_w"/>
                                          </p:val>
                                        </p:tav>
                                      </p:tavLst>
                                    </p:anim>
                                    <p:anim calcmode="lin" valueType="num">
                                      <p:cBhvr>
                                        <p:cTn id="58" dur="4500" fill="hold"/>
                                        <p:tgtEl>
                                          <p:spTgt spid="47"/>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47"/>
                                        </p:tgtEl>
                                        <p:attrNameLst>
                                          <p:attrName>r</p:attrName>
                                        </p:attrNameLst>
                                      </p:cBhvr>
                                    </p:animRot>
                                  </p:childTnLst>
                                </p:cTn>
                              </p:par>
                              <p:par>
                                <p:cTn id="61" presetID="2" presetClass="exit" presetSubtype="12" fill="hold" grpId="2" nodeType="withEffect">
                                  <p:stCondLst>
                                    <p:cond delay="0"/>
                                  </p:stCondLst>
                                  <p:childTnLst>
                                    <p:anim calcmode="lin" valueType="num">
                                      <p:cBhvr additive="base">
                                        <p:cTn id="62" dur="5500"/>
                                        <p:tgtEl>
                                          <p:spTgt spid="47"/>
                                        </p:tgtEl>
                                        <p:attrNameLst>
                                          <p:attrName>ppt_x</p:attrName>
                                        </p:attrNameLst>
                                      </p:cBhvr>
                                      <p:tavLst>
                                        <p:tav tm="0">
                                          <p:val>
                                            <p:strVal val="ppt_x"/>
                                          </p:val>
                                        </p:tav>
                                        <p:tav tm="100000">
                                          <p:val>
                                            <p:strVal val="0-ppt_w/2"/>
                                          </p:val>
                                        </p:tav>
                                      </p:tavLst>
                                    </p:anim>
                                    <p:anim calcmode="lin" valueType="num">
                                      <p:cBhvr additive="base">
                                        <p:cTn id="63" dur="5500"/>
                                        <p:tgtEl>
                                          <p:spTgt spid="47"/>
                                        </p:tgtEl>
                                        <p:attrNameLst>
                                          <p:attrName>ppt_y</p:attrName>
                                        </p:attrNameLst>
                                      </p:cBhvr>
                                      <p:tavLst>
                                        <p:tav tm="0">
                                          <p:val>
                                            <p:strVal val="ppt_y"/>
                                          </p:val>
                                        </p:tav>
                                        <p:tav tm="100000">
                                          <p:val>
                                            <p:strVal val="1+ppt_h/2"/>
                                          </p:val>
                                        </p:tav>
                                      </p:tavLst>
                                    </p:anim>
                                    <p:set>
                                      <p:cBhvr>
                                        <p:cTn id="64" dur="1" fill="hold">
                                          <p:stCondLst>
                                            <p:cond delay="5499"/>
                                          </p:stCondLst>
                                        </p:cTn>
                                        <p:tgtEl>
                                          <p:spTgt spid="47"/>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48"/>
                                        </p:tgtEl>
                                        <p:attrNameLst>
                                          <p:attrName>style.visibility</p:attrName>
                                        </p:attrNameLst>
                                      </p:cBhvr>
                                      <p:to>
                                        <p:strVal val="visible"/>
                                      </p:to>
                                    </p:set>
                                    <p:anim calcmode="lin" valueType="num">
                                      <p:cBhvr>
                                        <p:cTn id="67" dur="4500" fill="hold"/>
                                        <p:tgtEl>
                                          <p:spTgt spid="48"/>
                                        </p:tgtEl>
                                        <p:attrNameLst>
                                          <p:attrName>ppt_w</p:attrName>
                                        </p:attrNameLst>
                                      </p:cBhvr>
                                      <p:tavLst>
                                        <p:tav tm="0">
                                          <p:val>
                                            <p:strVal val="#ppt_w"/>
                                          </p:val>
                                        </p:tav>
                                        <p:tav tm="100000">
                                          <p:val>
                                            <p:strVal val="#ppt_w"/>
                                          </p:val>
                                        </p:tav>
                                      </p:tavLst>
                                    </p:anim>
                                    <p:anim calcmode="lin" valueType="num">
                                      <p:cBhvr>
                                        <p:cTn id="68" dur="4500" fill="hold"/>
                                        <p:tgtEl>
                                          <p:spTgt spid="48"/>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48"/>
                                        </p:tgtEl>
                                        <p:attrNameLst>
                                          <p:attrName>r</p:attrName>
                                        </p:attrNameLst>
                                      </p:cBhvr>
                                    </p:animRot>
                                  </p:childTnLst>
                                </p:cTn>
                              </p:par>
                              <p:par>
                                <p:cTn id="71" presetID="2" presetClass="exit" presetSubtype="12" fill="hold" grpId="2" nodeType="withEffect">
                                  <p:stCondLst>
                                    <p:cond delay="0"/>
                                  </p:stCondLst>
                                  <p:childTnLst>
                                    <p:anim calcmode="lin" valueType="num">
                                      <p:cBhvr additive="base">
                                        <p:cTn id="72" dur="5500"/>
                                        <p:tgtEl>
                                          <p:spTgt spid="48"/>
                                        </p:tgtEl>
                                        <p:attrNameLst>
                                          <p:attrName>ppt_x</p:attrName>
                                        </p:attrNameLst>
                                      </p:cBhvr>
                                      <p:tavLst>
                                        <p:tav tm="0">
                                          <p:val>
                                            <p:strVal val="ppt_x"/>
                                          </p:val>
                                        </p:tav>
                                        <p:tav tm="100000">
                                          <p:val>
                                            <p:strVal val="0-ppt_w/2"/>
                                          </p:val>
                                        </p:tav>
                                      </p:tavLst>
                                    </p:anim>
                                    <p:anim calcmode="lin" valueType="num">
                                      <p:cBhvr additive="base">
                                        <p:cTn id="73" dur="5500"/>
                                        <p:tgtEl>
                                          <p:spTgt spid="48"/>
                                        </p:tgtEl>
                                        <p:attrNameLst>
                                          <p:attrName>ppt_y</p:attrName>
                                        </p:attrNameLst>
                                      </p:cBhvr>
                                      <p:tavLst>
                                        <p:tav tm="0">
                                          <p:val>
                                            <p:strVal val="ppt_y"/>
                                          </p:val>
                                        </p:tav>
                                        <p:tav tm="100000">
                                          <p:val>
                                            <p:strVal val="1+ppt_h/2"/>
                                          </p:val>
                                        </p:tav>
                                      </p:tavLst>
                                    </p:anim>
                                    <p:set>
                                      <p:cBhvr>
                                        <p:cTn id="74" dur="1" fill="hold">
                                          <p:stCondLst>
                                            <p:cond delay="5499"/>
                                          </p:stCondLst>
                                        </p:cTn>
                                        <p:tgtEl>
                                          <p:spTgt spid="48"/>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49"/>
                                        </p:tgtEl>
                                        <p:attrNameLst>
                                          <p:attrName>style.visibility</p:attrName>
                                        </p:attrNameLst>
                                      </p:cBhvr>
                                      <p:to>
                                        <p:strVal val="visible"/>
                                      </p:to>
                                    </p:set>
                                    <p:anim calcmode="lin" valueType="num">
                                      <p:cBhvr>
                                        <p:cTn id="77" dur="4500" fill="hold"/>
                                        <p:tgtEl>
                                          <p:spTgt spid="49"/>
                                        </p:tgtEl>
                                        <p:attrNameLst>
                                          <p:attrName>ppt_w</p:attrName>
                                        </p:attrNameLst>
                                      </p:cBhvr>
                                      <p:tavLst>
                                        <p:tav tm="0">
                                          <p:val>
                                            <p:strVal val="#ppt_w"/>
                                          </p:val>
                                        </p:tav>
                                        <p:tav tm="100000">
                                          <p:val>
                                            <p:strVal val="#ppt_w"/>
                                          </p:val>
                                        </p:tav>
                                      </p:tavLst>
                                    </p:anim>
                                    <p:anim calcmode="lin" valueType="num">
                                      <p:cBhvr>
                                        <p:cTn id="78" dur="4500" fill="hold"/>
                                        <p:tgtEl>
                                          <p:spTgt spid="49"/>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49"/>
                                        </p:tgtEl>
                                        <p:attrNameLst>
                                          <p:attrName>r</p:attrName>
                                        </p:attrNameLst>
                                      </p:cBhvr>
                                    </p:animRot>
                                  </p:childTnLst>
                                </p:cTn>
                              </p:par>
                              <p:par>
                                <p:cTn id="81" presetID="2" presetClass="exit" presetSubtype="12" fill="hold" grpId="2" nodeType="withEffect">
                                  <p:stCondLst>
                                    <p:cond delay="0"/>
                                  </p:stCondLst>
                                  <p:childTnLst>
                                    <p:anim calcmode="lin" valueType="num">
                                      <p:cBhvr additive="base">
                                        <p:cTn id="82" dur="5500"/>
                                        <p:tgtEl>
                                          <p:spTgt spid="49"/>
                                        </p:tgtEl>
                                        <p:attrNameLst>
                                          <p:attrName>ppt_x</p:attrName>
                                        </p:attrNameLst>
                                      </p:cBhvr>
                                      <p:tavLst>
                                        <p:tav tm="0">
                                          <p:val>
                                            <p:strVal val="ppt_x"/>
                                          </p:val>
                                        </p:tav>
                                        <p:tav tm="100000">
                                          <p:val>
                                            <p:strVal val="0-ppt_w/2"/>
                                          </p:val>
                                        </p:tav>
                                      </p:tavLst>
                                    </p:anim>
                                    <p:anim calcmode="lin" valueType="num">
                                      <p:cBhvr additive="base">
                                        <p:cTn id="83" dur="5500"/>
                                        <p:tgtEl>
                                          <p:spTgt spid="49"/>
                                        </p:tgtEl>
                                        <p:attrNameLst>
                                          <p:attrName>ppt_y</p:attrName>
                                        </p:attrNameLst>
                                      </p:cBhvr>
                                      <p:tavLst>
                                        <p:tav tm="0">
                                          <p:val>
                                            <p:strVal val="ppt_y"/>
                                          </p:val>
                                        </p:tav>
                                        <p:tav tm="100000">
                                          <p:val>
                                            <p:strVal val="1+ppt_h/2"/>
                                          </p:val>
                                        </p:tav>
                                      </p:tavLst>
                                    </p:anim>
                                    <p:set>
                                      <p:cBhvr>
                                        <p:cTn id="84" dur="1" fill="hold">
                                          <p:stCondLst>
                                            <p:cond delay="5499"/>
                                          </p:stCondLst>
                                        </p:cTn>
                                        <p:tgtEl>
                                          <p:spTgt spid="49"/>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4500" fill="hold"/>
                                        <p:tgtEl>
                                          <p:spTgt spid="50"/>
                                        </p:tgtEl>
                                        <p:attrNameLst>
                                          <p:attrName>ppt_w</p:attrName>
                                        </p:attrNameLst>
                                      </p:cBhvr>
                                      <p:tavLst>
                                        <p:tav tm="0">
                                          <p:val>
                                            <p:strVal val="#ppt_w"/>
                                          </p:val>
                                        </p:tav>
                                        <p:tav tm="100000">
                                          <p:val>
                                            <p:strVal val="#ppt_w"/>
                                          </p:val>
                                        </p:tav>
                                      </p:tavLst>
                                    </p:anim>
                                    <p:anim calcmode="lin" valueType="num">
                                      <p:cBhvr>
                                        <p:cTn id="88" dur="4500" fill="hold"/>
                                        <p:tgtEl>
                                          <p:spTgt spid="50"/>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50"/>
                                        </p:tgtEl>
                                        <p:attrNameLst>
                                          <p:attrName>r</p:attrName>
                                        </p:attrNameLst>
                                      </p:cBhvr>
                                    </p:animRot>
                                  </p:childTnLst>
                                </p:cTn>
                              </p:par>
                              <p:par>
                                <p:cTn id="91" presetID="2" presetClass="exit" presetSubtype="12" fill="hold" grpId="2" nodeType="withEffect">
                                  <p:stCondLst>
                                    <p:cond delay="0"/>
                                  </p:stCondLst>
                                  <p:childTnLst>
                                    <p:anim calcmode="lin" valueType="num">
                                      <p:cBhvr additive="base">
                                        <p:cTn id="92" dur="5500"/>
                                        <p:tgtEl>
                                          <p:spTgt spid="50"/>
                                        </p:tgtEl>
                                        <p:attrNameLst>
                                          <p:attrName>ppt_x</p:attrName>
                                        </p:attrNameLst>
                                      </p:cBhvr>
                                      <p:tavLst>
                                        <p:tav tm="0">
                                          <p:val>
                                            <p:strVal val="ppt_x"/>
                                          </p:val>
                                        </p:tav>
                                        <p:tav tm="100000">
                                          <p:val>
                                            <p:strVal val="0-ppt_w/2"/>
                                          </p:val>
                                        </p:tav>
                                      </p:tavLst>
                                    </p:anim>
                                    <p:anim calcmode="lin" valueType="num">
                                      <p:cBhvr additive="base">
                                        <p:cTn id="93" dur="5500"/>
                                        <p:tgtEl>
                                          <p:spTgt spid="50"/>
                                        </p:tgtEl>
                                        <p:attrNameLst>
                                          <p:attrName>ppt_y</p:attrName>
                                        </p:attrNameLst>
                                      </p:cBhvr>
                                      <p:tavLst>
                                        <p:tav tm="0">
                                          <p:val>
                                            <p:strVal val="ppt_y"/>
                                          </p:val>
                                        </p:tav>
                                        <p:tav tm="100000">
                                          <p:val>
                                            <p:strVal val="1+ppt_h/2"/>
                                          </p:val>
                                        </p:tav>
                                      </p:tavLst>
                                    </p:anim>
                                    <p:set>
                                      <p:cBhvr>
                                        <p:cTn id="94" dur="1" fill="hold">
                                          <p:stCondLst>
                                            <p:cond delay="5499"/>
                                          </p:stCondLst>
                                        </p:cTn>
                                        <p:tgtEl>
                                          <p:spTgt spid="50"/>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51"/>
                                        </p:tgtEl>
                                        <p:attrNameLst>
                                          <p:attrName>style.visibility</p:attrName>
                                        </p:attrNameLst>
                                      </p:cBhvr>
                                      <p:to>
                                        <p:strVal val="visible"/>
                                      </p:to>
                                    </p:set>
                                    <p:anim calcmode="lin" valueType="num">
                                      <p:cBhvr>
                                        <p:cTn id="97" dur="4500" fill="hold"/>
                                        <p:tgtEl>
                                          <p:spTgt spid="51"/>
                                        </p:tgtEl>
                                        <p:attrNameLst>
                                          <p:attrName>ppt_w</p:attrName>
                                        </p:attrNameLst>
                                      </p:cBhvr>
                                      <p:tavLst>
                                        <p:tav tm="0">
                                          <p:val>
                                            <p:strVal val="#ppt_w"/>
                                          </p:val>
                                        </p:tav>
                                        <p:tav tm="100000">
                                          <p:val>
                                            <p:strVal val="#ppt_w"/>
                                          </p:val>
                                        </p:tav>
                                      </p:tavLst>
                                    </p:anim>
                                    <p:anim calcmode="lin" valueType="num">
                                      <p:cBhvr>
                                        <p:cTn id="98" dur="4500" fill="hold"/>
                                        <p:tgtEl>
                                          <p:spTgt spid="5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51"/>
                                        </p:tgtEl>
                                        <p:attrNameLst>
                                          <p:attrName>r</p:attrName>
                                        </p:attrNameLst>
                                      </p:cBhvr>
                                    </p:animRot>
                                  </p:childTnLst>
                                </p:cTn>
                              </p:par>
                              <p:par>
                                <p:cTn id="101" presetID="2" presetClass="exit" presetSubtype="12" fill="hold" grpId="2" nodeType="withEffect">
                                  <p:stCondLst>
                                    <p:cond delay="0"/>
                                  </p:stCondLst>
                                  <p:childTnLst>
                                    <p:anim calcmode="lin" valueType="num">
                                      <p:cBhvr additive="base">
                                        <p:cTn id="102" dur="5500"/>
                                        <p:tgtEl>
                                          <p:spTgt spid="51"/>
                                        </p:tgtEl>
                                        <p:attrNameLst>
                                          <p:attrName>ppt_x</p:attrName>
                                        </p:attrNameLst>
                                      </p:cBhvr>
                                      <p:tavLst>
                                        <p:tav tm="0">
                                          <p:val>
                                            <p:strVal val="ppt_x"/>
                                          </p:val>
                                        </p:tav>
                                        <p:tav tm="100000">
                                          <p:val>
                                            <p:strVal val="0-ppt_w/2"/>
                                          </p:val>
                                        </p:tav>
                                      </p:tavLst>
                                    </p:anim>
                                    <p:anim calcmode="lin" valueType="num">
                                      <p:cBhvr additive="base">
                                        <p:cTn id="103" dur="5500"/>
                                        <p:tgtEl>
                                          <p:spTgt spid="51"/>
                                        </p:tgtEl>
                                        <p:attrNameLst>
                                          <p:attrName>ppt_y</p:attrName>
                                        </p:attrNameLst>
                                      </p:cBhvr>
                                      <p:tavLst>
                                        <p:tav tm="0">
                                          <p:val>
                                            <p:strVal val="ppt_y"/>
                                          </p:val>
                                        </p:tav>
                                        <p:tav tm="100000">
                                          <p:val>
                                            <p:strVal val="1+ppt_h/2"/>
                                          </p:val>
                                        </p:tav>
                                      </p:tavLst>
                                    </p:anim>
                                    <p:set>
                                      <p:cBhvr>
                                        <p:cTn id="104" dur="1" fill="hold">
                                          <p:stCondLst>
                                            <p:cond delay="5499"/>
                                          </p:stCondLst>
                                        </p:cTn>
                                        <p:tgtEl>
                                          <p:spTgt spid="5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p:cTn id="107" dur="4500" fill="hold"/>
                                        <p:tgtEl>
                                          <p:spTgt spid="52"/>
                                        </p:tgtEl>
                                        <p:attrNameLst>
                                          <p:attrName>ppt_w</p:attrName>
                                        </p:attrNameLst>
                                      </p:cBhvr>
                                      <p:tavLst>
                                        <p:tav tm="0">
                                          <p:val>
                                            <p:strVal val="#ppt_w"/>
                                          </p:val>
                                        </p:tav>
                                        <p:tav tm="100000">
                                          <p:val>
                                            <p:strVal val="#ppt_w"/>
                                          </p:val>
                                        </p:tav>
                                      </p:tavLst>
                                    </p:anim>
                                    <p:anim calcmode="lin" valueType="num">
                                      <p:cBhvr>
                                        <p:cTn id="108" dur="4500" fill="hold"/>
                                        <p:tgtEl>
                                          <p:spTgt spid="52"/>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52"/>
                                        </p:tgtEl>
                                        <p:attrNameLst>
                                          <p:attrName>r</p:attrName>
                                        </p:attrNameLst>
                                      </p:cBhvr>
                                    </p:animRot>
                                  </p:childTnLst>
                                </p:cTn>
                              </p:par>
                              <p:par>
                                <p:cTn id="111" presetID="2" presetClass="exit" presetSubtype="12" fill="hold" grpId="2" nodeType="withEffect">
                                  <p:stCondLst>
                                    <p:cond delay="0"/>
                                  </p:stCondLst>
                                  <p:childTnLst>
                                    <p:anim calcmode="lin" valueType="num">
                                      <p:cBhvr additive="base">
                                        <p:cTn id="112" dur="5500"/>
                                        <p:tgtEl>
                                          <p:spTgt spid="52"/>
                                        </p:tgtEl>
                                        <p:attrNameLst>
                                          <p:attrName>ppt_x</p:attrName>
                                        </p:attrNameLst>
                                      </p:cBhvr>
                                      <p:tavLst>
                                        <p:tav tm="0">
                                          <p:val>
                                            <p:strVal val="ppt_x"/>
                                          </p:val>
                                        </p:tav>
                                        <p:tav tm="100000">
                                          <p:val>
                                            <p:strVal val="0-ppt_w/2"/>
                                          </p:val>
                                        </p:tav>
                                      </p:tavLst>
                                    </p:anim>
                                    <p:anim calcmode="lin" valueType="num">
                                      <p:cBhvr additive="base">
                                        <p:cTn id="113" dur="5500"/>
                                        <p:tgtEl>
                                          <p:spTgt spid="52"/>
                                        </p:tgtEl>
                                        <p:attrNameLst>
                                          <p:attrName>ppt_y</p:attrName>
                                        </p:attrNameLst>
                                      </p:cBhvr>
                                      <p:tavLst>
                                        <p:tav tm="0">
                                          <p:val>
                                            <p:strVal val="ppt_y"/>
                                          </p:val>
                                        </p:tav>
                                        <p:tav tm="100000">
                                          <p:val>
                                            <p:strVal val="1+ppt_h/2"/>
                                          </p:val>
                                        </p:tav>
                                      </p:tavLst>
                                    </p:anim>
                                    <p:set>
                                      <p:cBhvr>
                                        <p:cTn id="114" dur="1" fill="hold">
                                          <p:stCondLst>
                                            <p:cond delay="5499"/>
                                          </p:stCondLst>
                                        </p:cTn>
                                        <p:tgtEl>
                                          <p:spTgt spid="52"/>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p:cTn id="117" dur="4500" fill="hold"/>
                                        <p:tgtEl>
                                          <p:spTgt spid="53"/>
                                        </p:tgtEl>
                                        <p:attrNameLst>
                                          <p:attrName>ppt_w</p:attrName>
                                        </p:attrNameLst>
                                      </p:cBhvr>
                                      <p:tavLst>
                                        <p:tav tm="0">
                                          <p:val>
                                            <p:strVal val="#ppt_w"/>
                                          </p:val>
                                        </p:tav>
                                        <p:tav tm="100000">
                                          <p:val>
                                            <p:strVal val="#ppt_w"/>
                                          </p:val>
                                        </p:tav>
                                      </p:tavLst>
                                    </p:anim>
                                    <p:anim calcmode="lin" valueType="num">
                                      <p:cBhvr>
                                        <p:cTn id="118" dur="4500" fill="hold"/>
                                        <p:tgtEl>
                                          <p:spTgt spid="53"/>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53"/>
                                        </p:tgtEl>
                                        <p:attrNameLst>
                                          <p:attrName>r</p:attrName>
                                        </p:attrNameLst>
                                      </p:cBhvr>
                                    </p:animRot>
                                  </p:childTnLst>
                                </p:cTn>
                              </p:par>
                              <p:par>
                                <p:cTn id="121" presetID="2" presetClass="exit" presetSubtype="12" fill="hold" grpId="2" nodeType="withEffect">
                                  <p:stCondLst>
                                    <p:cond delay="0"/>
                                  </p:stCondLst>
                                  <p:childTnLst>
                                    <p:anim calcmode="lin" valueType="num">
                                      <p:cBhvr additive="base">
                                        <p:cTn id="122" dur="5500"/>
                                        <p:tgtEl>
                                          <p:spTgt spid="53"/>
                                        </p:tgtEl>
                                        <p:attrNameLst>
                                          <p:attrName>ppt_x</p:attrName>
                                        </p:attrNameLst>
                                      </p:cBhvr>
                                      <p:tavLst>
                                        <p:tav tm="0">
                                          <p:val>
                                            <p:strVal val="ppt_x"/>
                                          </p:val>
                                        </p:tav>
                                        <p:tav tm="100000">
                                          <p:val>
                                            <p:strVal val="0-ppt_w/2"/>
                                          </p:val>
                                        </p:tav>
                                      </p:tavLst>
                                    </p:anim>
                                    <p:anim calcmode="lin" valueType="num">
                                      <p:cBhvr additive="base">
                                        <p:cTn id="123" dur="5500"/>
                                        <p:tgtEl>
                                          <p:spTgt spid="53"/>
                                        </p:tgtEl>
                                        <p:attrNameLst>
                                          <p:attrName>ppt_y</p:attrName>
                                        </p:attrNameLst>
                                      </p:cBhvr>
                                      <p:tavLst>
                                        <p:tav tm="0">
                                          <p:val>
                                            <p:strVal val="ppt_y"/>
                                          </p:val>
                                        </p:tav>
                                        <p:tav tm="100000">
                                          <p:val>
                                            <p:strVal val="1+ppt_h/2"/>
                                          </p:val>
                                        </p:tav>
                                      </p:tavLst>
                                    </p:anim>
                                    <p:set>
                                      <p:cBhvr>
                                        <p:cTn id="124" dur="1" fill="hold">
                                          <p:stCondLst>
                                            <p:cond delay="5499"/>
                                          </p:stCondLst>
                                        </p:cTn>
                                        <p:tgtEl>
                                          <p:spTgt spid="53"/>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31"/>
                                        </p:tgtEl>
                                        <p:attrNameLst>
                                          <p:attrName>style.visibility</p:attrName>
                                        </p:attrNameLst>
                                      </p:cBhvr>
                                      <p:to>
                                        <p:strVal val="visible"/>
                                      </p:to>
                                    </p:set>
                                    <p:anim calcmode="lin" valueType="num">
                                      <p:cBhvr>
                                        <p:cTn id="127" dur="4500" fill="hold"/>
                                        <p:tgtEl>
                                          <p:spTgt spid="31"/>
                                        </p:tgtEl>
                                        <p:attrNameLst>
                                          <p:attrName>ppt_w</p:attrName>
                                        </p:attrNameLst>
                                      </p:cBhvr>
                                      <p:tavLst>
                                        <p:tav tm="0">
                                          <p:val>
                                            <p:strVal val="#ppt_w"/>
                                          </p:val>
                                        </p:tav>
                                        <p:tav tm="100000">
                                          <p:val>
                                            <p:strVal val="#ppt_w"/>
                                          </p:val>
                                        </p:tav>
                                      </p:tavLst>
                                    </p:anim>
                                    <p:anim calcmode="lin" valueType="num">
                                      <p:cBhvr>
                                        <p:cTn id="128" dur="4500" fill="hold"/>
                                        <p:tgtEl>
                                          <p:spTgt spid="31"/>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31"/>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5500"/>
                                        <p:tgtEl>
                                          <p:spTgt spid="31"/>
                                        </p:tgtEl>
                                        <p:attrNameLst>
                                          <p:attrName>ppt_x</p:attrName>
                                        </p:attrNameLst>
                                      </p:cBhvr>
                                      <p:tavLst>
                                        <p:tav tm="0">
                                          <p:val>
                                            <p:strVal val="ppt_x"/>
                                          </p:val>
                                        </p:tav>
                                        <p:tav tm="100000">
                                          <p:val>
                                            <p:strVal val="1+ppt_w/2"/>
                                          </p:val>
                                        </p:tav>
                                      </p:tavLst>
                                    </p:anim>
                                    <p:anim calcmode="lin" valueType="num">
                                      <p:cBhvr additive="base">
                                        <p:cTn id="133" dur="5500"/>
                                        <p:tgtEl>
                                          <p:spTgt spid="31"/>
                                        </p:tgtEl>
                                        <p:attrNameLst>
                                          <p:attrName>ppt_y</p:attrName>
                                        </p:attrNameLst>
                                      </p:cBhvr>
                                      <p:tavLst>
                                        <p:tav tm="0">
                                          <p:val>
                                            <p:strVal val="ppt_y"/>
                                          </p:val>
                                        </p:tav>
                                        <p:tav tm="100000">
                                          <p:val>
                                            <p:strVal val="1+ppt_h/2"/>
                                          </p:val>
                                        </p:tav>
                                      </p:tavLst>
                                    </p:anim>
                                    <p:set>
                                      <p:cBhvr>
                                        <p:cTn id="134" dur="1" fill="hold">
                                          <p:stCondLst>
                                            <p:cond delay="5499"/>
                                          </p:stCondLst>
                                        </p:cTn>
                                        <p:tgtEl>
                                          <p:spTgt spid="31"/>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54"/>
                                        </p:tgtEl>
                                        <p:attrNameLst>
                                          <p:attrName>style.visibility</p:attrName>
                                        </p:attrNameLst>
                                      </p:cBhvr>
                                      <p:to>
                                        <p:strVal val="visible"/>
                                      </p:to>
                                    </p:set>
                                    <p:anim calcmode="lin" valueType="num">
                                      <p:cBhvr>
                                        <p:cTn id="137" dur="4500" fill="hold"/>
                                        <p:tgtEl>
                                          <p:spTgt spid="54"/>
                                        </p:tgtEl>
                                        <p:attrNameLst>
                                          <p:attrName>ppt_w</p:attrName>
                                        </p:attrNameLst>
                                      </p:cBhvr>
                                      <p:tavLst>
                                        <p:tav tm="0">
                                          <p:val>
                                            <p:strVal val="#ppt_w"/>
                                          </p:val>
                                        </p:tav>
                                        <p:tav tm="100000">
                                          <p:val>
                                            <p:strVal val="#ppt_w"/>
                                          </p:val>
                                        </p:tav>
                                      </p:tavLst>
                                    </p:anim>
                                    <p:anim calcmode="lin" valueType="num">
                                      <p:cBhvr>
                                        <p:cTn id="138" dur="4500" fill="hold"/>
                                        <p:tgtEl>
                                          <p:spTgt spid="54"/>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54"/>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5500"/>
                                        <p:tgtEl>
                                          <p:spTgt spid="54"/>
                                        </p:tgtEl>
                                        <p:attrNameLst>
                                          <p:attrName>ppt_x</p:attrName>
                                        </p:attrNameLst>
                                      </p:cBhvr>
                                      <p:tavLst>
                                        <p:tav tm="0">
                                          <p:val>
                                            <p:strVal val="ppt_x"/>
                                          </p:val>
                                        </p:tav>
                                        <p:tav tm="100000">
                                          <p:val>
                                            <p:strVal val="1+ppt_w/2"/>
                                          </p:val>
                                        </p:tav>
                                      </p:tavLst>
                                    </p:anim>
                                    <p:anim calcmode="lin" valueType="num">
                                      <p:cBhvr additive="base">
                                        <p:cTn id="143" dur="5500"/>
                                        <p:tgtEl>
                                          <p:spTgt spid="54"/>
                                        </p:tgtEl>
                                        <p:attrNameLst>
                                          <p:attrName>ppt_y</p:attrName>
                                        </p:attrNameLst>
                                      </p:cBhvr>
                                      <p:tavLst>
                                        <p:tav tm="0">
                                          <p:val>
                                            <p:strVal val="ppt_y"/>
                                          </p:val>
                                        </p:tav>
                                        <p:tav tm="100000">
                                          <p:val>
                                            <p:strVal val="1+ppt_h/2"/>
                                          </p:val>
                                        </p:tav>
                                      </p:tavLst>
                                    </p:anim>
                                    <p:set>
                                      <p:cBhvr>
                                        <p:cTn id="144" dur="1" fill="hold">
                                          <p:stCondLst>
                                            <p:cond delay="5499"/>
                                          </p:stCondLst>
                                        </p:cTn>
                                        <p:tgtEl>
                                          <p:spTgt spid="54"/>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41"/>
                                        </p:tgtEl>
                                        <p:attrNameLst>
                                          <p:attrName>style.visibility</p:attrName>
                                        </p:attrNameLst>
                                      </p:cBhvr>
                                      <p:to>
                                        <p:strVal val="visible"/>
                                      </p:to>
                                    </p:set>
                                    <p:anim calcmode="lin" valueType="num">
                                      <p:cBhvr>
                                        <p:cTn id="147" dur="4500" fill="hold"/>
                                        <p:tgtEl>
                                          <p:spTgt spid="41"/>
                                        </p:tgtEl>
                                        <p:attrNameLst>
                                          <p:attrName>ppt_w</p:attrName>
                                        </p:attrNameLst>
                                      </p:cBhvr>
                                      <p:tavLst>
                                        <p:tav tm="0">
                                          <p:val>
                                            <p:strVal val="#ppt_w"/>
                                          </p:val>
                                        </p:tav>
                                        <p:tav tm="100000">
                                          <p:val>
                                            <p:strVal val="#ppt_w"/>
                                          </p:val>
                                        </p:tav>
                                      </p:tavLst>
                                    </p:anim>
                                    <p:anim calcmode="lin" valueType="num">
                                      <p:cBhvr>
                                        <p:cTn id="148" dur="4500" fill="hold"/>
                                        <p:tgtEl>
                                          <p:spTgt spid="41"/>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41"/>
                                        </p:tgtEl>
                                        <p:attrNameLst>
                                          <p:attrName>r</p:attrName>
                                        </p:attrNameLst>
                                      </p:cBhvr>
                                    </p:animRot>
                                  </p:childTnLst>
                                </p:cTn>
                              </p:par>
                              <p:par>
                                <p:cTn id="151" presetID="2" presetClass="exit" presetSubtype="6" fill="hold" grpId="2" nodeType="withEffect">
                                  <p:stCondLst>
                                    <p:cond delay="0"/>
                                  </p:stCondLst>
                                  <p:childTnLst>
                                    <p:anim calcmode="lin" valueType="num">
                                      <p:cBhvr additive="base">
                                        <p:cTn id="152" dur="5500"/>
                                        <p:tgtEl>
                                          <p:spTgt spid="41"/>
                                        </p:tgtEl>
                                        <p:attrNameLst>
                                          <p:attrName>ppt_x</p:attrName>
                                        </p:attrNameLst>
                                      </p:cBhvr>
                                      <p:tavLst>
                                        <p:tav tm="0">
                                          <p:val>
                                            <p:strVal val="ppt_x"/>
                                          </p:val>
                                        </p:tav>
                                        <p:tav tm="100000">
                                          <p:val>
                                            <p:strVal val="1+ppt_w/2"/>
                                          </p:val>
                                        </p:tav>
                                      </p:tavLst>
                                    </p:anim>
                                    <p:anim calcmode="lin" valueType="num">
                                      <p:cBhvr additive="base">
                                        <p:cTn id="153" dur="5500"/>
                                        <p:tgtEl>
                                          <p:spTgt spid="41"/>
                                        </p:tgtEl>
                                        <p:attrNameLst>
                                          <p:attrName>ppt_y</p:attrName>
                                        </p:attrNameLst>
                                      </p:cBhvr>
                                      <p:tavLst>
                                        <p:tav tm="0">
                                          <p:val>
                                            <p:strVal val="ppt_y"/>
                                          </p:val>
                                        </p:tav>
                                        <p:tav tm="100000">
                                          <p:val>
                                            <p:strVal val="1+ppt_h/2"/>
                                          </p:val>
                                        </p:tav>
                                      </p:tavLst>
                                    </p:anim>
                                    <p:set>
                                      <p:cBhvr>
                                        <p:cTn id="154" dur="1" fill="hold">
                                          <p:stCondLst>
                                            <p:cond delay="5499"/>
                                          </p:stCondLst>
                                        </p:cTn>
                                        <p:tgtEl>
                                          <p:spTgt spid="41"/>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500" fill="hold"/>
                                        <p:tgtEl>
                                          <p:spTgt spid="40"/>
                                        </p:tgtEl>
                                        <p:attrNameLst>
                                          <p:attrName>ppt_w</p:attrName>
                                        </p:attrNameLst>
                                      </p:cBhvr>
                                      <p:tavLst>
                                        <p:tav tm="0">
                                          <p:val>
                                            <p:strVal val="#ppt_w"/>
                                          </p:val>
                                        </p:tav>
                                        <p:tav tm="100000">
                                          <p:val>
                                            <p:strVal val="#ppt_w"/>
                                          </p:val>
                                        </p:tav>
                                      </p:tavLst>
                                    </p:anim>
                                    <p:anim calcmode="lin" valueType="num">
                                      <p:cBhvr>
                                        <p:cTn id="158" dur="4500" fill="hold"/>
                                        <p:tgtEl>
                                          <p:spTgt spid="40"/>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40"/>
                                        </p:tgtEl>
                                        <p:attrNameLst>
                                          <p:attrName>r</p:attrName>
                                        </p:attrNameLst>
                                      </p:cBhvr>
                                    </p:animRot>
                                  </p:childTnLst>
                                </p:cTn>
                              </p:par>
                              <p:par>
                                <p:cTn id="161" presetID="2" presetClass="exit" presetSubtype="6" fill="hold" grpId="2" nodeType="withEffect">
                                  <p:stCondLst>
                                    <p:cond delay="0"/>
                                  </p:stCondLst>
                                  <p:childTnLst>
                                    <p:anim calcmode="lin" valueType="num">
                                      <p:cBhvr additive="base">
                                        <p:cTn id="162" dur="5500"/>
                                        <p:tgtEl>
                                          <p:spTgt spid="40"/>
                                        </p:tgtEl>
                                        <p:attrNameLst>
                                          <p:attrName>ppt_x</p:attrName>
                                        </p:attrNameLst>
                                      </p:cBhvr>
                                      <p:tavLst>
                                        <p:tav tm="0">
                                          <p:val>
                                            <p:strVal val="ppt_x"/>
                                          </p:val>
                                        </p:tav>
                                        <p:tav tm="100000">
                                          <p:val>
                                            <p:strVal val="1+ppt_w/2"/>
                                          </p:val>
                                        </p:tav>
                                      </p:tavLst>
                                    </p:anim>
                                    <p:anim calcmode="lin" valueType="num">
                                      <p:cBhvr additive="base">
                                        <p:cTn id="163" dur="5500"/>
                                        <p:tgtEl>
                                          <p:spTgt spid="40"/>
                                        </p:tgtEl>
                                        <p:attrNameLst>
                                          <p:attrName>ppt_y</p:attrName>
                                        </p:attrNameLst>
                                      </p:cBhvr>
                                      <p:tavLst>
                                        <p:tav tm="0">
                                          <p:val>
                                            <p:strVal val="ppt_y"/>
                                          </p:val>
                                        </p:tav>
                                        <p:tav tm="100000">
                                          <p:val>
                                            <p:strVal val="1+ppt_h/2"/>
                                          </p:val>
                                        </p:tav>
                                      </p:tavLst>
                                    </p:anim>
                                    <p:set>
                                      <p:cBhvr>
                                        <p:cTn id="164" dur="1" fill="hold">
                                          <p:stCondLst>
                                            <p:cond delay="5499"/>
                                          </p:stCondLst>
                                        </p:cTn>
                                        <p:tgtEl>
                                          <p:spTgt spid="40"/>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9"/>
                                        </p:tgtEl>
                                        <p:attrNameLst>
                                          <p:attrName>style.visibility</p:attrName>
                                        </p:attrNameLst>
                                      </p:cBhvr>
                                      <p:to>
                                        <p:strVal val="visible"/>
                                      </p:to>
                                    </p:set>
                                    <p:anim calcmode="lin" valueType="num">
                                      <p:cBhvr>
                                        <p:cTn id="167" dur="4500" fill="hold"/>
                                        <p:tgtEl>
                                          <p:spTgt spid="39"/>
                                        </p:tgtEl>
                                        <p:attrNameLst>
                                          <p:attrName>ppt_w</p:attrName>
                                        </p:attrNameLst>
                                      </p:cBhvr>
                                      <p:tavLst>
                                        <p:tav tm="0">
                                          <p:val>
                                            <p:strVal val="#ppt_w"/>
                                          </p:val>
                                        </p:tav>
                                        <p:tav tm="100000">
                                          <p:val>
                                            <p:strVal val="#ppt_w"/>
                                          </p:val>
                                        </p:tav>
                                      </p:tavLst>
                                    </p:anim>
                                    <p:anim calcmode="lin" valueType="num">
                                      <p:cBhvr>
                                        <p:cTn id="168" dur="4500" fill="hold"/>
                                        <p:tgtEl>
                                          <p:spTgt spid="3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39"/>
                                        </p:tgtEl>
                                        <p:attrNameLst>
                                          <p:attrName>r</p:attrName>
                                        </p:attrNameLst>
                                      </p:cBhvr>
                                    </p:animRot>
                                  </p:childTnLst>
                                </p:cTn>
                              </p:par>
                              <p:par>
                                <p:cTn id="171" presetID="2" presetClass="exit" presetSubtype="6" fill="hold" grpId="2" nodeType="withEffect">
                                  <p:stCondLst>
                                    <p:cond delay="0"/>
                                  </p:stCondLst>
                                  <p:childTnLst>
                                    <p:anim calcmode="lin" valueType="num">
                                      <p:cBhvr additive="base">
                                        <p:cTn id="172" dur="5500"/>
                                        <p:tgtEl>
                                          <p:spTgt spid="39"/>
                                        </p:tgtEl>
                                        <p:attrNameLst>
                                          <p:attrName>ppt_x</p:attrName>
                                        </p:attrNameLst>
                                      </p:cBhvr>
                                      <p:tavLst>
                                        <p:tav tm="0">
                                          <p:val>
                                            <p:strVal val="ppt_x"/>
                                          </p:val>
                                        </p:tav>
                                        <p:tav tm="100000">
                                          <p:val>
                                            <p:strVal val="1+ppt_w/2"/>
                                          </p:val>
                                        </p:tav>
                                      </p:tavLst>
                                    </p:anim>
                                    <p:anim calcmode="lin" valueType="num">
                                      <p:cBhvr additive="base">
                                        <p:cTn id="173" dur="5500"/>
                                        <p:tgtEl>
                                          <p:spTgt spid="39"/>
                                        </p:tgtEl>
                                        <p:attrNameLst>
                                          <p:attrName>ppt_y</p:attrName>
                                        </p:attrNameLst>
                                      </p:cBhvr>
                                      <p:tavLst>
                                        <p:tav tm="0">
                                          <p:val>
                                            <p:strVal val="ppt_y"/>
                                          </p:val>
                                        </p:tav>
                                        <p:tav tm="100000">
                                          <p:val>
                                            <p:strVal val="1+ppt_h/2"/>
                                          </p:val>
                                        </p:tav>
                                      </p:tavLst>
                                    </p:anim>
                                    <p:set>
                                      <p:cBhvr>
                                        <p:cTn id="174" dur="1" fill="hold">
                                          <p:stCondLst>
                                            <p:cond delay="5499"/>
                                          </p:stCondLst>
                                        </p:cTn>
                                        <p:tgtEl>
                                          <p:spTgt spid="3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8"/>
                                        </p:tgtEl>
                                        <p:attrNameLst>
                                          <p:attrName>style.visibility</p:attrName>
                                        </p:attrNameLst>
                                      </p:cBhvr>
                                      <p:to>
                                        <p:strVal val="visible"/>
                                      </p:to>
                                    </p:set>
                                    <p:anim calcmode="lin" valueType="num">
                                      <p:cBhvr>
                                        <p:cTn id="177" dur="4500" fill="hold"/>
                                        <p:tgtEl>
                                          <p:spTgt spid="38"/>
                                        </p:tgtEl>
                                        <p:attrNameLst>
                                          <p:attrName>ppt_w</p:attrName>
                                        </p:attrNameLst>
                                      </p:cBhvr>
                                      <p:tavLst>
                                        <p:tav tm="0">
                                          <p:val>
                                            <p:strVal val="#ppt_w"/>
                                          </p:val>
                                        </p:tav>
                                        <p:tav tm="100000">
                                          <p:val>
                                            <p:strVal val="#ppt_w"/>
                                          </p:val>
                                        </p:tav>
                                      </p:tavLst>
                                    </p:anim>
                                    <p:anim calcmode="lin" valueType="num">
                                      <p:cBhvr>
                                        <p:cTn id="178" dur="4500" fill="hold"/>
                                        <p:tgtEl>
                                          <p:spTgt spid="38"/>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38"/>
                                        </p:tgtEl>
                                        <p:attrNameLst>
                                          <p:attrName>r</p:attrName>
                                        </p:attrNameLst>
                                      </p:cBhvr>
                                    </p:animRot>
                                  </p:childTnLst>
                                </p:cTn>
                              </p:par>
                              <p:par>
                                <p:cTn id="181" presetID="2" presetClass="exit" presetSubtype="6" fill="hold" grpId="2" nodeType="withEffect">
                                  <p:stCondLst>
                                    <p:cond delay="0"/>
                                  </p:stCondLst>
                                  <p:childTnLst>
                                    <p:anim calcmode="lin" valueType="num">
                                      <p:cBhvr additive="base">
                                        <p:cTn id="182" dur="5500"/>
                                        <p:tgtEl>
                                          <p:spTgt spid="38"/>
                                        </p:tgtEl>
                                        <p:attrNameLst>
                                          <p:attrName>ppt_x</p:attrName>
                                        </p:attrNameLst>
                                      </p:cBhvr>
                                      <p:tavLst>
                                        <p:tav tm="0">
                                          <p:val>
                                            <p:strVal val="ppt_x"/>
                                          </p:val>
                                        </p:tav>
                                        <p:tav tm="100000">
                                          <p:val>
                                            <p:strVal val="1+ppt_w/2"/>
                                          </p:val>
                                        </p:tav>
                                      </p:tavLst>
                                    </p:anim>
                                    <p:anim calcmode="lin" valueType="num">
                                      <p:cBhvr additive="base">
                                        <p:cTn id="183" dur="5500"/>
                                        <p:tgtEl>
                                          <p:spTgt spid="38"/>
                                        </p:tgtEl>
                                        <p:attrNameLst>
                                          <p:attrName>ppt_y</p:attrName>
                                        </p:attrNameLst>
                                      </p:cBhvr>
                                      <p:tavLst>
                                        <p:tav tm="0">
                                          <p:val>
                                            <p:strVal val="ppt_y"/>
                                          </p:val>
                                        </p:tav>
                                        <p:tav tm="100000">
                                          <p:val>
                                            <p:strVal val="1+ppt_h/2"/>
                                          </p:val>
                                        </p:tav>
                                      </p:tavLst>
                                    </p:anim>
                                    <p:set>
                                      <p:cBhvr>
                                        <p:cTn id="184" dur="1" fill="hold">
                                          <p:stCondLst>
                                            <p:cond delay="5499"/>
                                          </p:stCondLst>
                                        </p:cTn>
                                        <p:tgtEl>
                                          <p:spTgt spid="38"/>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7"/>
                                        </p:tgtEl>
                                        <p:attrNameLst>
                                          <p:attrName>style.visibility</p:attrName>
                                        </p:attrNameLst>
                                      </p:cBhvr>
                                      <p:to>
                                        <p:strVal val="visible"/>
                                      </p:to>
                                    </p:set>
                                    <p:anim calcmode="lin" valueType="num">
                                      <p:cBhvr>
                                        <p:cTn id="187" dur="4500" fill="hold"/>
                                        <p:tgtEl>
                                          <p:spTgt spid="37"/>
                                        </p:tgtEl>
                                        <p:attrNameLst>
                                          <p:attrName>ppt_w</p:attrName>
                                        </p:attrNameLst>
                                      </p:cBhvr>
                                      <p:tavLst>
                                        <p:tav tm="0">
                                          <p:val>
                                            <p:strVal val="#ppt_w"/>
                                          </p:val>
                                        </p:tav>
                                        <p:tav tm="100000">
                                          <p:val>
                                            <p:strVal val="#ppt_w"/>
                                          </p:val>
                                        </p:tav>
                                      </p:tavLst>
                                    </p:anim>
                                    <p:anim calcmode="lin" valueType="num">
                                      <p:cBhvr>
                                        <p:cTn id="188" dur="4500" fill="hold"/>
                                        <p:tgtEl>
                                          <p:spTgt spid="3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37"/>
                                        </p:tgtEl>
                                        <p:attrNameLst>
                                          <p:attrName>r</p:attrName>
                                        </p:attrNameLst>
                                      </p:cBhvr>
                                    </p:animRot>
                                  </p:childTnLst>
                                </p:cTn>
                              </p:par>
                              <p:par>
                                <p:cTn id="191" presetID="2" presetClass="exit" presetSubtype="6" fill="hold" grpId="2" nodeType="withEffect">
                                  <p:stCondLst>
                                    <p:cond delay="0"/>
                                  </p:stCondLst>
                                  <p:childTnLst>
                                    <p:anim calcmode="lin" valueType="num">
                                      <p:cBhvr additive="base">
                                        <p:cTn id="192" dur="5500"/>
                                        <p:tgtEl>
                                          <p:spTgt spid="37"/>
                                        </p:tgtEl>
                                        <p:attrNameLst>
                                          <p:attrName>ppt_x</p:attrName>
                                        </p:attrNameLst>
                                      </p:cBhvr>
                                      <p:tavLst>
                                        <p:tav tm="0">
                                          <p:val>
                                            <p:strVal val="ppt_x"/>
                                          </p:val>
                                        </p:tav>
                                        <p:tav tm="100000">
                                          <p:val>
                                            <p:strVal val="1+ppt_w/2"/>
                                          </p:val>
                                        </p:tav>
                                      </p:tavLst>
                                    </p:anim>
                                    <p:anim calcmode="lin" valueType="num">
                                      <p:cBhvr additive="base">
                                        <p:cTn id="193" dur="5500"/>
                                        <p:tgtEl>
                                          <p:spTgt spid="37"/>
                                        </p:tgtEl>
                                        <p:attrNameLst>
                                          <p:attrName>ppt_y</p:attrName>
                                        </p:attrNameLst>
                                      </p:cBhvr>
                                      <p:tavLst>
                                        <p:tav tm="0">
                                          <p:val>
                                            <p:strVal val="ppt_y"/>
                                          </p:val>
                                        </p:tav>
                                        <p:tav tm="100000">
                                          <p:val>
                                            <p:strVal val="1+ppt_h/2"/>
                                          </p:val>
                                        </p:tav>
                                      </p:tavLst>
                                    </p:anim>
                                    <p:set>
                                      <p:cBhvr>
                                        <p:cTn id="194" dur="1" fill="hold">
                                          <p:stCondLst>
                                            <p:cond delay="5499"/>
                                          </p:stCondLst>
                                        </p:cTn>
                                        <p:tgtEl>
                                          <p:spTgt spid="37"/>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6"/>
                                        </p:tgtEl>
                                        <p:attrNameLst>
                                          <p:attrName>style.visibility</p:attrName>
                                        </p:attrNameLst>
                                      </p:cBhvr>
                                      <p:to>
                                        <p:strVal val="visible"/>
                                      </p:to>
                                    </p:set>
                                    <p:anim calcmode="lin" valueType="num">
                                      <p:cBhvr>
                                        <p:cTn id="197" dur="4500" fill="hold"/>
                                        <p:tgtEl>
                                          <p:spTgt spid="36"/>
                                        </p:tgtEl>
                                        <p:attrNameLst>
                                          <p:attrName>ppt_w</p:attrName>
                                        </p:attrNameLst>
                                      </p:cBhvr>
                                      <p:tavLst>
                                        <p:tav tm="0">
                                          <p:val>
                                            <p:strVal val="#ppt_w"/>
                                          </p:val>
                                        </p:tav>
                                        <p:tav tm="100000">
                                          <p:val>
                                            <p:strVal val="#ppt_w"/>
                                          </p:val>
                                        </p:tav>
                                      </p:tavLst>
                                    </p:anim>
                                    <p:anim calcmode="lin" valueType="num">
                                      <p:cBhvr>
                                        <p:cTn id="198" dur="4500" fill="hold"/>
                                        <p:tgtEl>
                                          <p:spTgt spid="36"/>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36"/>
                                        </p:tgtEl>
                                        <p:attrNameLst>
                                          <p:attrName>r</p:attrName>
                                        </p:attrNameLst>
                                      </p:cBhvr>
                                    </p:animRot>
                                  </p:childTnLst>
                                </p:cTn>
                              </p:par>
                              <p:par>
                                <p:cTn id="201" presetID="2" presetClass="exit" presetSubtype="6" fill="hold" grpId="2" nodeType="withEffect">
                                  <p:stCondLst>
                                    <p:cond delay="0"/>
                                  </p:stCondLst>
                                  <p:childTnLst>
                                    <p:anim calcmode="lin" valueType="num">
                                      <p:cBhvr additive="base">
                                        <p:cTn id="202" dur="5500"/>
                                        <p:tgtEl>
                                          <p:spTgt spid="36"/>
                                        </p:tgtEl>
                                        <p:attrNameLst>
                                          <p:attrName>ppt_x</p:attrName>
                                        </p:attrNameLst>
                                      </p:cBhvr>
                                      <p:tavLst>
                                        <p:tav tm="0">
                                          <p:val>
                                            <p:strVal val="ppt_x"/>
                                          </p:val>
                                        </p:tav>
                                        <p:tav tm="100000">
                                          <p:val>
                                            <p:strVal val="1+ppt_w/2"/>
                                          </p:val>
                                        </p:tav>
                                      </p:tavLst>
                                    </p:anim>
                                    <p:anim calcmode="lin" valueType="num">
                                      <p:cBhvr additive="base">
                                        <p:cTn id="203" dur="5500"/>
                                        <p:tgtEl>
                                          <p:spTgt spid="36"/>
                                        </p:tgtEl>
                                        <p:attrNameLst>
                                          <p:attrName>ppt_y</p:attrName>
                                        </p:attrNameLst>
                                      </p:cBhvr>
                                      <p:tavLst>
                                        <p:tav tm="0">
                                          <p:val>
                                            <p:strVal val="ppt_y"/>
                                          </p:val>
                                        </p:tav>
                                        <p:tav tm="100000">
                                          <p:val>
                                            <p:strVal val="1+ppt_h/2"/>
                                          </p:val>
                                        </p:tav>
                                      </p:tavLst>
                                    </p:anim>
                                    <p:set>
                                      <p:cBhvr>
                                        <p:cTn id="204" dur="1" fill="hold">
                                          <p:stCondLst>
                                            <p:cond delay="5499"/>
                                          </p:stCondLst>
                                        </p:cTn>
                                        <p:tgtEl>
                                          <p:spTgt spid="36"/>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35"/>
                                        </p:tgtEl>
                                        <p:attrNameLst>
                                          <p:attrName>style.visibility</p:attrName>
                                        </p:attrNameLst>
                                      </p:cBhvr>
                                      <p:to>
                                        <p:strVal val="visible"/>
                                      </p:to>
                                    </p:set>
                                    <p:anim calcmode="lin" valueType="num">
                                      <p:cBhvr>
                                        <p:cTn id="207" dur="4500" fill="hold"/>
                                        <p:tgtEl>
                                          <p:spTgt spid="35"/>
                                        </p:tgtEl>
                                        <p:attrNameLst>
                                          <p:attrName>ppt_w</p:attrName>
                                        </p:attrNameLst>
                                      </p:cBhvr>
                                      <p:tavLst>
                                        <p:tav tm="0">
                                          <p:val>
                                            <p:strVal val="#ppt_w"/>
                                          </p:val>
                                        </p:tav>
                                        <p:tav tm="100000">
                                          <p:val>
                                            <p:strVal val="#ppt_w"/>
                                          </p:val>
                                        </p:tav>
                                      </p:tavLst>
                                    </p:anim>
                                    <p:anim calcmode="lin" valueType="num">
                                      <p:cBhvr>
                                        <p:cTn id="208" dur="4500" fill="hold"/>
                                        <p:tgtEl>
                                          <p:spTgt spid="3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35"/>
                                        </p:tgtEl>
                                        <p:attrNameLst>
                                          <p:attrName>r</p:attrName>
                                        </p:attrNameLst>
                                      </p:cBhvr>
                                    </p:animRot>
                                  </p:childTnLst>
                                </p:cTn>
                              </p:par>
                              <p:par>
                                <p:cTn id="211" presetID="2" presetClass="exit" presetSubtype="6" fill="hold" grpId="2" nodeType="withEffect">
                                  <p:stCondLst>
                                    <p:cond delay="0"/>
                                  </p:stCondLst>
                                  <p:childTnLst>
                                    <p:anim calcmode="lin" valueType="num">
                                      <p:cBhvr additive="base">
                                        <p:cTn id="212" dur="5500"/>
                                        <p:tgtEl>
                                          <p:spTgt spid="35"/>
                                        </p:tgtEl>
                                        <p:attrNameLst>
                                          <p:attrName>ppt_x</p:attrName>
                                        </p:attrNameLst>
                                      </p:cBhvr>
                                      <p:tavLst>
                                        <p:tav tm="0">
                                          <p:val>
                                            <p:strVal val="ppt_x"/>
                                          </p:val>
                                        </p:tav>
                                        <p:tav tm="100000">
                                          <p:val>
                                            <p:strVal val="1+ppt_w/2"/>
                                          </p:val>
                                        </p:tav>
                                      </p:tavLst>
                                    </p:anim>
                                    <p:anim calcmode="lin" valueType="num">
                                      <p:cBhvr additive="base">
                                        <p:cTn id="213" dur="5500"/>
                                        <p:tgtEl>
                                          <p:spTgt spid="35"/>
                                        </p:tgtEl>
                                        <p:attrNameLst>
                                          <p:attrName>ppt_y</p:attrName>
                                        </p:attrNameLst>
                                      </p:cBhvr>
                                      <p:tavLst>
                                        <p:tav tm="0">
                                          <p:val>
                                            <p:strVal val="ppt_y"/>
                                          </p:val>
                                        </p:tav>
                                        <p:tav tm="100000">
                                          <p:val>
                                            <p:strVal val="1+ppt_h/2"/>
                                          </p:val>
                                        </p:tav>
                                      </p:tavLst>
                                    </p:anim>
                                    <p:set>
                                      <p:cBhvr>
                                        <p:cTn id="214" dur="1" fill="hold">
                                          <p:stCondLst>
                                            <p:cond delay="5499"/>
                                          </p:stCondLst>
                                        </p:cTn>
                                        <p:tgtEl>
                                          <p:spTgt spid="3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34"/>
                                        </p:tgtEl>
                                        <p:attrNameLst>
                                          <p:attrName>style.visibility</p:attrName>
                                        </p:attrNameLst>
                                      </p:cBhvr>
                                      <p:to>
                                        <p:strVal val="visible"/>
                                      </p:to>
                                    </p:set>
                                    <p:anim calcmode="lin" valueType="num">
                                      <p:cBhvr>
                                        <p:cTn id="217" dur="4500" fill="hold"/>
                                        <p:tgtEl>
                                          <p:spTgt spid="34"/>
                                        </p:tgtEl>
                                        <p:attrNameLst>
                                          <p:attrName>ppt_w</p:attrName>
                                        </p:attrNameLst>
                                      </p:cBhvr>
                                      <p:tavLst>
                                        <p:tav tm="0">
                                          <p:val>
                                            <p:strVal val="#ppt_w"/>
                                          </p:val>
                                        </p:tav>
                                        <p:tav tm="100000">
                                          <p:val>
                                            <p:strVal val="#ppt_w"/>
                                          </p:val>
                                        </p:tav>
                                      </p:tavLst>
                                    </p:anim>
                                    <p:anim calcmode="lin" valueType="num">
                                      <p:cBhvr>
                                        <p:cTn id="218" dur="4500" fill="hold"/>
                                        <p:tgtEl>
                                          <p:spTgt spid="3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34"/>
                                        </p:tgtEl>
                                        <p:attrNameLst>
                                          <p:attrName>r</p:attrName>
                                        </p:attrNameLst>
                                      </p:cBhvr>
                                    </p:animRot>
                                  </p:childTnLst>
                                </p:cTn>
                              </p:par>
                              <p:par>
                                <p:cTn id="221" presetID="2" presetClass="exit" presetSubtype="6" fill="hold" grpId="2" nodeType="withEffect">
                                  <p:stCondLst>
                                    <p:cond delay="0"/>
                                  </p:stCondLst>
                                  <p:childTnLst>
                                    <p:anim calcmode="lin" valueType="num">
                                      <p:cBhvr additive="base">
                                        <p:cTn id="222" dur="5500"/>
                                        <p:tgtEl>
                                          <p:spTgt spid="34"/>
                                        </p:tgtEl>
                                        <p:attrNameLst>
                                          <p:attrName>ppt_x</p:attrName>
                                        </p:attrNameLst>
                                      </p:cBhvr>
                                      <p:tavLst>
                                        <p:tav tm="0">
                                          <p:val>
                                            <p:strVal val="ppt_x"/>
                                          </p:val>
                                        </p:tav>
                                        <p:tav tm="100000">
                                          <p:val>
                                            <p:strVal val="1+ppt_w/2"/>
                                          </p:val>
                                        </p:tav>
                                      </p:tavLst>
                                    </p:anim>
                                    <p:anim calcmode="lin" valueType="num">
                                      <p:cBhvr additive="base">
                                        <p:cTn id="223" dur="5500"/>
                                        <p:tgtEl>
                                          <p:spTgt spid="34"/>
                                        </p:tgtEl>
                                        <p:attrNameLst>
                                          <p:attrName>ppt_y</p:attrName>
                                        </p:attrNameLst>
                                      </p:cBhvr>
                                      <p:tavLst>
                                        <p:tav tm="0">
                                          <p:val>
                                            <p:strVal val="ppt_y"/>
                                          </p:val>
                                        </p:tav>
                                        <p:tav tm="100000">
                                          <p:val>
                                            <p:strVal val="1+ppt_h/2"/>
                                          </p:val>
                                        </p:tav>
                                      </p:tavLst>
                                    </p:anim>
                                    <p:set>
                                      <p:cBhvr>
                                        <p:cTn id="224" dur="1" fill="hold">
                                          <p:stCondLst>
                                            <p:cond delay="5499"/>
                                          </p:stCondLst>
                                        </p:cTn>
                                        <p:tgtEl>
                                          <p:spTgt spid="3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33"/>
                                        </p:tgtEl>
                                        <p:attrNameLst>
                                          <p:attrName>style.visibility</p:attrName>
                                        </p:attrNameLst>
                                      </p:cBhvr>
                                      <p:to>
                                        <p:strVal val="visible"/>
                                      </p:to>
                                    </p:set>
                                    <p:anim calcmode="lin" valueType="num">
                                      <p:cBhvr>
                                        <p:cTn id="227" dur="4500" fill="hold"/>
                                        <p:tgtEl>
                                          <p:spTgt spid="33"/>
                                        </p:tgtEl>
                                        <p:attrNameLst>
                                          <p:attrName>ppt_w</p:attrName>
                                        </p:attrNameLst>
                                      </p:cBhvr>
                                      <p:tavLst>
                                        <p:tav tm="0">
                                          <p:val>
                                            <p:strVal val="#ppt_w"/>
                                          </p:val>
                                        </p:tav>
                                        <p:tav tm="100000">
                                          <p:val>
                                            <p:strVal val="#ppt_w"/>
                                          </p:val>
                                        </p:tav>
                                      </p:tavLst>
                                    </p:anim>
                                    <p:anim calcmode="lin" valueType="num">
                                      <p:cBhvr>
                                        <p:cTn id="228" dur="4500" fill="hold"/>
                                        <p:tgtEl>
                                          <p:spTgt spid="33"/>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33"/>
                                        </p:tgtEl>
                                        <p:attrNameLst>
                                          <p:attrName>r</p:attrName>
                                        </p:attrNameLst>
                                      </p:cBhvr>
                                    </p:animRot>
                                  </p:childTnLst>
                                </p:cTn>
                              </p:par>
                              <p:par>
                                <p:cTn id="231" presetID="2" presetClass="exit" presetSubtype="6" fill="hold" grpId="2" nodeType="withEffect">
                                  <p:stCondLst>
                                    <p:cond delay="0"/>
                                  </p:stCondLst>
                                  <p:childTnLst>
                                    <p:anim calcmode="lin" valueType="num">
                                      <p:cBhvr additive="base">
                                        <p:cTn id="232" dur="5500"/>
                                        <p:tgtEl>
                                          <p:spTgt spid="33"/>
                                        </p:tgtEl>
                                        <p:attrNameLst>
                                          <p:attrName>ppt_x</p:attrName>
                                        </p:attrNameLst>
                                      </p:cBhvr>
                                      <p:tavLst>
                                        <p:tav tm="0">
                                          <p:val>
                                            <p:strVal val="ppt_x"/>
                                          </p:val>
                                        </p:tav>
                                        <p:tav tm="100000">
                                          <p:val>
                                            <p:strVal val="1+ppt_w/2"/>
                                          </p:val>
                                        </p:tav>
                                      </p:tavLst>
                                    </p:anim>
                                    <p:anim calcmode="lin" valueType="num">
                                      <p:cBhvr additive="base">
                                        <p:cTn id="233" dur="5500"/>
                                        <p:tgtEl>
                                          <p:spTgt spid="33"/>
                                        </p:tgtEl>
                                        <p:attrNameLst>
                                          <p:attrName>ppt_y</p:attrName>
                                        </p:attrNameLst>
                                      </p:cBhvr>
                                      <p:tavLst>
                                        <p:tav tm="0">
                                          <p:val>
                                            <p:strVal val="ppt_y"/>
                                          </p:val>
                                        </p:tav>
                                        <p:tav tm="100000">
                                          <p:val>
                                            <p:strVal val="1+ppt_h/2"/>
                                          </p:val>
                                        </p:tav>
                                      </p:tavLst>
                                    </p:anim>
                                    <p:set>
                                      <p:cBhvr>
                                        <p:cTn id="234" dur="1" fill="hold">
                                          <p:stCondLst>
                                            <p:cond delay="5499"/>
                                          </p:stCondLst>
                                        </p:cTn>
                                        <p:tgtEl>
                                          <p:spTgt spid="33"/>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32"/>
                                        </p:tgtEl>
                                        <p:attrNameLst>
                                          <p:attrName>style.visibility</p:attrName>
                                        </p:attrNameLst>
                                      </p:cBhvr>
                                      <p:to>
                                        <p:strVal val="visible"/>
                                      </p:to>
                                    </p:set>
                                    <p:anim calcmode="lin" valueType="num">
                                      <p:cBhvr>
                                        <p:cTn id="237" dur="4500" fill="hold"/>
                                        <p:tgtEl>
                                          <p:spTgt spid="32"/>
                                        </p:tgtEl>
                                        <p:attrNameLst>
                                          <p:attrName>ppt_w</p:attrName>
                                        </p:attrNameLst>
                                      </p:cBhvr>
                                      <p:tavLst>
                                        <p:tav tm="0">
                                          <p:val>
                                            <p:strVal val="#ppt_w"/>
                                          </p:val>
                                        </p:tav>
                                        <p:tav tm="100000">
                                          <p:val>
                                            <p:strVal val="#ppt_w"/>
                                          </p:val>
                                        </p:tav>
                                      </p:tavLst>
                                    </p:anim>
                                    <p:anim calcmode="lin" valueType="num">
                                      <p:cBhvr>
                                        <p:cTn id="238" dur="4500" fill="hold"/>
                                        <p:tgtEl>
                                          <p:spTgt spid="32"/>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32"/>
                                        </p:tgtEl>
                                        <p:attrNameLst>
                                          <p:attrName>r</p:attrName>
                                        </p:attrNameLst>
                                      </p:cBhvr>
                                    </p:animRot>
                                  </p:childTnLst>
                                </p:cTn>
                              </p:par>
                              <p:par>
                                <p:cTn id="241" presetID="2" presetClass="exit" presetSubtype="6" fill="hold" grpId="2" nodeType="withEffect">
                                  <p:stCondLst>
                                    <p:cond delay="0"/>
                                  </p:stCondLst>
                                  <p:childTnLst>
                                    <p:anim calcmode="lin" valueType="num">
                                      <p:cBhvr additive="base">
                                        <p:cTn id="242" dur="5500"/>
                                        <p:tgtEl>
                                          <p:spTgt spid="32"/>
                                        </p:tgtEl>
                                        <p:attrNameLst>
                                          <p:attrName>ppt_x</p:attrName>
                                        </p:attrNameLst>
                                      </p:cBhvr>
                                      <p:tavLst>
                                        <p:tav tm="0">
                                          <p:val>
                                            <p:strVal val="ppt_x"/>
                                          </p:val>
                                        </p:tav>
                                        <p:tav tm="100000">
                                          <p:val>
                                            <p:strVal val="1+ppt_w/2"/>
                                          </p:val>
                                        </p:tav>
                                      </p:tavLst>
                                    </p:anim>
                                    <p:anim calcmode="lin" valueType="num">
                                      <p:cBhvr additive="base">
                                        <p:cTn id="243" dur="5500"/>
                                        <p:tgtEl>
                                          <p:spTgt spid="32"/>
                                        </p:tgtEl>
                                        <p:attrNameLst>
                                          <p:attrName>ppt_y</p:attrName>
                                        </p:attrNameLst>
                                      </p:cBhvr>
                                      <p:tavLst>
                                        <p:tav tm="0">
                                          <p:val>
                                            <p:strVal val="ppt_y"/>
                                          </p:val>
                                        </p:tav>
                                        <p:tav tm="100000">
                                          <p:val>
                                            <p:strVal val="1+ppt_h/2"/>
                                          </p:val>
                                        </p:tav>
                                      </p:tavLst>
                                    </p:anim>
                                    <p:set>
                                      <p:cBhvr>
                                        <p:cTn id="244" dur="1" fill="hold">
                                          <p:stCondLst>
                                            <p:cond delay="5499"/>
                                          </p:stCondLst>
                                        </p:cTn>
                                        <p:tgtEl>
                                          <p:spTgt spid="32"/>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6"/>
                                        </p:tgtEl>
                                        <p:attrNameLst>
                                          <p:attrName>style.visibility</p:attrName>
                                        </p:attrNameLst>
                                      </p:cBhvr>
                                      <p:to>
                                        <p:strVal val="visible"/>
                                      </p:to>
                                    </p:set>
                                    <p:anim calcmode="lin" valueType="num">
                                      <p:cBhvr>
                                        <p:cTn id="247" dur="4500" fill="hold"/>
                                        <p:tgtEl>
                                          <p:spTgt spid="26"/>
                                        </p:tgtEl>
                                        <p:attrNameLst>
                                          <p:attrName>ppt_w</p:attrName>
                                        </p:attrNameLst>
                                      </p:cBhvr>
                                      <p:tavLst>
                                        <p:tav tm="0">
                                          <p:val>
                                            <p:strVal val="#ppt_w"/>
                                          </p:val>
                                        </p:tav>
                                        <p:tav tm="100000">
                                          <p:val>
                                            <p:strVal val="#ppt_w"/>
                                          </p:val>
                                        </p:tav>
                                      </p:tavLst>
                                    </p:anim>
                                    <p:anim calcmode="lin" valueType="num">
                                      <p:cBhvr>
                                        <p:cTn id="248" dur="4500" fill="hold"/>
                                        <p:tgtEl>
                                          <p:spTgt spid="26"/>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250" fill="hold"/>
                                        <p:tgtEl>
                                          <p:spTgt spid="26"/>
                                        </p:tgtEl>
                                        <p:attrNameLst>
                                          <p:attrName>r</p:attrName>
                                        </p:attrNameLst>
                                      </p:cBhvr>
                                    </p:animRot>
                                  </p:childTnLst>
                                </p:cTn>
                              </p:par>
                              <p:par>
                                <p:cTn id="251" presetID="2" presetClass="exit" presetSubtype="6" fill="hold" grpId="2" nodeType="withEffect">
                                  <p:stCondLst>
                                    <p:cond delay="0"/>
                                  </p:stCondLst>
                                  <p:childTnLst>
                                    <p:anim calcmode="lin" valueType="num">
                                      <p:cBhvr additive="base">
                                        <p:cTn id="252" dur="5500"/>
                                        <p:tgtEl>
                                          <p:spTgt spid="26"/>
                                        </p:tgtEl>
                                        <p:attrNameLst>
                                          <p:attrName>ppt_x</p:attrName>
                                        </p:attrNameLst>
                                      </p:cBhvr>
                                      <p:tavLst>
                                        <p:tav tm="0">
                                          <p:val>
                                            <p:strVal val="ppt_x"/>
                                          </p:val>
                                        </p:tav>
                                        <p:tav tm="100000">
                                          <p:val>
                                            <p:strVal val="1+ppt_w/2"/>
                                          </p:val>
                                        </p:tav>
                                      </p:tavLst>
                                    </p:anim>
                                    <p:anim calcmode="lin" valueType="num">
                                      <p:cBhvr additive="base">
                                        <p:cTn id="253" dur="5500"/>
                                        <p:tgtEl>
                                          <p:spTgt spid="26"/>
                                        </p:tgtEl>
                                        <p:attrNameLst>
                                          <p:attrName>ppt_y</p:attrName>
                                        </p:attrNameLst>
                                      </p:cBhvr>
                                      <p:tavLst>
                                        <p:tav tm="0">
                                          <p:val>
                                            <p:strVal val="ppt_y"/>
                                          </p:val>
                                        </p:tav>
                                        <p:tav tm="100000">
                                          <p:val>
                                            <p:strVal val="1+ppt_h/2"/>
                                          </p:val>
                                        </p:tav>
                                      </p:tavLst>
                                    </p:anim>
                                    <p:set>
                                      <p:cBhvr>
                                        <p:cTn id="254" dur="1" fill="hold">
                                          <p:stCondLst>
                                            <p:cond delay="5499"/>
                                          </p:stCondLst>
                                        </p:cTn>
                                        <p:tgtEl>
                                          <p:spTgt spid="26"/>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61"/>
                                        </p:tgtEl>
                                        <p:attrNameLst>
                                          <p:attrName>style.visibility</p:attrName>
                                        </p:attrNameLst>
                                      </p:cBhvr>
                                      <p:to>
                                        <p:strVal val="visible"/>
                                      </p:to>
                                    </p:set>
                                    <p:anim calcmode="lin" valueType="num">
                                      <p:cBhvr>
                                        <p:cTn id="257" dur="4500" fill="hold"/>
                                        <p:tgtEl>
                                          <p:spTgt spid="61"/>
                                        </p:tgtEl>
                                        <p:attrNameLst>
                                          <p:attrName>ppt_w</p:attrName>
                                        </p:attrNameLst>
                                      </p:cBhvr>
                                      <p:tavLst>
                                        <p:tav tm="0">
                                          <p:val>
                                            <p:strVal val="#ppt_w"/>
                                          </p:val>
                                        </p:tav>
                                        <p:tav tm="100000">
                                          <p:val>
                                            <p:strVal val="#ppt_w"/>
                                          </p:val>
                                        </p:tav>
                                      </p:tavLst>
                                    </p:anim>
                                    <p:anim calcmode="lin" valueType="num">
                                      <p:cBhvr>
                                        <p:cTn id="258" dur="4500" fill="hold"/>
                                        <p:tgtEl>
                                          <p:spTgt spid="61"/>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250" fill="hold"/>
                                        <p:tgtEl>
                                          <p:spTgt spid="61"/>
                                        </p:tgtEl>
                                        <p:attrNameLst>
                                          <p:attrName>r</p:attrName>
                                        </p:attrNameLst>
                                      </p:cBhvr>
                                    </p:animRot>
                                  </p:childTnLst>
                                </p:cTn>
                              </p:par>
                              <p:par>
                                <p:cTn id="261" presetID="2" presetClass="exit" presetSubtype="6" fill="hold" grpId="2" nodeType="withEffect">
                                  <p:stCondLst>
                                    <p:cond delay="0"/>
                                  </p:stCondLst>
                                  <p:childTnLst>
                                    <p:anim calcmode="lin" valueType="num">
                                      <p:cBhvr additive="base">
                                        <p:cTn id="262" dur="5500"/>
                                        <p:tgtEl>
                                          <p:spTgt spid="61"/>
                                        </p:tgtEl>
                                        <p:attrNameLst>
                                          <p:attrName>ppt_x</p:attrName>
                                        </p:attrNameLst>
                                      </p:cBhvr>
                                      <p:tavLst>
                                        <p:tav tm="0">
                                          <p:val>
                                            <p:strVal val="ppt_x"/>
                                          </p:val>
                                        </p:tav>
                                        <p:tav tm="100000">
                                          <p:val>
                                            <p:strVal val="1+ppt_w/2"/>
                                          </p:val>
                                        </p:tav>
                                      </p:tavLst>
                                    </p:anim>
                                    <p:anim calcmode="lin" valueType="num">
                                      <p:cBhvr additive="base">
                                        <p:cTn id="263" dur="5500"/>
                                        <p:tgtEl>
                                          <p:spTgt spid="61"/>
                                        </p:tgtEl>
                                        <p:attrNameLst>
                                          <p:attrName>ppt_y</p:attrName>
                                        </p:attrNameLst>
                                      </p:cBhvr>
                                      <p:tavLst>
                                        <p:tav tm="0">
                                          <p:val>
                                            <p:strVal val="ppt_y"/>
                                          </p:val>
                                        </p:tav>
                                        <p:tav tm="100000">
                                          <p:val>
                                            <p:strVal val="1+ppt_h/2"/>
                                          </p:val>
                                        </p:tav>
                                      </p:tavLst>
                                    </p:anim>
                                    <p:set>
                                      <p:cBhvr>
                                        <p:cTn id="264" dur="1" fill="hold">
                                          <p:stCondLst>
                                            <p:cond delay="5499"/>
                                          </p:stCondLst>
                                        </p:cTn>
                                        <p:tgtEl>
                                          <p:spTgt spid="61"/>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60"/>
                                        </p:tgtEl>
                                        <p:attrNameLst>
                                          <p:attrName>style.visibility</p:attrName>
                                        </p:attrNameLst>
                                      </p:cBhvr>
                                      <p:to>
                                        <p:strVal val="visible"/>
                                      </p:to>
                                    </p:set>
                                    <p:anim calcmode="lin" valueType="num">
                                      <p:cBhvr>
                                        <p:cTn id="267" dur="4500" fill="hold"/>
                                        <p:tgtEl>
                                          <p:spTgt spid="60"/>
                                        </p:tgtEl>
                                        <p:attrNameLst>
                                          <p:attrName>ppt_w</p:attrName>
                                        </p:attrNameLst>
                                      </p:cBhvr>
                                      <p:tavLst>
                                        <p:tav tm="0">
                                          <p:val>
                                            <p:strVal val="#ppt_w"/>
                                          </p:val>
                                        </p:tav>
                                        <p:tav tm="100000">
                                          <p:val>
                                            <p:strVal val="#ppt_w"/>
                                          </p:val>
                                        </p:tav>
                                      </p:tavLst>
                                    </p:anim>
                                    <p:anim calcmode="lin" valueType="num">
                                      <p:cBhvr>
                                        <p:cTn id="268" dur="4500" fill="hold"/>
                                        <p:tgtEl>
                                          <p:spTgt spid="60"/>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250" fill="hold"/>
                                        <p:tgtEl>
                                          <p:spTgt spid="60"/>
                                        </p:tgtEl>
                                        <p:attrNameLst>
                                          <p:attrName>r</p:attrName>
                                        </p:attrNameLst>
                                      </p:cBhvr>
                                    </p:animRot>
                                  </p:childTnLst>
                                </p:cTn>
                              </p:par>
                              <p:par>
                                <p:cTn id="271" presetID="2" presetClass="exit" presetSubtype="6" fill="hold" grpId="2" nodeType="withEffect">
                                  <p:stCondLst>
                                    <p:cond delay="0"/>
                                  </p:stCondLst>
                                  <p:childTnLst>
                                    <p:anim calcmode="lin" valueType="num">
                                      <p:cBhvr additive="base">
                                        <p:cTn id="272" dur="5500"/>
                                        <p:tgtEl>
                                          <p:spTgt spid="60"/>
                                        </p:tgtEl>
                                        <p:attrNameLst>
                                          <p:attrName>ppt_x</p:attrName>
                                        </p:attrNameLst>
                                      </p:cBhvr>
                                      <p:tavLst>
                                        <p:tav tm="0">
                                          <p:val>
                                            <p:strVal val="ppt_x"/>
                                          </p:val>
                                        </p:tav>
                                        <p:tav tm="100000">
                                          <p:val>
                                            <p:strVal val="1+ppt_w/2"/>
                                          </p:val>
                                        </p:tav>
                                      </p:tavLst>
                                    </p:anim>
                                    <p:anim calcmode="lin" valueType="num">
                                      <p:cBhvr additive="base">
                                        <p:cTn id="273" dur="5500"/>
                                        <p:tgtEl>
                                          <p:spTgt spid="60"/>
                                        </p:tgtEl>
                                        <p:attrNameLst>
                                          <p:attrName>ppt_y</p:attrName>
                                        </p:attrNameLst>
                                      </p:cBhvr>
                                      <p:tavLst>
                                        <p:tav tm="0">
                                          <p:val>
                                            <p:strVal val="ppt_y"/>
                                          </p:val>
                                        </p:tav>
                                        <p:tav tm="100000">
                                          <p:val>
                                            <p:strVal val="1+ppt_h/2"/>
                                          </p:val>
                                        </p:tav>
                                      </p:tavLst>
                                    </p:anim>
                                    <p:set>
                                      <p:cBhvr>
                                        <p:cTn id="274" dur="1" fill="hold">
                                          <p:stCondLst>
                                            <p:cond delay="5499"/>
                                          </p:stCondLst>
                                        </p:cTn>
                                        <p:tgtEl>
                                          <p:spTgt spid="60"/>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59"/>
                                        </p:tgtEl>
                                        <p:attrNameLst>
                                          <p:attrName>style.visibility</p:attrName>
                                        </p:attrNameLst>
                                      </p:cBhvr>
                                      <p:to>
                                        <p:strVal val="visible"/>
                                      </p:to>
                                    </p:set>
                                    <p:anim calcmode="lin" valueType="num">
                                      <p:cBhvr>
                                        <p:cTn id="277" dur="4500" fill="hold"/>
                                        <p:tgtEl>
                                          <p:spTgt spid="59"/>
                                        </p:tgtEl>
                                        <p:attrNameLst>
                                          <p:attrName>ppt_w</p:attrName>
                                        </p:attrNameLst>
                                      </p:cBhvr>
                                      <p:tavLst>
                                        <p:tav tm="0">
                                          <p:val>
                                            <p:strVal val="#ppt_w"/>
                                          </p:val>
                                        </p:tav>
                                        <p:tav tm="100000">
                                          <p:val>
                                            <p:strVal val="#ppt_w"/>
                                          </p:val>
                                        </p:tav>
                                      </p:tavLst>
                                    </p:anim>
                                    <p:anim calcmode="lin" valueType="num">
                                      <p:cBhvr>
                                        <p:cTn id="278" dur="4500" fill="hold"/>
                                        <p:tgtEl>
                                          <p:spTgt spid="59"/>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250" fill="hold"/>
                                        <p:tgtEl>
                                          <p:spTgt spid="59"/>
                                        </p:tgtEl>
                                        <p:attrNameLst>
                                          <p:attrName>r</p:attrName>
                                        </p:attrNameLst>
                                      </p:cBhvr>
                                    </p:animRot>
                                  </p:childTnLst>
                                </p:cTn>
                              </p:par>
                              <p:par>
                                <p:cTn id="281" presetID="2" presetClass="exit" presetSubtype="6" fill="hold" grpId="2" nodeType="withEffect">
                                  <p:stCondLst>
                                    <p:cond delay="0"/>
                                  </p:stCondLst>
                                  <p:childTnLst>
                                    <p:anim calcmode="lin" valueType="num">
                                      <p:cBhvr additive="base">
                                        <p:cTn id="282" dur="5500"/>
                                        <p:tgtEl>
                                          <p:spTgt spid="59"/>
                                        </p:tgtEl>
                                        <p:attrNameLst>
                                          <p:attrName>ppt_x</p:attrName>
                                        </p:attrNameLst>
                                      </p:cBhvr>
                                      <p:tavLst>
                                        <p:tav tm="0">
                                          <p:val>
                                            <p:strVal val="ppt_x"/>
                                          </p:val>
                                        </p:tav>
                                        <p:tav tm="100000">
                                          <p:val>
                                            <p:strVal val="1+ppt_w/2"/>
                                          </p:val>
                                        </p:tav>
                                      </p:tavLst>
                                    </p:anim>
                                    <p:anim calcmode="lin" valueType="num">
                                      <p:cBhvr additive="base">
                                        <p:cTn id="283" dur="5500"/>
                                        <p:tgtEl>
                                          <p:spTgt spid="59"/>
                                        </p:tgtEl>
                                        <p:attrNameLst>
                                          <p:attrName>ppt_y</p:attrName>
                                        </p:attrNameLst>
                                      </p:cBhvr>
                                      <p:tavLst>
                                        <p:tav tm="0">
                                          <p:val>
                                            <p:strVal val="ppt_y"/>
                                          </p:val>
                                        </p:tav>
                                        <p:tav tm="100000">
                                          <p:val>
                                            <p:strVal val="1+ppt_h/2"/>
                                          </p:val>
                                        </p:tav>
                                      </p:tavLst>
                                    </p:anim>
                                    <p:set>
                                      <p:cBhvr>
                                        <p:cTn id="284" dur="1" fill="hold">
                                          <p:stCondLst>
                                            <p:cond delay="5499"/>
                                          </p:stCondLst>
                                        </p:cTn>
                                        <p:tgtEl>
                                          <p:spTgt spid="59"/>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58"/>
                                        </p:tgtEl>
                                        <p:attrNameLst>
                                          <p:attrName>style.visibility</p:attrName>
                                        </p:attrNameLst>
                                      </p:cBhvr>
                                      <p:to>
                                        <p:strVal val="visible"/>
                                      </p:to>
                                    </p:set>
                                    <p:anim calcmode="lin" valueType="num">
                                      <p:cBhvr>
                                        <p:cTn id="287" dur="4500" fill="hold"/>
                                        <p:tgtEl>
                                          <p:spTgt spid="58"/>
                                        </p:tgtEl>
                                        <p:attrNameLst>
                                          <p:attrName>ppt_w</p:attrName>
                                        </p:attrNameLst>
                                      </p:cBhvr>
                                      <p:tavLst>
                                        <p:tav tm="0">
                                          <p:val>
                                            <p:strVal val="#ppt_w"/>
                                          </p:val>
                                        </p:tav>
                                        <p:tav tm="100000">
                                          <p:val>
                                            <p:strVal val="#ppt_w"/>
                                          </p:val>
                                        </p:tav>
                                      </p:tavLst>
                                    </p:anim>
                                    <p:anim calcmode="lin" valueType="num">
                                      <p:cBhvr>
                                        <p:cTn id="288" dur="4500" fill="hold"/>
                                        <p:tgtEl>
                                          <p:spTgt spid="58"/>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4250" fill="hold"/>
                                        <p:tgtEl>
                                          <p:spTgt spid="58"/>
                                        </p:tgtEl>
                                        <p:attrNameLst>
                                          <p:attrName>r</p:attrName>
                                        </p:attrNameLst>
                                      </p:cBhvr>
                                    </p:animRot>
                                  </p:childTnLst>
                                </p:cTn>
                              </p:par>
                              <p:par>
                                <p:cTn id="291" presetID="2" presetClass="exit" presetSubtype="6" fill="hold" grpId="2" nodeType="withEffect">
                                  <p:stCondLst>
                                    <p:cond delay="0"/>
                                  </p:stCondLst>
                                  <p:childTnLst>
                                    <p:anim calcmode="lin" valueType="num">
                                      <p:cBhvr additive="base">
                                        <p:cTn id="292" dur="5500"/>
                                        <p:tgtEl>
                                          <p:spTgt spid="58"/>
                                        </p:tgtEl>
                                        <p:attrNameLst>
                                          <p:attrName>ppt_x</p:attrName>
                                        </p:attrNameLst>
                                      </p:cBhvr>
                                      <p:tavLst>
                                        <p:tav tm="0">
                                          <p:val>
                                            <p:strVal val="ppt_x"/>
                                          </p:val>
                                        </p:tav>
                                        <p:tav tm="100000">
                                          <p:val>
                                            <p:strVal val="1+ppt_w/2"/>
                                          </p:val>
                                        </p:tav>
                                      </p:tavLst>
                                    </p:anim>
                                    <p:anim calcmode="lin" valueType="num">
                                      <p:cBhvr additive="base">
                                        <p:cTn id="293" dur="5500"/>
                                        <p:tgtEl>
                                          <p:spTgt spid="58"/>
                                        </p:tgtEl>
                                        <p:attrNameLst>
                                          <p:attrName>ppt_y</p:attrName>
                                        </p:attrNameLst>
                                      </p:cBhvr>
                                      <p:tavLst>
                                        <p:tav tm="0">
                                          <p:val>
                                            <p:strVal val="ppt_y"/>
                                          </p:val>
                                        </p:tav>
                                        <p:tav tm="100000">
                                          <p:val>
                                            <p:strVal val="1+ppt_h/2"/>
                                          </p:val>
                                        </p:tav>
                                      </p:tavLst>
                                    </p:anim>
                                    <p:set>
                                      <p:cBhvr>
                                        <p:cTn id="294" dur="1" fill="hold">
                                          <p:stCondLst>
                                            <p:cond delay="5499"/>
                                          </p:stCondLst>
                                        </p:cTn>
                                        <p:tgtEl>
                                          <p:spTgt spid="58"/>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57"/>
                                        </p:tgtEl>
                                        <p:attrNameLst>
                                          <p:attrName>style.visibility</p:attrName>
                                        </p:attrNameLst>
                                      </p:cBhvr>
                                      <p:to>
                                        <p:strVal val="visible"/>
                                      </p:to>
                                    </p:set>
                                    <p:anim calcmode="lin" valueType="num">
                                      <p:cBhvr>
                                        <p:cTn id="297" dur="4500" fill="hold"/>
                                        <p:tgtEl>
                                          <p:spTgt spid="57"/>
                                        </p:tgtEl>
                                        <p:attrNameLst>
                                          <p:attrName>ppt_w</p:attrName>
                                        </p:attrNameLst>
                                      </p:cBhvr>
                                      <p:tavLst>
                                        <p:tav tm="0">
                                          <p:val>
                                            <p:strVal val="#ppt_w"/>
                                          </p:val>
                                        </p:tav>
                                        <p:tav tm="100000">
                                          <p:val>
                                            <p:strVal val="#ppt_w"/>
                                          </p:val>
                                        </p:tav>
                                      </p:tavLst>
                                    </p:anim>
                                    <p:anim calcmode="lin" valueType="num">
                                      <p:cBhvr>
                                        <p:cTn id="298" dur="4500" fill="hold"/>
                                        <p:tgtEl>
                                          <p:spTgt spid="57"/>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4250" fill="hold"/>
                                        <p:tgtEl>
                                          <p:spTgt spid="57"/>
                                        </p:tgtEl>
                                        <p:attrNameLst>
                                          <p:attrName>r</p:attrName>
                                        </p:attrNameLst>
                                      </p:cBhvr>
                                    </p:animRot>
                                  </p:childTnLst>
                                </p:cTn>
                              </p:par>
                              <p:par>
                                <p:cTn id="301" presetID="2" presetClass="exit" presetSubtype="6" fill="hold" grpId="2" nodeType="withEffect">
                                  <p:stCondLst>
                                    <p:cond delay="0"/>
                                  </p:stCondLst>
                                  <p:childTnLst>
                                    <p:anim calcmode="lin" valueType="num">
                                      <p:cBhvr additive="base">
                                        <p:cTn id="302" dur="5500"/>
                                        <p:tgtEl>
                                          <p:spTgt spid="57"/>
                                        </p:tgtEl>
                                        <p:attrNameLst>
                                          <p:attrName>ppt_x</p:attrName>
                                        </p:attrNameLst>
                                      </p:cBhvr>
                                      <p:tavLst>
                                        <p:tav tm="0">
                                          <p:val>
                                            <p:strVal val="ppt_x"/>
                                          </p:val>
                                        </p:tav>
                                        <p:tav tm="100000">
                                          <p:val>
                                            <p:strVal val="1+ppt_w/2"/>
                                          </p:val>
                                        </p:tav>
                                      </p:tavLst>
                                    </p:anim>
                                    <p:anim calcmode="lin" valueType="num">
                                      <p:cBhvr additive="base">
                                        <p:cTn id="303" dur="5500"/>
                                        <p:tgtEl>
                                          <p:spTgt spid="57"/>
                                        </p:tgtEl>
                                        <p:attrNameLst>
                                          <p:attrName>ppt_y</p:attrName>
                                        </p:attrNameLst>
                                      </p:cBhvr>
                                      <p:tavLst>
                                        <p:tav tm="0">
                                          <p:val>
                                            <p:strVal val="ppt_y"/>
                                          </p:val>
                                        </p:tav>
                                        <p:tav tm="100000">
                                          <p:val>
                                            <p:strVal val="1+ppt_h/2"/>
                                          </p:val>
                                        </p:tav>
                                      </p:tavLst>
                                    </p:anim>
                                    <p:set>
                                      <p:cBhvr>
                                        <p:cTn id="304" dur="1" fill="hold">
                                          <p:stCondLst>
                                            <p:cond delay="5499"/>
                                          </p:stCondLst>
                                        </p:cTn>
                                        <p:tgtEl>
                                          <p:spTgt spid="57"/>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56"/>
                                        </p:tgtEl>
                                        <p:attrNameLst>
                                          <p:attrName>style.visibility</p:attrName>
                                        </p:attrNameLst>
                                      </p:cBhvr>
                                      <p:to>
                                        <p:strVal val="visible"/>
                                      </p:to>
                                    </p:set>
                                    <p:anim calcmode="lin" valueType="num">
                                      <p:cBhvr>
                                        <p:cTn id="307" dur="4500" fill="hold"/>
                                        <p:tgtEl>
                                          <p:spTgt spid="56"/>
                                        </p:tgtEl>
                                        <p:attrNameLst>
                                          <p:attrName>ppt_w</p:attrName>
                                        </p:attrNameLst>
                                      </p:cBhvr>
                                      <p:tavLst>
                                        <p:tav tm="0">
                                          <p:val>
                                            <p:strVal val="#ppt_w"/>
                                          </p:val>
                                        </p:tav>
                                        <p:tav tm="100000">
                                          <p:val>
                                            <p:strVal val="#ppt_w"/>
                                          </p:val>
                                        </p:tav>
                                      </p:tavLst>
                                    </p:anim>
                                    <p:anim calcmode="lin" valueType="num">
                                      <p:cBhvr>
                                        <p:cTn id="308" dur="4500" fill="hold"/>
                                        <p:tgtEl>
                                          <p:spTgt spid="56"/>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4250" fill="hold"/>
                                        <p:tgtEl>
                                          <p:spTgt spid="56"/>
                                        </p:tgtEl>
                                        <p:attrNameLst>
                                          <p:attrName>r</p:attrName>
                                        </p:attrNameLst>
                                      </p:cBhvr>
                                    </p:animRot>
                                  </p:childTnLst>
                                </p:cTn>
                              </p:par>
                              <p:par>
                                <p:cTn id="311" presetID="2" presetClass="exit" presetSubtype="6" fill="hold" grpId="2" nodeType="withEffect">
                                  <p:stCondLst>
                                    <p:cond delay="0"/>
                                  </p:stCondLst>
                                  <p:childTnLst>
                                    <p:anim calcmode="lin" valueType="num">
                                      <p:cBhvr additive="base">
                                        <p:cTn id="312" dur="5500"/>
                                        <p:tgtEl>
                                          <p:spTgt spid="56"/>
                                        </p:tgtEl>
                                        <p:attrNameLst>
                                          <p:attrName>ppt_x</p:attrName>
                                        </p:attrNameLst>
                                      </p:cBhvr>
                                      <p:tavLst>
                                        <p:tav tm="0">
                                          <p:val>
                                            <p:strVal val="ppt_x"/>
                                          </p:val>
                                        </p:tav>
                                        <p:tav tm="100000">
                                          <p:val>
                                            <p:strVal val="1+ppt_w/2"/>
                                          </p:val>
                                        </p:tav>
                                      </p:tavLst>
                                    </p:anim>
                                    <p:anim calcmode="lin" valueType="num">
                                      <p:cBhvr additive="base">
                                        <p:cTn id="313" dur="5500"/>
                                        <p:tgtEl>
                                          <p:spTgt spid="56"/>
                                        </p:tgtEl>
                                        <p:attrNameLst>
                                          <p:attrName>ppt_y</p:attrName>
                                        </p:attrNameLst>
                                      </p:cBhvr>
                                      <p:tavLst>
                                        <p:tav tm="0">
                                          <p:val>
                                            <p:strVal val="ppt_y"/>
                                          </p:val>
                                        </p:tav>
                                        <p:tav tm="100000">
                                          <p:val>
                                            <p:strVal val="1+ppt_h/2"/>
                                          </p:val>
                                        </p:tav>
                                      </p:tavLst>
                                    </p:anim>
                                    <p:set>
                                      <p:cBhvr>
                                        <p:cTn id="314" dur="1" fill="hold">
                                          <p:stCondLst>
                                            <p:cond delay="5499"/>
                                          </p:stCondLst>
                                        </p:cTn>
                                        <p:tgtEl>
                                          <p:spTgt spid="56"/>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55"/>
                                        </p:tgtEl>
                                        <p:attrNameLst>
                                          <p:attrName>style.visibility</p:attrName>
                                        </p:attrNameLst>
                                      </p:cBhvr>
                                      <p:to>
                                        <p:strVal val="visible"/>
                                      </p:to>
                                    </p:set>
                                    <p:anim calcmode="lin" valueType="num">
                                      <p:cBhvr>
                                        <p:cTn id="317" dur="4500" fill="hold"/>
                                        <p:tgtEl>
                                          <p:spTgt spid="55"/>
                                        </p:tgtEl>
                                        <p:attrNameLst>
                                          <p:attrName>ppt_w</p:attrName>
                                        </p:attrNameLst>
                                      </p:cBhvr>
                                      <p:tavLst>
                                        <p:tav tm="0">
                                          <p:val>
                                            <p:strVal val="#ppt_w"/>
                                          </p:val>
                                        </p:tav>
                                        <p:tav tm="100000">
                                          <p:val>
                                            <p:strVal val="#ppt_w"/>
                                          </p:val>
                                        </p:tav>
                                      </p:tavLst>
                                    </p:anim>
                                    <p:anim calcmode="lin" valueType="num">
                                      <p:cBhvr>
                                        <p:cTn id="318" dur="4500" fill="hold"/>
                                        <p:tgtEl>
                                          <p:spTgt spid="55"/>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4250" fill="hold"/>
                                        <p:tgtEl>
                                          <p:spTgt spid="55"/>
                                        </p:tgtEl>
                                        <p:attrNameLst>
                                          <p:attrName>r</p:attrName>
                                        </p:attrNameLst>
                                      </p:cBhvr>
                                    </p:animRot>
                                  </p:childTnLst>
                                </p:cTn>
                              </p:par>
                              <p:par>
                                <p:cTn id="321" presetID="2" presetClass="exit" presetSubtype="6" fill="hold" grpId="2" nodeType="withEffect">
                                  <p:stCondLst>
                                    <p:cond delay="0"/>
                                  </p:stCondLst>
                                  <p:childTnLst>
                                    <p:anim calcmode="lin" valueType="num">
                                      <p:cBhvr additive="base">
                                        <p:cTn id="322" dur="5500"/>
                                        <p:tgtEl>
                                          <p:spTgt spid="55"/>
                                        </p:tgtEl>
                                        <p:attrNameLst>
                                          <p:attrName>ppt_x</p:attrName>
                                        </p:attrNameLst>
                                      </p:cBhvr>
                                      <p:tavLst>
                                        <p:tav tm="0">
                                          <p:val>
                                            <p:strVal val="ppt_x"/>
                                          </p:val>
                                        </p:tav>
                                        <p:tav tm="100000">
                                          <p:val>
                                            <p:strVal val="1+ppt_w/2"/>
                                          </p:val>
                                        </p:tav>
                                      </p:tavLst>
                                    </p:anim>
                                    <p:anim calcmode="lin" valueType="num">
                                      <p:cBhvr additive="base">
                                        <p:cTn id="323" dur="5500"/>
                                        <p:tgtEl>
                                          <p:spTgt spid="55"/>
                                        </p:tgtEl>
                                        <p:attrNameLst>
                                          <p:attrName>ppt_y</p:attrName>
                                        </p:attrNameLst>
                                      </p:cBhvr>
                                      <p:tavLst>
                                        <p:tav tm="0">
                                          <p:val>
                                            <p:strVal val="ppt_y"/>
                                          </p:val>
                                        </p:tav>
                                        <p:tav tm="100000">
                                          <p:val>
                                            <p:strVal val="1+ppt_h/2"/>
                                          </p:val>
                                        </p:tav>
                                      </p:tavLst>
                                    </p:anim>
                                    <p:set>
                                      <p:cBhvr>
                                        <p:cTn id="324" dur="1" fill="hold">
                                          <p:stCondLst>
                                            <p:cond delay="5499"/>
                                          </p:stCondLst>
                                        </p:cTn>
                                        <p:tgtEl>
                                          <p:spTgt spid="55"/>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4500" fill="hold"/>
                                        <p:tgtEl>
                                          <p:spTgt spid="30"/>
                                        </p:tgtEl>
                                        <p:attrNameLst>
                                          <p:attrName>ppt_w</p:attrName>
                                        </p:attrNameLst>
                                      </p:cBhvr>
                                      <p:tavLst>
                                        <p:tav tm="0">
                                          <p:val>
                                            <p:strVal val="#ppt_w"/>
                                          </p:val>
                                        </p:tav>
                                        <p:tav tm="100000">
                                          <p:val>
                                            <p:strVal val="#ppt_w"/>
                                          </p:val>
                                        </p:tav>
                                      </p:tavLst>
                                    </p:anim>
                                    <p:anim calcmode="lin" valueType="num">
                                      <p:cBhvr>
                                        <p:cTn id="328" dur="4500" fill="hold"/>
                                        <p:tgtEl>
                                          <p:spTgt spid="30"/>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4250" fill="hold"/>
                                        <p:tgtEl>
                                          <p:spTgt spid="30"/>
                                        </p:tgtEl>
                                        <p:attrNameLst>
                                          <p:attrName>r</p:attrName>
                                        </p:attrNameLst>
                                      </p:cBhvr>
                                    </p:animRot>
                                  </p:childTnLst>
                                </p:cTn>
                              </p:par>
                              <p:par>
                                <p:cTn id="331" presetID="2" presetClass="exit" presetSubtype="6" fill="hold" grpId="2" nodeType="withEffect">
                                  <p:stCondLst>
                                    <p:cond delay="0"/>
                                  </p:stCondLst>
                                  <p:childTnLst>
                                    <p:anim calcmode="lin" valueType="num">
                                      <p:cBhvr additive="base">
                                        <p:cTn id="332" dur="5500"/>
                                        <p:tgtEl>
                                          <p:spTgt spid="30"/>
                                        </p:tgtEl>
                                        <p:attrNameLst>
                                          <p:attrName>ppt_x</p:attrName>
                                        </p:attrNameLst>
                                      </p:cBhvr>
                                      <p:tavLst>
                                        <p:tav tm="0">
                                          <p:val>
                                            <p:strVal val="ppt_x"/>
                                          </p:val>
                                        </p:tav>
                                        <p:tav tm="100000">
                                          <p:val>
                                            <p:strVal val="1+ppt_w/2"/>
                                          </p:val>
                                        </p:tav>
                                      </p:tavLst>
                                    </p:anim>
                                    <p:anim calcmode="lin" valueType="num">
                                      <p:cBhvr additive="base">
                                        <p:cTn id="333" dur="5500"/>
                                        <p:tgtEl>
                                          <p:spTgt spid="30"/>
                                        </p:tgtEl>
                                        <p:attrNameLst>
                                          <p:attrName>ppt_y</p:attrName>
                                        </p:attrNameLst>
                                      </p:cBhvr>
                                      <p:tavLst>
                                        <p:tav tm="0">
                                          <p:val>
                                            <p:strVal val="ppt_y"/>
                                          </p:val>
                                        </p:tav>
                                        <p:tav tm="100000">
                                          <p:val>
                                            <p:strVal val="1+ppt_h/2"/>
                                          </p:val>
                                        </p:tav>
                                      </p:tavLst>
                                    </p:anim>
                                    <p:set>
                                      <p:cBhvr>
                                        <p:cTn id="334" dur="1" fill="hold">
                                          <p:stCondLst>
                                            <p:cond delay="5499"/>
                                          </p:stCondLst>
                                        </p:cTn>
                                        <p:tgtEl>
                                          <p:spTgt spid="30"/>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29"/>
                                        </p:tgtEl>
                                        <p:attrNameLst>
                                          <p:attrName>style.visibility</p:attrName>
                                        </p:attrNameLst>
                                      </p:cBhvr>
                                      <p:to>
                                        <p:strVal val="visible"/>
                                      </p:to>
                                    </p:set>
                                    <p:anim calcmode="lin" valueType="num">
                                      <p:cBhvr>
                                        <p:cTn id="337" dur="4500" fill="hold"/>
                                        <p:tgtEl>
                                          <p:spTgt spid="29"/>
                                        </p:tgtEl>
                                        <p:attrNameLst>
                                          <p:attrName>ppt_w</p:attrName>
                                        </p:attrNameLst>
                                      </p:cBhvr>
                                      <p:tavLst>
                                        <p:tav tm="0">
                                          <p:val>
                                            <p:strVal val="#ppt_w"/>
                                          </p:val>
                                        </p:tav>
                                        <p:tav tm="100000">
                                          <p:val>
                                            <p:strVal val="#ppt_w"/>
                                          </p:val>
                                        </p:tav>
                                      </p:tavLst>
                                    </p:anim>
                                    <p:anim calcmode="lin" valueType="num">
                                      <p:cBhvr>
                                        <p:cTn id="338" dur="4500" fill="hold"/>
                                        <p:tgtEl>
                                          <p:spTgt spid="29"/>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4250" fill="hold"/>
                                        <p:tgtEl>
                                          <p:spTgt spid="29"/>
                                        </p:tgtEl>
                                        <p:attrNameLst>
                                          <p:attrName>r</p:attrName>
                                        </p:attrNameLst>
                                      </p:cBhvr>
                                    </p:animRot>
                                  </p:childTnLst>
                                </p:cTn>
                              </p:par>
                              <p:par>
                                <p:cTn id="341" presetID="2" presetClass="exit" presetSubtype="6" fill="hold" grpId="2" nodeType="withEffect">
                                  <p:stCondLst>
                                    <p:cond delay="0"/>
                                  </p:stCondLst>
                                  <p:childTnLst>
                                    <p:anim calcmode="lin" valueType="num">
                                      <p:cBhvr additive="base">
                                        <p:cTn id="342" dur="5500"/>
                                        <p:tgtEl>
                                          <p:spTgt spid="29"/>
                                        </p:tgtEl>
                                        <p:attrNameLst>
                                          <p:attrName>ppt_x</p:attrName>
                                        </p:attrNameLst>
                                      </p:cBhvr>
                                      <p:tavLst>
                                        <p:tav tm="0">
                                          <p:val>
                                            <p:strVal val="ppt_x"/>
                                          </p:val>
                                        </p:tav>
                                        <p:tav tm="100000">
                                          <p:val>
                                            <p:strVal val="1+ppt_w/2"/>
                                          </p:val>
                                        </p:tav>
                                      </p:tavLst>
                                    </p:anim>
                                    <p:anim calcmode="lin" valueType="num">
                                      <p:cBhvr additive="base">
                                        <p:cTn id="343" dur="5500"/>
                                        <p:tgtEl>
                                          <p:spTgt spid="29"/>
                                        </p:tgtEl>
                                        <p:attrNameLst>
                                          <p:attrName>ppt_y</p:attrName>
                                        </p:attrNameLst>
                                      </p:cBhvr>
                                      <p:tavLst>
                                        <p:tav tm="0">
                                          <p:val>
                                            <p:strVal val="ppt_y"/>
                                          </p:val>
                                        </p:tav>
                                        <p:tav tm="100000">
                                          <p:val>
                                            <p:strVal val="1+ppt_h/2"/>
                                          </p:val>
                                        </p:tav>
                                      </p:tavLst>
                                    </p:anim>
                                    <p:set>
                                      <p:cBhvr>
                                        <p:cTn id="344" dur="1" fill="hold">
                                          <p:stCondLst>
                                            <p:cond delay="5499"/>
                                          </p:stCondLst>
                                        </p:cTn>
                                        <p:tgtEl>
                                          <p:spTgt spid="29"/>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28"/>
                                        </p:tgtEl>
                                        <p:attrNameLst>
                                          <p:attrName>style.visibility</p:attrName>
                                        </p:attrNameLst>
                                      </p:cBhvr>
                                      <p:to>
                                        <p:strVal val="visible"/>
                                      </p:to>
                                    </p:set>
                                    <p:anim calcmode="lin" valueType="num">
                                      <p:cBhvr>
                                        <p:cTn id="347" dur="4500" fill="hold"/>
                                        <p:tgtEl>
                                          <p:spTgt spid="28"/>
                                        </p:tgtEl>
                                        <p:attrNameLst>
                                          <p:attrName>ppt_w</p:attrName>
                                        </p:attrNameLst>
                                      </p:cBhvr>
                                      <p:tavLst>
                                        <p:tav tm="0">
                                          <p:val>
                                            <p:strVal val="#ppt_w"/>
                                          </p:val>
                                        </p:tav>
                                        <p:tav tm="100000">
                                          <p:val>
                                            <p:strVal val="#ppt_w"/>
                                          </p:val>
                                        </p:tav>
                                      </p:tavLst>
                                    </p:anim>
                                    <p:anim calcmode="lin" valueType="num">
                                      <p:cBhvr>
                                        <p:cTn id="348" dur="4500" fill="hold"/>
                                        <p:tgtEl>
                                          <p:spTgt spid="28"/>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4250" fill="hold"/>
                                        <p:tgtEl>
                                          <p:spTgt spid="28"/>
                                        </p:tgtEl>
                                        <p:attrNameLst>
                                          <p:attrName>r</p:attrName>
                                        </p:attrNameLst>
                                      </p:cBhvr>
                                    </p:animRot>
                                  </p:childTnLst>
                                </p:cTn>
                              </p:par>
                              <p:par>
                                <p:cTn id="351" presetID="2" presetClass="exit" presetSubtype="6" fill="hold" grpId="2" nodeType="withEffect">
                                  <p:stCondLst>
                                    <p:cond delay="0"/>
                                  </p:stCondLst>
                                  <p:childTnLst>
                                    <p:anim calcmode="lin" valueType="num">
                                      <p:cBhvr additive="base">
                                        <p:cTn id="352" dur="5500"/>
                                        <p:tgtEl>
                                          <p:spTgt spid="28"/>
                                        </p:tgtEl>
                                        <p:attrNameLst>
                                          <p:attrName>ppt_x</p:attrName>
                                        </p:attrNameLst>
                                      </p:cBhvr>
                                      <p:tavLst>
                                        <p:tav tm="0">
                                          <p:val>
                                            <p:strVal val="ppt_x"/>
                                          </p:val>
                                        </p:tav>
                                        <p:tav tm="100000">
                                          <p:val>
                                            <p:strVal val="1+ppt_w/2"/>
                                          </p:val>
                                        </p:tav>
                                      </p:tavLst>
                                    </p:anim>
                                    <p:anim calcmode="lin" valueType="num">
                                      <p:cBhvr additive="base">
                                        <p:cTn id="353" dur="5500"/>
                                        <p:tgtEl>
                                          <p:spTgt spid="28"/>
                                        </p:tgtEl>
                                        <p:attrNameLst>
                                          <p:attrName>ppt_y</p:attrName>
                                        </p:attrNameLst>
                                      </p:cBhvr>
                                      <p:tavLst>
                                        <p:tav tm="0">
                                          <p:val>
                                            <p:strVal val="ppt_y"/>
                                          </p:val>
                                        </p:tav>
                                        <p:tav tm="100000">
                                          <p:val>
                                            <p:strVal val="1+ppt_h/2"/>
                                          </p:val>
                                        </p:tav>
                                      </p:tavLst>
                                    </p:anim>
                                    <p:set>
                                      <p:cBhvr>
                                        <p:cTn id="354" dur="1" fill="hold">
                                          <p:stCondLst>
                                            <p:cond delay="5499"/>
                                          </p:stCondLst>
                                        </p:cTn>
                                        <p:tgtEl>
                                          <p:spTgt spid="28"/>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27"/>
                                        </p:tgtEl>
                                        <p:attrNameLst>
                                          <p:attrName>style.visibility</p:attrName>
                                        </p:attrNameLst>
                                      </p:cBhvr>
                                      <p:to>
                                        <p:strVal val="visible"/>
                                      </p:to>
                                    </p:set>
                                    <p:anim calcmode="lin" valueType="num">
                                      <p:cBhvr>
                                        <p:cTn id="357" dur="4500" fill="hold"/>
                                        <p:tgtEl>
                                          <p:spTgt spid="27"/>
                                        </p:tgtEl>
                                        <p:attrNameLst>
                                          <p:attrName>ppt_w</p:attrName>
                                        </p:attrNameLst>
                                      </p:cBhvr>
                                      <p:tavLst>
                                        <p:tav tm="0">
                                          <p:val>
                                            <p:strVal val="#ppt_w"/>
                                          </p:val>
                                        </p:tav>
                                        <p:tav tm="100000">
                                          <p:val>
                                            <p:strVal val="#ppt_w"/>
                                          </p:val>
                                        </p:tav>
                                      </p:tavLst>
                                    </p:anim>
                                    <p:anim calcmode="lin" valueType="num">
                                      <p:cBhvr>
                                        <p:cTn id="358" dur="4500" fill="hold"/>
                                        <p:tgtEl>
                                          <p:spTgt spid="27"/>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4250" fill="hold"/>
                                        <p:tgtEl>
                                          <p:spTgt spid="27"/>
                                        </p:tgtEl>
                                        <p:attrNameLst>
                                          <p:attrName>r</p:attrName>
                                        </p:attrNameLst>
                                      </p:cBhvr>
                                    </p:animRot>
                                  </p:childTnLst>
                                </p:cTn>
                              </p:par>
                              <p:par>
                                <p:cTn id="361" presetID="2" presetClass="exit" presetSubtype="6" fill="hold" grpId="2" nodeType="withEffect">
                                  <p:stCondLst>
                                    <p:cond delay="0"/>
                                  </p:stCondLst>
                                  <p:childTnLst>
                                    <p:anim calcmode="lin" valueType="num">
                                      <p:cBhvr additive="base">
                                        <p:cTn id="362" dur="5500"/>
                                        <p:tgtEl>
                                          <p:spTgt spid="27"/>
                                        </p:tgtEl>
                                        <p:attrNameLst>
                                          <p:attrName>ppt_x</p:attrName>
                                        </p:attrNameLst>
                                      </p:cBhvr>
                                      <p:tavLst>
                                        <p:tav tm="0">
                                          <p:val>
                                            <p:strVal val="ppt_x"/>
                                          </p:val>
                                        </p:tav>
                                        <p:tav tm="100000">
                                          <p:val>
                                            <p:strVal val="1+ppt_w/2"/>
                                          </p:val>
                                        </p:tav>
                                      </p:tavLst>
                                    </p:anim>
                                    <p:anim calcmode="lin" valueType="num">
                                      <p:cBhvr additive="base">
                                        <p:cTn id="363" dur="5500"/>
                                        <p:tgtEl>
                                          <p:spTgt spid="27"/>
                                        </p:tgtEl>
                                        <p:attrNameLst>
                                          <p:attrName>ppt_y</p:attrName>
                                        </p:attrNameLst>
                                      </p:cBhvr>
                                      <p:tavLst>
                                        <p:tav tm="0">
                                          <p:val>
                                            <p:strVal val="ppt_y"/>
                                          </p:val>
                                        </p:tav>
                                        <p:tav tm="100000">
                                          <p:val>
                                            <p:strVal val="1+ppt_h/2"/>
                                          </p:val>
                                        </p:tav>
                                      </p:tavLst>
                                    </p:anim>
                                    <p:set>
                                      <p:cBhvr>
                                        <p:cTn id="364" dur="1" fill="hold">
                                          <p:stCondLst>
                                            <p:cond delay="5499"/>
                                          </p:stCondLst>
                                        </p:cTn>
                                        <p:tgtEl>
                                          <p:spTgt spid="27"/>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62"/>
                                        </p:tgtEl>
                                        <p:attrNameLst>
                                          <p:attrName>style.visibility</p:attrName>
                                        </p:attrNameLst>
                                      </p:cBhvr>
                                      <p:to>
                                        <p:strVal val="visible"/>
                                      </p:to>
                                    </p:set>
                                    <p:anim calcmode="lin" valueType="num">
                                      <p:cBhvr>
                                        <p:cTn id="367" dur="4500" fill="hold"/>
                                        <p:tgtEl>
                                          <p:spTgt spid="62"/>
                                        </p:tgtEl>
                                        <p:attrNameLst>
                                          <p:attrName>ppt_w</p:attrName>
                                        </p:attrNameLst>
                                      </p:cBhvr>
                                      <p:tavLst>
                                        <p:tav tm="0">
                                          <p:val>
                                            <p:strVal val="#ppt_w"/>
                                          </p:val>
                                        </p:tav>
                                        <p:tav tm="100000">
                                          <p:val>
                                            <p:strVal val="#ppt_w"/>
                                          </p:val>
                                        </p:tav>
                                      </p:tavLst>
                                    </p:anim>
                                    <p:anim calcmode="lin" valueType="num">
                                      <p:cBhvr>
                                        <p:cTn id="368" dur="4500" fill="hold"/>
                                        <p:tgtEl>
                                          <p:spTgt spid="62"/>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4250" fill="hold"/>
                                        <p:tgtEl>
                                          <p:spTgt spid="62"/>
                                        </p:tgtEl>
                                        <p:attrNameLst>
                                          <p:attrName>r</p:attrName>
                                        </p:attrNameLst>
                                      </p:cBhvr>
                                    </p:animRot>
                                  </p:childTnLst>
                                </p:cTn>
                              </p:par>
                              <p:par>
                                <p:cTn id="371" presetID="2" presetClass="exit" presetSubtype="12" fill="hold" grpId="2" nodeType="withEffect">
                                  <p:stCondLst>
                                    <p:cond delay="0"/>
                                  </p:stCondLst>
                                  <p:childTnLst>
                                    <p:anim calcmode="lin" valueType="num">
                                      <p:cBhvr additive="base">
                                        <p:cTn id="372" dur="5500"/>
                                        <p:tgtEl>
                                          <p:spTgt spid="62"/>
                                        </p:tgtEl>
                                        <p:attrNameLst>
                                          <p:attrName>ppt_x</p:attrName>
                                        </p:attrNameLst>
                                      </p:cBhvr>
                                      <p:tavLst>
                                        <p:tav tm="0">
                                          <p:val>
                                            <p:strVal val="ppt_x"/>
                                          </p:val>
                                        </p:tav>
                                        <p:tav tm="100000">
                                          <p:val>
                                            <p:strVal val="0-ppt_w/2"/>
                                          </p:val>
                                        </p:tav>
                                      </p:tavLst>
                                    </p:anim>
                                    <p:anim calcmode="lin" valueType="num">
                                      <p:cBhvr additive="base">
                                        <p:cTn id="373" dur="5500"/>
                                        <p:tgtEl>
                                          <p:spTgt spid="62"/>
                                        </p:tgtEl>
                                        <p:attrNameLst>
                                          <p:attrName>ppt_y</p:attrName>
                                        </p:attrNameLst>
                                      </p:cBhvr>
                                      <p:tavLst>
                                        <p:tav tm="0">
                                          <p:val>
                                            <p:strVal val="ppt_y"/>
                                          </p:val>
                                        </p:tav>
                                        <p:tav tm="100000">
                                          <p:val>
                                            <p:strVal val="1+ppt_h/2"/>
                                          </p:val>
                                        </p:tav>
                                      </p:tavLst>
                                    </p:anim>
                                    <p:set>
                                      <p:cBhvr>
                                        <p:cTn id="374" dur="1" fill="hold">
                                          <p:stCondLst>
                                            <p:cond delay="5499"/>
                                          </p:stCondLst>
                                        </p:cTn>
                                        <p:tgtEl>
                                          <p:spTgt spid="62"/>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63"/>
                                        </p:tgtEl>
                                        <p:attrNameLst>
                                          <p:attrName>style.visibility</p:attrName>
                                        </p:attrNameLst>
                                      </p:cBhvr>
                                      <p:to>
                                        <p:strVal val="visible"/>
                                      </p:to>
                                    </p:set>
                                    <p:anim calcmode="lin" valueType="num">
                                      <p:cBhvr>
                                        <p:cTn id="377" dur="4500" fill="hold"/>
                                        <p:tgtEl>
                                          <p:spTgt spid="63"/>
                                        </p:tgtEl>
                                        <p:attrNameLst>
                                          <p:attrName>ppt_w</p:attrName>
                                        </p:attrNameLst>
                                      </p:cBhvr>
                                      <p:tavLst>
                                        <p:tav tm="0">
                                          <p:val>
                                            <p:strVal val="#ppt_w"/>
                                          </p:val>
                                        </p:tav>
                                        <p:tav tm="100000">
                                          <p:val>
                                            <p:strVal val="#ppt_w"/>
                                          </p:val>
                                        </p:tav>
                                      </p:tavLst>
                                    </p:anim>
                                    <p:anim calcmode="lin" valueType="num">
                                      <p:cBhvr>
                                        <p:cTn id="378" dur="4500" fill="hold"/>
                                        <p:tgtEl>
                                          <p:spTgt spid="63"/>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4250" fill="hold"/>
                                        <p:tgtEl>
                                          <p:spTgt spid="63"/>
                                        </p:tgtEl>
                                        <p:attrNameLst>
                                          <p:attrName>r</p:attrName>
                                        </p:attrNameLst>
                                      </p:cBhvr>
                                    </p:animRot>
                                  </p:childTnLst>
                                </p:cTn>
                              </p:par>
                              <p:par>
                                <p:cTn id="381" presetID="2" presetClass="exit" presetSubtype="12" fill="hold" grpId="2" nodeType="withEffect">
                                  <p:stCondLst>
                                    <p:cond delay="0"/>
                                  </p:stCondLst>
                                  <p:childTnLst>
                                    <p:anim calcmode="lin" valueType="num">
                                      <p:cBhvr additive="base">
                                        <p:cTn id="382" dur="5500"/>
                                        <p:tgtEl>
                                          <p:spTgt spid="63"/>
                                        </p:tgtEl>
                                        <p:attrNameLst>
                                          <p:attrName>ppt_x</p:attrName>
                                        </p:attrNameLst>
                                      </p:cBhvr>
                                      <p:tavLst>
                                        <p:tav tm="0">
                                          <p:val>
                                            <p:strVal val="ppt_x"/>
                                          </p:val>
                                        </p:tav>
                                        <p:tav tm="100000">
                                          <p:val>
                                            <p:strVal val="0-ppt_w/2"/>
                                          </p:val>
                                        </p:tav>
                                      </p:tavLst>
                                    </p:anim>
                                    <p:anim calcmode="lin" valueType="num">
                                      <p:cBhvr additive="base">
                                        <p:cTn id="383" dur="5500"/>
                                        <p:tgtEl>
                                          <p:spTgt spid="63"/>
                                        </p:tgtEl>
                                        <p:attrNameLst>
                                          <p:attrName>ppt_y</p:attrName>
                                        </p:attrNameLst>
                                      </p:cBhvr>
                                      <p:tavLst>
                                        <p:tav tm="0">
                                          <p:val>
                                            <p:strVal val="ppt_y"/>
                                          </p:val>
                                        </p:tav>
                                        <p:tav tm="100000">
                                          <p:val>
                                            <p:strVal val="1+ppt_h/2"/>
                                          </p:val>
                                        </p:tav>
                                      </p:tavLst>
                                    </p:anim>
                                    <p:set>
                                      <p:cBhvr>
                                        <p:cTn id="384" dur="1" fill="hold">
                                          <p:stCondLst>
                                            <p:cond delay="5499"/>
                                          </p:stCondLst>
                                        </p:cTn>
                                        <p:tgtEl>
                                          <p:spTgt spid="63"/>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64"/>
                                        </p:tgtEl>
                                        <p:attrNameLst>
                                          <p:attrName>style.visibility</p:attrName>
                                        </p:attrNameLst>
                                      </p:cBhvr>
                                      <p:to>
                                        <p:strVal val="visible"/>
                                      </p:to>
                                    </p:set>
                                    <p:anim calcmode="lin" valueType="num">
                                      <p:cBhvr>
                                        <p:cTn id="387" dur="4500" fill="hold"/>
                                        <p:tgtEl>
                                          <p:spTgt spid="64"/>
                                        </p:tgtEl>
                                        <p:attrNameLst>
                                          <p:attrName>ppt_w</p:attrName>
                                        </p:attrNameLst>
                                      </p:cBhvr>
                                      <p:tavLst>
                                        <p:tav tm="0">
                                          <p:val>
                                            <p:strVal val="#ppt_w"/>
                                          </p:val>
                                        </p:tav>
                                        <p:tav tm="100000">
                                          <p:val>
                                            <p:strVal val="#ppt_w"/>
                                          </p:val>
                                        </p:tav>
                                      </p:tavLst>
                                    </p:anim>
                                    <p:anim calcmode="lin" valueType="num">
                                      <p:cBhvr>
                                        <p:cTn id="388" dur="4500" fill="hold"/>
                                        <p:tgtEl>
                                          <p:spTgt spid="64"/>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4250" fill="hold"/>
                                        <p:tgtEl>
                                          <p:spTgt spid="64"/>
                                        </p:tgtEl>
                                        <p:attrNameLst>
                                          <p:attrName>r</p:attrName>
                                        </p:attrNameLst>
                                      </p:cBhvr>
                                    </p:animRot>
                                  </p:childTnLst>
                                </p:cTn>
                              </p:par>
                              <p:par>
                                <p:cTn id="391" presetID="2" presetClass="exit" presetSubtype="12" fill="hold" grpId="2" nodeType="withEffect">
                                  <p:stCondLst>
                                    <p:cond delay="0"/>
                                  </p:stCondLst>
                                  <p:childTnLst>
                                    <p:anim calcmode="lin" valueType="num">
                                      <p:cBhvr additive="base">
                                        <p:cTn id="392" dur="5500"/>
                                        <p:tgtEl>
                                          <p:spTgt spid="64"/>
                                        </p:tgtEl>
                                        <p:attrNameLst>
                                          <p:attrName>ppt_x</p:attrName>
                                        </p:attrNameLst>
                                      </p:cBhvr>
                                      <p:tavLst>
                                        <p:tav tm="0">
                                          <p:val>
                                            <p:strVal val="ppt_x"/>
                                          </p:val>
                                        </p:tav>
                                        <p:tav tm="100000">
                                          <p:val>
                                            <p:strVal val="0-ppt_w/2"/>
                                          </p:val>
                                        </p:tav>
                                      </p:tavLst>
                                    </p:anim>
                                    <p:anim calcmode="lin" valueType="num">
                                      <p:cBhvr additive="base">
                                        <p:cTn id="393" dur="5500"/>
                                        <p:tgtEl>
                                          <p:spTgt spid="64"/>
                                        </p:tgtEl>
                                        <p:attrNameLst>
                                          <p:attrName>ppt_y</p:attrName>
                                        </p:attrNameLst>
                                      </p:cBhvr>
                                      <p:tavLst>
                                        <p:tav tm="0">
                                          <p:val>
                                            <p:strVal val="ppt_y"/>
                                          </p:val>
                                        </p:tav>
                                        <p:tav tm="100000">
                                          <p:val>
                                            <p:strVal val="1+ppt_h/2"/>
                                          </p:val>
                                        </p:tav>
                                      </p:tavLst>
                                    </p:anim>
                                    <p:set>
                                      <p:cBhvr>
                                        <p:cTn id="394" dur="1" fill="hold">
                                          <p:stCondLst>
                                            <p:cond delay="5499"/>
                                          </p:stCondLst>
                                        </p:cTn>
                                        <p:tgtEl>
                                          <p:spTgt spid="64"/>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65"/>
                                        </p:tgtEl>
                                        <p:attrNameLst>
                                          <p:attrName>style.visibility</p:attrName>
                                        </p:attrNameLst>
                                      </p:cBhvr>
                                      <p:to>
                                        <p:strVal val="visible"/>
                                      </p:to>
                                    </p:set>
                                    <p:anim calcmode="lin" valueType="num">
                                      <p:cBhvr>
                                        <p:cTn id="397" dur="4500" fill="hold"/>
                                        <p:tgtEl>
                                          <p:spTgt spid="65"/>
                                        </p:tgtEl>
                                        <p:attrNameLst>
                                          <p:attrName>ppt_w</p:attrName>
                                        </p:attrNameLst>
                                      </p:cBhvr>
                                      <p:tavLst>
                                        <p:tav tm="0">
                                          <p:val>
                                            <p:strVal val="#ppt_w"/>
                                          </p:val>
                                        </p:tav>
                                        <p:tav tm="100000">
                                          <p:val>
                                            <p:strVal val="#ppt_w"/>
                                          </p:val>
                                        </p:tav>
                                      </p:tavLst>
                                    </p:anim>
                                    <p:anim calcmode="lin" valueType="num">
                                      <p:cBhvr>
                                        <p:cTn id="398" dur="4500" fill="hold"/>
                                        <p:tgtEl>
                                          <p:spTgt spid="65"/>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4250" fill="hold"/>
                                        <p:tgtEl>
                                          <p:spTgt spid="65"/>
                                        </p:tgtEl>
                                        <p:attrNameLst>
                                          <p:attrName>r</p:attrName>
                                        </p:attrNameLst>
                                      </p:cBhvr>
                                    </p:animRot>
                                  </p:childTnLst>
                                </p:cTn>
                              </p:par>
                              <p:par>
                                <p:cTn id="401" presetID="2" presetClass="exit" presetSubtype="12" fill="hold" grpId="2" nodeType="withEffect">
                                  <p:stCondLst>
                                    <p:cond delay="0"/>
                                  </p:stCondLst>
                                  <p:childTnLst>
                                    <p:anim calcmode="lin" valueType="num">
                                      <p:cBhvr additive="base">
                                        <p:cTn id="402" dur="5500"/>
                                        <p:tgtEl>
                                          <p:spTgt spid="65"/>
                                        </p:tgtEl>
                                        <p:attrNameLst>
                                          <p:attrName>ppt_x</p:attrName>
                                        </p:attrNameLst>
                                      </p:cBhvr>
                                      <p:tavLst>
                                        <p:tav tm="0">
                                          <p:val>
                                            <p:strVal val="ppt_x"/>
                                          </p:val>
                                        </p:tav>
                                        <p:tav tm="100000">
                                          <p:val>
                                            <p:strVal val="0-ppt_w/2"/>
                                          </p:val>
                                        </p:tav>
                                      </p:tavLst>
                                    </p:anim>
                                    <p:anim calcmode="lin" valueType="num">
                                      <p:cBhvr additive="base">
                                        <p:cTn id="403" dur="5500"/>
                                        <p:tgtEl>
                                          <p:spTgt spid="65"/>
                                        </p:tgtEl>
                                        <p:attrNameLst>
                                          <p:attrName>ppt_y</p:attrName>
                                        </p:attrNameLst>
                                      </p:cBhvr>
                                      <p:tavLst>
                                        <p:tav tm="0">
                                          <p:val>
                                            <p:strVal val="ppt_y"/>
                                          </p:val>
                                        </p:tav>
                                        <p:tav tm="100000">
                                          <p:val>
                                            <p:strVal val="1+ppt_h/2"/>
                                          </p:val>
                                        </p:tav>
                                      </p:tavLst>
                                    </p:anim>
                                    <p:set>
                                      <p:cBhvr>
                                        <p:cTn id="404" dur="1" fill="hold">
                                          <p:stCondLst>
                                            <p:cond delay="5499"/>
                                          </p:stCondLst>
                                        </p:cTn>
                                        <p:tgtEl>
                                          <p:spTgt spid="65"/>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66"/>
                                        </p:tgtEl>
                                        <p:attrNameLst>
                                          <p:attrName>style.visibility</p:attrName>
                                        </p:attrNameLst>
                                      </p:cBhvr>
                                      <p:to>
                                        <p:strVal val="visible"/>
                                      </p:to>
                                    </p:set>
                                    <p:anim calcmode="lin" valueType="num">
                                      <p:cBhvr>
                                        <p:cTn id="407" dur="4500" fill="hold"/>
                                        <p:tgtEl>
                                          <p:spTgt spid="66"/>
                                        </p:tgtEl>
                                        <p:attrNameLst>
                                          <p:attrName>ppt_w</p:attrName>
                                        </p:attrNameLst>
                                      </p:cBhvr>
                                      <p:tavLst>
                                        <p:tav tm="0">
                                          <p:val>
                                            <p:strVal val="#ppt_w"/>
                                          </p:val>
                                        </p:tav>
                                        <p:tav tm="100000">
                                          <p:val>
                                            <p:strVal val="#ppt_w"/>
                                          </p:val>
                                        </p:tav>
                                      </p:tavLst>
                                    </p:anim>
                                    <p:anim calcmode="lin" valueType="num">
                                      <p:cBhvr>
                                        <p:cTn id="408" dur="4500" fill="hold"/>
                                        <p:tgtEl>
                                          <p:spTgt spid="66"/>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4250" fill="hold"/>
                                        <p:tgtEl>
                                          <p:spTgt spid="66"/>
                                        </p:tgtEl>
                                        <p:attrNameLst>
                                          <p:attrName>r</p:attrName>
                                        </p:attrNameLst>
                                      </p:cBhvr>
                                    </p:animRot>
                                  </p:childTnLst>
                                </p:cTn>
                              </p:par>
                              <p:par>
                                <p:cTn id="411" presetID="2" presetClass="exit" presetSubtype="12" fill="hold" grpId="2" nodeType="withEffect">
                                  <p:stCondLst>
                                    <p:cond delay="0"/>
                                  </p:stCondLst>
                                  <p:childTnLst>
                                    <p:anim calcmode="lin" valueType="num">
                                      <p:cBhvr additive="base">
                                        <p:cTn id="412" dur="5500"/>
                                        <p:tgtEl>
                                          <p:spTgt spid="66"/>
                                        </p:tgtEl>
                                        <p:attrNameLst>
                                          <p:attrName>ppt_x</p:attrName>
                                        </p:attrNameLst>
                                      </p:cBhvr>
                                      <p:tavLst>
                                        <p:tav tm="0">
                                          <p:val>
                                            <p:strVal val="ppt_x"/>
                                          </p:val>
                                        </p:tav>
                                        <p:tav tm="100000">
                                          <p:val>
                                            <p:strVal val="0-ppt_w/2"/>
                                          </p:val>
                                        </p:tav>
                                      </p:tavLst>
                                    </p:anim>
                                    <p:anim calcmode="lin" valueType="num">
                                      <p:cBhvr additive="base">
                                        <p:cTn id="413" dur="5500"/>
                                        <p:tgtEl>
                                          <p:spTgt spid="66"/>
                                        </p:tgtEl>
                                        <p:attrNameLst>
                                          <p:attrName>ppt_y</p:attrName>
                                        </p:attrNameLst>
                                      </p:cBhvr>
                                      <p:tavLst>
                                        <p:tav tm="0">
                                          <p:val>
                                            <p:strVal val="ppt_y"/>
                                          </p:val>
                                        </p:tav>
                                        <p:tav tm="100000">
                                          <p:val>
                                            <p:strVal val="1+ppt_h/2"/>
                                          </p:val>
                                        </p:tav>
                                      </p:tavLst>
                                    </p:anim>
                                    <p:set>
                                      <p:cBhvr>
                                        <p:cTn id="414" dur="1" fill="hold">
                                          <p:stCondLst>
                                            <p:cond delay="5499"/>
                                          </p:stCondLst>
                                        </p:cTn>
                                        <p:tgtEl>
                                          <p:spTgt spid="66"/>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67"/>
                                        </p:tgtEl>
                                        <p:attrNameLst>
                                          <p:attrName>style.visibility</p:attrName>
                                        </p:attrNameLst>
                                      </p:cBhvr>
                                      <p:to>
                                        <p:strVal val="visible"/>
                                      </p:to>
                                    </p:set>
                                    <p:anim calcmode="lin" valueType="num">
                                      <p:cBhvr>
                                        <p:cTn id="417" dur="4500" fill="hold"/>
                                        <p:tgtEl>
                                          <p:spTgt spid="67"/>
                                        </p:tgtEl>
                                        <p:attrNameLst>
                                          <p:attrName>ppt_w</p:attrName>
                                        </p:attrNameLst>
                                      </p:cBhvr>
                                      <p:tavLst>
                                        <p:tav tm="0">
                                          <p:val>
                                            <p:strVal val="#ppt_w"/>
                                          </p:val>
                                        </p:tav>
                                        <p:tav tm="100000">
                                          <p:val>
                                            <p:strVal val="#ppt_w"/>
                                          </p:val>
                                        </p:tav>
                                      </p:tavLst>
                                    </p:anim>
                                    <p:anim calcmode="lin" valueType="num">
                                      <p:cBhvr>
                                        <p:cTn id="418" dur="4500" fill="hold"/>
                                        <p:tgtEl>
                                          <p:spTgt spid="67"/>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4250" fill="hold"/>
                                        <p:tgtEl>
                                          <p:spTgt spid="67"/>
                                        </p:tgtEl>
                                        <p:attrNameLst>
                                          <p:attrName>r</p:attrName>
                                        </p:attrNameLst>
                                      </p:cBhvr>
                                    </p:animRot>
                                  </p:childTnLst>
                                </p:cTn>
                              </p:par>
                              <p:par>
                                <p:cTn id="421" presetID="2" presetClass="exit" presetSubtype="12" fill="hold" grpId="2" nodeType="withEffect">
                                  <p:stCondLst>
                                    <p:cond delay="0"/>
                                  </p:stCondLst>
                                  <p:childTnLst>
                                    <p:anim calcmode="lin" valueType="num">
                                      <p:cBhvr additive="base">
                                        <p:cTn id="422" dur="5500"/>
                                        <p:tgtEl>
                                          <p:spTgt spid="67"/>
                                        </p:tgtEl>
                                        <p:attrNameLst>
                                          <p:attrName>ppt_x</p:attrName>
                                        </p:attrNameLst>
                                      </p:cBhvr>
                                      <p:tavLst>
                                        <p:tav tm="0">
                                          <p:val>
                                            <p:strVal val="ppt_x"/>
                                          </p:val>
                                        </p:tav>
                                        <p:tav tm="100000">
                                          <p:val>
                                            <p:strVal val="0-ppt_w/2"/>
                                          </p:val>
                                        </p:tav>
                                      </p:tavLst>
                                    </p:anim>
                                    <p:anim calcmode="lin" valueType="num">
                                      <p:cBhvr additive="base">
                                        <p:cTn id="423" dur="5500"/>
                                        <p:tgtEl>
                                          <p:spTgt spid="67"/>
                                        </p:tgtEl>
                                        <p:attrNameLst>
                                          <p:attrName>ppt_y</p:attrName>
                                        </p:attrNameLst>
                                      </p:cBhvr>
                                      <p:tavLst>
                                        <p:tav tm="0">
                                          <p:val>
                                            <p:strVal val="ppt_y"/>
                                          </p:val>
                                        </p:tav>
                                        <p:tav tm="100000">
                                          <p:val>
                                            <p:strVal val="1+ppt_h/2"/>
                                          </p:val>
                                        </p:tav>
                                      </p:tavLst>
                                    </p:anim>
                                    <p:set>
                                      <p:cBhvr>
                                        <p:cTn id="424" dur="1" fill="hold">
                                          <p:stCondLst>
                                            <p:cond delay="5499"/>
                                          </p:stCondLst>
                                        </p:cTn>
                                        <p:tgtEl>
                                          <p:spTgt spid="67"/>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68"/>
                                        </p:tgtEl>
                                        <p:attrNameLst>
                                          <p:attrName>style.visibility</p:attrName>
                                        </p:attrNameLst>
                                      </p:cBhvr>
                                      <p:to>
                                        <p:strVal val="visible"/>
                                      </p:to>
                                    </p:set>
                                    <p:anim calcmode="lin" valueType="num">
                                      <p:cBhvr>
                                        <p:cTn id="427" dur="4500" fill="hold"/>
                                        <p:tgtEl>
                                          <p:spTgt spid="68"/>
                                        </p:tgtEl>
                                        <p:attrNameLst>
                                          <p:attrName>ppt_w</p:attrName>
                                        </p:attrNameLst>
                                      </p:cBhvr>
                                      <p:tavLst>
                                        <p:tav tm="0">
                                          <p:val>
                                            <p:strVal val="#ppt_w"/>
                                          </p:val>
                                        </p:tav>
                                        <p:tav tm="100000">
                                          <p:val>
                                            <p:strVal val="#ppt_w"/>
                                          </p:val>
                                        </p:tav>
                                      </p:tavLst>
                                    </p:anim>
                                    <p:anim calcmode="lin" valueType="num">
                                      <p:cBhvr>
                                        <p:cTn id="428" dur="4500" fill="hold"/>
                                        <p:tgtEl>
                                          <p:spTgt spid="68"/>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4250" fill="hold"/>
                                        <p:tgtEl>
                                          <p:spTgt spid="68"/>
                                        </p:tgtEl>
                                        <p:attrNameLst>
                                          <p:attrName>r</p:attrName>
                                        </p:attrNameLst>
                                      </p:cBhvr>
                                    </p:animRot>
                                  </p:childTnLst>
                                </p:cTn>
                              </p:par>
                              <p:par>
                                <p:cTn id="431" presetID="2" presetClass="exit" presetSubtype="12" fill="hold" grpId="2" nodeType="withEffect">
                                  <p:stCondLst>
                                    <p:cond delay="0"/>
                                  </p:stCondLst>
                                  <p:childTnLst>
                                    <p:anim calcmode="lin" valueType="num">
                                      <p:cBhvr additive="base">
                                        <p:cTn id="432" dur="5500"/>
                                        <p:tgtEl>
                                          <p:spTgt spid="68"/>
                                        </p:tgtEl>
                                        <p:attrNameLst>
                                          <p:attrName>ppt_x</p:attrName>
                                        </p:attrNameLst>
                                      </p:cBhvr>
                                      <p:tavLst>
                                        <p:tav tm="0">
                                          <p:val>
                                            <p:strVal val="ppt_x"/>
                                          </p:val>
                                        </p:tav>
                                        <p:tav tm="100000">
                                          <p:val>
                                            <p:strVal val="0-ppt_w/2"/>
                                          </p:val>
                                        </p:tav>
                                      </p:tavLst>
                                    </p:anim>
                                    <p:anim calcmode="lin" valueType="num">
                                      <p:cBhvr additive="base">
                                        <p:cTn id="433" dur="5500"/>
                                        <p:tgtEl>
                                          <p:spTgt spid="68"/>
                                        </p:tgtEl>
                                        <p:attrNameLst>
                                          <p:attrName>ppt_y</p:attrName>
                                        </p:attrNameLst>
                                      </p:cBhvr>
                                      <p:tavLst>
                                        <p:tav tm="0">
                                          <p:val>
                                            <p:strVal val="ppt_y"/>
                                          </p:val>
                                        </p:tav>
                                        <p:tav tm="100000">
                                          <p:val>
                                            <p:strVal val="1+ppt_h/2"/>
                                          </p:val>
                                        </p:tav>
                                      </p:tavLst>
                                    </p:anim>
                                    <p:set>
                                      <p:cBhvr>
                                        <p:cTn id="434" dur="1" fill="hold">
                                          <p:stCondLst>
                                            <p:cond delay="5499"/>
                                          </p:stCondLst>
                                        </p:cTn>
                                        <p:tgtEl>
                                          <p:spTgt spid="68"/>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69"/>
                                        </p:tgtEl>
                                        <p:attrNameLst>
                                          <p:attrName>style.visibility</p:attrName>
                                        </p:attrNameLst>
                                      </p:cBhvr>
                                      <p:to>
                                        <p:strVal val="visible"/>
                                      </p:to>
                                    </p:set>
                                    <p:anim calcmode="lin" valueType="num">
                                      <p:cBhvr>
                                        <p:cTn id="437" dur="4500" fill="hold"/>
                                        <p:tgtEl>
                                          <p:spTgt spid="69"/>
                                        </p:tgtEl>
                                        <p:attrNameLst>
                                          <p:attrName>ppt_w</p:attrName>
                                        </p:attrNameLst>
                                      </p:cBhvr>
                                      <p:tavLst>
                                        <p:tav tm="0">
                                          <p:val>
                                            <p:strVal val="#ppt_w"/>
                                          </p:val>
                                        </p:tav>
                                        <p:tav tm="100000">
                                          <p:val>
                                            <p:strVal val="#ppt_w"/>
                                          </p:val>
                                        </p:tav>
                                      </p:tavLst>
                                    </p:anim>
                                    <p:anim calcmode="lin" valueType="num">
                                      <p:cBhvr>
                                        <p:cTn id="438" dur="4500" fill="hold"/>
                                        <p:tgtEl>
                                          <p:spTgt spid="69"/>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4250" fill="hold"/>
                                        <p:tgtEl>
                                          <p:spTgt spid="69"/>
                                        </p:tgtEl>
                                        <p:attrNameLst>
                                          <p:attrName>r</p:attrName>
                                        </p:attrNameLst>
                                      </p:cBhvr>
                                    </p:animRot>
                                  </p:childTnLst>
                                </p:cTn>
                              </p:par>
                              <p:par>
                                <p:cTn id="441" presetID="2" presetClass="exit" presetSubtype="12" fill="hold" grpId="2" nodeType="withEffect">
                                  <p:stCondLst>
                                    <p:cond delay="0"/>
                                  </p:stCondLst>
                                  <p:childTnLst>
                                    <p:anim calcmode="lin" valueType="num">
                                      <p:cBhvr additive="base">
                                        <p:cTn id="442" dur="5500"/>
                                        <p:tgtEl>
                                          <p:spTgt spid="69"/>
                                        </p:tgtEl>
                                        <p:attrNameLst>
                                          <p:attrName>ppt_x</p:attrName>
                                        </p:attrNameLst>
                                      </p:cBhvr>
                                      <p:tavLst>
                                        <p:tav tm="0">
                                          <p:val>
                                            <p:strVal val="ppt_x"/>
                                          </p:val>
                                        </p:tav>
                                        <p:tav tm="100000">
                                          <p:val>
                                            <p:strVal val="0-ppt_w/2"/>
                                          </p:val>
                                        </p:tav>
                                      </p:tavLst>
                                    </p:anim>
                                    <p:anim calcmode="lin" valueType="num">
                                      <p:cBhvr additive="base">
                                        <p:cTn id="443" dur="5500"/>
                                        <p:tgtEl>
                                          <p:spTgt spid="69"/>
                                        </p:tgtEl>
                                        <p:attrNameLst>
                                          <p:attrName>ppt_y</p:attrName>
                                        </p:attrNameLst>
                                      </p:cBhvr>
                                      <p:tavLst>
                                        <p:tav tm="0">
                                          <p:val>
                                            <p:strVal val="ppt_y"/>
                                          </p:val>
                                        </p:tav>
                                        <p:tav tm="100000">
                                          <p:val>
                                            <p:strVal val="1+ppt_h/2"/>
                                          </p:val>
                                        </p:tav>
                                      </p:tavLst>
                                    </p:anim>
                                    <p:set>
                                      <p:cBhvr>
                                        <p:cTn id="444" dur="1" fill="hold">
                                          <p:stCondLst>
                                            <p:cond delay="5499"/>
                                          </p:stCondLst>
                                        </p:cTn>
                                        <p:tgtEl>
                                          <p:spTgt spid="69"/>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70"/>
                                        </p:tgtEl>
                                        <p:attrNameLst>
                                          <p:attrName>style.visibility</p:attrName>
                                        </p:attrNameLst>
                                      </p:cBhvr>
                                      <p:to>
                                        <p:strVal val="visible"/>
                                      </p:to>
                                    </p:set>
                                    <p:anim calcmode="lin" valueType="num">
                                      <p:cBhvr>
                                        <p:cTn id="447" dur="4500" fill="hold"/>
                                        <p:tgtEl>
                                          <p:spTgt spid="70"/>
                                        </p:tgtEl>
                                        <p:attrNameLst>
                                          <p:attrName>ppt_w</p:attrName>
                                        </p:attrNameLst>
                                      </p:cBhvr>
                                      <p:tavLst>
                                        <p:tav tm="0">
                                          <p:val>
                                            <p:strVal val="#ppt_w"/>
                                          </p:val>
                                        </p:tav>
                                        <p:tav tm="100000">
                                          <p:val>
                                            <p:strVal val="#ppt_w"/>
                                          </p:val>
                                        </p:tav>
                                      </p:tavLst>
                                    </p:anim>
                                    <p:anim calcmode="lin" valueType="num">
                                      <p:cBhvr>
                                        <p:cTn id="448" dur="4500" fill="hold"/>
                                        <p:tgtEl>
                                          <p:spTgt spid="70"/>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4250" fill="hold"/>
                                        <p:tgtEl>
                                          <p:spTgt spid="70"/>
                                        </p:tgtEl>
                                        <p:attrNameLst>
                                          <p:attrName>r</p:attrName>
                                        </p:attrNameLst>
                                      </p:cBhvr>
                                    </p:animRot>
                                  </p:childTnLst>
                                </p:cTn>
                              </p:par>
                              <p:par>
                                <p:cTn id="451" presetID="2" presetClass="exit" presetSubtype="12" fill="hold" grpId="2" nodeType="withEffect">
                                  <p:stCondLst>
                                    <p:cond delay="0"/>
                                  </p:stCondLst>
                                  <p:childTnLst>
                                    <p:anim calcmode="lin" valueType="num">
                                      <p:cBhvr additive="base">
                                        <p:cTn id="452" dur="5500"/>
                                        <p:tgtEl>
                                          <p:spTgt spid="70"/>
                                        </p:tgtEl>
                                        <p:attrNameLst>
                                          <p:attrName>ppt_x</p:attrName>
                                        </p:attrNameLst>
                                      </p:cBhvr>
                                      <p:tavLst>
                                        <p:tav tm="0">
                                          <p:val>
                                            <p:strVal val="ppt_x"/>
                                          </p:val>
                                        </p:tav>
                                        <p:tav tm="100000">
                                          <p:val>
                                            <p:strVal val="0-ppt_w/2"/>
                                          </p:val>
                                        </p:tav>
                                      </p:tavLst>
                                    </p:anim>
                                    <p:anim calcmode="lin" valueType="num">
                                      <p:cBhvr additive="base">
                                        <p:cTn id="453" dur="5500"/>
                                        <p:tgtEl>
                                          <p:spTgt spid="70"/>
                                        </p:tgtEl>
                                        <p:attrNameLst>
                                          <p:attrName>ppt_y</p:attrName>
                                        </p:attrNameLst>
                                      </p:cBhvr>
                                      <p:tavLst>
                                        <p:tav tm="0">
                                          <p:val>
                                            <p:strVal val="ppt_y"/>
                                          </p:val>
                                        </p:tav>
                                        <p:tav tm="100000">
                                          <p:val>
                                            <p:strVal val="1+ppt_h/2"/>
                                          </p:val>
                                        </p:tav>
                                      </p:tavLst>
                                    </p:anim>
                                    <p:set>
                                      <p:cBhvr>
                                        <p:cTn id="454" dur="1" fill="hold">
                                          <p:stCondLst>
                                            <p:cond delay="5499"/>
                                          </p:stCondLst>
                                        </p:cTn>
                                        <p:tgtEl>
                                          <p:spTgt spid="70"/>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71"/>
                                        </p:tgtEl>
                                        <p:attrNameLst>
                                          <p:attrName>style.visibility</p:attrName>
                                        </p:attrNameLst>
                                      </p:cBhvr>
                                      <p:to>
                                        <p:strVal val="visible"/>
                                      </p:to>
                                    </p:set>
                                    <p:anim calcmode="lin" valueType="num">
                                      <p:cBhvr>
                                        <p:cTn id="457" dur="4500" fill="hold"/>
                                        <p:tgtEl>
                                          <p:spTgt spid="71"/>
                                        </p:tgtEl>
                                        <p:attrNameLst>
                                          <p:attrName>ppt_w</p:attrName>
                                        </p:attrNameLst>
                                      </p:cBhvr>
                                      <p:tavLst>
                                        <p:tav tm="0">
                                          <p:val>
                                            <p:strVal val="#ppt_w"/>
                                          </p:val>
                                        </p:tav>
                                        <p:tav tm="100000">
                                          <p:val>
                                            <p:strVal val="#ppt_w"/>
                                          </p:val>
                                        </p:tav>
                                      </p:tavLst>
                                    </p:anim>
                                    <p:anim calcmode="lin" valueType="num">
                                      <p:cBhvr>
                                        <p:cTn id="458" dur="4500" fill="hold"/>
                                        <p:tgtEl>
                                          <p:spTgt spid="71"/>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4250" fill="hold"/>
                                        <p:tgtEl>
                                          <p:spTgt spid="71"/>
                                        </p:tgtEl>
                                        <p:attrNameLst>
                                          <p:attrName>r</p:attrName>
                                        </p:attrNameLst>
                                      </p:cBhvr>
                                    </p:animRot>
                                  </p:childTnLst>
                                </p:cTn>
                              </p:par>
                              <p:par>
                                <p:cTn id="461" presetID="2" presetClass="exit" presetSubtype="12" fill="hold" grpId="2" nodeType="withEffect">
                                  <p:stCondLst>
                                    <p:cond delay="0"/>
                                  </p:stCondLst>
                                  <p:childTnLst>
                                    <p:anim calcmode="lin" valueType="num">
                                      <p:cBhvr additive="base">
                                        <p:cTn id="462" dur="5500"/>
                                        <p:tgtEl>
                                          <p:spTgt spid="71"/>
                                        </p:tgtEl>
                                        <p:attrNameLst>
                                          <p:attrName>ppt_x</p:attrName>
                                        </p:attrNameLst>
                                      </p:cBhvr>
                                      <p:tavLst>
                                        <p:tav tm="0">
                                          <p:val>
                                            <p:strVal val="ppt_x"/>
                                          </p:val>
                                        </p:tav>
                                        <p:tav tm="100000">
                                          <p:val>
                                            <p:strVal val="0-ppt_w/2"/>
                                          </p:val>
                                        </p:tav>
                                      </p:tavLst>
                                    </p:anim>
                                    <p:anim calcmode="lin" valueType="num">
                                      <p:cBhvr additive="base">
                                        <p:cTn id="463" dur="5500"/>
                                        <p:tgtEl>
                                          <p:spTgt spid="71"/>
                                        </p:tgtEl>
                                        <p:attrNameLst>
                                          <p:attrName>ppt_y</p:attrName>
                                        </p:attrNameLst>
                                      </p:cBhvr>
                                      <p:tavLst>
                                        <p:tav tm="0">
                                          <p:val>
                                            <p:strVal val="ppt_y"/>
                                          </p:val>
                                        </p:tav>
                                        <p:tav tm="100000">
                                          <p:val>
                                            <p:strVal val="1+ppt_h/2"/>
                                          </p:val>
                                        </p:tav>
                                      </p:tavLst>
                                    </p:anim>
                                    <p:set>
                                      <p:cBhvr>
                                        <p:cTn id="464" dur="1" fill="hold">
                                          <p:stCondLst>
                                            <p:cond delay="5499"/>
                                          </p:stCondLst>
                                        </p:cTn>
                                        <p:tgtEl>
                                          <p:spTgt spid="71"/>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72"/>
                                        </p:tgtEl>
                                        <p:attrNameLst>
                                          <p:attrName>style.visibility</p:attrName>
                                        </p:attrNameLst>
                                      </p:cBhvr>
                                      <p:to>
                                        <p:strVal val="visible"/>
                                      </p:to>
                                    </p:set>
                                    <p:anim calcmode="lin" valueType="num">
                                      <p:cBhvr>
                                        <p:cTn id="467" dur="4500" fill="hold"/>
                                        <p:tgtEl>
                                          <p:spTgt spid="72"/>
                                        </p:tgtEl>
                                        <p:attrNameLst>
                                          <p:attrName>ppt_w</p:attrName>
                                        </p:attrNameLst>
                                      </p:cBhvr>
                                      <p:tavLst>
                                        <p:tav tm="0">
                                          <p:val>
                                            <p:strVal val="#ppt_w"/>
                                          </p:val>
                                        </p:tav>
                                        <p:tav tm="100000">
                                          <p:val>
                                            <p:strVal val="#ppt_w"/>
                                          </p:val>
                                        </p:tav>
                                      </p:tavLst>
                                    </p:anim>
                                    <p:anim calcmode="lin" valueType="num">
                                      <p:cBhvr>
                                        <p:cTn id="468" dur="4500" fill="hold"/>
                                        <p:tgtEl>
                                          <p:spTgt spid="72"/>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4250" fill="hold"/>
                                        <p:tgtEl>
                                          <p:spTgt spid="72"/>
                                        </p:tgtEl>
                                        <p:attrNameLst>
                                          <p:attrName>r</p:attrName>
                                        </p:attrNameLst>
                                      </p:cBhvr>
                                    </p:animRot>
                                  </p:childTnLst>
                                </p:cTn>
                              </p:par>
                              <p:par>
                                <p:cTn id="471" presetID="2" presetClass="exit" presetSubtype="12" fill="hold" grpId="2" nodeType="withEffect">
                                  <p:stCondLst>
                                    <p:cond delay="0"/>
                                  </p:stCondLst>
                                  <p:childTnLst>
                                    <p:anim calcmode="lin" valueType="num">
                                      <p:cBhvr additive="base">
                                        <p:cTn id="472" dur="5500"/>
                                        <p:tgtEl>
                                          <p:spTgt spid="72"/>
                                        </p:tgtEl>
                                        <p:attrNameLst>
                                          <p:attrName>ppt_x</p:attrName>
                                        </p:attrNameLst>
                                      </p:cBhvr>
                                      <p:tavLst>
                                        <p:tav tm="0">
                                          <p:val>
                                            <p:strVal val="ppt_x"/>
                                          </p:val>
                                        </p:tav>
                                        <p:tav tm="100000">
                                          <p:val>
                                            <p:strVal val="0-ppt_w/2"/>
                                          </p:val>
                                        </p:tav>
                                      </p:tavLst>
                                    </p:anim>
                                    <p:anim calcmode="lin" valueType="num">
                                      <p:cBhvr additive="base">
                                        <p:cTn id="473" dur="5500"/>
                                        <p:tgtEl>
                                          <p:spTgt spid="72"/>
                                        </p:tgtEl>
                                        <p:attrNameLst>
                                          <p:attrName>ppt_y</p:attrName>
                                        </p:attrNameLst>
                                      </p:cBhvr>
                                      <p:tavLst>
                                        <p:tav tm="0">
                                          <p:val>
                                            <p:strVal val="ppt_y"/>
                                          </p:val>
                                        </p:tav>
                                        <p:tav tm="100000">
                                          <p:val>
                                            <p:strVal val="1+ppt_h/2"/>
                                          </p:val>
                                        </p:tav>
                                      </p:tavLst>
                                    </p:anim>
                                    <p:set>
                                      <p:cBhvr>
                                        <p:cTn id="474" dur="1" fill="hold">
                                          <p:stCondLst>
                                            <p:cond delay="5499"/>
                                          </p:stCondLst>
                                        </p:cTn>
                                        <p:tgtEl>
                                          <p:spTgt spid="72"/>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73"/>
                                        </p:tgtEl>
                                        <p:attrNameLst>
                                          <p:attrName>style.visibility</p:attrName>
                                        </p:attrNameLst>
                                      </p:cBhvr>
                                      <p:to>
                                        <p:strVal val="visible"/>
                                      </p:to>
                                    </p:set>
                                    <p:anim calcmode="lin" valueType="num">
                                      <p:cBhvr>
                                        <p:cTn id="477" dur="4500" fill="hold"/>
                                        <p:tgtEl>
                                          <p:spTgt spid="73"/>
                                        </p:tgtEl>
                                        <p:attrNameLst>
                                          <p:attrName>ppt_w</p:attrName>
                                        </p:attrNameLst>
                                      </p:cBhvr>
                                      <p:tavLst>
                                        <p:tav tm="0">
                                          <p:val>
                                            <p:strVal val="#ppt_w"/>
                                          </p:val>
                                        </p:tav>
                                        <p:tav tm="100000">
                                          <p:val>
                                            <p:strVal val="#ppt_w"/>
                                          </p:val>
                                        </p:tav>
                                      </p:tavLst>
                                    </p:anim>
                                    <p:anim calcmode="lin" valueType="num">
                                      <p:cBhvr>
                                        <p:cTn id="478" dur="4500" fill="hold"/>
                                        <p:tgtEl>
                                          <p:spTgt spid="73"/>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4250" fill="hold"/>
                                        <p:tgtEl>
                                          <p:spTgt spid="73"/>
                                        </p:tgtEl>
                                        <p:attrNameLst>
                                          <p:attrName>r</p:attrName>
                                        </p:attrNameLst>
                                      </p:cBhvr>
                                    </p:animRot>
                                  </p:childTnLst>
                                </p:cTn>
                              </p:par>
                              <p:par>
                                <p:cTn id="481" presetID="2" presetClass="exit" presetSubtype="12" fill="hold" grpId="2" nodeType="withEffect">
                                  <p:stCondLst>
                                    <p:cond delay="0"/>
                                  </p:stCondLst>
                                  <p:childTnLst>
                                    <p:anim calcmode="lin" valueType="num">
                                      <p:cBhvr additive="base">
                                        <p:cTn id="482" dur="5500"/>
                                        <p:tgtEl>
                                          <p:spTgt spid="73"/>
                                        </p:tgtEl>
                                        <p:attrNameLst>
                                          <p:attrName>ppt_x</p:attrName>
                                        </p:attrNameLst>
                                      </p:cBhvr>
                                      <p:tavLst>
                                        <p:tav tm="0">
                                          <p:val>
                                            <p:strVal val="ppt_x"/>
                                          </p:val>
                                        </p:tav>
                                        <p:tav tm="100000">
                                          <p:val>
                                            <p:strVal val="0-ppt_w/2"/>
                                          </p:val>
                                        </p:tav>
                                      </p:tavLst>
                                    </p:anim>
                                    <p:anim calcmode="lin" valueType="num">
                                      <p:cBhvr additive="base">
                                        <p:cTn id="483" dur="5500"/>
                                        <p:tgtEl>
                                          <p:spTgt spid="73"/>
                                        </p:tgtEl>
                                        <p:attrNameLst>
                                          <p:attrName>ppt_y</p:attrName>
                                        </p:attrNameLst>
                                      </p:cBhvr>
                                      <p:tavLst>
                                        <p:tav tm="0">
                                          <p:val>
                                            <p:strVal val="ppt_y"/>
                                          </p:val>
                                        </p:tav>
                                        <p:tav tm="100000">
                                          <p:val>
                                            <p:strVal val="1+ppt_h/2"/>
                                          </p:val>
                                        </p:tav>
                                      </p:tavLst>
                                    </p:anim>
                                    <p:set>
                                      <p:cBhvr>
                                        <p:cTn id="484" dur="1" fill="hold">
                                          <p:stCondLst>
                                            <p:cond delay="5499"/>
                                          </p:stCondLst>
                                        </p:cTn>
                                        <p:tgtEl>
                                          <p:spTgt spid="73"/>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74"/>
                                        </p:tgtEl>
                                        <p:attrNameLst>
                                          <p:attrName>style.visibility</p:attrName>
                                        </p:attrNameLst>
                                      </p:cBhvr>
                                      <p:to>
                                        <p:strVal val="visible"/>
                                      </p:to>
                                    </p:set>
                                    <p:anim calcmode="lin" valueType="num">
                                      <p:cBhvr>
                                        <p:cTn id="487" dur="4500" fill="hold"/>
                                        <p:tgtEl>
                                          <p:spTgt spid="74"/>
                                        </p:tgtEl>
                                        <p:attrNameLst>
                                          <p:attrName>ppt_w</p:attrName>
                                        </p:attrNameLst>
                                      </p:cBhvr>
                                      <p:tavLst>
                                        <p:tav tm="0">
                                          <p:val>
                                            <p:strVal val="#ppt_w"/>
                                          </p:val>
                                        </p:tav>
                                        <p:tav tm="100000">
                                          <p:val>
                                            <p:strVal val="#ppt_w"/>
                                          </p:val>
                                        </p:tav>
                                      </p:tavLst>
                                    </p:anim>
                                    <p:anim calcmode="lin" valueType="num">
                                      <p:cBhvr>
                                        <p:cTn id="488" dur="4500" fill="hold"/>
                                        <p:tgtEl>
                                          <p:spTgt spid="74"/>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4250" fill="hold"/>
                                        <p:tgtEl>
                                          <p:spTgt spid="74"/>
                                        </p:tgtEl>
                                        <p:attrNameLst>
                                          <p:attrName>r</p:attrName>
                                        </p:attrNameLst>
                                      </p:cBhvr>
                                    </p:animRot>
                                  </p:childTnLst>
                                </p:cTn>
                              </p:par>
                              <p:par>
                                <p:cTn id="491" presetID="2" presetClass="exit" presetSubtype="12" fill="hold" grpId="2" nodeType="withEffect">
                                  <p:stCondLst>
                                    <p:cond delay="0"/>
                                  </p:stCondLst>
                                  <p:childTnLst>
                                    <p:anim calcmode="lin" valueType="num">
                                      <p:cBhvr additive="base">
                                        <p:cTn id="492" dur="5500"/>
                                        <p:tgtEl>
                                          <p:spTgt spid="74"/>
                                        </p:tgtEl>
                                        <p:attrNameLst>
                                          <p:attrName>ppt_x</p:attrName>
                                        </p:attrNameLst>
                                      </p:cBhvr>
                                      <p:tavLst>
                                        <p:tav tm="0">
                                          <p:val>
                                            <p:strVal val="ppt_x"/>
                                          </p:val>
                                        </p:tav>
                                        <p:tav tm="100000">
                                          <p:val>
                                            <p:strVal val="0-ppt_w/2"/>
                                          </p:val>
                                        </p:tav>
                                      </p:tavLst>
                                    </p:anim>
                                    <p:anim calcmode="lin" valueType="num">
                                      <p:cBhvr additive="base">
                                        <p:cTn id="493" dur="5500"/>
                                        <p:tgtEl>
                                          <p:spTgt spid="74"/>
                                        </p:tgtEl>
                                        <p:attrNameLst>
                                          <p:attrName>ppt_y</p:attrName>
                                        </p:attrNameLst>
                                      </p:cBhvr>
                                      <p:tavLst>
                                        <p:tav tm="0">
                                          <p:val>
                                            <p:strVal val="ppt_y"/>
                                          </p:val>
                                        </p:tav>
                                        <p:tav tm="100000">
                                          <p:val>
                                            <p:strVal val="1+ppt_h/2"/>
                                          </p:val>
                                        </p:tav>
                                      </p:tavLst>
                                    </p:anim>
                                    <p:set>
                                      <p:cBhvr>
                                        <p:cTn id="494" dur="1" fill="hold">
                                          <p:stCondLst>
                                            <p:cond delay="5499"/>
                                          </p:stCondLst>
                                        </p:cTn>
                                        <p:tgtEl>
                                          <p:spTgt spid="74"/>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75"/>
                                        </p:tgtEl>
                                        <p:attrNameLst>
                                          <p:attrName>style.visibility</p:attrName>
                                        </p:attrNameLst>
                                      </p:cBhvr>
                                      <p:to>
                                        <p:strVal val="visible"/>
                                      </p:to>
                                    </p:set>
                                    <p:anim calcmode="lin" valueType="num">
                                      <p:cBhvr>
                                        <p:cTn id="497" dur="4500" fill="hold"/>
                                        <p:tgtEl>
                                          <p:spTgt spid="75"/>
                                        </p:tgtEl>
                                        <p:attrNameLst>
                                          <p:attrName>ppt_w</p:attrName>
                                        </p:attrNameLst>
                                      </p:cBhvr>
                                      <p:tavLst>
                                        <p:tav tm="0">
                                          <p:val>
                                            <p:strVal val="#ppt_w"/>
                                          </p:val>
                                        </p:tav>
                                        <p:tav tm="100000">
                                          <p:val>
                                            <p:strVal val="#ppt_w"/>
                                          </p:val>
                                        </p:tav>
                                      </p:tavLst>
                                    </p:anim>
                                    <p:anim calcmode="lin" valueType="num">
                                      <p:cBhvr>
                                        <p:cTn id="498" dur="4500" fill="hold"/>
                                        <p:tgtEl>
                                          <p:spTgt spid="75"/>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4250" fill="hold"/>
                                        <p:tgtEl>
                                          <p:spTgt spid="75"/>
                                        </p:tgtEl>
                                        <p:attrNameLst>
                                          <p:attrName>r</p:attrName>
                                        </p:attrNameLst>
                                      </p:cBhvr>
                                    </p:animRot>
                                  </p:childTnLst>
                                </p:cTn>
                              </p:par>
                              <p:par>
                                <p:cTn id="501" presetID="2" presetClass="exit" presetSubtype="12" fill="hold" grpId="2" nodeType="withEffect">
                                  <p:stCondLst>
                                    <p:cond delay="0"/>
                                  </p:stCondLst>
                                  <p:childTnLst>
                                    <p:anim calcmode="lin" valueType="num">
                                      <p:cBhvr additive="base">
                                        <p:cTn id="502" dur="5500"/>
                                        <p:tgtEl>
                                          <p:spTgt spid="75"/>
                                        </p:tgtEl>
                                        <p:attrNameLst>
                                          <p:attrName>ppt_x</p:attrName>
                                        </p:attrNameLst>
                                      </p:cBhvr>
                                      <p:tavLst>
                                        <p:tav tm="0">
                                          <p:val>
                                            <p:strVal val="ppt_x"/>
                                          </p:val>
                                        </p:tav>
                                        <p:tav tm="100000">
                                          <p:val>
                                            <p:strVal val="0-ppt_w/2"/>
                                          </p:val>
                                        </p:tav>
                                      </p:tavLst>
                                    </p:anim>
                                    <p:anim calcmode="lin" valueType="num">
                                      <p:cBhvr additive="base">
                                        <p:cTn id="503" dur="5500"/>
                                        <p:tgtEl>
                                          <p:spTgt spid="75"/>
                                        </p:tgtEl>
                                        <p:attrNameLst>
                                          <p:attrName>ppt_y</p:attrName>
                                        </p:attrNameLst>
                                      </p:cBhvr>
                                      <p:tavLst>
                                        <p:tav tm="0">
                                          <p:val>
                                            <p:strVal val="ppt_y"/>
                                          </p:val>
                                        </p:tav>
                                        <p:tav tm="100000">
                                          <p:val>
                                            <p:strVal val="1+ppt_h/2"/>
                                          </p:val>
                                        </p:tav>
                                      </p:tavLst>
                                    </p:anim>
                                    <p:set>
                                      <p:cBhvr>
                                        <p:cTn id="504" dur="1" fill="hold">
                                          <p:stCondLst>
                                            <p:cond delay="5499"/>
                                          </p:stCondLst>
                                        </p:cTn>
                                        <p:tgtEl>
                                          <p:spTgt spid="75"/>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76"/>
                                        </p:tgtEl>
                                        <p:attrNameLst>
                                          <p:attrName>style.visibility</p:attrName>
                                        </p:attrNameLst>
                                      </p:cBhvr>
                                      <p:to>
                                        <p:strVal val="visible"/>
                                      </p:to>
                                    </p:set>
                                    <p:anim calcmode="lin" valueType="num">
                                      <p:cBhvr>
                                        <p:cTn id="507" dur="4500" fill="hold"/>
                                        <p:tgtEl>
                                          <p:spTgt spid="76"/>
                                        </p:tgtEl>
                                        <p:attrNameLst>
                                          <p:attrName>ppt_w</p:attrName>
                                        </p:attrNameLst>
                                      </p:cBhvr>
                                      <p:tavLst>
                                        <p:tav tm="0">
                                          <p:val>
                                            <p:strVal val="#ppt_w"/>
                                          </p:val>
                                        </p:tav>
                                        <p:tav tm="100000">
                                          <p:val>
                                            <p:strVal val="#ppt_w"/>
                                          </p:val>
                                        </p:tav>
                                      </p:tavLst>
                                    </p:anim>
                                    <p:anim calcmode="lin" valueType="num">
                                      <p:cBhvr>
                                        <p:cTn id="508" dur="4500" fill="hold"/>
                                        <p:tgtEl>
                                          <p:spTgt spid="76"/>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4250" fill="hold"/>
                                        <p:tgtEl>
                                          <p:spTgt spid="76"/>
                                        </p:tgtEl>
                                        <p:attrNameLst>
                                          <p:attrName>r</p:attrName>
                                        </p:attrNameLst>
                                      </p:cBhvr>
                                    </p:animRot>
                                  </p:childTnLst>
                                </p:cTn>
                              </p:par>
                              <p:par>
                                <p:cTn id="511" presetID="2" presetClass="exit" presetSubtype="12" fill="hold" grpId="2" nodeType="withEffect">
                                  <p:stCondLst>
                                    <p:cond delay="0"/>
                                  </p:stCondLst>
                                  <p:childTnLst>
                                    <p:anim calcmode="lin" valueType="num">
                                      <p:cBhvr additive="base">
                                        <p:cTn id="512" dur="5500"/>
                                        <p:tgtEl>
                                          <p:spTgt spid="76"/>
                                        </p:tgtEl>
                                        <p:attrNameLst>
                                          <p:attrName>ppt_x</p:attrName>
                                        </p:attrNameLst>
                                      </p:cBhvr>
                                      <p:tavLst>
                                        <p:tav tm="0">
                                          <p:val>
                                            <p:strVal val="ppt_x"/>
                                          </p:val>
                                        </p:tav>
                                        <p:tav tm="100000">
                                          <p:val>
                                            <p:strVal val="0-ppt_w/2"/>
                                          </p:val>
                                        </p:tav>
                                      </p:tavLst>
                                    </p:anim>
                                    <p:anim calcmode="lin" valueType="num">
                                      <p:cBhvr additive="base">
                                        <p:cTn id="513" dur="5500"/>
                                        <p:tgtEl>
                                          <p:spTgt spid="76"/>
                                        </p:tgtEl>
                                        <p:attrNameLst>
                                          <p:attrName>ppt_y</p:attrName>
                                        </p:attrNameLst>
                                      </p:cBhvr>
                                      <p:tavLst>
                                        <p:tav tm="0">
                                          <p:val>
                                            <p:strVal val="ppt_y"/>
                                          </p:val>
                                        </p:tav>
                                        <p:tav tm="100000">
                                          <p:val>
                                            <p:strVal val="1+ppt_h/2"/>
                                          </p:val>
                                        </p:tav>
                                      </p:tavLst>
                                    </p:anim>
                                    <p:set>
                                      <p:cBhvr>
                                        <p:cTn id="514" dur="1" fill="hold">
                                          <p:stCondLst>
                                            <p:cond delay="5499"/>
                                          </p:stCondLst>
                                        </p:cTn>
                                        <p:tgtEl>
                                          <p:spTgt spid="76"/>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77"/>
                                        </p:tgtEl>
                                        <p:attrNameLst>
                                          <p:attrName>style.visibility</p:attrName>
                                        </p:attrNameLst>
                                      </p:cBhvr>
                                      <p:to>
                                        <p:strVal val="visible"/>
                                      </p:to>
                                    </p:set>
                                    <p:anim calcmode="lin" valueType="num">
                                      <p:cBhvr>
                                        <p:cTn id="517" dur="4500" fill="hold"/>
                                        <p:tgtEl>
                                          <p:spTgt spid="77"/>
                                        </p:tgtEl>
                                        <p:attrNameLst>
                                          <p:attrName>ppt_w</p:attrName>
                                        </p:attrNameLst>
                                      </p:cBhvr>
                                      <p:tavLst>
                                        <p:tav tm="0">
                                          <p:val>
                                            <p:strVal val="#ppt_w"/>
                                          </p:val>
                                        </p:tav>
                                        <p:tav tm="100000">
                                          <p:val>
                                            <p:strVal val="#ppt_w"/>
                                          </p:val>
                                        </p:tav>
                                      </p:tavLst>
                                    </p:anim>
                                    <p:anim calcmode="lin" valueType="num">
                                      <p:cBhvr>
                                        <p:cTn id="518" dur="4500" fill="hold"/>
                                        <p:tgtEl>
                                          <p:spTgt spid="77"/>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4250" fill="hold"/>
                                        <p:tgtEl>
                                          <p:spTgt spid="77"/>
                                        </p:tgtEl>
                                        <p:attrNameLst>
                                          <p:attrName>r</p:attrName>
                                        </p:attrNameLst>
                                      </p:cBhvr>
                                    </p:animRot>
                                  </p:childTnLst>
                                </p:cTn>
                              </p:par>
                              <p:par>
                                <p:cTn id="521" presetID="2" presetClass="exit" presetSubtype="12" fill="hold" grpId="2" nodeType="withEffect">
                                  <p:stCondLst>
                                    <p:cond delay="0"/>
                                  </p:stCondLst>
                                  <p:childTnLst>
                                    <p:anim calcmode="lin" valueType="num">
                                      <p:cBhvr additive="base">
                                        <p:cTn id="522" dur="5500"/>
                                        <p:tgtEl>
                                          <p:spTgt spid="77"/>
                                        </p:tgtEl>
                                        <p:attrNameLst>
                                          <p:attrName>ppt_x</p:attrName>
                                        </p:attrNameLst>
                                      </p:cBhvr>
                                      <p:tavLst>
                                        <p:tav tm="0">
                                          <p:val>
                                            <p:strVal val="ppt_x"/>
                                          </p:val>
                                        </p:tav>
                                        <p:tav tm="100000">
                                          <p:val>
                                            <p:strVal val="0-ppt_w/2"/>
                                          </p:val>
                                        </p:tav>
                                      </p:tavLst>
                                    </p:anim>
                                    <p:anim calcmode="lin" valueType="num">
                                      <p:cBhvr additive="base">
                                        <p:cTn id="523" dur="5500"/>
                                        <p:tgtEl>
                                          <p:spTgt spid="77"/>
                                        </p:tgtEl>
                                        <p:attrNameLst>
                                          <p:attrName>ppt_y</p:attrName>
                                        </p:attrNameLst>
                                      </p:cBhvr>
                                      <p:tavLst>
                                        <p:tav tm="0">
                                          <p:val>
                                            <p:strVal val="ppt_y"/>
                                          </p:val>
                                        </p:tav>
                                        <p:tav tm="100000">
                                          <p:val>
                                            <p:strVal val="1+ppt_h/2"/>
                                          </p:val>
                                        </p:tav>
                                      </p:tavLst>
                                    </p:anim>
                                    <p:set>
                                      <p:cBhvr>
                                        <p:cTn id="524" dur="1" fill="hold">
                                          <p:stCondLst>
                                            <p:cond delay="5499"/>
                                          </p:stCondLst>
                                        </p:cTn>
                                        <p:tgtEl>
                                          <p:spTgt spid="77"/>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78"/>
                                        </p:tgtEl>
                                        <p:attrNameLst>
                                          <p:attrName>style.visibility</p:attrName>
                                        </p:attrNameLst>
                                      </p:cBhvr>
                                      <p:to>
                                        <p:strVal val="visible"/>
                                      </p:to>
                                    </p:set>
                                    <p:anim calcmode="lin" valueType="num">
                                      <p:cBhvr>
                                        <p:cTn id="527" dur="4500" fill="hold"/>
                                        <p:tgtEl>
                                          <p:spTgt spid="78"/>
                                        </p:tgtEl>
                                        <p:attrNameLst>
                                          <p:attrName>ppt_w</p:attrName>
                                        </p:attrNameLst>
                                      </p:cBhvr>
                                      <p:tavLst>
                                        <p:tav tm="0">
                                          <p:val>
                                            <p:strVal val="#ppt_w"/>
                                          </p:val>
                                        </p:tav>
                                        <p:tav tm="100000">
                                          <p:val>
                                            <p:strVal val="#ppt_w"/>
                                          </p:val>
                                        </p:tav>
                                      </p:tavLst>
                                    </p:anim>
                                    <p:anim calcmode="lin" valueType="num">
                                      <p:cBhvr>
                                        <p:cTn id="528" dur="4500" fill="hold"/>
                                        <p:tgtEl>
                                          <p:spTgt spid="78"/>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4250" fill="hold"/>
                                        <p:tgtEl>
                                          <p:spTgt spid="78"/>
                                        </p:tgtEl>
                                        <p:attrNameLst>
                                          <p:attrName>r</p:attrName>
                                        </p:attrNameLst>
                                      </p:cBhvr>
                                    </p:animRot>
                                  </p:childTnLst>
                                </p:cTn>
                              </p:par>
                              <p:par>
                                <p:cTn id="531" presetID="2" presetClass="exit" presetSubtype="12" fill="hold" grpId="2" nodeType="withEffect">
                                  <p:stCondLst>
                                    <p:cond delay="0"/>
                                  </p:stCondLst>
                                  <p:childTnLst>
                                    <p:anim calcmode="lin" valueType="num">
                                      <p:cBhvr additive="base">
                                        <p:cTn id="532" dur="5500"/>
                                        <p:tgtEl>
                                          <p:spTgt spid="78"/>
                                        </p:tgtEl>
                                        <p:attrNameLst>
                                          <p:attrName>ppt_x</p:attrName>
                                        </p:attrNameLst>
                                      </p:cBhvr>
                                      <p:tavLst>
                                        <p:tav tm="0">
                                          <p:val>
                                            <p:strVal val="ppt_x"/>
                                          </p:val>
                                        </p:tav>
                                        <p:tav tm="100000">
                                          <p:val>
                                            <p:strVal val="0-ppt_w/2"/>
                                          </p:val>
                                        </p:tav>
                                      </p:tavLst>
                                    </p:anim>
                                    <p:anim calcmode="lin" valueType="num">
                                      <p:cBhvr additive="base">
                                        <p:cTn id="533" dur="5500"/>
                                        <p:tgtEl>
                                          <p:spTgt spid="78"/>
                                        </p:tgtEl>
                                        <p:attrNameLst>
                                          <p:attrName>ppt_y</p:attrName>
                                        </p:attrNameLst>
                                      </p:cBhvr>
                                      <p:tavLst>
                                        <p:tav tm="0">
                                          <p:val>
                                            <p:strVal val="ppt_y"/>
                                          </p:val>
                                        </p:tav>
                                        <p:tav tm="100000">
                                          <p:val>
                                            <p:strVal val="1+ppt_h/2"/>
                                          </p:val>
                                        </p:tav>
                                      </p:tavLst>
                                    </p:anim>
                                    <p:set>
                                      <p:cBhvr>
                                        <p:cTn id="534" dur="1" fill="hold">
                                          <p:stCondLst>
                                            <p:cond delay="5499"/>
                                          </p:stCondLst>
                                        </p:cTn>
                                        <p:tgtEl>
                                          <p:spTgt spid="78"/>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79"/>
                                        </p:tgtEl>
                                        <p:attrNameLst>
                                          <p:attrName>style.visibility</p:attrName>
                                        </p:attrNameLst>
                                      </p:cBhvr>
                                      <p:to>
                                        <p:strVal val="visible"/>
                                      </p:to>
                                    </p:set>
                                    <p:anim calcmode="lin" valueType="num">
                                      <p:cBhvr>
                                        <p:cTn id="537" dur="4500" fill="hold"/>
                                        <p:tgtEl>
                                          <p:spTgt spid="79"/>
                                        </p:tgtEl>
                                        <p:attrNameLst>
                                          <p:attrName>ppt_w</p:attrName>
                                        </p:attrNameLst>
                                      </p:cBhvr>
                                      <p:tavLst>
                                        <p:tav tm="0">
                                          <p:val>
                                            <p:strVal val="#ppt_w"/>
                                          </p:val>
                                        </p:tav>
                                        <p:tav tm="100000">
                                          <p:val>
                                            <p:strVal val="#ppt_w"/>
                                          </p:val>
                                        </p:tav>
                                      </p:tavLst>
                                    </p:anim>
                                    <p:anim calcmode="lin" valueType="num">
                                      <p:cBhvr>
                                        <p:cTn id="538" dur="4500" fill="hold"/>
                                        <p:tgtEl>
                                          <p:spTgt spid="79"/>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4250" fill="hold"/>
                                        <p:tgtEl>
                                          <p:spTgt spid="79"/>
                                        </p:tgtEl>
                                        <p:attrNameLst>
                                          <p:attrName>r</p:attrName>
                                        </p:attrNameLst>
                                      </p:cBhvr>
                                    </p:animRot>
                                  </p:childTnLst>
                                </p:cTn>
                              </p:par>
                              <p:par>
                                <p:cTn id="541" presetID="2" presetClass="exit" presetSubtype="12" fill="hold" grpId="2" nodeType="withEffect">
                                  <p:stCondLst>
                                    <p:cond delay="0"/>
                                  </p:stCondLst>
                                  <p:childTnLst>
                                    <p:anim calcmode="lin" valueType="num">
                                      <p:cBhvr additive="base">
                                        <p:cTn id="542" dur="5500"/>
                                        <p:tgtEl>
                                          <p:spTgt spid="79"/>
                                        </p:tgtEl>
                                        <p:attrNameLst>
                                          <p:attrName>ppt_x</p:attrName>
                                        </p:attrNameLst>
                                      </p:cBhvr>
                                      <p:tavLst>
                                        <p:tav tm="0">
                                          <p:val>
                                            <p:strVal val="ppt_x"/>
                                          </p:val>
                                        </p:tav>
                                        <p:tav tm="100000">
                                          <p:val>
                                            <p:strVal val="0-ppt_w/2"/>
                                          </p:val>
                                        </p:tav>
                                      </p:tavLst>
                                    </p:anim>
                                    <p:anim calcmode="lin" valueType="num">
                                      <p:cBhvr additive="base">
                                        <p:cTn id="543" dur="5500"/>
                                        <p:tgtEl>
                                          <p:spTgt spid="79"/>
                                        </p:tgtEl>
                                        <p:attrNameLst>
                                          <p:attrName>ppt_y</p:attrName>
                                        </p:attrNameLst>
                                      </p:cBhvr>
                                      <p:tavLst>
                                        <p:tav tm="0">
                                          <p:val>
                                            <p:strVal val="ppt_y"/>
                                          </p:val>
                                        </p:tav>
                                        <p:tav tm="100000">
                                          <p:val>
                                            <p:strVal val="1+ppt_h/2"/>
                                          </p:val>
                                        </p:tav>
                                      </p:tavLst>
                                    </p:anim>
                                    <p:set>
                                      <p:cBhvr>
                                        <p:cTn id="544" dur="1" fill="hold">
                                          <p:stCondLst>
                                            <p:cond delay="5499"/>
                                          </p:stCondLst>
                                        </p:cTn>
                                        <p:tgtEl>
                                          <p:spTgt spid="79"/>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80"/>
                                        </p:tgtEl>
                                        <p:attrNameLst>
                                          <p:attrName>style.visibility</p:attrName>
                                        </p:attrNameLst>
                                      </p:cBhvr>
                                      <p:to>
                                        <p:strVal val="visible"/>
                                      </p:to>
                                    </p:set>
                                    <p:anim calcmode="lin" valueType="num">
                                      <p:cBhvr>
                                        <p:cTn id="547" dur="4500" fill="hold"/>
                                        <p:tgtEl>
                                          <p:spTgt spid="80"/>
                                        </p:tgtEl>
                                        <p:attrNameLst>
                                          <p:attrName>ppt_w</p:attrName>
                                        </p:attrNameLst>
                                      </p:cBhvr>
                                      <p:tavLst>
                                        <p:tav tm="0">
                                          <p:val>
                                            <p:strVal val="#ppt_w"/>
                                          </p:val>
                                        </p:tav>
                                        <p:tav tm="100000">
                                          <p:val>
                                            <p:strVal val="#ppt_w"/>
                                          </p:val>
                                        </p:tav>
                                      </p:tavLst>
                                    </p:anim>
                                    <p:anim calcmode="lin" valueType="num">
                                      <p:cBhvr>
                                        <p:cTn id="548" dur="4500" fill="hold"/>
                                        <p:tgtEl>
                                          <p:spTgt spid="80"/>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4250" fill="hold"/>
                                        <p:tgtEl>
                                          <p:spTgt spid="80"/>
                                        </p:tgtEl>
                                        <p:attrNameLst>
                                          <p:attrName>r</p:attrName>
                                        </p:attrNameLst>
                                      </p:cBhvr>
                                    </p:animRot>
                                  </p:childTnLst>
                                </p:cTn>
                              </p:par>
                              <p:par>
                                <p:cTn id="551" presetID="2" presetClass="exit" presetSubtype="12" fill="hold" grpId="2" nodeType="withEffect">
                                  <p:stCondLst>
                                    <p:cond delay="0"/>
                                  </p:stCondLst>
                                  <p:childTnLst>
                                    <p:anim calcmode="lin" valueType="num">
                                      <p:cBhvr additive="base">
                                        <p:cTn id="552" dur="5500"/>
                                        <p:tgtEl>
                                          <p:spTgt spid="80"/>
                                        </p:tgtEl>
                                        <p:attrNameLst>
                                          <p:attrName>ppt_x</p:attrName>
                                        </p:attrNameLst>
                                      </p:cBhvr>
                                      <p:tavLst>
                                        <p:tav tm="0">
                                          <p:val>
                                            <p:strVal val="ppt_x"/>
                                          </p:val>
                                        </p:tav>
                                        <p:tav tm="100000">
                                          <p:val>
                                            <p:strVal val="0-ppt_w/2"/>
                                          </p:val>
                                        </p:tav>
                                      </p:tavLst>
                                    </p:anim>
                                    <p:anim calcmode="lin" valueType="num">
                                      <p:cBhvr additive="base">
                                        <p:cTn id="553" dur="5500"/>
                                        <p:tgtEl>
                                          <p:spTgt spid="80"/>
                                        </p:tgtEl>
                                        <p:attrNameLst>
                                          <p:attrName>ppt_y</p:attrName>
                                        </p:attrNameLst>
                                      </p:cBhvr>
                                      <p:tavLst>
                                        <p:tav tm="0">
                                          <p:val>
                                            <p:strVal val="ppt_y"/>
                                          </p:val>
                                        </p:tav>
                                        <p:tav tm="100000">
                                          <p:val>
                                            <p:strVal val="1+ppt_h/2"/>
                                          </p:val>
                                        </p:tav>
                                      </p:tavLst>
                                    </p:anim>
                                    <p:set>
                                      <p:cBhvr>
                                        <p:cTn id="554" dur="1" fill="hold">
                                          <p:stCondLst>
                                            <p:cond delay="5499"/>
                                          </p:stCondLst>
                                        </p:cTn>
                                        <p:tgtEl>
                                          <p:spTgt spid="80"/>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81"/>
                                        </p:tgtEl>
                                        <p:attrNameLst>
                                          <p:attrName>style.visibility</p:attrName>
                                        </p:attrNameLst>
                                      </p:cBhvr>
                                      <p:to>
                                        <p:strVal val="visible"/>
                                      </p:to>
                                    </p:set>
                                    <p:anim calcmode="lin" valueType="num">
                                      <p:cBhvr>
                                        <p:cTn id="557" dur="4500" fill="hold"/>
                                        <p:tgtEl>
                                          <p:spTgt spid="81"/>
                                        </p:tgtEl>
                                        <p:attrNameLst>
                                          <p:attrName>ppt_w</p:attrName>
                                        </p:attrNameLst>
                                      </p:cBhvr>
                                      <p:tavLst>
                                        <p:tav tm="0">
                                          <p:val>
                                            <p:strVal val="#ppt_w"/>
                                          </p:val>
                                        </p:tav>
                                        <p:tav tm="100000">
                                          <p:val>
                                            <p:strVal val="#ppt_w"/>
                                          </p:val>
                                        </p:tav>
                                      </p:tavLst>
                                    </p:anim>
                                    <p:anim calcmode="lin" valueType="num">
                                      <p:cBhvr>
                                        <p:cTn id="558" dur="4500" fill="hold"/>
                                        <p:tgtEl>
                                          <p:spTgt spid="81"/>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4250" fill="hold"/>
                                        <p:tgtEl>
                                          <p:spTgt spid="81"/>
                                        </p:tgtEl>
                                        <p:attrNameLst>
                                          <p:attrName>r</p:attrName>
                                        </p:attrNameLst>
                                      </p:cBhvr>
                                    </p:animRot>
                                  </p:childTnLst>
                                </p:cTn>
                              </p:par>
                              <p:par>
                                <p:cTn id="561" presetID="2" presetClass="exit" presetSubtype="12" fill="hold" grpId="2" nodeType="withEffect">
                                  <p:stCondLst>
                                    <p:cond delay="0"/>
                                  </p:stCondLst>
                                  <p:childTnLst>
                                    <p:anim calcmode="lin" valueType="num">
                                      <p:cBhvr additive="base">
                                        <p:cTn id="562" dur="5500"/>
                                        <p:tgtEl>
                                          <p:spTgt spid="81"/>
                                        </p:tgtEl>
                                        <p:attrNameLst>
                                          <p:attrName>ppt_x</p:attrName>
                                        </p:attrNameLst>
                                      </p:cBhvr>
                                      <p:tavLst>
                                        <p:tav tm="0">
                                          <p:val>
                                            <p:strVal val="ppt_x"/>
                                          </p:val>
                                        </p:tav>
                                        <p:tav tm="100000">
                                          <p:val>
                                            <p:strVal val="0-ppt_w/2"/>
                                          </p:val>
                                        </p:tav>
                                      </p:tavLst>
                                    </p:anim>
                                    <p:anim calcmode="lin" valueType="num">
                                      <p:cBhvr additive="base">
                                        <p:cTn id="563" dur="5500"/>
                                        <p:tgtEl>
                                          <p:spTgt spid="81"/>
                                        </p:tgtEl>
                                        <p:attrNameLst>
                                          <p:attrName>ppt_y</p:attrName>
                                        </p:attrNameLst>
                                      </p:cBhvr>
                                      <p:tavLst>
                                        <p:tav tm="0">
                                          <p:val>
                                            <p:strVal val="ppt_y"/>
                                          </p:val>
                                        </p:tav>
                                        <p:tav tm="100000">
                                          <p:val>
                                            <p:strVal val="1+ppt_h/2"/>
                                          </p:val>
                                        </p:tav>
                                      </p:tavLst>
                                    </p:anim>
                                    <p:set>
                                      <p:cBhvr>
                                        <p:cTn id="564" dur="1" fill="hold">
                                          <p:stCondLst>
                                            <p:cond delay="5499"/>
                                          </p:stCondLst>
                                        </p:cTn>
                                        <p:tgtEl>
                                          <p:spTgt spid="81"/>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82"/>
                                        </p:tgtEl>
                                        <p:attrNameLst>
                                          <p:attrName>style.visibility</p:attrName>
                                        </p:attrNameLst>
                                      </p:cBhvr>
                                      <p:to>
                                        <p:strVal val="visible"/>
                                      </p:to>
                                    </p:set>
                                    <p:anim calcmode="lin" valueType="num">
                                      <p:cBhvr>
                                        <p:cTn id="567" dur="4500" fill="hold"/>
                                        <p:tgtEl>
                                          <p:spTgt spid="82"/>
                                        </p:tgtEl>
                                        <p:attrNameLst>
                                          <p:attrName>ppt_w</p:attrName>
                                        </p:attrNameLst>
                                      </p:cBhvr>
                                      <p:tavLst>
                                        <p:tav tm="0">
                                          <p:val>
                                            <p:strVal val="#ppt_w"/>
                                          </p:val>
                                        </p:tav>
                                        <p:tav tm="100000">
                                          <p:val>
                                            <p:strVal val="#ppt_w"/>
                                          </p:val>
                                        </p:tav>
                                      </p:tavLst>
                                    </p:anim>
                                    <p:anim calcmode="lin" valueType="num">
                                      <p:cBhvr>
                                        <p:cTn id="568" dur="4500" fill="hold"/>
                                        <p:tgtEl>
                                          <p:spTgt spid="82"/>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4250" fill="hold"/>
                                        <p:tgtEl>
                                          <p:spTgt spid="82"/>
                                        </p:tgtEl>
                                        <p:attrNameLst>
                                          <p:attrName>r</p:attrName>
                                        </p:attrNameLst>
                                      </p:cBhvr>
                                    </p:animRot>
                                  </p:childTnLst>
                                </p:cTn>
                              </p:par>
                              <p:par>
                                <p:cTn id="571" presetID="2" presetClass="exit" presetSubtype="12" fill="hold" grpId="2" nodeType="withEffect">
                                  <p:stCondLst>
                                    <p:cond delay="0"/>
                                  </p:stCondLst>
                                  <p:childTnLst>
                                    <p:anim calcmode="lin" valueType="num">
                                      <p:cBhvr additive="base">
                                        <p:cTn id="572" dur="5500"/>
                                        <p:tgtEl>
                                          <p:spTgt spid="82"/>
                                        </p:tgtEl>
                                        <p:attrNameLst>
                                          <p:attrName>ppt_x</p:attrName>
                                        </p:attrNameLst>
                                      </p:cBhvr>
                                      <p:tavLst>
                                        <p:tav tm="0">
                                          <p:val>
                                            <p:strVal val="ppt_x"/>
                                          </p:val>
                                        </p:tav>
                                        <p:tav tm="100000">
                                          <p:val>
                                            <p:strVal val="0-ppt_w/2"/>
                                          </p:val>
                                        </p:tav>
                                      </p:tavLst>
                                    </p:anim>
                                    <p:anim calcmode="lin" valueType="num">
                                      <p:cBhvr additive="base">
                                        <p:cTn id="573" dur="5500"/>
                                        <p:tgtEl>
                                          <p:spTgt spid="82"/>
                                        </p:tgtEl>
                                        <p:attrNameLst>
                                          <p:attrName>ppt_y</p:attrName>
                                        </p:attrNameLst>
                                      </p:cBhvr>
                                      <p:tavLst>
                                        <p:tav tm="0">
                                          <p:val>
                                            <p:strVal val="ppt_y"/>
                                          </p:val>
                                        </p:tav>
                                        <p:tav tm="100000">
                                          <p:val>
                                            <p:strVal val="1+ppt_h/2"/>
                                          </p:val>
                                        </p:tav>
                                      </p:tavLst>
                                    </p:anim>
                                    <p:set>
                                      <p:cBhvr>
                                        <p:cTn id="574" dur="1" fill="hold">
                                          <p:stCondLst>
                                            <p:cond delay="5499"/>
                                          </p:stCondLst>
                                        </p:cTn>
                                        <p:tgtEl>
                                          <p:spTgt spid="82"/>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83"/>
                                        </p:tgtEl>
                                        <p:attrNameLst>
                                          <p:attrName>style.visibility</p:attrName>
                                        </p:attrNameLst>
                                      </p:cBhvr>
                                      <p:to>
                                        <p:strVal val="visible"/>
                                      </p:to>
                                    </p:set>
                                    <p:anim calcmode="lin" valueType="num">
                                      <p:cBhvr>
                                        <p:cTn id="577" dur="4500" fill="hold"/>
                                        <p:tgtEl>
                                          <p:spTgt spid="83"/>
                                        </p:tgtEl>
                                        <p:attrNameLst>
                                          <p:attrName>ppt_w</p:attrName>
                                        </p:attrNameLst>
                                      </p:cBhvr>
                                      <p:tavLst>
                                        <p:tav tm="0">
                                          <p:val>
                                            <p:strVal val="#ppt_w"/>
                                          </p:val>
                                        </p:tav>
                                        <p:tav tm="100000">
                                          <p:val>
                                            <p:strVal val="#ppt_w"/>
                                          </p:val>
                                        </p:tav>
                                      </p:tavLst>
                                    </p:anim>
                                    <p:anim calcmode="lin" valueType="num">
                                      <p:cBhvr>
                                        <p:cTn id="578" dur="4500" fill="hold"/>
                                        <p:tgtEl>
                                          <p:spTgt spid="83"/>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4250" fill="hold"/>
                                        <p:tgtEl>
                                          <p:spTgt spid="83"/>
                                        </p:tgtEl>
                                        <p:attrNameLst>
                                          <p:attrName>r</p:attrName>
                                        </p:attrNameLst>
                                      </p:cBhvr>
                                    </p:animRot>
                                  </p:childTnLst>
                                </p:cTn>
                              </p:par>
                              <p:par>
                                <p:cTn id="581" presetID="2" presetClass="exit" presetSubtype="12" fill="hold" grpId="2" nodeType="withEffect">
                                  <p:stCondLst>
                                    <p:cond delay="0"/>
                                  </p:stCondLst>
                                  <p:childTnLst>
                                    <p:anim calcmode="lin" valueType="num">
                                      <p:cBhvr additive="base">
                                        <p:cTn id="582" dur="5500"/>
                                        <p:tgtEl>
                                          <p:spTgt spid="83"/>
                                        </p:tgtEl>
                                        <p:attrNameLst>
                                          <p:attrName>ppt_x</p:attrName>
                                        </p:attrNameLst>
                                      </p:cBhvr>
                                      <p:tavLst>
                                        <p:tav tm="0">
                                          <p:val>
                                            <p:strVal val="ppt_x"/>
                                          </p:val>
                                        </p:tav>
                                        <p:tav tm="100000">
                                          <p:val>
                                            <p:strVal val="0-ppt_w/2"/>
                                          </p:val>
                                        </p:tav>
                                      </p:tavLst>
                                    </p:anim>
                                    <p:anim calcmode="lin" valueType="num">
                                      <p:cBhvr additive="base">
                                        <p:cTn id="583" dur="5500"/>
                                        <p:tgtEl>
                                          <p:spTgt spid="83"/>
                                        </p:tgtEl>
                                        <p:attrNameLst>
                                          <p:attrName>ppt_y</p:attrName>
                                        </p:attrNameLst>
                                      </p:cBhvr>
                                      <p:tavLst>
                                        <p:tav tm="0">
                                          <p:val>
                                            <p:strVal val="ppt_y"/>
                                          </p:val>
                                        </p:tav>
                                        <p:tav tm="100000">
                                          <p:val>
                                            <p:strVal val="1+ppt_h/2"/>
                                          </p:val>
                                        </p:tav>
                                      </p:tavLst>
                                    </p:anim>
                                    <p:set>
                                      <p:cBhvr>
                                        <p:cTn id="584" dur="1" fill="hold">
                                          <p:stCondLst>
                                            <p:cond delay="5499"/>
                                          </p:stCondLst>
                                        </p:cTn>
                                        <p:tgtEl>
                                          <p:spTgt spid="83"/>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84"/>
                                        </p:tgtEl>
                                        <p:attrNameLst>
                                          <p:attrName>style.visibility</p:attrName>
                                        </p:attrNameLst>
                                      </p:cBhvr>
                                      <p:to>
                                        <p:strVal val="visible"/>
                                      </p:to>
                                    </p:set>
                                    <p:anim calcmode="lin" valueType="num">
                                      <p:cBhvr>
                                        <p:cTn id="587" dur="4500" fill="hold"/>
                                        <p:tgtEl>
                                          <p:spTgt spid="84"/>
                                        </p:tgtEl>
                                        <p:attrNameLst>
                                          <p:attrName>ppt_w</p:attrName>
                                        </p:attrNameLst>
                                      </p:cBhvr>
                                      <p:tavLst>
                                        <p:tav tm="0">
                                          <p:val>
                                            <p:strVal val="#ppt_w"/>
                                          </p:val>
                                        </p:tav>
                                        <p:tav tm="100000">
                                          <p:val>
                                            <p:strVal val="#ppt_w"/>
                                          </p:val>
                                        </p:tav>
                                      </p:tavLst>
                                    </p:anim>
                                    <p:anim calcmode="lin" valueType="num">
                                      <p:cBhvr>
                                        <p:cTn id="588" dur="4500" fill="hold"/>
                                        <p:tgtEl>
                                          <p:spTgt spid="84"/>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4250" fill="hold"/>
                                        <p:tgtEl>
                                          <p:spTgt spid="84"/>
                                        </p:tgtEl>
                                        <p:attrNameLst>
                                          <p:attrName>r</p:attrName>
                                        </p:attrNameLst>
                                      </p:cBhvr>
                                    </p:animRot>
                                  </p:childTnLst>
                                </p:cTn>
                              </p:par>
                              <p:par>
                                <p:cTn id="591" presetID="2" presetClass="exit" presetSubtype="12" fill="hold" grpId="2" nodeType="withEffect">
                                  <p:stCondLst>
                                    <p:cond delay="0"/>
                                  </p:stCondLst>
                                  <p:childTnLst>
                                    <p:anim calcmode="lin" valueType="num">
                                      <p:cBhvr additive="base">
                                        <p:cTn id="592" dur="5500"/>
                                        <p:tgtEl>
                                          <p:spTgt spid="84"/>
                                        </p:tgtEl>
                                        <p:attrNameLst>
                                          <p:attrName>ppt_x</p:attrName>
                                        </p:attrNameLst>
                                      </p:cBhvr>
                                      <p:tavLst>
                                        <p:tav tm="0">
                                          <p:val>
                                            <p:strVal val="ppt_x"/>
                                          </p:val>
                                        </p:tav>
                                        <p:tav tm="100000">
                                          <p:val>
                                            <p:strVal val="0-ppt_w/2"/>
                                          </p:val>
                                        </p:tav>
                                      </p:tavLst>
                                    </p:anim>
                                    <p:anim calcmode="lin" valueType="num">
                                      <p:cBhvr additive="base">
                                        <p:cTn id="593" dur="5500"/>
                                        <p:tgtEl>
                                          <p:spTgt spid="84"/>
                                        </p:tgtEl>
                                        <p:attrNameLst>
                                          <p:attrName>ppt_y</p:attrName>
                                        </p:attrNameLst>
                                      </p:cBhvr>
                                      <p:tavLst>
                                        <p:tav tm="0">
                                          <p:val>
                                            <p:strVal val="ppt_y"/>
                                          </p:val>
                                        </p:tav>
                                        <p:tav tm="100000">
                                          <p:val>
                                            <p:strVal val="1+ppt_h/2"/>
                                          </p:val>
                                        </p:tav>
                                      </p:tavLst>
                                    </p:anim>
                                    <p:set>
                                      <p:cBhvr>
                                        <p:cTn id="594" dur="1" fill="hold">
                                          <p:stCondLst>
                                            <p:cond delay="5499"/>
                                          </p:stCondLst>
                                        </p:cTn>
                                        <p:tgtEl>
                                          <p:spTgt spid="84"/>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85"/>
                                        </p:tgtEl>
                                        <p:attrNameLst>
                                          <p:attrName>style.visibility</p:attrName>
                                        </p:attrNameLst>
                                      </p:cBhvr>
                                      <p:to>
                                        <p:strVal val="visible"/>
                                      </p:to>
                                    </p:set>
                                    <p:anim calcmode="lin" valueType="num">
                                      <p:cBhvr>
                                        <p:cTn id="597" dur="4500" fill="hold"/>
                                        <p:tgtEl>
                                          <p:spTgt spid="85"/>
                                        </p:tgtEl>
                                        <p:attrNameLst>
                                          <p:attrName>ppt_w</p:attrName>
                                        </p:attrNameLst>
                                      </p:cBhvr>
                                      <p:tavLst>
                                        <p:tav tm="0">
                                          <p:val>
                                            <p:strVal val="#ppt_w"/>
                                          </p:val>
                                        </p:tav>
                                        <p:tav tm="100000">
                                          <p:val>
                                            <p:strVal val="#ppt_w"/>
                                          </p:val>
                                        </p:tav>
                                      </p:tavLst>
                                    </p:anim>
                                    <p:anim calcmode="lin" valueType="num">
                                      <p:cBhvr>
                                        <p:cTn id="598" dur="4500" fill="hold"/>
                                        <p:tgtEl>
                                          <p:spTgt spid="85"/>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4250" fill="hold"/>
                                        <p:tgtEl>
                                          <p:spTgt spid="85"/>
                                        </p:tgtEl>
                                        <p:attrNameLst>
                                          <p:attrName>r</p:attrName>
                                        </p:attrNameLst>
                                      </p:cBhvr>
                                    </p:animRot>
                                  </p:childTnLst>
                                </p:cTn>
                              </p:par>
                              <p:par>
                                <p:cTn id="601" presetID="2" presetClass="exit" presetSubtype="12" fill="hold" grpId="2" nodeType="withEffect">
                                  <p:stCondLst>
                                    <p:cond delay="0"/>
                                  </p:stCondLst>
                                  <p:childTnLst>
                                    <p:anim calcmode="lin" valueType="num">
                                      <p:cBhvr additive="base">
                                        <p:cTn id="602" dur="5500"/>
                                        <p:tgtEl>
                                          <p:spTgt spid="85"/>
                                        </p:tgtEl>
                                        <p:attrNameLst>
                                          <p:attrName>ppt_x</p:attrName>
                                        </p:attrNameLst>
                                      </p:cBhvr>
                                      <p:tavLst>
                                        <p:tav tm="0">
                                          <p:val>
                                            <p:strVal val="ppt_x"/>
                                          </p:val>
                                        </p:tav>
                                        <p:tav tm="100000">
                                          <p:val>
                                            <p:strVal val="0-ppt_w/2"/>
                                          </p:val>
                                        </p:tav>
                                      </p:tavLst>
                                    </p:anim>
                                    <p:anim calcmode="lin" valueType="num">
                                      <p:cBhvr additive="base">
                                        <p:cTn id="603" dur="5500"/>
                                        <p:tgtEl>
                                          <p:spTgt spid="85"/>
                                        </p:tgtEl>
                                        <p:attrNameLst>
                                          <p:attrName>ppt_y</p:attrName>
                                        </p:attrNameLst>
                                      </p:cBhvr>
                                      <p:tavLst>
                                        <p:tav tm="0">
                                          <p:val>
                                            <p:strVal val="ppt_y"/>
                                          </p:val>
                                        </p:tav>
                                        <p:tav tm="100000">
                                          <p:val>
                                            <p:strVal val="1+ppt_h/2"/>
                                          </p:val>
                                        </p:tav>
                                      </p:tavLst>
                                    </p:anim>
                                    <p:set>
                                      <p:cBhvr>
                                        <p:cTn id="604" dur="1" fill="hold">
                                          <p:stCondLst>
                                            <p:cond delay="5499"/>
                                          </p:stCondLst>
                                        </p:cTn>
                                        <p:tgtEl>
                                          <p:spTgt spid="85"/>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86"/>
                                        </p:tgtEl>
                                        <p:attrNameLst>
                                          <p:attrName>style.visibility</p:attrName>
                                        </p:attrNameLst>
                                      </p:cBhvr>
                                      <p:to>
                                        <p:strVal val="visible"/>
                                      </p:to>
                                    </p:set>
                                    <p:anim calcmode="lin" valueType="num">
                                      <p:cBhvr>
                                        <p:cTn id="607" dur="4500" fill="hold"/>
                                        <p:tgtEl>
                                          <p:spTgt spid="86"/>
                                        </p:tgtEl>
                                        <p:attrNameLst>
                                          <p:attrName>ppt_w</p:attrName>
                                        </p:attrNameLst>
                                      </p:cBhvr>
                                      <p:tavLst>
                                        <p:tav tm="0">
                                          <p:val>
                                            <p:strVal val="#ppt_w"/>
                                          </p:val>
                                        </p:tav>
                                        <p:tav tm="100000">
                                          <p:val>
                                            <p:strVal val="#ppt_w"/>
                                          </p:val>
                                        </p:tav>
                                      </p:tavLst>
                                    </p:anim>
                                    <p:anim calcmode="lin" valueType="num">
                                      <p:cBhvr>
                                        <p:cTn id="608" dur="4500" fill="hold"/>
                                        <p:tgtEl>
                                          <p:spTgt spid="86"/>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4250" fill="hold"/>
                                        <p:tgtEl>
                                          <p:spTgt spid="86"/>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5500"/>
                                        <p:tgtEl>
                                          <p:spTgt spid="86"/>
                                        </p:tgtEl>
                                        <p:attrNameLst>
                                          <p:attrName>ppt_x</p:attrName>
                                        </p:attrNameLst>
                                      </p:cBhvr>
                                      <p:tavLst>
                                        <p:tav tm="0">
                                          <p:val>
                                            <p:strVal val="ppt_x"/>
                                          </p:val>
                                        </p:tav>
                                        <p:tav tm="100000">
                                          <p:val>
                                            <p:strVal val="0-ppt_w/2"/>
                                          </p:val>
                                        </p:tav>
                                      </p:tavLst>
                                    </p:anim>
                                    <p:anim calcmode="lin" valueType="num">
                                      <p:cBhvr additive="base">
                                        <p:cTn id="613" dur="5500"/>
                                        <p:tgtEl>
                                          <p:spTgt spid="86"/>
                                        </p:tgtEl>
                                        <p:attrNameLst>
                                          <p:attrName>ppt_y</p:attrName>
                                        </p:attrNameLst>
                                      </p:cBhvr>
                                      <p:tavLst>
                                        <p:tav tm="0">
                                          <p:val>
                                            <p:strVal val="ppt_y"/>
                                          </p:val>
                                        </p:tav>
                                        <p:tav tm="100000">
                                          <p:val>
                                            <p:strVal val="1+ppt_h/2"/>
                                          </p:val>
                                        </p:tav>
                                      </p:tavLst>
                                    </p:anim>
                                    <p:set>
                                      <p:cBhvr>
                                        <p:cTn id="614" dur="1" fill="hold">
                                          <p:stCondLst>
                                            <p:cond delay="5499"/>
                                          </p:stCondLst>
                                        </p:cTn>
                                        <p:tgtEl>
                                          <p:spTgt spid="86"/>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87"/>
                                        </p:tgtEl>
                                        <p:attrNameLst>
                                          <p:attrName>style.visibility</p:attrName>
                                        </p:attrNameLst>
                                      </p:cBhvr>
                                      <p:to>
                                        <p:strVal val="visible"/>
                                      </p:to>
                                    </p:set>
                                    <p:anim calcmode="lin" valueType="num">
                                      <p:cBhvr>
                                        <p:cTn id="617" dur="4500" fill="hold"/>
                                        <p:tgtEl>
                                          <p:spTgt spid="87"/>
                                        </p:tgtEl>
                                        <p:attrNameLst>
                                          <p:attrName>ppt_w</p:attrName>
                                        </p:attrNameLst>
                                      </p:cBhvr>
                                      <p:tavLst>
                                        <p:tav tm="0">
                                          <p:val>
                                            <p:strVal val="#ppt_w"/>
                                          </p:val>
                                        </p:tav>
                                        <p:tav tm="100000">
                                          <p:val>
                                            <p:strVal val="#ppt_w"/>
                                          </p:val>
                                        </p:tav>
                                      </p:tavLst>
                                    </p:anim>
                                    <p:anim calcmode="lin" valueType="num">
                                      <p:cBhvr>
                                        <p:cTn id="618" dur="4500" fill="hold"/>
                                        <p:tgtEl>
                                          <p:spTgt spid="87"/>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4250" fill="hold"/>
                                        <p:tgtEl>
                                          <p:spTgt spid="87"/>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5500"/>
                                        <p:tgtEl>
                                          <p:spTgt spid="87"/>
                                        </p:tgtEl>
                                        <p:attrNameLst>
                                          <p:attrName>ppt_x</p:attrName>
                                        </p:attrNameLst>
                                      </p:cBhvr>
                                      <p:tavLst>
                                        <p:tav tm="0">
                                          <p:val>
                                            <p:strVal val="ppt_x"/>
                                          </p:val>
                                        </p:tav>
                                        <p:tav tm="100000">
                                          <p:val>
                                            <p:strVal val="0-ppt_w/2"/>
                                          </p:val>
                                        </p:tav>
                                      </p:tavLst>
                                    </p:anim>
                                    <p:anim calcmode="lin" valueType="num">
                                      <p:cBhvr additive="base">
                                        <p:cTn id="623" dur="5500"/>
                                        <p:tgtEl>
                                          <p:spTgt spid="87"/>
                                        </p:tgtEl>
                                        <p:attrNameLst>
                                          <p:attrName>ppt_y</p:attrName>
                                        </p:attrNameLst>
                                      </p:cBhvr>
                                      <p:tavLst>
                                        <p:tav tm="0">
                                          <p:val>
                                            <p:strVal val="ppt_y"/>
                                          </p:val>
                                        </p:tav>
                                        <p:tav tm="100000">
                                          <p:val>
                                            <p:strVal val="1+ppt_h/2"/>
                                          </p:val>
                                        </p:tav>
                                      </p:tavLst>
                                    </p:anim>
                                    <p:set>
                                      <p:cBhvr>
                                        <p:cTn id="624" dur="1" fill="hold">
                                          <p:stCondLst>
                                            <p:cond delay="5499"/>
                                          </p:stCondLst>
                                        </p:cTn>
                                        <p:tgtEl>
                                          <p:spTgt spid="87"/>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88"/>
                                        </p:tgtEl>
                                        <p:attrNameLst>
                                          <p:attrName>style.visibility</p:attrName>
                                        </p:attrNameLst>
                                      </p:cBhvr>
                                      <p:to>
                                        <p:strVal val="visible"/>
                                      </p:to>
                                    </p:set>
                                    <p:anim calcmode="lin" valueType="num">
                                      <p:cBhvr>
                                        <p:cTn id="627" dur="4500" fill="hold"/>
                                        <p:tgtEl>
                                          <p:spTgt spid="88"/>
                                        </p:tgtEl>
                                        <p:attrNameLst>
                                          <p:attrName>ppt_w</p:attrName>
                                        </p:attrNameLst>
                                      </p:cBhvr>
                                      <p:tavLst>
                                        <p:tav tm="0">
                                          <p:val>
                                            <p:strVal val="#ppt_w"/>
                                          </p:val>
                                        </p:tav>
                                        <p:tav tm="100000">
                                          <p:val>
                                            <p:strVal val="#ppt_w"/>
                                          </p:val>
                                        </p:tav>
                                      </p:tavLst>
                                    </p:anim>
                                    <p:anim calcmode="lin" valueType="num">
                                      <p:cBhvr>
                                        <p:cTn id="628" dur="4500" fill="hold"/>
                                        <p:tgtEl>
                                          <p:spTgt spid="88"/>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4250" fill="hold"/>
                                        <p:tgtEl>
                                          <p:spTgt spid="88"/>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5500"/>
                                        <p:tgtEl>
                                          <p:spTgt spid="88"/>
                                        </p:tgtEl>
                                        <p:attrNameLst>
                                          <p:attrName>ppt_x</p:attrName>
                                        </p:attrNameLst>
                                      </p:cBhvr>
                                      <p:tavLst>
                                        <p:tav tm="0">
                                          <p:val>
                                            <p:strVal val="ppt_x"/>
                                          </p:val>
                                        </p:tav>
                                        <p:tav tm="100000">
                                          <p:val>
                                            <p:strVal val="0-ppt_w/2"/>
                                          </p:val>
                                        </p:tav>
                                      </p:tavLst>
                                    </p:anim>
                                    <p:anim calcmode="lin" valueType="num">
                                      <p:cBhvr additive="base">
                                        <p:cTn id="633" dur="5500"/>
                                        <p:tgtEl>
                                          <p:spTgt spid="88"/>
                                        </p:tgtEl>
                                        <p:attrNameLst>
                                          <p:attrName>ppt_y</p:attrName>
                                        </p:attrNameLst>
                                      </p:cBhvr>
                                      <p:tavLst>
                                        <p:tav tm="0">
                                          <p:val>
                                            <p:strVal val="ppt_y"/>
                                          </p:val>
                                        </p:tav>
                                        <p:tav tm="100000">
                                          <p:val>
                                            <p:strVal val="1+ppt_h/2"/>
                                          </p:val>
                                        </p:tav>
                                      </p:tavLst>
                                    </p:anim>
                                    <p:set>
                                      <p:cBhvr>
                                        <p:cTn id="634" dur="1" fill="hold">
                                          <p:stCondLst>
                                            <p:cond delay="5499"/>
                                          </p:stCondLst>
                                        </p:cTn>
                                        <p:tgtEl>
                                          <p:spTgt spid="88"/>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89"/>
                                        </p:tgtEl>
                                        <p:attrNameLst>
                                          <p:attrName>style.visibility</p:attrName>
                                        </p:attrNameLst>
                                      </p:cBhvr>
                                      <p:to>
                                        <p:strVal val="visible"/>
                                      </p:to>
                                    </p:set>
                                    <p:anim calcmode="lin" valueType="num">
                                      <p:cBhvr>
                                        <p:cTn id="637" dur="4500" fill="hold"/>
                                        <p:tgtEl>
                                          <p:spTgt spid="89"/>
                                        </p:tgtEl>
                                        <p:attrNameLst>
                                          <p:attrName>ppt_w</p:attrName>
                                        </p:attrNameLst>
                                      </p:cBhvr>
                                      <p:tavLst>
                                        <p:tav tm="0">
                                          <p:val>
                                            <p:strVal val="#ppt_w"/>
                                          </p:val>
                                        </p:tav>
                                        <p:tav tm="100000">
                                          <p:val>
                                            <p:strVal val="#ppt_w"/>
                                          </p:val>
                                        </p:tav>
                                      </p:tavLst>
                                    </p:anim>
                                    <p:anim calcmode="lin" valueType="num">
                                      <p:cBhvr>
                                        <p:cTn id="638" dur="4500" fill="hold"/>
                                        <p:tgtEl>
                                          <p:spTgt spid="89"/>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4250" fill="hold"/>
                                        <p:tgtEl>
                                          <p:spTgt spid="89"/>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5500"/>
                                        <p:tgtEl>
                                          <p:spTgt spid="89"/>
                                        </p:tgtEl>
                                        <p:attrNameLst>
                                          <p:attrName>ppt_x</p:attrName>
                                        </p:attrNameLst>
                                      </p:cBhvr>
                                      <p:tavLst>
                                        <p:tav tm="0">
                                          <p:val>
                                            <p:strVal val="ppt_x"/>
                                          </p:val>
                                        </p:tav>
                                        <p:tav tm="100000">
                                          <p:val>
                                            <p:strVal val="0-ppt_w/2"/>
                                          </p:val>
                                        </p:tav>
                                      </p:tavLst>
                                    </p:anim>
                                    <p:anim calcmode="lin" valueType="num">
                                      <p:cBhvr additive="base">
                                        <p:cTn id="643" dur="5500"/>
                                        <p:tgtEl>
                                          <p:spTgt spid="89"/>
                                        </p:tgtEl>
                                        <p:attrNameLst>
                                          <p:attrName>ppt_y</p:attrName>
                                        </p:attrNameLst>
                                      </p:cBhvr>
                                      <p:tavLst>
                                        <p:tav tm="0">
                                          <p:val>
                                            <p:strVal val="ppt_y"/>
                                          </p:val>
                                        </p:tav>
                                        <p:tav tm="100000">
                                          <p:val>
                                            <p:strVal val="1+ppt_h/2"/>
                                          </p:val>
                                        </p:tav>
                                      </p:tavLst>
                                    </p:anim>
                                    <p:set>
                                      <p:cBhvr>
                                        <p:cTn id="644" dur="1" fill="hold">
                                          <p:stCondLst>
                                            <p:cond delay="5499"/>
                                          </p:stCondLst>
                                        </p:cTn>
                                        <p:tgtEl>
                                          <p:spTgt spid="89"/>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90"/>
                                        </p:tgtEl>
                                        <p:attrNameLst>
                                          <p:attrName>style.visibility</p:attrName>
                                        </p:attrNameLst>
                                      </p:cBhvr>
                                      <p:to>
                                        <p:strVal val="visible"/>
                                      </p:to>
                                    </p:set>
                                    <p:anim calcmode="lin" valueType="num">
                                      <p:cBhvr>
                                        <p:cTn id="647" dur="4500" fill="hold"/>
                                        <p:tgtEl>
                                          <p:spTgt spid="90"/>
                                        </p:tgtEl>
                                        <p:attrNameLst>
                                          <p:attrName>ppt_w</p:attrName>
                                        </p:attrNameLst>
                                      </p:cBhvr>
                                      <p:tavLst>
                                        <p:tav tm="0">
                                          <p:val>
                                            <p:strVal val="#ppt_w"/>
                                          </p:val>
                                        </p:tav>
                                        <p:tav tm="100000">
                                          <p:val>
                                            <p:strVal val="#ppt_w"/>
                                          </p:val>
                                        </p:tav>
                                      </p:tavLst>
                                    </p:anim>
                                    <p:anim calcmode="lin" valueType="num">
                                      <p:cBhvr>
                                        <p:cTn id="648" dur="4500" fill="hold"/>
                                        <p:tgtEl>
                                          <p:spTgt spid="90"/>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4250" fill="hold"/>
                                        <p:tgtEl>
                                          <p:spTgt spid="90"/>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5500"/>
                                        <p:tgtEl>
                                          <p:spTgt spid="90"/>
                                        </p:tgtEl>
                                        <p:attrNameLst>
                                          <p:attrName>ppt_x</p:attrName>
                                        </p:attrNameLst>
                                      </p:cBhvr>
                                      <p:tavLst>
                                        <p:tav tm="0">
                                          <p:val>
                                            <p:strVal val="ppt_x"/>
                                          </p:val>
                                        </p:tav>
                                        <p:tav tm="100000">
                                          <p:val>
                                            <p:strVal val="0-ppt_w/2"/>
                                          </p:val>
                                        </p:tav>
                                      </p:tavLst>
                                    </p:anim>
                                    <p:anim calcmode="lin" valueType="num">
                                      <p:cBhvr additive="base">
                                        <p:cTn id="653" dur="5500"/>
                                        <p:tgtEl>
                                          <p:spTgt spid="90"/>
                                        </p:tgtEl>
                                        <p:attrNameLst>
                                          <p:attrName>ppt_y</p:attrName>
                                        </p:attrNameLst>
                                      </p:cBhvr>
                                      <p:tavLst>
                                        <p:tav tm="0">
                                          <p:val>
                                            <p:strVal val="ppt_y"/>
                                          </p:val>
                                        </p:tav>
                                        <p:tav tm="100000">
                                          <p:val>
                                            <p:strVal val="1+ppt_h/2"/>
                                          </p:val>
                                        </p:tav>
                                      </p:tavLst>
                                    </p:anim>
                                    <p:set>
                                      <p:cBhvr>
                                        <p:cTn id="654" dur="1" fill="hold">
                                          <p:stCondLst>
                                            <p:cond delay="5499"/>
                                          </p:stCondLst>
                                        </p:cTn>
                                        <p:tgtEl>
                                          <p:spTgt spid="90"/>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91"/>
                                        </p:tgtEl>
                                        <p:attrNameLst>
                                          <p:attrName>style.visibility</p:attrName>
                                        </p:attrNameLst>
                                      </p:cBhvr>
                                      <p:to>
                                        <p:strVal val="visible"/>
                                      </p:to>
                                    </p:set>
                                    <p:anim calcmode="lin" valueType="num">
                                      <p:cBhvr>
                                        <p:cTn id="657" dur="4500" fill="hold"/>
                                        <p:tgtEl>
                                          <p:spTgt spid="91"/>
                                        </p:tgtEl>
                                        <p:attrNameLst>
                                          <p:attrName>ppt_w</p:attrName>
                                        </p:attrNameLst>
                                      </p:cBhvr>
                                      <p:tavLst>
                                        <p:tav tm="0">
                                          <p:val>
                                            <p:strVal val="#ppt_w"/>
                                          </p:val>
                                        </p:tav>
                                        <p:tav tm="100000">
                                          <p:val>
                                            <p:strVal val="#ppt_w"/>
                                          </p:val>
                                        </p:tav>
                                      </p:tavLst>
                                    </p:anim>
                                    <p:anim calcmode="lin" valueType="num">
                                      <p:cBhvr>
                                        <p:cTn id="658" dur="4500" fill="hold"/>
                                        <p:tgtEl>
                                          <p:spTgt spid="91"/>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4250" fill="hold"/>
                                        <p:tgtEl>
                                          <p:spTgt spid="91"/>
                                        </p:tgtEl>
                                        <p:attrNameLst>
                                          <p:attrName>r</p:attrName>
                                        </p:attrNameLst>
                                      </p:cBhvr>
                                    </p:animRot>
                                  </p:childTnLst>
                                </p:cTn>
                              </p:par>
                              <p:par>
                                <p:cTn id="661" presetID="2" presetClass="exit" presetSubtype="12" fill="hold" grpId="2" nodeType="withEffect">
                                  <p:stCondLst>
                                    <p:cond delay="0"/>
                                  </p:stCondLst>
                                  <p:childTnLst>
                                    <p:anim calcmode="lin" valueType="num">
                                      <p:cBhvr additive="base">
                                        <p:cTn id="662" dur="5500"/>
                                        <p:tgtEl>
                                          <p:spTgt spid="91"/>
                                        </p:tgtEl>
                                        <p:attrNameLst>
                                          <p:attrName>ppt_x</p:attrName>
                                        </p:attrNameLst>
                                      </p:cBhvr>
                                      <p:tavLst>
                                        <p:tav tm="0">
                                          <p:val>
                                            <p:strVal val="ppt_x"/>
                                          </p:val>
                                        </p:tav>
                                        <p:tav tm="100000">
                                          <p:val>
                                            <p:strVal val="0-ppt_w/2"/>
                                          </p:val>
                                        </p:tav>
                                      </p:tavLst>
                                    </p:anim>
                                    <p:anim calcmode="lin" valueType="num">
                                      <p:cBhvr additive="base">
                                        <p:cTn id="663" dur="5500"/>
                                        <p:tgtEl>
                                          <p:spTgt spid="91"/>
                                        </p:tgtEl>
                                        <p:attrNameLst>
                                          <p:attrName>ppt_y</p:attrName>
                                        </p:attrNameLst>
                                      </p:cBhvr>
                                      <p:tavLst>
                                        <p:tav tm="0">
                                          <p:val>
                                            <p:strVal val="ppt_y"/>
                                          </p:val>
                                        </p:tav>
                                        <p:tav tm="100000">
                                          <p:val>
                                            <p:strVal val="1+ppt_h/2"/>
                                          </p:val>
                                        </p:tav>
                                      </p:tavLst>
                                    </p:anim>
                                    <p:set>
                                      <p:cBhvr>
                                        <p:cTn id="664" dur="1" fill="hold">
                                          <p:stCondLst>
                                            <p:cond delay="5499"/>
                                          </p:stCondLst>
                                        </p:cTn>
                                        <p:tgtEl>
                                          <p:spTgt spid="91"/>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92"/>
                                        </p:tgtEl>
                                        <p:attrNameLst>
                                          <p:attrName>style.visibility</p:attrName>
                                        </p:attrNameLst>
                                      </p:cBhvr>
                                      <p:to>
                                        <p:strVal val="visible"/>
                                      </p:to>
                                    </p:set>
                                    <p:anim calcmode="lin" valueType="num">
                                      <p:cBhvr>
                                        <p:cTn id="667" dur="4500" fill="hold"/>
                                        <p:tgtEl>
                                          <p:spTgt spid="92"/>
                                        </p:tgtEl>
                                        <p:attrNameLst>
                                          <p:attrName>ppt_w</p:attrName>
                                        </p:attrNameLst>
                                      </p:cBhvr>
                                      <p:tavLst>
                                        <p:tav tm="0">
                                          <p:val>
                                            <p:strVal val="#ppt_w"/>
                                          </p:val>
                                        </p:tav>
                                        <p:tav tm="100000">
                                          <p:val>
                                            <p:strVal val="#ppt_w"/>
                                          </p:val>
                                        </p:tav>
                                      </p:tavLst>
                                    </p:anim>
                                    <p:anim calcmode="lin" valueType="num">
                                      <p:cBhvr>
                                        <p:cTn id="668" dur="4500" fill="hold"/>
                                        <p:tgtEl>
                                          <p:spTgt spid="92"/>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4250" fill="hold"/>
                                        <p:tgtEl>
                                          <p:spTgt spid="92"/>
                                        </p:tgtEl>
                                        <p:attrNameLst>
                                          <p:attrName>r</p:attrName>
                                        </p:attrNameLst>
                                      </p:cBhvr>
                                    </p:animRot>
                                  </p:childTnLst>
                                </p:cTn>
                              </p:par>
                              <p:par>
                                <p:cTn id="671" presetID="2" presetClass="exit" presetSubtype="12" fill="hold" grpId="2" nodeType="withEffect">
                                  <p:stCondLst>
                                    <p:cond delay="0"/>
                                  </p:stCondLst>
                                  <p:childTnLst>
                                    <p:anim calcmode="lin" valueType="num">
                                      <p:cBhvr additive="base">
                                        <p:cTn id="672" dur="5500"/>
                                        <p:tgtEl>
                                          <p:spTgt spid="92"/>
                                        </p:tgtEl>
                                        <p:attrNameLst>
                                          <p:attrName>ppt_x</p:attrName>
                                        </p:attrNameLst>
                                      </p:cBhvr>
                                      <p:tavLst>
                                        <p:tav tm="0">
                                          <p:val>
                                            <p:strVal val="ppt_x"/>
                                          </p:val>
                                        </p:tav>
                                        <p:tav tm="100000">
                                          <p:val>
                                            <p:strVal val="0-ppt_w/2"/>
                                          </p:val>
                                        </p:tav>
                                      </p:tavLst>
                                    </p:anim>
                                    <p:anim calcmode="lin" valueType="num">
                                      <p:cBhvr additive="base">
                                        <p:cTn id="673" dur="5500"/>
                                        <p:tgtEl>
                                          <p:spTgt spid="92"/>
                                        </p:tgtEl>
                                        <p:attrNameLst>
                                          <p:attrName>ppt_y</p:attrName>
                                        </p:attrNameLst>
                                      </p:cBhvr>
                                      <p:tavLst>
                                        <p:tav tm="0">
                                          <p:val>
                                            <p:strVal val="ppt_y"/>
                                          </p:val>
                                        </p:tav>
                                        <p:tav tm="100000">
                                          <p:val>
                                            <p:strVal val="1+ppt_h/2"/>
                                          </p:val>
                                        </p:tav>
                                      </p:tavLst>
                                    </p:anim>
                                    <p:set>
                                      <p:cBhvr>
                                        <p:cTn id="674" dur="1" fill="hold">
                                          <p:stCondLst>
                                            <p:cond delay="5499"/>
                                          </p:stCondLst>
                                        </p:cTn>
                                        <p:tgtEl>
                                          <p:spTgt spid="92"/>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93"/>
                                        </p:tgtEl>
                                        <p:attrNameLst>
                                          <p:attrName>style.visibility</p:attrName>
                                        </p:attrNameLst>
                                      </p:cBhvr>
                                      <p:to>
                                        <p:strVal val="visible"/>
                                      </p:to>
                                    </p:set>
                                    <p:anim calcmode="lin" valueType="num">
                                      <p:cBhvr>
                                        <p:cTn id="677" dur="4500" fill="hold"/>
                                        <p:tgtEl>
                                          <p:spTgt spid="93"/>
                                        </p:tgtEl>
                                        <p:attrNameLst>
                                          <p:attrName>ppt_w</p:attrName>
                                        </p:attrNameLst>
                                      </p:cBhvr>
                                      <p:tavLst>
                                        <p:tav tm="0">
                                          <p:val>
                                            <p:strVal val="#ppt_w"/>
                                          </p:val>
                                        </p:tav>
                                        <p:tav tm="100000">
                                          <p:val>
                                            <p:strVal val="#ppt_w"/>
                                          </p:val>
                                        </p:tav>
                                      </p:tavLst>
                                    </p:anim>
                                    <p:anim calcmode="lin" valueType="num">
                                      <p:cBhvr>
                                        <p:cTn id="678" dur="4500" fill="hold"/>
                                        <p:tgtEl>
                                          <p:spTgt spid="93"/>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4250" fill="hold"/>
                                        <p:tgtEl>
                                          <p:spTgt spid="93"/>
                                        </p:tgtEl>
                                        <p:attrNameLst>
                                          <p:attrName>r</p:attrName>
                                        </p:attrNameLst>
                                      </p:cBhvr>
                                    </p:animRot>
                                  </p:childTnLst>
                                </p:cTn>
                              </p:par>
                              <p:par>
                                <p:cTn id="681" presetID="2" presetClass="exit" presetSubtype="12" fill="hold" grpId="2" nodeType="withEffect">
                                  <p:stCondLst>
                                    <p:cond delay="0"/>
                                  </p:stCondLst>
                                  <p:childTnLst>
                                    <p:anim calcmode="lin" valueType="num">
                                      <p:cBhvr additive="base">
                                        <p:cTn id="682" dur="5500"/>
                                        <p:tgtEl>
                                          <p:spTgt spid="93"/>
                                        </p:tgtEl>
                                        <p:attrNameLst>
                                          <p:attrName>ppt_x</p:attrName>
                                        </p:attrNameLst>
                                      </p:cBhvr>
                                      <p:tavLst>
                                        <p:tav tm="0">
                                          <p:val>
                                            <p:strVal val="ppt_x"/>
                                          </p:val>
                                        </p:tav>
                                        <p:tav tm="100000">
                                          <p:val>
                                            <p:strVal val="0-ppt_w/2"/>
                                          </p:val>
                                        </p:tav>
                                      </p:tavLst>
                                    </p:anim>
                                    <p:anim calcmode="lin" valueType="num">
                                      <p:cBhvr additive="base">
                                        <p:cTn id="683" dur="5500"/>
                                        <p:tgtEl>
                                          <p:spTgt spid="93"/>
                                        </p:tgtEl>
                                        <p:attrNameLst>
                                          <p:attrName>ppt_y</p:attrName>
                                        </p:attrNameLst>
                                      </p:cBhvr>
                                      <p:tavLst>
                                        <p:tav tm="0">
                                          <p:val>
                                            <p:strVal val="ppt_y"/>
                                          </p:val>
                                        </p:tav>
                                        <p:tav tm="100000">
                                          <p:val>
                                            <p:strVal val="1+ppt_h/2"/>
                                          </p:val>
                                        </p:tav>
                                      </p:tavLst>
                                    </p:anim>
                                    <p:set>
                                      <p:cBhvr>
                                        <p:cTn id="684" dur="1" fill="hold">
                                          <p:stCondLst>
                                            <p:cond delay="5499"/>
                                          </p:stCondLst>
                                        </p:cTn>
                                        <p:tgtEl>
                                          <p:spTgt spid="93"/>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94"/>
                                        </p:tgtEl>
                                        <p:attrNameLst>
                                          <p:attrName>style.visibility</p:attrName>
                                        </p:attrNameLst>
                                      </p:cBhvr>
                                      <p:to>
                                        <p:strVal val="visible"/>
                                      </p:to>
                                    </p:set>
                                    <p:anim calcmode="lin" valueType="num">
                                      <p:cBhvr>
                                        <p:cTn id="687" dur="4500" fill="hold"/>
                                        <p:tgtEl>
                                          <p:spTgt spid="94"/>
                                        </p:tgtEl>
                                        <p:attrNameLst>
                                          <p:attrName>ppt_w</p:attrName>
                                        </p:attrNameLst>
                                      </p:cBhvr>
                                      <p:tavLst>
                                        <p:tav tm="0">
                                          <p:val>
                                            <p:strVal val="#ppt_w"/>
                                          </p:val>
                                        </p:tav>
                                        <p:tav tm="100000">
                                          <p:val>
                                            <p:strVal val="#ppt_w"/>
                                          </p:val>
                                        </p:tav>
                                      </p:tavLst>
                                    </p:anim>
                                    <p:anim calcmode="lin" valueType="num">
                                      <p:cBhvr>
                                        <p:cTn id="688" dur="4500" fill="hold"/>
                                        <p:tgtEl>
                                          <p:spTgt spid="94"/>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4250" fill="hold"/>
                                        <p:tgtEl>
                                          <p:spTgt spid="94"/>
                                        </p:tgtEl>
                                        <p:attrNameLst>
                                          <p:attrName>r</p:attrName>
                                        </p:attrNameLst>
                                      </p:cBhvr>
                                    </p:animRot>
                                  </p:childTnLst>
                                </p:cTn>
                              </p:par>
                              <p:par>
                                <p:cTn id="691" presetID="2" presetClass="exit" presetSubtype="12" fill="hold" grpId="2" nodeType="withEffect">
                                  <p:stCondLst>
                                    <p:cond delay="0"/>
                                  </p:stCondLst>
                                  <p:childTnLst>
                                    <p:anim calcmode="lin" valueType="num">
                                      <p:cBhvr additive="base">
                                        <p:cTn id="692" dur="5500"/>
                                        <p:tgtEl>
                                          <p:spTgt spid="94"/>
                                        </p:tgtEl>
                                        <p:attrNameLst>
                                          <p:attrName>ppt_x</p:attrName>
                                        </p:attrNameLst>
                                      </p:cBhvr>
                                      <p:tavLst>
                                        <p:tav tm="0">
                                          <p:val>
                                            <p:strVal val="ppt_x"/>
                                          </p:val>
                                        </p:tav>
                                        <p:tav tm="100000">
                                          <p:val>
                                            <p:strVal val="0-ppt_w/2"/>
                                          </p:val>
                                        </p:tav>
                                      </p:tavLst>
                                    </p:anim>
                                    <p:anim calcmode="lin" valueType="num">
                                      <p:cBhvr additive="base">
                                        <p:cTn id="693" dur="5500"/>
                                        <p:tgtEl>
                                          <p:spTgt spid="94"/>
                                        </p:tgtEl>
                                        <p:attrNameLst>
                                          <p:attrName>ppt_y</p:attrName>
                                        </p:attrNameLst>
                                      </p:cBhvr>
                                      <p:tavLst>
                                        <p:tav tm="0">
                                          <p:val>
                                            <p:strVal val="ppt_y"/>
                                          </p:val>
                                        </p:tav>
                                        <p:tav tm="100000">
                                          <p:val>
                                            <p:strVal val="1+ppt_h/2"/>
                                          </p:val>
                                        </p:tav>
                                      </p:tavLst>
                                    </p:anim>
                                    <p:set>
                                      <p:cBhvr>
                                        <p:cTn id="694" dur="1" fill="hold">
                                          <p:stCondLst>
                                            <p:cond delay="5499"/>
                                          </p:stCondLst>
                                        </p:cTn>
                                        <p:tgtEl>
                                          <p:spTgt spid="94"/>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95"/>
                                        </p:tgtEl>
                                        <p:attrNameLst>
                                          <p:attrName>style.visibility</p:attrName>
                                        </p:attrNameLst>
                                      </p:cBhvr>
                                      <p:to>
                                        <p:strVal val="visible"/>
                                      </p:to>
                                    </p:set>
                                    <p:anim calcmode="lin" valueType="num">
                                      <p:cBhvr>
                                        <p:cTn id="697" dur="4500" fill="hold"/>
                                        <p:tgtEl>
                                          <p:spTgt spid="95"/>
                                        </p:tgtEl>
                                        <p:attrNameLst>
                                          <p:attrName>ppt_w</p:attrName>
                                        </p:attrNameLst>
                                      </p:cBhvr>
                                      <p:tavLst>
                                        <p:tav tm="0">
                                          <p:val>
                                            <p:strVal val="#ppt_w"/>
                                          </p:val>
                                        </p:tav>
                                        <p:tav tm="100000">
                                          <p:val>
                                            <p:strVal val="#ppt_w"/>
                                          </p:val>
                                        </p:tav>
                                      </p:tavLst>
                                    </p:anim>
                                    <p:anim calcmode="lin" valueType="num">
                                      <p:cBhvr>
                                        <p:cTn id="698" dur="4500" fill="hold"/>
                                        <p:tgtEl>
                                          <p:spTgt spid="95"/>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4250" fill="hold"/>
                                        <p:tgtEl>
                                          <p:spTgt spid="95"/>
                                        </p:tgtEl>
                                        <p:attrNameLst>
                                          <p:attrName>r</p:attrName>
                                        </p:attrNameLst>
                                      </p:cBhvr>
                                    </p:animRot>
                                  </p:childTnLst>
                                </p:cTn>
                              </p:par>
                              <p:par>
                                <p:cTn id="701" presetID="2" presetClass="exit" presetSubtype="12" fill="hold" grpId="2" nodeType="withEffect">
                                  <p:stCondLst>
                                    <p:cond delay="0"/>
                                  </p:stCondLst>
                                  <p:childTnLst>
                                    <p:anim calcmode="lin" valueType="num">
                                      <p:cBhvr additive="base">
                                        <p:cTn id="702" dur="5500"/>
                                        <p:tgtEl>
                                          <p:spTgt spid="95"/>
                                        </p:tgtEl>
                                        <p:attrNameLst>
                                          <p:attrName>ppt_x</p:attrName>
                                        </p:attrNameLst>
                                      </p:cBhvr>
                                      <p:tavLst>
                                        <p:tav tm="0">
                                          <p:val>
                                            <p:strVal val="ppt_x"/>
                                          </p:val>
                                        </p:tav>
                                        <p:tav tm="100000">
                                          <p:val>
                                            <p:strVal val="0-ppt_w/2"/>
                                          </p:val>
                                        </p:tav>
                                      </p:tavLst>
                                    </p:anim>
                                    <p:anim calcmode="lin" valueType="num">
                                      <p:cBhvr additive="base">
                                        <p:cTn id="703" dur="5500"/>
                                        <p:tgtEl>
                                          <p:spTgt spid="95"/>
                                        </p:tgtEl>
                                        <p:attrNameLst>
                                          <p:attrName>ppt_y</p:attrName>
                                        </p:attrNameLst>
                                      </p:cBhvr>
                                      <p:tavLst>
                                        <p:tav tm="0">
                                          <p:val>
                                            <p:strVal val="ppt_y"/>
                                          </p:val>
                                        </p:tav>
                                        <p:tav tm="100000">
                                          <p:val>
                                            <p:strVal val="1+ppt_h/2"/>
                                          </p:val>
                                        </p:tav>
                                      </p:tavLst>
                                    </p:anim>
                                    <p:set>
                                      <p:cBhvr>
                                        <p:cTn id="704" dur="1" fill="hold">
                                          <p:stCondLst>
                                            <p:cond delay="5499"/>
                                          </p:stCondLst>
                                        </p:cTn>
                                        <p:tgtEl>
                                          <p:spTgt spid="95"/>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96"/>
                                        </p:tgtEl>
                                        <p:attrNameLst>
                                          <p:attrName>style.visibility</p:attrName>
                                        </p:attrNameLst>
                                      </p:cBhvr>
                                      <p:to>
                                        <p:strVal val="visible"/>
                                      </p:to>
                                    </p:set>
                                    <p:anim calcmode="lin" valueType="num">
                                      <p:cBhvr>
                                        <p:cTn id="707" dur="4500" fill="hold"/>
                                        <p:tgtEl>
                                          <p:spTgt spid="96"/>
                                        </p:tgtEl>
                                        <p:attrNameLst>
                                          <p:attrName>ppt_w</p:attrName>
                                        </p:attrNameLst>
                                      </p:cBhvr>
                                      <p:tavLst>
                                        <p:tav tm="0">
                                          <p:val>
                                            <p:strVal val="#ppt_w"/>
                                          </p:val>
                                        </p:tav>
                                        <p:tav tm="100000">
                                          <p:val>
                                            <p:strVal val="#ppt_w"/>
                                          </p:val>
                                        </p:tav>
                                      </p:tavLst>
                                    </p:anim>
                                    <p:anim calcmode="lin" valueType="num">
                                      <p:cBhvr>
                                        <p:cTn id="708" dur="4500" fill="hold"/>
                                        <p:tgtEl>
                                          <p:spTgt spid="96"/>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4250" fill="hold"/>
                                        <p:tgtEl>
                                          <p:spTgt spid="96"/>
                                        </p:tgtEl>
                                        <p:attrNameLst>
                                          <p:attrName>r</p:attrName>
                                        </p:attrNameLst>
                                      </p:cBhvr>
                                    </p:animRot>
                                  </p:childTnLst>
                                </p:cTn>
                              </p:par>
                              <p:par>
                                <p:cTn id="711" presetID="2" presetClass="exit" presetSubtype="12" fill="hold" grpId="2" nodeType="withEffect">
                                  <p:stCondLst>
                                    <p:cond delay="0"/>
                                  </p:stCondLst>
                                  <p:childTnLst>
                                    <p:anim calcmode="lin" valueType="num">
                                      <p:cBhvr additive="base">
                                        <p:cTn id="712" dur="5500"/>
                                        <p:tgtEl>
                                          <p:spTgt spid="96"/>
                                        </p:tgtEl>
                                        <p:attrNameLst>
                                          <p:attrName>ppt_x</p:attrName>
                                        </p:attrNameLst>
                                      </p:cBhvr>
                                      <p:tavLst>
                                        <p:tav tm="0">
                                          <p:val>
                                            <p:strVal val="ppt_x"/>
                                          </p:val>
                                        </p:tav>
                                        <p:tav tm="100000">
                                          <p:val>
                                            <p:strVal val="0-ppt_w/2"/>
                                          </p:val>
                                        </p:tav>
                                      </p:tavLst>
                                    </p:anim>
                                    <p:anim calcmode="lin" valueType="num">
                                      <p:cBhvr additive="base">
                                        <p:cTn id="713" dur="5500"/>
                                        <p:tgtEl>
                                          <p:spTgt spid="96"/>
                                        </p:tgtEl>
                                        <p:attrNameLst>
                                          <p:attrName>ppt_y</p:attrName>
                                        </p:attrNameLst>
                                      </p:cBhvr>
                                      <p:tavLst>
                                        <p:tav tm="0">
                                          <p:val>
                                            <p:strVal val="ppt_y"/>
                                          </p:val>
                                        </p:tav>
                                        <p:tav tm="100000">
                                          <p:val>
                                            <p:strVal val="1+ppt_h/2"/>
                                          </p:val>
                                        </p:tav>
                                      </p:tavLst>
                                    </p:anim>
                                    <p:set>
                                      <p:cBhvr>
                                        <p:cTn id="714" dur="1" fill="hold">
                                          <p:stCondLst>
                                            <p:cond delay="5499"/>
                                          </p:stCondLst>
                                        </p:cTn>
                                        <p:tgtEl>
                                          <p:spTgt spid="96"/>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97"/>
                                        </p:tgtEl>
                                        <p:attrNameLst>
                                          <p:attrName>style.visibility</p:attrName>
                                        </p:attrNameLst>
                                      </p:cBhvr>
                                      <p:to>
                                        <p:strVal val="visible"/>
                                      </p:to>
                                    </p:set>
                                    <p:anim calcmode="lin" valueType="num">
                                      <p:cBhvr>
                                        <p:cTn id="717" dur="4500" fill="hold"/>
                                        <p:tgtEl>
                                          <p:spTgt spid="97"/>
                                        </p:tgtEl>
                                        <p:attrNameLst>
                                          <p:attrName>ppt_w</p:attrName>
                                        </p:attrNameLst>
                                      </p:cBhvr>
                                      <p:tavLst>
                                        <p:tav tm="0">
                                          <p:val>
                                            <p:strVal val="#ppt_w"/>
                                          </p:val>
                                        </p:tav>
                                        <p:tav tm="100000">
                                          <p:val>
                                            <p:strVal val="#ppt_w"/>
                                          </p:val>
                                        </p:tav>
                                      </p:tavLst>
                                    </p:anim>
                                    <p:anim calcmode="lin" valueType="num">
                                      <p:cBhvr>
                                        <p:cTn id="718" dur="4500" fill="hold"/>
                                        <p:tgtEl>
                                          <p:spTgt spid="97"/>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4250" fill="hold"/>
                                        <p:tgtEl>
                                          <p:spTgt spid="97"/>
                                        </p:tgtEl>
                                        <p:attrNameLst>
                                          <p:attrName>r</p:attrName>
                                        </p:attrNameLst>
                                      </p:cBhvr>
                                    </p:animRot>
                                  </p:childTnLst>
                                </p:cTn>
                              </p:par>
                              <p:par>
                                <p:cTn id="721" presetID="2" presetClass="exit" presetSubtype="12" fill="hold" grpId="2" nodeType="withEffect">
                                  <p:stCondLst>
                                    <p:cond delay="0"/>
                                  </p:stCondLst>
                                  <p:childTnLst>
                                    <p:anim calcmode="lin" valueType="num">
                                      <p:cBhvr additive="base">
                                        <p:cTn id="722" dur="5500"/>
                                        <p:tgtEl>
                                          <p:spTgt spid="97"/>
                                        </p:tgtEl>
                                        <p:attrNameLst>
                                          <p:attrName>ppt_x</p:attrName>
                                        </p:attrNameLst>
                                      </p:cBhvr>
                                      <p:tavLst>
                                        <p:tav tm="0">
                                          <p:val>
                                            <p:strVal val="ppt_x"/>
                                          </p:val>
                                        </p:tav>
                                        <p:tav tm="100000">
                                          <p:val>
                                            <p:strVal val="0-ppt_w/2"/>
                                          </p:val>
                                        </p:tav>
                                      </p:tavLst>
                                    </p:anim>
                                    <p:anim calcmode="lin" valueType="num">
                                      <p:cBhvr additive="base">
                                        <p:cTn id="723" dur="5500"/>
                                        <p:tgtEl>
                                          <p:spTgt spid="97"/>
                                        </p:tgtEl>
                                        <p:attrNameLst>
                                          <p:attrName>ppt_y</p:attrName>
                                        </p:attrNameLst>
                                      </p:cBhvr>
                                      <p:tavLst>
                                        <p:tav tm="0">
                                          <p:val>
                                            <p:strVal val="ppt_y"/>
                                          </p:val>
                                        </p:tav>
                                        <p:tav tm="100000">
                                          <p:val>
                                            <p:strVal val="1+ppt_h/2"/>
                                          </p:val>
                                        </p:tav>
                                      </p:tavLst>
                                    </p:anim>
                                    <p:set>
                                      <p:cBhvr>
                                        <p:cTn id="724" dur="1" fill="hold">
                                          <p:stCondLst>
                                            <p:cond delay="5499"/>
                                          </p:stCondLst>
                                        </p:cTn>
                                        <p:tgtEl>
                                          <p:spTgt spid="97"/>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122"/>
                                        </p:tgtEl>
                                        <p:attrNameLst>
                                          <p:attrName>style.visibility</p:attrName>
                                        </p:attrNameLst>
                                      </p:cBhvr>
                                      <p:to>
                                        <p:strVal val="visible"/>
                                      </p:to>
                                    </p:set>
                                    <p:anim calcmode="lin" valueType="num">
                                      <p:cBhvr>
                                        <p:cTn id="727" dur="4500" fill="hold"/>
                                        <p:tgtEl>
                                          <p:spTgt spid="122"/>
                                        </p:tgtEl>
                                        <p:attrNameLst>
                                          <p:attrName>ppt_w</p:attrName>
                                        </p:attrNameLst>
                                      </p:cBhvr>
                                      <p:tavLst>
                                        <p:tav tm="0">
                                          <p:val>
                                            <p:strVal val="#ppt_w"/>
                                          </p:val>
                                        </p:tav>
                                        <p:tav tm="100000">
                                          <p:val>
                                            <p:strVal val="#ppt_w"/>
                                          </p:val>
                                        </p:tav>
                                      </p:tavLst>
                                    </p:anim>
                                    <p:anim calcmode="lin" valueType="num">
                                      <p:cBhvr>
                                        <p:cTn id="728" dur="4500" fill="hold"/>
                                        <p:tgtEl>
                                          <p:spTgt spid="122"/>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4250" fill="hold"/>
                                        <p:tgtEl>
                                          <p:spTgt spid="122"/>
                                        </p:tgtEl>
                                        <p:attrNameLst>
                                          <p:attrName>r</p:attrName>
                                        </p:attrNameLst>
                                      </p:cBhvr>
                                    </p:animRot>
                                  </p:childTnLst>
                                </p:cTn>
                              </p:par>
                              <p:par>
                                <p:cTn id="731" presetID="2" presetClass="exit" presetSubtype="6" fill="hold" grpId="2" nodeType="withEffect">
                                  <p:stCondLst>
                                    <p:cond delay="0"/>
                                  </p:stCondLst>
                                  <p:childTnLst>
                                    <p:anim calcmode="lin" valueType="num">
                                      <p:cBhvr additive="base">
                                        <p:cTn id="732" dur="5500"/>
                                        <p:tgtEl>
                                          <p:spTgt spid="122"/>
                                        </p:tgtEl>
                                        <p:attrNameLst>
                                          <p:attrName>ppt_x</p:attrName>
                                        </p:attrNameLst>
                                      </p:cBhvr>
                                      <p:tavLst>
                                        <p:tav tm="0">
                                          <p:val>
                                            <p:strVal val="ppt_x"/>
                                          </p:val>
                                        </p:tav>
                                        <p:tav tm="100000">
                                          <p:val>
                                            <p:strVal val="1+ppt_w/2"/>
                                          </p:val>
                                        </p:tav>
                                      </p:tavLst>
                                    </p:anim>
                                    <p:anim calcmode="lin" valueType="num">
                                      <p:cBhvr additive="base">
                                        <p:cTn id="733" dur="5500"/>
                                        <p:tgtEl>
                                          <p:spTgt spid="122"/>
                                        </p:tgtEl>
                                        <p:attrNameLst>
                                          <p:attrName>ppt_y</p:attrName>
                                        </p:attrNameLst>
                                      </p:cBhvr>
                                      <p:tavLst>
                                        <p:tav tm="0">
                                          <p:val>
                                            <p:strVal val="ppt_y"/>
                                          </p:val>
                                        </p:tav>
                                        <p:tav tm="100000">
                                          <p:val>
                                            <p:strVal val="1+ppt_h/2"/>
                                          </p:val>
                                        </p:tav>
                                      </p:tavLst>
                                    </p:anim>
                                    <p:set>
                                      <p:cBhvr>
                                        <p:cTn id="734" dur="1" fill="hold">
                                          <p:stCondLst>
                                            <p:cond delay="5499"/>
                                          </p:stCondLst>
                                        </p:cTn>
                                        <p:tgtEl>
                                          <p:spTgt spid="122"/>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133"/>
                                        </p:tgtEl>
                                        <p:attrNameLst>
                                          <p:attrName>style.visibility</p:attrName>
                                        </p:attrNameLst>
                                      </p:cBhvr>
                                      <p:to>
                                        <p:strVal val="visible"/>
                                      </p:to>
                                    </p:set>
                                    <p:anim calcmode="lin" valueType="num">
                                      <p:cBhvr>
                                        <p:cTn id="737" dur="4500" fill="hold"/>
                                        <p:tgtEl>
                                          <p:spTgt spid="133"/>
                                        </p:tgtEl>
                                        <p:attrNameLst>
                                          <p:attrName>ppt_w</p:attrName>
                                        </p:attrNameLst>
                                      </p:cBhvr>
                                      <p:tavLst>
                                        <p:tav tm="0">
                                          <p:val>
                                            <p:strVal val="#ppt_w"/>
                                          </p:val>
                                        </p:tav>
                                        <p:tav tm="100000">
                                          <p:val>
                                            <p:strVal val="#ppt_w"/>
                                          </p:val>
                                        </p:tav>
                                      </p:tavLst>
                                    </p:anim>
                                    <p:anim calcmode="lin" valueType="num">
                                      <p:cBhvr>
                                        <p:cTn id="738" dur="4500" fill="hold"/>
                                        <p:tgtEl>
                                          <p:spTgt spid="133"/>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4250" fill="hold"/>
                                        <p:tgtEl>
                                          <p:spTgt spid="133"/>
                                        </p:tgtEl>
                                        <p:attrNameLst>
                                          <p:attrName>r</p:attrName>
                                        </p:attrNameLst>
                                      </p:cBhvr>
                                    </p:animRot>
                                  </p:childTnLst>
                                </p:cTn>
                              </p:par>
                              <p:par>
                                <p:cTn id="741" presetID="2" presetClass="exit" presetSubtype="6" fill="hold" grpId="2" nodeType="withEffect">
                                  <p:stCondLst>
                                    <p:cond delay="0"/>
                                  </p:stCondLst>
                                  <p:childTnLst>
                                    <p:anim calcmode="lin" valueType="num">
                                      <p:cBhvr additive="base">
                                        <p:cTn id="742" dur="5500"/>
                                        <p:tgtEl>
                                          <p:spTgt spid="133"/>
                                        </p:tgtEl>
                                        <p:attrNameLst>
                                          <p:attrName>ppt_x</p:attrName>
                                        </p:attrNameLst>
                                      </p:cBhvr>
                                      <p:tavLst>
                                        <p:tav tm="0">
                                          <p:val>
                                            <p:strVal val="ppt_x"/>
                                          </p:val>
                                        </p:tav>
                                        <p:tav tm="100000">
                                          <p:val>
                                            <p:strVal val="1+ppt_w/2"/>
                                          </p:val>
                                        </p:tav>
                                      </p:tavLst>
                                    </p:anim>
                                    <p:anim calcmode="lin" valueType="num">
                                      <p:cBhvr additive="base">
                                        <p:cTn id="743" dur="5500"/>
                                        <p:tgtEl>
                                          <p:spTgt spid="133"/>
                                        </p:tgtEl>
                                        <p:attrNameLst>
                                          <p:attrName>ppt_y</p:attrName>
                                        </p:attrNameLst>
                                      </p:cBhvr>
                                      <p:tavLst>
                                        <p:tav tm="0">
                                          <p:val>
                                            <p:strVal val="ppt_y"/>
                                          </p:val>
                                        </p:tav>
                                        <p:tav tm="100000">
                                          <p:val>
                                            <p:strVal val="1+ppt_h/2"/>
                                          </p:val>
                                        </p:tav>
                                      </p:tavLst>
                                    </p:anim>
                                    <p:set>
                                      <p:cBhvr>
                                        <p:cTn id="744" dur="1" fill="hold">
                                          <p:stCondLst>
                                            <p:cond delay="5499"/>
                                          </p:stCondLst>
                                        </p:cTn>
                                        <p:tgtEl>
                                          <p:spTgt spid="133"/>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132"/>
                                        </p:tgtEl>
                                        <p:attrNameLst>
                                          <p:attrName>style.visibility</p:attrName>
                                        </p:attrNameLst>
                                      </p:cBhvr>
                                      <p:to>
                                        <p:strVal val="visible"/>
                                      </p:to>
                                    </p:set>
                                    <p:anim calcmode="lin" valueType="num">
                                      <p:cBhvr>
                                        <p:cTn id="747" dur="4500" fill="hold"/>
                                        <p:tgtEl>
                                          <p:spTgt spid="132"/>
                                        </p:tgtEl>
                                        <p:attrNameLst>
                                          <p:attrName>ppt_w</p:attrName>
                                        </p:attrNameLst>
                                      </p:cBhvr>
                                      <p:tavLst>
                                        <p:tav tm="0">
                                          <p:val>
                                            <p:strVal val="#ppt_w"/>
                                          </p:val>
                                        </p:tav>
                                        <p:tav tm="100000">
                                          <p:val>
                                            <p:strVal val="#ppt_w"/>
                                          </p:val>
                                        </p:tav>
                                      </p:tavLst>
                                    </p:anim>
                                    <p:anim calcmode="lin" valueType="num">
                                      <p:cBhvr>
                                        <p:cTn id="748" dur="4500" fill="hold"/>
                                        <p:tgtEl>
                                          <p:spTgt spid="132"/>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4250" fill="hold"/>
                                        <p:tgtEl>
                                          <p:spTgt spid="132"/>
                                        </p:tgtEl>
                                        <p:attrNameLst>
                                          <p:attrName>r</p:attrName>
                                        </p:attrNameLst>
                                      </p:cBhvr>
                                    </p:animRot>
                                  </p:childTnLst>
                                </p:cTn>
                              </p:par>
                              <p:par>
                                <p:cTn id="751" presetID="2" presetClass="exit" presetSubtype="6" fill="hold" grpId="2" nodeType="withEffect">
                                  <p:stCondLst>
                                    <p:cond delay="0"/>
                                  </p:stCondLst>
                                  <p:childTnLst>
                                    <p:anim calcmode="lin" valueType="num">
                                      <p:cBhvr additive="base">
                                        <p:cTn id="752" dur="5500"/>
                                        <p:tgtEl>
                                          <p:spTgt spid="132"/>
                                        </p:tgtEl>
                                        <p:attrNameLst>
                                          <p:attrName>ppt_x</p:attrName>
                                        </p:attrNameLst>
                                      </p:cBhvr>
                                      <p:tavLst>
                                        <p:tav tm="0">
                                          <p:val>
                                            <p:strVal val="ppt_x"/>
                                          </p:val>
                                        </p:tav>
                                        <p:tav tm="100000">
                                          <p:val>
                                            <p:strVal val="1+ppt_w/2"/>
                                          </p:val>
                                        </p:tav>
                                      </p:tavLst>
                                    </p:anim>
                                    <p:anim calcmode="lin" valueType="num">
                                      <p:cBhvr additive="base">
                                        <p:cTn id="753" dur="5500"/>
                                        <p:tgtEl>
                                          <p:spTgt spid="132"/>
                                        </p:tgtEl>
                                        <p:attrNameLst>
                                          <p:attrName>ppt_y</p:attrName>
                                        </p:attrNameLst>
                                      </p:cBhvr>
                                      <p:tavLst>
                                        <p:tav tm="0">
                                          <p:val>
                                            <p:strVal val="ppt_y"/>
                                          </p:val>
                                        </p:tav>
                                        <p:tav tm="100000">
                                          <p:val>
                                            <p:strVal val="1+ppt_h/2"/>
                                          </p:val>
                                        </p:tav>
                                      </p:tavLst>
                                    </p:anim>
                                    <p:set>
                                      <p:cBhvr>
                                        <p:cTn id="754" dur="1" fill="hold">
                                          <p:stCondLst>
                                            <p:cond delay="5499"/>
                                          </p:stCondLst>
                                        </p:cTn>
                                        <p:tgtEl>
                                          <p:spTgt spid="132"/>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131"/>
                                        </p:tgtEl>
                                        <p:attrNameLst>
                                          <p:attrName>style.visibility</p:attrName>
                                        </p:attrNameLst>
                                      </p:cBhvr>
                                      <p:to>
                                        <p:strVal val="visible"/>
                                      </p:to>
                                    </p:set>
                                    <p:anim calcmode="lin" valueType="num">
                                      <p:cBhvr>
                                        <p:cTn id="757" dur="4500" fill="hold"/>
                                        <p:tgtEl>
                                          <p:spTgt spid="131"/>
                                        </p:tgtEl>
                                        <p:attrNameLst>
                                          <p:attrName>ppt_w</p:attrName>
                                        </p:attrNameLst>
                                      </p:cBhvr>
                                      <p:tavLst>
                                        <p:tav tm="0">
                                          <p:val>
                                            <p:strVal val="#ppt_w"/>
                                          </p:val>
                                        </p:tav>
                                        <p:tav tm="100000">
                                          <p:val>
                                            <p:strVal val="#ppt_w"/>
                                          </p:val>
                                        </p:tav>
                                      </p:tavLst>
                                    </p:anim>
                                    <p:anim calcmode="lin" valueType="num">
                                      <p:cBhvr>
                                        <p:cTn id="758" dur="4500" fill="hold"/>
                                        <p:tgtEl>
                                          <p:spTgt spid="131"/>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4250" fill="hold"/>
                                        <p:tgtEl>
                                          <p:spTgt spid="131"/>
                                        </p:tgtEl>
                                        <p:attrNameLst>
                                          <p:attrName>r</p:attrName>
                                        </p:attrNameLst>
                                      </p:cBhvr>
                                    </p:animRot>
                                  </p:childTnLst>
                                </p:cTn>
                              </p:par>
                              <p:par>
                                <p:cTn id="761" presetID="2" presetClass="exit" presetSubtype="6" fill="hold" grpId="2" nodeType="withEffect">
                                  <p:stCondLst>
                                    <p:cond delay="0"/>
                                  </p:stCondLst>
                                  <p:childTnLst>
                                    <p:anim calcmode="lin" valueType="num">
                                      <p:cBhvr additive="base">
                                        <p:cTn id="762" dur="5500"/>
                                        <p:tgtEl>
                                          <p:spTgt spid="131"/>
                                        </p:tgtEl>
                                        <p:attrNameLst>
                                          <p:attrName>ppt_x</p:attrName>
                                        </p:attrNameLst>
                                      </p:cBhvr>
                                      <p:tavLst>
                                        <p:tav tm="0">
                                          <p:val>
                                            <p:strVal val="ppt_x"/>
                                          </p:val>
                                        </p:tav>
                                        <p:tav tm="100000">
                                          <p:val>
                                            <p:strVal val="1+ppt_w/2"/>
                                          </p:val>
                                        </p:tav>
                                      </p:tavLst>
                                    </p:anim>
                                    <p:anim calcmode="lin" valueType="num">
                                      <p:cBhvr additive="base">
                                        <p:cTn id="763" dur="5500"/>
                                        <p:tgtEl>
                                          <p:spTgt spid="131"/>
                                        </p:tgtEl>
                                        <p:attrNameLst>
                                          <p:attrName>ppt_y</p:attrName>
                                        </p:attrNameLst>
                                      </p:cBhvr>
                                      <p:tavLst>
                                        <p:tav tm="0">
                                          <p:val>
                                            <p:strVal val="ppt_y"/>
                                          </p:val>
                                        </p:tav>
                                        <p:tav tm="100000">
                                          <p:val>
                                            <p:strVal val="1+ppt_h/2"/>
                                          </p:val>
                                        </p:tav>
                                      </p:tavLst>
                                    </p:anim>
                                    <p:set>
                                      <p:cBhvr>
                                        <p:cTn id="764" dur="1" fill="hold">
                                          <p:stCondLst>
                                            <p:cond delay="5499"/>
                                          </p:stCondLst>
                                        </p:cTn>
                                        <p:tgtEl>
                                          <p:spTgt spid="131"/>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130"/>
                                        </p:tgtEl>
                                        <p:attrNameLst>
                                          <p:attrName>style.visibility</p:attrName>
                                        </p:attrNameLst>
                                      </p:cBhvr>
                                      <p:to>
                                        <p:strVal val="visible"/>
                                      </p:to>
                                    </p:set>
                                    <p:anim calcmode="lin" valueType="num">
                                      <p:cBhvr>
                                        <p:cTn id="767" dur="4500" fill="hold"/>
                                        <p:tgtEl>
                                          <p:spTgt spid="130"/>
                                        </p:tgtEl>
                                        <p:attrNameLst>
                                          <p:attrName>ppt_w</p:attrName>
                                        </p:attrNameLst>
                                      </p:cBhvr>
                                      <p:tavLst>
                                        <p:tav tm="0">
                                          <p:val>
                                            <p:strVal val="#ppt_w"/>
                                          </p:val>
                                        </p:tav>
                                        <p:tav tm="100000">
                                          <p:val>
                                            <p:strVal val="#ppt_w"/>
                                          </p:val>
                                        </p:tav>
                                      </p:tavLst>
                                    </p:anim>
                                    <p:anim calcmode="lin" valueType="num">
                                      <p:cBhvr>
                                        <p:cTn id="768" dur="4500" fill="hold"/>
                                        <p:tgtEl>
                                          <p:spTgt spid="130"/>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4250" fill="hold"/>
                                        <p:tgtEl>
                                          <p:spTgt spid="130"/>
                                        </p:tgtEl>
                                        <p:attrNameLst>
                                          <p:attrName>r</p:attrName>
                                        </p:attrNameLst>
                                      </p:cBhvr>
                                    </p:animRot>
                                  </p:childTnLst>
                                </p:cTn>
                              </p:par>
                              <p:par>
                                <p:cTn id="771" presetID="2" presetClass="exit" presetSubtype="6" fill="hold" grpId="2" nodeType="withEffect">
                                  <p:stCondLst>
                                    <p:cond delay="0"/>
                                  </p:stCondLst>
                                  <p:childTnLst>
                                    <p:anim calcmode="lin" valueType="num">
                                      <p:cBhvr additive="base">
                                        <p:cTn id="772" dur="5500"/>
                                        <p:tgtEl>
                                          <p:spTgt spid="130"/>
                                        </p:tgtEl>
                                        <p:attrNameLst>
                                          <p:attrName>ppt_x</p:attrName>
                                        </p:attrNameLst>
                                      </p:cBhvr>
                                      <p:tavLst>
                                        <p:tav tm="0">
                                          <p:val>
                                            <p:strVal val="ppt_x"/>
                                          </p:val>
                                        </p:tav>
                                        <p:tav tm="100000">
                                          <p:val>
                                            <p:strVal val="1+ppt_w/2"/>
                                          </p:val>
                                        </p:tav>
                                      </p:tavLst>
                                    </p:anim>
                                    <p:anim calcmode="lin" valueType="num">
                                      <p:cBhvr additive="base">
                                        <p:cTn id="773" dur="5500"/>
                                        <p:tgtEl>
                                          <p:spTgt spid="130"/>
                                        </p:tgtEl>
                                        <p:attrNameLst>
                                          <p:attrName>ppt_y</p:attrName>
                                        </p:attrNameLst>
                                      </p:cBhvr>
                                      <p:tavLst>
                                        <p:tav tm="0">
                                          <p:val>
                                            <p:strVal val="ppt_y"/>
                                          </p:val>
                                        </p:tav>
                                        <p:tav tm="100000">
                                          <p:val>
                                            <p:strVal val="1+ppt_h/2"/>
                                          </p:val>
                                        </p:tav>
                                      </p:tavLst>
                                    </p:anim>
                                    <p:set>
                                      <p:cBhvr>
                                        <p:cTn id="774" dur="1" fill="hold">
                                          <p:stCondLst>
                                            <p:cond delay="5499"/>
                                          </p:stCondLst>
                                        </p:cTn>
                                        <p:tgtEl>
                                          <p:spTgt spid="130"/>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129"/>
                                        </p:tgtEl>
                                        <p:attrNameLst>
                                          <p:attrName>style.visibility</p:attrName>
                                        </p:attrNameLst>
                                      </p:cBhvr>
                                      <p:to>
                                        <p:strVal val="visible"/>
                                      </p:to>
                                    </p:set>
                                    <p:anim calcmode="lin" valueType="num">
                                      <p:cBhvr>
                                        <p:cTn id="777" dur="4500" fill="hold"/>
                                        <p:tgtEl>
                                          <p:spTgt spid="129"/>
                                        </p:tgtEl>
                                        <p:attrNameLst>
                                          <p:attrName>ppt_w</p:attrName>
                                        </p:attrNameLst>
                                      </p:cBhvr>
                                      <p:tavLst>
                                        <p:tav tm="0">
                                          <p:val>
                                            <p:strVal val="#ppt_w"/>
                                          </p:val>
                                        </p:tav>
                                        <p:tav tm="100000">
                                          <p:val>
                                            <p:strVal val="#ppt_w"/>
                                          </p:val>
                                        </p:tav>
                                      </p:tavLst>
                                    </p:anim>
                                    <p:anim calcmode="lin" valueType="num">
                                      <p:cBhvr>
                                        <p:cTn id="778" dur="4500" fill="hold"/>
                                        <p:tgtEl>
                                          <p:spTgt spid="129"/>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4250" fill="hold"/>
                                        <p:tgtEl>
                                          <p:spTgt spid="129"/>
                                        </p:tgtEl>
                                        <p:attrNameLst>
                                          <p:attrName>r</p:attrName>
                                        </p:attrNameLst>
                                      </p:cBhvr>
                                    </p:animRot>
                                  </p:childTnLst>
                                </p:cTn>
                              </p:par>
                              <p:par>
                                <p:cTn id="781" presetID="2" presetClass="exit" presetSubtype="6" fill="hold" grpId="2" nodeType="withEffect">
                                  <p:stCondLst>
                                    <p:cond delay="0"/>
                                  </p:stCondLst>
                                  <p:childTnLst>
                                    <p:anim calcmode="lin" valueType="num">
                                      <p:cBhvr additive="base">
                                        <p:cTn id="782" dur="5500"/>
                                        <p:tgtEl>
                                          <p:spTgt spid="129"/>
                                        </p:tgtEl>
                                        <p:attrNameLst>
                                          <p:attrName>ppt_x</p:attrName>
                                        </p:attrNameLst>
                                      </p:cBhvr>
                                      <p:tavLst>
                                        <p:tav tm="0">
                                          <p:val>
                                            <p:strVal val="ppt_x"/>
                                          </p:val>
                                        </p:tav>
                                        <p:tav tm="100000">
                                          <p:val>
                                            <p:strVal val="1+ppt_w/2"/>
                                          </p:val>
                                        </p:tav>
                                      </p:tavLst>
                                    </p:anim>
                                    <p:anim calcmode="lin" valueType="num">
                                      <p:cBhvr additive="base">
                                        <p:cTn id="783" dur="5500"/>
                                        <p:tgtEl>
                                          <p:spTgt spid="129"/>
                                        </p:tgtEl>
                                        <p:attrNameLst>
                                          <p:attrName>ppt_y</p:attrName>
                                        </p:attrNameLst>
                                      </p:cBhvr>
                                      <p:tavLst>
                                        <p:tav tm="0">
                                          <p:val>
                                            <p:strVal val="ppt_y"/>
                                          </p:val>
                                        </p:tav>
                                        <p:tav tm="100000">
                                          <p:val>
                                            <p:strVal val="1+ppt_h/2"/>
                                          </p:val>
                                        </p:tav>
                                      </p:tavLst>
                                    </p:anim>
                                    <p:set>
                                      <p:cBhvr>
                                        <p:cTn id="784" dur="1" fill="hold">
                                          <p:stCondLst>
                                            <p:cond delay="5499"/>
                                          </p:stCondLst>
                                        </p:cTn>
                                        <p:tgtEl>
                                          <p:spTgt spid="129"/>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128"/>
                                        </p:tgtEl>
                                        <p:attrNameLst>
                                          <p:attrName>style.visibility</p:attrName>
                                        </p:attrNameLst>
                                      </p:cBhvr>
                                      <p:to>
                                        <p:strVal val="visible"/>
                                      </p:to>
                                    </p:set>
                                    <p:anim calcmode="lin" valueType="num">
                                      <p:cBhvr>
                                        <p:cTn id="787" dur="4500" fill="hold"/>
                                        <p:tgtEl>
                                          <p:spTgt spid="128"/>
                                        </p:tgtEl>
                                        <p:attrNameLst>
                                          <p:attrName>ppt_w</p:attrName>
                                        </p:attrNameLst>
                                      </p:cBhvr>
                                      <p:tavLst>
                                        <p:tav tm="0">
                                          <p:val>
                                            <p:strVal val="#ppt_w"/>
                                          </p:val>
                                        </p:tav>
                                        <p:tav tm="100000">
                                          <p:val>
                                            <p:strVal val="#ppt_w"/>
                                          </p:val>
                                        </p:tav>
                                      </p:tavLst>
                                    </p:anim>
                                    <p:anim calcmode="lin" valueType="num">
                                      <p:cBhvr>
                                        <p:cTn id="788" dur="4500" fill="hold"/>
                                        <p:tgtEl>
                                          <p:spTgt spid="128"/>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4250" fill="hold"/>
                                        <p:tgtEl>
                                          <p:spTgt spid="128"/>
                                        </p:tgtEl>
                                        <p:attrNameLst>
                                          <p:attrName>r</p:attrName>
                                        </p:attrNameLst>
                                      </p:cBhvr>
                                    </p:animRot>
                                  </p:childTnLst>
                                </p:cTn>
                              </p:par>
                              <p:par>
                                <p:cTn id="791" presetID="2" presetClass="exit" presetSubtype="6" fill="hold" grpId="2" nodeType="withEffect">
                                  <p:stCondLst>
                                    <p:cond delay="0"/>
                                  </p:stCondLst>
                                  <p:childTnLst>
                                    <p:anim calcmode="lin" valueType="num">
                                      <p:cBhvr additive="base">
                                        <p:cTn id="792" dur="5500"/>
                                        <p:tgtEl>
                                          <p:spTgt spid="128"/>
                                        </p:tgtEl>
                                        <p:attrNameLst>
                                          <p:attrName>ppt_x</p:attrName>
                                        </p:attrNameLst>
                                      </p:cBhvr>
                                      <p:tavLst>
                                        <p:tav tm="0">
                                          <p:val>
                                            <p:strVal val="ppt_x"/>
                                          </p:val>
                                        </p:tav>
                                        <p:tav tm="100000">
                                          <p:val>
                                            <p:strVal val="1+ppt_w/2"/>
                                          </p:val>
                                        </p:tav>
                                      </p:tavLst>
                                    </p:anim>
                                    <p:anim calcmode="lin" valueType="num">
                                      <p:cBhvr additive="base">
                                        <p:cTn id="793" dur="5500"/>
                                        <p:tgtEl>
                                          <p:spTgt spid="128"/>
                                        </p:tgtEl>
                                        <p:attrNameLst>
                                          <p:attrName>ppt_y</p:attrName>
                                        </p:attrNameLst>
                                      </p:cBhvr>
                                      <p:tavLst>
                                        <p:tav tm="0">
                                          <p:val>
                                            <p:strVal val="ppt_y"/>
                                          </p:val>
                                        </p:tav>
                                        <p:tav tm="100000">
                                          <p:val>
                                            <p:strVal val="1+ppt_h/2"/>
                                          </p:val>
                                        </p:tav>
                                      </p:tavLst>
                                    </p:anim>
                                    <p:set>
                                      <p:cBhvr>
                                        <p:cTn id="794" dur="1" fill="hold">
                                          <p:stCondLst>
                                            <p:cond delay="5499"/>
                                          </p:stCondLst>
                                        </p:cTn>
                                        <p:tgtEl>
                                          <p:spTgt spid="128"/>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127"/>
                                        </p:tgtEl>
                                        <p:attrNameLst>
                                          <p:attrName>style.visibility</p:attrName>
                                        </p:attrNameLst>
                                      </p:cBhvr>
                                      <p:to>
                                        <p:strVal val="visible"/>
                                      </p:to>
                                    </p:set>
                                    <p:anim calcmode="lin" valueType="num">
                                      <p:cBhvr>
                                        <p:cTn id="797" dur="4500" fill="hold"/>
                                        <p:tgtEl>
                                          <p:spTgt spid="127"/>
                                        </p:tgtEl>
                                        <p:attrNameLst>
                                          <p:attrName>ppt_w</p:attrName>
                                        </p:attrNameLst>
                                      </p:cBhvr>
                                      <p:tavLst>
                                        <p:tav tm="0">
                                          <p:val>
                                            <p:strVal val="#ppt_w"/>
                                          </p:val>
                                        </p:tav>
                                        <p:tav tm="100000">
                                          <p:val>
                                            <p:strVal val="#ppt_w"/>
                                          </p:val>
                                        </p:tav>
                                      </p:tavLst>
                                    </p:anim>
                                    <p:anim calcmode="lin" valueType="num">
                                      <p:cBhvr>
                                        <p:cTn id="798" dur="4500" fill="hold"/>
                                        <p:tgtEl>
                                          <p:spTgt spid="127"/>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4250" fill="hold"/>
                                        <p:tgtEl>
                                          <p:spTgt spid="127"/>
                                        </p:tgtEl>
                                        <p:attrNameLst>
                                          <p:attrName>r</p:attrName>
                                        </p:attrNameLst>
                                      </p:cBhvr>
                                    </p:animRot>
                                  </p:childTnLst>
                                </p:cTn>
                              </p:par>
                              <p:par>
                                <p:cTn id="801" presetID="2" presetClass="exit" presetSubtype="6" fill="hold" grpId="2" nodeType="withEffect">
                                  <p:stCondLst>
                                    <p:cond delay="0"/>
                                  </p:stCondLst>
                                  <p:childTnLst>
                                    <p:anim calcmode="lin" valueType="num">
                                      <p:cBhvr additive="base">
                                        <p:cTn id="802" dur="5500"/>
                                        <p:tgtEl>
                                          <p:spTgt spid="127"/>
                                        </p:tgtEl>
                                        <p:attrNameLst>
                                          <p:attrName>ppt_x</p:attrName>
                                        </p:attrNameLst>
                                      </p:cBhvr>
                                      <p:tavLst>
                                        <p:tav tm="0">
                                          <p:val>
                                            <p:strVal val="ppt_x"/>
                                          </p:val>
                                        </p:tav>
                                        <p:tav tm="100000">
                                          <p:val>
                                            <p:strVal val="1+ppt_w/2"/>
                                          </p:val>
                                        </p:tav>
                                      </p:tavLst>
                                    </p:anim>
                                    <p:anim calcmode="lin" valueType="num">
                                      <p:cBhvr additive="base">
                                        <p:cTn id="803" dur="5500"/>
                                        <p:tgtEl>
                                          <p:spTgt spid="127"/>
                                        </p:tgtEl>
                                        <p:attrNameLst>
                                          <p:attrName>ppt_y</p:attrName>
                                        </p:attrNameLst>
                                      </p:cBhvr>
                                      <p:tavLst>
                                        <p:tav tm="0">
                                          <p:val>
                                            <p:strVal val="ppt_y"/>
                                          </p:val>
                                        </p:tav>
                                        <p:tav tm="100000">
                                          <p:val>
                                            <p:strVal val="1+ppt_h/2"/>
                                          </p:val>
                                        </p:tav>
                                      </p:tavLst>
                                    </p:anim>
                                    <p:set>
                                      <p:cBhvr>
                                        <p:cTn id="804" dur="1" fill="hold">
                                          <p:stCondLst>
                                            <p:cond delay="5499"/>
                                          </p:stCondLst>
                                        </p:cTn>
                                        <p:tgtEl>
                                          <p:spTgt spid="127"/>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126"/>
                                        </p:tgtEl>
                                        <p:attrNameLst>
                                          <p:attrName>style.visibility</p:attrName>
                                        </p:attrNameLst>
                                      </p:cBhvr>
                                      <p:to>
                                        <p:strVal val="visible"/>
                                      </p:to>
                                    </p:set>
                                    <p:anim calcmode="lin" valueType="num">
                                      <p:cBhvr>
                                        <p:cTn id="807" dur="4500" fill="hold"/>
                                        <p:tgtEl>
                                          <p:spTgt spid="126"/>
                                        </p:tgtEl>
                                        <p:attrNameLst>
                                          <p:attrName>ppt_w</p:attrName>
                                        </p:attrNameLst>
                                      </p:cBhvr>
                                      <p:tavLst>
                                        <p:tav tm="0">
                                          <p:val>
                                            <p:strVal val="#ppt_w"/>
                                          </p:val>
                                        </p:tav>
                                        <p:tav tm="100000">
                                          <p:val>
                                            <p:strVal val="#ppt_w"/>
                                          </p:val>
                                        </p:tav>
                                      </p:tavLst>
                                    </p:anim>
                                    <p:anim calcmode="lin" valueType="num">
                                      <p:cBhvr>
                                        <p:cTn id="808" dur="4500" fill="hold"/>
                                        <p:tgtEl>
                                          <p:spTgt spid="126"/>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4250" fill="hold"/>
                                        <p:tgtEl>
                                          <p:spTgt spid="126"/>
                                        </p:tgtEl>
                                        <p:attrNameLst>
                                          <p:attrName>r</p:attrName>
                                        </p:attrNameLst>
                                      </p:cBhvr>
                                    </p:animRot>
                                  </p:childTnLst>
                                </p:cTn>
                              </p:par>
                              <p:par>
                                <p:cTn id="811" presetID="2" presetClass="exit" presetSubtype="6" fill="hold" grpId="2" nodeType="withEffect">
                                  <p:stCondLst>
                                    <p:cond delay="0"/>
                                  </p:stCondLst>
                                  <p:childTnLst>
                                    <p:anim calcmode="lin" valueType="num">
                                      <p:cBhvr additive="base">
                                        <p:cTn id="812" dur="5500"/>
                                        <p:tgtEl>
                                          <p:spTgt spid="126"/>
                                        </p:tgtEl>
                                        <p:attrNameLst>
                                          <p:attrName>ppt_x</p:attrName>
                                        </p:attrNameLst>
                                      </p:cBhvr>
                                      <p:tavLst>
                                        <p:tav tm="0">
                                          <p:val>
                                            <p:strVal val="ppt_x"/>
                                          </p:val>
                                        </p:tav>
                                        <p:tav tm="100000">
                                          <p:val>
                                            <p:strVal val="1+ppt_w/2"/>
                                          </p:val>
                                        </p:tav>
                                      </p:tavLst>
                                    </p:anim>
                                    <p:anim calcmode="lin" valueType="num">
                                      <p:cBhvr additive="base">
                                        <p:cTn id="813" dur="5500"/>
                                        <p:tgtEl>
                                          <p:spTgt spid="126"/>
                                        </p:tgtEl>
                                        <p:attrNameLst>
                                          <p:attrName>ppt_y</p:attrName>
                                        </p:attrNameLst>
                                      </p:cBhvr>
                                      <p:tavLst>
                                        <p:tav tm="0">
                                          <p:val>
                                            <p:strVal val="ppt_y"/>
                                          </p:val>
                                        </p:tav>
                                        <p:tav tm="100000">
                                          <p:val>
                                            <p:strVal val="1+ppt_h/2"/>
                                          </p:val>
                                        </p:tav>
                                      </p:tavLst>
                                    </p:anim>
                                    <p:set>
                                      <p:cBhvr>
                                        <p:cTn id="814" dur="1" fill="hold">
                                          <p:stCondLst>
                                            <p:cond delay="5499"/>
                                          </p:stCondLst>
                                        </p:cTn>
                                        <p:tgtEl>
                                          <p:spTgt spid="126"/>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125"/>
                                        </p:tgtEl>
                                        <p:attrNameLst>
                                          <p:attrName>style.visibility</p:attrName>
                                        </p:attrNameLst>
                                      </p:cBhvr>
                                      <p:to>
                                        <p:strVal val="visible"/>
                                      </p:to>
                                    </p:set>
                                    <p:anim calcmode="lin" valueType="num">
                                      <p:cBhvr>
                                        <p:cTn id="817" dur="4500" fill="hold"/>
                                        <p:tgtEl>
                                          <p:spTgt spid="125"/>
                                        </p:tgtEl>
                                        <p:attrNameLst>
                                          <p:attrName>ppt_w</p:attrName>
                                        </p:attrNameLst>
                                      </p:cBhvr>
                                      <p:tavLst>
                                        <p:tav tm="0">
                                          <p:val>
                                            <p:strVal val="#ppt_w"/>
                                          </p:val>
                                        </p:tav>
                                        <p:tav tm="100000">
                                          <p:val>
                                            <p:strVal val="#ppt_w"/>
                                          </p:val>
                                        </p:tav>
                                      </p:tavLst>
                                    </p:anim>
                                    <p:anim calcmode="lin" valueType="num">
                                      <p:cBhvr>
                                        <p:cTn id="818" dur="4500" fill="hold"/>
                                        <p:tgtEl>
                                          <p:spTgt spid="125"/>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4250" fill="hold"/>
                                        <p:tgtEl>
                                          <p:spTgt spid="125"/>
                                        </p:tgtEl>
                                        <p:attrNameLst>
                                          <p:attrName>r</p:attrName>
                                        </p:attrNameLst>
                                      </p:cBhvr>
                                    </p:animRot>
                                  </p:childTnLst>
                                </p:cTn>
                              </p:par>
                              <p:par>
                                <p:cTn id="821" presetID="2" presetClass="exit" presetSubtype="6" fill="hold" grpId="2" nodeType="withEffect">
                                  <p:stCondLst>
                                    <p:cond delay="0"/>
                                  </p:stCondLst>
                                  <p:childTnLst>
                                    <p:anim calcmode="lin" valueType="num">
                                      <p:cBhvr additive="base">
                                        <p:cTn id="822" dur="5500"/>
                                        <p:tgtEl>
                                          <p:spTgt spid="125"/>
                                        </p:tgtEl>
                                        <p:attrNameLst>
                                          <p:attrName>ppt_x</p:attrName>
                                        </p:attrNameLst>
                                      </p:cBhvr>
                                      <p:tavLst>
                                        <p:tav tm="0">
                                          <p:val>
                                            <p:strVal val="ppt_x"/>
                                          </p:val>
                                        </p:tav>
                                        <p:tav tm="100000">
                                          <p:val>
                                            <p:strVal val="1+ppt_w/2"/>
                                          </p:val>
                                        </p:tav>
                                      </p:tavLst>
                                    </p:anim>
                                    <p:anim calcmode="lin" valueType="num">
                                      <p:cBhvr additive="base">
                                        <p:cTn id="823" dur="5500"/>
                                        <p:tgtEl>
                                          <p:spTgt spid="125"/>
                                        </p:tgtEl>
                                        <p:attrNameLst>
                                          <p:attrName>ppt_y</p:attrName>
                                        </p:attrNameLst>
                                      </p:cBhvr>
                                      <p:tavLst>
                                        <p:tav tm="0">
                                          <p:val>
                                            <p:strVal val="ppt_y"/>
                                          </p:val>
                                        </p:tav>
                                        <p:tav tm="100000">
                                          <p:val>
                                            <p:strVal val="1+ppt_h/2"/>
                                          </p:val>
                                        </p:tav>
                                      </p:tavLst>
                                    </p:anim>
                                    <p:set>
                                      <p:cBhvr>
                                        <p:cTn id="824" dur="1" fill="hold">
                                          <p:stCondLst>
                                            <p:cond delay="5499"/>
                                          </p:stCondLst>
                                        </p:cTn>
                                        <p:tgtEl>
                                          <p:spTgt spid="125"/>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124"/>
                                        </p:tgtEl>
                                        <p:attrNameLst>
                                          <p:attrName>style.visibility</p:attrName>
                                        </p:attrNameLst>
                                      </p:cBhvr>
                                      <p:to>
                                        <p:strVal val="visible"/>
                                      </p:to>
                                    </p:set>
                                    <p:anim calcmode="lin" valueType="num">
                                      <p:cBhvr>
                                        <p:cTn id="827" dur="4500" fill="hold"/>
                                        <p:tgtEl>
                                          <p:spTgt spid="124"/>
                                        </p:tgtEl>
                                        <p:attrNameLst>
                                          <p:attrName>ppt_w</p:attrName>
                                        </p:attrNameLst>
                                      </p:cBhvr>
                                      <p:tavLst>
                                        <p:tav tm="0">
                                          <p:val>
                                            <p:strVal val="#ppt_w"/>
                                          </p:val>
                                        </p:tav>
                                        <p:tav tm="100000">
                                          <p:val>
                                            <p:strVal val="#ppt_w"/>
                                          </p:val>
                                        </p:tav>
                                      </p:tavLst>
                                    </p:anim>
                                    <p:anim calcmode="lin" valueType="num">
                                      <p:cBhvr>
                                        <p:cTn id="828" dur="4500" fill="hold"/>
                                        <p:tgtEl>
                                          <p:spTgt spid="124"/>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4250" fill="hold"/>
                                        <p:tgtEl>
                                          <p:spTgt spid="124"/>
                                        </p:tgtEl>
                                        <p:attrNameLst>
                                          <p:attrName>r</p:attrName>
                                        </p:attrNameLst>
                                      </p:cBhvr>
                                    </p:animRot>
                                  </p:childTnLst>
                                </p:cTn>
                              </p:par>
                              <p:par>
                                <p:cTn id="831" presetID="2" presetClass="exit" presetSubtype="6" fill="hold" grpId="2" nodeType="withEffect">
                                  <p:stCondLst>
                                    <p:cond delay="0"/>
                                  </p:stCondLst>
                                  <p:childTnLst>
                                    <p:anim calcmode="lin" valueType="num">
                                      <p:cBhvr additive="base">
                                        <p:cTn id="832" dur="5500"/>
                                        <p:tgtEl>
                                          <p:spTgt spid="124"/>
                                        </p:tgtEl>
                                        <p:attrNameLst>
                                          <p:attrName>ppt_x</p:attrName>
                                        </p:attrNameLst>
                                      </p:cBhvr>
                                      <p:tavLst>
                                        <p:tav tm="0">
                                          <p:val>
                                            <p:strVal val="ppt_x"/>
                                          </p:val>
                                        </p:tav>
                                        <p:tav tm="100000">
                                          <p:val>
                                            <p:strVal val="1+ppt_w/2"/>
                                          </p:val>
                                        </p:tav>
                                      </p:tavLst>
                                    </p:anim>
                                    <p:anim calcmode="lin" valueType="num">
                                      <p:cBhvr additive="base">
                                        <p:cTn id="833" dur="5500"/>
                                        <p:tgtEl>
                                          <p:spTgt spid="124"/>
                                        </p:tgtEl>
                                        <p:attrNameLst>
                                          <p:attrName>ppt_y</p:attrName>
                                        </p:attrNameLst>
                                      </p:cBhvr>
                                      <p:tavLst>
                                        <p:tav tm="0">
                                          <p:val>
                                            <p:strVal val="ppt_y"/>
                                          </p:val>
                                        </p:tav>
                                        <p:tav tm="100000">
                                          <p:val>
                                            <p:strVal val="1+ppt_h/2"/>
                                          </p:val>
                                        </p:tav>
                                      </p:tavLst>
                                    </p:anim>
                                    <p:set>
                                      <p:cBhvr>
                                        <p:cTn id="834" dur="1" fill="hold">
                                          <p:stCondLst>
                                            <p:cond delay="5499"/>
                                          </p:stCondLst>
                                        </p:cTn>
                                        <p:tgtEl>
                                          <p:spTgt spid="124"/>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123"/>
                                        </p:tgtEl>
                                        <p:attrNameLst>
                                          <p:attrName>style.visibility</p:attrName>
                                        </p:attrNameLst>
                                      </p:cBhvr>
                                      <p:to>
                                        <p:strVal val="visible"/>
                                      </p:to>
                                    </p:set>
                                    <p:anim calcmode="lin" valueType="num">
                                      <p:cBhvr>
                                        <p:cTn id="837" dur="4500" fill="hold"/>
                                        <p:tgtEl>
                                          <p:spTgt spid="123"/>
                                        </p:tgtEl>
                                        <p:attrNameLst>
                                          <p:attrName>ppt_w</p:attrName>
                                        </p:attrNameLst>
                                      </p:cBhvr>
                                      <p:tavLst>
                                        <p:tav tm="0">
                                          <p:val>
                                            <p:strVal val="#ppt_w"/>
                                          </p:val>
                                        </p:tav>
                                        <p:tav tm="100000">
                                          <p:val>
                                            <p:strVal val="#ppt_w"/>
                                          </p:val>
                                        </p:tav>
                                      </p:tavLst>
                                    </p:anim>
                                    <p:anim calcmode="lin" valueType="num">
                                      <p:cBhvr>
                                        <p:cTn id="838" dur="4500" fill="hold"/>
                                        <p:tgtEl>
                                          <p:spTgt spid="123"/>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4250" fill="hold"/>
                                        <p:tgtEl>
                                          <p:spTgt spid="123"/>
                                        </p:tgtEl>
                                        <p:attrNameLst>
                                          <p:attrName>r</p:attrName>
                                        </p:attrNameLst>
                                      </p:cBhvr>
                                    </p:animRot>
                                  </p:childTnLst>
                                </p:cTn>
                              </p:par>
                              <p:par>
                                <p:cTn id="841" presetID="2" presetClass="exit" presetSubtype="6" fill="hold" grpId="2" nodeType="withEffect">
                                  <p:stCondLst>
                                    <p:cond delay="0"/>
                                  </p:stCondLst>
                                  <p:childTnLst>
                                    <p:anim calcmode="lin" valueType="num">
                                      <p:cBhvr additive="base">
                                        <p:cTn id="842" dur="5500"/>
                                        <p:tgtEl>
                                          <p:spTgt spid="123"/>
                                        </p:tgtEl>
                                        <p:attrNameLst>
                                          <p:attrName>ppt_x</p:attrName>
                                        </p:attrNameLst>
                                      </p:cBhvr>
                                      <p:tavLst>
                                        <p:tav tm="0">
                                          <p:val>
                                            <p:strVal val="ppt_x"/>
                                          </p:val>
                                        </p:tav>
                                        <p:tav tm="100000">
                                          <p:val>
                                            <p:strVal val="1+ppt_w/2"/>
                                          </p:val>
                                        </p:tav>
                                      </p:tavLst>
                                    </p:anim>
                                    <p:anim calcmode="lin" valueType="num">
                                      <p:cBhvr additive="base">
                                        <p:cTn id="843" dur="5500"/>
                                        <p:tgtEl>
                                          <p:spTgt spid="123"/>
                                        </p:tgtEl>
                                        <p:attrNameLst>
                                          <p:attrName>ppt_y</p:attrName>
                                        </p:attrNameLst>
                                      </p:cBhvr>
                                      <p:tavLst>
                                        <p:tav tm="0">
                                          <p:val>
                                            <p:strVal val="ppt_y"/>
                                          </p:val>
                                        </p:tav>
                                        <p:tav tm="100000">
                                          <p:val>
                                            <p:strVal val="1+ppt_h/2"/>
                                          </p:val>
                                        </p:tav>
                                      </p:tavLst>
                                    </p:anim>
                                    <p:set>
                                      <p:cBhvr>
                                        <p:cTn id="844" dur="1" fill="hold">
                                          <p:stCondLst>
                                            <p:cond delay="5499"/>
                                          </p:stCondLst>
                                        </p:cTn>
                                        <p:tgtEl>
                                          <p:spTgt spid="123"/>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134"/>
                                        </p:tgtEl>
                                        <p:attrNameLst>
                                          <p:attrName>style.visibility</p:attrName>
                                        </p:attrNameLst>
                                      </p:cBhvr>
                                      <p:to>
                                        <p:strVal val="visible"/>
                                      </p:to>
                                    </p:set>
                                    <p:anim calcmode="lin" valueType="num">
                                      <p:cBhvr>
                                        <p:cTn id="847" dur="4500" fill="hold"/>
                                        <p:tgtEl>
                                          <p:spTgt spid="134"/>
                                        </p:tgtEl>
                                        <p:attrNameLst>
                                          <p:attrName>ppt_w</p:attrName>
                                        </p:attrNameLst>
                                      </p:cBhvr>
                                      <p:tavLst>
                                        <p:tav tm="0">
                                          <p:val>
                                            <p:strVal val="#ppt_w"/>
                                          </p:val>
                                        </p:tav>
                                        <p:tav tm="100000">
                                          <p:val>
                                            <p:strVal val="#ppt_w"/>
                                          </p:val>
                                        </p:tav>
                                      </p:tavLst>
                                    </p:anim>
                                    <p:anim calcmode="lin" valueType="num">
                                      <p:cBhvr>
                                        <p:cTn id="848" dur="4500" fill="hold"/>
                                        <p:tgtEl>
                                          <p:spTgt spid="134"/>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4250" fill="hold"/>
                                        <p:tgtEl>
                                          <p:spTgt spid="134"/>
                                        </p:tgtEl>
                                        <p:attrNameLst>
                                          <p:attrName>r</p:attrName>
                                        </p:attrNameLst>
                                      </p:cBhvr>
                                    </p:animRot>
                                  </p:childTnLst>
                                </p:cTn>
                              </p:par>
                              <p:par>
                                <p:cTn id="851" presetID="2" presetClass="exit" presetSubtype="6" fill="hold" grpId="2" nodeType="withEffect">
                                  <p:stCondLst>
                                    <p:cond delay="0"/>
                                  </p:stCondLst>
                                  <p:childTnLst>
                                    <p:anim calcmode="lin" valueType="num">
                                      <p:cBhvr additive="base">
                                        <p:cTn id="852" dur="5500"/>
                                        <p:tgtEl>
                                          <p:spTgt spid="134"/>
                                        </p:tgtEl>
                                        <p:attrNameLst>
                                          <p:attrName>ppt_x</p:attrName>
                                        </p:attrNameLst>
                                      </p:cBhvr>
                                      <p:tavLst>
                                        <p:tav tm="0">
                                          <p:val>
                                            <p:strVal val="ppt_x"/>
                                          </p:val>
                                        </p:tav>
                                        <p:tav tm="100000">
                                          <p:val>
                                            <p:strVal val="1+ppt_w/2"/>
                                          </p:val>
                                        </p:tav>
                                      </p:tavLst>
                                    </p:anim>
                                    <p:anim calcmode="lin" valueType="num">
                                      <p:cBhvr additive="base">
                                        <p:cTn id="853" dur="5500"/>
                                        <p:tgtEl>
                                          <p:spTgt spid="134"/>
                                        </p:tgtEl>
                                        <p:attrNameLst>
                                          <p:attrName>ppt_y</p:attrName>
                                        </p:attrNameLst>
                                      </p:cBhvr>
                                      <p:tavLst>
                                        <p:tav tm="0">
                                          <p:val>
                                            <p:strVal val="ppt_y"/>
                                          </p:val>
                                        </p:tav>
                                        <p:tav tm="100000">
                                          <p:val>
                                            <p:strVal val="1+ppt_h/2"/>
                                          </p:val>
                                        </p:tav>
                                      </p:tavLst>
                                    </p:anim>
                                    <p:set>
                                      <p:cBhvr>
                                        <p:cTn id="854" dur="1" fill="hold">
                                          <p:stCondLst>
                                            <p:cond delay="5499"/>
                                          </p:stCondLst>
                                        </p:cTn>
                                        <p:tgtEl>
                                          <p:spTgt spid="134"/>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145"/>
                                        </p:tgtEl>
                                        <p:attrNameLst>
                                          <p:attrName>style.visibility</p:attrName>
                                        </p:attrNameLst>
                                      </p:cBhvr>
                                      <p:to>
                                        <p:strVal val="visible"/>
                                      </p:to>
                                    </p:set>
                                    <p:anim calcmode="lin" valueType="num">
                                      <p:cBhvr>
                                        <p:cTn id="857" dur="4500" fill="hold"/>
                                        <p:tgtEl>
                                          <p:spTgt spid="145"/>
                                        </p:tgtEl>
                                        <p:attrNameLst>
                                          <p:attrName>ppt_w</p:attrName>
                                        </p:attrNameLst>
                                      </p:cBhvr>
                                      <p:tavLst>
                                        <p:tav tm="0">
                                          <p:val>
                                            <p:strVal val="#ppt_w"/>
                                          </p:val>
                                        </p:tav>
                                        <p:tav tm="100000">
                                          <p:val>
                                            <p:strVal val="#ppt_w"/>
                                          </p:val>
                                        </p:tav>
                                      </p:tavLst>
                                    </p:anim>
                                    <p:anim calcmode="lin" valueType="num">
                                      <p:cBhvr>
                                        <p:cTn id="858" dur="4500" fill="hold"/>
                                        <p:tgtEl>
                                          <p:spTgt spid="145"/>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4250" fill="hold"/>
                                        <p:tgtEl>
                                          <p:spTgt spid="145"/>
                                        </p:tgtEl>
                                        <p:attrNameLst>
                                          <p:attrName>r</p:attrName>
                                        </p:attrNameLst>
                                      </p:cBhvr>
                                    </p:animRot>
                                  </p:childTnLst>
                                </p:cTn>
                              </p:par>
                              <p:par>
                                <p:cTn id="861" presetID="2" presetClass="exit" presetSubtype="6" fill="hold" grpId="2" nodeType="withEffect">
                                  <p:stCondLst>
                                    <p:cond delay="0"/>
                                  </p:stCondLst>
                                  <p:childTnLst>
                                    <p:anim calcmode="lin" valueType="num">
                                      <p:cBhvr additive="base">
                                        <p:cTn id="862" dur="5500"/>
                                        <p:tgtEl>
                                          <p:spTgt spid="145"/>
                                        </p:tgtEl>
                                        <p:attrNameLst>
                                          <p:attrName>ppt_x</p:attrName>
                                        </p:attrNameLst>
                                      </p:cBhvr>
                                      <p:tavLst>
                                        <p:tav tm="0">
                                          <p:val>
                                            <p:strVal val="ppt_x"/>
                                          </p:val>
                                        </p:tav>
                                        <p:tav tm="100000">
                                          <p:val>
                                            <p:strVal val="1+ppt_w/2"/>
                                          </p:val>
                                        </p:tav>
                                      </p:tavLst>
                                    </p:anim>
                                    <p:anim calcmode="lin" valueType="num">
                                      <p:cBhvr additive="base">
                                        <p:cTn id="863" dur="5500"/>
                                        <p:tgtEl>
                                          <p:spTgt spid="145"/>
                                        </p:tgtEl>
                                        <p:attrNameLst>
                                          <p:attrName>ppt_y</p:attrName>
                                        </p:attrNameLst>
                                      </p:cBhvr>
                                      <p:tavLst>
                                        <p:tav tm="0">
                                          <p:val>
                                            <p:strVal val="ppt_y"/>
                                          </p:val>
                                        </p:tav>
                                        <p:tav tm="100000">
                                          <p:val>
                                            <p:strVal val="1+ppt_h/2"/>
                                          </p:val>
                                        </p:tav>
                                      </p:tavLst>
                                    </p:anim>
                                    <p:set>
                                      <p:cBhvr>
                                        <p:cTn id="864" dur="1" fill="hold">
                                          <p:stCondLst>
                                            <p:cond delay="5499"/>
                                          </p:stCondLst>
                                        </p:cTn>
                                        <p:tgtEl>
                                          <p:spTgt spid="145"/>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144"/>
                                        </p:tgtEl>
                                        <p:attrNameLst>
                                          <p:attrName>style.visibility</p:attrName>
                                        </p:attrNameLst>
                                      </p:cBhvr>
                                      <p:to>
                                        <p:strVal val="visible"/>
                                      </p:to>
                                    </p:set>
                                    <p:anim calcmode="lin" valueType="num">
                                      <p:cBhvr>
                                        <p:cTn id="867" dur="4500" fill="hold"/>
                                        <p:tgtEl>
                                          <p:spTgt spid="144"/>
                                        </p:tgtEl>
                                        <p:attrNameLst>
                                          <p:attrName>ppt_w</p:attrName>
                                        </p:attrNameLst>
                                      </p:cBhvr>
                                      <p:tavLst>
                                        <p:tav tm="0">
                                          <p:val>
                                            <p:strVal val="#ppt_w"/>
                                          </p:val>
                                        </p:tav>
                                        <p:tav tm="100000">
                                          <p:val>
                                            <p:strVal val="#ppt_w"/>
                                          </p:val>
                                        </p:tav>
                                      </p:tavLst>
                                    </p:anim>
                                    <p:anim calcmode="lin" valueType="num">
                                      <p:cBhvr>
                                        <p:cTn id="868" dur="4500" fill="hold"/>
                                        <p:tgtEl>
                                          <p:spTgt spid="144"/>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4250" fill="hold"/>
                                        <p:tgtEl>
                                          <p:spTgt spid="144"/>
                                        </p:tgtEl>
                                        <p:attrNameLst>
                                          <p:attrName>r</p:attrName>
                                        </p:attrNameLst>
                                      </p:cBhvr>
                                    </p:animRot>
                                  </p:childTnLst>
                                </p:cTn>
                              </p:par>
                              <p:par>
                                <p:cTn id="871" presetID="2" presetClass="exit" presetSubtype="6" fill="hold" grpId="2" nodeType="withEffect">
                                  <p:stCondLst>
                                    <p:cond delay="0"/>
                                  </p:stCondLst>
                                  <p:childTnLst>
                                    <p:anim calcmode="lin" valueType="num">
                                      <p:cBhvr additive="base">
                                        <p:cTn id="872" dur="5500"/>
                                        <p:tgtEl>
                                          <p:spTgt spid="144"/>
                                        </p:tgtEl>
                                        <p:attrNameLst>
                                          <p:attrName>ppt_x</p:attrName>
                                        </p:attrNameLst>
                                      </p:cBhvr>
                                      <p:tavLst>
                                        <p:tav tm="0">
                                          <p:val>
                                            <p:strVal val="ppt_x"/>
                                          </p:val>
                                        </p:tav>
                                        <p:tav tm="100000">
                                          <p:val>
                                            <p:strVal val="1+ppt_w/2"/>
                                          </p:val>
                                        </p:tav>
                                      </p:tavLst>
                                    </p:anim>
                                    <p:anim calcmode="lin" valueType="num">
                                      <p:cBhvr additive="base">
                                        <p:cTn id="873" dur="5500"/>
                                        <p:tgtEl>
                                          <p:spTgt spid="144"/>
                                        </p:tgtEl>
                                        <p:attrNameLst>
                                          <p:attrName>ppt_y</p:attrName>
                                        </p:attrNameLst>
                                      </p:cBhvr>
                                      <p:tavLst>
                                        <p:tav tm="0">
                                          <p:val>
                                            <p:strVal val="ppt_y"/>
                                          </p:val>
                                        </p:tav>
                                        <p:tav tm="100000">
                                          <p:val>
                                            <p:strVal val="1+ppt_h/2"/>
                                          </p:val>
                                        </p:tav>
                                      </p:tavLst>
                                    </p:anim>
                                    <p:set>
                                      <p:cBhvr>
                                        <p:cTn id="874" dur="1" fill="hold">
                                          <p:stCondLst>
                                            <p:cond delay="5499"/>
                                          </p:stCondLst>
                                        </p:cTn>
                                        <p:tgtEl>
                                          <p:spTgt spid="144"/>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143"/>
                                        </p:tgtEl>
                                        <p:attrNameLst>
                                          <p:attrName>style.visibility</p:attrName>
                                        </p:attrNameLst>
                                      </p:cBhvr>
                                      <p:to>
                                        <p:strVal val="visible"/>
                                      </p:to>
                                    </p:set>
                                    <p:anim calcmode="lin" valueType="num">
                                      <p:cBhvr>
                                        <p:cTn id="877" dur="4500" fill="hold"/>
                                        <p:tgtEl>
                                          <p:spTgt spid="143"/>
                                        </p:tgtEl>
                                        <p:attrNameLst>
                                          <p:attrName>ppt_w</p:attrName>
                                        </p:attrNameLst>
                                      </p:cBhvr>
                                      <p:tavLst>
                                        <p:tav tm="0">
                                          <p:val>
                                            <p:strVal val="#ppt_w"/>
                                          </p:val>
                                        </p:tav>
                                        <p:tav tm="100000">
                                          <p:val>
                                            <p:strVal val="#ppt_w"/>
                                          </p:val>
                                        </p:tav>
                                      </p:tavLst>
                                    </p:anim>
                                    <p:anim calcmode="lin" valueType="num">
                                      <p:cBhvr>
                                        <p:cTn id="878" dur="4500" fill="hold"/>
                                        <p:tgtEl>
                                          <p:spTgt spid="143"/>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4250" fill="hold"/>
                                        <p:tgtEl>
                                          <p:spTgt spid="143"/>
                                        </p:tgtEl>
                                        <p:attrNameLst>
                                          <p:attrName>r</p:attrName>
                                        </p:attrNameLst>
                                      </p:cBhvr>
                                    </p:animRot>
                                  </p:childTnLst>
                                </p:cTn>
                              </p:par>
                              <p:par>
                                <p:cTn id="881" presetID="2" presetClass="exit" presetSubtype="6" fill="hold" grpId="2" nodeType="withEffect">
                                  <p:stCondLst>
                                    <p:cond delay="0"/>
                                  </p:stCondLst>
                                  <p:childTnLst>
                                    <p:anim calcmode="lin" valueType="num">
                                      <p:cBhvr additive="base">
                                        <p:cTn id="882" dur="5500"/>
                                        <p:tgtEl>
                                          <p:spTgt spid="143"/>
                                        </p:tgtEl>
                                        <p:attrNameLst>
                                          <p:attrName>ppt_x</p:attrName>
                                        </p:attrNameLst>
                                      </p:cBhvr>
                                      <p:tavLst>
                                        <p:tav tm="0">
                                          <p:val>
                                            <p:strVal val="ppt_x"/>
                                          </p:val>
                                        </p:tav>
                                        <p:tav tm="100000">
                                          <p:val>
                                            <p:strVal val="1+ppt_w/2"/>
                                          </p:val>
                                        </p:tav>
                                      </p:tavLst>
                                    </p:anim>
                                    <p:anim calcmode="lin" valueType="num">
                                      <p:cBhvr additive="base">
                                        <p:cTn id="883" dur="5500"/>
                                        <p:tgtEl>
                                          <p:spTgt spid="143"/>
                                        </p:tgtEl>
                                        <p:attrNameLst>
                                          <p:attrName>ppt_y</p:attrName>
                                        </p:attrNameLst>
                                      </p:cBhvr>
                                      <p:tavLst>
                                        <p:tav tm="0">
                                          <p:val>
                                            <p:strVal val="ppt_y"/>
                                          </p:val>
                                        </p:tav>
                                        <p:tav tm="100000">
                                          <p:val>
                                            <p:strVal val="1+ppt_h/2"/>
                                          </p:val>
                                        </p:tav>
                                      </p:tavLst>
                                    </p:anim>
                                    <p:set>
                                      <p:cBhvr>
                                        <p:cTn id="884" dur="1" fill="hold">
                                          <p:stCondLst>
                                            <p:cond delay="5499"/>
                                          </p:stCondLst>
                                        </p:cTn>
                                        <p:tgtEl>
                                          <p:spTgt spid="143"/>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142"/>
                                        </p:tgtEl>
                                        <p:attrNameLst>
                                          <p:attrName>style.visibility</p:attrName>
                                        </p:attrNameLst>
                                      </p:cBhvr>
                                      <p:to>
                                        <p:strVal val="visible"/>
                                      </p:to>
                                    </p:set>
                                    <p:anim calcmode="lin" valueType="num">
                                      <p:cBhvr>
                                        <p:cTn id="887" dur="4500" fill="hold"/>
                                        <p:tgtEl>
                                          <p:spTgt spid="142"/>
                                        </p:tgtEl>
                                        <p:attrNameLst>
                                          <p:attrName>ppt_w</p:attrName>
                                        </p:attrNameLst>
                                      </p:cBhvr>
                                      <p:tavLst>
                                        <p:tav tm="0">
                                          <p:val>
                                            <p:strVal val="#ppt_w"/>
                                          </p:val>
                                        </p:tav>
                                        <p:tav tm="100000">
                                          <p:val>
                                            <p:strVal val="#ppt_w"/>
                                          </p:val>
                                        </p:tav>
                                      </p:tavLst>
                                    </p:anim>
                                    <p:anim calcmode="lin" valueType="num">
                                      <p:cBhvr>
                                        <p:cTn id="888" dur="4500" fill="hold"/>
                                        <p:tgtEl>
                                          <p:spTgt spid="142"/>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4250" fill="hold"/>
                                        <p:tgtEl>
                                          <p:spTgt spid="142"/>
                                        </p:tgtEl>
                                        <p:attrNameLst>
                                          <p:attrName>r</p:attrName>
                                        </p:attrNameLst>
                                      </p:cBhvr>
                                    </p:animRot>
                                  </p:childTnLst>
                                </p:cTn>
                              </p:par>
                              <p:par>
                                <p:cTn id="891" presetID="2" presetClass="exit" presetSubtype="6" fill="hold" grpId="2" nodeType="withEffect">
                                  <p:stCondLst>
                                    <p:cond delay="0"/>
                                  </p:stCondLst>
                                  <p:childTnLst>
                                    <p:anim calcmode="lin" valueType="num">
                                      <p:cBhvr additive="base">
                                        <p:cTn id="892" dur="5500"/>
                                        <p:tgtEl>
                                          <p:spTgt spid="142"/>
                                        </p:tgtEl>
                                        <p:attrNameLst>
                                          <p:attrName>ppt_x</p:attrName>
                                        </p:attrNameLst>
                                      </p:cBhvr>
                                      <p:tavLst>
                                        <p:tav tm="0">
                                          <p:val>
                                            <p:strVal val="ppt_x"/>
                                          </p:val>
                                        </p:tav>
                                        <p:tav tm="100000">
                                          <p:val>
                                            <p:strVal val="1+ppt_w/2"/>
                                          </p:val>
                                        </p:tav>
                                      </p:tavLst>
                                    </p:anim>
                                    <p:anim calcmode="lin" valueType="num">
                                      <p:cBhvr additive="base">
                                        <p:cTn id="893" dur="5500"/>
                                        <p:tgtEl>
                                          <p:spTgt spid="142"/>
                                        </p:tgtEl>
                                        <p:attrNameLst>
                                          <p:attrName>ppt_y</p:attrName>
                                        </p:attrNameLst>
                                      </p:cBhvr>
                                      <p:tavLst>
                                        <p:tav tm="0">
                                          <p:val>
                                            <p:strVal val="ppt_y"/>
                                          </p:val>
                                        </p:tav>
                                        <p:tav tm="100000">
                                          <p:val>
                                            <p:strVal val="1+ppt_h/2"/>
                                          </p:val>
                                        </p:tav>
                                      </p:tavLst>
                                    </p:anim>
                                    <p:set>
                                      <p:cBhvr>
                                        <p:cTn id="894" dur="1" fill="hold">
                                          <p:stCondLst>
                                            <p:cond delay="5499"/>
                                          </p:stCondLst>
                                        </p:cTn>
                                        <p:tgtEl>
                                          <p:spTgt spid="142"/>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141"/>
                                        </p:tgtEl>
                                        <p:attrNameLst>
                                          <p:attrName>style.visibility</p:attrName>
                                        </p:attrNameLst>
                                      </p:cBhvr>
                                      <p:to>
                                        <p:strVal val="visible"/>
                                      </p:to>
                                    </p:set>
                                    <p:anim calcmode="lin" valueType="num">
                                      <p:cBhvr>
                                        <p:cTn id="897" dur="4500" fill="hold"/>
                                        <p:tgtEl>
                                          <p:spTgt spid="141"/>
                                        </p:tgtEl>
                                        <p:attrNameLst>
                                          <p:attrName>ppt_w</p:attrName>
                                        </p:attrNameLst>
                                      </p:cBhvr>
                                      <p:tavLst>
                                        <p:tav tm="0">
                                          <p:val>
                                            <p:strVal val="#ppt_w"/>
                                          </p:val>
                                        </p:tav>
                                        <p:tav tm="100000">
                                          <p:val>
                                            <p:strVal val="#ppt_w"/>
                                          </p:val>
                                        </p:tav>
                                      </p:tavLst>
                                    </p:anim>
                                    <p:anim calcmode="lin" valueType="num">
                                      <p:cBhvr>
                                        <p:cTn id="898" dur="4500" fill="hold"/>
                                        <p:tgtEl>
                                          <p:spTgt spid="141"/>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4250" fill="hold"/>
                                        <p:tgtEl>
                                          <p:spTgt spid="141"/>
                                        </p:tgtEl>
                                        <p:attrNameLst>
                                          <p:attrName>r</p:attrName>
                                        </p:attrNameLst>
                                      </p:cBhvr>
                                    </p:animRot>
                                  </p:childTnLst>
                                </p:cTn>
                              </p:par>
                              <p:par>
                                <p:cTn id="901" presetID="2" presetClass="exit" presetSubtype="6" fill="hold" grpId="2" nodeType="withEffect">
                                  <p:stCondLst>
                                    <p:cond delay="0"/>
                                  </p:stCondLst>
                                  <p:childTnLst>
                                    <p:anim calcmode="lin" valueType="num">
                                      <p:cBhvr additive="base">
                                        <p:cTn id="902" dur="5500"/>
                                        <p:tgtEl>
                                          <p:spTgt spid="141"/>
                                        </p:tgtEl>
                                        <p:attrNameLst>
                                          <p:attrName>ppt_x</p:attrName>
                                        </p:attrNameLst>
                                      </p:cBhvr>
                                      <p:tavLst>
                                        <p:tav tm="0">
                                          <p:val>
                                            <p:strVal val="ppt_x"/>
                                          </p:val>
                                        </p:tav>
                                        <p:tav tm="100000">
                                          <p:val>
                                            <p:strVal val="1+ppt_w/2"/>
                                          </p:val>
                                        </p:tav>
                                      </p:tavLst>
                                    </p:anim>
                                    <p:anim calcmode="lin" valueType="num">
                                      <p:cBhvr additive="base">
                                        <p:cTn id="903" dur="5500"/>
                                        <p:tgtEl>
                                          <p:spTgt spid="141"/>
                                        </p:tgtEl>
                                        <p:attrNameLst>
                                          <p:attrName>ppt_y</p:attrName>
                                        </p:attrNameLst>
                                      </p:cBhvr>
                                      <p:tavLst>
                                        <p:tav tm="0">
                                          <p:val>
                                            <p:strVal val="ppt_y"/>
                                          </p:val>
                                        </p:tav>
                                        <p:tav tm="100000">
                                          <p:val>
                                            <p:strVal val="1+ppt_h/2"/>
                                          </p:val>
                                        </p:tav>
                                      </p:tavLst>
                                    </p:anim>
                                    <p:set>
                                      <p:cBhvr>
                                        <p:cTn id="904" dur="1" fill="hold">
                                          <p:stCondLst>
                                            <p:cond delay="5499"/>
                                          </p:stCondLst>
                                        </p:cTn>
                                        <p:tgtEl>
                                          <p:spTgt spid="141"/>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140"/>
                                        </p:tgtEl>
                                        <p:attrNameLst>
                                          <p:attrName>style.visibility</p:attrName>
                                        </p:attrNameLst>
                                      </p:cBhvr>
                                      <p:to>
                                        <p:strVal val="visible"/>
                                      </p:to>
                                    </p:set>
                                    <p:anim calcmode="lin" valueType="num">
                                      <p:cBhvr>
                                        <p:cTn id="907" dur="4500" fill="hold"/>
                                        <p:tgtEl>
                                          <p:spTgt spid="140"/>
                                        </p:tgtEl>
                                        <p:attrNameLst>
                                          <p:attrName>ppt_w</p:attrName>
                                        </p:attrNameLst>
                                      </p:cBhvr>
                                      <p:tavLst>
                                        <p:tav tm="0">
                                          <p:val>
                                            <p:strVal val="#ppt_w"/>
                                          </p:val>
                                        </p:tav>
                                        <p:tav tm="100000">
                                          <p:val>
                                            <p:strVal val="#ppt_w"/>
                                          </p:val>
                                        </p:tav>
                                      </p:tavLst>
                                    </p:anim>
                                    <p:anim calcmode="lin" valueType="num">
                                      <p:cBhvr>
                                        <p:cTn id="908" dur="4500" fill="hold"/>
                                        <p:tgtEl>
                                          <p:spTgt spid="140"/>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4250" fill="hold"/>
                                        <p:tgtEl>
                                          <p:spTgt spid="140"/>
                                        </p:tgtEl>
                                        <p:attrNameLst>
                                          <p:attrName>r</p:attrName>
                                        </p:attrNameLst>
                                      </p:cBhvr>
                                    </p:animRot>
                                  </p:childTnLst>
                                </p:cTn>
                              </p:par>
                              <p:par>
                                <p:cTn id="911" presetID="2" presetClass="exit" presetSubtype="6" fill="hold" grpId="2" nodeType="withEffect">
                                  <p:stCondLst>
                                    <p:cond delay="0"/>
                                  </p:stCondLst>
                                  <p:childTnLst>
                                    <p:anim calcmode="lin" valueType="num">
                                      <p:cBhvr additive="base">
                                        <p:cTn id="912" dur="5500"/>
                                        <p:tgtEl>
                                          <p:spTgt spid="140"/>
                                        </p:tgtEl>
                                        <p:attrNameLst>
                                          <p:attrName>ppt_x</p:attrName>
                                        </p:attrNameLst>
                                      </p:cBhvr>
                                      <p:tavLst>
                                        <p:tav tm="0">
                                          <p:val>
                                            <p:strVal val="ppt_x"/>
                                          </p:val>
                                        </p:tav>
                                        <p:tav tm="100000">
                                          <p:val>
                                            <p:strVal val="1+ppt_w/2"/>
                                          </p:val>
                                        </p:tav>
                                      </p:tavLst>
                                    </p:anim>
                                    <p:anim calcmode="lin" valueType="num">
                                      <p:cBhvr additive="base">
                                        <p:cTn id="913" dur="5500"/>
                                        <p:tgtEl>
                                          <p:spTgt spid="140"/>
                                        </p:tgtEl>
                                        <p:attrNameLst>
                                          <p:attrName>ppt_y</p:attrName>
                                        </p:attrNameLst>
                                      </p:cBhvr>
                                      <p:tavLst>
                                        <p:tav tm="0">
                                          <p:val>
                                            <p:strVal val="ppt_y"/>
                                          </p:val>
                                        </p:tav>
                                        <p:tav tm="100000">
                                          <p:val>
                                            <p:strVal val="1+ppt_h/2"/>
                                          </p:val>
                                        </p:tav>
                                      </p:tavLst>
                                    </p:anim>
                                    <p:set>
                                      <p:cBhvr>
                                        <p:cTn id="914" dur="1" fill="hold">
                                          <p:stCondLst>
                                            <p:cond delay="5499"/>
                                          </p:stCondLst>
                                        </p:cTn>
                                        <p:tgtEl>
                                          <p:spTgt spid="140"/>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139"/>
                                        </p:tgtEl>
                                        <p:attrNameLst>
                                          <p:attrName>style.visibility</p:attrName>
                                        </p:attrNameLst>
                                      </p:cBhvr>
                                      <p:to>
                                        <p:strVal val="visible"/>
                                      </p:to>
                                    </p:set>
                                    <p:anim calcmode="lin" valueType="num">
                                      <p:cBhvr>
                                        <p:cTn id="917" dur="4500" fill="hold"/>
                                        <p:tgtEl>
                                          <p:spTgt spid="139"/>
                                        </p:tgtEl>
                                        <p:attrNameLst>
                                          <p:attrName>ppt_w</p:attrName>
                                        </p:attrNameLst>
                                      </p:cBhvr>
                                      <p:tavLst>
                                        <p:tav tm="0">
                                          <p:val>
                                            <p:strVal val="#ppt_w"/>
                                          </p:val>
                                        </p:tav>
                                        <p:tav tm="100000">
                                          <p:val>
                                            <p:strVal val="#ppt_w"/>
                                          </p:val>
                                        </p:tav>
                                      </p:tavLst>
                                    </p:anim>
                                    <p:anim calcmode="lin" valueType="num">
                                      <p:cBhvr>
                                        <p:cTn id="918" dur="4500" fill="hold"/>
                                        <p:tgtEl>
                                          <p:spTgt spid="139"/>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4250" fill="hold"/>
                                        <p:tgtEl>
                                          <p:spTgt spid="139"/>
                                        </p:tgtEl>
                                        <p:attrNameLst>
                                          <p:attrName>r</p:attrName>
                                        </p:attrNameLst>
                                      </p:cBhvr>
                                    </p:animRot>
                                  </p:childTnLst>
                                </p:cTn>
                              </p:par>
                              <p:par>
                                <p:cTn id="921" presetID="2" presetClass="exit" presetSubtype="6" fill="hold" grpId="2" nodeType="withEffect">
                                  <p:stCondLst>
                                    <p:cond delay="0"/>
                                  </p:stCondLst>
                                  <p:childTnLst>
                                    <p:anim calcmode="lin" valueType="num">
                                      <p:cBhvr additive="base">
                                        <p:cTn id="922" dur="5500"/>
                                        <p:tgtEl>
                                          <p:spTgt spid="139"/>
                                        </p:tgtEl>
                                        <p:attrNameLst>
                                          <p:attrName>ppt_x</p:attrName>
                                        </p:attrNameLst>
                                      </p:cBhvr>
                                      <p:tavLst>
                                        <p:tav tm="0">
                                          <p:val>
                                            <p:strVal val="ppt_x"/>
                                          </p:val>
                                        </p:tav>
                                        <p:tav tm="100000">
                                          <p:val>
                                            <p:strVal val="1+ppt_w/2"/>
                                          </p:val>
                                        </p:tav>
                                      </p:tavLst>
                                    </p:anim>
                                    <p:anim calcmode="lin" valueType="num">
                                      <p:cBhvr additive="base">
                                        <p:cTn id="923" dur="5500"/>
                                        <p:tgtEl>
                                          <p:spTgt spid="139"/>
                                        </p:tgtEl>
                                        <p:attrNameLst>
                                          <p:attrName>ppt_y</p:attrName>
                                        </p:attrNameLst>
                                      </p:cBhvr>
                                      <p:tavLst>
                                        <p:tav tm="0">
                                          <p:val>
                                            <p:strVal val="ppt_y"/>
                                          </p:val>
                                        </p:tav>
                                        <p:tav tm="100000">
                                          <p:val>
                                            <p:strVal val="1+ppt_h/2"/>
                                          </p:val>
                                        </p:tav>
                                      </p:tavLst>
                                    </p:anim>
                                    <p:set>
                                      <p:cBhvr>
                                        <p:cTn id="924" dur="1" fill="hold">
                                          <p:stCondLst>
                                            <p:cond delay="5499"/>
                                          </p:stCondLst>
                                        </p:cTn>
                                        <p:tgtEl>
                                          <p:spTgt spid="139"/>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138"/>
                                        </p:tgtEl>
                                        <p:attrNameLst>
                                          <p:attrName>style.visibility</p:attrName>
                                        </p:attrNameLst>
                                      </p:cBhvr>
                                      <p:to>
                                        <p:strVal val="visible"/>
                                      </p:to>
                                    </p:set>
                                    <p:anim calcmode="lin" valueType="num">
                                      <p:cBhvr>
                                        <p:cTn id="927" dur="4500" fill="hold"/>
                                        <p:tgtEl>
                                          <p:spTgt spid="138"/>
                                        </p:tgtEl>
                                        <p:attrNameLst>
                                          <p:attrName>ppt_w</p:attrName>
                                        </p:attrNameLst>
                                      </p:cBhvr>
                                      <p:tavLst>
                                        <p:tav tm="0">
                                          <p:val>
                                            <p:strVal val="#ppt_w"/>
                                          </p:val>
                                        </p:tav>
                                        <p:tav tm="100000">
                                          <p:val>
                                            <p:strVal val="#ppt_w"/>
                                          </p:val>
                                        </p:tav>
                                      </p:tavLst>
                                    </p:anim>
                                    <p:anim calcmode="lin" valueType="num">
                                      <p:cBhvr>
                                        <p:cTn id="928" dur="4500" fill="hold"/>
                                        <p:tgtEl>
                                          <p:spTgt spid="138"/>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4250" fill="hold"/>
                                        <p:tgtEl>
                                          <p:spTgt spid="138"/>
                                        </p:tgtEl>
                                        <p:attrNameLst>
                                          <p:attrName>r</p:attrName>
                                        </p:attrNameLst>
                                      </p:cBhvr>
                                    </p:animRot>
                                  </p:childTnLst>
                                </p:cTn>
                              </p:par>
                              <p:par>
                                <p:cTn id="931" presetID="2" presetClass="exit" presetSubtype="6" fill="hold" grpId="2" nodeType="withEffect">
                                  <p:stCondLst>
                                    <p:cond delay="0"/>
                                  </p:stCondLst>
                                  <p:childTnLst>
                                    <p:anim calcmode="lin" valueType="num">
                                      <p:cBhvr additive="base">
                                        <p:cTn id="932" dur="5500"/>
                                        <p:tgtEl>
                                          <p:spTgt spid="138"/>
                                        </p:tgtEl>
                                        <p:attrNameLst>
                                          <p:attrName>ppt_x</p:attrName>
                                        </p:attrNameLst>
                                      </p:cBhvr>
                                      <p:tavLst>
                                        <p:tav tm="0">
                                          <p:val>
                                            <p:strVal val="ppt_x"/>
                                          </p:val>
                                        </p:tav>
                                        <p:tav tm="100000">
                                          <p:val>
                                            <p:strVal val="1+ppt_w/2"/>
                                          </p:val>
                                        </p:tav>
                                      </p:tavLst>
                                    </p:anim>
                                    <p:anim calcmode="lin" valueType="num">
                                      <p:cBhvr additive="base">
                                        <p:cTn id="933" dur="5500"/>
                                        <p:tgtEl>
                                          <p:spTgt spid="138"/>
                                        </p:tgtEl>
                                        <p:attrNameLst>
                                          <p:attrName>ppt_y</p:attrName>
                                        </p:attrNameLst>
                                      </p:cBhvr>
                                      <p:tavLst>
                                        <p:tav tm="0">
                                          <p:val>
                                            <p:strVal val="ppt_y"/>
                                          </p:val>
                                        </p:tav>
                                        <p:tav tm="100000">
                                          <p:val>
                                            <p:strVal val="1+ppt_h/2"/>
                                          </p:val>
                                        </p:tav>
                                      </p:tavLst>
                                    </p:anim>
                                    <p:set>
                                      <p:cBhvr>
                                        <p:cTn id="934" dur="1" fill="hold">
                                          <p:stCondLst>
                                            <p:cond delay="5499"/>
                                          </p:stCondLst>
                                        </p:cTn>
                                        <p:tgtEl>
                                          <p:spTgt spid="138"/>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137"/>
                                        </p:tgtEl>
                                        <p:attrNameLst>
                                          <p:attrName>style.visibility</p:attrName>
                                        </p:attrNameLst>
                                      </p:cBhvr>
                                      <p:to>
                                        <p:strVal val="visible"/>
                                      </p:to>
                                    </p:set>
                                    <p:anim calcmode="lin" valueType="num">
                                      <p:cBhvr>
                                        <p:cTn id="937" dur="4500" fill="hold"/>
                                        <p:tgtEl>
                                          <p:spTgt spid="137"/>
                                        </p:tgtEl>
                                        <p:attrNameLst>
                                          <p:attrName>ppt_w</p:attrName>
                                        </p:attrNameLst>
                                      </p:cBhvr>
                                      <p:tavLst>
                                        <p:tav tm="0">
                                          <p:val>
                                            <p:strVal val="#ppt_w"/>
                                          </p:val>
                                        </p:tav>
                                        <p:tav tm="100000">
                                          <p:val>
                                            <p:strVal val="#ppt_w"/>
                                          </p:val>
                                        </p:tav>
                                      </p:tavLst>
                                    </p:anim>
                                    <p:anim calcmode="lin" valueType="num">
                                      <p:cBhvr>
                                        <p:cTn id="938" dur="4500" fill="hold"/>
                                        <p:tgtEl>
                                          <p:spTgt spid="137"/>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4250" fill="hold"/>
                                        <p:tgtEl>
                                          <p:spTgt spid="137"/>
                                        </p:tgtEl>
                                        <p:attrNameLst>
                                          <p:attrName>r</p:attrName>
                                        </p:attrNameLst>
                                      </p:cBhvr>
                                    </p:animRot>
                                  </p:childTnLst>
                                </p:cTn>
                              </p:par>
                              <p:par>
                                <p:cTn id="941" presetID="2" presetClass="exit" presetSubtype="6" fill="hold" grpId="2" nodeType="withEffect">
                                  <p:stCondLst>
                                    <p:cond delay="0"/>
                                  </p:stCondLst>
                                  <p:childTnLst>
                                    <p:anim calcmode="lin" valueType="num">
                                      <p:cBhvr additive="base">
                                        <p:cTn id="942" dur="5500"/>
                                        <p:tgtEl>
                                          <p:spTgt spid="137"/>
                                        </p:tgtEl>
                                        <p:attrNameLst>
                                          <p:attrName>ppt_x</p:attrName>
                                        </p:attrNameLst>
                                      </p:cBhvr>
                                      <p:tavLst>
                                        <p:tav tm="0">
                                          <p:val>
                                            <p:strVal val="ppt_x"/>
                                          </p:val>
                                        </p:tav>
                                        <p:tav tm="100000">
                                          <p:val>
                                            <p:strVal val="1+ppt_w/2"/>
                                          </p:val>
                                        </p:tav>
                                      </p:tavLst>
                                    </p:anim>
                                    <p:anim calcmode="lin" valueType="num">
                                      <p:cBhvr additive="base">
                                        <p:cTn id="943" dur="5500"/>
                                        <p:tgtEl>
                                          <p:spTgt spid="137"/>
                                        </p:tgtEl>
                                        <p:attrNameLst>
                                          <p:attrName>ppt_y</p:attrName>
                                        </p:attrNameLst>
                                      </p:cBhvr>
                                      <p:tavLst>
                                        <p:tav tm="0">
                                          <p:val>
                                            <p:strVal val="ppt_y"/>
                                          </p:val>
                                        </p:tav>
                                        <p:tav tm="100000">
                                          <p:val>
                                            <p:strVal val="1+ppt_h/2"/>
                                          </p:val>
                                        </p:tav>
                                      </p:tavLst>
                                    </p:anim>
                                    <p:set>
                                      <p:cBhvr>
                                        <p:cTn id="944" dur="1" fill="hold">
                                          <p:stCondLst>
                                            <p:cond delay="5499"/>
                                          </p:stCondLst>
                                        </p:cTn>
                                        <p:tgtEl>
                                          <p:spTgt spid="137"/>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136"/>
                                        </p:tgtEl>
                                        <p:attrNameLst>
                                          <p:attrName>style.visibility</p:attrName>
                                        </p:attrNameLst>
                                      </p:cBhvr>
                                      <p:to>
                                        <p:strVal val="visible"/>
                                      </p:to>
                                    </p:set>
                                    <p:anim calcmode="lin" valueType="num">
                                      <p:cBhvr>
                                        <p:cTn id="947" dur="4500" fill="hold"/>
                                        <p:tgtEl>
                                          <p:spTgt spid="136"/>
                                        </p:tgtEl>
                                        <p:attrNameLst>
                                          <p:attrName>ppt_w</p:attrName>
                                        </p:attrNameLst>
                                      </p:cBhvr>
                                      <p:tavLst>
                                        <p:tav tm="0">
                                          <p:val>
                                            <p:strVal val="#ppt_w"/>
                                          </p:val>
                                        </p:tav>
                                        <p:tav tm="100000">
                                          <p:val>
                                            <p:strVal val="#ppt_w"/>
                                          </p:val>
                                        </p:tav>
                                      </p:tavLst>
                                    </p:anim>
                                    <p:anim calcmode="lin" valueType="num">
                                      <p:cBhvr>
                                        <p:cTn id="948" dur="4500" fill="hold"/>
                                        <p:tgtEl>
                                          <p:spTgt spid="136"/>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4250" fill="hold"/>
                                        <p:tgtEl>
                                          <p:spTgt spid="136"/>
                                        </p:tgtEl>
                                        <p:attrNameLst>
                                          <p:attrName>r</p:attrName>
                                        </p:attrNameLst>
                                      </p:cBhvr>
                                    </p:animRot>
                                  </p:childTnLst>
                                </p:cTn>
                              </p:par>
                              <p:par>
                                <p:cTn id="951" presetID="2" presetClass="exit" presetSubtype="6" fill="hold" grpId="2" nodeType="withEffect">
                                  <p:stCondLst>
                                    <p:cond delay="0"/>
                                  </p:stCondLst>
                                  <p:childTnLst>
                                    <p:anim calcmode="lin" valueType="num">
                                      <p:cBhvr additive="base">
                                        <p:cTn id="952" dur="5500"/>
                                        <p:tgtEl>
                                          <p:spTgt spid="136"/>
                                        </p:tgtEl>
                                        <p:attrNameLst>
                                          <p:attrName>ppt_x</p:attrName>
                                        </p:attrNameLst>
                                      </p:cBhvr>
                                      <p:tavLst>
                                        <p:tav tm="0">
                                          <p:val>
                                            <p:strVal val="ppt_x"/>
                                          </p:val>
                                        </p:tav>
                                        <p:tav tm="100000">
                                          <p:val>
                                            <p:strVal val="1+ppt_w/2"/>
                                          </p:val>
                                        </p:tav>
                                      </p:tavLst>
                                    </p:anim>
                                    <p:anim calcmode="lin" valueType="num">
                                      <p:cBhvr additive="base">
                                        <p:cTn id="953" dur="5500"/>
                                        <p:tgtEl>
                                          <p:spTgt spid="136"/>
                                        </p:tgtEl>
                                        <p:attrNameLst>
                                          <p:attrName>ppt_y</p:attrName>
                                        </p:attrNameLst>
                                      </p:cBhvr>
                                      <p:tavLst>
                                        <p:tav tm="0">
                                          <p:val>
                                            <p:strVal val="ppt_y"/>
                                          </p:val>
                                        </p:tav>
                                        <p:tav tm="100000">
                                          <p:val>
                                            <p:strVal val="1+ppt_h/2"/>
                                          </p:val>
                                        </p:tav>
                                      </p:tavLst>
                                    </p:anim>
                                    <p:set>
                                      <p:cBhvr>
                                        <p:cTn id="954" dur="1" fill="hold">
                                          <p:stCondLst>
                                            <p:cond delay="5499"/>
                                          </p:stCondLst>
                                        </p:cTn>
                                        <p:tgtEl>
                                          <p:spTgt spid="136"/>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135"/>
                                        </p:tgtEl>
                                        <p:attrNameLst>
                                          <p:attrName>style.visibility</p:attrName>
                                        </p:attrNameLst>
                                      </p:cBhvr>
                                      <p:to>
                                        <p:strVal val="visible"/>
                                      </p:to>
                                    </p:set>
                                    <p:anim calcmode="lin" valueType="num">
                                      <p:cBhvr>
                                        <p:cTn id="957" dur="4500" fill="hold"/>
                                        <p:tgtEl>
                                          <p:spTgt spid="135"/>
                                        </p:tgtEl>
                                        <p:attrNameLst>
                                          <p:attrName>ppt_w</p:attrName>
                                        </p:attrNameLst>
                                      </p:cBhvr>
                                      <p:tavLst>
                                        <p:tav tm="0">
                                          <p:val>
                                            <p:strVal val="#ppt_w"/>
                                          </p:val>
                                        </p:tav>
                                        <p:tav tm="100000">
                                          <p:val>
                                            <p:strVal val="#ppt_w"/>
                                          </p:val>
                                        </p:tav>
                                      </p:tavLst>
                                    </p:anim>
                                    <p:anim calcmode="lin" valueType="num">
                                      <p:cBhvr>
                                        <p:cTn id="958" dur="4500" fill="hold"/>
                                        <p:tgtEl>
                                          <p:spTgt spid="135"/>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4250" fill="hold"/>
                                        <p:tgtEl>
                                          <p:spTgt spid="135"/>
                                        </p:tgtEl>
                                        <p:attrNameLst>
                                          <p:attrName>r</p:attrName>
                                        </p:attrNameLst>
                                      </p:cBhvr>
                                    </p:animRot>
                                  </p:childTnLst>
                                </p:cTn>
                              </p:par>
                              <p:par>
                                <p:cTn id="961" presetID="2" presetClass="exit" presetSubtype="6" fill="hold" grpId="2" nodeType="withEffect">
                                  <p:stCondLst>
                                    <p:cond delay="0"/>
                                  </p:stCondLst>
                                  <p:childTnLst>
                                    <p:anim calcmode="lin" valueType="num">
                                      <p:cBhvr additive="base">
                                        <p:cTn id="962" dur="5500"/>
                                        <p:tgtEl>
                                          <p:spTgt spid="135"/>
                                        </p:tgtEl>
                                        <p:attrNameLst>
                                          <p:attrName>ppt_x</p:attrName>
                                        </p:attrNameLst>
                                      </p:cBhvr>
                                      <p:tavLst>
                                        <p:tav tm="0">
                                          <p:val>
                                            <p:strVal val="ppt_x"/>
                                          </p:val>
                                        </p:tav>
                                        <p:tav tm="100000">
                                          <p:val>
                                            <p:strVal val="1+ppt_w/2"/>
                                          </p:val>
                                        </p:tav>
                                      </p:tavLst>
                                    </p:anim>
                                    <p:anim calcmode="lin" valueType="num">
                                      <p:cBhvr additive="base">
                                        <p:cTn id="963" dur="5500"/>
                                        <p:tgtEl>
                                          <p:spTgt spid="135"/>
                                        </p:tgtEl>
                                        <p:attrNameLst>
                                          <p:attrName>ppt_y</p:attrName>
                                        </p:attrNameLst>
                                      </p:cBhvr>
                                      <p:tavLst>
                                        <p:tav tm="0">
                                          <p:val>
                                            <p:strVal val="ppt_y"/>
                                          </p:val>
                                        </p:tav>
                                        <p:tav tm="100000">
                                          <p:val>
                                            <p:strVal val="1+ppt_h/2"/>
                                          </p:val>
                                        </p:tav>
                                      </p:tavLst>
                                    </p:anim>
                                    <p:set>
                                      <p:cBhvr>
                                        <p:cTn id="964" dur="1" fill="hold">
                                          <p:stCondLst>
                                            <p:cond delay="5499"/>
                                          </p:stCondLst>
                                        </p:cTn>
                                        <p:tgtEl>
                                          <p:spTgt spid="135"/>
                                        </p:tgtEl>
                                        <p:attrNameLst>
                                          <p:attrName>style.visibility</p:attrName>
                                        </p:attrNameLst>
                                      </p:cBhvr>
                                      <p:to>
                                        <p:strVal val="hidden"/>
                                      </p:to>
                                    </p:set>
                                  </p:childTnLst>
                                </p:cTn>
                              </p:par>
                              <p:par>
                                <p:cTn id="965" presetID="16" presetClass="entr" presetSubtype="42" fill="hold" nodeType="withEffect">
                                  <p:stCondLst>
                                    <p:cond delay="750"/>
                                  </p:stCondLst>
                                  <p:childTnLst>
                                    <p:set>
                                      <p:cBhvr>
                                        <p:cTn id="966" dur="1" fill="hold">
                                          <p:stCondLst>
                                            <p:cond delay="0"/>
                                          </p:stCondLst>
                                        </p:cTn>
                                        <p:tgtEl>
                                          <p:spTgt spid="98"/>
                                        </p:tgtEl>
                                        <p:attrNameLst>
                                          <p:attrName>style.visibility</p:attrName>
                                        </p:attrNameLst>
                                      </p:cBhvr>
                                      <p:to>
                                        <p:strVal val="visible"/>
                                      </p:to>
                                    </p:set>
                                    <p:animEffect transition="in" filter="barn(outHorizontal)">
                                      <p:cBhvr>
                                        <p:cTn id="967" dur="4500"/>
                                        <p:tgtEl>
                                          <p:spTgt spid="98"/>
                                        </p:tgtEl>
                                      </p:cBhvr>
                                    </p:animEffect>
                                  </p:childTnLst>
                                </p:cTn>
                              </p:par>
                              <p:par>
                                <p:cTn id="968" presetID="23" presetClass="entr" presetSubtype="272" fill="hold" nodeType="withEffect">
                                  <p:stCondLst>
                                    <p:cond delay="750"/>
                                  </p:stCondLst>
                                  <p:childTnLst>
                                    <p:set>
                                      <p:cBhvr>
                                        <p:cTn id="969" dur="1" fill="hold">
                                          <p:stCondLst>
                                            <p:cond delay="0"/>
                                          </p:stCondLst>
                                        </p:cTn>
                                        <p:tgtEl>
                                          <p:spTgt spid="98"/>
                                        </p:tgtEl>
                                        <p:attrNameLst>
                                          <p:attrName>style.visibility</p:attrName>
                                        </p:attrNameLst>
                                      </p:cBhvr>
                                      <p:to>
                                        <p:strVal val="visible"/>
                                      </p:to>
                                    </p:set>
                                    <p:anim calcmode="lin" valueType="num">
                                      <p:cBhvr>
                                        <p:cTn id="970" dur="4500" fill="hold"/>
                                        <p:tgtEl>
                                          <p:spTgt spid="98"/>
                                        </p:tgtEl>
                                        <p:attrNameLst>
                                          <p:attrName>ppt_w</p:attrName>
                                        </p:attrNameLst>
                                      </p:cBhvr>
                                      <p:tavLst>
                                        <p:tav tm="0">
                                          <p:val>
                                            <p:strVal val="2/3*#ppt_w"/>
                                          </p:val>
                                        </p:tav>
                                        <p:tav tm="100000">
                                          <p:val>
                                            <p:strVal val="#ppt_w"/>
                                          </p:val>
                                        </p:tav>
                                      </p:tavLst>
                                    </p:anim>
                                    <p:anim calcmode="lin" valueType="num">
                                      <p:cBhvr>
                                        <p:cTn id="971" dur="4500" fill="hold"/>
                                        <p:tgtEl>
                                          <p:spTgt spid="98"/>
                                        </p:tgtEl>
                                        <p:attrNameLst>
                                          <p:attrName>ppt_h</p:attrName>
                                        </p:attrNameLst>
                                      </p:cBhvr>
                                      <p:tavLst>
                                        <p:tav tm="0">
                                          <p:val>
                                            <p:strVal val="2/3*#ppt_h"/>
                                          </p:val>
                                        </p:tav>
                                        <p:tav tm="100000">
                                          <p:val>
                                            <p:strVal val="#ppt_h"/>
                                          </p:val>
                                        </p:tav>
                                      </p:tavLst>
                                    </p:anim>
                                  </p:childTnLst>
                                </p:cTn>
                              </p:par>
                              <p:par>
                                <p:cTn id="972" presetID="9" presetClass="emph" presetSubtype="0" nodeType="withEffect">
                                  <p:stCondLst>
                                    <p:cond delay="0"/>
                                  </p:stCondLst>
                                  <p:childTnLst>
                                    <p:set>
                                      <p:cBhvr rctx="PPT">
                                        <p:cTn id="973" dur="indefinite"/>
                                        <p:tgtEl>
                                          <p:spTgt spid="99"/>
                                        </p:tgtEl>
                                        <p:attrNameLst>
                                          <p:attrName>style.opacity</p:attrName>
                                        </p:attrNameLst>
                                      </p:cBhvr>
                                      <p:to>
                                        <p:strVal val="0"/>
                                      </p:to>
                                    </p:set>
                                    <p:animEffect filter="image" prLst="opacity: 0">
                                      <p:cBhvr rctx="IE">
                                        <p:cTn id="974" dur="indefinite"/>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54" grpId="0" animBg="1"/>
      <p:bldP spid="54" grpId="1" animBg="1"/>
      <p:bldP spid="54"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5" name="114 Imagen" descr="Diapositiva29"/>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a:effectLst>
            <a:reflection stA="0" dir="5400000" sy="-100000" algn="bl" rotWithShape="0"/>
          </a:effectLst>
        </p:spPr>
      </p:pic>
      <p:sp>
        <p:nvSpPr>
          <p:cNvPr id="3" name="2 Rombo"/>
          <p:cNvSpPr/>
          <p:nvPr/>
        </p:nvSpPr>
        <p:spPr>
          <a:xfrm rot="16200000">
            <a:off x="107506" y="47118"/>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ombo"/>
          <p:cNvSpPr/>
          <p:nvPr/>
        </p:nvSpPr>
        <p:spPr>
          <a:xfrm rot="16200000">
            <a:off x="550349" y="2503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ombo"/>
          <p:cNvSpPr/>
          <p:nvPr/>
        </p:nvSpPr>
        <p:spPr>
          <a:xfrm rot="16200000">
            <a:off x="1001050" y="2503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ombo"/>
          <p:cNvSpPr/>
          <p:nvPr/>
        </p:nvSpPr>
        <p:spPr>
          <a:xfrm rot="16200000">
            <a:off x="1451752" y="47118"/>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ombo"/>
          <p:cNvSpPr/>
          <p:nvPr/>
        </p:nvSpPr>
        <p:spPr>
          <a:xfrm rot="16200000">
            <a:off x="1894595" y="2503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ombo"/>
          <p:cNvSpPr/>
          <p:nvPr/>
        </p:nvSpPr>
        <p:spPr>
          <a:xfrm rot="16200000">
            <a:off x="2345296" y="2503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ombo"/>
          <p:cNvSpPr/>
          <p:nvPr/>
        </p:nvSpPr>
        <p:spPr>
          <a:xfrm rot="16200000">
            <a:off x="2803837" y="47118"/>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ombo"/>
          <p:cNvSpPr/>
          <p:nvPr/>
        </p:nvSpPr>
        <p:spPr>
          <a:xfrm rot="16200000">
            <a:off x="3246680" y="2503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ombo"/>
          <p:cNvSpPr/>
          <p:nvPr/>
        </p:nvSpPr>
        <p:spPr>
          <a:xfrm rot="16200000">
            <a:off x="3697381" y="2503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16200000">
            <a:off x="107506" y="879989"/>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16200000">
            <a:off x="550349" y="85790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16200000">
            <a:off x="1001050" y="85790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ombo"/>
          <p:cNvSpPr/>
          <p:nvPr/>
        </p:nvSpPr>
        <p:spPr>
          <a:xfrm rot="16200000">
            <a:off x="1451752" y="879989"/>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ombo"/>
          <p:cNvSpPr/>
          <p:nvPr/>
        </p:nvSpPr>
        <p:spPr>
          <a:xfrm rot="16200000">
            <a:off x="1894595" y="85790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rot="16200000">
            <a:off x="2345296" y="85790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16200000">
            <a:off x="2803837" y="879989"/>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16200000">
            <a:off x="3246680" y="85790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16200000">
            <a:off x="3697381" y="85790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6200000">
            <a:off x="107506" y="173574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6200000">
            <a:off x="550349" y="171365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16200000">
            <a:off x="1001050" y="171365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6200000">
            <a:off x="1451752" y="173574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6200000">
            <a:off x="1894595" y="171365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6200000">
            <a:off x="2345296" y="171365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6200000">
            <a:off x="2803837" y="173574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6200000">
            <a:off x="3246680" y="171365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6200000">
            <a:off x="3697381" y="171365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ombo"/>
          <p:cNvSpPr/>
          <p:nvPr/>
        </p:nvSpPr>
        <p:spPr>
          <a:xfrm rot="16200000">
            <a:off x="107506" y="261007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ombo"/>
          <p:cNvSpPr/>
          <p:nvPr/>
        </p:nvSpPr>
        <p:spPr>
          <a:xfrm rot="16200000">
            <a:off x="550349" y="258798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ombo"/>
          <p:cNvSpPr/>
          <p:nvPr/>
        </p:nvSpPr>
        <p:spPr>
          <a:xfrm rot="16200000">
            <a:off x="1001050" y="258798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rot="16200000">
            <a:off x="1451752" y="261007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rot="16200000">
            <a:off x="1894595" y="258798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rot="16200000">
            <a:off x="2345296" y="258798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rot="16200000">
            <a:off x="2803837" y="261007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rot="16200000">
            <a:off x="3246680" y="258798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rot="16200000">
            <a:off x="3697381" y="258798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rot="16200000">
            <a:off x="107506" y="344294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rot="16200000">
            <a:off x="550349" y="3420855"/>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rot="16200000">
            <a:off x="1001050" y="3420855"/>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rot="16200000">
            <a:off x="1451752" y="344294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rot="16200000">
            <a:off x="1894595" y="3420855"/>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rot="16200000">
            <a:off x="2345296" y="3420855"/>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16200000">
            <a:off x="2803837" y="344294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16200000">
            <a:off x="3246680" y="3420855"/>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16200000">
            <a:off x="3697381" y="3420855"/>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6200000">
            <a:off x="107506" y="429869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6200000">
            <a:off x="550349" y="4276610"/>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6200000">
            <a:off x="1001050" y="4276610"/>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16200000">
            <a:off x="1451752" y="429869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6200000">
            <a:off x="1894595" y="4276610"/>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6200000">
            <a:off x="2345296" y="4276610"/>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16200000">
            <a:off x="2803837" y="429869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16200000">
            <a:off x="3246680" y="4276610"/>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16200000">
            <a:off x="3697381" y="4276610"/>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ombo"/>
          <p:cNvSpPr/>
          <p:nvPr/>
        </p:nvSpPr>
        <p:spPr>
          <a:xfrm rot="5400000" flipH="1">
            <a:off x="8629877" y="58088"/>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ombo"/>
          <p:cNvSpPr/>
          <p:nvPr/>
        </p:nvSpPr>
        <p:spPr>
          <a:xfrm rot="5400000" flipH="1">
            <a:off x="8187034" y="3600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Rombo"/>
          <p:cNvSpPr/>
          <p:nvPr/>
        </p:nvSpPr>
        <p:spPr>
          <a:xfrm rot="5400000" flipH="1">
            <a:off x="7736333" y="3600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ombo"/>
          <p:cNvSpPr/>
          <p:nvPr/>
        </p:nvSpPr>
        <p:spPr>
          <a:xfrm rot="5400000" flipH="1">
            <a:off x="7285631" y="58088"/>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ombo"/>
          <p:cNvSpPr/>
          <p:nvPr/>
        </p:nvSpPr>
        <p:spPr>
          <a:xfrm rot="5400000" flipH="1">
            <a:off x="6842788" y="3600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ombo"/>
          <p:cNvSpPr/>
          <p:nvPr/>
        </p:nvSpPr>
        <p:spPr>
          <a:xfrm rot="5400000" flipH="1">
            <a:off x="6392085" y="3600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ombo"/>
          <p:cNvSpPr/>
          <p:nvPr/>
        </p:nvSpPr>
        <p:spPr>
          <a:xfrm rot="5400000" flipH="1">
            <a:off x="5933546" y="58088"/>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ombo"/>
          <p:cNvSpPr/>
          <p:nvPr/>
        </p:nvSpPr>
        <p:spPr>
          <a:xfrm rot="5400000" flipH="1">
            <a:off x="5490703" y="3600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Rombo"/>
          <p:cNvSpPr/>
          <p:nvPr/>
        </p:nvSpPr>
        <p:spPr>
          <a:xfrm rot="5400000" flipH="1">
            <a:off x="5040002" y="3600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ombo"/>
          <p:cNvSpPr/>
          <p:nvPr/>
        </p:nvSpPr>
        <p:spPr>
          <a:xfrm rot="5400000" flipH="1">
            <a:off x="8629877" y="890959"/>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ombo"/>
          <p:cNvSpPr/>
          <p:nvPr/>
        </p:nvSpPr>
        <p:spPr>
          <a:xfrm rot="5400000" flipH="1">
            <a:off x="8187034" y="86887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ombo"/>
          <p:cNvSpPr/>
          <p:nvPr/>
        </p:nvSpPr>
        <p:spPr>
          <a:xfrm rot="5400000" flipH="1">
            <a:off x="7736333" y="86887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ombo"/>
          <p:cNvSpPr/>
          <p:nvPr/>
        </p:nvSpPr>
        <p:spPr>
          <a:xfrm rot="5400000" flipH="1">
            <a:off x="7285631" y="890959"/>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ombo"/>
          <p:cNvSpPr/>
          <p:nvPr/>
        </p:nvSpPr>
        <p:spPr>
          <a:xfrm rot="5400000" flipH="1">
            <a:off x="6842788" y="86887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ombo"/>
          <p:cNvSpPr/>
          <p:nvPr/>
        </p:nvSpPr>
        <p:spPr>
          <a:xfrm rot="5400000" flipH="1">
            <a:off x="6392085" y="86887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ombo"/>
          <p:cNvSpPr/>
          <p:nvPr/>
        </p:nvSpPr>
        <p:spPr>
          <a:xfrm rot="5400000" flipH="1">
            <a:off x="5933546" y="890959"/>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ombo"/>
          <p:cNvSpPr/>
          <p:nvPr/>
        </p:nvSpPr>
        <p:spPr>
          <a:xfrm rot="5400000" flipH="1">
            <a:off x="5490703" y="86887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ombo"/>
          <p:cNvSpPr/>
          <p:nvPr/>
        </p:nvSpPr>
        <p:spPr>
          <a:xfrm rot="5400000" flipH="1">
            <a:off x="5040002" y="86887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ombo"/>
          <p:cNvSpPr/>
          <p:nvPr/>
        </p:nvSpPr>
        <p:spPr>
          <a:xfrm rot="5400000" flipH="1">
            <a:off x="8629877" y="174671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ombo"/>
          <p:cNvSpPr/>
          <p:nvPr/>
        </p:nvSpPr>
        <p:spPr>
          <a:xfrm rot="5400000" flipH="1">
            <a:off x="8187034" y="172462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ombo"/>
          <p:cNvSpPr/>
          <p:nvPr/>
        </p:nvSpPr>
        <p:spPr>
          <a:xfrm rot="5400000" flipH="1">
            <a:off x="7736333" y="172462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ombo"/>
          <p:cNvSpPr/>
          <p:nvPr/>
        </p:nvSpPr>
        <p:spPr>
          <a:xfrm rot="5400000" flipH="1">
            <a:off x="7285631" y="174671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ombo"/>
          <p:cNvSpPr/>
          <p:nvPr/>
        </p:nvSpPr>
        <p:spPr>
          <a:xfrm rot="5400000" flipH="1">
            <a:off x="6842788" y="172462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ombo"/>
          <p:cNvSpPr/>
          <p:nvPr/>
        </p:nvSpPr>
        <p:spPr>
          <a:xfrm rot="5400000" flipH="1">
            <a:off x="6392085" y="172462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ombo"/>
          <p:cNvSpPr/>
          <p:nvPr/>
        </p:nvSpPr>
        <p:spPr>
          <a:xfrm rot="5400000" flipH="1">
            <a:off x="5933546" y="174671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ombo"/>
          <p:cNvSpPr/>
          <p:nvPr/>
        </p:nvSpPr>
        <p:spPr>
          <a:xfrm rot="5400000" flipH="1">
            <a:off x="5490703" y="172462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ombo"/>
          <p:cNvSpPr/>
          <p:nvPr/>
        </p:nvSpPr>
        <p:spPr>
          <a:xfrm rot="5400000" flipH="1">
            <a:off x="5040002" y="172462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ombo"/>
          <p:cNvSpPr/>
          <p:nvPr/>
        </p:nvSpPr>
        <p:spPr>
          <a:xfrm rot="5400000" flipH="1">
            <a:off x="8629877" y="262104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ombo"/>
          <p:cNvSpPr/>
          <p:nvPr/>
        </p:nvSpPr>
        <p:spPr>
          <a:xfrm rot="5400000" flipH="1">
            <a:off x="8187034" y="259895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ombo"/>
          <p:cNvSpPr/>
          <p:nvPr/>
        </p:nvSpPr>
        <p:spPr>
          <a:xfrm rot="5400000" flipH="1">
            <a:off x="7736333" y="259895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ombo"/>
          <p:cNvSpPr/>
          <p:nvPr/>
        </p:nvSpPr>
        <p:spPr>
          <a:xfrm rot="5400000" flipH="1">
            <a:off x="7285631" y="262104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ombo"/>
          <p:cNvSpPr/>
          <p:nvPr/>
        </p:nvSpPr>
        <p:spPr>
          <a:xfrm rot="5400000" flipH="1">
            <a:off x="6842788" y="259895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ombo"/>
          <p:cNvSpPr/>
          <p:nvPr/>
        </p:nvSpPr>
        <p:spPr>
          <a:xfrm rot="5400000" flipH="1">
            <a:off x="6392085" y="259895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ombo"/>
          <p:cNvSpPr/>
          <p:nvPr/>
        </p:nvSpPr>
        <p:spPr>
          <a:xfrm rot="5400000" flipH="1">
            <a:off x="5933546" y="2621041"/>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ombo"/>
          <p:cNvSpPr/>
          <p:nvPr/>
        </p:nvSpPr>
        <p:spPr>
          <a:xfrm rot="5400000" flipH="1">
            <a:off x="5490703" y="259895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ombo"/>
          <p:cNvSpPr/>
          <p:nvPr/>
        </p:nvSpPr>
        <p:spPr>
          <a:xfrm rot="5400000" flipH="1">
            <a:off x="5040002" y="2598954"/>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ombo"/>
          <p:cNvSpPr/>
          <p:nvPr/>
        </p:nvSpPr>
        <p:spPr>
          <a:xfrm rot="5400000" flipH="1">
            <a:off x="8629877" y="345391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ombo"/>
          <p:cNvSpPr/>
          <p:nvPr/>
        </p:nvSpPr>
        <p:spPr>
          <a:xfrm rot="5400000" flipH="1">
            <a:off x="8187034" y="3431825"/>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ombo"/>
          <p:cNvSpPr/>
          <p:nvPr/>
        </p:nvSpPr>
        <p:spPr>
          <a:xfrm rot="5400000" flipH="1">
            <a:off x="7736333" y="3431825"/>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ombo"/>
          <p:cNvSpPr/>
          <p:nvPr/>
        </p:nvSpPr>
        <p:spPr>
          <a:xfrm rot="5400000" flipH="1">
            <a:off x="7285631" y="345391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ombo"/>
          <p:cNvSpPr/>
          <p:nvPr/>
        </p:nvSpPr>
        <p:spPr>
          <a:xfrm rot="5400000" flipH="1">
            <a:off x="6842788" y="3431825"/>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ombo"/>
          <p:cNvSpPr/>
          <p:nvPr/>
        </p:nvSpPr>
        <p:spPr>
          <a:xfrm rot="5400000" flipH="1">
            <a:off x="6392085" y="3431825"/>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ombo"/>
          <p:cNvSpPr/>
          <p:nvPr/>
        </p:nvSpPr>
        <p:spPr>
          <a:xfrm rot="5400000" flipH="1">
            <a:off x="5933546" y="3453912"/>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ombo"/>
          <p:cNvSpPr/>
          <p:nvPr/>
        </p:nvSpPr>
        <p:spPr>
          <a:xfrm rot="5400000" flipH="1">
            <a:off x="5490703" y="3431825"/>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ombo"/>
          <p:cNvSpPr/>
          <p:nvPr/>
        </p:nvSpPr>
        <p:spPr>
          <a:xfrm rot="5400000" flipH="1">
            <a:off x="5040002" y="3431825"/>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ombo"/>
          <p:cNvSpPr/>
          <p:nvPr/>
        </p:nvSpPr>
        <p:spPr>
          <a:xfrm rot="5400000" flipH="1">
            <a:off x="8629877" y="430966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ombo"/>
          <p:cNvSpPr/>
          <p:nvPr/>
        </p:nvSpPr>
        <p:spPr>
          <a:xfrm rot="5400000" flipH="1">
            <a:off x="8187034" y="4287580"/>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ombo"/>
          <p:cNvSpPr/>
          <p:nvPr/>
        </p:nvSpPr>
        <p:spPr>
          <a:xfrm rot="5400000" flipH="1">
            <a:off x="7736333" y="4287580"/>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ombo"/>
          <p:cNvSpPr/>
          <p:nvPr/>
        </p:nvSpPr>
        <p:spPr>
          <a:xfrm rot="5400000" flipH="1">
            <a:off x="7285631" y="430966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ombo"/>
          <p:cNvSpPr/>
          <p:nvPr/>
        </p:nvSpPr>
        <p:spPr>
          <a:xfrm rot="5400000" flipH="1">
            <a:off x="6842788" y="4287580"/>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ombo"/>
          <p:cNvSpPr/>
          <p:nvPr/>
        </p:nvSpPr>
        <p:spPr>
          <a:xfrm rot="5400000" flipH="1">
            <a:off x="6392085" y="4287580"/>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ombo"/>
          <p:cNvSpPr/>
          <p:nvPr/>
        </p:nvSpPr>
        <p:spPr>
          <a:xfrm rot="5400000" flipH="1">
            <a:off x="5933546" y="4309667"/>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ombo"/>
          <p:cNvSpPr/>
          <p:nvPr/>
        </p:nvSpPr>
        <p:spPr>
          <a:xfrm rot="5400000" flipH="1">
            <a:off x="5490703" y="4287580"/>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ombo"/>
          <p:cNvSpPr/>
          <p:nvPr/>
        </p:nvSpPr>
        <p:spPr>
          <a:xfrm rot="5400000" flipH="1">
            <a:off x="5040002" y="4287580"/>
            <a:ext cx="442573" cy="836007"/>
          </a:xfrm>
          <a:prstGeom prst="diamond">
            <a:avLst/>
          </a:prstGeom>
          <a:gradFill flip="none" rotWithShape="1">
            <a:gsLst>
              <a:gs pos="1667">
                <a:srgbClr val="FF0000"/>
              </a:gs>
              <a:gs pos="26000">
                <a:srgbClr val="99FF33">
                  <a:alpha val="0"/>
                </a:srgbClr>
              </a:gs>
              <a:gs pos="77000">
                <a:srgbClr val="CCFF33"/>
              </a:gs>
              <a:gs pos="88000">
                <a:srgbClr val="99FF33"/>
              </a:gs>
            </a:gsLst>
            <a:path path="circle">
              <a:fillToRect l="50000" t="50000" r="50000" b="50000"/>
            </a:path>
            <a:tileRect/>
          </a:gradFill>
          <a:ln w="9525">
            <a:solidFill>
              <a:srgbClr val="66FF33"/>
            </a:solidFill>
          </a:ln>
          <a:effectLst>
            <a:outerShdw blurRad="50800" dist="50800" dir="5400000" algn="ctr" rotWithShape="0">
              <a:srgbClr val="008000"/>
            </a:outerShdw>
            <a:reflection blurRad="6350" stA="50000" endA="300" endPos="90000" dir="5400000" sy="-100000" algn="bl" rotWithShape="0"/>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26" name="125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972616" y="-38100"/>
            <a:ext cx="10441160" cy="5181600"/>
          </a:xfrm>
          <a:prstGeom prst="rect">
            <a:avLst/>
          </a:prstGeom>
          <a:noFill/>
          <a:ln>
            <a:noFill/>
          </a:ln>
        </p:spPr>
      </p:pic>
    </p:spTree>
    <p:extLst>
      <p:ext uri="{BB962C8B-B14F-4D97-AF65-F5344CB8AC3E}">
        <p14:creationId xmlns:p14="http://schemas.microsoft.com/office/powerpoint/2010/main" val="4012521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0" fill="hold"/>
                                        <p:tgtEl>
                                          <p:spTgt spid="14"/>
                                        </p:tgtEl>
                                        <p:attrNameLst>
                                          <p:attrName>ppt_x</p:attrName>
                                        </p:attrNameLst>
                                      </p:cBhvr>
                                      <p:tavLst>
                                        <p:tav tm="0">
                                          <p:val>
                                            <p:strVal val="0-#ppt_w/2"/>
                                          </p:val>
                                        </p:tav>
                                        <p:tav tm="100000">
                                          <p:val>
                                            <p:strVal val="#ppt_x"/>
                                          </p:val>
                                        </p:tav>
                                      </p:tavLst>
                                    </p:anim>
                                    <p:anim calcmode="lin" valueType="num">
                                      <p:cBhvr additive="base">
                                        <p:cTn id="8" dur="5000" fill="hold"/>
                                        <p:tgtEl>
                                          <p:spTgt spid="14"/>
                                        </p:tgtEl>
                                        <p:attrNameLst>
                                          <p:attrName>ppt_y</p:attrName>
                                        </p:attrNameLst>
                                      </p:cBhvr>
                                      <p:tavLst>
                                        <p:tav tm="0">
                                          <p:val>
                                            <p:strVal val="#ppt_y"/>
                                          </p:val>
                                        </p:tav>
                                        <p:tav tm="100000">
                                          <p:val>
                                            <p:strVal val="#ppt_y"/>
                                          </p:val>
                                        </p:tav>
                                      </p:tavLst>
                                    </p:anim>
                                  </p:childTnLst>
                                </p:cTn>
                              </p:par>
                              <p:par>
                                <p:cTn id="9" presetID="2" presetClass="exit" presetSubtype="2" fill="hold" grpId="1" nodeType="withEffect">
                                  <p:stCondLst>
                                    <p:cond delay="0"/>
                                  </p:stCondLst>
                                  <p:childTnLst>
                                    <p:anim calcmode="lin" valueType="num">
                                      <p:cBhvr additive="base">
                                        <p:cTn id="10" dur="5000"/>
                                        <p:tgtEl>
                                          <p:spTgt spid="14"/>
                                        </p:tgtEl>
                                        <p:attrNameLst>
                                          <p:attrName>ppt_x</p:attrName>
                                        </p:attrNameLst>
                                      </p:cBhvr>
                                      <p:tavLst>
                                        <p:tav tm="0">
                                          <p:val>
                                            <p:strVal val="ppt_x"/>
                                          </p:val>
                                        </p:tav>
                                        <p:tav tm="100000">
                                          <p:val>
                                            <p:strVal val="1+ppt_w/2"/>
                                          </p:val>
                                        </p:tav>
                                      </p:tavLst>
                                    </p:anim>
                                    <p:anim calcmode="lin" valueType="num">
                                      <p:cBhvr additive="base">
                                        <p:cTn id="11" dur="5000"/>
                                        <p:tgtEl>
                                          <p:spTgt spid="14"/>
                                        </p:tgtEl>
                                        <p:attrNameLst>
                                          <p:attrName>ppt_y</p:attrName>
                                        </p:attrNameLst>
                                      </p:cBhvr>
                                      <p:tavLst>
                                        <p:tav tm="0">
                                          <p:val>
                                            <p:strVal val="ppt_y"/>
                                          </p:val>
                                        </p:tav>
                                        <p:tav tm="100000">
                                          <p:val>
                                            <p:strVal val="ppt_y"/>
                                          </p:val>
                                        </p:tav>
                                      </p:tavLst>
                                    </p:anim>
                                    <p:set>
                                      <p:cBhvr>
                                        <p:cTn id="12" dur="1" fill="hold">
                                          <p:stCondLst>
                                            <p:cond delay="4999"/>
                                          </p:stCondLst>
                                        </p:cTn>
                                        <p:tgtEl>
                                          <p:spTgt spid="14"/>
                                        </p:tgtEl>
                                        <p:attrNameLst>
                                          <p:attrName>style.visibility</p:attrName>
                                        </p:attrNameLst>
                                      </p:cBhvr>
                                      <p:to>
                                        <p:strVal val="hidden"/>
                                      </p:to>
                                    </p:set>
                                  </p:childTnLst>
                                </p:cTn>
                              </p:par>
                              <p:par>
                                <p:cTn id="13" presetID="3" presetClass="exit" presetSubtype="5" fill="hold" grpId="2" nodeType="withEffect">
                                  <p:stCondLst>
                                    <p:cond delay="0"/>
                                  </p:stCondLst>
                                  <p:childTnLst>
                                    <p:animEffect transition="out" filter="blinds(vertical)">
                                      <p:cBhvr>
                                        <p:cTn id="14" dur="5000"/>
                                        <p:tgtEl>
                                          <p:spTgt spid="14"/>
                                        </p:tgtEl>
                                      </p:cBhvr>
                                    </p:animEffect>
                                    <p:set>
                                      <p:cBhvr>
                                        <p:cTn id="15" dur="1" fill="hold">
                                          <p:stCondLst>
                                            <p:cond delay="4999"/>
                                          </p:stCondLst>
                                        </p:cTn>
                                        <p:tgtEl>
                                          <p:spTgt spid="14"/>
                                        </p:tgtEl>
                                        <p:attrNameLst>
                                          <p:attrName>style.visibility</p:attrName>
                                        </p:attrNameLst>
                                      </p:cBhvr>
                                      <p:to>
                                        <p:strVal val="hidden"/>
                                      </p:to>
                                    </p:set>
                                  </p:childTnLst>
                                </p:cTn>
                              </p:par>
                              <p:par>
                                <p:cTn id="16" presetID="8" presetClass="emph" presetSubtype="0" fill="hold" grpId="3" nodeType="withEffect">
                                  <p:stCondLst>
                                    <p:cond delay="0"/>
                                  </p:stCondLst>
                                  <p:childTnLst>
                                    <p:animRot by="21600000">
                                      <p:cBhvr>
                                        <p:cTn id="17" dur="5000" fill="hold"/>
                                        <p:tgtEl>
                                          <p:spTgt spid="14"/>
                                        </p:tgtEl>
                                        <p:attrNameLst>
                                          <p:attrName>r</p:attrName>
                                        </p:attrNameLst>
                                      </p:cBhvr>
                                    </p:animRot>
                                  </p:childTnLst>
                                </p:cTn>
                              </p:par>
                              <p:par>
                                <p:cTn id="18" presetID="2" presetClass="entr" presetSubtype="8" fill="hold" grpId="0" nodeType="with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0" fill="hold"/>
                                        <p:tgtEl>
                                          <p:spTgt spid="3"/>
                                        </p:tgtEl>
                                        <p:attrNameLst>
                                          <p:attrName>ppt_x</p:attrName>
                                        </p:attrNameLst>
                                      </p:cBhvr>
                                      <p:tavLst>
                                        <p:tav tm="0">
                                          <p:val>
                                            <p:strVal val="0-#ppt_w/2"/>
                                          </p:val>
                                        </p:tav>
                                        <p:tav tm="100000">
                                          <p:val>
                                            <p:strVal val="#ppt_x"/>
                                          </p:val>
                                        </p:tav>
                                      </p:tavLst>
                                    </p:anim>
                                    <p:anim calcmode="lin" valueType="num">
                                      <p:cBhvr additive="base">
                                        <p:cTn id="21" dur="5000" fill="hold"/>
                                        <p:tgtEl>
                                          <p:spTgt spid="3"/>
                                        </p:tgtEl>
                                        <p:attrNameLst>
                                          <p:attrName>ppt_y</p:attrName>
                                        </p:attrNameLst>
                                      </p:cBhvr>
                                      <p:tavLst>
                                        <p:tav tm="0">
                                          <p:val>
                                            <p:strVal val="#ppt_y"/>
                                          </p:val>
                                        </p:tav>
                                        <p:tav tm="100000">
                                          <p:val>
                                            <p:strVal val="#ppt_y"/>
                                          </p:val>
                                        </p:tav>
                                      </p:tavLst>
                                    </p:anim>
                                  </p:childTnLst>
                                </p:cTn>
                              </p:par>
                              <p:par>
                                <p:cTn id="22" presetID="2" presetClass="exit" presetSubtype="2" fill="hold" grpId="1" nodeType="withEffect">
                                  <p:stCondLst>
                                    <p:cond delay="0"/>
                                  </p:stCondLst>
                                  <p:childTnLst>
                                    <p:anim calcmode="lin" valueType="num">
                                      <p:cBhvr additive="base">
                                        <p:cTn id="23" dur="5000"/>
                                        <p:tgtEl>
                                          <p:spTgt spid="3"/>
                                        </p:tgtEl>
                                        <p:attrNameLst>
                                          <p:attrName>ppt_x</p:attrName>
                                        </p:attrNameLst>
                                      </p:cBhvr>
                                      <p:tavLst>
                                        <p:tav tm="0">
                                          <p:val>
                                            <p:strVal val="ppt_x"/>
                                          </p:val>
                                        </p:tav>
                                        <p:tav tm="100000">
                                          <p:val>
                                            <p:strVal val="1+ppt_w/2"/>
                                          </p:val>
                                        </p:tav>
                                      </p:tavLst>
                                    </p:anim>
                                    <p:anim calcmode="lin" valueType="num">
                                      <p:cBhvr additive="base">
                                        <p:cTn id="24" dur="5000"/>
                                        <p:tgtEl>
                                          <p:spTgt spid="3"/>
                                        </p:tgtEl>
                                        <p:attrNameLst>
                                          <p:attrName>ppt_y</p:attrName>
                                        </p:attrNameLst>
                                      </p:cBhvr>
                                      <p:tavLst>
                                        <p:tav tm="0">
                                          <p:val>
                                            <p:strVal val="ppt_y"/>
                                          </p:val>
                                        </p:tav>
                                        <p:tav tm="100000">
                                          <p:val>
                                            <p:strVal val="ppt_y"/>
                                          </p:val>
                                        </p:tav>
                                      </p:tavLst>
                                    </p:anim>
                                    <p:set>
                                      <p:cBhvr>
                                        <p:cTn id="25" dur="1" fill="hold">
                                          <p:stCondLst>
                                            <p:cond delay="4999"/>
                                          </p:stCondLst>
                                        </p:cTn>
                                        <p:tgtEl>
                                          <p:spTgt spid="3"/>
                                        </p:tgtEl>
                                        <p:attrNameLst>
                                          <p:attrName>style.visibility</p:attrName>
                                        </p:attrNameLst>
                                      </p:cBhvr>
                                      <p:to>
                                        <p:strVal val="hidden"/>
                                      </p:to>
                                    </p:set>
                                  </p:childTnLst>
                                </p:cTn>
                              </p:par>
                              <p:par>
                                <p:cTn id="26" presetID="3" presetClass="exit" presetSubtype="5" fill="hold" grpId="2" nodeType="withEffect">
                                  <p:stCondLst>
                                    <p:cond delay="0"/>
                                  </p:stCondLst>
                                  <p:childTnLst>
                                    <p:animEffect transition="out" filter="blinds(vertical)">
                                      <p:cBhvr>
                                        <p:cTn id="27" dur="5000"/>
                                        <p:tgtEl>
                                          <p:spTgt spid="3"/>
                                        </p:tgtEl>
                                      </p:cBhvr>
                                    </p:animEffect>
                                    <p:set>
                                      <p:cBhvr>
                                        <p:cTn id="28" dur="1" fill="hold">
                                          <p:stCondLst>
                                            <p:cond delay="4999"/>
                                          </p:stCondLst>
                                        </p:cTn>
                                        <p:tgtEl>
                                          <p:spTgt spid="3"/>
                                        </p:tgtEl>
                                        <p:attrNameLst>
                                          <p:attrName>style.visibility</p:attrName>
                                        </p:attrNameLst>
                                      </p:cBhvr>
                                      <p:to>
                                        <p:strVal val="hidden"/>
                                      </p:to>
                                    </p:set>
                                  </p:childTnLst>
                                </p:cTn>
                              </p:par>
                              <p:par>
                                <p:cTn id="29" presetID="8" presetClass="emph" presetSubtype="0" fill="hold" grpId="3" nodeType="withEffect">
                                  <p:stCondLst>
                                    <p:cond delay="0"/>
                                  </p:stCondLst>
                                  <p:childTnLst>
                                    <p:animRot by="21600000">
                                      <p:cBhvr>
                                        <p:cTn id="30" dur="5000" fill="hold"/>
                                        <p:tgtEl>
                                          <p:spTgt spid="3"/>
                                        </p:tgtEl>
                                        <p:attrNameLst>
                                          <p:attrName>r</p:attrName>
                                        </p:attrNameLst>
                                      </p:cBhvr>
                                    </p:animRot>
                                  </p:childTnLst>
                                </p:cTn>
                              </p:par>
                              <p:par>
                                <p:cTn id="31" presetID="2" presetClass="entr" presetSubtype="8" fill="hold" grpId="0" nodeType="with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additive="base">
                                        <p:cTn id="33" dur="5000" fill="hold"/>
                                        <p:tgtEl>
                                          <p:spTgt spid="4"/>
                                        </p:tgtEl>
                                        <p:attrNameLst>
                                          <p:attrName>ppt_x</p:attrName>
                                        </p:attrNameLst>
                                      </p:cBhvr>
                                      <p:tavLst>
                                        <p:tav tm="0">
                                          <p:val>
                                            <p:strVal val="0-#ppt_w/2"/>
                                          </p:val>
                                        </p:tav>
                                        <p:tav tm="100000">
                                          <p:val>
                                            <p:strVal val="#ppt_x"/>
                                          </p:val>
                                        </p:tav>
                                      </p:tavLst>
                                    </p:anim>
                                    <p:anim calcmode="lin" valueType="num">
                                      <p:cBhvr additive="base">
                                        <p:cTn id="34" dur="5000" fill="hold"/>
                                        <p:tgtEl>
                                          <p:spTgt spid="4"/>
                                        </p:tgtEl>
                                        <p:attrNameLst>
                                          <p:attrName>ppt_y</p:attrName>
                                        </p:attrNameLst>
                                      </p:cBhvr>
                                      <p:tavLst>
                                        <p:tav tm="0">
                                          <p:val>
                                            <p:strVal val="#ppt_y"/>
                                          </p:val>
                                        </p:tav>
                                        <p:tav tm="100000">
                                          <p:val>
                                            <p:strVal val="#ppt_y"/>
                                          </p:val>
                                        </p:tav>
                                      </p:tavLst>
                                    </p:anim>
                                  </p:childTnLst>
                                </p:cTn>
                              </p:par>
                              <p:par>
                                <p:cTn id="35" presetID="2" presetClass="exit" presetSubtype="2" fill="hold" grpId="1" nodeType="withEffect">
                                  <p:stCondLst>
                                    <p:cond delay="0"/>
                                  </p:stCondLst>
                                  <p:childTnLst>
                                    <p:anim calcmode="lin" valueType="num">
                                      <p:cBhvr additive="base">
                                        <p:cTn id="36" dur="5000"/>
                                        <p:tgtEl>
                                          <p:spTgt spid="4"/>
                                        </p:tgtEl>
                                        <p:attrNameLst>
                                          <p:attrName>ppt_x</p:attrName>
                                        </p:attrNameLst>
                                      </p:cBhvr>
                                      <p:tavLst>
                                        <p:tav tm="0">
                                          <p:val>
                                            <p:strVal val="ppt_x"/>
                                          </p:val>
                                        </p:tav>
                                        <p:tav tm="100000">
                                          <p:val>
                                            <p:strVal val="1+ppt_w/2"/>
                                          </p:val>
                                        </p:tav>
                                      </p:tavLst>
                                    </p:anim>
                                    <p:anim calcmode="lin" valueType="num">
                                      <p:cBhvr additive="base">
                                        <p:cTn id="37" dur="5000"/>
                                        <p:tgtEl>
                                          <p:spTgt spid="4"/>
                                        </p:tgtEl>
                                        <p:attrNameLst>
                                          <p:attrName>ppt_y</p:attrName>
                                        </p:attrNameLst>
                                      </p:cBhvr>
                                      <p:tavLst>
                                        <p:tav tm="0">
                                          <p:val>
                                            <p:strVal val="ppt_y"/>
                                          </p:val>
                                        </p:tav>
                                        <p:tav tm="100000">
                                          <p:val>
                                            <p:strVal val="ppt_y"/>
                                          </p:val>
                                        </p:tav>
                                      </p:tavLst>
                                    </p:anim>
                                    <p:set>
                                      <p:cBhvr>
                                        <p:cTn id="38" dur="1" fill="hold">
                                          <p:stCondLst>
                                            <p:cond delay="4999"/>
                                          </p:stCondLst>
                                        </p:cTn>
                                        <p:tgtEl>
                                          <p:spTgt spid="4"/>
                                        </p:tgtEl>
                                        <p:attrNameLst>
                                          <p:attrName>style.visibility</p:attrName>
                                        </p:attrNameLst>
                                      </p:cBhvr>
                                      <p:to>
                                        <p:strVal val="hidden"/>
                                      </p:to>
                                    </p:set>
                                  </p:childTnLst>
                                </p:cTn>
                              </p:par>
                              <p:par>
                                <p:cTn id="39" presetID="3" presetClass="exit" presetSubtype="5" fill="hold" grpId="2" nodeType="withEffect">
                                  <p:stCondLst>
                                    <p:cond delay="0"/>
                                  </p:stCondLst>
                                  <p:childTnLst>
                                    <p:animEffect transition="out" filter="blinds(vertical)">
                                      <p:cBhvr>
                                        <p:cTn id="40" dur="5000"/>
                                        <p:tgtEl>
                                          <p:spTgt spid="4"/>
                                        </p:tgtEl>
                                      </p:cBhvr>
                                    </p:animEffect>
                                    <p:set>
                                      <p:cBhvr>
                                        <p:cTn id="41" dur="1" fill="hold">
                                          <p:stCondLst>
                                            <p:cond delay="4999"/>
                                          </p:stCondLst>
                                        </p:cTn>
                                        <p:tgtEl>
                                          <p:spTgt spid="4"/>
                                        </p:tgtEl>
                                        <p:attrNameLst>
                                          <p:attrName>style.visibility</p:attrName>
                                        </p:attrNameLst>
                                      </p:cBhvr>
                                      <p:to>
                                        <p:strVal val="hidden"/>
                                      </p:to>
                                    </p:set>
                                  </p:childTnLst>
                                </p:cTn>
                              </p:par>
                              <p:par>
                                <p:cTn id="42" presetID="8" presetClass="emph" presetSubtype="0" fill="hold" grpId="3" nodeType="withEffect">
                                  <p:stCondLst>
                                    <p:cond delay="0"/>
                                  </p:stCondLst>
                                  <p:childTnLst>
                                    <p:animRot by="21600000">
                                      <p:cBhvr>
                                        <p:cTn id="43" dur="5000" fill="hold"/>
                                        <p:tgtEl>
                                          <p:spTgt spid="4"/>
                                        </p:tgtEl>
                                        <p:attrNameLst>
                                          <p:attrName>r</p:attrName>
                                        </p:attrNameLst>
                                      </p:cBhvr>
                                    </p:animRot>
                                  </p:childTnLst>
                                </p:cTn>
                              </p:par>
                              <p:par>
                                <p:cTn id="44" presetID="2" presetClass="entr" presetSubtype="8" fill="hold" grpId="0" nodeType="withEffect">
                                  <p:stCondLst>
                                    <p:cond delay="0"/>
                                  </p:stCondLst>
                                  <p:childTnLst>
                                    <p:set>
                                      <p:cBhvr>
                                        <p:cTn id="45" dur="1" fill="hold">
                                          <p:stCondLst>
                                            <p:cond delay="0"/>
                                          </p:stCondLst>
                                        </p:cTn>
                                        <p:tgtEl>
                                          <p:spTgt spid="5"/>
                                        </p:tgtEl>
                                        <p:attrNameLst>
                                          <p:attrName>style.visibility</p:attrName>
                                        </p:attrNameLst>
                                      </p:cBhvr>
                                      <p:to>
                                        <p:strVal val="visible"/>
                                      </p:to>
                                    </p:set>
                                    <p:anim calcmode="lin" valueType="num">
                                      <p:cBhvr additive="base">
                                        <p:cTn id="46" dur="5000" fill="hold"/>
                                        <p:tgtEl>
                                          <p:spTgt spid="5"/>
                                        </p:tgtEl>
                                        <p:attrNameLst>
                                          <p:attrName>ppt_x</p:attrName>
                                        </p:attrNameLst>
                                      </p:cBhvr>
                                      <p:tavLst>
                                        <p:tav tm="0">
                                          <p:val>
                                            <p:strVal val="0-#ppt_w/2"/>
                                          </p:val>
                                        </p:tav>
                                        <p:tav tm="100000">
                                          <p:val>
                                            <p:strVal val="#ppt_x"/>
                                          </p:val>
                                        </p:tav>
                                      </p:tavLst>
                                    </p:anim>
                                    <p:anim calcmode="lin" valueType="num">
                                      <p:cBhvr additive="base">
                                        <p:cTn id="47" dur="5000" fill="hold"/>
                                        <p:tgtEl>
                                          <p:spTgt spid="5"/>
                                        </p:tgtEl>
                                        <p:attrNameLst>
                                          <p:attrName>ppt_y</p:attrName>
                                        </p:attrNameLst>
                                      </p:cBhvr>
                                      <p:tavLst>
                                        <p:tav tm="0">
                                          <p:val>
                                            <p:strVal val="#ppt_y"/>
                                          </p:val>
                                        </p:tav>
                                        <p:tav tm="100000">
                                          <p:val>
                                            <p:strVal val="#ppt_y"/>
                                          </p:val>
                                        </p:tav>
                                      </p:tavLst>
                                    </p:anim>
                                  </p:childTnLst>
                                </p:cTn>
                              </p:par>
                              <p:par>
                                <p:cTn id="48" presetID="2" presetClass="exit" presetSubtype="2" fill="hold" grpId="1" nodeType="withEffect">
                                  <p:stCondLst>
                                    <p:cond delay="0"/>
                                  </p:stCondLst>
                                  <p:childTnLst>
                                    <p:anim calcmode="lin" valueType="num">
                                      <p:cBhvr additive="base">
                                        <p:cTn id="49" dur="5000"/>
                                        <p:tgtEl>
                                          <p:spTgt spid="5"/>
                                        </p:tgtEl>
                                        <p:attrNameLst>
                                          <p:attrName>ppt_x</p:attrName>
                                        </p:attrNameLst>
                                      </p:cBhvr>
                                      <p:tavLst>
                                        <p:tav tm="0">
                                          <p:val>
                                            <p:strVal val="ppt_x"/>
                                          </p:val>
                                        </p:tav>
                                        <p:tav tm="100000">
                                          <p:val>
                                            <p:strVal val="1+ppt_w/2"/>
                                          </p:val>
                                        </p:tav>
                                      </p:tavLst>
                                    </p:anim>
                                    <p:anim calcmode="lin" valueType="num">
                                      <p:cBhvr additive="base">
                                        <p:cTn id="50" dur="5000"/>
                                        <p:tgtEl>
                                          <p:spTgt spid="5"/>
                                        </p:tgtEl>
                                        <p:attrNameLst>
                                          <p:attrName>ppt_y</p:attrName>
                                        </p:attrNameLst>
                                      </p:cBhvr>
                                      <p:tavLst>
                                        <p:tav tm="0">
                                          <p:val>
                                            <p:strVal val="ppt_y"/>
                                          </p:val>
                                        </p:tav>
                                        <p:tav tm="100000">
                                          <p:val>
                                            <p:strVal val="ppt_y"/>
                                          </p:val>
                                        </p:tav>
                                      </p:tavLst>
                                    </p:anim>
                                    <p:set>
                                      <p:cBhvr>
                                        <p:cTn id="51" dur="1" fill="hold">
                                          <p:stCondLst>
                                            <p:cond delay="4999"/>
                                          </p:stCondLst>
                                        </p:cTn>
                                        <p:tgtEl>
                                          <p:spTgt spid="5"/>
                                        </p:tgtEl>
                                        <p:attrNameLst>
                                          <p:attrName>style.visibility</p:attrName>
                                        </p:attrNameLst>
                                      </p:cBhvr>
                                      <p:to>
                                        <p:strVal val="hidden"/>
                                      </p:to>
                                    </p:set>
                                  </p:childTnLst>
                                </p:cTn>
                              </p:par>
                              <p:par>
                                <p:cTn id="52" presetID="3" presetClass="exit" presetSubtype="5" fill="hold" grpId="2" nodeType="withEffect">
                                  <p:stCondLst>
                                    <p:cond delay="0"/>
                                  </p:stCondLst>
                                  <p:childTnLst>
                                    <p:animEffect transition="out" filter="blinds(vertical)">
                                      <p:cBhvr>
                                        <p:cTn id="53" dur="5000"/>
                                        <p:tgtEl>
                                          <p:spTgt spid="5"/>
                                        </p:tgtEl>
                                      </p:cBhvr>
                                    </p:animEffect>
                                    <p:set>
                                      <p:cBhvr>
                                        <p:cTn id="54" dur="1" fill="hold">
                                          <p:stCondLst>
                                            <p:cond delay="4999"/>
                                          </p:stCondLst>
                                        </p:cTn>
                                        <p:tgtEl>
                                          <p:spTgt spid="5"/>
                                        </p:tgtEl>
                                        <p:attrNameLst>
                                          <p:attrName>style.visibility</p:attrName>
                                        </p:attrNameLst>
                                      </p:cBhvr>
                                      <p:to>
                                        <p:strVal val="hidden"/>
                                      </p:to>
                                    </p:set>
                                  </p:childTnLst>
                                </p:cTn>
                              </p:par>
                              <p:par>
                                <p:cTn id="55" presetID="8" presetClass="emph" presetSubtype="0" fill="hold" grpId="3" nodeType="withEffect">
                                  <p:stCondLst>
                                    <p:cond delay="0"/>
                                  </p:stCondLst>
                                  <p:childTnLst>
                                    <p:animRot by="21600000">
                                      <p:cBhvr>
                                        <p:cTn id="56" dur="5000" fill="hold"/>
                                        <p:tgtEl>
                                          <p:spTgt spid="5"/>
                                        </p:tgtEl>
                                        <p:attrNameLst>
                                          <p:attrName>r</p:attrName>
                                        </p:attrNameLst>
                                      </p:cBhvr>
                                    </p:animRot>
                                  </p:childTnLst>
                                </p:cTn>
                              </p:par>
                              <p:par>
                                <p:cTn id="57" presetID="2" presetClass="entr" presetSubtype="8" fill="hold" grpId="0" nodeType="with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5000" fill="hold"/>
                                        <p:tgtEl>
                                          <p:spTgt spid="8"/>
                                        </p:tgtEl>
                                        <p:attrNameLst>
                                          <p:attrName>ppt_x</p:attrName>
                                        </p:attrNameLst>
                                      </p:cBhvr>
                                      <p:tavLst>
                                        <p:tav tm="0">
                                          <p:val>
                                            <p:strVal val="0-#ppt_w/2"/>
                                          </p:val>
                                        </p:tav>
                                        <p:tav tm="100000">
                                          <p:val>
                                            <p:strVal val="#ppt_x"/>
                                          </p:val>
                                        </p:tav>
                                      </p:tavLst>
                                    </p:anim>
                                    <p:anim calcmode="lin" valueType="num">
                                      <p:cBhvr additive="base">
                                        <p:cTn id="60" dur="5000" fill="hold"/>
                                        <p:tgtEl>
                                          <p:spTgt spid="8"/>
                                        </p:tgtEl>
                                        <p:attrNameLst>
                                          <p:attrName>ppt_y</p:attrName>
                                        </p:attrNameLst>
                                      </p:cBhvr>
                                      <p:tavLst>
                                        <p:tav tm="0">
                                          <p:val>
                                            <p:strVal val="#ppt_y"/>
                                          </p:val>
                                        </p:tav>
                                        <p:tav tm="100000">
                                          <p:val>
                                            <p:strVal val="#ppt_y"/>
                                          </p:val>
                                        </p:tav>
                                      </p:tavLst>
                                    </p:anim>
                                  </p:childTnLst>
                                </p:cTn>
                              </p:par>
                              <p:par>
                                <p:cTn id="61" presetID="2" presetClass="exit" presetSubtype="2" fill="hold" grpId="1" nodeType="withEffect">
                                  <p:stCondLst>
                                    <p:cond delay="0"/>
                                  </p:stCondLst>
                                  <p:childTnLst>
                                    <p:anim calcmode="lin" valueType="num">
                                      <p:cBhvr additive="base">
                                        <p:cTn id="62" dur="5000"/>
                                        <p:tgtEl>
                                          <p:spTgt spid="8"/>
                                        </p:tgtEl>
                                        <p:attrNameLst>
                                          <p:attrName>ppt_x</p:attrName>
                                        </p:attrNameLst>
                                      </p:cBhvr>
                                      <p:tavLst>
                                        <p:tav tm="0">
                                          <p:val>
                                            <p:strVal val="ppt_x"/>
                                          </p:val>
                                        </p:tav>
                                        <p:tav tm="100000">
                                          <p:val>
                                            <p:strVal val="1+ppt_w/2"/>
                                          </p:val>
                                        </p:tav>
                                      </p:tavLst>
                                    </p:anim>
                                    <p:anim calcmode="lin" valueType="num">
                                      <p:cBhvr additive="base">
                                        <p:cTn id="63" dur="5000"/>
                                        <p:tgtEl>
                                          <p:spTgt spid="8"/>
                                        </p:tgtEl>
                                        <p:attrNameLst>
                                          <p:attrName>ppt_y</p:attrName>
                                        </p:attrNameLst>
                                      </p:cBhvr>
                                      <p:tavLst>
                                        <p:tav tm="0">
                                          <p:val>
                                            <p:strVal val="ppt_y"/>
                                          </p:val>
                                        </p:tav>
                                        <p:tav tm="100000">
                                          <p:val>
                                            <p:strVal val="ppt_y"/>
                                          </p:val>
                                        </p:tav>
                                      </p:tavLst>
                                    </p:anim>
                                    <p:set>
                                      <p:cBhvr>
                                        <p:cTn id="64" dur="1" fill="hold">
                                          <p:stCondLst>
                                            <p:cond delay="4999"/>
                                          </p:stCondLst>
                                        </p:cTn>
                                        <p:tgtEl>
                                          <p:spTgt spid="8"/>
                                        </p:tgtEl>
                                        <p:attrNameLst>
                                          <p:attrName>style.visibility</p:attrName>
                                        </p:attrNameLst>
                                      </p:cBhvr>
                                      <p:to>
                                        <p:strVal val="hidden"/>
                                      </p:to>
                                    </p:set>
                                  </p:childTnLst>
                                </p:cTn>
                              </p:par>
                              <p:par>
                                <p:cTn id="65" presetID="3" presetClass="exit" presetSubtype="5" fill="hold" grpId="2" nodeType="withEffect">
                                  <p:stCondLst>
                                    <p:cond delay="0"/>
                                  </p:stCondLst>
                                  <p:childTnLst>
                                    <p:animEffect transition="out" filter="blinds(vertical)">
                                      <p:cBhvr>
                                        <p:cTn id="66" dur="5000"/>
                                        <p:tgtEl>
                                          <p:spTgt spid="8"/>
                                        </p:tgtEl>
                                      </p:cBhvr>
                                    </p:animEffect>
                                    <p:set>
                                      <p:cBhvr>
                                        <p:cTn id="67" dur="1" fill="hold">
                                          <p:stCondLst>
                                            <p:cond delay="4999"/>
                                          </p:stCondLst>
                                        </p:cTn>
                                        <p:tgtEl>
                                          <p:spTgt spid="8"/>
                                        </p:tgtEl>
                                        <p:attrNameLst>
                                          <p:attrName>style.visibility</p:attrName>
                                        </p:attrNameLst>
                                      </p:cBhvr>
                                      <p:to>
                                        <p:strVal val="hidden"/>
                                      </p:to>
                                    </p:set>
                                  </p:childTnLst>
                                </p:cTn>
                              </p:par>
                              <p:par>
                                <p:cTn id="68" presetID="8" presetClass="emph" presetSubtype="0" fill="hold" grpId="3" nodeType="withEffect">
                                  <p:stCondLst>
                                    <p:cond delay="0"/>
                                  </p:stCondLst>
                                  <p:childTnLst>
                                    <p:animRot by="21600000">
                                      <p:cBhvr>
                                        <p:cTn id="69" dur="5000" fill="hold"/>
                                        <p:tgtEl>
                                          <p:spTgt spid="8"/>
                                        </p:tgtEl>
                                        <p:attrNameLst>
                                          <p:attrName>r</p:attrName>
                                        </p:attrNameLst>
                                      </p:cBhvr>
                                    </p:animRot>
                                  </p:childTnLst>
                                </p:cTn>
                              </p:par>
                              <p:par>
                                <p:cTn id="70" presetID="2" presetClass="entr" presetSubtype="8" fill="hold" grpId="0" nodeType="withEffect">
                                  <p:stCondLst>
                                    <p:cond delay="0"/>
                                  </p:stCondLst>
                                  <p:childTnLst>
                                    <p:set>
                                      <p:cBhvr>
                                        <p:cTn id="71" dur="1" fill="hold">
                                          <p:stCondLst>
                                            <p:cond delay="0"/>
                                          </p:stCondLst>
                                        </p:cTn>
                                        <p:tgtEl>
                                          <p:spTgt spid="9"/>
                                        </p:tgtEl>
                                        <p:attrNameLst>
                                          <p:attrName>style.visibility</p:attrName>
                                        </p:attrNameLst>
                                      </p:cBhvr>
                                      <p:to>
                                        <p:strVal val="visible"/>
                                      </p:to>
                                    </p:set>
                                    <p:anim calcmode="lin" valueType="num">
                                      <p:cBhvr additive="base">
                                        <p:cTn id="72" dur="5000" fill="hold"/>
                                        <p:tgtEl>
                                          <p:spTgt spid="9"/>
                                        </p:tgtEl>
                                        <p:attrNameLst>
                                          <p:attrName>ppt_x</p:attrName>
                                        </p:attrNameLst>
                                      </p:cBhvr>
                                      <p:tavLst>
                                        <p:tav tm="0">
                                          <p:val>
                                            <p:strVal val="0-#ppt_w/2"/>
                                          </p:val>
                                        </p:tav>
                                        <p:tav tm="100000">
                                          <p:val>
                                            <p:strVal val="#ppt_x"/>
                                          </p:val>
                                        </p:tav>
                                      </p:tavLst>
                                    </p:anim>
                                    <p:anim calcmode="lin" valueType="num">
                                      <p:cBhvr additive="base">
                                        <p:cTn id="73" dur="5000" fill="hold"/>
                                        <p:tgtEl>
                                          <p:spTgt spid="9"/>
                                        </p:tgtEl>
                                        <p:attrNameLst>
                                          <p:attrName>ppt_y</p:attrName>
                                        </p:attrNameLst>
                                      </p:cBhvr>
                                      <p:tavLst>
                                        <p:tav tm="0">
                                          <p:val>
                                            <p:strVal val="#ppt_y"/>
                                          </p:val>
                                        </p:tav>
                                        <p:tav tm="100000">
                                          <p:val>
                                            <p:strVal val="#ppt_y"/>
                                          </p:val>
                                        </p:tav>
                                      </p:tavLst>
                                    </p:anim>
                                  </p:childTnLst>
                                </p:cTn>
                              </p:par>
                              <p:par>
                                <p:cTn id="74" presetID="2" presetClass="exit" presetSubtype="2" fill="hold" grpId="1" nodeType="withEffect">
                                  <p:stCondLst>
                                    <p:cond delay="0"/>
                                  </p:stCondLst>
                                  <p:childTnLst>
                                    <p:anim calcmode="lin" valueType="num">
                                      <p:cBhvr additive="base">
                                        <p:cTn id="75" dur="5000"/>
                                        <p:tgtEl>
                                          <p:spTgt spid="9"/>
                                        </p:tgtEl>
                                        <p:attrNameLst>
                                          <p:attrName>ppt_x</p:attrName>
                                        </p:attrNameLst>
                                      </p:cBhvr>
                                      <p:tavLst>
                                        <p:tav tm="0">
                                          <p:val>
                                            <p:strVal val="ppt_x"/>
                                          </p:val>
                                        </p:tav>
                                        <p:tav tm="100000">
                                          <p:val>
                                            <p:strVal val="1+ppt_w/2"/>
                                          </p:val>
                                        </p:tav>
                                      </p:tavLst>
                                    </p:anim>
                                    <p:anim calcmode="lin" valueType="num">
                                      <p:cBhvr additive="base">
                                        <p:cTn id="76" dur="5000"/>
                                        <p:tgtEl>
                                          <p:spTgt spid="9"/>
                                        </p:tgtEl>
                                        <p:attrNameLst>
                                          <p:attrName>ppt_y</p:attrName>
                                        </p:attrNameLst>
                                      </p:cBhvr>
                                      <p:tavLst>
                                        <p:tav tm="0">
                                          <p:val>
                                            <p:strVal val="ppt_y"/>
                                          </p:val>
                                        </p:tav>
                                        <p:tav tm="100000">
                                          <p:val>
                                            <p:strVal val="ppt_y"/>
                                          </p:val>
                                        </p:tav>
                                      </p:tavLst>
                                    </p:anim>
                                    <p:set>
                                      <p:cBhvr>
                                        <p:cTn id="77" dur="1" fill="hold">
                                          <p:stCondLst>
                                            <p:cond delay="4999"/>
                                          </p:stCondLst>
                                        </p:cTn>
                                        <p:tgtEl>
                                          <p:spTgt spid="9"/>
                                        </p:tgtEl>
                                        <p:attrNameLst>
                                          <p:attrName>style.visibility</p:attrName>
                                        </p:attrNameLst>
                                      </p:cBhvr>
                                      <p:to>
                                        <p:strVal val="hidden"/>
                                      </p:to>
                                    </p:set>
                                  </p:childTnLst>
                                </p:cTn>
                              </p:par>
                              <p:par>
                                <p:cTn id="78" presetID="3" presetClass="exit" presetSubtype="5" fill="hold" grpId="2" nodeType="withEffect">
                                  <p:stCondLst>
                                    <p:cond delay="0"/>
                                  </p:stCondLst>
                                  <p:childTnLst>
                                    <p:animEffect transition="out" filter="blinds(vertical)">
                                      <p:cBhvr>
                                        <p:cTn id="79" dur="5000"/>
                                        <p:tgtEl>
                                          <p:spTgt spid="9"/>
                                        </p:tgtEl>
                                      </p:cBhvr>
                                    </p:animEffect>
                                    <p:set>
                                      <p:cBhvr>
                                        <p:cTn id="80" dur="1" fill="hold">
                                          <p:stCondLst>
                                            <p:cond delay="4999"/>
                                          </p:stCondLst>
                                        </p:cTn>
                                        <p:tgtEl>
                                          <p:spTgt spid="9"/>
                                        </p:tgtEl>
                                        <p:attrNameLst>
                                          <p:attrName>style.visibility</p:attrName>
                                        </p:attrNameLst>
                                      </p:cBhvr>
                                      <p:to>
                                        <p:strVal val="hidden"/>
                                      </p:to>
                                    </p:set>
                                  </p:childTnLst>
                                </p:cTn>
                              </p:par>
                              <p:par>
                                <p:cTn id="81" presetID="8" presetClass="emph" presetSubtype="0" fill="hold" grpId="3" nodeType="withEffect">
                                  <p:stCondLst>
                                    <p:cond delay="0"/>
                                  </p:stCondLst>
                                  <p:childTnLst>
                                    <p:animRot by="21600000">
                                      <p:cBhvr>
                                        <p:cTn id="82" dur="5000" fill="hold"/>
                                        <p:tgtEl>
                                          <p:spTgt spid="9"/>
                                        </p:tgtEl>
                                        <p:attrNameLst>
                                          <p:attrName>r</p:attrName>
                                        </p:attrNameLst>
                                      </p:cBhvr>
                                    </p:animRot>
                                  </p:childTnLst>
                                </p:cTn>
                              </p:par>
                              <p:par>
                                <p:cTn id="83" presetID="2" presetClass="entr" presetSubtype="8" fill="hold" grpId="0" nodeType="withEffect">
                                  <p:stCondLst>
                                    <p:cond delay="0"/>
                                  </p:stCondLst>
                                  <p:childTnLst>
                                    <p:set>
                                      <p:cBhvr>
                                        <p:cTn id="84" dur="1" fill="hold">
                                          <p:stCondLst>
                                            <p:cond delay="0"/>
                                          </p:stCondLst>
                                        </p:cTn>
                                        <p:tgtEl>
                                          <p:spTgt spid="10"/>
                                        </p:tgtEl>
                                        <p:attrNameLst>
                                          <p:attrName>style.visibility</p:attrName>
                                        </p:attrNameLst>
                                      </p:cBhvr>
                                      <p:to>
                                        <p:strVal val="visible"/>
                                      </p:to>
                                    </p:set>
                                    <p:anim calcmode="lin" valueType="num">
                                      <p:cBhvr additive="base">
                                        <p:cTn id="85" dur="5000" fill="hold"/>
                                        <p:tgtEl>
                                          <p:spTgt spid="10"/>
                                        </p:tgtEl>
                                        <p:attrNameLst>
                                          <p:attrName>ppt_x</p:attrName>
                                        </p:attrNameLst>
                                      </p:cBhvr>
                                      <p:tavLst>
                                        <p:tav tm="0">
                                          <p:val>
                                            <p:strVal val="0-#ppt_w/2"/>
                                          </p:val>
                                        </p:tav>
                                        <p:tav tm="100000">
                                          <p:val>
                                            <p:strVal val="#ppt_x"/>
                                          </p:val>
                                        </p:tav>
                                      </p:tavLst>
                                    </p:anim>
                                    <p:anim calcmode="lin" valueType="num">
                                      <p:cBhvr additive="base">
                                        <p:cTn id="86" dur="5000" fill="hold"/>
                                        <p:tgtEl>
                                          <p:spTgt spid="10"/>
                                        </p:tgtEl>
                                        <p:attrNameLst>
                                          <p:attrName>ppt_y</p:attrName>
                                        </p:attrNameLst>
                                      </p:cBhvr>
                                      <p:tavLst>
                                        <p:tav tm="0">
                                          <p:val>
                                            <p:strVal val="#ppt_y"/>
                                          </p:val>
                                        </p:tav>
                                        <p:tav tm="100000">
                                          <p:val>
                                            <p:strVal val="#ppt_y"/>
                                          </p:val>
                                        </p:tav>
                                      </p:tavLst>
                                    </p:anim>
                                  </p:childTnLst>
                                </p:cTn>
                              </p:par>
                              <p:par>
                                <p:cTn id="87" presetID="2" presetClass="exit" presetSubtype="2" fill="hold" grpId="1" nodeType="withEffect">
                                  <p:stCondLst>
                                    <p:cond delay="0"/>
                                  </p:stCondLst>
                                  <p:childTnLst>
                                    <p:anim calcmode="lin" valueType="num">
                                      <p:cBhvr additive="base">
                                        <p:cTn id="88" dur="5000"/>
                                        <p:tgtEl>
                                          <p:spTgt spid="10"/>
                                        </p:tgtEl>
                                        <p:attrNameLst>
                                          <p:attrName>ppt_x</p:attrName>
                                        </p:attrNameLst>
                                      </p:cBhvr>
                                      <p:tavLst>
                                        <p:tav tm="0">
                                          <p:val>
                                            <p:strVal val="ppt_x"/>
                                          </p:val>
                                        </p:tav>
                                        <p:tav tm="100000">
                                          <p:val>
                                            <p:strVal val="1+ppt_w/2"/>
                                          </p:val>
                                        </p:tav>
                                      </p:tavLst>
                                    </p:anim>
                                    <p:anim calcmode="lin" valueType="num">
                                      <p:cBhvr additive="base">
                                        <p:cTn id="89" dur="5000"/>
                                        <p:tgtEl>
                                          <p:spTgt spid="10"/>
                                        </p:tgtEl>
                                        <p:attrNameLst>
                                          <p:attrName>ppt_y</p:attrName>
                                        </p:attrNameLst>
                                      </p:cBhvr>
                                      <p:tavLst>
                                        <p:tav tm="0">
                                          <p:val>
                                            <p:strVal val="ppt_y"/>
                                          </p:val>
                                        </p:tav>
                                        <p:tav tm="100000">
                                          <p:val>
                                            <p:strVal val="ppt_y"/>
                                          </p:val>
                                        </p:tav>
                                      </p:tavLst>
                                    </p:anim>
                                    <p:set>
                                      <p:cBhvr>
                                        <p:cTn id="90" dur="1" fill="hold">
                                          <p:stCondLst>
                                            <p:cond delay="4999"/>
                                          </p:stCondLst>
                                        </p:cTn>
                                        <p:tgtEl>
                                          <p:spTgt spid="10"/>
                                        </p:tgtEl>
                                        <p:attrNameLst>
                                          <p:attrName>style.visibility</p:attrName>
                                        </p:attrNameLst>
                                      </p:cBhvr>
                                      <p:to>
                                        <p:strVal val="hidden"/>
                                      </p:to>
                                    </p:set>
                                  </p:childTnLst>
                                </p:cTn>
                              </p:par>
                              <p:par>
                                <p:cTn id="91" presetID="3" presetClass="exit" presetSubtype="5" fill="hold" grpId="2" nodeType="withEffect">
                                  <p:stCondLst>
                                    <p:cond delay="0"/>
                                  </p:stCondLst>
                                  <p:childTnLst>
                                    <p:animEffect transition="out" filter="blinds(vertical)">
                                      <p:cBhvr>
                                        <p:cTn id="92" dur="5000"/>
                                        <p:tgtEl>
                                          <p:spTgt spid="10"/>
                                        </p:tgtEl>
                                      </p:cBhvr>
                                    </p:animEffect>
                                    <p:set>
                                      <p:cBhvr>
                                        <p:cTn id="93" dur="1" fill="hold">
                                          <p:stCondLst>
                                            <p:cond delay="4999"/>
                                          </p:stCondLst>
                                        </p:cTn>
                                        <p:tgtEl>
                                          <p:spTgt spid="10"/>
                                        </p:tgtEl>
                                        <p:attrNameLst>
                                          <p:attrName>style.visibility</p:attrName>
                                        </p:attrNameLst>
                                      </p:cBhvr>
                                      <p:to>
                                        <p:strVal val="hidden"/>
                                      </p:to>
                                    </p:set>
                                  </p:childTnLst>
                                </p:cTn>
                              </p:par>
                              <p:par>
                                <p:cTn id="94" presetID="8" presetClass="emph" presetSubtype="0" fill="hold" grpId="3" nodeType="withEffect">
                                  <p:stCondLst>
                                    <p:cond delay="0"/>
                                  </p:stCondLst>
                                  <p:childTnLst>
                                    <p:animRot by="21600000">
                                      <p:cBhvr>
                                        <p:cTn id="95" dur="5000" fill="hold"/>
                                        <p:tgtEl>
                                          <p:spTgt spid="10"/>
                                        </p:tgtEl>
                                        <p:attrNameLst>
                                          <p:attrName>r</p:attrName>
                                        </p:attrNameLst>
                                      </p:cBhvr>
                                    </p:animRot>
                                  </p:childTnLst>
                                </p:cTn>
                              </p:par>
                              <p:par>
                                <p:cTn id="96" presetID="2" presetClass="entr" presetSubtype="8" fill="hold" grpId="0" nodeType="withEffect">
                                  <p:stCondLst>
                                    <p:cond delay="0"/>
                                  </p:stCondLst>
                                  <p:childTnLst>
                                    <p:set>
                                      <p:cBhvr>
                                        <p:cTn id="97" dur="1" fill="hold">
                                          <p:stCondLst>
                                            <p:cond delay="0"/>
                                          </p:stCondLst>
                                        </p:cTn>
                                        <p:tgtEl>
                                          <p:spTgt spid="12"/>
                                        </p:tgtEl>
                                        <p:attrNameLst>
                                          <p:attrName>style.visibility</p:attrName>
                                        </p:attrNameLst>
                                      </p:cBhvr>
                                      <p:to>
                                        <p:strVal val="visible"/>
                                      </p:to>
                                    </p:set>
                                    <p:anim calcmode="lin" valueType="num">
                                      <p:cBhvr additive="base">
                                        <p:cTn id="98" dur="5000" fill="hold"/>
                                        <p:tgtEl>
                                          <p:spTgt spid="12"/>
                                        </p:tgtEl>
                                        <p:attrNameLst>
                                          <p:attrName>ppt_x</p:attrName>
                                        </p:attrNameLst>
                                      </p:cBhvr>
                                      <p:tavLst>
                                        <p:tav tm="0">
                                          <p:val>
                                            <p:strVal val="0-#ppt_w/2"/>
                                          </p:val>
                                        </p:tav>
                                        <p:tav tm="100000">
                                          <p:val>
                                            <p:strVal val="#ppt_x"/>
                                          </p:val>
                                        </p:tav>
                                      </p:tavLst>
                                    </p:anim>
                                    <p:anim calcmode="lin" valueType="num">
                                      <p:cBhvr additive="base">
                                        <p:cTn id="99" dur="5000" fill="hold"/>
                                        <p:tgtEl>
                                          <p:spTgt spid="12"/>
                                        </p:tgtEl>
                                        <p:attrNameLst>
                                          <p:attrName>ppt_y</p:attrName>
                                        </p:attrNameLst>
                                      </p:cBhvr>
                                      <p:tavLst>
                                        <p:tav tm="0">
                                          <p:val>
                                            <p:strVal val="#ppt_y"/>
                                          </p:val>
                                        </p:tav>
                                        <p:tav tm="100000">
                                          <p:val>
                                            <p:strVal val="#ppt_y"/>
                                          </p:val>
                                        </p:tav>
                                      </p:tavLst>
                                    </p:anim>
                                  </p:childTnLst>
                                </p:cTn>
                              </p:par>
                              <p:par>
                                <p:cTn id="100" presetID="2" presetClass="exit" presetSubtype="2" fill="hold" grpId="1" nodeType="withEffect">
                                  <p:stCondLst>
                                    <p:cond delay="0"/>
                                  </p:stCondLst>
                                  <p:childTnLst>
                                    <p:anim calcmode="lin" valueType="num">
                                      <p:cBhvr additive="base">
                                        <p:cTn id="101" dur="5000"/>
                                        <p:tgtEl>
                                          <p:spTgt spid="12"/>
                                        </p:tgtEl>
                                        <p:attrNameLst>
                                          <p:attrName>ppt_x</p:attrName>
                                        </p:attrNameLst>
                                      </p:cBhvr>
                                      <p:tavLst>
                                        <p:tav tm="0">
                                          <p:val>
                                            <p:strVal val="ppt_x"/>
                                          </p:val>
                                        </p:tav>
                                        <p:tav tm="100000">
                                          <p:val>
                                            <p:strVal val="1+ppt_w/2"/>
                                          </p:val>
                                        </p:tav>
                                      </p:tavLst>
                                    </p:anim>
                                    <p:anim calcmode="lin" valueType="num">
                                      <p:cBhvr additive="base">
                                        <p:cTn id="102" dur="5000"/>
                                        <p:tgtEl>
                                          <p:spTgt spid="12"/>
                                        </p:tgtEl>
                                        <p:attrNameLst>
                                          <p:attrName>ppt_y</p:attrName>
                                        </p:attrNameLst>
                                      </p:cBhvr>
                                      <p:tavLst>
                                        <p:tav tm="0">
                                          <p:val>
                                            <p:strVal val="ppt_y"/>
                                          </p:val>
                                        </p:tav>
                                        <p:tav tm="100000">
                                          <p:val>
                                            <p:strVal val="ppt_y"/>
                                          </p:val>
                                        </p:tav>
                                      </p:tavLst>
                                    </p:anim>
                                    <p:set>
                                      <p:cBhvr>
                                        <p:cTn id="103" dur="1" fill="hold">
                                          <p:stCondLst>
                                            <p:cond delay="4999"/>
                                          </p:stCondLst>
                                        </p:cTn>
                                        <p:tgtEl>
                                          <p:spTgt spid="12"/>
                                        </p:tgtEl>
                                        <p:attrNameLst>
                                          <p:attrName>style.visibility</p:attrName>
                                        </p:attrNameLst>
                                      </p:cBhvr>
                                      <p:to>
                                        <p:strVal val="hidden"/>
                                      </p:to>
                                    </p:set>
                                  </p:childTnLst>
                                </p:cTn>
                              </p:par>
                              <p:par>
                                <p:cTn id="104" presetID="3" presetClass="exit" presetSubtype="5" fill="hold" grpId="2" nodeType="withEffect">
                                  <p:stCondLst>
                                    <p:cond delay="0"/>
                                  </p:stCondLst>
                                  <p:childTnLst>
                                    <p:animEffect transition="out" filter="blinds(vertical)">
                                      <p:cBhvr>
                                        <p:cTn id="105" dur="5000"/>
                                        <p:tgtEl>
                                          <p:spTgt spid="12"/>
                                        </p:tgtEl>
                                      </p:cBhvr>
                                    </p:animEffect>
                                    <p:set>
                                      <p:cBhvr>
                                        <p:cTn id="106" dur="1" fill="hold">
                                          <p:stCondLst>
                                            <p:cond delay="4999"/>
                                          </p:stCondLst>
                                        </p:cTn>
                                        <p:tgtEl>
                                          <p:spTgt spid="12"/>
                                        </p:tgtEl>
                                        <p:attrNameLst>
                                          <p:attrName>style.visibility</p:attrName>
                                        </p:attrNameLst>
                                      </p:cBhvr>
                                      <p:to>
                                        <p:strVal val="hidden"/>
                                      </p:to>
                                    </p:set>
                                  </p:childTnLst>
                                </p:cTn>
                              </p:par>
                              <p:par>
                                <p:cTn id="107" presetID="8" presetClass="emph" presetSubtype="0" fill="hold" grpId="3" nodeType="withEffect">
                                  <p:stCondLst>
                                    <p:cond delay="0"/>
                                  </p:stCondLst>
                                  <p:childTnLst>
                                    <p:animRot by="21600000">
                                      <p:cBhvr>
                                        <p:cTn id="108" dur="5000" fill="hold"/>
                                        <p:tgtEl>
                                          <p:spTgt spid="12"/>
                                        </p:tgtEl>
                                        <p:attrNameLst>
                                          <p:attrName>r</p:attrName>
                                        </p:attrNameLst>
                                      </p:cBhvr>
                                    </p:animRot>
                                  </p:childTnLst>
                                </p:cTn>
                              </p:par>
                              <p:par>
                                <p:cTn id="109" presetID="2" presetClass="entr" presetSubtype="8" fill="hold" grpId="0" nodeType="withEffect">
                                  <p:stCondLst>
                                    <p:cond delay="0"/>
                                  </p:stCondLst>
                                  <p:childTnLst>
                                    <p:set>
                                      <p:cBhvr>
                                        <p:cTn id="110" dur="1" fill="hold">
                                          <p:stCondLst>
                                            <p:cond delay="0"/>
                                          </p:stCondLst>
                                        </p:cTn>
                                        <p:tgtEl>
                                          <p:spTgt spid="13"/>
                                        </p:tgtEl>
                                        <p:attrNameLst>
                                          <p:attrName>style.visibility</p:attrName>
                                        </p:attrNameLst>
                                      </p:cBhvr>
                                      <p:to>
                                        <p:strVal val="visible"/>
                                      </p:to>
                                    </p:set>
                                    <p:anim calcmode="lin" valueType="num">
                                      <p:cBhvr additive="base">
                                        <p:cTn id="111" dur="5000" fill="hold"/>
                                        <p:tgtEl>
                                          <p:spTgt spid="13"/>
                                        </p:tgtEl>
                                        <p:attrNameLst>
                                          <p:attrName>ppt_x</p:attrName>
                                        </p:attrNameLst>
                                      </p:cBhvr>
                                      <p:tavLst>
                                        <p:tav tm="0">
                                          <p:val>
                                            <p:strVal val="0-#ppt_w/2"/>
                                          </p:val>
                                        </p:tav>
                                        <p:tav tm="100000">
                                          <p:val>
                                            <p:strVal val="#ppt_x"/>
                                          </p:val>
                                        </p:tav>
                                      </p:tavLst>
                                    </p:anim>
                                    <p:anim calcmode="lin" valueType="num">
                                      <p:cBhvr additive="base">
                                        <p:cTn id="112" dur="5000" fill="hold"/>
                                        <p:tgtEl>
                                          <p:spTgt spid="13"/>
                                        </p:tgtEl>
                                        <p:attrNameLst>
                                          <p:attrName>ppt_y</p:attrName>
                                        </p:attrNameLst>
                                      </p:cBhvr>
                                      <p:tavLst>
                                        <p:tav tm="0">
                                          <p:val>
                                            <p:strVal val="#ppt_y"/>
                                          </p:val>
                                        </p:tav>
                                        <p:tav tm="100000">
                                          <p:val>
                                            <p:strVal val="#ppt_y"/>
                                          </p:val>
                                        </p:tav>
                                      </p:tavLst>
                                    </p:anim>
                                  </p:childTnLst>
                                </p:cTn>
                              </p:par>
                              <p:par>
                                <p:cTn id="113" presetID="2" presetClass="exit" presetSubtype="2" fill="hold" grpId="1" nodeType="withEffect">
                                  <p:stCondLst>
                                    <p:cond delay="0"/>
                                  </p:stCondLst>
                                  <p:childTnLst>
                                    <p:anim calcmode="lin" valueType="num">
                                      <p:cBhvr additive="base">
                                        <p:cTn id="114" dur="5000"/>
                                        <p:tgtEl>
                                          <p:spTgt spid="13"/>
                                        </p:tgtEl>
                                        <p:attrNameLst>
                                          <p:attrName>ppt_x</p:attrName>
                                        </p:attrNameLst>
                                      </p:cBhvr>
                                      <p:tavLst>
                                        <p:tav tm="0">
                                          <p:val>
                                            <p:strVal val="ppt_x"/>
                                          </p:val>
                                        </p:tav>
                                        <p:tav tm="100000">
                                          <p:val>
                                            <p:strVal val="1+ppt_w/2"/>
                                          </p:val>
                                        </p:tav>
                                      </p:tavLst>
                                    </p:anim>
                                    <p:anim calcmode="lin" valueType="num">
                                      <p:cBhvr additive="base">
                                        <p:cTn id="115" dur="5000"/>
                                        <p:tgtEl>
                                          <p:spTgt spid="13"/>
                                        </p:tgtEl>
                                        <p:attrNameLst>
                                          <p:attrName>ppt_y</p:attrName>
                                        </p:attrNameLst>
                                      </p:cBhvr>
                                      <p:tavLst>
                                        <p:tav tm="0">
                                          <p:val>
                                            <p:strVal val="ppt_y"/>
                                          </p:val>
                                        </p:tav>
                                        <p:tav tm="100000">
                                          <p:val>
                                            <p:strVal val="ppt_y"/>
                                          </p:val>
                                        </p:tav>
                                      </p:tavLst>
                                    </p:anim>
                                    <p:set>
                                      <p:cBhvr>
                                        <p:cTn id="116" dur="1" fill="hold">
                                          <p:stCondLst>
                                            <p:cond delay="4999"/>
                                          </p:stCondLst>
                                        </p:cTn>
                                        <p:tgtEl>
                                          <p:spTgt spid="13"/>
                                        </p:tgtEl>
                                        <p:attrNameLst>
                                          <p:attrName>style.visibility</p:attrName>
                                        </p:attrNameLst>
                                      </p:cBhvr>
                                      <p:to>
                                        <p:strVal val="hidden"/>
                                      </p:to>
                                    </p:set>
                                  </p:childTnLst>
                                </p:cTn>
                              </p:par>
                              <p:par>
                                <p:cTn id="117" presetID="3" presetClass="exit" presetSubtype="5" fill="hold" grpId="2" nodeType="withEffect">
                                  <p:stCondLst>
                                    <p:cond delay="0"/>
                                  </p:stCondLst>
                                  <p:childTnLst>
                                    <p:animEffect transition="out" filter="blinds(vertical)">
                                      <p:cBhvr>
                                        <p:cTn id="118" dur="5000"/>
                                        <p:tgtEl>
                                          <p:spTgt spid="13"/>
                                        </p:tgtEl>
                                      </p:cBhvr>
                                    </p:animEffect>
                                    <p:set>
                                      <p:cBhvr>
                                        <p:cTn id="119" dur="1" fill="hold">
                                          <p:stCondLst>
                                            <p:cond delay="4999"/>
                                          </p:stCondLst>
                                        </p:cTn>
                                        <p:tgtEl>
                                          <p:spTgt spid="13"/>
                                        </p:tgtEl>
                                        <p:attrNameLst>
                                          <p:attrName>style.visibility</p:attrName>
                                        </p:attrNameLst>
                                      </p:cBhvr>
                                      <p:to>
                                        <p:strVal val="hidden"/>
                                      </p:to>
                                    </p:set>
                                  </p:childTnLst>
                                </p:cTn>
                              </p:par>
                              <p:par>
                                <p:cTn id="120" presetID="8" presetClass="emph" presetSubtype="0" fill="hold" grpId="3" nodeType="withEffect">
                                  <p:stCondLst>
                                    <p:cond delay="0"/>
                                  </p:stCondLst>
                                  <p:childTnLst>
                                    <p:animRot by="21600000">
                                      <p:cBhvr>
                                        <p:cTn id="121" dur="5000" fill="hold"/>
                                        <p:tgtEl>
                                          <p:spTgt spid="13"/>
                                        </p:tgtEl>
                                        <p:attrNameLst>
                                          <p:attrName>r</p:attrName>
                                        </p:attrNameLst>
                                      </p:cBhvr>
                                    </p:animRot>
                                  </p:childTnLst>
                                </p:cTn>
                              </p:par>
                              <p:par>
                                <p:cTn id="122" presetID="2" presetClass="entr" presetSubtype="8" fill="hold" grpId="0" nodeType="withEffect">
                                  <p:stCondLst>
                                    <p:cond delay="0"/>
                                  </p:stCondLst>
                                  <p:childTnLst>
                                    <p:set>
                                      <p:cBhvr>
                                        <p:cTn id="123" dur="1" fill="hold">
                                          <p:stCondLst>
                                            <p:cond delay="0"/>
                                          </p:stCondLst>
                                        </p:cTn>
                                        <p:tgtEl>
                                          <p:spTgt spid="26"/>
                                        </p:tgtEl>
                                        <p:attrNameLst>
                                          <p:attrName>style.visibility</p:attrName>
                                        </p:attrNameLst>
                                      </p:cBhvr>
                                      <p:to>
                                        <p:strVal val="visible"/>
                                      </p:to>
                                    </p:set>
                                    <p:anim calcmode="lin" valueType="num">
                                      <p:cBhvr additive="base">
                                        <p:cTn id="124" dur="5000" fill="hold"/>
                                        <p:tgtEl>
                                          <p:spTgt spid="26"/>
                                        </p:tgtEl>
                                        <p:attrNameLst>
                                          <p:attrName>ppt_x</p:attrName>
                                        </p:attrNameLst>
                                      </p:cBhvr>
                                      <p:tavLst>
                                        <p:tav tm="0">
                                          <p:val>
                                            <p:strVal val="0-#ppt_w/2"/>
                                          </p:val>
                                        </p:tav>
                                        <p:tav tm="100000">
                                          <p:val>
                                            <p:strVal val="#ppt_x"/>
                                          </p:val>
                                        </p:tav>
                                      </p:tavLst>
                                    </p:anim>
                                    <p:anim calcmode="lin" valueType="num">
                                      <p:cBhvr additive="base">
                                        <p:cTn id="125" dur="5000" fill="hold"/>
                                        <p:tgtEl>
                                          <p:spTgt spid="26"/>
                                        </p:tgtEl>
                                        <p:attrNameLst>
                                          <p:attrName>ppt_y</p:attrName>
                                        </p:attrNameLst>
                                      </p:cBhvr>
                                      <p:tavLst>
                                        <p:tav tm="0">
                                          <p:val>
                                            <p:strVal val="#ppt_y"/>
                                          </p:val>
                                        </p:tav>
                                        <p:tav tm="100000">
                                          <p:val>
                                            <p:strVal val="#ppt_y"/>
                                          </p:val>
                                        </p:tav>
                                      </p:tavLst>
                                    </p:anim>
                                  </p:childTnLst>
                                </p:cTn>
                              </p:par>
                              <p:par>
                                <p:cTn id="126" presetID="2" presetClass="exit" presetSubtype="2" fill="hold" grpId="1" nodeType="withEffect">
                                  <p:stCondLst>
                                    <p:cond delay="0"/>
                                  </p:stCondLst>
                                  <p:childTnLst>
                                    <p:anim calcmode="lin" valueType="num">
                                      <p:cBhvr additive="base">
                                        <p:cTn id="127" dur="5000"/>
                                        <p:tgtEl>
                                          <p:spTgt spid="26"/>
                                        </p:tgtEl>
                                        <p:attrNameLst>
                                          <p:attrName>ppt_x</p:attrName>
                                        </p:attrNameLst>
                                      </p:cBhvr>
                                      <p:tavLst>
                                        <p:tav tm="0">
                                          <p:val>
                                            <p:strVal val="ppt_x"/>
                                          </p:val>
                                        </p:tav>
                                        <p:tav tm="100000">
                                          <p:val>
                                            <p:strVal val="1+ppt_w/2"/>
                                          </p:val>
                                        </p:tav>
                                      </p:tavLst>
                                    </p:anim>
                                    <p:anim calcmode="lin" valueType="num">
                                      <p:cBhvr additive="base">
                                        <p:cTn id="128" dur="5000"/>
                                        <p:tgtEl>
                                          <p:spTgt spid="26"/>
                                        </p:tgtEl>
                                        <p:attrNameLst>
                                          <p:attrName>ppt_y</p:attrName>
                                        </p:attrNameLst>
                                      </p:cBhvr>
                                      <p:tavLst>
                                        <p:tav tm="0">
                                          <p:val>
                                            <p:strVal val="ppt_y"/>
                                          </p:val>
                                        </p:tav>
                                        <p:tav tm="100000">
                                          <p:val>
                                            <p:strVal val="ppt_y"/>
                                          </p:val>
                                        </p:tav>
                                      </p:tavLst>
                                    </p:anim>
                                    <p:set>
                                      <p:cBhvr>
                                        <p:cTn id="129" dur="1" fill="hold">
                                          <p:stCondLst>
                                            <p:cond delay="4999"/>
                                          </p:stCondLst>
                                        </p:cTn>
                                        <p:tgtEl>
                                          <p:spTgt spid="26"/>
                                        </p:tgtEl>
                                        <p:attrNameLst>
                                          <p:attrName>style.visibility</p:attrName>
                                        </p:attrNameLst>
                                      </p:cBhvr>
                                      <p:to>
                                        <p:strVal val="hidden"/>
                                      </p:to>
                                    </p:set>
                                  </p:childTnLst>
                                </p:cTn>
                              </p:par>
                              <p:par>
                                <p:cTn id="130" presetID="3" presetClass="exit" presetSubtype="5" fill="hold" grpId="2" nodeType="withEffect">
                                  <p:stCondLst>
                                    <p:cond delay="0"/>
                                  </p:stCondLst>
                                  <p:childTnLst>
                                    <p:animEffect transition="out" filter="blinds(vertical)">
                                      <p:cBhvr>
                                        <p:cTn id="131" dur="5000"/>
                                        <p:tgtEl>
                                          <p:spTgt spid="26"/>
                                        </p:tgtEl>
                                      </p:cBhvr>
                                    </p:animEffect>
                                    <p:set>
                                      <p:cBhvr>
                                        <p:cTn id="132" dur="1" fill="hold">
                                          <p:stCondLst>
                                            <p:cond delay="4999"/>
                                          </p:stCondLst>
                                        </p:cTn>
                                        <p:tgtEl>
                                          <p:spTgt spid="26"/>
                                        </p:tgtEl>
                                        <p:attrNameLst>
                                          <p:attrName>style.visibility</p:attrName>
                                        </p:attrNameLst>
                                      </p:cBhvr>
                                      <p:to>
                                        <p:strVal val="hidden"/>
                                      </p:to>
                                    </p:set>
                                  </p:childTnLst>
                                </p:cTn>
                              </p:par>
                              <p:par>
                                <p:cTn id="133" presetID="8" presetClass="emph" presetSubtype="0" fill="hold" grpId="3" nodeType="withEffect">
                                  <p:stCondLst>
                                    <p:cond delay="0"/>
                                  </p:stCondLst>
                                  <p:childTnLst>
                                    <p:animRot by="21600000">
                                      <p:cBhvr>
                                        <p:cTn id="134" dur="5000" fill="hold"/>
                                        <p:tgtEl>
                                          <p:spTgt spid="26"/>
                                        </p:tgtEl>
                                        <p:attrNameLst>
                                          <p:attrName>r</p:attrName>
                                        </p:attrNameLst>
                                      </p:cBhvr>
                                    </p:animRot>
                                  </p:childTnLst>
                                </p:cTn>
                              </p:par>
                              <p:par>
                                <p:cTn id="135" presetID="2" presetClass="entr" presetSubtype="8" fill="hold" grpId="0" nodeType="withEffect">
                                  <p:stCondLst>
                                    <p:cond delay="0"/>
                                  </p:stCondLst>
                                  <p:childTnLst>
                                    <p:set>
                                      <p:cBhvr>
                                        <p:cTn id="136" dur="1" fill="hold">
                                          <p:stCondLst>
                                            <p:cond delay="0"/>
                                          </p:stCondLst>
                                        </p:cTn>
                                        <p:tgtEl>
                                          <p:spTgt spid="27"/>
                                        </p:tgtEl>
                                        <p:attrNameLst>
                                          <p:attrName>style.visibility</p:attrName>
                                        </p:attrNameLst>
                                      </p:cBhvr>
                                      <p:to>
                                        <p:strVal val="visible"/>
                                      </p:to>
                                    </p:set>
                                    <p:anim calcmode="lin" valueType="num">
                                      <p:cBhvr additive="base">
                                        <p:cTn id="137" dur="5000" fill="hold"/>
                                        <p:tgtEl>
                                          <p:spTgt spid="27"/>
                                        </p:tgtEl>
                                        <p:attrNameLst>
                                          <p:attrName>ppt_x</p:attrName>
                                        </p:attrNameLst>
                                      </p:cBhvr>
                                      <p:tavLst>
                                        <p:tav tm="0">
                                          <p:val>
                                            <p:strVal val="0-#ppt_w/2"/>
                                          </p:val>
                                        </p:tav>
                                        <p:tav tm="100000">
                                          <p:val>
                                            <p:strVal val="#ppt_x"/>
                                          </p:val>
                                        </p:tav>
                                      </p:tavLst>
                                    </p:anim>
                                    <p:anim calcmode="lin" valueType="num">
                                      <p:cBhvr additive="base">
                                        <p:cTn id="138" dur="5000" fill="hold"/>
                                        <p:tgtEl>
                                          <p:spTgt spid="27"/>
                                        </p:tgtEl>
                                        <p:attrNameLst>
                                          <p:attrName>ppt_y</p:attrName>
                                        </p:attrNameLst>
                                      </p:cBhvr>
                                      <p:tavLst>
                                        <p:tav tm="0">
                                          <p:val>
                                            <p:strVal val="#ppt_y"/>
                                          </p:val>
                                        </p:tav>
                                        <p:tav tm="100000">
                                          <p:val>
                                            <p:strVal val="#ppt_y"/>
                                          </p:val>
                                        </p:tav>
                                      </p:tavLst>
                                    </p:anim>
                                  </p:childTnLst>
                                </p:cTn>
                              </p:par>
                              <p:par>
                                <p:cTn id="139" presetID="2" presetClass="exit" presetSubtype="2" fill="hold" grpId="1" nodeType="withEffect">
                                  <p:stCondLst>
                                    <p:cond delay="0"/>
                                  </p:stCondLst>
                                  <p:childTnLst>
                                    <p:anim calcmode="lin" valueType="num">
                                      <p:cBhvr additive="base">
                                        <p:cTn id="140" dur="5000"/>
                                        <p:tgtEl>
                                          <p:spTgt spid="27"/>
                                        </p:tgtEl>
                                        <p:attrNameLst>
                                          <p:attrName>ppt_x</p:attrName>
                                        </p:attrNameLst>
                                      </p:cBhvr>
                                      <p:tavLst>
                                        <p:tav tm="0">
                                          <p:val>
                                            <p:strVal val="ppt_x"/>
                                          </p:val>
                                        </p:tav>
                                        <p:tav tm="100000">
                                          <p:val>
                                            <p:strVal val="1+ppt_w/2"/>
                                          </p:val>
                                        </p:tav>
                                      </p:tavLst>
                                    </p:anim>
                                    <p:anim calcmode="lin" valueType="num">
                                      <p:cBhvr additive="base">
                                        <p:cTn id="141" dur="5000"/>
                                        <p:tgtEl>
                                          <p:spTgt spid="27"/>
                                        </p:tgtEl>
                                        <p:attrNameLst>
                                          <p:attrName>ppt_y</p:attrName>
                                        </p:attrNameLst>
                                      </p:cBhvr>
                                      <p:tavLst>
                                        <p:tav tm="0">
                                          <p:val>
                                            <p:strVal val="ppt_y"/>
                                          </p:val>
                                        </p:tav>
                                        <p:tav tm="100000">
                                          <p:val>
                                            <p:strVal val="ppt_y"/>
                                          </p:val>
                                        </p:tav>
                                      </p:tavLst>
                                    </p:anim>
                                    <p:set>
                                      <p:cBhvr>
                                        <p:cTn id="142" dur="1" fill="hold">
                                          <p:stCondLst>
                                            <p:cond delay="4999"/>
                                          </p:stCondLst>
                                        </p:cTn>
                                        <p:tgtEl>
                                          <p:spTgt spid="27"/>
                                        </p:tgtEl>
                                        <p:attrNameLst>
                                          <p:attrName>style.visibility</p:attrName>
                                        </p:attrNameLst>
                                      </p:cBhvr>
                                      <p:to>
                                        <p:strVal val="hidden"/>
                                      </p:to>
                                    </p:set>
                                  </p:childTnLst>
                                </p:cTn>
                              </p:par>
                              <p:par>
                                <p:cTn id="143" presetID="3" presetClass="exit" presetSubtype="5" fill="hold" grpId="2" nodeType="withEffect">
                                  <p:stCondLst>
                                    <p:cond delay="0"/>
                                  </p:stCondLst>
                                  <p:childTnLst>
                                    <p:animEffect transition="out" filter="blinds(vertical)">
                                      <p:cBhvr>
                                        <p:cTn id="144" dur="5000"/>
                                        <p:tgtEl>
                                          <p:spTgt spid="27"/>
                                        </p:tgtEl>
                                      </p:cBhvr>
                                    </p:animEffect>
                                    <p:set>
                                      <p:cBhvr>
                                        <p:cTn id="145" dur="1" fill="hold">
                                          <p:stCondLst>
                                            <p:cond delay="4999"/>
                                          </p:stCondLst>
                                        </p:cTn>
                                        <p:tgtEl>
                                          <p:spTgt spid="27"/>
                                        </p:tgtEl>
                                        <p:attrNameLst>
                                          <p:attrName>style.visibility</p:attrName>
                                        </p:attrNameLst>
                                      </p:cBhvr>
                                      <p:to>
                                        <p:strVal val="hidden"/>
                                      </p:to>
                                    </p:set>
                                  </p:childTnLst>
                                </p:cTn>
                              </p:par>
                              <p:par>
                                <p:cTn id="146" presetID="8" presetClass="emph" presetSubtype="0" fill="hold" grpId="3" nodeType="withEffect">
                                  <p:stCondLst>
                                    <p:cond delay="0"/>
                                  </p:stCondLst>
                                  <p:childTnLst>
                                    <p:animRot by="21600000">
                                      <p:cBhvr>
                                        <p:cTn id="147" dur="5000" fill="hold"/>
                                        <p:tgtEl>
                                          <p:spTgt spid="27"/>
                                        </p:tgtEl>
                                        <p:attrNameLst>
                                          <p:attrName>r</p:attrName>
                                        </p:attrNameLst>
                                      </p:cBhvr>
                                    </p:animRot>
                                  </p:childTnLst>
                                </p:cTn>
                              </p:par>
                              <p:par>
                                <p:cTn id="148" presetID="2" presetClass="entr" presetSubtype="8" fill="hold" grpId="0" nodeType="withEffect">
                                  <p:stCondLst>
                                    <p:cond delay="0"/>
                                  </p:stCondLst>
                                  <p:childTnLst>
                                    <p:set>
                                      <p:cBhvr>
                                        <p:cTn id="149" dur="1" fill="hold">
                                          <p:stCondLst>
                                            <p:cond delay="0"/>
                                          </p:stCondLst>
                                        </p:cTn>
                                        <p:tgtEl>
                                          <p:spTgt spid="28"/>
                                        </p:tgtEl>
                                        <p:attrNameLst>
                                          <p:attrName>style.visibility</p:attrName>
                                        </p:attrNameLst>
                                      </p:cBhvr>
                                      <p:to>
                                        <p:strVal val="visible"/>
                                      </p:to>
                                    </p:set>
                                    <p:anim calcmode="lin" valueType="num">
                                      <p:cBhvr additive="base">
                                        <p:cTn id="150" dur="5000" fill="hold"/>
                                        <p:tgtEl>
                                          <p:spTgt spid="28"/>
                                        </p:tgtEl>
                                        <p:attrNameLst>
                                          <p:attrName>ppt_x</p:attrName>
                                        </p:attrNameLst>
                                      </p:cBhvr>
                                      <p:tavLst>
                                        <p:tav tm="0">
                                          <p:val>
                                            <p:strVal val="0-#ppt_w/2"/>
                                          </p:val>
                                        </p:tav>
                                        <p:tav tm="100000">
                                          <p:val>
                                            <p:strVal val="#ppt_x"/>
                                          </p:val>
                                        </p:tav>
                                      </p:tavLst>
                                    </p:anim>
                                    <p:anim calcmode="lin" valueType="num">
                                      <p:cBhvr additive="base">
                                        <p:cTn id="151" dur="5000" fill="hold"/>
                                        <p:tgtEl>
                                          <p:spTgt spid="28"/>
                                        </p:tgtEl>
                                        <p:attrNameLst>
                                          <p:attrName>ppt_y</p:attrName>
                                        </p:attrNameLst>
                                      </p:cBhvr>
                                      <p:tavLst>
                                        <p:tav tm="0">
                                          <p:val>
                                            <p:strVal val="#ppt_y"/>
                                          </p:val>
                                        </p:tav>
                                        <p:tav tm="100000">
                                          <p:val>
                                            <p:strVal val="#ppt_y"/>
                                          </p:val>
                                        </p:tav>
                                      </p:tavLst>
                                    </p:anim>
                                  </p:childTnLst>
                                </p:cTn>
                              </p:par>
                              <p:par>
                                <p:cTn id="152" presetID="2" presetClass="exit" presetSubtype="2" fill="hold" grpId="1" nodeType="withEffect">
                                  <p:stCondLst>
                                    <p:cond delay="0"/>
                                  </p:stCondLst>
                                  <p:childTnLst>
                                    <p:anim calcmode="lin" valueType="num">
                                      <p:cBhvr additive="base">
                                        <p:cTn id="153" dur="5000"/>
                                        <p:tgtEl>
                                          <p:spTgt spid="28"/>
                                        </p:tgtEl>
                                        <p:attrNameLst>
                                          <p:attrName>ppt_x</p:attrName>
                                        </p:attrNameLst>
                                      </p:cBhvr>
                                      <p:tavLst>
                                        <p:tav tm="0">
                                          <p:val>
                                            <p:strVal val="ppt_x"/>
                                          </p:val>
                                        </p:tav>
                                        <p:tav tm="100000">
                                          <p:val>
                                            <p:strVal val="1+ppt_w/2"/>
                                          </p:val>
                                        </p:tav>
                                      </p:tavLst>
                                    </p:anim>
                                    <p:anim calcmode="lin" valueType="num">
                                      <p:cBhvr additive="base">
                                        <p:cTn id="154" dur="5000"/>
                                        <p:tgtEl>
                                          <p:spTgt spid="28"/>
                                        </p:tgtEl>
                                        <p:attrNameLst>
                                          <p:attrName>ppt_y</p:attrName>
                                        </p:attrNameLst>
                                      </p:cBhvr>
                                      <p:tavLst>
                                        <p:tav tm="0">
                                          <p:val>
                                            <p:strVal val="ppt_y"/>
                                          </p:val>
                                        </p:tav>
                                        <p:tav tm="100000">
                                          <p:val>
                                            <p:strVal val="ppt_y"/>
                                          </p:val>
                                        </p:tav>
                                      </p:tavLst>
                                    </p:anim>
                                    <p:set>
                                      <p:cBhvr>
                                        <p:cTn id="155" dur="1" fill="hold">
                                          <p:stCondLst>
                                            <p:cond delay="4999"/>
                                          </p:stCondLst>
                                        </p:cTn>
                                        <p:tgtEl>
                                          <p:spTgt spid="28"/>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5000"/>
                                        <p:tgtEl>
                                          <p:spTgt spid="28"/>
                                        </p:tgtEl>
                                      </p:cBhvr>
                                    </p:animEffect>
                                    <p:set>
                                      <p:cBhvr>
                                        <p:cTn id="158" dur="1" fill="hold">
                                          <p:stCondLst>
                                            <p:cond delay="4999"/>
                                          </p:stCondLst>
                                        </p:cTn>
                                        <p:tgtEl>
                                          <p:spTgt spid="28"/>
                                        </p:tgtEl>
                                        <p:attrNameLst>
                                          <p:attrName>style.visibility</p:attrName>
                                        </p:attrNameLst>
                                      </p:cBhvr>
                                      <p:to>
                                        <p:strVal val="hidden"/>
                                      </p:to>
                                    </p:set>
                                  </p:childTnLst>
                                </p:cTn>
                              </p:par>
                              <p:par>
                                <p:cTn id="159" presetID="8" presetClass="emph" presetSubtype="0" fill="hold" grpId="3" nodeType="withEffect">
                                  <p:stCondLst>
                                    <p:cond delay="0"/>
                                  </p:stCondLst>
                                  <p:childTnLst>
                                    <p:animRot by="21600000">
                                      <p:cBhvr>
                                        <p:cTn id="160" dur="5000" fill="hold"/>
                                        <p:tgtEl>
                                          <p:spTgt spid="28"/>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3"/>
                                        </p:tgtEl>
                                        <p:attrNameLst>
                                          <p:attrName>style.visibility</p:attrName>
                                        </p:attrNameLst>
                                      </p:cBhvr>
                                      <p:to>
                                        <p:strVal val="visible"/>
                                      </p:to>
                                    </p:set>
                                    <p:anim calcmode="lin" valueType="num">
                                      <p:cBhvr additive="base">
                                        <p:cTn id="163" dur="5000" fill="hold"/>
                                        <p:tgtEl>
                                          <p:spTgt spid="23"/>
                                        </p:tgtEl>
                                        <p:attrNameLst>
                                          <p:attrName>ppt_x</p:attrName>
                                        </p:attrNameLst>
                                      </p:cBhvr>
                                      <p:tavLst>
                                        <p:tav tm="0">
                                          <p:val>
                                            <p:strVal val="0-#ppt_w/2"/>
                                          </p:val>
                                        </p:tav>
                                        <p:tav tm="100000">
                                          <p:val>
                                            <p:strVal val="#ppt_x"/>
                                          </p:val>
                                        </p:tav>
                                      </p:tavLst>
                                    </p:anim>
                                    <p:anim calcmode="lin" valueType="num">
                                      <p:cBhvr additive="base">
                                        <p:cTn id="164" dur="5000" fill="hold"/>
                                        <p:tgtEl>
                                          <p:spTgt spid="23"/>
                                        </p:tgtEl>
                                        <p:attrNameLst>
                                          <p:attrName>ppt_y</p:attrName>
                                        </p:attrNameLst>
                                      </p:cBhvr>
                                      <p:tavLst>
                                        <p:tav tm="0">
                                          <p:val>
                                            <p:strVal val="#ppt_y"/>
                                          </p:val>
                                        </p:tav>
                                        <p:tav tm="100000">
                                          <p:val>
                                            <p:strVal val="#ppt_y"/>
                                          </p:val>
                                        </p:tav>
                                      </p:tavLst>
                                    </p:anim>
                                  </p:childTnLst>
                                </p:cTn>
                              </p:par>
                              <p:par>
                                <p:cTn id="165" presetID="2" presetClass="exit" presetSubtype="2" fill="hold" grpId="1" nodeType="withEffect">
                                  <p:stCondLst>
                                    <p:cond delay="0"/>
                                  </p:stCondLst>
                                  <p:childTnLst>
                                    <p:anim calcmode="lin" valueType="num">
                                      <p:cBhvr additive="base">
                                        <p:cTn id="166" dur="5000"/>
                                        <p:tgtEl>
                                          <p:spTgt spid="23"/>
                                        </p:tgtEl>
                                        <p:attrNameLst>
                                          <p:attrName>ppt_x</p:attrName>
                                        </p:attrNameLst>
                                      </p:cBhvr>
                                      <p:tavLst>
                                        <p:tav tm="0">
                                          <p:val>
                                            <p:strVal val="ppt_x"/>
                                          </p:val>
                                        </p:tav>
                                        <p:tav tm="100000">
                                          <p:val>
                                            <p:strVal val="1+ppt_w/2"/>
                                          </p:val>
                                        </p:tav>
                                      </p:tavLst>
                                    </p:anim>
                                    <p:anim calcmode="lin" valueType="num">
                                      <p:cBhvr additive="base">
                                        <p:cTn id="167" dur="5000"/>
                                        <p:tgtEl>
                                          <p:spTgt spid="23"/>
                                        </p:tgtEl>
                                        <p:attrNameLst>
                                          <p:attrName>ppt_y</p:attrName>
                                        </p:attrNameLst>
                                      </p:cBhvr>
                                      <p:tavLst>
                                        <p:tav tm="0">
                                          <p:val>
                                            <p:strVal val="ppt_y"/>
                                          </p:val>
                                        </p:tav>
                                        <p:tav tm="100000">
                                          <p:val>
                                            <p:strVal val="ppt_y"/>
                                          </p:val>
                                        </p:tav>
                                      </p:tavLst>
                                    </p:anim>
                                    <p:set>
                                      <p:cBhvr>
                                        <p:cTn id="168" dur="1" fill="hold">
                                          <p:stCondLst>
                                            <p:cond delay="4999"/>
                                          </p:stCondLst>
                                        </p:cTn>
                                        <p:tgtEl>
                                          <p:spTgt spid="23"/>
                                        </p:tgtEl>
                                        <p:attrNameLst>
                                          <p:attrName>style.visibility</p:attrName>
                                        </p:attrNameLst>
                                      </p:cBhvr>
                                      <p:to>
                                        <p:strVal val="hidden"/>
                                      </p:to>
                                    </p:set>
                                  </p:childTnLst>
                                </p:cTn>
                              </p:par>
                              <p:par>
                                <p:cTn id="169" presetID="3" presetClass="exit" presetSubtype="5" fill="hold" grpId="2" nodeType="withEffect">
                                  <p:stCondLst>
                                    <p:cond delay="0"/>
                                  </p:stCondLst>
                                  <p:childTnLst>
                                    <p:animEffect transition="out" filter="blinds(vertical)">
                                      <p:cBhvr>
                                        <p:cTn id="170" dur="5000"/>
                                        <p:tgtEl>
                                          <p:spTgt spid="23"/>
                                        </p:tgtEl>
                                      </p:cBhvr>
                                    </p:animEffect>
                                    <p:set>
                                      <p:cBhvr>
                                        <p:cTn id="171" dur="1" fill="hold">
                                          <p:stCondLst>
                                            <p:cond delay="4999"/>
                                          </p:stCondLst>
                                        </p:cTn>
                                        <p:tgtEl>
                                          <p:spTgt spid="23"/>
                                        </p:tgtEl>
                                        <p:attrNameLst>
                                          <p:attrName>style.visibility</p:attrName>
                                        </p:attrNameLst>
                                      </p:cBhvr>
                                      <p:to>
                                        <p:strVal val="hidden"/>
                                      </p:to>
                                    </p:set>
                                  </p:childTnLst>
                                </p:cTn>
                              </p:par>
                              <p:par>
                                <p:cTn id="172" presetID="8" presetClass="emph" presetSubtype="0" fill="hold" grpId="3" nodeType="withEffect">
                                  <p:stCondLst>
                                    <p:cond delay="0"/>
                                  </p:stCondLst>
                                  <p:childTnLst>
                                    <p:animRot by="21600000">
                                      <p:cBhvr>
                                        <p:cTn id="173" dur="5000" fill="hold"/>
                                        <p:tgtEl>
                                          <p:spTgt spid="23"/>
                                        </p:tgtEl>
                                        <p:attrNameLst>
                                          <p:attrName>r</p:attrName>
                                        </p:attrNameLst>
                                      </p:cBhvr>
                                    </p:animRot>
                                  </p:childTnLst>
                                </p:cTn>
                              </p:par>
                              <p:par>
                                <p:cTn id="174" presetID="2" presetClass="entr" presetSubtype="8" fill="hold" grpId="0" nodeType="withEffect">
                                  <p:stCondLst>
                                    <p:cond delay="0"/>
                                  </p:stCondLst>
                                  <p:childTnLst>
                                    <p:set>
                                      <p:cBhvr>
                                        <p:cTn id="175" dur="1" fill="hold">
                                          <p:stCondLst>
                                            <p:cond delay="0"/>
                                          </p:stCondLst>
                                        </p:cTn>
                                        <p:tgtEl>
                                          <p:spTgt spid="24"/>
                                        </p:tgtEl>
                                        <p:attrNameLst>
                                          <p:attrName>style.visibility</p:attrName>
                                        </p:attrNameLst>
                                      </p:cBhvr>
                                      <p:to>
                                        <p:strVal val="visible"/>
                                      </p:to>
                                    </p:set>
                                    <p:anim calcmode="lin" valueType="num">
                                      <p:cBhvr additive="base">
                                        <p:cTn id="176" dur="5000" fill="hold"/>
                                        <p:tgtEl>
                                          <p:spTgt spid="24"/>
                                        </p:tgtEl>
                                        <p:attrNameLst>
                                          <p:attrName>ppt_x</p:attrName>
                                        </p:attrNameLst>
                                      </p:cBhvr>
                                      <p:tavLst>
                                        <p:tav tm="0">
                                          <p:val>
                                            <p:strVal val="0-#ppt_w/2"/>
                                          </p:val>
                                        </p:tav>
                                        <p:tav tm="100000">
                                          <p:val>
                                            <p:strVal val="#ppt_x"/>
                                          </p:val>
                                        </p:tav>
                                      </p:tavLst>
                                    </p:anim>
                                    <p:anim calcmode="lin" valueType="num">
                                      <p:cBhvr additive="base">
                                        <p:cTn id="177" dur="5000" fill="hold"/>
                                        <p:tgtEl>
                                          <p:spTgt spid="24"/>
                                        </p:tgtEl>
                                        <p:attrNameLst>
                                          <p:attrName>ppt_y</p:attrName>
                                        </p:attrNameLst>
                                      </p:cBhvr>
                                      <p:tavLst>
                                        <p:tav tm="0">
                                          <p:val>
                                            <p:strVal val="#ppt_y"/>
                                          </p:val>
                                        </p:tav>
                                        <p:tav tm="100000">
                                          <p:val>
                                            <p:strVal val="#ppt_y"/>
                                          </p:val>
                                        </p:tav>
                                      </p:tavLst>
                                    </p:anim>
                                  </p:childTnLst>
                                </p:cTn>
                              </p:par>
                              <p:par>
                                <p:cTn id="178" presetID="2" presetClass="exit" presetSubtype="2" fill="hold" grpId="1" nodeType="withEffect">
                                  <p:stCondLst>
                                    <p:cond delay="0"/>
                                  </p:stCondLst>
                                  <p:childTnLst>
                                    <p:anim calcmode="lin" valueType="num">
                                      <p:cBhvr additive="base">
                                        <p:cTn id="179" dur="5000"/>
                                        <p:tgtEl>
                                          <p:spTgt spid="24"/>
                                        </p:tgtEl>
                                        <p:attrNameLst>
                                          <p:attrName>ppt_x</p:attrName>
                                        </p:attrNameLst>
                                      </p:cBhvr>
                                      <p:tavLst>
                                        <p:tav tm="0">
                                          <p:val>
                                            <p:strVal val="ppt_x"/>
                                          </p:val>
                                        </p:tav>
                                        <p:tav tm="100000">
                                          <p:val>
                                            <p:strVal val="1+ppt_w/2"/>
                                          </p:val>
                                        </p:tav>
                                      </p:tavLst>
                                    </p:anim>
                                    <p:anim calcmode="lin" valueType="num">
                                      <p:cBhvr additive="base">
                                        <p:cTn id="180" dur="5000"/>
                                        <p:tgtEl>
                                          <p:spTgt spid="24"/>
                                        </p:tgtEl>
                                        <p:attrNameLst>
                                          <p:attrName>ppt_y</p:attrName>
                                        </p:attrNameLst>
                                      </p:cBhvr>
                                      <p:tavLst>
                                        <p:tav tm="0">
                                          <p:val>
                                            <p:strVal val="ppt_y"/>
                                          </p:val>
                                        </p:tav>
                                        <p:tav tm="100000">
                                          <p:val>
                                            <p:strVal val="ppt_y"/>
                                          </p:val>
                                        </p:tav>
                                      </p:tavLst>
                                    </p:anim>
                                    <p:set>
                                      <p:cBhvr>
                                        <p:cTn id="181" dur="1" fill="hold">
                                          <p:stCondLst>
                                            <p:cond delay="4999"/>
                                          </p:stCondLst>
                                        </p:cTn>
                                        <p:tgtEl>
                                          <p:spTgt spid="24"/>
                                        </p:tgtEl>
                                        <p:attrNameLst>
                                          <p:attrName>style.visibility</p:attrName>
                                        </p:attrNameLst>
                                      </p:cBhvr>
                                      <p:to>
                                        <p:strVal val="hidden"/>
                                      </p:to>
                                    </p:set>
                                  </p:childTnLst>
                                </p:cTn>
                              </p:par>
                              <p:par>
                                <p:cTn id="182" presetID="3" presetClass="exit" presetSubtype="5" fill="hold" grpId="2" nodeType="withEffect">
                                  <p:stCondLst>
                                    <p:cond delay="0"/>
                                  </p:stCondLst>
                                  <p:childTnLst>
                                    <p:animEffect transition="out" filter="blinds(vertical)">
                                      <p:cBhvr>
                                        <p:cTn id="183" dur="5000"/>
                                        <p:tgtEl>
                                          <p:spTgt spid="24"/>
                                        </p:tgtEl>
                                      </p:cBhvr>
                                    </p:animEffect>
                                    <p:set>
                                      <p:cBhvr>
                                        <p:cTn id="184" dur="1" fill="hold">
                                          <p:stCondLst>
                                            <p:cond delay="4999"/>
                                          </p:stCondLst>
                                        </p:cTn>
                                        <p:tgtEl>
                                          <p:spTgt spid="24"/>
                                        </p:tgtEl>
                                        <p:attrNameLst>
                                          <p:attrName>style.visibility</p:attrName>
                                        </p:attrNameLst>
                                      </p:cBhvr>
                                      <p:to>
                                        <p:strVal val="hidden"/>
                                      </p:to>
                                    </p:set>
                                  </p:childTnLst>
                                </p:cTn>
                              </p:par>
                              <p:par>
                                <p:cTn id="185" presetID="8" presetClass="emph" presetSubtype="0" fill="hold" grpId="3" nodeType="withEffect">
                                  <p:stCondLst>
                                    <p:cond delay="0"/>
                                  </p:stCondLst>
                                  <p:childTnLst>
                                    <p:animRot by="21600000">
                                      <p:cBhvr>
                                        <p:cTn id="186" dur="5000" fill="hold"/>
                                        <p:tgtEl>
                                          <p:spTgt spid="24"/>
                                        </p:tgtEl>
                                        <p:attrNameLst>
                                          <p:attrName>r</p:attrName>
                                        </p:attrNameLst>
                                      </p:cBhvr>
                                    </p:animRot>
                                  </p:childTnLst>
                                </p:cTn>
                              </p:par>
                              <p:par>
                                <p:cTn id="187" presetID="2" presetClass="entr" presetSubtype="8" fill="hold" grpId="0" nodeType="withEffect">
                                  <p:stCondLst>
                                    <p:cond delay="0"/>
                                  </p:stCondLst>
                                  <p:childTnLst>
                                    <p:set>
                                      <p:cBhvr>
                                        <p:cTn id="188" dur="1" fill="hold">
                                          <p:stCondLst>
                                            <p:cond delay="0"/>
                                          </p:stCondLst>
                                        </p:cTn>
                                        <p:tgtEl>
                                          <p:spTgt spid="25"/>
                                        </p:tgtEl>
                                        <p:attrNameLst>
                                          <p:attrName>style.visibility</p:attrName>
                                        </p:attrNameLst>
                                      </p:cBhvr>
                                      <p:to>
                                        <p:strVal val="visible"/>
                                      </p:to>
                                    </p:set>
                                    <p:anim calcmode="lin" valueType="num">
                                      <p:cBhvr additive="base">
                                        <p:cTn id="189" dur="5000" fill="hold"/>
                                        <p:tgtEl>
                                          <p:spTgt spid="25"/>
                                        </p:tgtEl>
                                        <p:attrNameLst>
                                          <p:attrName>ppt_x</p:attrName>
                                        </p:attrNameLst>
                                      </p:cBhvr>
                                      <p:tavLst>
                                        <p:tav tm="0">
                                          <p:val>
                                            <p:strVal val="0-#ppt_w/2"/>
                                          </p:val>
                                        </p:tav>
                                        <p:tav tm="100000">
                                          <p:val>
                                            <p:strVal val="#ppt_x"/>
                                          </p:val>
                                        </p:tav>
                                      </p:tavLst>
                                    </p:anim>
                                    <p:anim calcmode="lin" valueType="num">
                                      <p:cBhvr additive="base">
                                        <p:cTn id="190" dur="5000" fill="hold"/>
                                        <p:tgtEl>
                                          <p:spTgt spid="25"/>
                                        </p:tgtEl>
                                        <p:attrNameLst>
                                          <p:attrName>ppt_y</p:attrName>
                                        </p:attrNameLst>
                                      </p:cBhvr>
                                      <p:tavLst>
                                        <p:tav tm="0">
                                          <p:val>
                                            <p:strVal val="#ppt_y"/>
                                          </p:val>
                                        </p:tav>
                                        <p:tav tm="100000">
                                          <p:val>
                                            <p:strVal val="#ppt_y"/>
                                          </p:val>
                                        </p:tav>
                                      </p:tavLst>
                                    </p:anim>
                                  </p:childTnLst>
                                </p:cTn>
                              </p:par>
                              <p:par>
                                <p:cTn id="191" presetID="2" presetClass="exit" presetSubtype="2" fill="hold" grpId="1" nodeType="withEffect">
                                  <p:stCondLst>
                                    <p:cond delay="0"/>
                                  </p:stCondLst>
                                  <p:childTnLst>
                                    <p:anim calcmode="lin" valueType="num">
                                      <p:cBhvr additive="base">
                                        <p:cTn id="192" dur="5000"/>
                                        <p:tgtEl>
                                          <p:spTgt spid="25"/>
                                        </p:tgtEl>
                                        <p:attrNameLst>
                                          <p:attrName>ppt_x</p:attrName>
                                        </p:attrNameLst>
                                      </p:cBhvr>
                                      <p:tavLst>
                                        <p:tav tm="0">
                                          <p:val>
                                            <p:strVal val="ppt_x"/>
                                          </p:val>
                                        </p:tav>
                                        <p:tav tm="100000">
                                          <p:val>
                                            <p:strVal val="1+ppt_w/2"/>
                                          </p:val>
                                        </p:tav>
                                      </p:tavLst>
                                    </p:anim>
                                    <p:anim calcmode="lin" valueType="num">
                                      <p:cBhvr additive="base">
                                        <p:cTn id="193" dur="5000"/>
                                        <p:tgtEl>
                                          <p:spTgt spid="25"/>
                                        </p:tgtEl>
                                        <p:attrNameLst>
                                          <p:attrName>ppt_y</p:attrName>
                                        </p:attrNameLst>
                                      </p:cBhvr>
                                      <p:tavLst>
                                        <p:tav tm="0">
                                          <p:val>
                                            <p:strVal val="ppt_y"/>
                                          </p:val>
                                        </p:tav>
                                        <p:tav tm="100000">
                                          <p:val>
                                            <p:strVal val="ppt_y"/>
                                          </p:val>
                                        </p:tav>
                                      </p:tavLst>
                                    </p:anim>
                                    <p:set>
                                      <p:cBhvr>
                                        <p:cTn id="194" dur="1" fill="hold">
                                          <p:stCondLst>
                                            <p:cond delay="4999"/>
                                          </p:stCondLst>
                                        </p:cTn>
                                        <p:tgtEl>
                                          <p:spTgt spid="25"/>
                                        </p:tgtEl>
                                        <p:attrNameLst>
                                          <p:attrName>style.visibility</p:attrName>
                                        </p:attrNameLst>
                                      </p:cBhvr>
                                      <p:to>
                                        <p:strVal val="hidden"/>
                                      </p:to>
                                    </p:set>
                                  </p:childTnLst>
                                </p:cTn>
                              </p:par>
                              <p:par>
                                <p:cTn id="195" presetID="3" presetClass="exit" presetSubtype="5" fill="hold" grpId="2" nodeType="withEffect">
                                  <p:stCondLst>
                                    <p:cond delay="0"/>
                                  </p:stCondLst>
                                  <p:childTnLst>
                                    <p:animEffect transition="out" filter="blinds(vertical)">
                                      <p:cBhvr>
                                        <p:cTn id="196" dur="5000"/>
                                        <p:tgtEl>
                                          <p:spTgt spid="25"/>
                                        </p:tgtEl>
                                      </p:cBhvr>
                                    </p:animEffect>
                                    <p:set>
                                      <p:cBhvr>
                                        <p:cTn id="197" dur="1" fill="hold">
                                          <p:stCondLst>
                                            <p:cond delay="4999"/>
                                          </p:stCondLst>
                                        </p:cTn>
                                        <p:tgtEl>
                                          <p:spTgt spid="25"/>
                                        </p:tgtEl>
                                        <p:attrNameLst>
                                          <p:attrName>style.visibility</p:attrName>
                                        </p:attrNameLst>
                                      </p:cBhvr>
                                      <p:to>
                                        <p:strVal val="hidden"/>
                                      </p:to>
                                    </p:set>
                                  </p:childTnLst>
                                </p:cTn>
                              </p:par>
                              <p:par>
                                <p:cTn id="198" presetID="8" presetClass="emph" presetSubtype="0" fill="hold" grpId="3" nodeType="withEffect">
                                  <p:stCondLst>
                                    <p:cond delay="0"/>
                                  </p:stCondLst>
                                  <p:childTnLst>
                                    <p:animRot by="21600000">
                                      <p:cBhvr>
                                        <p:cTn id="199" dur="5000" fill="hold"/>
                                        <p:tgtEl>
                                          <p:spTgt spid="25"/>
                                        </p:tgtEl>
                                        <p:attrNameLst>
                                          <p:attrName>r</p:attrName>
                                        </p:attrNameLst>
                                      </p:cBhvr>
                                    </p:animRot>
                                  </p:childTnLst>
                                </p:cTn>
                              </p:par>
                              <p:par>
                                <p:cTn id="200" presetID="2" presetClass="entr" presetSubtype="8" fill="hold" grpId="0" nodeType="withEffect">
                                  <p:stCondLst>
                                    <p:cond delay="0"/>
                                  </p:stCondLst>
                                  <p:childTnLst>
                                    <p:set>
                                      <p:cBhvr>
                                        <p:cTn id="201" dur="1" fill="hold">
                                          <p:stCondLst>
                                            <p:cond delay="0"/>
                                          </p:stCondLst>
                                        </p:cTn>
                                        <p:tgtEl>
                                          <p:spTgt spid="20"/>
                                        </p:tgtEl>
                                        <p:attrNameLst>
                                          <p:attrName>style.visibility</p:attrName>
                                        </p:attrNameLst>
                                      </p:cBhvr>
                                      <p:to>
                                        <p:strVal val="visible"/>
                                      </p:to>
                                    </p:set>
                                    <p:anim calcmode="lin" valueType="num">
                                      <p:cBhvr additive="base">
                                        <p:cTn id="202" dur="5000" fill="hold"/>
                                        <p:tgtEl>
                                          <p:spTgt spid="20"/>
                                        </p:tgtEl>
                                        <p:attrNameLst>
                                          <p:attrName>ppt_x</p:attrName>
                                        </p:attrNameLst>
                                      </p:cBhvr>
                                      <p:tavLst>
                                        <p:tav tm="0">
                                          <p:val>
                                            <p:strVal val="0-#ppt_w/2"/>
                                          </p:val>
                                        </p:tav>
                                        <p:tav tm="100000">
                                          <p:val>
                                            <p:strVal val="#ppt_x"/>
                                          </p:val>
                                        </p:tav>
                                      </p:tavLst>
                                    </p:anim>
                                    <p:anim calcmode="lin" valueType="num">
                                      <p:cBhvr additive="base">
                                        <p:cTn id="203" dur="5000" fill="hold"/>
                                        <p:tgtEl>
                                          <p:spTgt spid="20"/>
                                        </p:tgtEl>
                                        <p:attrNameLst>
                                          <p:attrName>ppt_y</p:attrName>
                                        </p:attrNameLst>
                                      </p:cBhvr>
                                      <p:tavLst>
                                        <p:tav tm="0">
                                          <p:val>
                                            <p:strVal val="#ppt_y"/>
                                          </p:val>
                                        </p:tav>
                                        <p:tav tm="100000">
                                          <p:val>
                                            <p:strVal val="#ppt_y"/>
                                          </p:val>
                                        </p:tav>
                                      </p:tavLst>
                                    </p:anim>
                                  </p:childTnLst>
                                </p:cTn>
                              </p:par>
                              <p:par>
                                <p:cTn id="204" presetID="2" presetClass="exit" presetSubtype="2" fill="hold" grpId="1" nodeType="withEffect">
                                  <p:stCondLst>
                                    <p:cond delay="0"/>
                                  </p:stCondLst>
                                  <p:childTnLst>
                                    <p:anim calcmode="lin" valueType="num">
                                      <p:cBhvr additive="base">
                                        <p:cTn id="205" dur="5000"/>
                                        <p:tgtEl>
                                          <p:spTgt spid="20"/>
                                        </p:tgtEl>
                                        <p:attrNameLst>
                                          <p:attrName>ppt_x</p:attrName>
                                        </p:attrNameLst>
                                      </p:cBhvr>
                                      <p:tavLst>
                                        <p:tav tm="0">
                                          <p:val>
                                            <p:strVal val="ppt_x"/>
                                          </p:val>
                                        </p:tav>
                                        <p:tav tm="100000">
                                          <p:val>
                                            <p:strVal val="1+ppt_w/2"/>
                                          </p:val>
                                        </p:tav>
                                      </p:tavLst>
                                    </p:anim>
                                    <p:anim calcmode="lin" valueType="num">
                                      <p:cBhvr additive="base">
                                        <p:cTn id="206" dur="5000"/>
                                        <p:tgtEl>
                                          <p:spTgt spid="20"/>
                                        </p:tgtEl>
                                        <p:attrNameLst>
                                          <p:attrName>ppt_y</p:attrName>
                                        </p:attrNameLst>
                                      </p:cBhvr>
                                      <p:tavLst>
                                        <p:tav tm="0">
                                          <p:val>
                                            <p:strVal val="ppt_y"/>
                                          </p:val>
                                        </p:tav>
                                        <p:tav tm="100000">
                                          <p:val>
                                            <p:strVal val="ppt_y"/>
                                          </p:val>
                                        </p:tav>
                                      </p:tavLst>
                                    </p:anim>
                                    <p:set>
                                      <p:cBhvr>
                                        <p:cTn id="207" dur="1" fill="hold">
                                          <p:stCondLst>
                                            <p:cond delay="4999"/>
                                          </p:stCondLst>
                                        </p:cTn>
                                        <p:tgtEl>
                                          <p:spTgt spid="20"/>
                                        </p:tgtEl>
                                        <p:attrNameLst>
                                          <p:attrName>style.visibility</p:attrName>
                                        </p:attrNameLst>
                                      </p:cBhvr>
                                      <p:to>
                                        <p:strVal val="hidden"/>
                                      </p:to>
                                    </p:set>
                                  </p:childTnLst>
                                </p:cTn>
                              </p:par>
                              <p:par>
                                <p:cTn id="208" presetID="3" presetClass="exit" presetSubtype="5" fill="hold" grpId="2" nodeType="withEffect">
                                  <p:stCondLst>
                                    <p:cond delay="0"/>
                                  </p:stCondLst>
                                  <p:childTnLst>
                                    <p:animEffect transition="out" filter="blinds(vertical)">
                                      <p:cBhvr>
                                        <p:cTn id="209" dur="5000"/>
                                        <p:tgtEl>
                                          <p:spTgt spid="20"/>
                                        </p:tgtEl>
                                      </p:cBhvr>
                                    </p:animEffect>
                                    <p:set>
                                      <p:cBhvr>
                                        <p:cTn id="210" dur="1" fill="hold">
                                          <p:stCondLst>
                                            <p:cond delay="4999"/>
                                          </p:stCondLst>
                                        </p:cTn>
                                        <p:tgtEl>
                                          <p:spTgt spid="20"/>
                                        </p:tgtEl>
                                        <p:attrNameLst>
                                          <p:attrName>style.visibility</p:attrName>
                                        </p:attrNameLst>
                                      </p:cBhvr>
                                      <p:to>
                                        <p:strVal val="hidden"/>
                                      </p:to>
                                    </p:set>
                                  </p:childTnLst>
                                </p:cTn>
                              </p:par>
                              <p:par>
                                <p:cTn id="211" presetID="8" presetClass="emph" presetSubtype="0" fill="hold" grpId="3" nodeType="withEffect">
                                  <p:stCondLst>
                                    <p:cond delay="0"/>
                                  </p:stCondLst>
                                  <p:childTnLst>
                                    <p:animRot by="21600000">
                                      <p:cBhvr>
                                        <p:cTn id="212" dur="5000" fill="hold"/>
                                        <p:tgtEl>
                                          <p:spTgt spid="20"/>
                                        </p:tgtEl>
                                        <p:attrNameLst>
                                          <p:attrName>r</p:attrName>
                                        </p:attrNameLst>
                                      </p:cBhvr>
                                    </p:animRot>
                                  </p:childTnLst>
                                </p:cTn>
                              </p:par>
                              <p:par>
                                <p:cTn id="213" presetID="2" presetClass="entr" presetSubtype="8" fill="hold" grpId="0" nodeType="withEffect">
                                  <p:stCondLst>
                                    <p:cond delay="0"/>
                                  </p:stCondLst>
                                  <p:childTnLst>
                                    <p:set>
                                      <p:cBhvr>
                                        <p:cTn id="214" dur="1" fill="hold">
                                          <p:stCondLst>
                                            <p:cond delay="0"/>
                                          </p:stCondLst>
                                        </p:cTn>
                                        <p:tgtEl>
                                          <p:spTgt spid="21"/>
                                        </p:tgtEl>
                                        <p:attrNameLst>
                                          <p:attrName>style.visibility</p:attrName>
                                        </p:attrNameLst>
                                      </p:cBhvr>
                                      <p:to>
                                        <p:strVal val="visible"/>
                                      </p:to>
                                    </p:set>
                                    <p:anim calcmode="lin" valueType="num">
                                      <p:cBhvr additive="base">
                                        <p:cTn id="215" dur="5000" fill="hold"/>
                                        <p:tgtEl>
                                          <p:spTgt spid="21"/>
                                        </p:tgtEl>
                                        <p:attrNameLst>
                                          <p:attrName>ppt_x</p:attrName>
                                        </p:attrNameLst>
                                      </p:cBhvr>
                                      <p:tavLst>
                                        <p:tav tm="0">
                                          <p:val>
                                            <p:strVal val="0-#ppt_w/2"/>
                                          </p:val>
                                        </p:tav>
                                        <p:tav tm="100000">
                                          <p:val>
                                            <p:strVal val="#ppt_x"/>
                                          </p:val>
                                        </p:tav>
                                      </p:tavLst>
                                    </p:anim>
                                    <p:anim calcmode="lin" valueType="num">
                                      <p:cBhvr additive="base">
                                        <p:cTn id="216" dur="5000" fill="hold"/>
                                        <p:tgtEl>
                                          <p:spTgt spid="21"/>
                                        </p:tgtEl>
                                        <p:attrNameLst>
                                          <p:attrName>ppt_y</p:attrName>
                                        </p:attrNameLst>
                                      </p:cBhvr>
                                      <p:tavLst>
                                        <p:tav tm="0">
                                          <p:val>
                                            <p:strVal val="#ppt_y"/>
                                          </p:val>
                                        </p:tav>
                                        <p:tav tm="100000">
                                          <p:val>
                                            <p:strVal val="#ppt_y"/>
                                          </p:val>
                                        </p:tav>
                                      </p:tavLst>
                                    </p:anim>
                                  </p:childTnLst>
                                </p:cTn>
                              </p:par>
                              <p:par>
                                <p:cTn id="217" presetID="2" presetClass="exit" presetSubtype="2" fill="hold" grpId="1" nodeType="withEffect">
                                  <p:stCondLst>
                                    <p:cond delay="0"/>
                                  </p:stCondLst>
                                  <p:childTnLst>
                                    <p:anim calcmode="lin" valueType="num">
                                      <p:cBhvr additive="base">
                                        <p:cTn id="218" dur="5000"/>
                                        <p:tgtEl>
                                          <p:spTgt spid="21"/>
                                        </p:tgtEl>
                                        <p:attrNameLst>
                                          <p:attrName>ppt_x</p:attrName>
                                        </p:attrNameLst>
                                      </p:cBhvr>
                                      <p:tavLst>
                                        <p:tav tm="0">
                                          <p:val>
                                            <p:strVal val="ppt_x"/>
                                          </p:val>
                                        </p:tav>
                                        <p:tav tm="100000">
                                          <p:val>
                                            <p:strVal val="1+ppt_w/2"/>
                                          </p:val>
                                        </p:tav>
                                      </p:tavLst>
                                    </p:anim>
                                    <p:anim calcmode="lin" valueType="num">
                                      <p:cBhvr additive="base">
                                        <p:cTn id="219" dur="5000"/>
                                        <p:tgtEl>
                                          <p:spTgt spid="21"/>
                                        </p:tgtEl>
                                        <p:attrNameLst>
                                          <p:attrName>ppt_y</p:attrName>
                                        </p:attrNameLst>
                                      </p:cBhvr>
                                      <p:tavLst>
                                        <p:tav tm="0">
                                          <p:val>
                                            <p:strVal val="ppt_y"/>
                                          </p:val>
                                        </p:tav>
                                        <p:tav tm="100000">
                                          <p:val>
                                            <p:strVal val="ppt_y"/>
                                          </p:val>
                                        </p:tav>
                                      </p:tavLst>
                                    </p:anim>
                                    <p:set>
                                      <p:cBhvr>
                                        <p:cTn id="220" dur="1" fill="hold">
                                          <p:stCondLst>
                                            <p:cond delay="4999"/>
                                          </p:stCondLst>
                                        </p:cTn>
                                        <p:tgtEl>
                                          <p:spTgt spid="21"/>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5000"/>
                                        <p:tgtEl>
                                          <p:spTgt spid="21"/>
                                        </p:tgtEl>
                                      </p:cBhvr>
                                    </p:animEffect>
                                    <p:set>
                                      <p:cBhvr>
                                        <p:cTn id="223" dur="1" fill="hold">
                                          <p:stCondLst>
                                            <p:cond delay="4999"/>
                                          </p:stCondLst>
                                        </p:cTn>
                                        <p:tgtEl>
                                          <p:spTgt spid="21"/>
                                        </p:tgtEl>
                                        <p:attrNameLst>
                                          <p:attrName>style.visibility</p:attrName>
                                        </p:attrNameLst>
                                      </p:cBhvr>
                                      <p:to>
                                        <p:strVal val="hidden"/>
                                      </p:to>
                                    </p:set>
                                  </p:childTnLst>
                                </p:cTn>
                              </p:par>
                              <p:par>
                                <p:cTn id="224" presetID="8" presetClass="emph" presetSubtype="0" fill="hold" grpId="3" nodeType="withEffect">
                                  <p:stCondLst>
                                    <p:cond delay="0"/>
                                  </p:stCondLst>
                                  <p:childTnLst>
                                    <p:animRot by="21600000">
                                      <p:cBhvr>
                                        <p:cTn id="225" dur="5000" fill="hold"/>
                                        <p:tgtEl>
                                          <p:spTgt spid="21"/>
                                        </p:tgtEl>
                                        <p:attrNameLst>
                                          <p:attrName>r</p:attrName>
                                        </p:attrNameLst>
                                      </p:cBhvr>
                                    </p:animRot>
                                  </p:childTnLst>
                                </p:cTn>
                              </p:par>
                              <p:par>
                                <p:cTn id="226" presetID="2" presetClass="entr" presetSubtype="8" fill="hold" grpId="0" nodeType="withEffect">
                                  <p:stCondLst>
                                    <p:cond delay="0"/>
                                  </p:stCondLst>
                                  <p:childTnLst>
                                    <p:set>
                                      <p:cBhvr>
                                        <p:cTn id="227" dur="1" fill="hold">
                                          <p:stCondLst>
                                            <p:cond delay="0"/>
                                          </p:stCondLst>
                                        </p:cTn>
                                        <p:tgtEl>
                                          <p:spTgt spid="22"/>
                                        </p:tgtEl>
                                        <p:attrNameLst>
                                          <p:attrName>style.visibility</p:attrName>
                                        </p:attrNameLst>
                                      </p:cBhvr>
                                      <p:to>
                                        <p:strVal val="visible"/>
                                      </p:to>
                                    </p:set>
                                    <p:anim calcmode="lin" valueType="num">
                                      <p:cBhvr additive="base">
                                        <p:cTn id="228" dur="5000" fill="hold"/>
                                        <p:tgtEl>
                                          <p:spTgt spid="22"/>
                                        </p:tgtEl>
                                        <p:attrNameLst>
                                          <p:attrName>ppt_x</p:attrName>
                                        </p:attrNameLst>
                                      </p:cBhvr>
                                      <p:tavLst>
                                        <p:tav tm="0">
                                          <p:val>
                                            <p:strVal val="0-#ppt_w/2"/>
                                          </p:val>
                                        </p:tav>
                                        <p:tav tm="100000">
                                          <p:val>
                                            <p:strVal val="#ppt_x"/>
                                          </p:val>
                                        </p:tav>
                                      </p:tavLst>
                                    </p:anim>
                                    <p:anim calcmode="lin" valueType="num">
                                      <p:cBhvr additive="base">
                                        <p:cTn id="229" dur="5000" fill="hold"/>
                                        <p:tgtEl>
                                          <p:spTgt spid="22"/>
                                        </p:tgtEl>
                                        <p:attrNameLst>
                                          <p:attrName>ppt_y</p:attrName>
                                        </p:attrNameLst>
                                      </p:cBhvr>
                                      <p:tavLst>
                                        <p:tav tm="0">
                                          <p:val>
                                            <p:strVal val="#ppt_y"/>
                                          </p:val>
                                        </p:tav>
                                        <p:tav tm="100000">
                                          <p:val>
                                            <p:strVal val="#ppt_y"/>
                                          </p:val>
                                        </p:tav>
                                      </p:tavLst>
                                    </p:anim>
                                  </p:childTnLst>
                                </p:cTn>
                              </p:par>
                              <p:par>
                                <p:cTn id="230" presetID="2" presetClass="exit" presetSubtype="2" fill="hold" grpId="1" nodeType="withEffect">
                                  <p:stCondLst>
                                    <p:cond delay="0"/>
                                  </p:stCondLst>
                                  <p:childTnLst>
                                    <p:anim calcmode="lin" valueType="num">
                                      <p:cBhvr additive="base">
                                        <p:cTn id="231" dur="5000"/>
                                        <p:tgtEl>
                                          <p:spTgt spid="22"/>
                                        </p:tgtEl>
                                        <p:attrNameLst>
                                          <p:attrName>ppt_x</p:attrName>
                                        </p:attrNameLst>
                                      </p:cBhvr>
                                      <p:tavLst>
                                        <p:tav tm="0">
                                          <p:val>
                                            <p:strVal val="ppt_x"/>
                                          </p:val>
                                        </p:tav>
                                        <p:tav tm="100000">
                                          <p:val>
                                            <p:strVal val="1+ppt_w/2"/>
                                          </p:val>
                                        </p:tav>
                                      </p:tavLst>
                                    </p:anim>
                                    <p:anim calcmode="lin" valueType="num">
                                      <p:cBhvr additive="base">
                                        <p:cTn id="232" dur="5000"/>
                                        <p:tgtEl>
                                          <p:spTgt spid="22"/>
                                        </p:tgtEl>
                                        <p:attrNameLst>
                                          <p:attrName>ppt_y</p:attrName>
                                        </p:attrNameLst>
                                      </p:cBhvr>
                                      <p:tavLst>
                                        <p:tav tm="0">
                                          <p:val>
                                            <p:strVal val="ppt_y"/>
                                          </p:val>
                                        </p:tav>
                                        <p:tav tm="100000">
                                          <p:val>
                                            <p:strVal val="ppt_y"/>
                                          </p:val>
                                        </p:tav>
                                      </p:tavLst>
                                    </p:anim>
                                    <p:set>
                                      <p:cBhvr>
                                        <p:cTn id="233" dur="1" fill="hold">
                                          <p:stCondLst>
                                            <p:cond delay="4999"/>
                                          </p:stCondLst>
                                        </p:cTn>
                                        <p:tgtEl>
                                          <p:spTgt spid="22"/>
                                        </p:tgtEl>
                                        <p:attrNameLst>
                                          <p:attrName>style.visibility</p:attrName>
                                        </p:attrNameLst>
                                      </p:cBhvr>
                                      <p:to>
                                        <p:strVal val="hidden"/>
                                      </p:to>
                                    </p:set>
                                  </p:childTnLst>
                                </p:cTn>
                              </p:par>
                              <p:par>
                                <p:cTn id="234" presetID="3" presetClass="exit" presetSubtype="5" fill="hold" grpId="2" nodeType="withEffect">
                                  <p:stCondLst>
                                    <p:cond delay="0"/>
                                  </p:stCondLst>
                                  <p:childTnLst>
                                    <p:animEffect transition="out" filter="blinds(vertical)">
                                      <p:cBhvr>
                                        <p:cTn id="235" dur="5000"/>
                                        <p:tgtEl>
                                          <p:spTgt spid="22"/>
                                        </p:tgtEl>
                                      </p:cBhvr>
                                    </p:animEffect>
                                    <p:set>
                                      <p:cBhvr>
                                        <p:cTn id="236" dur="1" fill="hold">
                                          <p:stCondLst>
                                            <p:cond delay="4999"/>
                                          </p:stCondLst>
                                        </p:cTn>
                                        <p:tgtEl>
                                          <p:spTgt spid="22"/>
                                        </p:tgtEl>
                                        <p:attrNameLst>
                                          <p:attrName>style.visibility</p:attrName>
                                        </p:attrNameLst>
                                      </p:cBhvr>
                                      <p:to>
                                        <p:strVal val="hidden"/>
                                      </p:to>
                                    </p:set>
                                  </p:childTnLst>
                                </p:cTn>
                              </p:par>
                              <p:par>
                                <p:cTn id="237" presetID="8" presetClass="emph" presetSubtype="0" fill="hold" grpId="3" nodeType="withEffect">
                                  <p:stCondLst>
                                    <p:cond delay="0"/>
                                  </p:stCondLst>
                                  <p:childTnLst>
                                    <p:animRot by="21600000">
                                      <p:cBhvr>
                                        <p:cTn id="238" dur="5000" fill="hold"/>
                                        <p:tgtEl>
                                          <p:spTgt spid="22"/>
                                        </p:tgtEl>
                                        <p:attrNameLst>
                                          <p:attrName>r</p:attrName>
                                        </p:attrNameLst>
                                      </p:cBhvr>
                                    </p:animRot>
                                  </p:childTnLst>
                                </p:cTn>
                              </p:par>
                              <p:par>
                                <p:cTn id="239" presetID="2" presetClass="entr" presetSubtype="8" fill="hold" grpId="0" nodeType="withEffect">
                                  <p:stCondLst>
                                    <p:cond delay="0"/>
                                  </p:stCondLst>
                                  <p:childTnLst>
                                    <p:set>
                                      <p:cBhvr>
                                        <p:cTn id="240" dur="1" fill="hold">
                                          <p:stCondLst>
                                            <p:cond delay="0"/>
                                          </p:stCondLst>
                                        </p:cTn>
                                        <p:tgtEl>
                                          <p:spTgt spid="39"/>
                                        </p:tgtEl>
                                        <p:attrNameLst>
                                          <p:attrName>style.visibility</p:attrName>
                                        </p:attrNameLst>
                                      </p:cBhvr>
                                      <p:to>
                                        <p:strVal val="visible"/>
                                      </p:to>
                                    </p:set>
                                    <p:anim calcmode="lin" valueType="num">
                                      <p:cBhvr additive="base">
                                        <p:cTn id="241" dur="5000" fill="hold"/>
                                        <p:tgtEl>
                                          <p:spTgt spid="39"/>
                                        </p:tgtEl>
                                        <p:attrNameLst>
                                          <p:attrName>ppt_x</p:attrName>
                                        </p:attrNameLst>
                                      </p:cBhvr>
                                      <p:tavLst>
                                        <p:tav tm="0">
                                          <p:val>
                                            <p:strVal val="0-#ppt_w/2"/>
                                          </p:val>
                                        </p:tav>
                                        <p:tav tm="100000">
                                          <p:val>
                                            <p:strVal val="#ppt_x"/>
                                          </p:val>
                                        </p:tav>
                                      </p:tavLst>
                                    </p:anim>
                                    <p:anim calcmode="lin" valueType="num">
                                      <p:cBhvr additive="base">
                                        <p:cTn id="242" dur="5000" fill="hold"/>
                                        <p:tgtEl>
                                          <p:spTgt spid="39"/>
                                        </p:tgtEl>
                                        <p:attrNameLst>
                                          <p:attrName>ppt_y</p:attrName>
                                        </p:attrNameLst>
                                      </p:cBhvr>
                                      <p:tavLst>
                                        <p:tav tm="0">
                                          <p:val>
                                            <p:strVal val="#ppt_y"/>
                                          </p:val>
                                        </p:tav>
                                        <p:tav tm="100000">
                                          <p:val>
                                            <p:strVal val="#ppt_y"/>
                                          </p:val>
                                        </p:tav>
                                      </p:tavLst>
                                    </p:anim>
                                  </p:childTnLst>
                                </p:cTn>
                              </p:par>
                              <p:par>
                                <p:cTn id="243" presetID="2" presetClass="exit" presetSubtype="2" fill="hold" grpId="1" nodeType="withEffect">
                                  <p:stCondLst>
                                    <p:cond delay="0"/>
                                  </p:stCondLst>
                                  <p:childTnLst>
                                    <p:anim calcmode="lin" valueType="num">
                                      <p:cBhvr additive="base">
                                        <p:cTn id="244" dur="5000"/>
                                        <p:tgtEl>
                                          <p:spTgt spid="39"/>
                                        </p:tgtEl>
                                        <p:attrNameLst>
                                          <p:attrName>ppt_x</p:attrName>
                                        </p:attrNameLst>
                                      </p:cBhvr>
                                      <p:tavLst>
                                        <p:tav tm="0">
                                          <p:val>
                                            <p:strVal val="ppt_x"/>
                                          </p:val>
                                        </p:tav>
                                        <p:tav tm="100000">
                                          <p:val>
                                            <p:strVal val="1+ppt_w/2"/>
                                          </p:val>
                                        </p:tav>
                                      </p:tavLst>
                                    </p:anim>
                                    <p:anim calcmode="lin" valueType="num">
                                      <p:cBhvr additive="base">
                                        <p:cTn id="245" dur="5000"/>
                                        <p:tgtEl>
                                          <p:spTgt spid="39"/>
                                        </p:tgtEl>
                                        <p:attrNameLst>
                                          <p:attrName>ppt_y</p:attrName>
                                        </p:attrNameLst>
                                      </p:cBhvr>
                                      <p:tavLst>
                                        <p:tav tm="0">
                                          <p:val>
                                            <p:strVal val="ppt_y"/>
                                          </p:val>
                                        </p:tav>
                                        <p:tav tm="100000">
                                          <p:val>
                                            <p:strVal val="ppt_y"/>
                                          </p:val>
                                        </p:tav>
                                      </p:tavLst>
                                    </p:anim>
                                    <p:set>
                                      <p:cBhvr>
                                        <p:cTn id="246" dur="1" fill="hold">
                                          <p:stCondLst>
                                            <p:cond delay="4999"/>
                                          </p:stCondLst>
                                        </p:cTn>
                                        <p:tgtEl>
                                          <p:spTgt spid="39"/>
                                        </p:tgtEl>
                                        <p:attrNameLst>
                                          <p:attrName>style.visibility</p:attrName>
                                        </p:attrNameLst>
                                      </p:cBhvr>
                                      <p:to>
                                        <p:strVal val="hidden"/>
                                      </p:to>
                                    </p:set>
                                  </p:childTnLst>
                                </p:cTn>
                              </p:par>
                              <p:par>
                                <p:cTn id="247" presetID="3" presetClass="exit" presetSubtype="5" fill="hold" grpId="2" nodeType="withEffect">
                                  <p:stCondLst>
                                    <p:cond delay="0"/>
                                  </p:stCondLst>
                                  <p:childTnLst>
                                    <p:animEffect transition="out" filter="blinds(vertical)">
                                      <p:cBhvr>
                                        <p:cTn id="248" dur="5000"/>
                                        <p:tgtEl>
                                          <p:spTgt spid="39"/>
                                        </p:tgtEl>
                                      </p:cBhvr>
                                    </p:animEffect>
                                    <p:set>
                                      <p:cBhvr>
                                        <p:cTn id="249" dur="1" fill="hold">
                                          <p:stCondLst>
                                            <p:cond delay="4999"/>
                                          </p:stCondLst>
                                        </p:cTn>
                                        <p:tgtEl>
                                          <p:spTgt spid="39"/>
                                        </p:tgtEl>
                                        <p:attrNameLst>
                                          <p:attrName>style.visibility</p:attrName>
                                        </p:attrNameLst>
                                      </p:cBhvr>
                                      <p:to>
                                        <p:strVal val="hidden"/>
                                      </p:to>
                                    </p:set>
                                  </p:childTnLst>
                                </p:cTn>
                              </p:par>
                              <p:par>
                                <p:cTn id="250" presetID="8" presetClass="emph" presetSubtype="0" fill="hold" grpId="3" nodeType="withEffect">
                                  <p:stCondLst>
                                    <p:cond delay="0"/>
                                  </p:stCondLst>
                                  <p:childTnLst>
                                    <p:animRot by="21600000">
                                      <p:cBhvr>
                                        <p:cTn id="251" dur="5000" fill="hold"/>
                                        <p:tgtEl>
                                          <p:spTgt spid="39"/>
                                        </p:tgtEl>
                                        <p:attrNameLst>
                                          <p:attrName>r</p:attrName>
                                        </p:attrNameLst>
                                      </p:cBhvr>
                                    </p:animRot>
                                  </p:childTnLst>
                                </p:cTn>
                              </p:par>
                              <p:par>
                                <p:cTn id="252" presetID="2" presetClass="entr" presetSubtype="8" fill="hold" grpId="0" nodeType="withEffect">
                                  <p:stCondLst>
                                    <p:cond delay="0"/>
                                  </p:stCondLst>
                                  <p:childTnLst>
                                    <p:set>
                                      <p:cBhvr>
                                        <p:cTn id="253" dur="1" fill="hold">
                                          <p:stCondLst>
                                            <p:cond delay="0"/>
                                          </p:stCondLst>
                                        </p:cTn>
                                        <p:tgtEl>
                                          <p:spTgt spid="40"/>
                                        </p:tgtEl>
                                        <p:attrNameLst>
                                          <p:attrName>style.visibility</p:attrName>
                                        </p:attrNameLst>
                                      </p:cBhvr>
                                      <p:to>
                                        <p:strVal val="visible"/>
                                      </p:to>
                                    </p:set>
                                    <p:anim calcmode="lin" valueType="num">
                                      <p:cBhvr additive="base">
                                        <p:cTn id="254" dur="5000" fill="hold"/>
                                        <p:tgtEl>
                                          <p:spTgt spid="40"/>
                                        </p:tgtEl>
                                        <p:attrNameLst>
                                          <p:attrName>ppt_x</p:attrName>
                                        </p:attrNameLst>
                                      </p:cBhvr>
                                      <p:tavLst>
                                        <p:tav tm="0">
                                          <p:val>
                                            <p:strVal val="0-#ppt_w/2"/>
                                          </p:val>
                                        </p:tav>
                                        <p:tav tm="100000">
                                          <p:val>
                                            <p:strVal val="#ppt_x"/>
                                          </p:val>
                                        </p:tav>
                                      </p:tavLst>
                                    </p:anim>
                                    <p:anim calcmode="lin" valueType="num">
                                      <p:cBhvr additive="base">
                                        <p:cTn id="255" dur="5000" fill="hold"/>
                                        <p:tgtEl>
                                          <p:spTgt spid="40"/>
                                        </p:tgtEl>
                                        <p:attrNameLst>
                                          <p:attrName>ppt_y</p:attrName>
                                        </p:attrNameLst>
                                      </p:cBhvr>
                                      <p:tavLst>
                                        <p:tav tm="0">
                                          <p:val>
                                            <p:strVal val="#ppt_y"/>
                                          </p:val>
                                        </p:tav>
                                        <p:tav tm="100000">
                                          <p:val>
                                            <p:strVal val="#ppt_y"/>
                                          </p:val>
                                        </p:tav>
                                      </p:tavLst>
                                    </p:anim>
                                  </p:childTnLst>
                                </p:cTn>
                              </p:par>
                              <p:par>
                                <p:cTn id="256" presetID="2" presetClass="exit" presetSubtype="2" fill="hold" grpId="1" nodeType="withEffect">
                                  <p:stCondLst>
                                    <p:cond delay="0"/>
                                  </p:stCondLst>
                                  <p:childTnLst>
                                    <p:anim calcmode="lin" valueType="num">
                                      <p:cBhvr additive="base">
                                        <p:cTn id="257" dur="5000"/>
                                        <p:tgtEl>
                                          <p:spTgt spid="40"/>
                                        </p:tgtEl>
                                        <p:attrNameLst>
                                          <p:attrName>ppt_x</p:attrName>
                                        </p:attrNameLst>
                                      </p:cBhvr>
                                      <p:tavLst>
                                        <p:tav tm="0">
                                          <p:val>
                                            <p:strVal val="ppt_x"/>
                                          </p:val>
                                        </p:tav>
                                        <p:tav tm="100000">
                                          <p:val>
                                            <p:strVal val="1+ppt_w/2"/>
                                          </p:val>
                                        </p:tav>
                                      </p:tavLst>
                                    </p:anim>
                                    <p:anim calcmode="lin" valueType="num">
                                      <p:cBhvr additive="base">
                                        <p:cTn id="258" dur="5000"/>
                                        <p:tgtEl>
                                          <p:spTgt spid="40"/>
                                        </p:tgtEl>
                                        <p:attrNameLst>
                                          <p:attrName>ppt_y</p:attrName>
                                        </p:attrNameLst>
                                      </p:cBhvr>
                                      <p:tavLst>
                                        <p:tav tm="0">
                                          <p:val>
                                            <p:strVal val="ppt_y"/>
                                          </p:val>
                                        </p:tav>
                                        <p:tav tm="100000">
                                          <p:val>
                                            <p:strVal val="ppt_y"/>
                                          </p:val>
                                        </p:tav>
                                      </p:tavLst>
                                    </p:anim>
                                    <p:set>
                                      <p:cBhvr>
                                        <p:cTn id="259" dur="1" fill="hold">
                                          <p:stCondLst>
                                            <p:cond delay="4999"/>
                                          </p:stCondLst>
                                        </p:cTn>
                                        <p:tgtEl>
                                          <p:spTgt spid="40"/>
                                        </p:tgtEl>
                                        <p:attrNameLst>
                                          <p:attrName>style.visibility</p:attrName>
                                        </p:attrNameLst>
                                      </p:cBhvr>
                                      <p:to>
                                        <p:strVal val="hidden"/>
                                      </p:to>
                                    </p:set>
                                  </p:childTnLst>
                                </p:cTn>
                              </p:par>
                              <p:par>
                                <p:cTn id="260" presetID="3" presetClass="exit" presetSubtype="5" fill="hold" grpId="2" nodeType="withEffect">
                                  <p:stCondLst>
                                    <p:cond delay="0"/>
                                  </p:stCondLst>
                                  <p:childTnLst>
                                    <p:animEffect transition="out" filter="blinds(vertical)">
                                      <p:cBhvr>
                                        <p:cTn id="261" dur="5000"/>
                                        <p:tgtEl>
                                          <p:spTgt spid="40"/>
                                        </p:tgtEl>
                                      </p:cBhvr>
                                    </p:animEffect>
                                    <p:set>
                                      <p:cBhvr>
                                        <p:cTn id="262" dur="1" fill="hold">
                                          <p:stCondLst>
                                            <p:cond delay="4999"/>
                                          </p:stCondLst>
                                        </p:cTn>
                                        <p:tgtEl>
                                          <p:spTgt spid="40"/>
                                        </p:tgtEl>
                                        <p:attrNameLst>
                                          <p:attrName>style.visibility</p:attrName>
                                        </p:attrNameLst>
                                      </p:cBhvr>
                                      <p:to>
                                        <p:strVal val="hidden"/>
                                      </p:to>
                                    </p:set>
                                  </p:childTnLst>
                                </p:cTn>
                              </p:par>
                              <p:par>
                                <p:cTn id="263" presetID="8" presetClass="emph" presetSubtype="0" fill="hold" grpId="3" nodeType="withEffect">
                                  <p:stCondLst>
                                    <p:cond delay="0"/>
                                  </p:stCondLst>
                                  <p:childTnLst>
                                    <p:animRot by="21600000">
                                      <p:cBhvr>
                                        <p:cTn id="264" dur="5000" fill="hold"/>
                                        <p:tgtEl>
                                          <p:spTgt spid="40"/>
                                        </p:tgtEl>
                                        <p:attrNameLst>
                                          <p:attrName>r</p:attrName>
                                        </p:attrNameLst>
                                      </p:cBhvr>
                                    </p:animRot>
                                  </p:childTnLst>
                                </p:cTn>
                              </p:par>
                              <p:par>
                                <p:cTn id="265" presetID="2" presetClass="entr" presetSubtype="8" fill="hold" grpId="0" nodeType="withEffect">
                                  <p:stCondLst>
                                    <p:cond delay="0"/>
                                  </p:stCondLst>
                                  <p:childTnLst>
                                    <p:set>
                                      <p:cBhvr>
                                        <p:cTn id="266" dur="1" fill="hold">
                                          <p:stCondLst>
                                            <p:cond delay="0"/>
                                          </p:stCondLst>
                                        </p:cTn>
                                        <p:tgtEl>
                                          <p:spTgt spid="41"/>
                                        </p:tgtEl>
                                        <p:attrNameLst>
                                          <p:attrName>style.visibility</p:attrName>
                                        </p:attrNameLst>
                                      </p:cBhvr>
                                      <p:to>
                                        <p:strVal val="visible"/>
                                      </p:to>
                                    </p:set>
                                    <p:anim calcmode="lin" valueType="num">
                                      <p:cBhvr additive="base">
                                        <p:cTn id="267" dur="5000" fill="hold"/>
                                        <p:tgtEl>
                                          <p:spTgt spid="41"/>
                                        </p:tgtEl>
                                        <p:attrNameLst>
                                          <p:attrName>ppt_x</p:attrName>
                                        </p:attrNameLst>
                                      </p:cBhvr>
                                      <p:tavLst>
                                        <p:tav tm="0">
                                          <p:val>
                                            <p:strVal val="0-#ppt_w/2"/>
                                          </p:val>
                                        </p:tav>
                                        <p:tav tm="100000">
                                          <p:val>
                                            <p:strVal val="#ppt_x"/>
                                          </p:val>
                                        </p:tav>
                                      </p:tavLst>
                                    </p:anim>
                                    <p:anim calcmode="lin" valueType="num">
                                      <p:cBhvr additive="base">
                                        <p:cTn id="268" dur="5000" fill="hold"/>
                                        <p:tgtEl>
                                          <p:spTgt spid="41"/>
                                        </p:tgtEl>
                                        <p:attrNameLst>
                                          <p:attrName>ppt_y</p:attrName>
                                        </p:attrNameLst>
                                      </p:cBhvr>
                                      <p:tavLst>
                                        <p:tav tm="0">
                                          <p:val>
                                            <p:strVal val="#ppt_y"/>
                                          </p:val>
                                        </p:tav>
                                        <p:tav tm="100000">
                                          <p:val>
                                            <p:strVal val="#ppt_y"/>
                                          </p:val>
                                        </p:tav>
                                      </p:tavLst>
                                    </p:anim>
                                  </p:childTnLst>
                                </p:cTn>
                              </p:par>
                              <p:par>
                                <p:cTn id="269" presetID="2" presetClass="exit" presetSubtype="2" fill="hold" grpId="1" nodeType="withEffect">
                                  <p:stCondLst>
                                    <p:cond delay="0"/>
                                  </p:stCondLst>
                                  <p:childTnLst>
                                    <p:anim calcmode="lin" valueType="num">
                                      <p:cBhvr additive="base">
                                        <p:cTn id="270" dur="5000"/>
                                        <p:tgtEl>
                                          <p:spTgt spid="41"/>
                                        </p:tgtEl>
                                        <p:attrNameLst>
                                          <p:attrName>ppt_x</p:attrName>
                                        </p:attrNameLst>
                                      </p:cBhvr>
                                      <p:tavLst>
                                        <p:tav tm="0">
                                          <p:val>
                                            <p:strVal val="ppt_x"/>
                                          </p:val>
                                        </p:tav>
                                        <p:tav tm="100000">
                                          <p:val>
                                            <p:strVal val="1+ppt_w/2"/>
                                          </p:val>
                                        </p:tav>
                                      </p:tavLst>
                                    </p:anim>
                                    <p:anim calcmode="lin" valueType="num">
                                      <p:cBhvr additive="base">
                                        <p:cTn id="271" dur="5000"/>
                                        <p:tgtEl>
                                          <p:spTgt spid="41"/>
                                        </p:tgtEl>
                                        <p:attrNameLst>
                                          <p:attrName>ppt_y</p:attrName>
                                        </p:attrNameLst>
                                      </p:cBhvr>
                                      <p:tavLst>
                                        <p:tav tm="0">
                                          <p:val>
                                            <p:strVal val="ppt_y"/>
                                          </p:val>
                                        </p:tav>
                                        <p:tav tm="100000">
                                          <p:val>
                                            <p:strVal val="ppt_y"/>
                                          </p:val>
                                        </p:tav>
                                      </p:tavLst>
                                    </p:anim>
                                    <p:set>
                                      <p:cBhvr>
                                        <p:cTn id="272" dur="1" fill="hold">
                                          <p:stCondLst>
                                            <p:cond delay="4999"/>
                                          </p:stCondLst>
                                        </p:cTn>
                                        <p:tgtEl>
                                          <p:spTgt spid="41"/>
                                        </p:tgtEl>
                                        <p:attrNameLst>
                                          <p:attrName>style.visibility</p:attrName>
                                        </p:attrNameLst>
                                      </p:cBhvr>
                                      <p:to>
                                        <p:strVal val="hidden"/>
                                      </p:to>
                                    </p:set>
                                  </p:childTnLst>
                                </p:cTn>
                              </p:par>
                              <p:par>
                                <p:cTn id="273" presetID="3" presetClass="exit" presetSubtype="5" fill="hold" grpId="2" nodeType="withEffect">
                                  <p:stCondLst>
                                    <p:cond delay="0"/>
                                  </p:stCondLst>
                                  <p:childTnLst>
                                    <p:animEffect transition="out" filter="blinds(vertical)">
                                      <p:cBhvr>
                                        <p:cTn id="274" dur="5000"/>
                                        <p:tgtEl>
                                          <p:spTgt spid="41"/>
                                        </p:tgtEl>
                                      </p:cBhvr>
                                    </p:animEffect>
                                    <p:set>
                                      <p:cBhvr>
                                        <p:cTn id="275" dur="1" fill="hold">
                                          <p:stCondLst>
                                            <p:cond delay="4999"/>
                                          </p:stCondLst>
                                        </p:cTn>
                                        <p:tgtEl>
                                          <p:spTgt spid="41"/>
                                        </p:tgtEl>
                                        <p:attrNameLst>
                                          <p:attrName>style.visibility</p:attrName>
                                        </p:attrNameLst>
                                      </p:cBhvr>
                                      <p:to>
                                        <p:strVal val="hidden"/>
                                      </p:to>
                                    </p:set>
                                  </p:childTnLst>
                                </p:cTn>
                              </p:par>
                              <p:par>
                                <p:cTn id="276" presetID="8" presetClass="emph" presetSubtype="0" fill="hold" grpId="3" nodeType="withEffect">
                                  <p:stCondLst>
                                    <p:cond delay="0"/>
                                  </p:stCondLst>
                                  <p:childTnLst>
                                    <p:animRot by="21600000">
                                      <p:cBhvr>
                                        <p:cTn id="277" dur="5000" fill="hold"/>
                                        <p:tgtEl>
                                          <p:spTgt spid="41"/>
                                        </p:tgtEl>
                                        <p:attrNameLst>
                                          <p:attrName>r</p:attrName>
                                        </p:attrNameLst>
                                      </p:cBhvr>
                                    </p:animRot>
                                  </p:childTnLst>
                                </p:cTn>
                              </p:par>
                              <p:par>
                                <p:cTn id="278" presetID="2" presetClass="entr" presetSubtype="8" fill="hold" grpId="0" nodeType="withEffect">
                                  <p:stCondLst>
                                    <p:cond delay="0"/>
                                  </p:stCondLst>
                                  <p:childTnLst>
                                    <p:set>
                                      <p:cBhvr>
                                        <p:cTn id="279" dur="1" fill="hold">
                                          <p:stCondLst>
                                            <p:cond delay="0"/>
                                          </p:stCondLst>
                                        </p:cTn>
                                        <p:tgtEl>
                                          <p:spTgt spid="36"/>
                                        </p:tgtEl>
                                        <p:attrNameLst>
                                          <p:attrName>style.visibility</p:attrName>
                                        </p:attrNameLst>
                                      </p:cBhvr>
                                      <p:to>
                                        <p:strVal val="visible"/>
                                      </p:to>
                                    </p:set>
                                    <p:anim calcmode="lin" valueType="num">
                                      <p:cBhvr additive="base">
                                        <p:cTn id="280" dur="5000" fill="hold"/>
                                        <p:tgtEl>
                                          <p:spTgt spid="36"/>
                                        </p:tgtEl>
                                        <p:attrNameLst>
                                          <p:attrName>ppt_x</p:attrName>
                                        </p:attrNameLst>
                                      </p:cBhvr>
                                      <p:tavLst>
                                        <p:tav tm="0">
                                          <p:val>
                                            <p:strVal val="0-#ppt_w/2"/>
                                          </p:val>
                                        </p:tav>
                                        <p:tav tm="100000">
                                          <p:val>
                                            <p:strVal val="#ppt_x"/>
                                          </p:val>
                                        </p:tav>
                                      </p:tavLst>
                                    </p:anim>
                                    <p:anim calcmode="lin" valueType="num">
                                      <p:cBhvr additive="base">
                                        <p:cTn id="281" dur="5000" fill="hold"/>
                                        <p:tgtEl>
                                          <p:spTgt spid="36"/>
                                        </p:tgtEl>
                                        <p:attrNameLst>
                                          <p:attrName>ppt_y</p:attrName>
                                        </p:attrNameLst>
                                      </p:cBhvr>
                                      <p:tavLst>
                                        <p:tav tm="0">
                                          <p:val>
                                            <p:strVal val="#ppt_y"/>
                                          </p:val>
                                        </p:tav>
                                        <p:tav tm="100000">
                                          <p:val>
                                            <p:strVal val="#ppt_y"/>
                                          </p:val>
                                        </p:tav>
                                      </p:tavLst>
                                    </p:anim>
                                  </p:childTnLst>
                                </p:cTn>
                              </p:par>
                              <p:par>
                                <p:cTn id="282" presetID="2" presetClass="exit" presetSubtype="2" fill="hold" grpId="1" nodeType="withEffect">
                                  <p:stCondLst>
                                    <p:cond delay="0"/>
                                  </p:stCondLst>
                                  <p:childTnLst>
                                    <p:anim calcmode="lin" valueType="num">
                                      <p:cBhvr additive="base">
                                        <p:cTn id="283" dur="5000"/>
                                        <p:tgtEl>
                                          <p:spTgt spid="36"/>
                                        </p:tgtEl>
                                        <p:attrNameLst>
                                          <p:attrName>ppt_x</p:attrName>
                                        </p:attrNameLst>
                                      </p:cBhvr>
                                      <p:tavLst>
                                        <p:tav tm="0">
                                          <p:val>
                                            <p:strVal val="ppt_x"/>
                                          </p:val>
                                        </p:tav>
                                        <p:tav tm="100000">
                                          <p:val>
                                            <p:strVal val="1+ppt_w/2"/>
                                          </p:val>
                                        </p:tav>
                                      </p:tavLst>
                                    </p:anim>
                                    <p:anim calcmode="lin" valueType="num">
                                      <p:cBhvr additive="base">
                                        <p:cTn id="284" dur="5000"/>
                                        <p:tgtEl>
                                          <p:spTgt spid="36"/>
                                        </p:tgtEl>
                                        <p:attrNameLst>
                                          <p:attrName>ppt_y</p:attrName>
                                        </p:attrNameLst>
                                      </p:cBhvr>
                                      <p:tavLst>
                                        <p:tav tm="0">
                                          <p:val>
                                            <p:strVal val="ppt_y"/>
                                          </p:val>
                                        </p:tav>
                                        <p:tav tm="100000">
                                          <p:val>
                                            <p:strVal val="ppt_y"/>
                                          </p:val>
                                        </p:tav>
                                      </p:tavLst>
                                    </p:anim>
                                    <p:set>
                                      <p:cBhvr>
                                        <p:cTn id="285" dur="1" fill="hold">
                                          <p:stCondLst>
                                            <p:cond delay="4999"/>
                                          </p:stCondLst>
                                        </p:cTn>
                                        <p:tgtEl>
                                          <p:spTgt spid="36"/>
                                        </p:tgtEl>
                                        <p:attrNameLst>
                                          <p:attrName>style.visibility</p:attrName>
                                        </p:attrNameLst>
                                      </p:cBhvr>
                                      <p:to>
                                        <p:strVal val="hidden"/>
                                      </p:to>
                                    </p:set>
                                  </p:childTnLst>
                                </p:cTn>
                              </p:par>
                              <p:par>
                                <p:cTn id="286" presetID="3" presetClass="exit" presetSubtype="5" fill="hold" grpId="2" nodeType="withEffect">
                                  <p:stCondLst>
                                    <p:cond delay="0"/>
                                  </p:stCondLst>
                                  <p:childTnLst>
                                    <p:animEffect transition="out" filter="blinds(vertical)">
                                      <p:cBhvr>
                                        <p:cTn id="287" dur="5000"/>
                                        <p:tgtEl>
                                          <p:spTgt spid="36"/>
                                        </p:tgtEl>
                                      </p:cBhvr>
                                    </p:animEffect>
                                    <p:set>
                                      <p:cBhvr>
                                        <p:cTn id="288" dur="1" fill="hold">
                                          <p:stCondLst>
                                            <p:cond delay="4999"/>
                                          </p:stCondLst>
                                        </p:cTn>
                                        <p:tgtEl>
                                          <p:spTgt spid="36"/>
                                        </p:tgtEl>
                                        <p:attrNameLst>
                                          <p:attrName>style.visibility</p:attrName>
                                        </p:attrNameLst>
                                      </p:cBhvr>
                                      <p:to>
                                        <p:strVal val="hidden"/>
                                      </p:to>
                                    </p:set>
                                  </p:childTnLst>
                                </p:cTn>
                              </p:par>
                              <p:par>
                                <p:cTn id="289" presetID="8" presetClass="emph" presetSubtype="0" fill="hold" grpId="3" nodeType="withEffect">
                                  <p:stCondLst>
                                    <p:cond delay="0"/>
                                  </p:stCondLst>
                                  <p:childTnLst>
                                    <p:animRot by="21600000">
                                      <p:cBhvr>
                                        <p:cTn id="290" dur="5000" fill="hold"/>
                                        <p:tgtEl>
                                          <p:spTgt spid="36"/>
                                        </p:tgtEl>
                                        <p:attrNameLst>
                                          <p:attrName>r</p:attrName>
                                        </p:attrNameLst>
                                      </p:cBhvr>
                                    </p:animRot>
                                  </p:childTnLst>
                                </p:cTn>
                              </p:par>
                              <p:par>
                                <p:cTn id="291" presetID="2" presetClass="entr" presetSubtype="8" fill="hold" grpId="0" nodeType="withEffect">
                                  <p:stCondLst>
                                    <p:cond delay="0"/>
                                  </p:stCondLst>
                                  <p:childTnLst>
                                    <p:set>
                                      <p:cBhvr>
                                        <p:cTn id="292" dur="1" fill="hold">
                                          <p:stCondLst>
                                            <p:cond delay="0"/>
                                          </p:stCondLst>
                                        </p:cTn>
                                        <p:tgtEl>
                                          <p:spTgt spid="37"/>
                                        </p:tgtEl>
                                        <p:attrNameLst>
                                          <p:attrName>style.visibility</p:attrName>
                                        </p:attrNameLst>
                                      </p:cBhvr>
                                      <p:to>
                                        <p:strVal val="visible"/>
                                      </p:to>
                                    </p:set>
                                    <p:anim calcmode="lin" valueType="num">
                                      <p:cBhvr additive="base">
                                        <p:cTn id="293" dur="5000" fill="hold"/>
                                        <p:tgtEl>
                                          <p:spTgt spid="37"/>
                                        </p:tgtEl>
                                        <p:attrNameLst>
                                          <p:attrName>ppt_x</p:attrName>
                                        </p:attrNameLst>
                                      </p:cBhvr>
                                      <p:tavLst>
                                        <p:tav tm="0">
                                          <p:val>
                                            <p:strVal val="0-#ppt_w/2"/>
                                          </p:val>
                                        </p:tav>
                                        <p:tav tm="100000">
                                          <p:val>
                                            <p:strVal val="#ppt_x"/>
                                          </p:val>
                                        </p:tav>
                                      </p:tavLst>
                                    </p:anim>
                                    <p:anim calcmode="lin" valueType="num">
                                      <p:cBhvr additive="base">
                                        <p:cTn id="294" dur="5000" fill="hold"/>
                                        <p:tgtEl>
                                          <p:spTgt spid="37"/>
                                        </p:tgtEl>
                                        <p:attrNameLst>
                                          <p:attrName>ppt_y</p:attrName>
                                        </p:attrNameLst>
                                      </p:cBhvr>
                                      <p:tavLst>
                                        <p:tav tm="0">
                                          <p:val>
                                            <p:strVal val="#ppt_y"/>
                                          </p:val>
                                        </p:tav>
                                        <p:tav tm="100000">
                                          <p:val>
                                            <p:strVal val="#ppt_y"/>
                                          </p:val>
                                        </p:tav>
                                      </p:tavLst>
                                    </p:anim>
                                  </p:childTnLst>
                                </p:cTn>
                              </p:par>
                              <p:par>
                                <p:cTn id="295" presetID="2" presetClass="exit" presetSubtype="2" fill="hold" grpId="1" nodeType="withEffect">
                                  <p:stCondLst>
                                    <p:cond delay="0"/>
                                  </p:stCondLst>
                                  <p:childTnLst>
                                    <p:anim calcmode="lin" valueType="num">
                                      <p:cBhvr additive="base">
                                        <p:cTn id="296" dur="5000"/>
                                        <p:tgtEl>
                                          <p:spTgt spid="37"/>
                                        </p:tgtEl>
                                        <p:attrNameLst>
                                          <p:attrName>ppt_x</p:attrName>
                                        </p:attrNameLst>
                                      </p:cBhvr>
                                      <p:tavLst>
                                        <p:tav tm="0">
                                          <p:val>
                                            <p:strVal val="ppt_x"/>
                                          </p:val>
                                        </p:tav>
                                        <p:tav tm="100000">
                                          <p:val>
                                            <p:strVal val="1+ppt_w/2"/>
                                          </p:val>
                                        </p:tav>
                                      </p:tavLst>
                                    </p:anim>
                                    <p:anim calcmode="lin" valueType="num">
                                      <p:cBhvr additive="base">
                                        <p:cTn id="297" dur="5000"/>
                                        <p:tgtEl>
                                          <p:spTgt spid="37"/>
                                        </p:tgtEl>
                                        <p:attrNameLst>
                                          <p:attrName>ppt_y</p:attrName>
                                        </p:attrNameLst>
                                      </p:cBhvr>
                                      <p:tavLst>
                                        <p:tav tm="0">
                                          <p:val>
                                            <p:strVal val="ppt_y"/>
                                          </p:val>
                                        </p:tav>
                                        <p:tav tm="100000">
                                          <p:val>
                                            <p:strVal val="ppt_y"/>
                                          </p:val>
                                        </p:tav>
                                      </p:tavLst>
                                    </p:anim>
                                    <p:set>
                                      <p:cBhvr>
                                        <p:cTn id="298" dur="1" fill="hold">
                                          <p:stCondLst>
                                            <p:cond delay="4999"/>
                                          </p:stCondLst>
                                        </p:cTn>
                                        <p:tgtEl>
                                          <p:spTgt spid="37"/>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5000"/>
                                        <p:tgtEl>
                                          <p:spTgt spid="37"/>
                                        </p:tgtEl>
                                      </p:cBhvr>
                                    </p:animEffect>
                                    <p:set>
                                      <p:cBhvr>
                                        <p:cTn id="301" dur="1" fill="hold">
                                          <p:stCondLst>
                                            <p:cond delay="4999"/>
                                          </p:stCondLst>
                                        </p:cTn>
                                        <p:tgtEl>
                                          <p:spTgt spid="37"/>
                                        </p:tgtEl>
                                        <p:attrNameLst>
                                          <p:attrName>style.visibility</p:attrName>
                                        </p:attrNameLst>
                                      </p:cBhvr>
                                      <p:to>
                                        <p:strVal val="hidden"/>
                                      </p:to>
                                    </p:set>
                                  </p:childTnLst>
                                </p:cTn>
                              </p:par>
                              <p:par>
                                <p:cTn id="302" presetID="8" presetClass="emph" presetSubtype="0" fill="hold" grpId="3" nodeType="withEffect">
                                  <p:stCondLst>
                                    <p:cond delay="0"/>
                                  </p:stCondLst>
                                  <p:childTnLst>
                                    <p:animRot by="21600000">
                                      <p:cBhvr>
                                        <p:cTn id="303" dur="5000" fill="hold"/>
                                        <p:tgtEl>
                                          <p:spTgt spid="37"/>
                                        </p:tgtEl>
                                        <p:attrNameLst>
                                          <p:attrName>r</p:attrName>
                                        </p:attrNameLst>
                                      </p:cBhvr>
                                    </p:animRot>
                                  </p:childTnLst>
                                </p:cTn>
                              </p:par>
                              <p:par>
                                <p:cTn id="304" presetID="2" presetClass="entr" presetSubtype="8" fill="hold" grpId="0" nodeType="withEffect">
                                  <p:stCondLst>
                                    <p:cond delay="0"/>
                                  </p:stCondLst>
                                  <p:childTnLst>
                                    <p:set>
                                      <p:cBhvr>
                                        <p:cTn id="305" dur="1" fill="hold">
                                          <p:stCondLst>
                                            <p:cond delay="0"/>
                                          </p:stCondLst>
                                        </p:cTn>
                                        <p:tgtEl>
                                          <p:spTgt spid="38"/>
                                        </p:tgtEl>
                                        <p:attrNameLst>
                                          <p:attrName>style.visibility</p:attrName>
                                        </p:attrNameLst>
                                      </p:cBhvr>
                                      <p:to>
                                        <p:strVal val="visible"/>
                                      </p:to>
                                    </p:set>
                                    <p:anim calcmode="lin" valueType="num">
                                      <p:cBhvr additive="base">
                                        <p:cTn id="306" dur="5000" fill="hold"/>
                                        <p:tgtEl>
                                          <p:spTgt spid="38"/>
                                        </p:tgtEl>
                                        <p:attrNameLst>
                                          <p:attrName>ppt_x</p:attrName>
                                        </p:attrNameLst>
                                      </p:cBhvr>
                                      <p:tavLst>
                                        <p:tav tm="0">
                                          <p:val>
                                            <p:strVal val="0-#ppt_w/2"/>
                                          </p:val>
                                        </p:tav>
                                        <p:tav tm="100000">
                                          <p:val>
                                            <p:strVal val="#ppt_x"/>
                                          </p:val>
                                        </p:tav>
                                      </p:tavLst>
                                    </p:anim>
                                    <p:anim calcmode="lin" valueType="num">
                                      <p:cBhvr additive="base">
                                        <p:cTn id="307" dur="5000" fill="hold"/>
                                        <p:tgtEl>
                                          <p:spTgt spid="38"/>
                                        </p:tgtEl>
                                        <p:attrNameLst>
                                          <p:attrName>ppt_y</p:attrName>
                                        </p:attrNameLst>
                                      </p:cBhvr>
                                      <p:tavLst>
                                        <p:tav tm="0">
                                          <p:val>
                                            <p:strVal val="#ppt_y"/>
                                          </p:val>
                                        </p:tav>
                                        <p:tav tm="100000">
                                          <p:val>
                                            <p:strVal val="#ppt_y"/>
                                          </p:val>
                                        </p:tav>
                                      </p:tavLst>
                                    </p:anim>
                                  </p:childTnLst>
                                </p:cTn>
                              </p:par>
                              <p:par>
                                <p:cTn id="308" presetID="2" presetClass="exit" presetSubtype="2" fill="hold" grpId="1" nodeType="withEffect">
                                  <p:stCondLst>
                                    <p:cond delay="0"/>
                                  </p:stCondLst>
                                  <p:childTnLst>
                                    <p:anim calcmode="lin" valueType="num">
                                      <p:cBhvr additive="base">
                                        <p:cTn id="309" dur="5000"/>
                                        <p:tgtEl>
                                          <p:spTgt spid="38"/>
                                        </p:tgtEl>
                                        <p:attrNameLst>
                                          <p:attrName>ppt_x</p:attrName>
                                        </p:attrNameLst>
                                      </p:cBhvr>
                                      <p:tavLst>
                                        <p:tav tm="0">
                                          <p:val>
                                            <p:strVal val="ppt_x"/>
                                          </p:val>
                                        </p:tav>
                                        <p:tav tm="100000">
                                          <p:val>
                                            <p:strVal val="1+ppt_w/2"/>
                                          </p:val>
                                        </p:tav>
                                      </p:tavLst>
                                    </p:anim>
                                    <p:anim calcmode="lin" valueType="num">
                                      <p:cBhvr additive="base">
                                        <p:cTn id="310" dur="5000"/>
                                        <p:tgtEl>
                                          <p:spTgt spid="38"/>
                                        </p:tgtEl>
                                        <p:attrNameLst>
                                          <p:attrName>ppt_y</p:attrName>
                                        </p:attrNameLst>
                                      </p:cBhvr>
                                      <p:tavLst>
                                        <p:tav tm="0">
                                          <p:val>
                                            <p:strVal val="ppt_y"/>
                                          </p:val>
                                        </p:tav>
                                        <p:tav tm="100000">
                                          <p:val>
                                            <p:strVal val="ppt_y"/>
                                          </p:val>
                                        </p:tav>
                                      </p:tavLst>
                                    </p:anim>
                                    <p:set>
                                      <p:cBhvr>
                                        <p:cTn id="311" dur="1" fill="hold">
                                          <p:stCondLst>
                                            <p:cond delay="4999"/>
                                          </p:stCondLst>
                                        </p:cTn>
                                        <p:tgtEl>
                                          <p:spTgt spid="38"/>
                                        </p:tgtEl>
                                        <p:attrNameLst>
                                          <p:attrName>style.visibility</p:attrName>
                                        </p:attrNameLst>
                                      </p:cBhvr>
                                      <p:to>
                                        <p:strVal val="hidden"/>
                                      </p:to>
                                    </p:set>
                                  </p:childTnLst>
                                </p:cTn>
                              </p:par>
                              <p:par>
                                <p:cTn id="312" presetID="3" presetClass="exit" presetSubtype="5" fill="hold" grpId="2" nodeType="withEffect">
                                  <p:stCondLst>
                                    <p:cond delay="0"/>
                                  </p:stCondLst>
                                  <p:childTnLst>
                                    <p:animEffect transition="out" filter="blinds(vertical)">
                                      <p:cBhvr>
                                        <p:cTn id="313" dur="5000"/>
                                        <p:tgtEl>
                                          <p:spTgt spid="38"/>
                                        </p:tgtEl>
                                      </p:cBhvr>
                                    </p:animEffect>
                                    <p:set>
                                      <p:cBhvr>
                                        <p:cTn id="314" dur="1" fill="hold">
                                          <p:stCondLst>
                                            <p:cond delay="4999"/>
                                          </p:stCondLst>
                                        </p:cTn>
                                        <p:tgtEl>
                                          <p:spTgt spid="38"/>
                                        </p:tgtEl>
                                        <p:attrNameLst>
                                          <p:attrName>style.visibility</p:attrName>
                                        </p:attrNameLst>
                                      </p:cBhvr>
                                      <p:to>
                                        <p:strVal val="hidden"/>
                                      </p:to>
                                    </p:set>
                                  </p:childTnLst>
                                </p:cTn>
                              </p:par>
                              <p:par>
                                <p:cTn id="315" presetID="8" presetClass="emph" presetSubtype="0" fill="hold" grpId="3" nodeType="withEffect">
                                  <p:stCondLst>
                                    <p:cond delay="0"/>
                                  </p:stCondLst>
                                  <p:childTnLst>
                                    <p:animRot by="21600000">
                                      <p:cBhvr>
                                        <p:cTn id="316" dur="5000" fill="hold"/>
                                        <p:tgtEl>
                                          <p:spTgt spid="38"/>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33"/>
                                        </p:tgtEl>
                                        <p:attrNameLst>
                                          <p:attrName>style.visibility</p:attrName>
                                        </p:attrNameLst>
                                      </p:cBhvr>
                                      <p:to>
                                        <p:strVal val="visible"/>
                                      </p:to>
                                    </p:set>
                                    <p:anim calcmode="lin" valueType="num">
                                      <p:cBhvr additive="base">
                                        <p:cTn id="319" dur="5000" fill="hold"/>
                                        <p:tgtEl>
                                          <p:spTgt spid="33"/>
                                        </p:tgtEl>
                                        <p:attrNameLst>
                                          <p:attrName>ppt_x</p:attrName>
                                        </p:attrNameLst>
                                      </p:cBhvr>
                                      <p:tavLst>
                                        <p:tav tm="0">
                                          <p:val>
                                            <p:strVal val="0-#ppt_w/2"/>
                                          </p:val>
                                        </p:tav>
                                        <p:tav tm="100000">
                                          <p:val>
                                            <p:strVal val="#ppt_x"/>
                                          </p:val>
                                        </p:tav>
                                      </p:tavLst>
                                    </p:anim>
                                    <p:anim calcmode="lin" valueType="num">
                                      <p:cBhvr additive="base">
                                        <p:cTn id="320" dur="5000" fill="hold"/>
                                        <p:tgtEl>
                                          <p:spTgt spid="33"/>
                                        </p:tgtEl>
                                        <p:attrNameLst>
                                          <p:attrName>ppt_y</p:attrName>
                                        </p:attrNameLst>
                                      </p:cBhvr>
                                      <p:tavLst>
                                        <p:tav tm="0">
                                          <p:val>
                                            <p:strVal val="#ppt_y"/>
                                          </p:val>
                                        </p:tav>
                                        <p:tav tm="100000">
                                          <p:val>
                                            <p:strVal val="#ppt_y"/>
                                          </p:val>
                                        </p:tav>
                                      </p:tavLst>
                                    </p:anim>
                                  </p:childTnLst>
                                </p:cTn>
                              </p:par>
                              <p:par>
                                <p:cTn id="321" presetID="2" presetClass="exit" presetSubtype="2" fill="hold" grpId="1" nodeType="withEffect">
                                  <p:stCondLst>
                                    <p:cond delay="0"/>
                                  </p:stCondLst>
                                  <p:childTnLst>
                                    <p:anim calcmode="lin" valueType="num">
                                      <p:cBhvr additive="base">
                                        <p:cTn id="322" dur="5000"/>
                                        <p:tgtEl>
                                          <p:spTgt spid="33"/>
                                        </p:tgtEl>
                                        <p:attrNameLst>
                                          <p:attrName>ppt_x</p:attrName>
                                        </p:attrNameLst>
                                      </p:cBhvr>
                                      <p:tavLst>
                                        <p:tav tm="0">
                                          <p:val>
                                            <p:strVal val="ppt_x"/>
                                          </p:val>
                                        </p:tav>
                                        <p:tav tm="100000">
                                          <p:val>
                                            <p:strVal val="1+ppt_w/2"/>
                                          </p:val>
                                        </p:tav>
                                      </p:tavLst>
                                    </p:anim>
                                    <p:anim calcmode="lin" valueType="num">
                                      <p:cBhvr additive="base">
                                        <p:cTn id="323" dur="5000"/>
                                        <p:tgtEl>
                                          <p:spTgt spid="33"/>
                                        </p:tgtEl>
                                        <p:attrNameLst>
                                          <p:attrName>ppt_y</p:attrName>
                                        </p:attrNameLst>
                                      </p:cBhvr>
                                      <p:tavLst>
                                        <p:tav tm="0">
                                          <p:val>
                                            <p:strVal val="ppt_y"/>
                                          </p:val>
                                        </p:tav>
                                        <p:tav tm="100000">
                                          <p:val>
                                            <p:strVal val="ppt_y"/>
                                          </p:val>
                                        </p:tav>
                                      </p:tavLst>
                                    </p:anim>
                                    <p:set>
                                      <p:cBhvr>
                                        <p:cTn id="324" dur="1" fill="hold">
                                          <p:stCondLst>
                                            <p:cond delay="4999"/>
                                          </p:stCondLst>
                                        </p:cTn>
                                        <p:tgtEl>
                                          <p:spTgt spid="33"/>
                                        </p:tgtEl>
                                        <p:attrNameLst>
                                          <p:attrName>style.visibility</p:attrName>
                                        </p:attrNameLst>
                                      </p:cBhvr>
                                      <p:to>
                                        <p:strVal val="hidden"/>
                                      </p:to>
                                    </p:set>
                                  </p:childTnLst>
                                </p:cTn>
                              </p:par>
                              <p:par>
                                <p:cTn id="325" presetID="3" presetClass="exit" presetSubtype="5" fill="hold" grpId="2" nodeType="withEffect">
                                  <p:stCondLst>
                                    <p:cond delay="0"/>
                                  </p:stCondLst>
                                  <p:childTnLst>
                                    <p:animEffect transition="out" filter="blinds(vertical)">
                                      <p:cBhvr>
                                        <p:cTn id="326" dur="5000"/>
                                        <p:tgtEl>
                                          <p:spTgt spid="33"/>
                                        </p:tgtEl>
                                      </p:cBhvr>
                                    </p:animEffect>
                                    <p:set>
                                      <p:cBhvr>
                                        <p:cTn id="327" dur="1" fill="hold">
                                          <p:stCondLst>
                                            <p:cond delay="4999"/>
                                          </p:stCondLst>
                                        </p:cTn>
                                        <p:tgtEl>
                                          <p:spTgt spid="33"/>
                                        </p:tgtEl>
                                        <p:attrNameLst>
                                          <p:attrName>style.visibility</p:attrName>
                                        </p:attrNameLst>
                                      </p:cBhvr>
                                      <p:to>
                                        <p:strVal val="hidden"/>
                                      </p:to>
                                    </p:set>
                                  </p:childTnLst>
                                </p:cTn>
                              </p:par>
                              <p:par>
                                <p:cTn id="328" presetID="8" presetClass="emph" presetSubtype="0" fill="hold" grpId="3" nodeType="withEffect">
                                  <p:stCondLst>
                                    <p:cond delay="0"/>
                                  </p:stCondLst>
                                  <p:childTnLst>
                                    <p:animRot by="21600000">
                                      <p:cBhvr>
                                        <p:cTn id="329" dur="5000" fill="hold"/>
                                        <p:tgtEl>
                                          <p:spTgt spid="33"/>
                                        </p:tgtEl>
                                        <p:attrNameLst>
                                          <p:attrName>r</p:attrName>
                                        </p:attrNameLst>
                                      </p:cBhvr>
                                    </p:animRot>
                                  </p:childTnLst>
                                </p:cTn>
                              </p:par>
                              <p:par>
                                <p:cTn id="330" presetID="2" presetClass="entr" presetSubtype="8" fill="hold" grpId="0" nodeType="withEffect">
                                  <p:stCondLst>
                                    <p:cond delay="0"/>
                                  </p:stCondLst>
                                  <p:childTnLst>
                                    <p:set>
                                      <p:cBhvr>
                                        <p:cTn id="331" dur="1" fill="hold">
                                          <p:stCondLst>
                                            <p:cond delay="0"/>
                                          </p:stCondLst>
                                        </p:cTn>
                                        <p:tgtEl>
                                          <p:spTgt spid="34"/>
                                        </p:tgtEl>
                                        <p:attrNameLst>
                                          <p:attrName>style.visibility</p:attrName>
                                        </p:attrNameLst>
                                      </p:cBhvr>
                                      <p:to>
                                        <p:strVal val="visible"/>
                                      </p:to>
                                    </p:set>
                                    <p:anim calcmode="lin" valueType="num">
                                      <p:cBhvr additive="base">
                                        <p:cTn id="332" dur="5000" fill="hold"/>
                                        <p:tgtEl>
                                          <p:spTgt spid="34"/>
                                        </p:tgtEl>
                                        <p:attrNameLst>
                                          <p:attrName>ppt_x</p:attrName>
                                        </p:attrNameLst>
                                      </p:cBhvr>
                                      <p:tavLst>
                                        <p:tav tm="0">
                                          <p:val>
                                            <p:strVal val="0-#ppt_w/2"/>
                                          </p:val>
                                        </p:tav>
                                        <p:tav tm="100000">
                                          <p:val>
                                            <p:strVal val="#ppt_x"/>
                                          </p:val>
                                        </p:tav>
                                      </p:tavLst>
                                    </p:anim>
                                    <p:anim calcmode="lin" valueType="num">
                                      <p:cBhvr additive="base">
                                        <p:cTn id="333" dur="5000" fill="hold"/>
                                        <p:tgtEl>
                                          <p:spTgt spid="34"/>
                                        </p:tgtEl>
                                        <p:attrNameLst>
                                          <p:attrName>ppt_y</p:attrName>
                                        </p:attrNameLst>
                                      </p:cBhvr>
                                      <p:tavLst>
                                        <p:tav tm="0">
                                          <p:val>
                                            <p:strVal val="#ppt_y"/>
                                          </p:val>
                                        </p:tav>
                                        <p:tav tm="100000">
                                          <p:val>
                                            <p:strVal val="#ppt_y"/>
                                          </p:val>
                                        </p:tav>
                                      </p:tavLst>
                                    </p:anim>
                                  </p:childTnLst>
                                </p:cTn>
                              </p:par>
                              <p:par>
                                <p:cTn id="334" presetID="2" presetClass="exit" presetSubtype="2" fill="hold" grpId="1" nodeType="withEffect">
                                  <p:stCondLst>
                                    <p:cond delay="0"/>
                                  </p:stCondLst>
                                  <p:childTnLst>
                                    <p:anim calcmode="lin" valueType="num">
                                      <p:cBhvr additive="base">
                                        <p:cTn id="335" dur="5000"/>
                                        <p:tgtEl>
                                          <p:spTgt spid="34"/>
                                        </p:tgtEl>
                                        <p:attrNameLst>
                                          <p:attrName>ppt_x</p:attrName>
                                        </p:attrNameLst>
                                      </p:cBhvr>
                                      <p:tavLst>
                                        <p:tav tm="0">
                                          <p:val>
                                            <p:strVal val="ppt_x"/>
                                          </p:val>
                                        </p:tav>
                                        <p:tav tm="100000">
                                          <p:val>
                                            <p:strVal val="1+ppt_w/2"/>
                                          </p:val>
                                        </p:tav>
                                      </p:tavLst>
                                    </p:anim>
                                    <p:anim calcmode="lin" valueType="num">
                                      <p:cBhvr additive="base">
                                        <p:cTn id="336" dur="5000"/>
                                        <p:tgtEl>
                                          <p:spTgt spid="34"/>
                                        </p:tgtEl>
                                        <p:attrNameLst>
                                          <p:attrName>ppt_y</p:attrName>
                                        </p:attrNameLst>
                                      </p:cBhvr>
                                      <p:tavLst>
                                        <p:tav tm="0">
                                          <p:val>
                                            <p:strVal val="ppt_y"/>
                                          </p:val>
                                        </p:tav>
                                        <p:tav tm="100000">
                                          <p:val>
                                            <p:strVal val="ppt_y"/>
                                          </p:val>
                                        </p:tav>
                                      </p:tavLst>
                                    </p:anim>
                                    <p:set>
                                      <p:cBhvr>
                                        <p:cTn id="337" dur="1" fill="hold">
                                          <p:stCondLst>
                                            <p:cond delay="4999"/>
                                          </p:stCondLst>
                                        </p:cTn>
                                        <p:tgtEl>
                                          <p:spTgt spid="34"/>
                                        </p:tgtEl>
                                        <p:attrNameLst>
                                          <p:attrName>style.visibility</p:attrName>
                                        </p:attrNameLst>
                                      </p:cBhvr>
                                      <p:to>
                                        <p:strVal val="hidden"/>
                                      </p:to>
                                    </p:set>
                                  </p:childTnLst>
                                </p:cTn>
                              </p:par>
                              <p:par>
                                <p:cTn id="338" presetID="3" presetClass="exit" presetSubtype="5" fill="hold" grpId="2" nodeType="withEffect">
                                  <p:stCondLst>
                                    <p:cond delay="0"/>
                                  </p:stCondLst>
                                  <p:childTnLst>
                                    <p:animEffect transition="out" filter="blinds(vertical)">
                                      <p:cBhvr>
                                        <p:cTn id="339" dur="5000"/>
                                        <p:tgtEl>
                                          <p:spTgt spid="34"/>
                                        </p:tgtEl>
                                      </p:cBhvr>
                                    </p:animEffect>
                                    <p:set>
                                      <p:cBhvr>
                                        <p:cTn id="340" dur="1" fill="hold">
                                          <p:stCondLst>
                                            <p:cond delay="4999"/>
                                          </p:stCondLst>
                                        </p:cTn>
                                        <p:tgtEl>
                                          <p:spTgt spid="34"/>
                                        </p:tgtEl>
                                        <p:attrNameLst>
                                          <p:attrName>style.visibility</p:attrName>
                                        </p:attrNameLst>
                                      </p:cBhvr>
                                      <p:to>
                                        <p:strVal val="hidden"/>
                                      </p:to>
                                    </p:set>
                                  </p:childTnLst>
                                </p:cTn>
                              </p:par>
                              <p:par>
                                <p:cTn id="341" presetID="8" presetClass="emph" presetSubtype="0" fill="hold" grpId="3" nodeType="withEffect">
                                  <p:stCondLst>
                                    <p:cond delay="0"/>
                                  </p:stCondLst>
                                  <p:childTnLst>
                                    <p:animRot by="21600000">
                                      <p:cBhvr>
                                        <p:cTn id="342" dur="5000" fill="hold"/>
                                        <p:tgtEl>
                                          <p:spTgt spid="34"/>
                                        </p:tgtEl>
                                        <p:attrNameLst>
                                          <p:attrName>r</p:attrName>
                                        </p:attrNameLst>
                                      </p:cBhvr>
                                    </p:animRot>
                                  </p:childTnLst>
                                </p:cTn>
                              </p:par>
                              <p:par>
                                <p:cTn id="343" presetID="2" presetClass="entr" presetSubtype="8" fill="hold" grpId="0" nodeType="withEffect">
                                  <p:stCondLst>
                                    <p:cond delay="0"/>
                                  </p:stCondLst>
                                  <p:childTnLst>
                                    <p:set>
                                      <p:cBhvr>
                                        <p:cTn id="344" dur="1" fill="hold">
                                          <p:stCondLst>
                                            <p:cond delay="0"/>
                                          </p:stCondLst>
                                        </p:cTn>
                                        <p:tgtEl>
                                          <p:spTgt spid="35"/>
                                        </p:tgtEl>
                                        <p:attrNameLst>
                                          <p:attrName>style.visibility</p:attrName>
                                        </p:attrNameLst>
                                      </p:cBhvr>
                                      <p:to>
                                        <p:strVal val="visible"/>
                                      </p:to>
                                    </p:set>
                                    <p:anim calcmode="lin" valueType="num">
                                      <p:cBhvr additive="base">
                                        <p:cTn id="345" dur="5000" fill="hold"/>
                                        <p:tgtEl>
                                          <p:spTgt spid="35"/>
                                        </p:tgtEl>
                                        <p:attrNameLst>
                                          <p:attrName>ppt_x</p:attrName>
                                        </p:attrNameLst>
                                      </p:cBhvr>
                                      <p:tavLst>
                                        <p:tav tm="0">
                                          <p:val>
                                            <p:strVal val="0-#ppt_w/2"/>
                                          </p:val>
                                        </p:tav>
                                        <p:tav tm="100000">
                                          <p:val>
                                            <p:strVal val="#ppt_x"/>
                                          </p:val>
                                        </p:tav>
                                      </p:tavLst>
                                    </p:anim>
                                    <p:anim calcmode="lin" valueType="num">
                                      <p:cBhvr additive="base">
                                        <p:cTn id="346" dur="5000" fill="hold"/>
                                        <p:tgtEl>
                                          <p:spTgt spid="35"/>
                                        </p:tgtEl>
                                        <p:attrNameLst>
                                          <p:attrName>ppt_y</p:attrName>
                                        </p:attrNameLst>
                                      </p:cBhvr>
                                      <p:tavLst>
                                        <p:tav tm="0">
                                          <p:val>
                                            <p:strVal val="#ppt_y"/>
                                          </p:val>
                                        </p:tav>
                                        <p:tav tm="100000">
                                          <p:val>
                                            <p:strVal val="#ppt_y"/>
                                          </p:val>
                                        </p:tav>
                                      </p:tavLst>
                                    </p:anim>
                                  </p:childTnLst>
                                </p:cTn>
                              </p:par>
                              <p:par>
                                <p:cTn id="347" presetID="2" presetClass="exit" presetSubtype="2" fill="hold" grpId="1" nodeType="withEffect">
                                  <p:stCondLst>
                                    <p:cond delay="0"/>
                                  </p:stCondLst>
                                  <p:childTnLst>
                                    <p:anim calcmode="lin" valueType="num">
                                      <p:cBhvr additive="base">
                                        <p:cTn id="348" dur="5000"/>
                                        <p:tgtEl>
                                          <p:spTgt spid="35"/>
                                        </p:tgtEl>
                                        <p:attrNameLst>
                                          <p:attrName>ppt_x</p:attrName>
                                        </p:attrNameLst>
                                      </p:cBhvr>
                                      <p:tavLst>
                                        <p:tav tm="0">
                                          <p:val>
                                            <p:strVal val="ppt_x"/>
                                          </p:val>
                                        </p:tav>
                                        <p:tav tm="100000">
                                          <p:val>
                                            <p:strVal val="1+ppt_w/2"/>
                                          </p:val>
                                        </p:tav>
                                      </p:tavLst>
                                    </p:anim>
                                    <p:anim calcmode="lin" valueType="num">
                                      <p:cBhvr additive="base">
                                        <p:cTn id="349" dur="5000"/>
                                        <p:tgtEl>
                                          <p:spTgt spid="35"/>
                                        </p:tgtEl>
                                        <p:attrNameLst>
                                          <p:attrName>ppt_y</p:attrName>
                                        </p:attrNameLst>
                                      </p:cBhvr>
                                      <p:tavLst>
                                        <p:tav tm="0">
                                          <p:val>
                                            <p:strVal val="ppt_y"/>
                                          </p:val>
                                        </p:tav>
                                        <p:tav tm="100000">
                                          <p:val>
                                            <p:strVal val="ppt_y"/>
                                          </p:val>
                                        </p:tav>
                                      </p:tavLst>
                                    </p:anim>
                                    <p:set>
                                      <p:cBhvr>
                                        <p:cTn id="350" dur="1" fill="hold">
                                          <p:stCondLst>
                                            <p:cond delay="4999"/>
                                          </p:stCondLst>
                                        </p:cTn>
                                        <p:tgtEl>
                                          <p:spTgt spid="35"/>
                                        </p:tgtEl>
                                        <p:attrNameLst>
                                          <p:attrName>style.visibility</p:attrName>
                                        </p:attrNameLst>
                                      </p:cBhvr>
                                      <p:to>
                                        <p:strVal val="hidden"/>
                                      </p:to>
                                    </p:set>
                                  </p:childTnLst>
                                </p:cTn>
                              </p:par>
                              <p:par>
                                <p:cTn id="351" presetID="3" presetClass="exit" presetSubtype="5" fill="hold" grpId="2" nodeType="withEffect">
                                  <p:stCondLst>
                                    <p:cond delay="0"/>
                                  </p:stCondLst>
                                  <p:childTnLst>
                                    <p:animEffect transition="out" filter="blinds(vertical)">
                                      <p:cBhvr>
                                        <p:cTn id="352" dur="5000"/>
                                        <p:tgtEl>
                                          <p:spTgt spid="35"/>
                                        </p:tgtEl>
                                      </p:cBhvr>
                                    </p:animEffect>
                                    <p:set>
                                      <p:cBhvr>
                                        <p:cTn id="353" dur="1" fill="hold">
                                          <p:stCondLst>
                                            <p:cond delay="4999"/>
                                          </p:stCondLst>
                                        </p:cTn>
                                        <p:tgtEl>
                                          <p:spTgt spid="35"/>
                                        </p:tgtEl>
                                        <p:attrNameLst>
                                          <p:attrName>style.visibility</p:attrName>
                                        </p:attrNameLst>
                                      </p:cBhvr>
                                      <p:to>
                                        <p:strVal val="hidden"/>
                                      </p:to>
                                    </p:set>
                                  </p:childTnLst>
                                </p:cTn>
                              </p:par>
                              <p:par>
                                <p:cTn id="354" presetID="8" presetClass="emph" presetSubtype="0" fill="hold" grpId="3" nodeType="withEffect">
                                  <p:stCondLst>
                                    <p:cond delay="0"/>
                                  </p:stCondLst>
                                  <p:childTnLst>
                                    <p:animRot by="21600000">
                                      <p:cBhvr>
                                        <p:cTn id="355" dur="5000" fill="hold"/>
                                        <p:tgtEl>
                                          <p:spTgt spid="35"/>
                                        </p:tgtEl>
                                        <p:attrNameLst>
                                          <p:attrName>r</p:attrName>
                                        </p:attrNameLst>
                                      </p:cBhvr>
                                    </p:animRot>
                                  </p:childTnLst>
                                </p:cTn>
                              </p:par>
                              <p:par>
                                <p:cTn id="356" presetID="2" presetClass="entr" presetSubtype="8" fill="hold" grpId="0" nodeType="withEffect">
                                  <p:stCondLst>
                                    <p:cond delay="0"/>
                                  </p:stCondLst>
                                  <p:childTnLst>
                                    <p:set>
                                      <p:cBhvr>
                                        <p:cTn id="357" dur="1" fill="hold">
                                          <p:stCondLst>
                                            <p:cond delay="0"/>
                                          </p:stCondLst>
                                        </p:cTn>
                                        <p:tgtEl>
                                          <p:spTgt spid="80"/>
                                        </p:tgtEl>
                                        <p:attrNameLst>
                                          <p:attrName>style.visibility</p:attrName>
                                        </p:attrNameLst>
                                      </p:cBhvr>
                                      <p:to>
                                        <p:strVal val="visible"/>
                                      </p:to>
                                    </p:set>
                                    <p:anim calcmode="lin" valueType="num">
                                      <p:cBhvr additive="base">
                                        <p:cTn id="358" dur="5000" fill="hold"/>
                                        <p:tgtEl>
                                          <p:spTgt spid="80"/>
                                        </p:tgtEl>
                                        <p:attrNameLst>
                                          <p:attrName>ppt_x</p:attrName>
                                        </p:attrNameLst>
                                      </p:cBhvr>
                                      <p:tavLst>
                                        <p:tav tm="0">
                                          <p:val>
                                            <p:strVal val="0-#ppt_w/2"/>
                                          </p:val>
                                        </p:tav>
                                        <p:tav tm="100000">
                                          <p:val>
                                            <p:strVal val="#ppt_x"/>
                                          </p:val>
                                        </p:tav>
                                      </p:tavLst>
                                    </p:anim>
                                    <p:anim calcmode="lin" valueType="num">
                                      <p:cBhvr additive="base">
                                        <p:cTn id="359" dur="5000" fill="hold"/>
                                        <p:tgtEl>
                                          <p:spTgt spid="80"/>
                                        </p:tgtEl>
                                        <p:attrNameLst>
                                          <p:attrName>ppt_y</p:attrName>
                                        </p:attrNameLst>
                                      </p:cBhvr>
                                      <p:tavLst>
                                        <p:tav tm="0">
                                          <p:val>
                                            <p:strVal val="#ppt_y"/>
                                          </p:val>
                                        </p:tav>
                                        <p:tav tm="100000">
                                          <p:val>
                                            <p:strVal val="#ppt_y"/>
                                          </p:val>
                                        </p:tav>
                                      </p:tavLst>
                                    </p:anim>
                                  </p:childTnLst>
                                </p:cTn>
                              </p:par>
                              <p:par>
                                <p:cTn id="360" presetID="2" presetClass="exit" presetSubtype="2" fill="hold" grpId="1" nodeType="withEffect">
                                  <p:stCondLst>
                                    <p:cond delay="0"/>
                                  </p:stCondLst>
                                  <p:childTnLst>
                                    <p:anim calcmode="lin" valueType="num">
                                      <p:cBhvr additive="base">
                                        <p:cTn id="361" dur="5000"/>
                                        <p:tgtEl>
                                          <p:spTgt spid="80"/>
                                        </p:tgtEl>
                                        <p:attrNameLst>
                                          <p:attrName>ppt_x</p:attrName>
                                        </p:attrNameLst>
                                      </p:cBhvr>
                                      <p:tavLst>
                                        <p:tav tm="0">
                                          <p:val>
                                            <p:strVal val="ppt_x"/>
                                          </p:val>
                                        </p:tav>
                                        <p:tav tm="100000">
                                          <p:val>
                                            <p:strVal val="1+ppt_w/2"/>
                                          </p:val>
                                        </p:tav>
                                      </p:tavLst>
                                    </p:anim>
                                    <p:anim calcmode="lin" valueType="num">
                                      <p:cBhvr additive="base">
                                        <p:cTn id="362" dur="5000"/>
                                        <p:tgtEl>
                                          <p:spTgt spid="80"/>
                                        </p:tgtEl>
                                        <p:attrNameLst>
                                          <p:attrName>ppt_y</p:attrName>
                                        </p:attrNameLst>
                                      </p:cBhvr>
                                      <p:tavLst>
                                        <p:tav tm="0">
                                          <p:val>
                                            <p:strVal val="ppt_y"/>
                                          </p:val>
                                        </p:tav>
                                        <p:tav tm="100000">
                                          <p:val>
                                            <p:strVal val="ppt_y"/>
                                          </p:val>
                                        </p:tav>
                                      </p:tavLst>
                                    </p:anim>
                                    <p:set>
                                      <p:cBhvr>
                                        <p:cTn id="363" dur="1" fill="hold">
                                          <p:stCondLst>
                                            <p:cond delay="4999"/>
                                          </p:stCondLst>
                                        </p:cTn>
                                        <p:tgtEl>
                                          <p:spTgt spid="80"/>
                                        </p:tgtEl>
                                        <p:attrNameLst>
                                          <p:attrName>style.visibility</p:attrName>
                                        </p:attrNameLst>
                                      </p:cBhvr>
                                      <p:to>
                                        <p:strVal val="hidden"/>
                                      </p:to>
                                    </p:set>
                                  </p:childTnLst>
                                </p:cTn>
                              </p:par>
                              <p:par>
                                <p:cTn id="364" presetID="3" presetClass="exit" presetSubtype="5" fill="hold" grpId="2" nodeType="withEffect">
                                  <p:stCondLst>
                                    <p:cond delay="0"/>
                                  </p:stCondLst>
                                  <p:childTnLst>
                                    <p:animEffect transition="out" filter="blinds(vertical)">
                                      <p:cBhvr>
                                        <p:cTn id="365" dur="5000"/>
                                        <p:tgtEl>
                                          <p:spTgt spid="80"/>
                                        </p:tgtEl>
                                      </p:cBhvr>
                                    </p:animEffect>
                                    <p:set>
                                      <p:cBhvr>
                                        <p:cTn id="366" dur="1" fill="hold">
                                          <p:stCondLst>
                                            <p:cond delay="4999"/>
                                          </p:stCondLst>
                                        </p:cTn>
                                        <p:tgtEl>
                                          <p:spTgt spid="80"/>
                                        </p:tgtEl>
                                        <p:attrNameLst>
                                          <p:attrName>style.visibility</p:attrName>
                                        </p:attrNameLst>
                                      </p:cBhvr>
                                      <p:to>
                                        <p:strVal val="hidden"/>
                                      </p:to>
                                    </p:set>
                                  </p:childTnLst>
                                </p:cTn>
                              </p:par>
                              <p:par>
                                <p:cTn id="367" presetID="8" presetClass="emph" presetSubtype="0" fill="hold" grpId="3" nodeType="withEffect">
                                  <p:stCondLst>
                                    <p:cond delay="0"/>
                                  </p:stCondLst>
                                  <p:childTnLst>
                                    <p:animRot by="21600000">
                                      <p:cBhvr>
                                        <p:cTn id="368" dur="5000" fill="hold"/>
                                        <p:tgtEl>
                                          <p:spTgt spid="80"/>
                                        </p:tgtEl>
                                        <p:attrNameLst>
                                          <p:attrName>r</p:attrName>
                                        </p:attrNameLst>
                                      </p:cBhvr>
                                    </p:animRot>
                                  </p:childTnLst>
                                </p:cTn>
                              </p:par>
                              <p:par>
                                <p:cTn id="369" presetID="2" presetClass="entr" presetSubtype="8" fill="hold" grpId="0" nodeType="withEffect">
                                  <p:stCondLst>
                                    <p:cond delay="0"/>
                                  </p:stCondLst>
                                  <p:childTnLst>
                                    <p:set>
                                      <p:cBhvr>
                                        <p:cTn id="370" dur="1" fill="hold">
                                          <p:stCondLst>
                                            <p:cond delay="0"/>
                                          </p:stCondLst>
                                        </p:cTn>
                                        <p:tgtEl>
                                          <p:spTgt spid="81"/>
                                        </p:tgtEl>
                                        <p:attrNameLst>
                                          <p:attrName>style.visibility</p:attrName>
                                        </p:attrNameLst>
                                      </p:cBhvr>
                                      <p:to>
                                        <p:strVal val="visible"/>
                                      </p:to>
                                    </p:set>
                                    <p:anim calcmode="lin" valueType="num">
                                      <p:cBhvr additive="base">
                                        <p:cTn id="371" dur="5000" fill="hold"/>
                                        <p:tgtEl>
                                          <p:spTgt spid="81"/>
                                        </p:tgtEl>
                                        <p:attrNameLst>
                                          <p:attrName>ppt_x</p:attrName>
                                        </p:attrNameLst>
                                      </p:cBhvr>
                                      <p:tavLst>
                                        <p:tav tm="0">
                                          <p:val>
                                            <p:strVal val="0-#ppt_w/2"/>
                                          </p:val>
                                        </p:tav>
                                        <p:tav tm="100000">
                                          <p:val>
                                            <p:strVal val="#ppt_x"/>
                                          </p:val>
                                        </p:tav>
                                      </p:tavLst>
                                    </p:anim>
                                    <p:anim calcmode="lin" valueType="num">
                                      <p:cBhvr additive="base">
                                        <p:cTn id="372" dur="5000" fill="hold"/>
                                        <p:tgtEl>
                                          <p:spTgt spid="81"/>
                                        </p:tgtEl>
                                        <p:attrNameLst>
                                          <p:attrName>ppt_y</p:attrName>
                                        </p:attrNameLst>
                                      </p:cBhvr>
                                      <p:tavLst>
                                        <p:tav tm="0">
                                          <p:val>
                                            <p:strVal val="#ppt_y"/>
                                          </p:val>
                                        </p:tav>
                                        <p:tav tm="100000">
                                          <p:val>
                                            <p:strVal val="#ppt_y"/>
                                          </p:val>
                                        </p:tav>
                                      </p:tavLst>
                                    </p:anim>
                                  </p:childTnLst>
                                </p:cTn>
                              </p:par>
                              <p:par>
                                <p:cTn id="373" presetID="2" presetClass="exit" presetSubtype="2" fill="hold" grpId="1" nodeType="withEffect">
                                  <p:stCondLst>
                                    <p:cond delay="0"/>
                                  </p:stCondLst>
                                  <p:childTnLst>
                                    <p:anim calcmode="lin" valueType="num">
                                      <p:cBhvr additive="base">
                                        <p:cTn id="374" dur="5000"/>
                                        <p:tgtEl>
                                          <p:spTgt spid="81"/>
                                        </p:tgtEl>
                                        <p:attrNameLst>
                                          <p:attrName>ppt_x</p:attrName>
                                        </p:attrNameLst>
                                      </p:cBhvr>
                                      <p:tavLst>
                                        <p:tav tm="0">
                                          <p:val>
                                            <p:strVal val="ppt_x"/>
                                          </p:val>
                                        </p:tav>
                                        <p:tav tm="100000">
                                          <p:val>
                                            <p:strVal val="1+ppt_w/2"/>
                                          </p:val>
                                        </p:tav>
                                      </p:tavLst>
                                    </p:anim>
                                    <p:anim calcmode="lin" valueType="num">
                                      <p:cBhvr additive="base">
                                        <p:cTn id="375" dur="5000"/>
                                        <p:tgtEl>
                                          <p:spTgt spid="81"/>
                                        </p:tgtEl>
                                        <p:attrNameLst>
                                          <p:attrName>ppt_y</p:attrName>
                                        </p:attrNameLst>
                                      </p:cBhvr>
                                      <p:tavLst>
                                        <p:tav tm="0">
                                          <p:val>
                                            <p:strVal val="ppt_y"/>
                                          </p:val>
                                        </p:tav>
                                        <p:tav tm="100000">
                                          <p:val>
                                            <p:strVal val="ppt_y"/>
                                          </p:val>
                                        </p:tav>
                                      </p:tavLst>
                                    </p:anim>
                                    <p:set>
                                      <p:cBhvr>
                                        <p:cTn id="376" dur="1" fill="hold">
                                          <p:stCondLst>
                                            <p:cond delay="4999"/>
                                          </p:stCondLst>
                                        </p:cTn>
                                        <p:tgtEl>
                                          <p:spTgt spid="81"/>
                                        </p:tgtEl>
                                        <p:attrNameLst>
                                          <p:attrName>style.visibility</p:attrName>
                                        </p:attrNameLst>
                                      </p:cBhvr>
                                      <p:to>
                                        <p:strVal val="hidden"/>
                                      </p:to>
                                    </p:set>
                                  </p:childTnLst>
                                </p:cTn>
                              </p:par>
                              <p:par>
                                <p:cTn id="377" presetID="3" presetClass="exit" presetSubtype="5" fill="hold" grpId="2" nodeType="withEffect">
                                  <p:stCondLst>
                                    <p:cond delay="0"/>
                                  </p:stCondLst>
                                  <p:childTnLst>
                                    <p:animEffect transition="out" filter="blinds(vertical)">
                                      <p:cBhvr>
                                        <p:cTn id="378" dur="5000"/>
                                        <p:tgtEl>
                                          <p:spTgt spid="81"/>
                                        </p:tgtEl>
                                      </p:cBhvr>
                                    </p:animEffect>
                                    <p:set>
                                      <p:cBhvr>
                                        <p:cTn id="379" dur="1" fill="hold">
                                          <p:stCondLst>
                                            <p:cond delay="4999"/>
                                          </p:stCondLst>
                                        </p:cTn>
                                        <p:tgtEl>
                                          <p:spTgt spid="81"/>
                                        </p:tgtEl>
                                        <p:attrNameLst>
                                          <p:attrName>style.visibility</p:attrName>
                                        </p:attrNameLst>
                                      </p:cBhvr>
                                      <p:to>
                                        <p:strVal val="hidden"/>
                                      </p:to>
                                    </p:set>
                                  </p:childTnLst>
                                </p:cTn>
                              </p:par>
                              <p:par>
                                <p:cTn id="380" presetID="8" presetClass="emph" presetSubtype="0" fill="hold" grpId="3" nodeType="withEffect">
                                  <p:stCondLst>
                                    <p:cond delay="0"/>
                                  </p:stCondLst>
                                  <p:childTnLst>
                                    <p:animRot by="21600000">
                                      <p:cBhvr>
                                        <p:cTn id="381" dur="5000" fill="hold"/>
                                        <p:tgtEl>
                                          <p:spTgt spid="81"/>
                                        </p:tgtEl>
                                        <p:attrNameLst>
                                          <p:attrName>r</p:attrName>
                                        </p:attrNameLst>
                                      </p:cBhvr>
                                    </p:animRot>
                                  </p:childTnLst>
                                </p:cTn>
                              </p:par>
                              <p:par>
                                <p:cTn id="382" presetID="2" presetClass="entr" presetSubtype="8" fill="hold" grpId="0" nodeType="withEffect">
                                  <p:stCondLst>
                                    <p:cond delay="0"/>
                                  </p:stCondLst>
                                  <p:childTnLst>
                                    <p:set>
                                      <p:cBhvr>
                                        <p:cTn id="383" dur="1" fill="hold">
                                          <p:stCondLst>
                                            <p:cond delay="0"/>
                                          </p:stCondLst>
                                        </p:cTn>
                                        <p:tgtEl>
                                          <p:spTgt spid="82"/>
                                        </p:tgtEl>
                                        <p:attrNameLst>
                                          <p:attrName>style.visibility</p:attrName>
                                        </p:attrNameLst>
                                      </p:cBhvr>
                                      <p:to>
                                        <p:strVal val="visible"/>
                                      </p:to>
                                    </p:set>
                                    <p:anim calcmode="lin" valueType="num">
                                      <p:cBhvr additive="base">
                                        <p:cTn id="384" dur="5000" fill="hold"/>
                                        <p:tgtEl>
                                          <p:spTgt spid="82"/>
                                        </p:tgtEl>
                                        <p:attrNameLst>
                                          <p:attrName>ppt_x</p:attrName>
                                        </p:attrNameLst>
                                      </p:cBhvr>
                                      <p:tavLst>
                                        <p:tav tm="0">
                                          <p:val>
                                            <p:strVal val="0-#ppt_w/2"/>
                                          </p:val>
                                        </p:tav>
                                        <p:tav tm="100000">
                                          <p:val>
                                            <p:strVal val="#ppt_x"/>
                                          </p:val>
                                        </p:tav>
                                      </p:tavLst>
                                    </p:anim>
                                    <p:anim calcmode="lin" valueType="num">
                                      <p:cBhvr additive="base">
                                        <p:cTn id="385" dur="5000" fill="hold"/>
                                        <p:tgtEl>
                                          <p:spTgt spid="82"/>
                                        </p:tgtEl>
                                        <p:attrNameLst>
                                          <p:attrName>ppt_y</p:attrName>
                                        </p:attrNameLst>
                                      </p:cBhvr>
                                      <p:tavLst>
                                        <p:tav tm="0">
                                          <p:val>
                                            <p:strVal val="#ppt_y"/>
                                          </p:val>
                                        </p:tav>
                                        <p:tav tm="100000">
                                          <p:val>
                                            <p:strVal val="#ppt_y"/>
                                          </p:val>
                                        </p:tav>
                                      </p:tavLst>
                                    </p:anim>
                                  </p:childTnLst>
                                </p:cTn>
                              </p:par>
                              <p:par>
                                <p:cTn id="386" presetID="2" presetClass="exit" presetSubtype="2" fill="hold" grpId="1" nodeType="withEffect">
                                  <p:stCondLst>
                                    <p:cond delay="0"/>
                                  </p:stCondLst>
                                  <p:childTnLst>
                                    <p:anim calcmode="lin" valueType="num">
                                      <p:cBhvr additive="base">
                                        <p:cTn id="387" dur="5000"/>
                                        <p:tgtEl>
                                          <p:spTgt spid="82"/>
                                        </p:tgtEl>
                                        <p:attrNameLst>
                                          <p:attrName>ppt_x</p:attrName>
                                        </p:attrNameLst>
                                      </p:cBhvr>
                                      <p:tavLst>
                                        <p:tav tm="0">
                                          <p:val>
                                            <p:strVal val="ppt_x"/>
                                          </p:val>
                                        </p:tav>
                                        <p:tav tm="100000">
                                          <p:val>
                                            <p:strVal val="1+ppt_w/2"/>
                                          </p:val>
                                        </p:tav>
                                      </p:tavLst>
                                    </p:anim>
                                    <p:anim calcmode="lin" valueType="num">
                                      <p:cBhvr additive="base">
                                        <p:cTn id="388" dur="5000"/>
                                        <p:tgtEl>
                                          <p:spTgt spid="82"/>
                                        </p:tgtEl>
                                        <p:attrNameLst>
                                          <p:attrName>ppt_y</p:attrName>
                                        </p:attrNameLst>
                                      </p:cBhvr>
                                      <p:tavLst>
                                        <p:tav tm="0">
                                          <p:val>
                                            <p:strVal val="ppt_y"/>
                                          </p:val>
                                        </p:tav>
                                        <p:tav tm="100000">
                                          <p:val>
                                            <p:strVal val="ppt_y"/>
                                          </p:val>
                                        </p:tav>
                                      </p:tavLst>
                                    </p:anim>
                                    <p:set>
                                      <p:cBhvr>
                                        <p:cTn id="389" dur="1" fill="hold">
                                          <p:stCondLst>
                                            <p:cond delay="4999"/>
                                          </p:stCondLst>
                                        </p:cTn>
                                        <p:tgtEl>
                                          <p:spTgt spid="82"/>
                                        </p:tgtEl>
                                        <p:attrNameLst>
                                          <p:attrName>style.visibility</p:attrName>
                                        </p:attrNameLst>
                                      </p:cBhvr>
                                      <p:to>
                                        <p:strVal val="hidden"/>
                                      </p:to>
                                    </p:set>
                                  </p:childTnLst>
                                </p:cTn>
                              </p:par>
                              <p:par>
                                <p:cTn id="390" presetID="3" presetClass="exit" presetSubtype="5" fill="hold" grpId="2" nodeType="withEffect">
                                  <p:stCondLst>
                                    <p:cond delay="0"/>
                                  </p:stCondLst>
                                  <p:childTnLst>
                                    <p:animEffect transition="out" filter="blinds(vertical)">
                                      <p:cBhvr>
                                        <p:cTn id="391" dur="5000"/>
                                        <p:tgtEl>
                                          <p:spTgt spid="82"/>
                                        </p:tgtEl>
                                      </p:cBhvr>
                                    </p:animEffect>
                                    <p:set>
                                      <p:cBhvr>
                                        <p:cTn id="392" dur="1" fill="hold">
                                          <p:stCondLst>
                                            <p:cond delay="4999"/>
                                          </p:stCondLst>
                                        </p:cTn>
                                        <p:tgtEl>
                                          <p:spTgt spid="82"/>
                                        </p:tgtEl>
                                        <p:attrNameLst>
                                          <p:attrName>style.visibility</p:attrName>
                                        </p:attrNameLst>
                                      </p:cBhvr>
                                      <p:to>
                                        <p:strVal val="hidden"/>
                                      </p:to>
                                    </p:set>
                                  </p:childTnLst>
                                </p:cTn>
                              </p:par>
                              <p:par>
                                <p:cTn id="393" presetID="8" presetClass="emph" presetSubtype="0" fill="hold" grpId="3" nodeType="withEffect">
                                  <p:stCondLst>
                                    <p:cond delay="0"/>
                                  </p:stCondLst>
                                  <p:childTnLst>
                                    <p:animRot by="21600000">
                                      <p:cBhvr>
                                        <p:cTn id="394" dur="5000" fill="hold"/>
                                        <p:tgtEl>
                                          <p:spTgt spid="82"/>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77"/>
                                        </p:tgtEl>
                                        <p:attrNameLst>
                                          <p:attrName>style.visibility</p:attrName>
                                        </p:attrNameLst>
                                      </p:cBhvr>
                                      <p:to>
                                        <p:strVal val="visible"/>
                                      </p:to>
                                    </p:set>
                                    <p:anim calcmode="lin" valueType="num">
                                      <p:cBhvr additive="base">
                                        <p:cTn id="397" dur="5000" fill="hold"/>
                                        <p:tgtEl>
                                          <p:spTgt spid="77"/>
                                        </p:tgtEl>
                                        <p:attrNameLst>
                                          <p:attrName>ppt_x</p:attrName>
                                        </p:attrNameLst>
                                      </p:cBhvr>
                                      <p:tavLst>
                                        <p:tav tm="0">
                                          <p:val>
                                            <p:strVal val="0-#ppt_w/2"/>
                                          </p:val>
                                        </p:tav>
                                        <p:tav tm="100000">
                                          <p:val>
                                            <p:strVal val="#ppt_x"/>
                                          </p:val>
                                        </p:tav>
                                      </p:tavLst>
                                    </p:anim>
                                    <p:anim calcmode="lin" valueType="num">
                                      <p:cBhvr additive="base">
                                        <p:cTn id="398" dur="5000" fill="hold"/>
                                        <p:tgtEl>
                                          <p:spTgt spid="77"/>
                                        </p:tgtEl>
                                        <p:attrNameLst>
                                          <p:attrName>ppt_y</p:attrName>
                                        </p:attrNameLst>
                                      </p:cBhvr>
                                      <p:tavLst>
                                        <p:tav tm="0">
                                          <p:val>
                                            <p:strVal val="#ppt_y"/>
                                          </p:val>
                                        </p:tav>
                                        <p:tav tm="100000">
                                          <p:val>
                                            <p:strVal val="#ppt_y"/>
                                          </p:val>
                                        </p:tav>
                                      </p:tavLst>
                                    </p:anim>
                                  </p:childTnLst>
                                </p:cTn>
                              </p:par>
                              <p:par>
                                <p:cTn id="399" presetID="2" presetClass="exit" presetSubtype="2" fill="hold" grpId="1" nodeType="withEffect">
                                  <p:stCondLst>
                                    <p:cond delay="0"/>
                                  </p:stCondLst>
                                  <p:childTnLst>
                                    <p:anim calcmode="lin" valueType="num">
                                      <p:cBhvr additive="base">
                                        <p:cTn id="400" dur="5000"/>
                                        <p:tgtEl>
                                          <p:spTgt spid="77"/>
                                        </p:tgtEl>
                                        <p:attrNameLst>
                                          <p:attrName>ppt_x</p:attrName>
                                        </p:attrNameLst>
                                      </p:cBhvr>
                                      <p:tavLst>
                                        <p:tav tm="0">
                                          <p:val>
                                            <p:strVal val="ppt_x"/>
                                          </p:val>
                                        </p:tav>
                                        <p:tav tm="100000">
                                          <p:val>
                                            <p:strVal val="1+ppt_w/2"/>
                                          </p:val>
                                        </p:tav>
                                      </p:tavLst>
                                    </p:anim>
                                    <p:anim calcmode="lin" valueType="num">
                                      <p:cBhvr additive="base">
                                        <p:cTn id="401" dur="5000"/>
                                        <p:tgtEl>
                                          <p:spTgt spid="77"/>
                                        </p:tgtEl>
                                        <p:attrNameLst>
                                          <p:attrName>ppt_y</p:attrName>
                                        </p:attrNameLst>
                                      </p:cBhvr>
                                      <p:tavLst>
                                        <p:tav tm="0">
                                          <p:val>
                                            <p:strVal val="ppt_y"/>
                                          </p:val>
                                        </p:tav>
                                        <p:tav tm="100000">
                                          <p:val>
                                            <p:strVal val="ppt_y"/>
                                          </p:val>
                                        </p:tav>
                                      </p:tavLst>
                                    </p:anim>
                                    <p:set>
                                      <p:cBhvr>
                                        <p:cTn id="402" dur="1" fill="hold">
                                          <p:stCondLst>
                                            <p:cond delay="4999"/>
                                          </p:stCondLst>
                                        </p:cTn>
                                        <p:tgtEl>
                                          <p:spTgt spid="77"/>
                                        </p:tgtEl>
                                        <p:attrNameLst>
                                          <p:attrName>style.visibility</p:attrName>
                                        </p:attrNameLst>
                                      </p:cBhvr>
                                      <p:to>
                                        <p:strVal val="hidden"/>
                                      </p:to>
                                    </p:set>
                                  </p:childTnLst>
                                </p:cTn>
                              </p:par>
                              <p:par>
                                <p:cTn id="403" presetID="3" presetClass="exit" presetSubtype="5" fill="hold" grpId="2" nodeType="withEffect">
                                  <p:stCondLst>
                                    <p:cond delay="0"/>
                                  </p:stCondLst>
                                  <p:childTnLst>
                                    <p:animEffect transition="out" filter="blinds(vertical)">
                                      <p:cBhvr>
                                        <p:cTn id="404" dur="5000"/>
                                        <p:tgtEl>
                                          <p:spTgt spid="77"/>
                                        </p:tgtEl>
                                      </p:cBhvr>
                                    </p:animEffect>
                                    <p:set>
                                      <p:cBhvr>
                                        <p:cTn id="405" dur="1" fill="hold">
                                          <p:stCondLst>
                                            <p:cond delay="4999"/>
                                          </p:stCondLst>
                                        </p:cTn>
                                        <p:tgtEl>
                                          <p:spTgt spid="77"/>
                                        </p:tgtEl>
                                        <p:attrNameLst>
                                          <p:attrName>style.visibility</p:attrName>
                                        </p:attrNameLst>
                                      </p:cBhvr>
                                      <p:to>
                                        <p:strVal val="hidden"/>
                                      </p:to>
                                    </p:set>
                                  </p:childTnLst>
                                </p:cTn>
                              </p:par>
                              <p:par>
                                <p:cTn id="406" presetID="8" presetClass="emph" presetSubtype="0" fill="hold" grpId="3" nodeType="withEffect">
                                  <p:stCondLst>
                                    <p:cond delay="0"/>
                                  </p:stCondLst>
                                  <p:childTnLst>
                                    <p:animRot by="21600000">
                                      <p:cBhvr>
                                        <p:cTn id="407" dur="5000" fill="hold"/>
                                        <p:tgtEl>
                                          <p:spTgt spid="77"/>
                                        </p:tgtEl>
                                        <p:attrNameLst>
                                          <p:attrName>r</p:attrName>
                                        </p:attrNameLst>
                                      </p:cBhvr>
                                    </p:animRot>
                                  </p:childTnLst>
                                </p:cTn>
                              </p:par>
                              <p:par>
                                <p:cTn id="408" presetID="2" presetClass="entr" presetSubtype="8" fill="hold" grpId="0" nodeType="withEffect">
                                  <p:stCondLst>
                                    <p:cond delay="0"/>
                                  </p:stCondLst>
                                  <p:childTnLst>
                                    <p:set>
                                      <p:cBhvr>
                                        <p:cTn id="409" dur="1" fill="hold">
                                          <p:stCondLst>
                                            <p:cond delay="0"/>
                                          </p:stCondLst>
                                        </p:cTn>
                                        <p:tgtEl>
                                          <p:spTgt spid="78"/>
                                        </p:tgtEl>
                                        <p:attrNameLst>
                                          <p:attrName>style.visibility</p:attrName>
                                        </p:attrNameLst>
                                      </p:cBhvr>
                                      <p:to>
                                        <p:strVal val="visible"/>
                                      </p:to>
                                    </p:set>
                                    <p:anim calcmode="lin" valueType="num">
                                      <p:cBhvr additive="base">
                                        <p:cTn id="410" dur="5000" fill="hold"/>
                                        <p:tgtEl>
                                          <p:spTgt spid="78"/>
                                        </p:tgtEl>
                                        <p:attrNameLst>
                                          <p:attrName>ppt_x</p:attrName>
                                        </p:attrNameLst>
                                      </p:cBhvr>
                                      <p:tavLst>
                                        <p:tav tm="0">
                                          <p:val>
                                            <p:strVal val="0-#ppt_w/2"/>
                                          </p:val>
                                        </p:tav>
                                        <p:tav tm="100000">
                                          <p:val>
                                            <p:strVal val="#ppt_x"/>
                                          </p:val>
                                        </p:tav>
                                      </p:tavLst>
                                    </p:anim>
                                    <p:anim calcmode="lin" valueType="num">
                                      <p:cBhvr additive="base">
                                        <p:cTn id="411" dur="5000" fill="hold"/>
                                        <p:tgtEl>
                                          <p:spTgt spid="78"/>
                                        </p:tgtEl>
                                        <p:attrNameLst>
                                          <p:attrName>ppt_y</p:attrName>
                                        </p:attrNameLst>
                                      </p:cBhvr>
                                      <p:tavLst>
                                        <p:tav tm="0">
                                          <p:val>
                                            <p:strVal val="#ppt_y"/>
                                          </p:val>
                                        </p:tav>
                                        <p:tav tm="100000">
                                          <p:val>
                                            <p:strVal val="#ppt_y"/>
                                          </p:val>
                                        </p:tav>
                                      </p:tavLst>
                                    </p:anim>
                                  </p:childTnLst>
                                </p:cTn>
                              </p:par>
                              <p:par>
                                <p:cTn id="412" presetID="2" presetClass="exit" presetSubtype="2" fill="hold" grpId="1" nodeType="withEffect">
                                  <p:stCondLst>
                                    <p:cond delay="0"/>
                                  </p:stCondLst>
                                  <p:childTnLst>
                                    <p:anim calcmode="lin" valueType="num">
                                      <p:cBhvr additive="base">
                                        <p:cTn id="413" dur="5000"/>
                                        <p:tgtEl>
                                          <p:spTgt spid="78"/>
                                        </p:tgtEl>
                                        <p:attrNameLst>
                                          <p:attrName>ppt_x</p:attrName>
                                        </p:attrNameLst>
                                      </p:cBhvr>
                                      <p:tavLst>
                                        <p:tav tm="0">
                                          <p:val>
                                            <p:strVal val="ppt_x"/>
                                          </p:val>
                                        </p:tav>
                                        <p:tav tm="100000">
                                          <p:val>
                                            <p:strVal val="1+ppt_w/2"/>
                                          </p:val>
                                        </p:tav>
                                      </p:tavLst>
                                    </p:anim>
                                    <p:anim calcmode="lin" valueType="num">
                                      <p:cBhvr additive="base">
                                        <p:cTn id="414" dur="5000"/>
                                        <p:tgtEl>
                                          <p:spTgt spid="78"/>
                                        </p:tgtEl>
                                        <p:attrNameLst>
                                          <p:attrName>ppt_y</p:attrName>
                                        </p:attrNameLst>
                                      </p:cBhvr>
                                      <p:tavLst>
                                        <p:tav tm="0">
                                          <p:val>
                                            <p:strVal val="ppt_y"/>
                                          </p:val>
                                        </p:tav>
                                        <p:tav tm="100000">
                                          <p:val>
                                            <p:strVal val="ppt_y"/>
                                          </p:val>
                                        </p:tav>
                                      </p:tavLst>
                                    </p:anim>
                                    <p:set>
                                      <p:cBhvr>
                                        <p:cTn id="415" dur="1" fill="hold">
                                          <p:stCondLst>
                                            <p:cond delay="4999"/>
                                          </p:stCondLst>
                                        </p:cTn>
                                        <p:tgtEl>
                                          <p:spTgt spid="78"/>
                                        </p:tgtEl>
                                        <p:attrNameLst>
                                          <p:attrName>style.visibility</p:attrName>
                                        </p:attrNameLst>
                                      </p:cBhvr>
                                      <p:to>
                                        <p:strVal val="hidden"/>
                                      </p:to>
                                    </p:set>
                                  </p:childTnLst>
                                </p:cTn>
                              </p:par>
                              <p:par>
                                <p:cTn id="416" presetID="3" presetClass="exit" presetSubtype="5" fill="hold" grpId="2" nodeType="withEffect">
                                  <p:stCondLst>
                                    <p:cond delay="0"/>
                                  </p:stCondLst>
                                  <p:childTnLst>
                                    <p:animEffect transition="out" filter="blinds(vertical)">
                                      <p:cBhvr>
                                        <p:cTn id="417" dur="5000"/>
                                        <p:tgtEl>
                                          <p:spTgt spid="78"/>
                                        </p:tgtEl>
                                      </p:cBhvr>
                                    </p:animEffect>
                                    <p:set>
                                      <p:cBhvr>
                                        <p:cTn id="418" dur="1" fill="hold">
                                          <p:stCondLst>
                                            <p:cond delay="4999"/>
                                          </p:stCondLst>
                                        </p:cTn>
                                        <p:tgtEl>
                                          <p:spTgt spid="78"/>
                                        </p:tgtEl>
                                        <p:attrNameLst>
                                          <p:attrName>style.visibility</p:attrName>
                                        </p:attrNameLst>
                                      </p:cBhvr>
                                      <p:to>
                                        <p:strVal val="hidden"/>
                                      </p:to>
                                    </p:set>
                                  </p:childTnLst>
                                </p:cTn>
                              </p:par>
                              <p:par>
                                <p:cTn id="419" presetID="8" presetClass="emph" presetSubtype="0" fill="hold" grpId="3" nodeType="withEffect">
                                  <p:stCondLst>
                                    <p:cond delay="0"/>
                                  </p:stCondLst>
                                  <p:childTnLst>
                                    <p:animRot by="21600000">
                                      <p:cBhvr>
                                        <p:cTn id="420" dur="5000" fill="hold"/>
                                        <p:tgtEl>
                                          <p:spTgt spid="78"/>
                                        </p:tgtEl>
                                        <p:attrNameLst>
                                          <p:attrName>r</p:attrName>
                                        </p:attrNameLst>
                                      </p:cBhvr>
                                    </p:animRot>
                                  </p:childTnLst>
                                </p:cTn>
                              </p:par>
                              <p:par>
                                <p:cTn id="421" presetID="2" presetClass="entr" presetSubtype="8" fill="hold" grpId="0" nodeType="withEffect">
                                  <p:stCondLst>
                                    <p:cond delay="0"/>
                                  </p:stCondLst>
                                  <p:childTnLst>
                                    <p:set>
                                      <p:cBhvr>
                                        <p:cTn id="422" dur="1" fill="hold">
                                          <p:stCondLst>
                                            <p:cond delay="0"/>
                                          </p:stCondLst>
                                        </p:cTn>
                                        <p:tgtEl>
                                          <p:spTgt spid="79"/>
                                        </p:tgtEl>
                                        <p:attrNameLst>
                                          <p:attrName>style.visibility</p:attrName>
                                        </p:attrNameLst>
                                      </p:cBhvr>
                                      <p:to>
                                        <p:strVal val="visible"/>
                                      </p:to>
                                    </p:set>
                                    <p:anim calcmode="lin" valueType="num">
                                      <p:cBhvr additive="base">
                                        <p:cTn id="423" dur="5000" fill="hold"/>
                                        <p:tgtEl>
                                          <p:spTgt spid="79"/>
                                        </p:tgtEl>
                                        <p:attrNameLst>
                                          <p:attrName>ppt_x</p:attrName>
                                        </p:attrNameLst>
                                      </p:cBhvr>
                                      <p:tavLst>
                                        <p:tav tm="0">
                                          <p:val>
                                            <p:strVal val="0-#ppt_w/2"/>
                                          </p:val>
                                        </p:tav>
                                        <p:tav tm="100000">
                                          <p:val>
                                            <p:strVal val="#ppt_x"/>
                                          </p:val>
                                        </p:tav>
                                      </p:tavLst>
                                    </p:anim>
                                    <p:anim calcmode="lin" valueType="num">
                                      <p:cBhvr additive="base">
                                        <p:cTn id="424" dur="5000" fill="hold"/>
                                        <p:tgtEl>
                                          <p:spTgt spid="79"/>
                                        </p:tgtEl>
                                        <p:attrNameLst>
                                          <p:attrName>ppt_y</p:attrName>
                                        </p:attrNameLst>
                                      </p:cBhvr>
                                      <p:tavLst>
                                        <p:tav tm="0">
                                          <p:val>
                                            <p:strVal val="#ppt_y"/>
                                          </p:val>
                                        </p:tav>
                                        <p:tav tm="100000">
                                          <p:val>
                                            <p:strVal val="#ppt_y"/>
                                          </p:val>
                                        </p:tav>
                                      </p:tavLst>
                                    </p:anim>
                                  </p:childTnLst>
                                </p:cTn>
                              </p:par>
                              <p:par>
                                <p:cTn id="425" presetID="2" presetClass="exit" presetSubtype="2" fill="hold" grpId="1" nodeType="withEffect">
                                  <p:stCondLst>
                                    <p:cond delay="0"/>
                                  </p:stCondLst>
                                  <p:childTnLst>
                                    <p:anim calcmode="lin" valueType="num">
                                      <p:cBhvr additive="base">
                                        <p:cTn id="426" dur="5000"/>
                                        <p:tgtEl>
                                          <p:spTgt spid="79"/>
                                        </p:tgtEl>
                                        <p:attrNameLst>
                                          <p:attrName>ppt_x</p:attrName>
                                        </p:attrNameLst>
                                      </p:cBhvr>
                                      <p:tavLst>
                                        <p:tav tm="0">
                                          <p:val>
                                            <p:strVal val="ppt_x"/>
                                          </p:val>
                                        </p:tav>
                                        <p:tav tm="100000">
                                          <p:val>
                                            <p:strVal val="1+ppt_w/2"/>
                                          </p:val>
                                        </p:tav>
                                      </p:tavLst>
                                    </p:anim>
                                    <p:anim calcmode="lin" valueType="num">
                                      <p:cBhvr additive="base">
                                        <p:cTn id="427" dur="5000"/>
                                        <p:tgtEl>
                                          <p:spTgt spid="79"/>
                                        </p:tgtEl>
                                        <p:attrNameLst>
                                          <p:attrName>ppt_y</p:attrName>
                                        </p:attrNameLst>
                                      </p:cBhvr>
                                      <p:tavLst>
                                        <p:tav tm="0">
                                          <p:val>
                                            <p:strVal val="ppt_y"/>
                                          </p:val>
                                        </p:tav>
                                        <p:tav tm="100000">
                                          <p:val>
                                            <p:strVal val="ppt_y"/>
                                          </p:val>
                                        </p:tav>
                                      </p:tavLst>
                                    </p:anim>
                                    <p:set>
                                      <p:cBhvr>
                                        <p:cTn id="428" dur="1" fill="hold">
                                          <p:stCondLst>
                                            <p:cond delay="4999"/>
                                          </p:stCondLst>
                                        </p:cTn>
                                        <p:tgtEl>
                                          <p:spTgt spid="79"/>
                                        </p:tgtEl>
                                        <p:attrNameLst>
                                          <p:attrName>style.visibility</p:attrName>
                                        </p:attrNameLst>
                                      </p:cBhvr>
                                      <p:to>
                                        <p:strVal val="hidden"/>
                                      </p:to>
                                    </p:set>
                                  </p:childTnLst>
                                </p:cTn>
                              </p:par>
                              <p:par>
                                <p:cTn id="429" presetID="3" presetClass="exit" presetSubtype="5" fill="hold" grpId="2" nodeType="withEffect">
                                  <p:stCondLst>
                                    <p:cond delay="0"/>
                                  </p:stCondLst>
                                  <p:childTnLst>
                                    <p:animEffect transition="out" filter="blinds(vertical)">
                                      <p:cBhvr>
                                        <p:cTn id="430" dur="5000"/>
                                        <p:tgtEl>
                                          <p:spTgt spid="79"/>
                                        </p:tgtEl>
                                      </p:cBhvr>
                                    </p:animEffect>
                                    <p:set>
                                      <p:cBhvr>
                                        <p:cTn id="431" dur="1" fill="hold">
                                          <p:stCondLst>
                                            <p:cond delay="4999"/>
                                          </p:stCondLst>
                                        </p:cTn>
                                        <p:tgtEl>
                                          <p:spTgt spid="79"/>
                                        </p:tgtEl>
                                        <p:attrNameLst>
                                          <p:attrName>style.visibility</p:attrName>
                                        </p:attrNameLst>
                                      </p:cBhvr>
                                      <p:to>
                                        <p:strVal val="hidden"/>
                                      </p:to>
                                    </p:set>
                                  </p:childTnLst>
                                </p:cTn>
                              </p:par>
                              <p:par>
                                <p:cTn id="432" presetID="8" presetClass="emph" presetSubtype="0" fill="hold" grpId="3" nodeType="withEffect">
                                  <p:stCondLst>
                                    <p:cond delay="0"/>
                                  </p:stCondLst>
                                  <p:childTnLst>
                                    <p:animRot by="21600000">
                                      <p:cBhvr>
                                        <p:cTn id="433" dur="5000" fill="hold"/>
                                        <p:tgtEl>
                                          <p:spTgt spid="79"/>
                                        </p:tgtEl>
                                        <p:attrNameLst>
                                          <p:attrName>r</p:attrName>
                                        </p:attrNameLst>
                                      </p:cBhvr>
                                    </p:animRot>
                                  </p:childTnLst>
                                </p:cTn>
                              </p:par>
                              <p:par>
                                <p:cTn id="434" presetID="2" presetClass="entr" presetSubtype="8" fill="hold" grpId="0" nodeType="withEffect">
                                  <p:stCondLst>
                                    <p:cond delay="0"/>
                                  </p:stCondLst>
                                  <p:childTnLst>
                                    <p:set>
                                      <p:cBhvr>
                                        <p:cTn id="435" dur="1" fill="hold">
                                          <p:stCondLst>
                                            <p:cond delay="0"/>
                                          </p:stCondLst>
                                        </p:cTn>
                                        <p:tgtEl>
                                          <p:spTgt spid="74"/>
                                        </p:tgtEl>
                                        <p:attrNameLst>
                                          <p:attrName>style.visibility</p:attrName>
                                        </p:attrNameLst>
                                      </p:cBhvr>
                                      <p:to>
                                        <p:strVal val="visible"/>
                                      </p:to>
                                    </p:set>
                                    <p:anim calcmode="lin" valueType="num">
                                      <p:cBhvr additive="base">
                                        <p:cTn id="436" dur="5000" fill="hold"/>
                                        <p:tgtEl>
                                          <p:spTgt spid="74"/>
                                        </p:tgtEl>
                                        <p:attrNameLst>
                                          <p:attrName>ppt_x</p:attrName>
                                        </p:attrNameLst>
                                      </p:cBhvr>
                                      <p:tavLst>
                                        <p:tav tm="0">
                                          <p:val>
                                            <p:strVal val="0-#ppt_w/2"/>
                                          </p:val>
                                        </p:tav>
                                        <p:tav tm="100000">
                                          <p:val>
                                            <p:strVal val="#ppt_x"/>
                                          </p:val>
                                        </p:tav>
                                      </p:tavLst>
                                    </p:anim>
                                    <p:anim calcmode="lin" valueType="num">
                                      <p:cBhvr additive="base">
                                        <p:cTn id="437" dur="5000" fill="hold"/>
                                        <p:tgtEl>
                                          <p:spTgt spid="74"/>
                                        </p:tgtEl>
                                        <p:attrNameLst>
                                          <p:attrName>ppt_y</p:attrName>
                                        </p:attrNameLst>
                                      </p:cBhvr>
                                      <p:tavLst>
                                        <p:tav tm="0">
                                          <p:val>
                                            <p:strVal val="#ppt_y"/>
                                          </p:val>
                                        </p:tav>
                                        <p:tav tm="100000">
                                          <p:val>
                                            <p:strVal val="#ppt_y"/>
                                          </p:val>
                                        </p:tav>
                                      </p:tavLst>
                                    </p:anim>
                                  </p:childTnLst>
                                </p:cTn>
                              </p:par>
                              <p:par>
                                <p:cTn id="438" presetID="2" presetClass="exit" presetSubtype="2" fill="hold" grpId="1" nodeType="withEffect">
                                  <p:stCondLst>
                                    <p:cond delay="0"/>
                                  </p:stCondLst>
                                  <p:childTnLst>
                                    <p:anim calcmode="lin" valueType="num">
                                      <p:cBhvr additive="base">
                                        <p:cTn id="439" dur="5000"/>
                                        <p:tgtEl>
                                          <p:spTgt spid="74"/>
                                        </p:tgtEl>
                                        <p:attrNameLst>
                                          <p:attrName>ppt_x</p:attrName>
                                        </p:attrNameLst>
                                      </p:cBhvr>
                                      <p:tavLst>
                                        <p:tav tm="0">
                                          <p:val>
                                            <p:strVal val="ppt_x"/>
                                          </p:val>
                                        </p:tav>
                                        <p:tav tm="100000">
                                          <p:val>
                                            <p:strVal val="1+ppt_w/2"/>
                                          </p:val>
                                        </p:tav>
                                      </p:tavLst>
                                    </p:anim>
                                    <p:anim calcmode="lin" valueType="num">
                                      <p:cBhvr additive="base">
                                        <p:cTn id="440" dur="5000"/>
                                        <p:tgtEl>
                                          <p:spTgt spid="74"/>
                                        </p:tgtEl>
                                        <p:attrNameLst>
                                          <p:attrName>ppt_y</p:attrName>
                                        </p:attrNameLst>
                                      </p:cBhvr>
                                      <p:tavLst>
                                        <p:tav tm="0">
                                          <p:val>
                                            <p:strVal val="ppt_y"/>
                                          </p:val>
                                        </p:tav>
                                        <p:tav tm="100000">
                                          <p:val>
                                            <p:strVal val="ppt_y"/>
                                          </p:val>
                                        </p:tav>
                                      </p:tavLst>
                                    </p:anim>
                                    <p:set>
                                      <p:cBhvr>
                                        <p:cTn id="441" dur="1" fill="hold">
                                          <p:stCondLst>
                                            <p:cond delay="4999"/>
                                          </p:stCondLst>
                                        </p:cTn>
                                        <p:tgtEl>
                                          <p:spTgt spid="74"/>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5000"/>
                                        <p:tgtEl>
                                          <p:spTgt spid="74"/>
                                        </p:tgtEl>
                                      </p:cBhvr>
                                    </p:animEffect>
                                    <p:set>
                                      <p:cBhvr>
                                        <p:cTn id="444" dur="1" fill="hold">
                                          <p:stCondLst>
                                            <p:cond delay="4999"/>
                                          </p:stCondLst>
                                        </p:cTn>
                                        <p:tgtEl>
                                          <p:spTgt spid="74"/>
                                        </p:tgtEl>
                                        <p:attrNameLst>
                                          <p:attrName>style.visibility</p:attrName>
                                        </p:attrNameLst>
                                      </p:cBhvr>
                                      <p:to>
                                        <p:strVal val="hidden"/>
                                      </p:to>
                                    </p:set>
                                  </p:childTnLst>
                                </p:cTn>
                              </p:par>
                              <p:par>
                                <p:cTn id="445" presetID="8" presetClass="emph" presetSubtype="0" fill="hold" grpId="3" nodeType="withEffect">
                                  <p:stCondLst>
                                    <p:cond delay="0"/>
                                  </p:stCondLst>
                                  <p:childTnLst>
                                    <p:animRot by="21600000">
                                      <p:cBhvr>
                                        <p:cTn id="446" dur="5000" fill="hold"/>
                                        <p:tgtEl>
                                          <p:spTgt spid="74"/>
                                        </p:tgtEl>
                                        <p:attrNameLst>
                                          <p:attrName>r</p:attrName>
                                        </p:attrNameLst>
                                      </p:cBhvr>
                                    </p:animRot>
                                  </p:childTnLst>
                                </p:cTn>
                              </p:par>
                              <p:par>
                                <p:cTn id="447" presetID="2" presetClass="entr" presetSubtype="8" fill="hold" grpId="0" nodeType="withEffect">
                                  <p:stCondLst>
                                    <p:cond delay="0"/>
                                  </p:stCondLst>
                                  <p:childTnLst>
                                    <p:set>
                                      <p:cBhvr>
                                        <p:cTn id="448" dur="1" fill="hold">
                                          <p:stCondLst>
                                            <p:cond delay="0"/>
                                          </p:stCondLst>
                                        </p:cTn>
                                        <p:tgtEl>
                                          <p:spTgt spid="75"/>
                                        </p:tgtEl>
                                        <p:attrNameLst>
                                          <p:attrName>style.visibility</p:attrName>
                                        </p:attrNameLst>
                                      </p:cBhvr>
                                      <p:to>
                                        <p:strVal val="visible"/>
                                      </p:to>
                                    </p:set>
                                    <p:anim calcmode="lin" valueType="num">
                                      <p:cBhvr additive="base">
                                        <p:cTn id="449" dur="5000" fill="hold"/>
                                        <p:tgtEl>
                                          <p:spTgt spid="75"/>
                                        </p:tgtEl>
                                        <p:attrNameLst>
                                          <p:attrName>ppt_x</p:attrName>
                                        </p:attrNameLst>
                                      </p:cBhvr>
                                      <p:tavLst>
                                        <p:tav tm="0">
                                          <p:val>
                                            <p:strVal val="0-#ppt_w/2"/>
                                          </p:val>
                                        </p:tav>
                                        <p:tav tm="100000">
                                          <p:val>
                                            <p:strVal val="#ppt_x"/>
                                          </p:val>
                                        </p:tav>
                                      </p:tavLst>
                                    </p:anim>
                                    <p:anim calcmode="lin" valueType="num">
                                      <p:cBhvr additive="base">
                                        <p:cTn id="450" dur="5000" fill="hold"/>
                                        <p:tgtEl>
                                          <p:spTgt spid="75"/>
                                        </p:tgtEl>
                                        <p:attrNameLst>
                                          <p:attrName>ppt_y</p:attrName>
                                        </p:attrNameLst>
                                      </p:cBhvr>
                                      <p:tavLst>
                                        <p:tav tm="0">
                                          <p:val>
                                            <p:strVal val="#ppt_y"/>
                                          </p:val>
                                        </p:tav>
                                        <p:tav tm="100000">
                                          <p:val>
                                            <p:strVal val="#ppt_y"/>
                                          </p:val>
                                        </p:tav>
                                      </p:tavLst>
                                    </p:anim>
                                  </p:childTnLst>
                                </p:cTn>
                              </p:par>
                              <p:par>
                                <p:cTn id="451" presetID="2" presetClass="exit" presetSubtype="2" fill="hold" grpId="1" nodeType="withEffect">
                                  <p:stCondLst>
                                    <p:cond delay="0"/>
                                  </p:stCondLst>
                                  <p:childTnLst>
                                    <p:anim calcmode="lin" valueType="num">
                                      <p:cBhvr additive="base">
                                        <p:cTn id="452" dur="5000"/>
                                        <p:tgtEl>
                                          <p:spTgt spid="75"/>
                                        </p:tgtEl>
                                        <p:attrNameLst>
                                          <p:attrName>ppt_x</p:attrName>
                                        </p:attrNameLst>
                                      </p:cBhvr>
                                      <p:tavLst>
                                        <p:tav tm="0">
                                          <p:val>
                                            <p:strVal val="ppt_x"/>
                                          </p:val>
                                        </p:tav>
                                        <p:tav tm="100000">
                                          <p:val>
                                            <p:strVal val="1+ppt_w/2"/>
                                          </p:val>
                                        </p:tav>
                                      </p:tavLst>
                                    </p:anim>
                                    <p:anim calcmode="lin" valueType="num">
                                      <p:cBhvr additive="base">
                                        <p:cTn id="453" dur="5000"/>
                                        <p:tgtEl>
                                          <p:spTgt spid="75"/>
                                        </p:tgtEl>
                                        <p:attrNameLst>
                                          <p:attrName>ppt_y</p:attrName>
                                        </p:attrNameLst>
                                      </p:cBhvr>
                                      <p:tavLst>
                                        <p:tav tm="0">
                                          <p:val>
                                            <p:strVal val="ppt_y"/>
                                          </p:val>
                                        </p:tav>
                                        <p:tav tm="100000">
                                          <p:val>
                                            <p:strVal val="ppt_y"/>
                                          </p:val>
                                        </p:tav>
                                      </p:tavLst>
                                    </p:anim>
                                    <p:set>
                                      <p:cBhvr>
                                        <p:cTn id="454" dur="1" fill="hold">
                                          <p:stCondLst>
                                            <p:cond delay="4999"/>
                                          </p:stCondLst>
                                        </p:cTn>
                                        <p:tgtEl>
                                          <p:spTgt spid="75"/>
                                        </p:tgtEl>
                                        <p:attrNameLst>
                                          <p:attrName>style.visibility</p:attrName>
                                        </p:attrNameLst>
                                      </p:cBhvr>
                                      <p:to>
                                        <p:strVal val="hidden"/>
                                      </p:to>
                                    </p:set>
                                  </p:childTnLst>
                                </p:cTn>
                              </p:par>
                              <p:par>
                                <p:cTn id="455" presetID="3" presetClass="exit" presetSubtype="5" fill="hold" grpId="2" nodeType="withEffect">
                                  <p:stCondLst>
                                    <p:cond delay="0"/>
                                  </p:stCondLst>
                                  <p:childTnLst>
                                    <p:animEffect transition="out" filter="blinds(vertical)">
                                      <p:cBhvr>
                                        <p:cTn id="456" dur="5000"/>
                                        <p:tgtEl>
                                          <p:spTgt spid="75"/>
                                        </p:tgtEl>
                                      </p:cBhvr>
                                    </p:animEffect>
                                    <p:set>
                                      <p:cBhvr>
                                        <p:cTn id="457" dur="1" fill="hold">
                                          <p:stCondLst>
                                            <p:cond delay="4999"/>
                                          </p:stCondLst>
                                        </p:cTn>
                                        <p:tgtEl>
                                          <p:spTgt spid="75"/>
                                        </p:tgtEl>
                                        <p:attrNameLst>
                                          <p:attrName>style.visibility</p:attrName>
                                        </p:attrNameLst>
                                      </p:cBhvr>
                                      <p:to>
                                        <p:strVal val="hidden"/>
                                      </p:to>
                                    </p:set>
                                  </p:childTnLst>
                                </p:cTn>
                              </p:par>
                              <p:par>
                                <p:cTn id="458" presetID="8" presetClass="emph" presetSubtype="0" fill="hold" grpId="3" nodeType="withEffect">
                                  <p:stCondLst>
                                    <p:cond delay="0"/>
                                  </p:stCondLst>
                                  <p:childTnLst>
                                    <p:animRot by="21600000">
                                      <p:cBhvr>
                                        <p:cTn id="459" dur="5000" fill="hold"/>
                                        <p:tgtEl>
                                          <p:spTgt spid="75"/>
                                        </p:tgtEl>
                                        <p:attrNameLst>
                                          <p:attrName>r</p:attrName>
                                        </p:attrNameLst>
                                      </p:cBhvr>
                                    </p:animRot>
                                  </p:childTnLst>
                                </p:cTn>
                              </p:par>
                              <p:par>
                                <p:cTn id="460" presetID="2" presetClass="entr" presetSubtype="8" fill="hold" grpId="0" nodeType="withEffect">
                                  <p:stCondLst>
                                    <p:cond delay="0"/>
                                  </p:stCondLst>
                                  <p:childTnLst>
                                    <p:set>
                                      <p:cBhvr>
                                        <p:cTn id="461" dur="1" fill="hold">
                                          <p:stCondLst>
                                            <p:cond delay="0"/>
                                          </p:stCondLst>
                                        </p:cTn>
                                        <p:tgtEl>
                                          <p:spTgt spid="76"/>
                                        </p:tgtEl>
                                        <p:attrNameLst>
                                          <p:attrName>style.visibility</p:attrName>
                                        </p:attrNameLst>
                                      </p:cBhvr>
                                      <p:to>
                                        <p:strVal val="visible"/>
                                      </p:to>
                                    </p:set>
                                    <p:anim calcmode="lin" valueType="num">
                                      <p:cBhvr additive="base">
                                        <p:cTn id="462" dur="5000" fill="hold"/>
                                        <p:tgtEl>
                                          <p:spTgt spid="76"/>
                                        </p:tgtEl>
                                        <p:attrNameLst>
                                          <p:attrName>ppt_x</p:attrName>
                                        </p:attrNameLst>
                                      </p:cBhvr>
                                      <p:tavLst>
                                        <p:tav tm="0">
                                          <p:val>
                                            <p:strVal val="0-#ppt_w/2"/>
                                          </p:val>
                                        </p:tav>
                                        <p:tav tm="100000">
                                          <p:val>
                                            <p:strVal val="#ppt_x"/>
                                          </p:val>
                                        </p:tav>
                                      </p:tavLst>
                                    </p:anim>
                                    <p:anim calcmode="lin" valueType="num">
                                      <p:cBhvr additive="base">
                                        <p:cTn id="463" dur="5000" fill="hold"/>
                                        <p:tgtEl>
                                          <p:spTgt spid="76"/>
                                        </p:tgtEl>
                                        <p:attrNameLst>
                                          <p:attrName>ppt_y</p:attrName>
                                        </p:attrNameLst>
                                      </p:cBhvr>
                                      <p:tavLst>
                                        <p:tav tm="0">
                                          <p:val>
                                            <p:strVal val="#ppt_y"/>
                                          </p:val>
                                        </p:tav>
                                        <p:tav tm="100000">
                                          <p:val>
                                            <p:strVal val="#ppt_y"/>
                                          </p:val>
                                        </p:tav>
                                      </p:tavLst>
                                    </p:anim>
                                  </p:childTnLst>
                                </p:cTn>
                              </p:par>
                              <p:par>
                                <p:cTn id="464" presetID="2" presetClass="exit" presetSubtype="2" fill="hold" grpId="1" nodeType="withEffect">
                                  <p:stCondLst>
                                    <p:cond delay="0"/>
                                  </p:stCondLst>
                                  <p:childTnLst>
                                    <p:anim calcmode="lin" valueType="num">
                                      <p:cBhvr additive="base">
                                        <p:cTn id="465" dur="5000"/>
                                        <p:tgtEl>
                                          <p:spTgt spid="76"/>
                                        </p:tgtEl>
                                        <p:attrNameLst>
                                          <p:attrName>ppt_x</p:attrName>
                                        </p:attrNameLst>
                                      </p:cBhvr>
                                      <p:tavLst>
                                        <p:tav tm="0">
                                          <p:val>
                                            <p:strVal val="ppt_x"/>
                                          </p:val>
                                        </p:tav>
                                        <p:tav tm="100000">
                                          <p:val>
                                            <p:strVal val="1+ppt_w/2"/>
                                          </p:val>
                                        </p:tav>
                                      </p:tavLst>
                                    </p:anim>
                                    <p:anim calcmode="lin" valueType="num">
                                      <p:cBhvr additive="base">
                                        <p:cTn id="466" dur="5000"/>
                                        <p:tgtEl>
                                          <p:spTgt spid="76"/>
                                        </p:tgtEl>
                                        <p:attrNameLst>
                                          <p:attrName>ppt_y</p:attrName>
                                        </p:attrNameLst>
                                      </p:cBhvr>
                                      <p:tavLst>
                                        <p:tav tm="0">
                                          <p:val>
                                            <p:strVal val="ppt_y"/>
                                          </p:val>
                                        </p:tav>
                                        <p:tav tm="100000">
                                          <p:val>
                                            <p:strVal val="ppt_y"/>
                                          </p:val>
                                        </p:tav>
                                      </p:tavLst>
                                    </p:anim>
                                    <p:set>
                                      <p:cBhvr>
                                        <p:cTn id="467" dur="1" fill="hold">
                                          <p:stCondLst>
                                            <p:cond delay="4999"/>
                                          </p:stCondLst>
                                        </p:cTn>
                                        <p:tgtEl>
                                          <p:spTgt spid="76"/>
                                        </p:tgtEl>
                                        <p:attrNameLst>
                                          <p:attrName>style.visibility</p:attrName>
                                        </p:attrNameLst>
                                      </p:cBhvr>
                                      <p:to>
                                        <p:strVal val="hidden"/>
                                      </p:to>
                                    </p:set>
                                  </p:childTnLst>
                                </p:cTn>
                              </p:par>
                              <p:par>
                                <p:cTn id="468" presetID="3" presetClass="exit" presetSubtype="5" fill="hold" grpId="2" nodeType="withEffect">
                                  <p:stCondLst>
                                    <p:cond delay="0"/>
                                  </p:stCondLst>
                                  <p:childTnLst>
                                    <p:animEffect transition="out" filter="blinds(vertical)">
                                      <p:cBhvr>
                                        <p:cTn id="469" dur="5000"/>
                                        <p:tgtEl>
                                          <p:spTgt spid="76"/>
                                        </p:tgtEl>
                                      </p:cBhvr>
                                    </p:animEffect>
                                    <p:set>
                                      <p:cBhvr>
                                        <p:cTn id="470" dur="1" fill="hold">
                                          <p:stCondLst>
                                            <p:cond delay="4999"/>
                                          </p:stCondLst>
                                        </p:cTn>
                                        <p:tgtEl>
                                          <p:spTgt spid="76"/>
                                        </p:tgtEl>
                                        <p:attrNameLst>
                                          <p:attrName>style.visibility</p:attrName>
                                        </p:attrNameLst>
                                      </p:cBhvr>
                                      <p:to>
                                        <p:strVal val="hidden"/>
                                      </p:to>
                                    </p:set>
                                  </p:childTnLst>
                                </p:cTn>
                              </p:par>
                              <p:par>
                                <p:cTn id="471" presetID="8" presetClass="emph" presetSubtype="0" fill="hold" grpId="3" nodeType="withEffect">
                                  <p:stCondLst>
                                    <p:cond delay="0"/>
                                  </p:stCondLst>
                                  <p:childTnLst>
                                    <p:animRot by="21600000">
                                      <p:cBhvr>
                                        <p:cTn id="472" dur="5000" fill="hold"/>
                                        <p:tgtEl>
                                          <p:spTgt spid="76"/>
                                        </p:tgtEl>
                                        <p:attrNameLst>
                                          <p:attrName>r</p:attrName>
                                        </p:attrNameLst>
                                      </p:cBhvr>
                                    </p:animRot>
                                  </p:childTnLst>
                                </p:cTn>
                              </p:par>
                              <p:par>
                                <p:cTn id="473" presetID="2" presetClass="entr" presetSubtype="8" fill="hold" grpId="0" nodeType="withEffect">
                                  <p:stCondLst>
                                    <p:cond delay="0"/>
                                  </p:stCondLst>
                                  <p:childTnLst>
                                    <p:set>
                                      <p:cBhvr>
                                        <p:cTn id="474" dur="1" fill="hold">
                                          <p:stCondLst>
                                            <p:cond delay="0"/>
                                          </p:stCondLst>
                                        </p:cTn>
                                        <p:tgtEl>
                                          <p:spTgt spid="68"/>
                                        </p:tgtEl>
                                        <p:attrNameLst>
                                          <p:attrName>style.visibility</p:attrName>
                                        </p:attrNameLst>
                                      </p:cBhvr>
                                      <p:to>
                                        <p:strVal val="visible"/>
                                      </p:to>
                                    </p:set>
                                    <p:anim calcmode="lin" valueType="num">
                                      <p:cBhvr additive="base">
                                        <p:cTn id="475" dur="5000" fill="hold"/>
                                        <p:tgtEl>
                                          <p:spTgt spid="68"/>
                                        </p:tgtEl>
                                        <p:attrNameLst>
                                          <p:attrName>ppt_x</p:attrName>
                                        </p:attrNameLst>
                                      </p:cBhvr>
                                      <p:tavLst>
                                        <p:tav tm="0">
                                          <p:val>
                                            <p:strVal val="0-#ppt_w/2"/>
                                          </p:val>
                                        </p:tav>
                                        <p:tav tm="100000">
                                          <p:val>
                                            <p:strVal val="#ppt_x"/>
                                          </p:val>
                                        </p:tav>
                                      </p:tavLst>
                                    </p:anim>
                                    <p:anim calcmode="lin" valueType="num">
                                      <p:cBhvr additive="base">
                                        <p:cTn id="476" dur="5000" fill="hold"/>
                                        <p:tgtEl>
                                          <p:spTgt spid="68"/>
                                        </p:tgtEl>
                                        <p:attrNameLst>
                                          <p:attrName>ppt_y</p:attrName>
                                        </p:attrNameLst>
                                      </p:cBhvr>
                                      <p:tavLst>
                                        <p:tav tm="0">
                                          <p:val>
                                            <p:strVal val="#ppt_y"/>
                                          </p:val>
                                        </p:tav>
                                        <p:tav tm="100000">
                                          <p:val>
                                            <p:strVal val="#ppt_y"/>
                                          </p:val>
                                        </p:tav>
                                      </p:tavLst>
                                    </p:anim>
                                  </p:childTnLst>
                                </p:cTn>
                              </p:par>
                              <p:par>
                                <p:cTn id="477" presetID="2" presetClass="exit" presetSubtype="2" fill="hold" grpId="1" nodeType="withEffect">
                                  <p:stCondLst>
                                    <p:cond delay="0"/>
                                  </p:stCondLst>
                                  <p:childTnLst>
                                    <p:anim calcmode="lin" valueType="num">
                                      <p:cBhvr additive="base">
                                        <p:cTn id="478" dur="5000"/>
                                        <p:tgtEl>
                                          <p:spTgt spid="68"/>
                                        </p:tgtEl>
                                        <p:attrNameLst>
                                          <p:attrName>ppt_x</p:attrName>
                                        </p:attrNameLst>
                                      </p:cBhvr>
                                      <p:tavLst>
                                        <p:tav tm="0">
                                          <p:val>
                                            <p:strVal val="ppt_x"/>
                                          </p:val>
                                        </p:tav>
                                        <p:tav tm="100000">
                                          <p:val>
                                            <p:strVal val="1+ppt_w/2"/>
                                          </p:val>
                                        </p:tav>
                                      </p:tavLst>
                                    </p:anim>
                                    <p:anim calcmode="lin" valueType="num">
                                      <p:cBhvr additive="base">
                                        <p:cTn id="479" dur="5000"/>
                                        <p:tgtEl>
                                          <p:spTgt spid="68"/>
                                        </p:tgtEl>
                                        <p:attrNameLst>
                                          <p:attrName>ppt_y</p:attrName>
                                        </p:attrNameLst>
                                      </p:cBhvr>
                                      <p:tavLst>
                                        <p:tav tm="0">
                                          <p:val>
                                            <p:strVal val="ppt_y"/>
                                          </p:val>
                                        </p:tav>
                                        <p:tav tm="100000">
                                          <p:val>
                                            <p:strVal val="ppt_y"/>
                                          </p:val>
                                        </p:tav>
                                      </p:tavLst>
                                    </p:anim>
                                    <p:set>
                                      <p:cBhvr>
                                        <p:cTn id="480" dur="1" fill="hold">
                                          <p:stCondLst>
                                            <p:cond delay="4999"/>
                                          </p:stCondLst>
                                        </p:cTn>
                                        <p:tgtEl>
                                          <p:spTgt spid="68"/>
                                        </p:tgtEl>
                                        <p:attrNameLst>
                                          <p:attrName>style.visibility</p:attrName>
                                        </p:attrNameLst>
                                      </p:cBhvr>
                                      <p:to>
                                        <p:strVal val="hidden"/>
                                      </p:to>
                                    </p:set>
                                  </p:childTnLst>
                                </p:cTn>
                              </p:par>
                              <p:par>
                                <p:cTn id="481" presetID="3" presetClass="exit" presetSubtype="5" fill="hold" grpId="2" nodeType="withEffect">
                                  <p:stCondLst>
                                    <p:cond delay="0"/>
                                  </p:stCondLst>
                                  <p:childTnLst>
                                    <p:animEffect transition="out" filter="blinds(vertical)">
                                      <p:cBhvr>
                                        <p:cTn id="482" dur="5000"/>
                                        <p:tgtEl>
                                          <p:spTgt spid="68"/>
                                        </p:tgtEl>
                                      </p:cBhvr>
                                    </p:animEffect>
                                    <p:set>
                                      <p:cBhvr>
                                        <p:cTn id="483" dur="1" fill="hold">
                                          <p:stCondLst>
                                            <p:cond delay="4999"/>
                                          </p:stCondLst>
                                        </p:cTn>
                                        <p:tgtEl>
                                          <p:spTgt spid="68"/>
                                        </p:tgtEl>
                                        <p:attrNameLst>
                                          <p:attrName>style.visibility</p:attrName>
                                        </p:attrNameLst>
                                      </p:cBhvr>
                                      <p:to>
                                        <p:strVal val="hidden"/>
                                      </p:to>
                                    </p:set>
                                  </p:childTnLst>
                                </p:cTn>
                              </p:par>
                              <p:par>
                                <p:cTn id="484" presetID="8" presetClass="emph" presetSubtype="0" fill="hold" grpId="3" nodeType="withEffect">
                                  <p:stCondLst>
                                    <p:cond delay="0"/>
                                  </p:stCondLst>
                                  <p:childTnLst>
                                    <p:animRot by="21600000">
                                      <p:cBhvr>
                                        <p:cTn id="485" dur="5000" fill="hold"/>
                                        <p:tgtEl>
                                          <p:spTgt spid="68"/>
                                        </p:tgtEl>
                                        <p:attrNameLst>
                                          <p:attrName>r</p:attrName>
                                        </p:attrNameLst>
                                      </p:cBhvr>
                                    </p:animRot>
                                  </p:childTnLst>
                                </p:cTn>
                              </p:par>
                              <p:par>
                                <p:cTn id="486" presetID="2" presetClass="entr" presetSubtype="8" fill="hold" grpId="0" nodeType="withEffect">
                                  <p:stCondLst>
                                    <p:cond delay="0"/>
                                  </p:stCondLst>
                                  <p:childTnLst>
                                    <p:set>
                                      <p:cBhvr>
                                        <p:cTn id="487" dur="1" fill="hold">
                                          <p:stCondLst>
                                            <p:cond delay="0"/>
                                          </p:stCondLst>
                                        </p:cTn>
                                        <p:tgtEl>
                                          <p:spTgt spid="69"/>
                                        </p:tgtEl>
                                        <p:attrNameLst>
                                          <p:attrName>style.visibility</p:attrName>
                                        </p:attrNameLst>
                                      </p:cBhvr>
                                      <p:to>
                                        <p:strVal val="visible"/>
                                      </p:to>
                                    </p:set>
                                    <p:anim calcmode="lin" valueType="num">
                                      <p:cBhvr additive="base">
                                        <p:cTn id="488" dur="5000" fill="hold"/>
                                        <p:tgtEl>
                                          <p:spTgt spid="69"/>
                                        </p:tgtEl>
                                        <p:attrNameLst>
                                          <p:attrName>ppt_x</p:attrName>
                                        </p:attrNameLst>
                                      </p:cBhvr>
                                      <p:tavLst>
                                        <p:tav tm="0">
                                          <p:val>
                                            <p:strVal val="0-#ppt_w/2"/>
                                          </p:val>
                                        </p:tav>
                                        <p:tav tm="100000">
                                          <p:val>
                                            <p:strVal val="#ppt_x"/>
                                          </p:val>
                                        </p:tav>
                                      </p:tavLst>
                                    </p:anim>
                                    <p:anim calcmode="lin" valueType="num">
                                      <p:cBhvr additive="base">
                                        <p:cTn id="489" dur="5000" fill="hold"/>
                                        <p:tgtEl>
                                          <p:spTgt spid="69"/>
                                        </p:tgtEl>
                                        <p:attrNameLst>
                                          <p:attrName>ppt_y</p:attrName>
                                        </p:attrNameLst>
                                      </p:cBhvr>
                                      <p:tavLst>
                                        <p:tav tm="0">
                                          <p:val>
                                            <p:strVal val="#ppt_y"/>
                                          </p:val>
                                        </p:tav>
                                        <p:tav tm="100000">
                                          <p:val>
                                            <p:strVal val="#ppt_y"/>
                                          </p:val>
                                        </p:tav>
                                      </p:tavLst>
                                    </p:anim>
                                  </p:childTnLst>
                                </p:cTn>
                              </p:par>
                              <p:par>
                                <p:cTn id="490" presetID="2" presetClass="exit" presetSubtype="2" fill="hold" grpId="1" nodeType="withEffect">
                                  <p:stCondLst>
                                    <p:cond delay="0"/>
                                  </p:stCondLst>
                                  <p:childTnLst>
                                    <p:anim calcmode="lin" valueType="num">
                                      <p:cBhvr additive="base">
                                        <p:cTn id="491" dur="5000"/>
                                        <p:tgtEl>
                                          <p:spTgt spid="69"/>
                                        </p:tgtEl>
                                        <p:attrNameLst>
                                          <p:attrName>ppt_x</p:attrName>
                                        </p:attrNameLst>
                                      </p:cBhvr>
                                      <p:tavLst>
                                        <p:tav tm="0">
                                          <p:val>
                                            <p:strVal val="ppt_x"/>
                                          </p:val>
                                        </p:tav>
                                        <p:tav tm="100000">
                                          <p:val>
                                            <p:strVal val="1+ppt_w/2"/>
                                          </p:val>
                                        </p:tav>
                                      </p:tavLst>
                                    </p:anim>
                                    <p:anim calcmode="lin" valueType="num">
                                      <p:cBhvr additive="base">
                                        <p:cTn id="492" dur="5000"/>
                                        <p:tgtEl>
                                          <p:spTgt spid="69"/>
                                        </p:tgtEl>
                                        <p:attrNameLst>
                                          <p:attrName>ppt_y</p:attrName>
                                        </p:attrNameLst>
                                      </p:cBhvr>
                                      <p:tavLst>
                                        <p:tav tm="0">
                                          <p:val>
                                            <p:strVal val="ppt_y"/>
                                          </p:val>
                                        </p:tav>
                                        <p:tav tm="100000">
                                          <p:val>
                                            <p:strVal val="ppt_y"/>
                                          </p:val>
                                        </p:tav>
                                      </p:tavLst>
                                    </p:anim>
                                    <p:set>
                                      <p:cBhvr>
                                        <p:cTn id="493" dur="1" fill="hold">
                                          <p:stCondLst>
                                            <p:cond delay="4999"/>
                                          </p:stCondLst>
                                        </p:cTn>
                                        <p:tgtEl>
                                          <p:spTgt spid="69"/>
                                        </p:tgtEl>
                                        <p:attrNameLst>
                                          <p:attrName>style.visibility</p:attrName>
                                        </p:attrNameLst>
                                      </p:cBhvr>
                                      <p:to>
                                        <p:strVal val="hidden"/>
                                      </p:to>
                                    </p:set>
                                  </p:childTnLst>
                                </p:cTn>
                              </p:par>
                              <p:par>
                                <p:cTn id="494" presetID="3" presetClass="exit" presetSubtype="5" fill="hold" grpId="2" nodeType="withEffect">
                                  <p:stCondLst>
                                    <p:cond delay="0"/>
                                  </p:stCondLst>
                                  <p:childTnLst>
                                    <p:animEffect transition="out" filter="blinds(vertical)">
                                      <p:cBhvr>
                                        <p:cTn id="495" dur="5000"/>
                                        <p:tgtEl>
                                          <p:spTgt spid="69"/>
                                        </p:tgtEl>
                                      </p:cBhvr>
                                    </p:animEffect>
                                    <p:set>
                                      <p:cBhvr>
                                        <p:cTn id="496" dur="1" fill="hold">
                                          <p:stCondLst>
                                            <p:cond delay="4999"/>
                                          </p:stCondLst>
                                        </p:cTn>
                                        <p:tgtEl>
                                          <p:spTgt spid="69"/>
                                        </p:tgtEl>
                                        <p:attrNameLst>
                                          <p:attrName>style.visibility</p:attrName>
                                        </p:attrNameLst>
                                      </p:cBhvr>
                                      <p:to>
                                        <p:strVal val="hidden"/>
                                      </p:to>
                                    </p:set>
                                  </p:childTnLst>
                                </p:cTn>
                              </p:par>
                              <p:par>
                                <p:cTn id="497" presetID="8" presetClass="emph" presetSubtype="0" fill="hold" grpId="3" nodeType="withEffect">
                                  <p:stCondLst>
                                    <p:cond delay="0"/>
                                  </p:stCondLst>
                                  <p:childTnLst>
                                    <p:animRot by="21600000">
                                      <p:cBhvr>
                                        <p:cTn id="498" dur="5000" fill="hold"/>
                                        <p:tgtEl>
                                          <p:spTgt spid="69"/>
                                        </p:tgtEl>
                                        <p:attrNameLst>
                                          <p:attrName>r</p:attrName>
                                        </p:attrNameLst>
                                      </p:cBhvr>
                                    </p:animRot>
                                  </p:childTnLst>
                                </p:cTn>
                              </p:par>
                              <p:par>
                                <p:cTn id="499" presetID="2" presetClass="entr" presetSubtype="8" fill="hold" grpId="0" nodeType="withEffect">
                                  <p:stCondLst>
                                    <p:cond delay="0"/>
                                  </p:stCondLst>
                                  <p:childTnLst>
                                    <p:set>
                                      <p:cBhvr>
                                        <p:cTn id="500" dur="1" fill="hold">
                                          <p:stCondLst>
                                            <p:cond delay="0"/>
                                          </p:stCondLst>
                                        </p:cTn>
                                        <p:tgtEl>
                                          <p:spTgt spid="70"/>
                                        </p:tgtEl>
                                        <p:attrNameLst>
                                          <p:attrName>style.visibility</p:attrName>
                                        </p:attrNameLst>
                                      </p:cBhvr>
                                      <p:to>
                                        <p:strVal val="visible"/>
                                      </p:to>
                                    </p:set>
                                    <p:anim calcmode="lin" valueType="num">
                                      <p:cBhvr additive="base">
                                        <p:cTn id="501" dur="5000" fill="hold"/>
                                        <p:tgtEl>
                                          <p:spTgt spid="70"/>
                                        </p:tgtEl>
                                        <p:attrNameLst>
                                          <p:attrName>ppt_x</p:attrName>
                                        </p:attrNameLst>
                                      </p:cBhvr>
                                      <p:tavLst>
                                        <p:tav tm="0">
                                          <p:val>
                                            <p:strVal val="0-#ppt_w/2"/>
                                          </p:val>
                                        </p:tav>
                                        <p:tav tm="100000">
                                          <p:val>
                                            <p:strVal val="#ppt_x"/>
                                          </p:val>
                                        </p:tav>
                                      </p:tavLst>
                                    </p:anim>
                                    <p:anim calcmode="lin" valueType="num">
                                      <p:cBhvr additive="base">
                                        <p:cTn id="502" dur="5000" fill="hold"/>
                                        <p:tgtEl>
                                          <p:spTgt spid="70"/>
                                        </p:tgtEl>
                                        <p:attrNameLst>
                                          <p:attrName>ppt_y</p:attrName>
                                        </p:attrNameLst>
                                      </p:cBhvr>
                                      <p:tavLst>
                                        <p:tav tm="0">
                                          <p:val>
                                            <p:strVal val="#ppt_y"/>
                                          </p:val>
                                        </p:tav>
                                        <p:tav tm="100000">
                                          <p:val>
                                            <p:strVal val="#ppt_y"/>
                                          </p:val>
                                        </p:tav>
                                      </p:tavLst>
                                    </p:anim>
                                  </p:childTnLst>
                                </p:cTn>
                              </p:par>
                              <p:par>
                                <p:cTn id="503" presetID="2" presetClass="exit" presetSubtype="2" fill="hold" grpId="1" nodeType="withEffect">
                                  <p:stCondLst>
                                    <p:cond delay="0"/>
                                  </p:stCondLst>
                                  <p:childTnLst>
                                    <p:anim calcmode="lin" valueType="num">
                                      <p:cBhvr additive="base">
                                        <p:cTn id="504" dur="5000"/>
                                        <p:tgtEl>
                                          <p:spTgt spid="70"/>
                                        </p:tgtEl>
                                        <p:attrNameLst>
                                          <p:attrName>ppt_x</p:attrName>
                                        </p:attrNameLst>
                                      </p:cBhvr>
                                      <p:tavLst>
                                        <p:tav tm="0">
                                          <p:val>
                                            <p:strVal val="ppt_x"/>
                                          </p:val>
                                        </p:tav>
                                        <p:tav tm="100000">
                                          <p:val>
                                            <p:strVal val="1+ppt_w/2"/>
                                          </p:val>
                                        </p:tav>
                                      </p:tavLst>
                                    </p:anim>
                                    <p:anim calcmode="lin" valueType="num">
                                      <p:cBhvr additive="base">
                                        <p:cTn id="505" dur="5000"/>
                                        <p:tgtEl>
                                          <p:spTgt spid="70"/>
                                        </p:tgtEl>
                                        <p:attrNameLst>
                                          <p:attrName>ppt_y</p:attrName>
                                        </p:attrNameLst>
                                      </p:cBhvr>
                                      <p:tavLst>
                                        <p:tav tm="0">
                                          <p:val>
                                            <p:strVal val="ppt_y"/>
                                          </p:val>
                                        </p:tav>
                                        <p:tav tm="100000">
                                          <p:val>
                                            <p:strVal val="ppt_y"/>
                                          </p:val>
                                        </p:tav>
                                      </p:tavLst>
                                    </p:anim>
                                    <p:set>
                                      <p:cBhvr>
                                        <p:cTn id="506" dur="1" fill="hold">
                                          <p:stCondLst>
                                            <p:cond delay="4999"/>
                                          </p:stCondLst>
                                        </p:cTn>
                                        <p:tgtEl>
                                          <p:spTgt spid="70"/>
                                        </p:tgtEl>
                                        <p:attrNameLst>
                                          <p:attrName>style.visibility</p:attrName>
                                        </p:attrNameLst>
                                      </p:cBhvr>
                                      <p:to>
                                        <p:strVal val="hidden"/>
                                      </p:to>
                                    </p:set>
                                  </p:childTnLst>
                                </p:cTn>
                              </p:par>
                              <p:par>
                                <p:cTn id="507" presetID="3" presetClass="exit" presetSubtype="5" fill="hold" grpId="2" nodeType="withEffect">
                                  <p:stCondLst>
                                    <p:cond delay="0"/>
                                  </p:stCondLst>
                                  <p:childTnLst>
                                    <p:animEffect transition="out" filter="blinds(vertical)">
                                      <p:cBhvr>
                                        <p:cTn id="508" dur="5000"/>
                                        <p:tgtEl>
                                          <p:spTgt spid="70"/>
                                        </p:tgtEl>
                                      </p:cBhvr>
                                    </p:animEffect>
                                    <p:set>
                                      <p:cBhvr>
                                        <p:cTn id="509" dur="1" fill="hold">
                                          <p:stCondLst>
                                            <p:cond delay="4999"/>
                                          </p:stCondLst>
                                        </p:cTn>
                                        <p:tgtEl>
                                          <p:spTgt spid="70"/>
                                        </p:tgtEl>
                                        <p:attrNameLst>
                                          <p:attrName>style.visibility</p:attrName>
                                        </p:attrNameLst>
                                      </p:cBhvr>
                                      <p:to>
                                        <p:strVal val="hidden"/>
                                      </p:to>
                                    </p:set>
                                  </p:childTnLst>
                                </p:cTn>
                              </p:par>
                              <p:par>
                                <p:cTn id="510" presetID="8" presetClass="emph" presetSubtype="0" fill="hold" grpId="3" nodeType="withEffect">
                                  <p:stCondLst>
                                    <p:cond delay="0"/>
                                  </p:stCondLst>
                                  <p:childTnLst>
                                    <p:animRot by="21600000">
                                      <p:cBhvr>
                                        <p:cTn id="511" dur="5000" fill="hold"/>
                                        <p:tgtEl>
                                          <p:spTgt spid="70"/>
                                        </p:tgtEl>
                                        <p:attrNameLst>
                                          <p:attrName>r</p:attrName>
                                        </p:attrNameLst>
                                      </p:cBhvr>
                                    </p:animRot>
                                  </p:childTnLst>
                                </p:cTn>
                              </p:par>
                              <p:par>
                                <p:cTn id="512" presetID="2" presetClass="entr" presetSubtype="8" fill="hold" grpId="0" nodeType="withEffect">
                                  <p:stCondLst>
                                    <p:cond delay="0"/>
                                  </p:stCondLst>
                                  <p:childTnLst>
                                    <p:set>
                                      <p:cBhvr>
                                        <p:cTn id="513" dur="1" fill="hold">
                                          <p:stCondLst>
                                            <p:cond delay="0"/>
                                          </p:stCondLst>
                                        </p:cTn>
                                        <p:tgtEl>
                                          <p:spTgt spid="65"/>
                                        </p:tgtEl>
                                        <p:attrNameLst>
                                          <p:attrName>style.visibility</p:attrName>
                                        </p:attrNameLst>
                                      </p:cBhvr>
                                      <p:to>
                                        <p:strVal val="visible"/>
                                      </p:to>
                                    </p:set>
                                    <p:anim calcmode="lin" valueType="num">
                                      <p:cBhvr additive="base">
                                        <p:cTn id="514" dur="5000" fill="hold"/>
                                        <p:tgtEl>
                                          <p:spTgt spid="65"/>
                                        </p:tgtEl>
                                        <p:attrNameLst>
                                          <p:attrName>ppt_x</p:attrName>
                                        </p:attrNameLst>
                                      </p:cBhvr>
                                      <p:tavLst>
                                        <p:tav tm="0">
                                          <p:val>
                                            <p:strVal val="0-#ppt_w/2"/>
                                          </p:val>
                                        </p:tav>
                                        <p:tav tm="100000">
                                          <p:val>
                                            <p:strVal val="#ppt_x"/>
                                          </p:val>
                                        </p:tav>
                                      </p:tavLst>
                                    </p:anim>
                                    <p:anim calcmode="lin" valueType="num">
                                      <p:cBhvr additive="base">
                                        <p:cTn id="515" dur="5000" fill="hold"/>
                                        <p:tgtEl>
                                          <p:spTgt spid="65"/>
                                        </p:tgtEl>
                                        <p:attrNameLst>
                                          <p:attrName>ppt_y</p:attrName>
                                        </p:attrNameLst>
                                      </p:cBhvr>
                                      <p:tavLst>
                                        <p:tav tm="0">
                                          <p:val>
                                            <p:strVal val="#ppt_y"/>
                                          </p:val>
                                        </p:tav>
                                        <p:tav tm="100000">
                                          <p:val>
                                            <p:strVal val="#ppt_y"/>
                                          </p:val>
                                        </p:tav>
                                      </p:tavLst>
                                    </p:anim>
                                  </p:childTnLst>
                                </p:cTn>
                              </p:par>
                              <p:par>
                                <p:cTn id="516" presetID="2" presetClass="exit" presetSubtype="2" fill="hold" grpId="1" nodeType="withEffect">
                                  <p:stCondLst>
                                    <p:cond delay="0"/>
                                  </p:stCondLst>
                                  <p:childTnLst>
                                    <p:anim calcmode="lin" valueType="num">
                                      <p:cBhvr additive="base">
                                        <p:cTn id="517" dur="5000"/>
                                        <p:tgtEl>
                                          <p:spTgt spid="65"/>
                                        </p:tgtEl>
                                        <p:attrNameLst>
                                          <p:attrName>ppt_x</p:attrName>
                                        </p:attrNameLst>
                                      </p:cBhvr>
                                      <p:tavLst>
                                        <p:tav tm="0">
                                          <p:val>
                                            <p:strVal val="ppt_x"/>
                                          </p:val>
                                        </p:tav>
                                        <p:tav tm="100000">
                                          <p:val>
                                            <p:strVal val="1+ppt_w/2"/>
                                          </p:val>
                                        </p:tav>
                                      </p:tavLst>
                                    </p:anim>
                                    <p:anim calcmode="lin" valueType="num">
                                      <p:cBhvr additive="base">
                                        <p:cTn id="518" dur="5000"/>
                                        <p:tgtEl>
                                          <p:spTgt spid="65"/>
                                        </p:tgtEl>
                                        <p:attrNameLst>
                                          <p:attrName>ppt_y</p:attrName>
                                        </p:attrNameLst>
                                      </p:cBhvr>
                                      <p:tavLst>
                                        <p:tav tm="0">
                                          <p:val>
                                            <p:strVal val="ppt_y"/>
                                          </p:val>
                                        </p:tav>
                                        <p:tav tm="100000">
                                          <p:val>
                                            <p:strVal val="ppt_y"/>
                                          </p:val>
                                        </p:tav>
                                      </p:tavLst>
                                    </p:anim>
                                    <p:set>
                                      <p:cBhvr>
                                        <p:cTn id="519" dur="1" fill="hold">
                                          <p:stCondLst>
                                            <p:cond delay="4999"/>
                                          </p:stCondLst>
                                        </p:cTn>
                                        <p:tgtEl>
                                          <p:spTgt spid="65"/>
                                        </p:tgtEl>
                                        <p:attrNameLst>
                                          <p:attrName>style.visibility</p:attrName>
                                        </p:attrNameLst>
                                      </p:cBhvr>
                                      <p:to>
                                        <p:strVal val="hidden"/>
                                      </p:to>
                                    </p:set>
                                  </p:childTnLst>
                                </p:cTn>
                              </p:par>
                              <p:par>
                                <p:cTn id="520" presetID="3" presetClass="exit" presetSubtype="5" fill="hold" grpId="2" nodeType="withEffect">
                                  <p:stCondLst>
                                    <p:cond delay="0"/>
                                  </p:stCondLst>
                                  <p:childTnLst>
                                    <p:animEffect transition="out" filter="blinds(vertical)">
                                      <p:cBhvr>
                                        <p:cTn id="521" dur="5000"/>
                                        <p:tgtEl>
                                          <p:spTgt spid="65"/>
                                        </p:tgtEl>
                                      </p:cBhvr>
                                    </p:animEffect>
                                    <p:set>
                                      <p:cBhvr>
                                        <p:cTn id="522" dur="1" fill="hold">
                                          <p:stCondLst>
                                            <p:cond delay="4999"/>
                                          </p:stCondLst>
                                        </p:cTn>
                                        <p:tgtEl>
                                          <p:spTgt spid="65"/>
                                        </p:tgtEl>
                                        <p:attrNameLst>
                                          <p:attrName>style.visibility</p:attrName>
                                        </p:attrNameLst>
                                      </p:cBhvr>
                                      <p:to>
                                        <p:strVal val="hidden"/>
                                      </p:to>
                                    </p:set>
                                  </p:childTnLst>
                                </p:cTn>
                              </p:par>
                              <p:par>
                                <p:cTn id="523" presetID="8" presetClass="emph" presetSubtype="0" fill="hold" grpId="3" nodeType="withEffect">
                                  <p:stCondLst>
                                    <p:cond delay="0"/>
                                  </p:stCondLst>
                                  <p:childTnLst>
                                    <p:animRot by="21600000">
                                      <p:cBhvr>
                                        <p:cTn id="524" dur="5000" fill="hold"/>
                                        <p:tgtEl>
                                          <p:spTgt spid="65"/>
                                        </p:tgtEl>
                                        <p:attrNameLst>
                                          <p:attrName>r</p:attrName>
                                        </p:attrNameLst>
                                      </p:cBhvr>
                                    </p:animRot>
                                  </p:childTnLst>
                                </p:cTn>
                              </p:par>
                              <p:par>
                                <p:cTn id="525" presetID="2" presetClass="entr" presetSubtype="8" fill="hold" grpId="0" nodeType="withEffect">
                                  <p:stCondLst>
                                    <p:cond delay="0"/>
                                  </p:stCondLst>
                                  <p:childTnLst>
                                    <p:set>
                                      <p:cBhvr>
                                        <p:cTn id="526" dur="1" fill="hold">
                                          <p:stCondLst>
                                            <p:cond delay="0"/>
                                          </p:stCondLst>
                                        </p:cTn>
                                        <p:tgtEl>
                                          <p:spTgt spid="66"/>
                                        </p:tgtEl>
                                        <p:attrNameLst>
                                          <p:attrName>style.visibility</p:attrName>
                                        </p:attrNameLst>
                                      </p:cBhvr>
                                      <p:to>
                                        <p:strVal val="visible"/>
                                      </p:to>
                                    </p:set>
                                    <p:anim calcmode="lin" valueType="num">
                                      <p:cBhvr additive="base">
                                        <p:cTn id="527" dur="5000" fill="hold"/>
                                        <p:tgtEl>
                                          <p:spTgt spid="66"/>
                                        </p:tgtEl>
                                        <p:attrNameLst>
                                          <p:attrName>ppt_x</p:attrName>
                                        </p:attrNameLst>
                                      </p:cBhvr>
                                      <p:tavLst>
                                        <p:tav tm="0">
                                          <p:val>
                                            <p:strVal val="0-#ppt_w/2"/>
                                          </p:val>
                                        </p:tav>
                                        <p:tav tm="100000">
                                          <p:val>
                                            <p:strVal val="#ppt_x"/>
                                          </p:val>
                                        </p:tav>
                                      </p:tavLst>
                                    </p:anim>
                                    <p:anim calcmode="lin" valueType="num">
                                      <p:cBhvr additive="base">
                                        <p:cTn id="528" dur="5000" fill="hold"/>
                                        <p:tgtEl>
                                          <p:spTgt spid="66"/>
                                        </p:tgtEl>
                                        <p:attrNameLst>
                                          <p:attrName>ppt_y</p:attrName>
                                        </p:attrNameLst>
                                      </p:cBhvr>
                                      <p:tavLst>
                                        <p:tav tm="0">
                                          <p:val>
                                            <p:strVal val="#ppt_y"/>
                                          </p:val>
                                        </p:tav>
                                        <p:tav tm="100000">
                                          <p:val>
                                            <p:strVal val="#ppt_y"/>
                                          </p:val>
                                        </p:tav>
                                      </p:tavLst>
                                    </p:anim>
                                  </p:childTnLst>
                                </p:cTn>
                              </p:par>
                              <p:par>
                                <p:cTn id="529" presetID="2" presetClass="exit" presetSubtype="2" fill="hold" grpId="1" nodeType="withEffect">
                                  <p:stCondLst>
                                    <p:cond delay="0"/>
                                  </p:stCondLst>
                                  <p:childTnLst>
                                    <p:anim calcmode="lin" valueType="num">
                                      <p:cBhvr additive="base">
                                        <p:cTn id="530" dur="5000"/>
                                        <p:tgtEl>
                                          <p:spTgt spid="66"/>
                                        </p:tgtEl>
                                        <p:attrNameLst>
                                          <p:attrName>ppt_x</p:attrName>
                                        </p:attrNameLst>
                                      </p:cBhvr>
                                      <p:tavLst>
                                        <p:tav tm="0">
                                          <p:val>
                                            <p:strVal val="ppt_x"/>
                                          </p:val>
                                        </p:tav>
                                        <p:tav tm="100000">
                                          <p:val>
                                            <p:strVal val="1+ppt_w/2"/>
                                          </p:val>
                                        </p:tav>
                                      </p:tavLst>
                                    </p:anim>
                                    <p:anim calcmode="lin" valueType="num">
                                      <p:cBhvr additive="base">
                                        <p:cTn id="531" dur="5000"/>
                                        <p:tgtEl>
                                          <p:spTgt spid="66"/>
                                        </p:tgtEl>
                                        <p:attrNameLst>
                                          <p:attrName>ppt_y</p:attrName>
                                        </p:attrNameLst>
                                      </p:cBhvr>
                                      <p:tavLst>
                                        <p:tav tm="0">
                                          <p:val>
                                            <p:strVal val="ppt_y"/>
                                          </p:val>
                                        </p:tav>
                                        <p:tav tm="100000">
                                          <p:val>
                                            <p:strVal val="ppt_y"/>
                                          </p:val>
                                        </p:tav>
                                      </p:tavLst>
                                    </p:anim>
                                    <p:set>
                                      <p:cBhvr>
                                        <p:cTn id="532" dur="1" fill="hold">
                                          <p:stCondLst>
                                            <p:cond delay="4999"/>
                                          </p:stCondLst>
                                        </p:cTn>
                                        <p:tgtEl>
                                          <p:spTgt spid="66"/>
                                        </p:tgtEl>
                                        <p:attrNameLst>
                                          <p:attrName>style.visibility</p:attrName>
                                        </p:attrNameLst>
                                      </p:cBhvr>
                                      <p:to>
                                        <p:strVal val="hidden"/>
                                      </p:to>
                                    </p:set>
                                  </p:childTnLst>
                                </p:cTn>
                              </p:par>
                              <p:par>
                                <p:cTn id="533" presetID="3" presetClass="exit" presetSubtype="5" fill="hold" grpId="2" nodeType="withEffect">
                                  <p:stCondLst>
                                    <p:cond delay="0"/>
                                  </p:stCondLst>
                                  <p:childTnLst>
                                    <p:animEffect transition="out" filter="blinds(vertical)">
                                      <p:cBhvr>
                                        <p:cTn id="534" dur="5000"/>
                                        <p:tgtEl>
                                          <p:spTgt spid="66"/>
                                        </p:tgtEl>
                                      </p:cBhvr>
                                    </p:animEffect>
                                    <p:set>
                                      <p:cBhvr>
                                        <p:cTn id="535" dur="1" fill="hold">
                                          <p:stCondLst>
                                            <p:cond delay="4999"/>
                                          </p:stCondLst>
                                        </p:cTn>
                                        <p:tgtEl>
                                          <p:spTgt spid="66"/>
                                        </p:tgtEl>
                                        <p:attrNameLst>
                                          <p:attrName>style.visibility</p:attrName>
                                        </p:attrNameLst>
                                      </p:cBhvr>
                                      <p:to>
                                        <p:strVal val="hidden"/>
                                      </p:to>
                                    </p:set>
                                  </p:childTnLst>
                                </p:cTn>
                              </p:par>
                              <p:par>
                                <p:cTn id="536" presetID="8" presetClass="emph" presetSubtype="0" fill="hold" grpId="3" nodeType="withEffect">
                                  <p:stCondLst>
                                    <p:cond delay="0"/>
                                  </p:stCondLst>
                                  <p:childTnLst>
                                    <p:animRot by="21600000">
                                      <p:cBhvr>
                                        <p:cTn id="537" dur="5000" fill="hold"/>
                                        <p:tgtEl>
                                          <p:spTgt spid="66"/>
                                        </p:tgtEl>
                                        <p:attrNameLst>
                                          <p:attrName>r</p:attrName>
                                        </p:attrNameLst>
                                      </p:cBhvr>
                                    </p:animRot>
                                  </p:childTnLst>
                                </p:cTn>
                              </p:par>
                              <p:par>
                                <p:cTn id="538" presetID="2" presetClass="entr" presetSubtype="8" fill="hold" grpId="0" nodeType="withEffect">
                                  <p:stCondLst>
                                    <p:cond delay="0"/>
                                  </p:stCondLst>
                                  <p:childTnLst>
                                    <p:set>
                                      <p:cBhvr>
                                        <p:cTn id="539" dur="1" fill="hold">
                                          <p:stCondLst>
                                            <p:cond delay="0"/>
                                          </p:stCondLst>
                                        </p:cTn>
                                        <p:tgtEl>
                                          <p:spTgt spid="67"/>
                                        </p:tgtEl>
                                        <p:attrNameLst>
                                          <p:attrName>style.visibility</p:attrName>
                                        </p:attrNameLst>
                                      </p:cBhvr>
                                      <p:to>
                                        <p:strVal val="visible"/>
                                      </p:to>
                                    </p:set>
                                    <p:anim calcmode="lin" valueType="num">
                                      <p:cBhvr additive="base">
                                        <p:cTn id="540" dur="5000" fill="hold"/>
                                        <p:tgtEl>
                                          <p:spTgt spid="67"/>
                                        </p:tgtEl>
                                        <p:attrNameLst>
                                          <p:attrName>ppt_x</p:attrName>
                                        </p:attrNameLst>
                                      </p:cBhvr>
                                      <p:tavLst>
                                        <p:tav tm="0">
                                          <p:val>
                                            <p:strVal val="0-#ppt_w/2"/>
                                          </p:val>
                                        </p:tav>
                                        <p:tav tm="100000">
                                          <p:val>
                                            <p:strVal val="#ppt_x"/>
                                          </p:val>
                                        </p:tav>
                                      </p:tavLst>
                                    </p:anim>
                                    <p:anim calcmode="lin" valueType="num">
                                      <p:cBhvr additive="base">
                                        <p:cTn id="541" dur="5000" fill="hold"/>
                                        <p:tgtEl>
                                          <p:spTgt spid="67"/>
                                        </p:tgtEl>
                                        <p:attrNameLst>
                                          <p:attrName>ppt_y</p:attrName>
                                        </p:attrNameLst>
                                      </p:cBhvr>
                                      <p:tavLst>
                                        <p:tav tm="0">
                                          <p:val>
                                            <p:strVal val="#ppt_y"/>
                                          </p:val>
                                        </p:tav>
                                        <p:tav tm="100000">
                                          <p:val>
                                            <p:strVal val="#ppt_y"/>
                                          </p:val>
                                        </p:tav>
                                      </p:tavLst>
                                    </p:anim>
                                  </p:childTnLst>
                                </p:cTn>
                              </p:par>
                              <p:par>
                                <p:cTn id="542" presetID="2" presetClass="exit" presetSubtype="2" fill="hold" grpId="1" nodeType="withEffect">
                                  <p:stCondLst>
                                    <p:cond delay="0"/>
                                  </p:stCondLst>
                                  <p:childTnLst>
                                    <p:anim calcmode="lin" valueType="num">
                                      <p:cBhvr additive="base">
                                        <p:cTn id="543" dur="5000"/>
                                        <p:tgtEl>
                                          <p:spTgt spid="67"/>
                                        </p:tgtEl>
                                        <p:attrNameLst>
                                          <p:attrName>ppt_x</p:attrName>
                                        </p:attrNameLst>
                                      </p:cBhvr>
                                      <p:tavLst>
                                        <p:tav tm="0">
                                          <p:val>
                                            <p:strVal val="ppt_x"/>
                                          </p:val>
                                        </p:tav>
                                        <p:tav tm="100000">
                                          <p:val>
                                            <p:strVal val="1+ppt_w/2"/>
                                          </p:val>
                                        </p:tav>
                                      </p:tavLst>
                                    </p:anim>
                                    <p:anim calcmode="lin" valueType="num">
                                      <p:cBhvr additive="base">
                                        <p:cTn id="544" dur="5000"/>
                                        <p:tgtEl>
                                          <p:spTgt spid="67"/>
                                        </p:tgtEl>
                                        <p:attrNameLst>
                                          <p:attrName>ppt_y</p:attrName>
                                        </p:attrNameLst>
                                      </p:cBhvr>
                                      <p:tavLst>
                                        <p:tav tm="0">
                                          <p:val>
                                            <p:strVal val="ppt_y"/>
                                          </p:val>
                                        </p:tav>
                                        <p:tav tm="100000">
                                          <p:val>
                                            <p:strVal val="ppt_y"/>
                                          </p:val>
                                        </p:tav>
                                      </p:tavLst>
                                    </p:anim>
                                    <p:set>
                                      <p:cBhvr>
                                        <p:cTn id="545" dur="1" fill="hold">
                                          <p:stCondLst>
                                            <p:cond delay="4999"/>
                                          </p:stCondLst>
                                        </p:cTn>
                                        <p:tgtEl>
                                          <p:spTgt spid="67"/>
                                        </p:tgtEl>
                                        <p:attrNameLst>
                                          <p:attrName>style.visibility</p:attrName>
                                        </p:attrNameLst>
                                      </p:cBhvr>
                                      <p:to>
                                        <p:strVal val="hidden"/>
                                      </p:to>
                                    </p:set>
                                  </p:childTnLst>
                                </p:cTn>
                              </p:par>
                              <p:par>
                                <p:cTn id="546" presetID="3" presetClass="exit" presetSubtype="5" fill="hold" grpId="2" nodeType="withEffect">
                                  <p:stCondLst>
                                    <p:cond delay="0"/>
                                  </p:stCondLst>
                                  <p:childTnLst>
                                    <p:animEffect transition="out" filter="blinds(vertical)">
                                      <p:cBhvr>
                                        <p:cTn id="547" dur="5000"/>
                                        <p:tgtEl>
                                          <p:spTgt spid="67"/>
                                        </p:tgtEl>
                                      </p:cBhvr>
                                    </p:animEffect>
                                    <p:set>
                                      <p:cBhvr>
                                        <p:cTn id="548" dur="1" fill="hold">
                                          <p:stCondLst>
                                            <p:cond delay="4999"/>
                                          </p:stCondLst>
                                        </p:cTn>
                                        <p:tgtEl>
                                          <p:spTgt spid="67"/>
                                        </p:tgtEl>
                                        <p:attrNameLst>
                                          <p:attrName>style.visibility</p:attrName>
                                        </p:attrNameLst>
                                      </p:cBhvr>
                                      <p:to>
                                        <p:strVal val="hidden"/>
                                      </p:to>
                                    </p:set>
                                  </p:childTnLst>
                                </p:cTn>
                              </p:par>
                              <p:par>
                                <p:cTn id="549" presetID="8" presetClass="emph" presetSubtype="0" fill="hold" grpId="3" nodeType="withEffect">
                                  <p:stCondLst>
                                    <p:cond delay="0"/>
                                  </p:stCondLst>
                                  <p:childTnLst>
                                    <p:animRot by="21600000">
                                      <p:cBhvr>
                                        <p:cTn id="550" dur="5000" fill="hold"/>
                                        <p:tgtEl>
                                          <p:spTgt spid="67"/>
                                        </p:tgtEl>
                                        <p:attrNameLst>
                                          <p:attrName>r</p:attrName>
                                        </p:attrNameLst>
                                      </p:cBhvr>
                                    </p:animRot>
                                  </p:childTnLst>
                                </p:cTn>
                              </p:par>
                              <p:par>
                                <p:cTn id="551" presetID="2" presetClass="entr" presetSubtype="8" fill="hold" grpId="0" nodeType="withEffect">
                                  <p:stCondLst>
                                    <p:cond delay="0"/>
                                  </p:stCondLst>
                                  <p:childTnLst>
                                    <p:set>
                                      <p:cBhvr>
                                        <p:cTn id="552" dur="1" fill="hold">
                                          <p:stCondLst>
                                            <p:cond delay="0"/>
                                          </p:stCondLst>
                                        </p:cTn>
                                        <p:tgtEl>
                                          <p:spTgt spid="62"/>
                                        </p:tgtEl>
                                        <p:attrNameLst>
                                          <p:attrName>style.visibility</p:attrName>
                                        </p:attrNameLst>
                                      </p:cBhvr>
                                      <p:to>
                                        <p:strVal val="visible"/>
                                      </p:to>
                                    </p:set>
                                    <p:anim calcmode="lin" valueType="num">
                                      <p:cBhvr additive="base">
                                        <p:cTn id="553" dur="5000" fill="hold"/>
                                        <p:tgtEl>
                                          <p:spTgt spid="62"/>
                                        </p:tgtEl>
                                        <p:attrNameLst>
                                          <p:attrName>ppt_x</p:attrName>
                                        </p:attrNameLst>
                                      </p:cBhvr>
                                      <p:tavLst>
                                        <p:tav tm="0">
                                          <p:val>
                                            <p:strVal val="0-#ppt_w/2"/>
                                          </p:val>
                                        </p:tav>
                                        <p:tav tm="100000">
                                          <p:val>
                                            <p:strVal val="#ppt_x"/>
                                          </p:val>
                                        </p:tav>
                                      </p:tavLst>
                                    </p:anim>
                                    <p:anim calcmode="lin" valueType="num">
                                      <p:cBhvr additive="base">
                                        <p:cTn id="554" dur="5000" fill="hold"/>
                                        <p:tgtEl>
                                          <p:spTgt spid="62"/>
                                        </p:tgtEl>
                                        <p:attrNameLst>
                                          <p:attrName>ppt_y</p:attrName>
                                        </p:attrNameLst>
                                      </p:cBhvr>
                                      <p:tavLst>
                                        <p:tav tm="0">
                                          <p:val>
                                            <p:strVal val="#ppt_y"/>
                                          </p:val>
                                        </p:tav>
                                        <p:tav tm="100000">
                                          <p:val>
                                            <p:strVal val="#ppt_y"/>
                                          </p:val>
                                        </p:tav>
                                      </p:tavLst>
                                    </p:anim>
                                  </p:childTnLst>
                                </p:cTn>
                              </p:par>
                              <p:par>
                                <p:cTn id="555" presetID="2" presetClass="exit" presetSubtype="2" fill="hold" grpId="1" nodeType="withEffect">
                                  <p:stCondLst>
                                    <p:cond delay="0"/>
                                  </p:stCondLst>
                                  <p:childTnLst>
                                    <p:anim calcmode="lin" valueType="num">
                                      <p:cBhvr additive="base">
                                        <p:cTn id="556" dur="5000"/>
                                        <p:tgtEl>
                                          <p:spTgt spid="62"/>
                                        </p:tgtEl>
                                        <p:attrNameLst>
                                          <p:attrName>ppt_x</p:attrName>
                                        </p:attrNameLst>
                                      </p:cBhvr>
                                      <p:tavLst>
                                        <p:tav tm="0">
                                          <p:val>
                                            <p:strVal val="ppt_x"/>
                                          </p:val>
                                        </p:tav>
                                        <p:tav tm="100000">
                                          <p:val>
                                            <p:strVal val="1+ppt_w/2"/>
                                          </p:val>
                                        </p:tav>
                                      </p:tavLst>
                                    </p:anim>
                                    <p:anim calcmode="lin" valueType="num">
                                      <p:cBhvr additive="base">
                                        <p:cTn id="557" dur="5000"/>
                                        <p:tgtEl>
                                          <p:spTgt spid="62"/>
                                        </p:tgtEl>
                                        <p:attrNameLst>
                                          <p:attrName>ppt_y</p:attrName>
                                        </p:attrNameLst>
                                      </p:cBhvr>
                                      <p:tavLst>
                                        <p:tav tm="0">
                                          <p:val>
                                            <p:strVal val="ppt_y"/>
                                          </p:val>
                                        </p:tav>
                                        <p:tav tm="100000">
                                          <p:val>
                                            <p:strVal val="ppt_y"/>
                                          </p:val>
                                        </p:tav>
                                      </p:tavLst>
                                    </p:anim>
                                    <p:set>
                                      <p:cBhvr>
                                        <p:cTn id="558" dur="1" fill="hold">
                                          <p:stCondLst>
                                            <p:cond delay="4999"/>
                                          </p:stCondLst>
                                        </p:cTn>
                                        <p:tgtEl>
                                          <p:spTgt spid="62"/>
                                        </p:tgtEl>
                                        <p:attrNameLst>
                                          <p:attrName>style.visibility</p:attrName>
                                        </p:attrNameLst>
                                      </p:cBhvr>
                                      <p:to>
                                        <p:strVal val="hidden"/>
                                      </p:to>
                                    </p:set>
                                  </p:childTnLst>
                                </p:cTn>
                              </p:par>
                              <p:par>
                                <p:cTn id="559" presetID="3" presetClass="exit" presetSubtype="5" fill="hold" grpId="2" nodeType="withEffect">
                                  <p:stCondLst>
                                    <p:cond delay="0"/>
                                  </p:stCondLst>
                                  <p:childTnLst>
                                    <p:animEffect transition="out" filter="blinds(vertical)">
                                      <p:cBhvr>
                                        <p:cTn id="560" dur="5000"/>
                                        <p:tgtEl>
                                          <p:spTgt spid="62"/>
                                        </p:tgtEl>
                                      </p:cBhvr>
                                    </p:animEffect>
                                    <p:set>
                                      <p:cBhvr>
                                        <p:cTn id="561" dur="1" fill="hold">
                                          <p:stCondLst>
                                            <p:cond delay="4999"/>
                                          </p:stCondLst>
                                        </p:cTn>
                                        <p:tgtEl>
                                          <p:spTgt spid="62"/>
                                        </p:tgtEl>
                                        <p:attrNameLst>
                                          <p:attrName>style.visibility</p:attrName>
                                        </p:attrNameLst>
                                      </p:cBhvr>
                                      <p:to>
                                        <p:strVal val="hidden"/>
                                      </p:to>
                                    </p:set>
                                  </p:childTnLst>
                                </p:cTn>
                              </p:par>
                              <p:par>
                                <p:cTn id="562" presetID="8" presetClass="emph" presetSubtype="0" fill="hold" grpId="3" nodeType="withEffect">
                                  <p:stCondLst>
                                    <p:cond delay="0"/>
                                  </p:stCondLst>
                                  <p:childTnLst>
                                    <p:animRot by="21600000">
                                      <p:cBhvr>
                                        <p:cTn id="563" dur="5000" fill="hold"/>
                                        <p:tgtEl>
                                          <p:spTgt spid="62"/>
                                        </p:tgtEl>
                                        <p:attrNameLst>
                                          <p:attrName>r</p:attrName>
                                        </p:attrNameLst>
                                      </p:cBhvr>
                                    </p:animRot>
                                  </p:childTnLst>
                                </p:cTn>
                              </p:par>
                              <p:par>
                                <p:cTn id="564" presetID="2" presetClass="entr" presetSubtype="8" fill="hold" grpId="0" nodeType="withEffect">
                                  <p:stCondLst>
                                    <p:cond delay="0"/>
                                  </p:stCondLst>
                                  <p:childTnLst>
                                    <p:set>
                                      <p:cBhvr>
                                        <p:cTn id="565" dur="1" fill="hold">
                                          <p:stCondLst>
                                            <p:cond delay="0"/>
                                          </p:stCondLst>
                                        </p:cTn>
                                        <p:tgtEl>
                                          <p:spTgt spid="63"/>
                                        </p:tgtEl>
                                        <p:attrNameLst>
                                          <p:attrName>style.visibility</p:attrName>
                                        </p:attrNameLst>
                                      </p:cBhvr>
                                      <p:to>
                                        <p:strVal val="visible"/>
                                      </p:to>
                                    </p:set>
                                    <p:anim calcmode="lin" valueType="num">
                                      <p:cBhvr additive="base">
                                        <p:cTn id="566" dur="5000" fill="hold"/>
                                        <p:tgtEl>
                                          <p:spTgt spid="63"/>
                                        </p:tgtEl>
                                        <p:attrNameLst>
                                          <p:attrName>ppt_x</p:attrName>
                                        </p:attrNameLst>
                                      </p:cBhvr>
                                      <p:tavLst>
                                        <p:tav tm="0">
                                          <p:val>
                                            <p:strVal val="0-#ppt_w/2"/>
                                          </p:val>
                                        </p:tav>
                                        <p:tav tm="100000">
                                          <p:val>
                                            <p:strVal val="#ppt_x"/>
                                          </p:val>
                                        </p:tav>
                                      </p:tavLst>
                                    </p:anim>
                                    <p:anim calcmode="lin" valueType="num">
                                      <p:cBhvr additive="base">
                                        <p:cTn id="567" dur="5000" fill="hold"/>
                                        <p:tgtEl>
                                          <p:spTgt spid="63"/>
                                        </p:tgtEl>
                                        <p:attrNameLst>
                                          <p:attrName>ppt_y</p:attrName>
                                        </p:attrNameLst>
                                      </p:cBhvr>
                                      <p:tavLst>
                                        <p:tav tm="0">
                                          <p:val>
                                            <p:strVal val="#ppt_y"/>
                                          </p:val>
                                        </p:tav>
                                        <p:tav tm="100000">
                                          <p:val>
                                            <p:strVal val="#ppt_y"/>
                                          </p:val>
                                        </p:tav>
                                      </p:tavLst>
                                    </p:anim>
                                  </p:childTnLst>
                                </p:cTn>
                              </p:par>
                              <p:par>
                                <p:cTn id="568" presetID="2" presetClass="exit" presetSubtype="2" fill="hold" grpId="1" nodeType="withEffect">
                                  <p:stCondLst>
                                    <p:cond delay="0"/>
                                  </p:stCondLst>
                                  <p:childTnLst>
                                    <p:anim calcmode="lin" valueType="num">
                                      <p:cBhvr additive="base">
                                        <p:cTn id="569" dur="5000"/>
                                        <p:tgtEl>
                                          <p:spTgt spid="63"/>
                                        </p:tgtEl>
                                        <p:attrNameLst>
                                          <p:attrName>ppt_x</p:attrName>
                                        </p:attrNameLst>
                                      </p:cBhvr>
                                      <p:tavLst>
                                        <p:tav tm="0">
                                          <p:val>
                                            <p:strVal val="ppt_x"/>
                                          </p:val>
                                        </p:tav>
                                        <p:tav tm="100000">
                                          <p:val>
                                            <p:strVal val="1+ppt_w/2"/>
                                          </p:val>
                                        </p:tav>
                                      </p:tavLst>
                                    </p:anim>
                                    <p:anim calcmode="lin" valueType="num">
                                      <p:cBhvr additive="base">
                                        <p:cTn id="570" dur="5000"/>
                                        <p:tgtEl>
                                          <p:spTgt spid="63"/>
                                        </p:tgtEl>
                                        <p:attrNameLst>
                                          <p:attrName>ppt_y</p:attrName>
                                        </p:attrNameLst>
                                      </p:cBhvr>
                                      <p:tavLst>
                                        <p:tav tm="0">
                                          <p:val>
                                            <p:strVal val="ppt_y"/>
                                          </p:val>
                                        </p:tav>
                                        <p:tav tm="100000">
                                          <p:val>
                                            <p:strVal val="ppt_y"/>
                                          </p:val>
                                        </p:tav>
                                      </p:tavLst>
                                    </p:anim>
                                    <p:set>
                                      <p:cBhvr>
                                        <p:cTn id="571" dur="1" fill="hold">
                                          <p:stCondLst>
                                            <p:cond delay="4999"/>
                                          </p:stCondLst>
                                        </p:cTn>
                                        <p:tgtEl>
                                          <p:spTgt spid="63"/>
                                        </p:tgtEl>
                                        <p:attrNameLst>
                                          <p:attrName>style.visibility</p:attrName>
                                        </p:attrNameLst>
                                      </p:cBhvr>
                                      <p:to>
                                        <p:strVal val="hidden"/>
                                      </p:to>
                                    </p:set>
                                  </p:childTnLst>
                                </p:cTn>
                              </p:par>
                              <p:par>
                                <p:cTn id="572" presetID="3" presetClass="exit" presetSubtype="5" fill="hold" grpId="2" nodeType="withEffect">
                                  <p:stCondLst>
                                    <p:cond delay="0"/>
                                  </p:stCondLst>
                                  <p:childTnLst>
                                    <p:animEffect transition="out" filter="blinds(vertical)">
                                      <p:cBhvr>
                                        <p:cTn id="573" dur="5000"/>
                                        <p:tgtEl>
                                          <p:spTgt spid="63"/>
                                        </p:tgtEl>
                                      </p:cBhvr>
                                    </p:animEffect>
                                    <p:set>
                                      <p:cBhvr>
                                        <p:cTn id="574" dur="1" fill="hold">
                                          <p:stCondLst>
                                            <p:cond delay="4999"/>
                                          </p:stCondLst>
                                        </p:cTn>
                                        <p:tgtEl>
                                          <p:spTgt spid="63"/>
                                        </p:tgtEl>
                                        <p:attrNameLst>
                                          <p:attrName>style.visibility</p:attrName>
                                        </p:attrNameLst>
                                      </p:cBhvr>
                                      <p:to>
                                        <p:strVal val="hidden"/>
                                      </p:to>
                                    </p:set>
                                  </p:childTnLst>
                                </p:cTn>
                              </p:par>
                              <p:par>
                                <p:cTn id="575" presetID="8" presetClass="emph" presetSubtype="0" fill="hold" grpId="3" nodeType="withEffect">
                                  <p:stCondLst>
                                    <p:cond delay="0"/>
                                  </p:stCondLst>
                                  <p:childTnLst>
                                    <p:animRot by="21600000">
                                      <p:cBhvr>
                                        <p:cTn id="576" dur="5000" fill="hold"/>
                                        <p:tgtEl>
                                          <p:spTgt spid="63"/>
                                        </p:tgtEl>
                                        <p:attrNameLst>
                                          <p:attrName>r</p:attrName>
                                        </p:attrNameLst>
                                      </p:cBhvr>
                                    </p:animRot>
                                  </p:childTnLst>
                                </p:cTn>
                              </p:par>
                              <p:par>
                                <p:cTn id="577" presetID="2" presetClass="entr" presetSubtype="8" fill="hold" grpId="0" nodeType="withEffect">
                                  <p:stCondLst>
                                    <p:cond delay="0"/>
                                  </p:stCondLst>
                                  <p:childTnLst>
                                    <p:set>
                                      <p:cBhvr>
                                        <p:cTn id="578" dur="1" fill="hold">
                                          <p:stCondLst>
                                            <p:cond delay="0"/>
                                          </p:stCondLst>
                                        </p:cTn>
                                        <p:tgtEl>
                                          <p:spTgt spid="64"/>
                                        </p:tgtEl>
                                        <p:attrNameLst>
                                          <p:attrName>style.visibility</p:attrName>
                                        </p:attrNameLst>
                                      </p:cBhvr>
                                      <p:to>
                                        <p:strVal val="visible"/>
                                      </p:to>
                                    </p:set>
                                    <p:anim calcmode="lin" valueType="num">
                                      <p:cBhvr additive="base">
                                        <p:cTn id="579" dur="5000" fill="hold"/>
                                        <p:tgtEl>
                                          <p:spTgt spid="64"/>
                                        </p:tgtEl>
                                        <p:attrNameLst>
                                          <p:attrName>ppt_x</p:attrName>
                                        </p:attrNameLst>
                                      </p:cBhvr>
                                      <p:tavLst>
                                        <p:tav tm="0">
                                          <p:val>
                                            <p:strVal val="0-#ppt_w/2"/>
                                          </p:val>
                                        </p:tav>
                                        <p:tav tm="100000">
                                          <p:val>
                                            <p:strVal val="#ppt_x"/>
                                          </p:val>
                                        </p:tav>
                                      </p:tavLst>
                                    </p:anim>
                                    <p:anim calcmode="lin" valueType="num">
                                      <p:cBhvr additive="base">
                                        <p:cTn id="580" dur="5000" fill="hold"/>
                                        <p:tgtEl>
                                          <p:spTgt spid="64"/>
                                        </p:tgtEl>
                                        <p:attrNameLst>
                                          <p:attrName>ppt_y</p:attrName>
                                        </p:attrNameLst>
                                      </p:cBhvr>
                                      <p:tavLst>
                                        <p:tav tm="0">
                                          <p:val>
                                            <p:strVal val="#ppt_y"/>
                                          </p:val>
                                        </p:tav>
                                        <p:tav tm="100000">
                                          <p:val>
                                            <p:strVal val="#ppt_y"/>
                                          </p:val>
                                        </p:tav>
                                      </p:tavLst>
                                    </p:anim>
                                  </p:childTnLst>
                                </p:cTn>
                              </p:par>
                              <p:par>
                                <p:cTn id="581" presetID="2" presetClass="exit" presetSubtype="2" fill="hold" grpId="1" nodeType="withEffect">
                                  <p:stCondLst>
                                    <p:cond delay="0"/>
                                  </p:stCondLst>
                                  <p:childTnLst>
                                    <p:anim calcmode="lin" valueType="num">
                                      <p:cBhvr additive="base">
                                        <p:cTn id="582" dur="5000"/>
                                        <p:tgtEl>
                                          <p:spTgt spid="64"/>
                                        </p:tgtEl>
                                        <p:attrNameLst>
                                          <p:attrName>ppt_x</p:attrName>
                                        </p:attrNameLst>
                                      </p:cBhvr>
                                      <p:tavLst>
                                        <p:tav tm="0">
                                          <p:val>
                                            <p:strVal val="ppt_x"/>
                                          </p:val>
                                        </p:tav>
                                        <p:tav tm="100000">
                                          <p:val>
                                            <p:strVal val="1+ppt_w/2"/>
                                          </p:val>
                                        </p:tav>
                                      </p:tavLst>
                                    </p:anim>
                                    <p:anim calcmode="lin" valueType="num">
                                      <p:cBhvr additive="base">
                                        <p:cTn id="583" dur="5000"/>
                                        <p:tgtEl>
                                          <p:spTgt spid="64"/>
                                        </p:tgtEl>
                                        <p:attrNameLst>
                                          <p:attrName>ppt_y</p:attrName>
                                        </p:attrNameLst>
                                      </p:cBhvr>
                                      <p:tavLst>
                                        <p:tav tm="0">
                                          <p:val>
                                            <p:strVal val="ppt_y"/>
                                          </p:val>
                                        </p:tav>
                                        <p:tav tm="100000">
                                          <p:val>
                                            <p:strVal val="ppt_y"/>
                                          </p:val>
                                        </p:tav>
                                      </p:tavLst>
                                    </p:anim>
                                    <p:set>
                                      <p:cBhvr>
                                        <p:cTn id="584" dur="1" fill="hold">
                                          <p:stCondLst>
                                            <p:cond delay="4999"/>
                                          </p:stCondLst>
                                        </p:cTn>
                                        <p:tgtEl>
                                          <p:spTgt spid="64"/>
                                        </p:tgtEl>
                                        <p:attrNameLst>
                                          <p:attrName>style.visibility</p:attrName>
                                        </p:attrNameLst>
                                      </p:cBhvr>
                                      <p:to>
                                        <p:strVal val="hidden"/>
                                      </p:to>
                                    </p:set>
                                  </p:childTnLst>
                                </p:cTn>
                              </p:par>
                              <p:par>
                                <p:cTn id="585" presetID="3" presetClass="exit" presetSubtype="5" fill="hold" grpId="2" nodeType="withEffect">
                                  <p:stCondLst>
                                    <p:cond delay="0"/>
                                  </p:stCondLst>
                                  <p:childTnLst>
                                    <p:animEffect transition="out" filter="blinds(vertical)">
                                      <p:cBhvr>
                                        <p:cTn id="586" dur="5000"/>
                                        <p:tgtEl>
                                          <p:spTgt spid="64"/>
                                        </p:tgtEl>
                                      </p:cBhvr>
                                    </p:animEffect>
                                    <p:set>
                                      <p:cBhvr>
                                        <p:cTn id="587" dur="1" fill="hold">
                                          <p:stCondLst>
                                            <p:cond delay="4999"/>
                                          </p:stCondLst>
                                        </p:cTn>
                                        <p:tgtEl>
                                          <p:spTgt spid="64"/>
                                        </p:tgtEl>
                                        <p:attrNameLst>
                                          <p:attrName>style.visibility</p:attrName>
                                        </p:attrNameLst>
                                      </p:cBhvr>
                                      <p:to>
                                        <p:strVal val="hidden"/>
                                      </p:to>
                                    </p:set>
                                  </p:childTnLst>
                                </p:cTn>
                              </p:par>
                              <p:par>
                                <p:cTn id="588" presetID="8" presetClass="emph" presetSubtype="0" fill="hold" grpId="3" nodeType="withEffect">
                                  <p:stCondLst>
                                    <p:cond delay="0"/>
                                  </p:stCondLst>
                                  <p:childTnLst>
                                    <p:animRot by="21600000">
                                      <p:cBhvr>
                                        <p:cTn id="589" dur="5000" fill="hold"/>
                                        <p:tgtEl>
                                          <p:spTgt spid="64"/>
                                        </p:tgtEl>
                                        <p:attrNameLst>
                                          <p:attrName>r</p:attrName>
                                        </p:attrNameLst>
                                      </p:cBhvr>
                                    </p:animRot>
                                  </p:childTnLst>
                                </p:cTn>
                              </p:par>
                              <p:par>
                                <p:cTn id="590" presetID="2" presetClass="entr" presetSubtype="8" fill="hold" grpId="0" nodeType="withEffect">
                                  <p:stCondLst>
                                    <p:cond delay="0"/>
                                  </p:stCondLst>
                                  <p:childTnLst>
                                    <p:set>
                                      <p:cBhvr>
                                        <p:cTn id="591" dur="1" fill="hold">
                                          <p:stCondLst>
                                            <p:cond delay="0"/>
                                          </p:stCondLst>
                                        </p:cTn>
                                        <p:tgtEl>
                                          <p:spTgt spid="56"/>
                                        </p:tgtEl>
                                        <p:attrNameLst>
                                          <p:attrName>style.visibility</p:attrName>
                                        </p:attrNameLst>
                                      </p:cBhvr>
                                      <p:to>
                                        <p:strVal val="visible"/>
                                      </p:to>
                                    </p:set>
                                    <p:anim calcmode="lin" valueType="num">
                                      <p:cBhvr additive="base">
                                        <p:cTn id="592" dur="5000" fill="hold"/>
                                        <p:tgtEl>
                                          <p:spTgt spid="56"/>
                                        </p:tgtEl>
                                        <p:attrNameLst>
                                          <p:attrName>ppt_x</p:attrName>
                                        </p:attrNameLst>
                                      </p:cBhvr>
                                      <p:tavLst>
                                        <p:tav tm="0">
                                          <p:val>
                                            <p:strVal val="0-#ppt_w/2"/>
                                          </p:val>
                                        </p:tav>
                                        <p:tav tm="100000">
                                          <p:val>
                                            <p:strVal val="#ppt_x"/>
                                          </p:val>
                                        </p:tav>
                                      </p:tavLst>
                                    </p:anim>
                                    <p:anim calcmode="lin" valueType="num">
                                      <p:cBhvr additive="base">
                                        <p:cTn id="593" dur="5000" fill="hold"/>
                                        <p:tgtEl>
                                          <p:spTgt spid="56"/>
                                        </p:tgtEl>
                                        <p:attrNameLst>
                                          <p:attrName>ppt_y</p:attrName>
                                        </p:attrNameLst>
                                      </p:cBhvr>
                                      <p:tavLst>
                                        <p:tav tm="0">
                                          <p:val>
                                            <p:strVal val="#ppt_y"/>
                                          </p:val>
                                        </p:tav>
                                        <p:tav tm="100000">
                                          <p:val>
                                            <p:strVal val="#ppt_y"/>
                                          </p:val>
                                        </p:tav>
                                      </p:tavLst>
                                    </p:anim>
                                  </p:childTnLst>
                                </p:cTn>
                              </p:par>
                              <p:par>
                                <p:cTn id="594" presetID="2" presetClass="exit" presetSubtype="2" fill="hold" grpId="1" nodeType="withEffect">
                                  <p:stCondLst>
                                    <p:cond delay="0"/>
                                  </p:stCondLst>
                                  <p:childTnLst>
                                    <p:anim calcmode="lin" valueType="num">
                                      <p:cBhvr additive="base">
                                        <p:cTn id="595" dur="5000"/>
                                        <p:tgtEl>
                                          <p:spTgt spid="56"/>
                                        </p:tgtEl>
                                        <p:attrNameLst>
                                          <p:attrName>ppt_x</p:attrName>
                                        </p:attrNameLst>
                                      </p:cBhvr>
                                      <p:tavLst>
                                        <p:tav tm="0">
                                          <p:val>
                                            <p:strVal val="ppt_x"/>
                                          </p:val>
                                        </p:tav>
                                        <p:tav tm="100000">
                                          <p:val>
                                            <p:strVal val="1+ppt_w/2"/>
                                          </p:val>
                                        </p:tav>
                                      </p:tavLst>
                                    </p:anim>
                                    <p:anim calcmode="lin" valueType="num">
                                      <p:cBhvr additive="base">
                                        <p:cTn id="596" dur="5000"/>
                                        <p:tgtEl>
                                          <p:spTgt spid="56"/>
                                        </p:tgtEl>
                                        <p:attrNameLst>
                                          <p:attrName>ppt_y</p:attrName>
                                        </p:attrNameLst>
                                      </p:cBhvr>
                                      <p:tavLst>
                                        <p:tav tm="0">
                                          <p:val>
                                            <p:strVal val="ppt_y"/>
                                          </p:val>
                                        </p:tav>
                                        <p:tav tm="100000">
                                          <p:val>
                                            <p:strVal val="ppt_y"/>
                                          </p:val>
                                        </p:tav>
                                      </p:tavLst>
                                    </p:anim>
                                    <p:set>
                                      <p:cBhvr>
                                        <p:cTn id="597" dur="1" fill="hold">
                                          <p:stCondLst>
                                            <p:cond delay="4999"/>
                                          </p:stCondLst>
                                        </p:cTn>
                                        <p:tgtEl>
                                          <p:spTgt spid="56"/>
                                        </p:tgtEl>
                                        <p:attrNameLst>
                                          <p:attrName>style.visibility</p:attrName>
                                        </p:attrNameLst>
                                      </p:cBhvr>
                                      <p:to>
                                        <p:strVal val="hidden"/>
                                      </p:to>
                                    </p:set>
                                  </p:childTnLst>
                                </p:cTn>
                              </p:par>
                              <p:par>
                                <p:cTn id="598" presetID="3" presetClass="exit" presetSubtype="5" fill="hold" grpId="2" nodeType="withEffect">
                                  <p:stCondLst>
                                    <p:cond delay="0"/>
                                  </p:stCondLst>
                                  <p:childTnLst>
                                    <p:animEffect transition="out" filter="blinds(vertical)">
                                      <p:cBhvr>
                                        <p:cTn id="599" dur="5000"/>
                                        <p:tgtEl>
                                          <p:spTgt spid="56"/>
                                        </p:tgtEl>
                                      </p:cBhvr>
                                    </p:animEffect>
                                    <p:set>
                                      <p:cBhvr>
                                        <p:cTn id="600" dur="1" fill="hold">
                                          <p:stCondLst>
                                            <p:cond delay="4999"/>
                                          </p:stCondLst>
                                        </p:cTn>
                                        <p:tgtEl>
                                          <p:spTgt spid="56"/>
                                        </p:tgtEl>
                                        <p:attrNameLst>
                                          <p:attrName>style.visibility</p:attrName>
                                        </p:attrNameLst>
                                      </p:cBhvr>
                                      <p:to>
                                        <p:strVal val="hidden"/>
                                      </p:to>
                                    </p:set>
                                  </p:childTnLst>
                                </p:cTn>
                              </p:par>
                              <p:par>
                                <p:cTn id="601" presetID="8" presetClass="emph" presetSubtype="0" fill="hold" grpId="3" nodeType="withEffect">
                                  <p:stCondLst>
                                    <p:cond delay="0"/>
                                  </p:stCondLst>
                                  <p:childTnLst>
                                    <p:animRot by="21600000">
                                      <p:cBhvr>
                                        <p:cTn id="602" dur="5000" fill="hold"/>
                                        <p:tgtEl>
                                          <p:spTgt spid="56"/>
                                        </p:tgtEl>
                                        <p:attrNameLst>
                                          <p:attrName>r</p:attrName>
                                        </p:attrNameLst>
                                      </p:cBhvr>
                                    </p:animRot>
                                  </p:childTnLst>
                                </p:cTn>
                              </p:par>
                              <p:par>
                                <p:cTn id="603" presetID="2" presetClass="entr" presetSubtype="8" fill="hold" grpId="0" nodeType="withEffect">
                                  <p:stCondLst>
                                    <p:cond delay="0"/>
                                  </p:stCondLst>
                                  <p:childTnLst>
                                    <p:set>
                                      <p:cBhvr>
                                        <p:cTn id="604" dur="1" fill="hold">
                                          <p:stCondLst>
                                            <p:cond delay="0"/>
                                          </p:stCondLst>
                                        </p:cTn>
                                        <p:tgtEl>
                                          <p:spTgt spid="57"/>
                                        </p:tgtEl>
                                        <p:attrNameLst>
                                          <p:attrName>style.visibility</p:attrName>
                                        </p:attrNameLst>
                                      </p:cBhvr>
                                      <p:to>
                                        <p:strVal val="visible"/>
                                      </p:to>
                                    </p:set>
                                    <p:anim calcmode="lin" valueType="num">
                                      <p:cBhvr additive="base">
                                        <p:cTn id="605" dur="5000" fill="hold"/>
                                        <p:tgtEl>
                                          <p:spTgt spid="57"/>
                                        </p:tgtEl>
                                        <p:attrNameLst>
                                          <p:attrName>ppt_x</p:attrName>
                                        </p:attrNameLst>
                                      </p:cBhvr>
                                      <p:tavLst>
                                        <p:tav tm="0">
                                          <p:val>
                                            <p:strVal val="0-#ppt_w/2"/>
                                          </p:val>
                                        </p:tav>
                                        <p:tav tm="100000">
                                          <p:val>
                                            <p:strVal val="#ppt_x"/>
                                          </p:val>
                                        </p:tav>
                                      </p:tavLst>
                                    </p:anim>
                                    <p:anim calcmode="lin" valueType="num">
                                      <p:cBhvr additive="base">
                                        <p:cTn id="606" dur="5000" fill="hold"/>
                                        <p:tgtEl>
                                          <p:spTgt spid="57"/>
                                        </p:tgtEl>
                                        <p:attrNameLst>
                                          <p:attrName>ppt_y</p:attrName>
                                        </p:attrNameLst>
                                      </p:cBhvr>
                                      <p:tavLst>
                                        <p:tav tm="0">
                                          <p:val>
                                            <p:strVal val="#ppt_y"/>
                                          </p:val>
                                        </p:tav>
                                        <p:tav tm="100000">
                                          <p:val>
                                            <p:strVal val="#ppt_y"/>
                                          </p:val>
                                        </p:tav>
                                      </p:tavLst>
                                    </p:anim>
                                  </p:childTnLst>
                                </p:cTn>
                              </p:par>
                              <p:par>
                                <p:cTn id="607" presetID="2" presetClass="exit" presetSubtype="2" fill="hold" grpId="1" nodeType="withEffect">
                                  <p:stCondLst>
                                    <p:cond delay="0"/>
                                  </p:stCondLst>
                                  <p:childTnLst>
                                    <p:anim calcmode="lin" valueType="num">
                                      <p:cBhvr additive="base">
                                        <p:cTn id="608" dur="5000"/>
                                        <p:tgtEl>
                                          <p:spTgt spid="57"/>
                                        </p:tgtEl>
                                        <p:attrNameLst>
                                          <p:attrName>ppt_x</p:attrName>
                                        </p:attrNameLst>
                                      </p:cBhvr>
                                      <p:tavLst>
                                        <p:tav tm="0">
                                          <p:val>
                                            <p:strVal val="ppt_x"/>
                                          </p:val>
                                        </p:tav>
                                        <p:tav tm="100000">
                                          <p:val>
                                            <p:strVal val="1+ppt_w/2"/>
                                          </p:val>
                                        </p:tav>
                                      </p:tavLst>
                                    </p:anim>
                                    <p:anim calcmode="lin" valueType="num">
                                      <p:cBhvr additive="base">
                                        <p:cTn id="609" dur="5000"/>
                                        <p:tgtEl>
                                          <p:spTgt spid="57"/>
                                        </p:tgtEl>
                                        <p:attrNameLst>
                                          <p:attrName>ppt_y</p:attrName>
                                        </p:attrNameLst>
                                      </p:cBhvr>
                                      <p:tavLst>
                                        <p:tav tm="0">
                                          <p:val>
                                            <p:strVal val="ppt_y"/>
                                          </p:val>
                                        </p:tav>
                                        <p:tav tm="100000">
                                          <p:val>
                                            <p:strVal val="ppt_y"/>
                                          </p:val>
                                        </p:tav>
                                      </p:tavLst>
                                    </p:anim>
                                    <p:set>
                                      <p:cBhvr>
                                        <p:cTn id="610" dur="1" fill="hold">
                                          <p:stCondLst>
                                            <p:cond delay="4999"/>
                                          </p:stCondLst>
                                        </p:cTn>
                                        <p:tgtEl>
                                          <p:spTgt spid="57"/>
                                        </p:tgtEl>
                                        <p:attrNameLst>
                                          <p:attrName>style.visibility</p:attrName>
                                        </p:attrNameLst>
                                      </p:cBhvr>
                                      <p:to>
                                        <p:strVal val="hidden"/>
                                      </p:to>
                                    </p:set>
                                  </p:childTnLst>
                                </p:cTn>
                              </p:par>
                              <p:par>
                                <p:cTn id="611" presetID="3" presetClass="exit" presetSubtype="5" fill="hold" grpId="2" nodeType="withEffect">
                                  <p:stCondLst>
                                    <p:cond delay="0"/>
                                  </p:stCondLst>
                                  <p:childTnLst>
                                    <p:animEffect transition="out" filter="blinds(vertical)">
                                      <p:cBhvr>
                                        <p:cTn id="612" dur="5000"/>
                                        <p:tgtEl>
                                          <p:spTgt spid="57"/>
                                        </p:tgtEl>
                                      </p:cBhvr>
                                    </p:animEffect>
                                    <p:set>
                                      <p:cBhvr>
                                        <p:cTn id="613" dur="1" fill="hold">
                                          <p:stCondLst>
                                            <p:cond delay="4999"/>
                                          </p:stCondLst>
                                        </p:cTn>
                                        <p:tgtEl>
                                          <p:spTgt spid="57"/>
                                        </p:tgtEl>
                                        <p:attrNameLst>
                                          <p:attrName>style.visibility</p:attrName>
                                        </p:attrNameLst>
                                      </p:cBhvr>
                                      <p:to>
                                        <p:strVal val="hidden"/>
                                      </p:to>
                                    </p:set>
                                  </p:childTnLst>
                                </p:cTn>
                              </p:par>
                              <p:par>
                                <p:cTn id="614" presetID="8" presetClass="emph" presetSubtype="0" fill="hold" grpId="3" nodeType="withEffect">
                                  <p:stCondLst>
                                    <p:cond delay="0"/>
                                  </p:stCondLst>
                                  <p:childTnLst>
                                    <p:animRot by="21600000">
                                      <p:cBhvr>
                                        <p:cTn id="615" dur="5000" fill="hold"/>
                                        <p:tgtEl>
                                          <p:spTgt spid="57"/>
                                        </p:tgtEl>
                                        <p:attrNameLst>
                                          <p:attrName>r</p:attrName>
                                        </p:attrNameLst>
                                      </p:cBhvr>
                                    </p:animRot>
                                  </p:childTnLst>
                                </p:cTn>
                              </p:par>
                              <p:par>
                                <p:cTn id="616" presetID="2" presetClass="entr" presetSubtype="8" fill="hold" grpId="0" nodeType="withEffect">
                                  <p:stCondLst>
                                    <p:cond delay="0"/>
                                  </p:stCondLst>
                                  <p:childTnLst>
                                    <p:set>
                                      <p:cBhvr>
                                        <p:cTn id="617" dur="1" fill="hold">
                                          <p:stCondLst>
                                            <p:cond delay="0"/>
                                          </p:stCondLst>
                                        </p:cTn>
                                        <p:tgtEl>
                                          <p:spTgt spid="58"/>
                                        </p:tgtEl>
                                        <p:attrNameLst>
                                          <p:attrName>style.visibility</p:attrName>
                                        </p:attrNameLst>
                                      </p:cBhvr>
                                      <p:to>
                                        <p:strVal val="visible"/>
                                      </p:to>
                                    </p:set>
                                    <p:anim calcmode="lin" valueType="num">
                                      <p:cBhvr additive="base">
                                        <p:cTn id="618" dur="5000" fill="hold"/>
                                        <p:tgtEl>
                                          <p:spTgt spid="58"/>
                                        </p:tgtEl>
                                        <p:attrNameLst>
                                          <p:attrName>ppt_x</p:attrName>
                                        </p:attrNameLst>
                                      </p:cBhvr>
                                      <p:tavLst>
                                        <p:tav tm="0">
                                          <p:val>
                                            <p:strVal val="0-#ppt_w/2"/>
                                          </p:val>
                                        </p:tav>
                                        <p:tav tm="100000">
                                          <p:val>
                                            <p:strVal val="#ppt_x"/>
                                          </p:val>
                                        </p:tav>
                                      </p:tavLst>
                                    </p:anim>
                                    <p:anim calcmode="lin" valueType="num">
                                      <p:cBhvr additive="base">
                                        <p:cTn id="619" dur="5000" fill="hold"/>
                                        <p:tgtEl>
                                          <p:spTgt spid="58"/>
                                        </p:tgtEl>
                                        <p:attrNameLst>
                                          <p:attrName>ppt_y</p:attrName>
                                        </p:attrNameLst>
                                      </p:cBhvr>
                                      <p:tavLst>
                                        <p:tav tm="0">
                                          <p:val>
                                            <p:strVal val="#ppt_y"/>
                                          </p:val>
                                        </p:tav>
                                        <p:tav tm="100000">
                                          <p:val>
                                            <p:strVal val="#ppt_y"/>
                                          </p:val>
                                        </p:tav>
                                      </p:tavLst>
                                    </p:anim>
                                  </p:childTnLst>
                                </p:cTn>
                              </p:par>
                              <p:par>
                                <p:cTn id="620" presetID="2" presetClass="exit" presetSubtype="2" fill="hold" grpId="1" nodeType="withEffect">
                                  <p:stCondLst>
                                    <p:cond delay="0"/>
                                  </p:stCondLst>
                                  <p:childTnLst>
                                    <p:anim calcmode="lin" valueType="num">
                                      <p:cBhvr additive="base">
                                        <p:cTn id="621" dur="5000"/>
                                        <p:tgtEl>
                                          <p:spTgt spid="58"/>
                                        </p:tgtEl>
                                        <p:attrNameLst>
                                          <p:attrName>ppt_x</p:attrName>
                                        </p:attrNameLst>
                                      </p:cBhvr>
                                      <p:tavLst>
                                        <p:tav tm="0">
                                          <p:val>
                                            <p:strVal val="ppt_x"/>
                                          </p:val>
                                        </p:tav>
                                        <p:tav tm="100000">
                                          <p:val>
                                            <p:strVal val="1+ppt_w/2"/>
                                          </p:val>
                                        </p:tav>
                                      </p:tavLst>
                                    </p:anim>
                                    <p:anim calcmode="lin" valueType="num">
                                      <p:cBhvr additive="base">
                                        <p:cTn id="622" dur="5000"/>
                                        <p:tgtEl>
                                          <p:spTgt spid="58"/>
                                        </p:tgtEl>
                                        <p:attrNameLst>
                                          <p:attrName>ppt_y</p:attrName>
                                        </p:attrNameLst>
                                      </p:cBhvr>
                                      <p:tavLst>
                                        <p:tav tm="0">
                                          <p:val>
                                            <p:strVal val="ppt_y"/>
                                          </p:val>
                                        </p:tav>
                                        <p:tav tm="100000">
                                          <p:val>
                                            <p:strVal val="ppt_y"/>
                                          </p:val>
                                        </p:tav>
                                      </p:tavLst>
                                    </p:anim>
                                    <p:set>
                                      <p:cBhvr>
                                        <p:cTn id="623" dur="1" fill="hold">
                                          <p:stCondLst>
                                            <p:cond delay="4999"/>
                                          </p:stCondLst>
                                        </p:cTn>
                                        <p:tgtEl>
                                          <p:spTgt spid="58"/>
                                        </p:tgtEl>
                                        <p:attrNameLst>
                                          <p:attrName>style.visibility</p:attrName>
                                        </p:attrNameLst>
                                      </p:cBhvr>
                                      <p:to>
                                        <p:strVal val="hidden"/>
                                      </p:to>
                                    </p:set>
                                  </p:childTnLst>
                                </p:cTn>
                              </p:par>
                              <p:par>
                                <p:cTn id="624" presetID="3" presetClass="exit" presetSubtype="5" fill="hold" grpId="2" nodeType="withEffect">
                                  <p:stCondLst>
                                    <p:cond delay="0"/>
                                  </p:stCondLst>
                                  <p:childTnLst>
                                    <p:animEffect transition="out" filter="blinds(vertical)">
                                      <p:cBhvr>
                                        <p:cTn id="625" dur="5000"/>
                                        <p:tgtEl>
                                          <p:spTgt spid="58"/>
                                        </p:tgtEl>
                                      </p:cBhvr>
                                    </p:animEffect>
                                    <p:set>
                                      <p:cBhvr>
                                        <p:cTn id="626" dur="1" fill="hold">
                                          <p:stCondLst>
                                            <p:cond delay="4999"/>
                                          </p:stCondLst>
                                        </p:cTn>
                                        <p:tgtEl>
                                          <p:spTgt spid="58"/>
                                        </p:tgtEl>
                                        <p:attrNameLst>
                                          <p:attrName>style.visibility</p:attrName>
                                        </p:attrNameLst>
                                      </p:cBhvr>
                                      <p:to>
                                        <p:strVal val="hidden"/>
                                      </p:to>
                                    </p:set>
                                  </p:childTnLst>
                                </p:cTn>
                              </p:par>
                              <p:par>
                                <p:cTn id="627" presetID="8" presetClass="emph" presetSubtype="0" fill="hold" grpId="3" nodeType="withEffect">
                                  <p:stCondLst>
                                    <p:cond delay="0"/>
                                  </p:stCondLst>
                                  <p:childTnLst>
                                    <p:animRot by="21600000">
                                      <p:cBhvr>
                                        <p:cTn id="628" dur="5000" fill="hold"/>
                                        <p:tgtEl>
                                          <p:spTgt spid="58"/>
                                        </p:tgtEl>
                                        <p:attrNameLst>
                                          <p:attrName>r</p:attrName>
                                        </p:attrNameLst>
                                      </p:cBhvr>
                                    </p:animRot>
                                  </p:childTnLst>
                                </p:cTn>
                              </p:par>
                              <p:par>
                                <p:cTn id="629" presetID="2" presetClass="entr" presetSubtype="8" fill="hold" grpId="0" nodeType="withEffect">
                                  <p:stCondLst>
                                    <p:cond delay="0"/>
                                  </p:stCondLst>
                                  <p:childTnLst>
                                    <p:set>
                                      <p:cBhvr>
                                        <p:cTn id="630" dur="1" fill="hold">
                                          <p:stCondLst>
                                            <p:cond delay="0"/>
                                          </p:stCondLst>
                                        </p:cTn>
                                        <p:tgtEl>
                                          <p:spTgt spid="53"/>
                                        </p:tgtEl>
                                        <p:attrNameLst>
                                          <p:attrName>style.visibility</p:attrName>
                                        </p:attrNameLst>
                                      </p:cBhvr>
                                      <p:to>
                                        <p:strVal val="visible"/>
                                      </p:to>
                                    </p:set>
                                    <p:anim calcmode="lin" valueType="num">
                                      <p:cBhvr additive="base">
                                        <p:cTn id="631" dur="5000" fill="hold"/>
                                        <p:tgtEl>
                                          <p:spTgt spid="53"/>
                                        </p:tgtEl>
                                        <p:attrNameLst>
                                          <p:attrName>ppt_x</p:attrName>
                                        </p:attrNameLst>
                                      </p:cBhvr>
                                      <p:tavLst>
                                        <p:tav tm="0">
                                          <p:val>
                                            <p:strVal val="0-#ppt_w/2"/>
                                          </p:val>
                                        </p:tav>
                                        <p:tav tm="100000">
                                          <p:val>
                                            <p:strVal val="#ppt_x"/>
                                          </p:val>
                                        </p:tav>
                                      </p:tavLst>
                                    </p:anim>
                                    <p:anim calcmode="lin" valueType="num">
                                      <p:cBhvr additive="base">
                                        <p:cTn id="632" dur="5000" fill="hold"/>
                                        <p:tgtEl>
                                          <p:spTgt spid="53"/>
                                        </p:tgtEl>
                                        <p:attrNameLst>
                                          <p:attrName>ppt_y</p:attrName>
                                        </p:attrNameLst>
                                      </p:cBhvr>
                                      <p:tavLst>
                                        <p:tav tm="0">
                                          <p:val>
                                            <p:strVal val="#ppt_y"/>
                                          </p:val>
                                        </p:tav>
                                        <p:tav tm="100000">
                                          <p:val>
                                            <p:strVal val="#ppt_y"/>
                                          </p:val>
                                        </p:tav>
                                      </p:tavLst>
                                    </p:anim>
                                  </p:childTnLst>
                                </p:cTn>
                              </p:par>
                              <p:par>
                                <p:cTn id="633" presetID="2" presetClass="exit" presetSubtype="2" fill="hold" grpId="1" nodeType="withEffect">
                                  <p:stCondLst>
                                    <p:cond delay="0"/>
                                  </p:stCondLst>
                                  <p:childTnLst>
                                    <p:anim calcmode="lin" valueType="num">
                                      <p:cBhvr additive="base">
                                        <p:cTn id="634" dur="5000"/>
                                        <p:tgtEl>
                                          <p:spTgt spid="53"/>
                                        </p:tgtEl>
                                        <p:attrNameLst>
                                          <p:attrName>ppt_x</p:attrName>
                                        </p:attrNameLst>
                                      </p:cBhvr>
                                      <p:tavLst>
                                        <p:tav tm="0">
                                          <p:val>
                                            <p:strVal val="ppt_x"/>
                                          </p:val>
                                        </p:tav>
                                        <p:tav tm="100000">
                                          <p:val>
                                            <p:strVal val="1+ppt_w/2"/>
                                          </p:val>
                                        </p:tav>
                                      </p:tavLst>
                                    </p:anim>
                                    <p:anim calcmode="lin" valueType="num">
                                      <p:cBhvr additive="base">
                                        <p:cTn id="635" dur="5000"/>
                                        <p:tgtEl>
                                          <p:spTgt spid="53"/>
                                        </p:tgtEl>
                                        <p:attrNameLst>
                                          <p:attrName>ppt_y</p:attrName>
                                        </p:attrNameLst>
                                      </p:cBhvr>
                                      <p:tavLst>
                                        <p:tav tm="0">
                                          <p:val>
                                            <p:strVal val="ppt_y"/>
                                          </p:val>
                                        </p:tav>
                                        <p:tav tm="100000">
                                          <p:val>
                                            <p:strVal val="ppt_y"/>
                                          </p:val>
                                        </p:tav>
                                      </p:tavLst>
                                    </p:anim>
                                    <p:set>
                                      <p:cBhvr>
                                        <p:cTn id="636" dur="1" fill="hold">
                                          <p:stCondLst>
                                            <p:cond delay="4999"/>
                                          </p:stCondLst>
                                        </p:cTn>
                                        <p:tgtEl>
                                          <p:spTgt spid="53"/>
                                        </p:tgtEl>
                                        <p:attrNameLst>
                                          <p:attrName>style.visibility</p:attrName>
                                        </p:attrNameLst>
                                      </p:cBhvr>
                                      <p:to>
                                        <p:strVal val="hidden"/>
                                      </p:to>
                                    </p:set>
                                  </p:childTnLst>
                                </p:cTn>
                              </p:par>
                              <p:par>
                                <p:cTn id="637" presetID="3" presetClass="exit" presetSubtype="5" fill="hold" grpId="2" nodeType="withEffect">
                                  <p:stCondLst>
                                    <p:cond delay="0"/>
                                  </p:stCondLst>
                                  <p:childTnLst>
                                    <p:animEffect transition="out" filter="blinds(vertical)">
                                      <p:cBhvr>
                                        <p:cTn id="638" dur="5000"/>
                                        <p:tgtEl>
                                          <p:spTgt spid="53"/>
                                        </p:tgtEl>
                                      </p:cBhvr>
                                    </p:animEffect>
                                    <p:set>
                                      <p:cBhvr>
                                        <p:cTn id="639" dur="1" fill="hold">
                                          <p:stCondLst>
                                            <p:cond delay="4999"/>
                                          </p:stCondLst>
                                        </p:cTn>
                                        <p:tgtEl>
                                          <p:spTgt spid="53"/>
                                        </p:tgtEl>
                                        <p:attrNameLst>
                                          <p:attrName>style.visibility</p:attrName>
                                        </p:attrNameLst>
                                      </p:cBhvr>
                                      <p:to>
                                        <p:strVal val="hidden"/>
                                      </p:to>
                                    </p:set>
                                  </p:childTnLst>
                                </p:cTn>
                              </p:par>
                              <p:par>
                                <p:cTn id="640" presetID="8" presetClass="emph" presetSubtype="0" fill="hold" grpId="3" nodeType="withEffect">
                                  <p:stCondLst>
                                    <p:cond delay="0"/>
                                  </p:stCondLst>
                                  <p:childTnLst>
                                    <p:animRot by="21600000">
                                      <p:cBhvr>
                                        <p:cTn id="641" dur="5000" fill="hold"/>
                                        <p:tgtEl>
                                          <p:spTgt spid="53"/>
                                        </p:tgtEl>
                                        <p:attrNameLst>
                                          <p:attrName>r</p:attrName>
                                        </p:attrNameLst>
                                      </p:cBhvr>
                                    </p:animRot>
                                  </p:childTnLst>
                                </p:cTn>
                              </p:par>
                              <p:par>
                                <p:cTn id="642" presetID="2" presetClass="entr" presetSubtype="8" fill="hold" grpId="0" nodeType="withEffect">
                                  <p:stCondLst>
                                    <p:cond delay="0"/>
                                  </p:stCondLst>
                                  <p:childTnLst>
                                    <p:set>
                                      <p:cBhvr>
                                        <p:cTn id="643" dur="1" fill="hold">
                                          <p:stCondLst>
                                            <p:cond delay="0"/>
                                          </p:stCondLst>
                                        </p:cTn>
                                        <p:tgtEl>
                                          <p:spTgt spid="54"/>
                                        </p:tgtEl>
                                        <p:attrNameLst>
                                          <p:attrName>style.visibility</p:attrName>
                                        </p:attrNameLst>
                                      </p:cBhvr>
                                      <p:to>
                                        <p:strVal val="visible"/>
                                      </p:to>
                                    </p:set>
                                    <p:anim calcmode="lin" valueType="num">
                                      <p:cBhvr additive="base">
                                        <p:cTn id="644" dur="5000" fill="hold"/>
                                        <p:tgtEl>
                                          <p:spTgt spid="54"/>
                                        </p:tgtEl>
                                        <p:attrNameLst>
                                          <p:attrName>ppt_x</p:attrName>
                                        </p:attrNameLst>
                                      </p:cBhvr>
                                      <p:tavLst>
                                        <p:tav tm="0">
                                          <p:val>
                                            <p:strVal val="0-#ppt_w/2"/>
                                          </p:val>
                                        </p:tav>
                                        <p:tav tm="100000">
                                          <p:val>
                                            <p:strVal val="#ppt_x"/>
                                          </p:val>
                                        </p:tav>
                                      </p:tavLst>
                                    </p:anim>
                                    <p:anim calcmode="lin" valueType="num">
                                      <p:cBhvr additive="base">
                                        <p:cTn id="645" dur="5000" fill="hold"/>
                                        <p:tgtEl>
                                          <p:spTgt spid="54"/>
                                        </p:tgtEl>
                                        <p:attrNameLst>
                                          <p:attrName>ppt_y</p:attrName>
                                        </p:attrNameLst>
                                      </p:cBhvr>
                                      <p:tavLst>
                                        <p:tav tm="0">
                                          <p:val>
                                            <p:strVal val="#ppt_y"/>
                                          </p:val>
                                        </p:tav>
                                        <p:tav tm="100000">
                                          <p:val>
                                            <p:strVal val="#ppt_y"/>
                                          </p:val>
                                        </p:tav>
                                      </p:tavLst>
                                    </p:anim>
                                  </p:childTnLst>
                                </p:cTn>
                              </p:par>
                              <p:par>
                                <p:cTn id="646" presetID="2" presetClass="exit" presetSubtype="2" fill="hold" grpId="1" nodeType="withEffect">
                                  <p:stCondLst>
                                    <p:cond delay="0"/>
                                  </p:stCondLst>
                                  <p:childTnLst>
                                    <p:anim calcmode="lin" valueType="num">
                                      <p:cBhvr additive="base">
                                        <p:cTn id="647" dur="5000"/>
                                        <p:tgtEl>
                                          <p:spTgt spid="54"/>
                                        </p:tgtEl>
                                        <p:attrNameLst>
                                          <p:attrName>ppt_x</p:attrName>
                                        </p:attrNameLst>
                                      </p:cBhvr>
                                      <p:tavLst>
                                        <p:tav tm="0">
                                          <p:val>
                                            <p:strVal val="ppt_x"/>
                                          </p:val>
                                        </p:tav>
                                        <p:tav tm="100000">
                                          <p:val>
                                            <p:strVal val="1+ppt_w/2"/>
                                          </p:val>
                                        </p:tav>
                                      </p:tavLst>
                                    </p:anim>
                                    <p:anim calcmode="lin" valueType="num">
                                      <p:cBhvr additive="base">
                                        <p:cTn id="648" dur="5000"/>
                                        <p:tgtEl>
                                          <p:spTgt spid="54"/>
                                        </p:tgtEl>
                                        <p:attrNameLst>
                                          <p:attrName>ppt_y</p:attrName>
                                        </p:attrNameLst>
                                      </p:cBhvr>
                                      <p:tavLst>
                                        <p:tav tm="0">
                                          <p:val>
                                            <p:strVal val="ppt_y"/>
                                          </p:val>
                                        </p:tav>
                                        <p:tav tm="100000">
                                          <p:val>
                                            <p:strVal val="ppt_y"/>
                                          </p:val>
                                        </p:tav>
                                      </p:tavLst>
                                    </p:anim>
                                    <p:set>
                                      <p:cBhvr>
                                        <p:cTn id="649" dur="1" fill="hold">
                                          <p:stCondLst>
                                            <p:cond delay="4999"/>
                                          </p:stCondLst>
                                        </p:cTn>
                                        <p:tgtEl>
                                          <p:spTgt spid="54"/>
                                        </p:tgtEl>
                                        <p:attrNameLst>
                                          <p:attrName>style.visibility</p:attrName>
                                        </p:attrNameLst>
                                      </p:cBhvr>
                                      <p:to>
                                        <p:strVal val="hidden"/>
                                      </p:to>
                                    </p:set>
                                  </p:childTnLst>
                                </p:cTn>
                              </p:par>
                              <p:par>
                                <p:cTn id="650" presetID="3" presetClass="exit" presetSubtype="5" fill="hold" grpId="2" nodeType="withEffect">
                                  <p:stCondLst>
                                    <p:cond delay="0"/>
                                  </p:stCondLst>
                                  <p:childTnLst>
                                    <p:animEffect transition="out" filter="blinds(vertical)">
                                      <p:cBhvr>
                                        <p:cTn id="651" dur="5000"/>
                                        <p:tgtEl>
                                          <p:spTgt spid="54"/>
                                        </p:tgtEl>
                                      </p:cBhvr>
                                    </p:animEffect>
                                    <p:set>
                                      <p:cBhvr>
                                        <p:cTn id="652" dur="1" fill="hold">
                                          <p:stCondLst>
                                            <p:cond delay="4999"/>
                                          </p:stCondLst>
                                        </p:cTn>
                                        <p:tgtEl>
                                          <p:spTgt spid="54"/>
                                        </p:tgtEl>
                                        <p:attrNameLst>
                                          <p:attrName>style.visibility</p:attrName>
                                        </p:attrNameLst>
                                      </p:cBhvr>
                                      <p:to>
                                        <p:strVal val="hidden"/>
                                      </p:to>
                                    </p:set>
                                  </p:childTnLst>
                                </p:cTn>
                              </p:par>
                              <p:par>
                                <p:cTn id="653" presetID="8" presetClass="emph" presetSubtype="0" fill="hold" grpId="3" nodeType="withEffect">
                                  <p:stCondLst>
                                    <p:cond delay="0"/>
                                  </p:stCondLst>
                                  <p:childTnLst>
                                    <p:animRot by="21600000">
                                      <p:cBhvr>
                                        <p:cTn id="654" dur="5000" fill="hold"/>
                                        <p:tgtEl>
                                          <p:spTgt spid="54"/>
                                        </p:tgtEl>
                                        <p:attrNameLst>
                                          <p:attrName>r</p:attrName>
                                        </p:attrNameLst>
                                      </p:cBhvr>
                                    </p:animRot>
                                  </p:childTnLst>
                                </p:cTn>
                              </p:par>
                              <p:par>
                                <p:cTn id="655" presetID="2" presetClass="entr" presetSubtype="8" fill="hold" grpId="0" nodeType="withEffect">
                                  <p:stCondLst>
                                    <p:cond delay="0"/>
                                  </p:stCondLst>
                                  <p:childTnLst>
                                    <p:set>
                                      <p:cBhvr>
                                        <p:cTn id="656" dur="1" fill="hold">
                                          <p:stCondLst>
                                            <p:cond delay="0"/>
                                          </p:stCondLst>
                                        </p:cTn>
                                        <p:tgtEl>
                                          <p:spTgt spid="55"/>
                                        </p:tgtEl>
                                        <p:attrNameLst>
                                          <p:attrName>style.visibility</p:attrName>
                                        </p:attrNameLst>
                                      </p:cBhvr>
                                      <p:to>
                                        <p:strVal val="visible"/>
                                      </p:to>
                                    </p:set>
                                    <p:anim calcmode="lin" valueType="num">
                                      <p:cBhvr additive="base">
                                        <p:cTn id="657" dur="5000" fill="hold"/>
                                        <p:tgtEl>
                                          <p:spTgt spid="55"/>
                                        </p:tgtEl>
                                        <p:attrNameLst>
                                          <p:attrName>ppt_x</p:attrName>
                                        </p:attrNameLst>
                                      </p:cBhvr>
                                      <p:tavLst>
                                        <p:tav tm="0">
                                          <p:val>
                                            <p:strVal val="0-#ppt_w/2"/>
                                          </p:val>
                                        </p:tav>
                                        <p:tav tm="100000">
                                          <p:val>
                                            <p:strVal val="#ppt_x"/>
                                          </p:val>
                                        </p:tav>
                                      </p:tavLst>
                                    </p:anim>
                                    <p:anim calcmode="lin" valueType="num">
                                      <p:cBhvr additive="base">
                                        <p:cTn id="658" dur="5000" fill="hold"/>
                                        <p:tgtEl>
                                          <p:spTgt spid="55"/>
                                        </p:tgtEl>
                                        <p:attrNameLst>
                                          <p:attrName>ppt_y</p:attrName>
                                        </p:attrNameLst>
                                      </p:cBhvr>
                                      <p:tavLst>
                                        <p:tav tm="0">
                                          <p:val>
                                            <p:strVal val="#ppt_y"/>
                                          </p:val>
                                        </p:tav>
                                        <p:tav tm="100000">
                                          <p:val>
                                            <p:strVal val="#ppt_y"/>
                                          </p:val>
                                        </p:tav>
                                      </p:tavLst>
                                    </p:anim>
                                  </p:childTnLst>
                                </p:cTn>
                              </p:par>
                              <p:par>
                                <p:cTn id="659" presetID="2" presetClass="exit" presetSubtype="2" fill="hold" grpId="1" nodeType="withEffect">
                                  <p:stCondLst>
                                    <p:cond delay="0"/>
                                  </p:stCondLst>
                                  <p:childTnLst>
                                    <p:anim calcmode="lin" valueType="num">
                                      <p:cBhvr additive="base">
                                        <p:cTn id="660" dur="5000"/>
                                        <p:tgtEl>
                                          <p:spTgt spid="55"/>
                                        </p:tgtEl>
                                        <p:attrNameLst>
                                          <p:attrName>ppt_x</p:attrName>
                                        </p:attrNameLst>
                                      </p:cBhvr>
                                      <p:tavLst>
                                        <p:tav tm="0">
                                          <p:val>
                                            <p:strVal val="ppt_x"/>
                                          </p:val>
                                        </p:tav>
                                        <p:tav tm="100000">
                                          <p:val>
                                            <p:strVal val="1+ppt_w/2"/>
                                          </p:val>
                                        </p:tav>
                                      </p:tavLst>
                                    </p:anim>
                                    <p:anim calcmode="lin" valueType="num">
                                      <p:cBhvr additive="base">
                                        <p:cTn id="661" dur="5000"/>
                                        <p:tgtEl>
                                          <p:spTgt spid="55"/>
                                        </p:tgtEl>
                                        <p:attrNameLst>
                                          <p:attrName>ppt_y</p:attrName>
                                        </p:attrNameLst>
                                      </p:cBhvr>
                                      <p:tavLst>
                                        <p:tav tm="0">
                                          <p:val>
                                            <p:strVal val="ppt_y"/>
                                          </p:val>
                                        </p:tav>
                                        <p:tav tm="100000">
                                          <p:val>
                                            <p:strVal val="ppt_y"/>
                                          </p:val>
                                        </p:tav>
                                      </p:tavLst>
                                    </p:anim>
                                    <p:set>
                                      <p:cBhvr>
                                        <p:cTn id="662" dur="1" fill="hold">
                                          <p:stCondLst>
                                            <p:cond delay="4999"/>
                                          </p:stCondLst>
                                        </p:cTn>
                                        <p:tgtEl>
                                          <p:spTgt spid="55"/>
                                        </p:tgtEl>
                                        <p:attrNameLst>
                                          <p:attrName>style.visibility</p:attrName>
                                        </p:attrNameLst>
                                      </p:cBhvr>
                                      <p:to>
                                        <p:strVal val="hidden"/>
                                      </p:to>
                                    </p:set>
                                  </p:childTnLst>
                                </p:cTn>
                              </p:par>
                              <p:par>
                                <p:cTn id="663" presetID="3" presetClass="exit" presetSubtype="5" fill="hold" grpId="2" nodeType="withEffect">
                                  <p:stCondLst>
                                    <p:cond delay="0"/>
                                  </p:stCondLst>
                                  <p:childTnLst>
                                    <p:animEffect transition="out" filter="blinds(vertical)">
                                      <p:cBhvr>
                                        <p:cTn id="664" dur="5000"/>
                                        <p:tgtEl>
                                          <p:spTgt spid="55"/>
                                        </p:tgtEl>
                                      </p:cBhvr>
                                    </p:animEffect>
                                    <p:set>
                                      <p:cBhvr>
                                        <p:cTn id="665" dur="1" fill="hold">
                                          <p:stCondLst>
                                            <p:cond delay="4999"/>
                                          </p:stCondLst>
                                        </p:cTn>
                                        <p:tgtEl>
                                          <p:spTgt spid="55"/>
                                        </p:tgtEl>
                                        <p:attrNameLst>
                                          <p:attrName>style.visibility</p:attrName>
                                        </p:attrNameLst>
                                      </p:cBhvr>
                                      <p:to>
                                        <p:strVal val="hidden"/>
                                      </p:to>
                                    </p:set>
                                  </p:childTnLst>
                                </p:cTn>
                              </p:par>
                              <p:par>
                                <p:cTn id="666" presetID="8" presetClass="emph" presetSubtype="0" fill="hold" grpId="3" nodeType="withEffect">
                                  <p:stCondLst>
                                    <p:cond delay="0"/>
                                  </p:stCondLst>
                                  <p:childTnLst>
                                    <p:animRot by="21600000">
                                      <p:cBhvr>
                                        <p:cTn id="667" dur="5000" fill="hold"/>
                                        <p:tgtEl>
                                          <p:spTgt spid="55"/>
                                        </p:tgtEl>
                                        <p:attrNameLst>
                                          <p:attrName>r</p:attrName>
                                        </p:attrNameLst>
                                      </p:cBhvr>
                                    </p:animRot>
                                  </p:childTnLst>
                                </p:cTn>
                              </p:par>
                              <p:par>
                                <p:cTn id="668" presetID="2" presetClass="entr" presetSubtype="8" fill="hold" grpId="0" nodeType="withEffect">
                                  <p:stCondLst>
                                    <p:cond delay="0"/>
                                  </p:stCondLst>
                                  <p:childTnLst>
                                    <p:set>
                                      <p:cBhvr>
                                        <p:cTn id="669" dur="1" fill="hold">
                                          <p:stCondLst>
                                            <p:cond delay="0"/>
                                          </p:stCondLst>
                                        </p:cTn>
                                        <p:tgtEl>
                                          <p:spTgt spid="50"/>
                                        </p:tgtEl>
                                        <p:attrNameLst>
                                          <p:attrName>style.visibility</p:attrName>
                                        </p:attrNameLst>
                                      </p:cBhvr>
                                      <p:to>
                                        <p:strVal val="visible"/>
                                      </p:to>
                                    </p:set>
                                    <p:anim calcmode="lin" valueType="num">
                                      <p:cBhvr additive="base">
                                        <p:cTn id="670" dur="5000" fill="hold"/>
                                        <p:tgtEl>
                                          <p:spTgt spid="50"/>
                                        </p:tgtEl>
                                        <p:attrNameLst>
                                          <p:attrName>ppt_x</p:attrName>
                                        </p:attrNameLst>
                                      </p:cBhvr>
                                      <p:tavLst>
                                        <p:tav tm="0">
                                          <p:val>
                                            <p:strVal val="0-#ppt_w/2"/>
                                          </p:val>
                                        </p:tav>
                                        <p:tav tm="100000">
                                          <p:val>
                                            <p:strVal val="#ppt_x"/>
                                          </p:val>
                                        </p:tav>
                                      </p:tavLst>
                                    </p:anim>
                                    <p:anim calcmode="lin" valueType="num">
                                      <p:cBhvr additive="base">
                                        <p:cTn id="671" dur="5000" fill="hold"/>
                                        <p:tgtEl>
                                          <p:spTgt spid="50"/>
                                        </p:tgtEl>
                                        <p:attrNameLst>
                                          <p:attrName>ppt_y</p:attrName>
                                        </p:attrNameLst>
                                      </p:cBhvr>
                                      <p:tavLst>
                                        <p:tav tm="0">
                                          <p:val>
                                            <p:strVal val="#ppt_y"/>
                                          </p:val>
                                        </p:tav>
                                        <p:tav tm="100000">
                                          <p:val>
                                            <p:strVal val="#ppt_y"/>
                                          </p:val>
                                        </p:tav>
                                      </p:tavLst>
                                    </p:anim>
                                  </p:childTnLst>
                                </p:cTn>
                              </p:par>
                              <p:par>
                                <p:cTn id="672" presetID="2" presetClass="exit" presetSubtype="2" fill="hold" grpId="1" nodeType="withEffect">
                                  <p:stCondLst>
                                    <p:cond delay="0"/>
                                  </p:stCondLst>
                                  <p:childTnLst>
                                    <p:anim calcmode="lin" valueType="num">
                                      <p:cBhvr additive="base">
                                        <p:cTn id="673" dur="5000"/>
                                        <p:tgtEl>
                                          <p:spTgt spid="50"/>
                                        </p:tgtEl>
                                        <p:attrNameLst>
                                          <p:attrName>ppt_x</p:attrName>
                                        </p:attrNameLst>
                                      </p:cBhvr>
                                      <p:tavLst>
                                        <p:tav tm="0">
                                          <p:val>
                                            <p:strVal val="ppt_x"/>
                                          </p:val>
                                        </p:tav>
                                        <p:tav tm="100000">
                                          <p:val>
                                            <p:strVal val="1+ppt_w/2"/>
                                          </p:val>
                                        </p:tav>
                                      </p:tavLst>
                                    </p:anim>
                                    <p:anim calcmode="lin" valueType="num">
                                      <p:cBhvr additive="base">
                                        <p:cTn id="674" dur="5000"/>
                                        <p:tgtEl>
                                          <p:spTgt spid="50"/>
                                        </p:tgtEl>
                                        <p:attrNameLst>
                                          <p:attrName>ppt_y</p:attrName>
                                        </p:attrNameLst>
                                      </p:cBhvr>
                                      <p:tavLst>
                                        <p:tav tm="0">
                                          <p:val>
                                            <p:strVal val="ppt_y"/>
                                          </p:val>
                                        </p:tav>
                                        <p:tav tm="100000">
                                          <p:val>
                                            <p:strVal val="ppt_y"/>
                                          </p:val>
                                        </p:tav>
                                      </p:tavLst>
                                    </p:anim>
                                    <p:set>
                                      <p:cBhvr>
                                        <p:cTn id="675" dur="1" fill="hold">
                                          <p:stCondLst>
                                            <p:cond delay="4999"/>
                                          </p:stCondLst>
                                        </p:cTn>
                                        <p:tgtEl>
                                          <p:spTgt spid="50"/>
                                        </p:tgtEl>
                                        <p:attrNameLst>
                                          <p:attrName>style.visibility</p:attrName>
                                        </p:attrNameLst>
                                      </p:cBhvr>
                                      <p:to>
                                        <p:strVal val="hidden"/>
                                      </p:to>
                                    </p:set>
                                  </p:childTnLst>
                                </p:cTn>
                              </p:par>
                              <p:par>
                                <p:cTn id="676" presetID="3" presetClass="exit" presetSubtype="5" fill="hold" grpId="2" nodeType="withEffect">
                                  <p:stCondLst>
                                    <p:cond delay="0"/>
                                  </p:stCondLst>
                                  <p:childTnLst>
                                    <p:animEffect transition="out" filter="blinds(vertical)">
                                      <p:cBhvr>
                                        <p:cTn id="677" dur="5000"/>
                                        <p:tgtEl>
                                          <p:spTgt spid="50"/>
                                        </p:tgtEl>
                                      </p:cBhvr>
                                    </p:animEffect>
                                    <p:set>
                                      <p:cBhvr>
                                        <p:cTn id="678" dur="1" fill="hold">
                                          <p:stCondLst>
                                            <p:cond delay="4999"/>
                                          </p:stCondLst>
                                        </p:cTn>
                                        <p:tgtEl>
                                          <p:spTgt spid="50"/>
                                        </p:tgtEl>
                                        <p:attrNameLst>
                                          <p:attrName>style.visibility</p:attrName>
                                        </p:attrNameLst>
                                      </p:cBhvr>
                                      <p:to>
                                        <p:strVal val="hidden"/>
                                      </p:to>
                                    </p:set>
                                  </p:childTnLst>
                                </p:cTn>
                              </p:par>
                              <p:par>
                                <p:cTn id="679" presetID="8" presetClass="emph" presetSubtype="0" fill="hold" grpId="3" nodeType="withEffect">
                                  <p:stCondLst>
                                    <p:cond delay="0"/>
                                  </p:stCondLst>
                                  <p:childTnLst>
                                    <p:animRot by="21600000">
                                      <p:cBhvr>
                                        <p:cTn id="680" dur="5000" fill="hold"/>
                                        <p:tgtEl>
                                          <p:spTgt spid="50"/>
                                        </p:tgtEl>
                                        <p:attrNameLst>
                                          <p:attrName>r</p:attrName>
                                        </p:attrNameLst>
                                      </p:cBhvr>
                                    </p:animRot>
                                  </p:childTnLst>
                                </p:cTn>
                              </p:par>
                              <p:par>
                                <p:cTn id="681" presetID="2" presetClass="entr" presetSubtype="8" fill="hold" grpId="0" nodeType="withEffect">
                                  <p:stCondLst>
                                    <p:cond delay="0"/>
                                  </p:stCondLst>
                                  <p:childTnLst>
                                    <p:set>
                                      <p:cBhvr>
                                        <p:cTn id="682" dur="1" fill="hold">
                                          <p:stCondLst>
                                            <p:cond delay="0"/>
                                          </p:stCondLst>
                                        </p:cTn>
                                        <p:tgtEl>
                                          <p:spTgt spid="51"/>
                                        </p:tgtEl>
                                        <p:attrNameLst>
                                          <p:attrName>style.visibility</p:attrName>
                                        </p:attrNameLst>
                                      </p:cBhvr>
                                      <p:to>
                                        <p:strVal val="visible"/>
                                      </p:to>
                                    </p:set>
                                    <p:anim calcmode="lin" valueType="num">
                                      <p:cBhvr additive="base">
                                        <p:cTn id="683" dur="5000" fill="hold"/>
                                        <p:tgtEl>
                                          <p:spTgt spid="51"/>
                                        </p:tgtEl>
                                        <p:attrNameLst>
                                          <p:attrName>ppt_x</p:attrName>
                                        </p:attrNameLst>
                                      </p:cBhvr>
                                      <p:tavLst>
                                        <p:tav tm="0">
                                          <p:val>
                                            <p:strVal val="0-#ppt_w/2"/>
                                          </p:val>
                                        </p:tav>
                                        <p:tav tm="100000">
                                          <p:val>
                                            <p:strVal val="#ppt_x"/>
                                          </p:val>
                                        </p:tav>
                                      </p:tavLst>
                                    </p:anim>
                                    <p:anim calcmode="lin" valueType="num">
                                      <p:cBhvr additive="base">
                                        <p:cTn id="684" dur="5000" fill="hold"/>
                                        <p:tgtEl>
                                          <p:spTgt spid="51"/>
                                        </p:tgtEl>
                                        <p:attrNameLst>
                                          <p:attrName>ppt_y</p:attrName>
                                        </p:attrNameLst>
                                      </p:cBhvr>
                                      <p:tavLst>
                                        <p:tav tm="0">
                                          <p:val>
                                            <p:strVal val="#ppt_y"/>
                                          </p:val>
                                        </p:tav>
                                        <p:tav tm="100000">
                                          <p:val>
                                            <p:strVal val="#ppt_y"/>
                                          </p:val>
                                        </p:tav>
                                      </p:tavLst>
                                    </p:anim>
                                  </p:childTnLst>
                                </p:cTn>
                              </p:par>
                              <p:par>
                                <p:cTn id="685" presetID="2" presetClass="exit" presetSubtype="2" fill="hold" grpId="1" nodeType="withEffect">
                                  <p:stCondLst>
                                    <p:cond delay="0"/>
                                  </p:stCondLst>
                                  <p:childTnLst>
                                    <p:anim calcmode="lin" valueType="num">
                                      <p:cBhvr additive="base">
                                        <p:cTn id="686" dur="5000"/>
                                        <p:tgtEl>
                                          <p:spTgt spid="51"/>
                                        </p:tgtEl>
                                        <p:attrNameLst>
                                          <p:attrName>ppt_x</p:attrName>
                                        </p:attrNameLst>
                                      </p:cBhvr>
                                      <p:tavLst>
                                        <p:tav tm="0">
                                          <p:val>
                                            <p:strVal val="ppt_x"/>
                                          </p:val>
                                        </p:tav>
                                        <p:tav tm="100000">
                                          <p:val>
                                            <p:strVal val="1+ppt_w/2"/>
                                          </p:val>
                                        </p:tav>
                                      </p:tavLst>
                                    </p:anim>
                                    <p:anim calcmode="lin" valueType="num">
                                      <p:cBhvr additive="base">
                                        <p:cTn id="687" dur="5000"/>
                                        <p:tgtEl>
                                          <p:spTgt spid="51"/>
                                        </p:tgtEl>
                                        <p:attrNameLst>
                                          <p:attrName>ppt_y</p:attrName>
                                        </p:attrNameLst>
                                      </p:cBhvr>
                                      <p:tavLst>
                                        <p:tav tm="0">
                                          <p:val>
                                            <p:strVal val="ppt_y"/>
                                          </p:val>
                                        </p:tav>
                                        <p:tav tm="100000">
                                          <p:val>
                                            <p:strVal val="ppt_y"/>
                                          </p:val>
                                        </p:tav>
                                      </p:tavLst>
                                    </p:anim>
                                    <p:set>
                                      <p:cBhvr>
                                        <p:cTn id="688" dur="1" fill="hold">
                                          <p:stCondLst>
                                            <p:cond delay="4999"/>
                                          </p:stCondLst>
                                        </p:cTn>
                                        <p:tgtEl>
                                          <p:spTgt spid="51"/>
                                        </p:tgtEl>
                                        <p:attrNameLst>
                                          <p:attrName>style.visibility</p:attrName>
                                        </p:attrNameLst>
                                      </p:cBhvr>
                                      <p:to>
                                        <p:strVal val="hidden"/>
                                      </p:to>
                                    </p:set>
                                  </p:childTnLst>
                                </p:cTn>
                              </p:par>
                              <p:par>
                                <p:cTn id="689" presetID="3" presetClass="exit" presetSubtype="5" fill="hold" grpId="2" nodeType="withEffect">
                                  <p:stCondLst>
                                    <p:cond delay="0"/>
                                  </p:stCondLst>
                                  <p:childTnLst>
                                    <p:animEffect transition="out" filter="blinds(vertical)">
                                      <p:cBhvr>
                                        <p:cTn id="690" dur="5000"/>
                                        <p:tgtEl>
                                          <p:spTgt spid="51"/>
                                        </p:tgtEl>
                                      </p:cBhvr>
                                    </p:animEffect>
                                    <p:set>
                                      <p:cBhvr>
                                        <p:cTn id="691" dur="1" fill="hold">
                                          <p:stCondLst>
                                            <p:cond delay="4999"/>
                                          </p:stCondLst>
                                        </p:cTn>
                                        <p:tgtEl>
                                          <p:spTgt spid="51"/>
                                        </p:tgtEl>
                                        <p:attrNameLst>
                                          <p:attrName>style.visibility</p:attrName>
                                        </p:attrNameLst>
                                      </p:cBhvr>
                                      <p:to>
                                        <p:strVal val="hidden"/>
                                      </p:to>
                                    </p:set>
                                  </p:childTnLst>
                                </p:cTn>
                              </p:par>
                              <p:par>
                                <p:cTn id="692" presetID="8" presetClass="emph" presetSubtype="0" fill="hold" grpId="3" nodeType="withEffect">
                                  <p:stCondLst>
                                    <p:cond delay="0"/>
                                  </p:stCondLst>
                                  <p:childTnLst>
                                    <p:animRot by="21600000">
                                      <p:cBhvr>
                                        <p:cTn id="693" dur="5000" fill="hold"/>
                                        <p:tgtEl>
                                          <p:spTgt spid="51"/>
                                        </p:tgtEl>
                                        <p:attrNameLst>
                                          <p:attrName>r</p:attrName>
                                        </p:attrNameLst>
                                      </p:cBhvr>
                                    </p:animRot>
                                  </p:childTnLst>
                                </p:cTn>
                              </p:par>
                              <p:par>
                                <p:cTn id="694" presetID="2" presetClass="entr" presetSubtype="8" fill="hold" grpId="0" nodeType="withEffect">
                                  <p:stCondLst>
                                    <p:cond delay="0"/>
                                  </p:stCondLst>
                                  <p:childTnLst>
                                    <p:set>
                                      <p:cBhvr>
                                        <p:cTn id="695" dur="1" fill="hold">
                                          <p:stCondLst>
                                            <p:cond delay="0"/>
                                          </p:stCondLst>
                                        </p:cTn>
                                        <p:tgtEl>
                                          <p:spTgt spid="52"/>
                                        </p:tgtEl>
                                        <p:attrNameLst>
                                          <p:attrName>style.visibility</p:attrName>
                                        </p:attrNameLst>
                                      </p:cBhvr>
                                      <p:to>
                                        <p:strVal val="visible"/>
                                      </p:to>
                                    </p:set>
                                    <p:anim calcmode="lin" valueType="num">
                                      <p:cBhvr additive="base">
                                        <p:cTn id="696" dur="5000" fill="hold"/>
                                        <p:tgtEl>
                                          <p:spTgt spid="52"/>
                                        </p:tgtEl>
                                        <p:attrNameLst>
                                          <p:attrName>ppt_x</p:attrName>
                                        </p:attrNameLst>
                                      </p:cBhvr>
                                      <p:tavLst>
                                        <p:tav tm="0">
                                          <p:val>
                                            <p:strVal val="0-#ppt_w/2"/>
                                          </p:val>
                                        </p:tav>
                                        <p:tav tm="100000">
                                          <p:val>
                                            <p:strVal val="#ppt_x"/>
                                          </p:val>
                                        </p:tav>
                                      </p:tavLst>
                                    </p:anim>
                                    <p:anim calcmode="lin" valueType="num">
                                      <p:cBhvr additive="base">
                                        <p:cTn id="697" dur="5000" fill="hold"/>
                                        <p:tgtEl>
                                          <p:spTgt spid="52"/>
                                        </p:tgtEl>
                                        <p:attrNameLst>
                                          <p:attrName>ppt_y</p:attrName>
                                        </p:attrNameLst>
                                      </p:cBhvr>
                                      <p:tavLst>
                                        <p:tav tm="0">
                                          <p:val>
                                            <p:strVal val="#ppt_y"/>
                                          </p:val>
                                        </p:tav>
                                        <p:tav tm="100000">
                                          <p:val>
                                            <p:strVal val="#ppt_y"/>
                                          </p:val>
                                        </p:tav>
                                      </p:tavLst>
                                    </p:anim>
                                  </p:childTnLst>
                                </p:cTn>
                              </p:par>
                              <p:par>
                                <p:cTn id="698" presetID="2" presetClass="exit" presetSubtype="2" fill="hold" grpId="1" nodeType="withEffect">
                                  <p:stCondLst>
                                    <p:cond delay="0"/>
                                  </p:stCondLst>
                                  <p:childTnLst>
                                    <p:anim calcmode="lin" valueType="num">
                                      <p:cBhvr additive="base">
                                        <p:cTn id="699" dur="5000"/>
                                        <p:tgtEl>
                                          <p:spTgt spid="52"/>
                                        </p:tgtEl>
                                        <p:attrNameLst>
                                          <p:attrName>ppt_x</p:attrName>
                                        </p:attrNameLst>
                                      </p:cBhvr>
                                      <p:tavLst>
                                        <p:tav tm="0">
                                          <p:val>
                                            <p:strVal val="ppt_x"/>
                                          </p:val>
                                        </p:tav>
                                        <p:tav tm="100000">
                                          <p:val>
                                            <p:strVal val="1+ppt_w/2"/>
                                          </p:val>
                                        </p:tav>
                                      </p:tavLst>
                                    </p:anim>
                                    <p:anim calcmode="lin" valueType="num">
                                      <p:cBhvr additive="base">
                                        <p:cTn id="700" dur="5000"/>
                                        <p:tgtEl>
                                          <p:spTgt spid="52"/>
                                        </p:tgtEl>
                                        <p:attrNameLst>
                                          <p:attrName>ppt_y</p:attrName>
                                        </p:attrNameLst>
                                      </p:cBhvr>
                                      <p:tavLst>
                                        <p:tav tm="0">
                                          <p:val>
                                            <p:strVal val="ppt_y"/>
                                          </p:val>
                                        </p:tav>
                                        <p:tav tm="100000">
                                          <p:val>
                                            <p:strVal val="ppt_y"/>
                                          </p:val>
                                        </p:tav>
                                      </p:tavLst>
                                    </p:anim>
                                    <p:set>
                                      <p:cBhvr>
                                        <p:cTn id="701" dur="1" fill="hold">
                                          <p:stCondLst>
                                            <p:cond delay="4999"/>
                                          </p:stCondLst>
                                        </p:cTn>
                                        <p:tgtEl>
                                          <p:spTgt spid="52"/>
                                        </p:tgtEl>
                                        <p:attrNameLst>
                                          <p:attrName>style.visibility</p:attrName>
                                        </p:attrNameLst>
                                      </p:cBhvr>
                                      <p:to>
                                        <p:strVal val="hidden"/>
                                      </p:to>
                                    </p:set>
                                  </p:childTnLst>
                                </p:cTn>
                              </p:par>
                              <p:par>
                                <p:cTn id="702" presetID="3" presetClass="exit" presetSubtype="5" fill="hold" grpId="2" nodeType="withEffect">
                                  <p:stCondLst>
                                    <p:cond delay="0"/>
                                  </p:stCondLst>
                                  <p:childTnLst>
                                    <p:animEffect transition="out" filter="blinds(vertical)">
                                      <p:cBhvr>
                                        <p:cTn id="703" dur="5000"/>
                                        <p:tgtEl>
                                          <p:spTgt spid="52"/>
                                        </p:tgtEl>
                                      </p:cBhvr>
                                    </p:animEffect>
                                    <p:set>
                                      <p:cBhvr>
                                        <p:cTn id="704" dur="1" fill="hold">
                                          <p:stCondLst>
                                            <p:cond delay="4999"/>
                                          </p:stCondLst>
                                        </p:cTn>
                                        <p:tgtEl>
                                          <p:spTgt spid="52"/>
                                        </p:tgtEl>
                                        <p:attrNameLst>
                                          <p:attrName>style.visibility</p:attrName>
                                        </p:attrNameLst>
                                      </p:cBhvr>
                                      <p:to>
                                        <p:strVal val="hidden"/>
                                      </p:to>
                                    </p:set>
                                  </p:childTnLst>
                                </p:cTn>
                              </p:par>
                              <p:par>
                                <p:cTn id="705" presetID="8" presetClass="emph" presetSubtype="0" fill="hold" grpId="3" nodeType="withEffect">
                                  <p:stCondLst>
                                    <p:cond delay="0"/>
                                  </p:stCondLst>
                                  <p:childTnLst>
                                    <p:animRot by="21600000">
                                      <p:cBhvr>
                                        <p:cTn id="706" dur="5000" fill="hold"/>
                                        <p:tgtEl>
                                          <p:spTgt spid="52"/>
                                        </p:tgtEl>
                                        <p:attrNameLst>
                                          <p:attrName>r</p:attrName>
                                        </p:attrNameLst>
                                      </p:cBhvr>
                                    </p:animRot>
                                  </p:childTnLst>
                                </p:cTn>
                              </p:par>
                              <p:par>
                                <p:cTn id="707" presetID="2" presetClass="entr" presetSubtype="8" fill="hold" grpId="0" nodeType="withEffect">
                                  <p:stCondLst>
                                    <p:cond delay="0"/>
                                  </p:stCondLst>
                                  <p:childTnLst>
                                    <p:set>
                                      <p:cBhvr>
                                        <p:cTn id="708" dur="1" fill="hold">
                                          <p:stCondLst>
                                            <p:cond delay="0"/>
                                          </p:stCondLst>
                                        </p:cTn>
                                        <p:tgtEl>
                                          <p:spTgt spid="162"/>
                                        </p:tgtEl>
                                        <p:attrNameLst>
                                          <p:attrName>style.visibility</p:attrName>
                                        </p:attrNameLst>
                                      </p:cBhvr>
                                      <p:to>
                                        <p:strVal val="visible"/>
                                      </p:to>
                                    </p:set>
                                    <p:anim calcmode="lin" valueType="num">
                                      <p:cBhvr additive="base">
                                        <p:cTn id="709" dur="5000" fill="hold"/>
                                        <p:tgtEl>
                                          <p:spTgt spid="162"/>
                                        </p:tgtEl>
                                        <p:attrNameLst>
                                          <p:attrName>ppt_x</p:attrName>
                                        </p:attrNameLst>
                                      </p:cBhvr>
                                      <p:tavLst>
                                        <p:tav tm="0">
                                          <p:val>
                                            <p:strVal val="0-#ppt_w/2"/>
                                          </p:val>
                                        </p:tav>
                                        <p:tav tm="100000">
                                          <p:val>
                                            <p:strVal val="#ppt_x"/>
                                          </p:val>
                                        </p:tav>
                                      </p:tavLst>
                                    </p:anim>
                                    <p:anim calcmode="lin" valueType="num">
                                      <p:cBhvr additive="base">
                                        <p:cTn id="710" dur="5000" fill="hold"/>
                                        <p:tgtEl>
                                          <p:spTgt spid="162"/>
                                        </p:tgtEl>
                                        <p:attrNameLst>
                                          <p:attrName>ppt_y</p:attrName>
                                        </p:attrNameLst>
                                      </p:cBhvr>
                                      <p:tavLst>
                                        <p:tav tm="0">
                                          <p:val>
                                            <p:strVal val="#ppt_y"/>
                                          </p:val>
                                        </p:tav>
                                        <p:tav tm="100000">
                                          <p:val>
                                            <p:strVal val="#ppt_y"/>
                                          </p:val>
                                        </p:tav>
                                      </p:tavLst>
                                    </p:anim>
                                  </p:childTnLst>
                                </p:cTn>
                              </p:par>
                              <p:par>
                                <p:cTn id="711" presetID="2" presetClass="exit" presetSubtype="8" fill="hold" grpId="1" nodeType="withEffect">
                                  <p:stCondLst>
                                    <p:cond delay="0"/>
                                  </p:stCondLst>
                                  <p:childTnLst>
                                    <p:anim calcmode="lin" valueType="num">
                                      <p:cBhvr additive="base">
                                        <p:cTn id="712" dur="5000"/>
                                        <p:tgtEl>
                                          <p:spTgt spid="162"/>
                                        </p:tgtEl>
                                        <p:attrNameLst>
                                          <p:attrName>ppt_x</p:attrName>
                                        </p:attrNameLst>
                                      </p:cBhvr>
                                      <p:tavLst>
                                        <p:tav tm="0">
                                          <p:val>
                                            <p:strVal val="ppt_x"/>
                                          </p:val>
                                        </p:tav>
                                        <p:tav tm="100000">
                                          <p:val>
                                            <p:strVal val="0-ppt_w/2"/>
                                          </p:val>
                                        </p:tav>
                                      </p:tavLst>
                                    </p:anim>
                                    <p:anim calcmode="lin" valueType="num">
                                      <p:cBhvr additive="base">
                                        <p:cTn id="713" dur="5000"/>
                                        <p:tgtEl>
                                          <p:spTgt spid="162"/>
                                        </p:tgtEl>
                                        <p:attrNameLst>
                                          <p:attrName>ppt_y</p:attrName>
                                        </p:attrNameLst>
                                      </p:cBhvr>
                                      <p:tavLst>
                                        <p:tav tm="0">
                                          <p:val>
                                            <p:strVal val="ppt_y"/>
                                          </p:val>
                                        </p:tav>
                                        <p:tav tm="100000">
                                          <p:val>
                                            <p:strVal val="ppt_y"/>
                                          </p:val>
                                        </p:tav>
                                      </p:tavLst>
                                    </p:anim>
                                    <p:set>
                                      <p:cBhvr>
                                        <p:cTn id="714" dur="1" fill="hold">
                                          <p:stCondLst>
                                            <p:cond delay="4999"/>
                                          </p:stCondLst>
                                        </p:cTn>
                                        <p:tgtEl>
                                          <p:spTgt spid="162"/>
                                        </p:tgtEl>
                                        <p:attrNameLst>
                                          <p:attrName>style.visibility</p:attrName>
                                        </p:attrNameLst>
                                      </p:cBhvr>
                                      <p:to>
                                        <p:strVal val="hidden"/>
                                      </p:to>
                                    </p:set>
                                  </p:childTnLst>
                                </p:cTn>
                              </p:par>
                              <p:par>
                                <p:cTn id="715" presetID="3" presetClass="exit" presetSubtype="5" fill="hold" grpId="2" nodeType="withEffect">
                                  <p:stCondLst>
                                    <p:cond delay="0"/>
                                  </p:stCondLst>
                                  <p:childTnLst>
                                    <p:animEffect transition="out" filter="blinds(vertical)">
                                      <p:cBhvr>
                                        <p:cTn id="716" dur="5000"/>
                                        <p:tgtEl>
                                          <p:spTgt spid="162"/>
                                        </p:tgtEl>
                                      </p:cBhvr>
                                    </p:animEffect>
                                    <p:set>
                                      <p:cBhvr>
                                        <p:cTn id="717" dur="1" fill="hold">
                                          <p:stCondLst>
                                            <p:cond delay="4999"/>
                                          </p:stCondLst>
                                        </p:cTn>
                                        <p:tgtEl>
                                          <p:spTgt spid="162"/>
                                        </p:tgtEl>
                                        <p:attrNameLst>
                                          <p:attrName>style.visibility</p:attrName>
                                        </p:attrNameLst>
                                      </p:cBhvr>
                                      <p:to>
                                        <p:strVal val="hidden"/>
                                      </p:to>
                                    </p:set>
                                  </p:childTnLst>
                                </p:cTn>
                              </p:par>
                              <p:par>
                                <p:cTn id="718" presetID="8" presetClass="emph" presetSubtype="0" fill="hold" grpId="3" nodeType="withEffect">
                                  <p:stCondLst>
                                    <p:cond delay="0"/>
                                  </p:stCondLst>
                                  <p:childTnLst>
                                    <p:animRot by="-21600000">
                                      <p:cBhvr>
                                        <p:cTn id="719" dur="5000" fill="hold"/>
                                        <p:tgtEl>
                                          <p:spTgt spid="162"/>
                                        </p:tgtEl>
                                        <p:attrNameLst>
                                          <p:attrName>r</p:attrName>
                                        </p:attrNameLst>
                                      </p:cBhvr>
                                    </p:animRot>
                                  </p:childTnLst>
                                </p:cTn>
                              </p:par>
                              <p:par>
                                <p:cTn id="720" presetID="2" presetClass="entr" presetSubtype="8" fill="hold" grpId="0" nodeType="withEffect">
                                  <p:stCondLst>
                                    <p:cond delay="0"/>
                                  </p:stCondLst>
                                  <p:childTnLst>
                                    <p:set>
                                      <p:cBhvr>
                                        <p:cTn id="721" dur="1" fill="hold">
                                          <p:stCondLst>
                                            <p:cond delay="0"/>
                                          </p:stCondLst>
                                        </p:cTn>
                                        <p:tgtEl>
                                          <p:spTgt spid="163"/>
                                        </p:tgtEl>
                                        <p:attrNameLst>
                                          <p:attrName>style.visibility</p:attrName>
                                        </p:attrNameLst>
                                      </p:cBhvr>
                                      <p:to>
                                        <p:strVal val="visible"/>
                                      </p:to>
                                    </p:set>
                                    <p:anim calcmode="lin" valueType="num">
                                      <p:cBhvr additive="base">
                                        <p:cTn id="722" dur="5000" fill="hold"/>
                                        <p:tgtEl>
                                          <p:spTgt spid="163"/>
                                        </p:tgtEl>
                                        <p:attrNameLst>
                                          <p:attrName>ppt_x</p:attrName>
                                        </p:attrNameLst>
                                      </p:cBhvr>
                                      <p:tavLst>
                                        <p:tav tm="0">
                                          <p:val>
                                            <p:strVal val="0-#ppt_w/2"/>
                                          </p:val>
                                        </p:tav>
                                        <p:tav tm="100000">
                                          <p:val>
                                            <p:strVal val="#ppt_x"/>
                                          </p:val>
                                        </p:tav>
                                      </p:tavLst>
                                    </p:anim>
                                    <p:anim calcmode="lin" valueType="num">
                                      <p:cBhvr additive="base">
                                        <p:cTn id="723" dur="5000" fill="hold"/>
                                        <p:tgtEl>
                                          <p:spTgt spid="163"/>
                                        </p:tgtEl>
                                        <p:attrNameLst>
                                          <p:attrName>ppt_y</p:attrName>
                                        </p:attrNameLst>
                                      </p:cBhvr>
                                      <p:tavLst>
                                        <p:tav tm="0">
                                          <p:val>
                                            <p:strVal val="#ppt_y"/>
                                          </p:val>
                                        </p:tav>
                                        <p:tav tm="100000">
                                          <p:val>
                                            <p:strVal val="#ppt_y"/>
                                          </p:val>
                                        </p:tav>
                                      </p:tavLst>
                                    </p:anim>
                                  </p:childTnLst>
                                </p:cTn>
                              </p:par>
                              <p:par>
                                <p:cTn id="724" presetID="2" presetClass="exit" presetSubtype="8" fill="hold" grpId="1" nodeType="withEffect">
                                  <p:stCondLst>
                                    <p:cond delay="0"/>
                                  </p:stCondLst>
                                  <p:childTnLst>
                                    <p:anim calcmode="lin" valueType="num">
                                      <p:cBhvr additive="base">
                                        <p:cTn id="725" dur="5000"/>
                                        <p:tgtEl>
                                          <p:spTgt spid="163"/>
                                        </p:tgtEl>
                                        <p:attrNameLst>
                                          <p:attrName>ppt_x</p:attrName>
                                        </p:attrNameLst>
                                      </p:cBhvr>
                                      <p:tavLst>
                                        <p:tav tm="0">
                                          <p:val>
                                            <p:strVal val="ppt_x"/>
                                          </p:val>
                                        </p:tav>
                                        <p:tav tm="100000">
                                          <p:val>
                                            <p:strVal val="0-ppt_w/2"/>
                                          </p:val>
                                        </p:tav>
                                      </p:tavLst>
                                    </p:anim>
                                    <p:anim calcmode="lin" valueType="num">
                                      <p:cBhvr additive="base">
                                        <p:cTn id="726" dur="5000"/>
                                        <p:tgtEl>
                                          <p:spTgt spid="163"/>
                                        </p:tgtEl>
                                        <p:attrNameLst>
                                          <p:attrName>ppt_y</p:attrName>
                                        </p:attrNameLst>
                                      </p:cBhvr>
                                      <p:tavLst>
                                        <p:tav tm="0">
                                          <p:val>
                                            <p:strVal val="ppt_y"/>
                                          </p:val>
                                        </p:tav>
                                        <p:tav tm="100000">
                                          <p:val>
                                            <p:strVal val="ppt_y"/>
                                          </p:val>
                                        </p:tav>
                                      </p:tavLst>
                                    </p:anim>
                                    <p:set>
                                      <p:cBhvr>
                                        <p:cTn id="727" dur="1" fill="hold">
                                          <p:stCondLst>
                                            <p:cond delay="4999"/>
                                          </p:stCondLst>
                                        </p:cTn>
                                        <p:tgtEl>
                                          <p:spTgt spid="163"/>
                                        </p:tgtEl>
                                        <p:attrNameLst>
                                          <p:attrName>style.visibility</p:attrName>
                                        </p:attrNameLst>
                                      </p:cBhvr>
                                      <p:to>
                                        <p:strVal val="hidden"/>
                                      </p:to>
                                    </p:set>
                                  </p:childTnLst>
                                </p:cTn>
                              </p:par>
                              <p:par>
                                <p:cTn id="728" presetID="3" presetClass="exit" presetSubtype="5" fill="hold" grpId="2" nodeType="withEffect">
                                  <p:stCondLst>
                                    <p:cond delay="0"/>
                                  </p:stCondLst>
                                  <p:childTnLst>
                                    <p:animEffect transition="out" filter="blinds(vertical)">
                                      <p:cBhvr>
                                        <p:cTn id="729" dur="5000"/>
                                        <p:tgtEl>
                                          <p:spTgt spid="163"/>
                                        </p:tgtEl>
                                      </p:cBhvr>
                                    </p:animEffect>
                                    <p:set>
                                      <p:cBhvr>
                                        <p:cTn id="730" dur="1" fill="hold">
                                          <p:stCondLst>
                                            <p:cond delay="4999"/>
                                          </p:stCondLst>
                                        </p:cTn>
                                        <p:tgtEl>
                                          <p:spTgt spid="163"/>
                                        </p:tgtEl>
                                        <p:attrNameLst>
                                          <p:attrName>style.visibility</p:attrName>
                                        </p:attrNameLst>
                                      </p:cBhvr>
                                      <p:to>
                                        <p:strVal val="hidden"/>
                                      </p:to>
                                    </p:set>
                                  </p:childTnLst>
                                </p:cTn>
                              </p:par>
                              <p:par>
                                <p:cTn id="731" presetID="8" presetClass="emph" presetSubtype="0" fill="hold" grpId="3" nodeType="withEffect">
                                  <p:stCondLst>
                                    <p:cond delay="0"/>
                                  </p:stCondLst>
                                  <p:childTnLst>
                                    <p:animRot by="-21600000">
                                      <p:cBhvr>
                                        <p:cTn id="732" dur="5000" fill="hold"/>
                                        <p:tgtEl>
                                          <p:spTgt spid="163"/>
                                        </p:tgtEl>
                                        <p:attrNameLst>
                                          <p:attrName>r</p:attrName>
                                        </p:attrNameLst>
                                      </p:cBhvr>
                                    </p:animRot>
                                  </p:childTnLst>
                                </p:cTn>
                              </p:par>
                              <p:par>
                                <p:cTn id="733" presetID="2" presetClass="entr" presetSubtype="8" fill="hold" grpId="0" nodeType="withEffect">
                                  <p:stCondLst>
                                    <p:cond delay="0"/>
                                  </p:stCondLst>
                                  <p:childTnLst>
                                    <p:set>
                                      <p:cBhvr>
                                        <p:cTn id="734" dur="1" fill="hold">
                                          <p:stCondLst>
                                            <p:cond delay="0"/>
                                          </p:stCondLst>
                                        </p:cTn>
                                        <p:tgtEl>
                                          <p:spTgt spid="164"/>
                                        </p:tgtEl>
                                        <p:attrNameLst>
                                          <p:attrName>style.visibility</p:attrName>
                                        </p:attrNameLst>
                                      </p:cBhvr>
                                      <p:to>
                                        <p:strVal val="visible"/>
                                      </p:to>
                                    </p:set>
                                    <p:anim calcmode="lin" valueType="num">
                                      <p:cBhvr additive="base">
                                        <p:cTn id="735" dur="5000" fill="hold"/>
                                        <p:tgtEl>
                                          <p:spTgt spid="164"/>
                                        </p:tgtEl>
                                        <p:attrNameLst>
                                          <p:attrName>ppt_x</p:attrName>
                                        </p:attrNameLst>
                                      </p:cBhvr>
                                      <p:tavLst>
                                        <p:tav tm="0">
                                          <p:val>
                                            <p:strVal val="0-#ppt_w/2"/>
                                          </p:val>
                                        </p:tav>
                                        <p:tav tm="100000">
                                          <p:val>
                                            <p:strVal val="#ppt_x"/>
                                          </p:val>
                                        </p:tav>
                                      </p:tavLst>
                                    </p:anim>
                                    <p:anim calcmode="lin" valueType="num">
                                      <p:cBhvr additive="base">
                                        <p:cTn id="736" dur="5000" fill="hold"/>
                                        <p:tgtEl>
                                          <p:spTgt spid="164"/>
                                        </p:tgtEl>
                                        <p:attrNameLst>
                                          <p:attrName>ppt_y</p:attrName>
                                        </p:attrNameLst>
                                      </p:cBhvr>
                                      <p:tavLst>
                                        <p:tav tm="0">
                                          <p:val>
                                            <p:strVal val="#ppt_y"/>
                                          </p:val>
                                        </p:tav>
                                        <p:tav tm="100000">
                                          <p:val>
                                            <p:strVal val="#ppt_y"/>
                                          </p:val>
                                        </p:tav>
                                      </p:tavLst>
                                    </p:anim>
                                  </p:childTnLst>
                                </p:cTn>
                              </p:par>
                              <p:par>
                                <p:cTn id="737" presetID="2" presetClass="exit" presetSubtype="8" fill="hold" grpId="1" nodeType="withEffect">
                                  <p:stCondLst>
                                    <p:cond delay="0"/>
                                  </p:stCondLst>
                                  <p:childTnLst>
                                    <p:anim calcmode="lin" valueType="num">
                                      <p:cBhvr additive="base">
                                        <p:cTn id="738" dur="5000"/>
                                        <p:tgtEl>
                                          <p:spTgt spid="164"/>
                                        </p:tgtEl>
                                        <p:attrNameLst>
                                          <p:attrName>ppt_x</p:attrName>
                                        </p:attrNameLst>
                                      </p:cBhvr>
                                      <p:tavLst>
                                        <p:tav tm="0">
                                          <p:val>
                                            <p:strVal val="ppt_x"/>
                                          </p:val>
                                        </p:tav>
                                        <p:tav tm="100000">
                                          <p:val>
                                            <p:strVal val="0-ppt_w/2"/>
                                          </p:val>
                                        </p:tav>
                                      </p:tavLst>
                                    </p:anim>
                                    <p:anim calcmode="lin" valueType="num">
                                      <p:cBhvr additive="base">
                                        <p:cTn id="739" dur="5000"/>
                                        <p:tgtEl>
                                          <p:spTgt spid="164"/>
                                        </p:tgtEl>
                                        <p:attrNameLst>
                                          <p:attrName>ppt_y</p:attrName>
                                        </p:attrNameLst>
                                      </p:cBhvr>
                                      <p:tavLst>
                                        <p:tav tm="0">
                                          <p:val>
                                            <p:strVal val="ppt_y"/>
                                          </p:val>
                                        </p:tav>
                                        <p:tav tm="100000">
                                          <p:val>
                                            <p:strVal val="ppt_y"/>
                                          </p:val>
                                        </p:tav>
                                      </p:tavLst>
                                    </p:anim>
                                    <p:set>
                                      <p:cBhvr>
                                        <p:cTn id="740" dur="1" fill="hold">
                                          <p:stCondLst>
                                            <p:cond delay="4999"/>
                                          </p:stCondLst>
                                        </p:cTn>
                                        <p:tgtEl>
                                          <p:spTgt spid="164"/>
                                        </p:tgtEl>
                                        <p:attrNameLst>
                                          <p:attrName>style.visibility</p:attrName>
                                        </p:attrNameLst>
                                      </p:cBhvr>
                                      <p:to>
                                        <p:strVal val="hidden"/>
                                      </p:to>
                                    </p:set>
                                  </p:childTnLst>
                                </p:cTn>
                              </p:par>
                              <p:par>
                                <p:cTn id="741" presetID="3" presetClass="exit" presetSubtype="5" fill="hold" grpId="2" nodeType="withEffect">
                                  <p:stCondLst>
                                    <p:cond delay="0"/>
                                  </p:stCondLst>
                                  <p:childTnLst>
                                    <p:animEffect transition="out" filter="blinds(vertical)">
                                      <p:cBhvr>
                                        <p:cTn id="742" dur="5000"/>
                                        <p:tgtEl>
                                          <p:spTgt spid="164"/>
                                        </p:tgtEl>
                                      </p:cBhvr>
                                    </p:animEffect>
                                    <p:set>
                                      <p:cBhvr>
                                        <p:cTn id="743" dur="1" fill="hold">
                                          <p:stCondLst>
                                            <p:cond delay="4999"/>
                                          </p:stCondLst>
                                        </p:cTn>
                                        <p:tgtEl>
                                          <p:spTgt spid="164"/>
                                        </p:tgtEl>
                                        <p:attrNameLst>
                                          <p:attrName>style.visibility</p:attrName>
                                        </p:attrNameLst>
                                      </p:cBhvr>
                                      <p:to>
                                        <p:strVal val="hidden"/>
                                      </p:to>
                                    </p:set>
                                  </p:childTnLst>
                                </p:cTn>
                              </p:par>
                              <p:par>
                                <p:cTn id="744" presetID="8" presetClass="emph" presetSubtype="0" fill="hold" grpId="3" nodeType="withEffect">
                                  <p:stCondLst>
                                    <p:cond delay="0"/>
                                  </p:stCondLst>
                                  <p:childTnLst>
                                    <p:animRot by="-21600000">
                                      <p:cBhvr>
                                        <p:cTn id="745" dur="5000" fill="hold"/>
                                        <p:tgtEl>
                                          <p:spTgt spid="164"/>
                                        </p:tgtEl>
                                        <p:attrNameLst>
                                          <p:attrName>r</p:attrName>
                                        </p:attrNameLst>
                                      </p:cBhvr>
                                    </p:animRot>
                                  </p:childTnLst>
                                </p:cTn>
                              </p:par>
                              <p:par>
                                <p:cTn id="746" presetID="2" presetClass="entr" presetSubtype="8" fill="hold" grpId="0" nodeType="withEffect">
                                  <p:stCondLst>
                                    <p:cond delay="0"/>
                                  </p:stCondLst>
                                  <p:childTnLst>
                                    <p:set>
                                      <p:cBhvr>
                                        <p:cTn id="747" dur="1" fill="hold">
                                          <p:stCondLst>
                                            <p:cond delay="0"/>
                                          </p:stCondLst>
                                        </p:cTn>
                                        <p:tgtEl>
                                          <p:spTgt spid="159"/>
                                        </p:tgtEl>
                                        <p:attrNameLst>
                                          <p:attrName>style.visibility</p:attrName>
                                        </p:attrNameLst>
                                      </p:cBhvr>
                                      <p:to>
                                        <p:strVal val="visible"/>
                                      </p:to>
                                    </p:set>
                                    <p:anim calcmode="lin" valueType="num">
                                      <p:cBhvr additive="base">
                                        <p:cTn id="748" dur="5000" fill="hold"/>
                                        <p:tgtEl>
                                          <p:spTgt spid="159"/>
                                        </p:tgtEl>
                                        <p:attrNameLst>
                                          <p:attrName>ppt_x</p:attrName>
                                        </p:attrNameLst>
                                      </p:cBhvr>
                                      <p:tavLst>
                                        <p:tav tm="0">
                                          <p:val>
                                            <p:strVal val="0-#ppt_w/2"/>
                                          </p:val>
                                        </p:tav>
                                        <p:tav tm="100000">
                                          <p:val>
                                            <p:strVal val="#ppt_x"/>
                                          </p:val>
                                        </p:tav>
                                      </p:tavLst>
                                    </p:anim>
                                    <p:anim calcmode="lin" valueType="num">
                                      <p:cBhvr additive="base">
                                        <p:cTn id="749" dur="5000" fill="hold"/>
                                        <p:tgtEl>
                                          <p:spTgt spid="159"/>
                                        </p:tgtEl>
                                        <p:attrNameLst>
                                          <p:attrName>ppt_y</p:attrName>
                                        </p:attrNameLst>
                                      </p:cBhvr>
                                      <p:tavLst>
                                        <p:tav tm="0">
                                          <p:val>
                                            <p:strVal val="#ppt_y"/>
                                          </p:val>
                                        </p:tav>
                                        <p:tav tm="100000">
                                          <p:val>
                                            <p:strVal val="#ppt_y"/>
                                          </p:val>
                                        </p:tav>
                                      </p:tavLst>
                                    </p:anim>
                                  </p:childTnLst>
                                </p:cTn>
                              </p:par>
                              <p:par>
                                <p:cTn id="750" presetID="2" presetClass="exit" presetSubtype="8" fill="hold" grpId="1" nodeType="withEffect">
                                  <p:stCondLst>
                                    <p:cond delay="0"/>
                                  </p:stCondLst>
                                  <p:childTnLst>
                                    <p:anim calcmode="lin" valueType="num">
                                      <p:cBhvr additive="base">
                                        <p:cTn id="751" dur="5000"/>
                                        <p:tgtEl>
                                          <p:spTgt spid="159"/>
                                        </p:tgtEl>
                                        <p:attrNameLst>
                                          <p:attrName>ppt_x</p:attrName>
                                        </p:attrNameLst>
                                      </p:cBhvr>
                                      <p:tavLst>
                                        <p:tav tm="0">
                                          <p:val>
                                            <p:strVal val="ppt_x"/>
                                          </p:val>
                                        </p:tav>
                                        <p:tav tm="100000">
                                          <p:val>
                                            <p:strVal val="0-ppt_w/2"/>
                                          </p:val>
                                        </p:tav>
                                      </p:tavLst>
                                    </p:anim>
                                    <p:anim calcmode="lin" valueType="num">
                                      <p:cBhvr additive="base">
                                        <p:cTn id="752" dur="5000"/>
                                        <p:tgtEl>
                                          <p:spTgt spid="159"/>
                                        </p:tgtEl>
                                        <p:attrNameLst>
                                          <p:attrName>ppt_y</p:attrName>
                                        </p:attrNameLst>
                                      </p:cBhvr>
                                      <p:tavLst>
                                        <p:tav tm="0">
                                          <p:val>
                                            <p:strVal val="ppt_y"/>
                                          </p:val>
                                        </p:tav>
                                        <p:tav tm="100000">
                                          <p:val>
                                            <p:strVal val="ppt_y"/>
                                          </p:val>
                                        </p:tav>
                                      </p:tavLst>
                                    </p:anim>
                                    <p:set>
                                      <p:cBhvr>
                                        <p:cTn id="753" dur="1" fill="hold">
                                          <p:stCondLst>
                                            <p:cond delay="4999"/>
                                          </p:stCondLst>
                                        </p:cTn>
                                        <p:tgtEl>
                                          <p:spTgt spid="159"/>
                                        </p:tgtEl>
                                        <p:attrNameLst>
                                          <p:attrName>style.visibility</p:attrName>
                                        </p:attrNameLst>
                                      </p:cBhvr>
                                      <p:to>
                                        <p:strVal val="hidden"/>
                                      </p:to>
                                    </p:set>
                                  </p:childTnLst>
                                </p:cTn>
                              </p:par>
                              <p:par>
                                <p:cTn id="754" presetID="3" presetClass="exit" presetSubtype="5" fill="hold" grpId="2" nodeType="withEffect">
                                  <p:stCondLst>
                                    <p:cond delay="0"/>
                                  </p:stCondLst>
                                  <p:childTnLst>
                                    <p:animEffect transition="out" filter="blinds(vertical)">
                                      <p:cBhvr>
                                        <p:cTn id="755" dur="5000"/>
                                        <p:tgtEl>
                                          <p:spTgt spid="159"/>
                                        </p:tgtEl>
                                      </p:cBhvr>
                                    </p:animEffect>
                                    <p:set>
                                      <p:cBhvr>
                                        <p:cTn id="756" dur="1" fill="hold">
                                          <p:stCondLst>
                                            <p:cond delay="4999"/>
                                          </p:stCondLst>
                                        </p:cTn>
                                        <p:tgtEl>
                                          <p:spTgt spid="159"/>
                                        </p:tgtEl>
                                        <p:attrNameLst>
                                          <p:attrName>style.visibility</p:attrName>
                                        </p:attrNameLst>
                                      </p:cBhvr>
                                      <p:to>
                                        <p:strVal val="hidden"/>
                                      </p:to>
                                    </p:set>
                                  </p:childTnLst>
                                </p:cTn>
                              </p:par>
                              <p:par>
                                <p:cTn id="757" presetID="8" presetClass="emph" presetSubtype="0" fill="hold" grpId="3" nodeType="withEffect">
                                  <p:stCondLst>
                                    <p:cond delay="0"/>
                                  </p:stCondLst>
                                  <p:childTnLst>
                                    <p:animRot by="-21600000">
                                      <p:cBhvr>
                                        <p:cTn id="758" dur="5000" fill="hold"/>
                                        <p:tgtEl>
                                          <p:spTgt spid="159"/>
                                        </p:tgtEl>
                                        <p:attrNameLst>
                                          <p:attrName>r</p:attrName>
                                        </p:attrNameLst>
                                      </p:cBhvr>
                                    </p:animRot>
                                  </p:childTnLst>
                                </p:cTn>
                              </p:par>
                              <p:par>
                                <p:cTn id="759" presetID="2" presetClass="entr" presetSubtype="8" fill="hold" grpId="0" nodeType="withEffect">
                                  <p:stCondLst>
                                    <p:cond delay="0"/>
                                  </p:stCondLst>
                                  <p:childTnLst>
                                    <p:set>
                                      <p:cBhvr>
                                        <p:cTn id="760" dur="1" fill="hold">
                                          <p:stCondLst>
                                            <p:cond delay="0"/>
                                          </p:stCondLst>
                                        </p:cTn>
                                        <p:tgtEl>
                                          <p:spTgt spid="160"/>
                                        </p:tgtEl>
                                        <p:attrNameLst>
                                          <p:attrName>style.visibility</p:attrName>
                                        </p:attrNameLst>
                                      </p:cBhvr>
                                      <p:to>
                                        <p:strVal val="visible"/>
                                      </p:to>
                                    </p:set>
                                    <p:anim calcmode="lin" valueType="num">
                                      <p:cBhvr additive="base">
                                        <p:cTn id="761" dur="5000" fill="hold"/>
                                        <p:tgtEl>
                                          <p:spTgt spid="160"/>
                                        </p:tgtEl>
                                        <p:attrNameLst>
                                          <p:attrName>ppt_x</p:attrName>
                                        </p:attrNameLst>
                                      </p:cBhvr>
                                      <p:tavLst>
                                        <p:tav tm="0">
                                          <p:val>
                                            <p:strVal val="0-#ppt_w/2"/>
                                          </p:val>
                                        </p:tav>
                                        <p:tav tm="100000">
                                          <p:val>
                                            <p:strVal val="#ppt_x"/>
                                          </p:val>
                                        </p:tav>
                                      </p:tavLst>
                                    </p:anim>
                                    <p:anim calcmode="lin" valueType="num">
                                      <p:cBhvr additive="base">
                                        <p:cTn id="762" dur="5000" fill="hold"/>
                                        <p:tgtEl>
                                          <p:spTgt spid="160"/>
                                        </p:tgtEl>
                                        <p:attrNameLst>
                                          <p:attrName>ppt_y</p:attrName>
                                        </p:attrNameLst>
                                      </p:cBhvr>
                                      <p:tavLst>
                                        <p:tav tm="0">
                                          <p:val>
                                            <p:strVal val="#ppt_y"/>
                                          </p:val>
                                        </p:tav>
                                        <p:tav tm="100000">
                                          <p:val>
                                            <p:strVal val="#ppt_y"/>
                                          </p:val>
                                        </p:tav>
                                      </p:tavLst>
                                    </p:anim>
                                  </p:childTnLst>
                                </p:cTn>
                              </p:par>
                              <p:par>
                                <p:cTn id="763" presetID="2" presetClass="exit" presetSubtype="8" fill="hold" grpId="1" nodeType="withEffect">
                                  <p:stCondLst>
                                    <p:cond delay="0"/>
                                  </p:stCondLst>
                                  <p:childTnLst>
                                    <p:anim calcmode="lin" valueType="num">
                                      <p:cBhvr additive="base">
                                        <p:cTn id="764" dur="5000"/>
                                        <p:tgtEl>
                                          <p:spTgt spid="160"/>
                                        </p:tgtEl>
                                        <p:attrNameLst>
                                          <p:attrName>ppt_x</p:attrName>
                                        </p:attrNameLst>
                                      </p:cBhvr>
                                      <p:tavLst>
                                        <p:tav tm="0">
                                          <p:val>
                                            <p:strVal val="ppt_x"/>
                                          </p:val>
                                        </p:tav>
                                        <p:tav tm="100000">
                                          <p:val>
                                            <p:strVal val="0-ppt_w/2"/>
                                          </p:val>
                                        </p:tav>
                                      </p:tavLst>
                                    </p:anim>
                                    <p:anim calcmode="lin" valueType="num">
                                      <p:cBhvr additive="base">
                                        <p:cTn id="765" dur="5000"/>
                                        <p:tgtEl>
                                          <p:spTgt spid="160"/>
                                        </p:tgtEl>
                                        <p:attrNameLst>
                                          <p:attrName>ppt_y</p:attrName>
                                        </p:attrNameLst>
                                      </p:cBhvr>
                                      <p:tavLst>
                                        <p:tav tm="0">
                                          <p:val>
                                            <p:strVal val="ppt_y"/>
                                          </p:val>
                                        </p:tav>
                                        <p:tav tm="100000">
                                          <p:val>
                                            <p:strVal val="ppt_y"/>
                                          </p:val>
                                        </p:tav>
                                      </p:tavLst>
                                    </p:anim>
                                    <p:set>
                                      <p:cBhvr>
                                        <p:cTn id="766" dur="1" fill="hold">
                                          <p:stCondLst>
                                            <p:cond delay="4999"/>
                                          </p:stCondLst>
                                        </p:cTn>
                                        <p:tgtEl>
                                          <p:spTgt spid="160"/>
                                        </p:tgtEl>
                                        <p:attrNameLst>
                                          <p:attrName>style.visibility</p:attrName>
                                        </p:attrNameLst>
                                      </p:cBhvr>
                                      <p:to>
                                        <p:strVal val="hidden"/>
                                      </p:to>
                                    </p:set>
                                  </p:childTnLst>
                                </p:cTn>
                              </p:par>
                              <p:par>
                                <p:cTn id="767" presetID="3" presetClass="exit" presetSubtype="5" fill="hold" grpId="2" nodeType="withEffect">
                                  <p:stCondLst>
                                    <p:cond delay="0"/>
                                  </p:stCondLst>
                                  <p:childTnLst>
                                    <p:animEffect transition="out" filter="blinds(vertical)">
                                      <p:cBhvr>
                                        <p:cTn id="768" dur="5000"/>
                                        <p:tgtEl>
                                          <p:spTgt spid="160"/>
                                        </p:tgtEl>
                                      </p:cBhvr>
                                    </p:animEffect>
                                    <p:set>
                                      <p:cBhvr>
                                        <p:cTn id="769" dur="1" fill="hold">
                                          <p:stCondLst>
                                            <p:cond delay="4999"/>
                                          </p:stCondLst>
                                        </p:cTn>
                                        <p:tgtEl>
                                          <p:spTgt spid="160"/>
                                        </p:tgtEl>
                                        <p:attrNameLst>
                                          <p:attrName>style.visibility</p:attrName>
                                        </p:attrNameLst>
                                      </p:cBhvr>
                                      <p:to>
                                        <p:strVal val="hidden"/>
                                      </p:to>
                                    </p:set>
                                  </p:childTnLst>
                                </p:cTn>
                              </p:par>
                              <p:par>
                                <p:cTn id="770" presetID="8" presetClass="emph" presetSubtype="0" fill="hold" grpId="3" nodeType="withEffect">
                                  <p:stCondLst>
                                    <p:cond delay="0"/>
                                  </p:stCondLst>
                                  <p:childTnLst>
                                    <p:animRot by="-21600000">
                                      <p:cBhvr>
                                        <p:cTn id="771" dur="5000" fill="hold"/>
                                        <p:tgtEl>
                                          <p:spTgt spid="160"/>
                                        </p:tgtEl>
                                        <p:attrNameLst>
                                          <p:attrName>r</p:attrName>
                                        </p:attrNameLst>
                                      </p:cBhvr>
                                    </p:animRot>
                                  </p:childTnLst>
                                </p:cTn>
                              </p:par>
                              <p:par>
                                <p:cTn id="772" presetID="2" presetClass="entr" presetSubtype="8" fill="hold" grpId="0" nodeType="withEffect">
                                  <p:stCondLst>
                                    <p:cond delay="0"/>
                                  </p:stCondLst>
                                  <p:childTnLst>
                                    <p:set>
                                      <p:cBhvr>
                                        <p:cTn id="773" dur="1" fill="hold">
                                          <p:stCondLst>
                                            <p:cond delay="0"/>
                                          </p:stCondLst>
                                        </p:cTn>
                                        <p:tgtEl>
                                          <p:spTgt spid="161"/>
                                        </p:tgtEl>
                                        <p:attrNameLst>
                                          <p:attrName>style.visibility</p:attrName>
                                        </p:attrNameLst>
                                      </p:cBhvr>
                                      <p:to>
                                        <p:strVal val="visible"/>
                                      </p:to>
                                    </p:set>
                                    <p:anim calcmode="lin" valueType="num">
                                      <p:cBhvr additive="base">
                                        <p:cTn id="774" dur="5000" fill="hold"/>
                                        <p:tgtEl>
                                          <p:spTgt spid="161"/>
                                        </p:tgtEl>
                                        <p:attrNameLst>
                                          <p:attrName>ppt_x</p:attrName>
                                        </p:attrNameLst>
                                      </p:cBhvr>
                                      <p:tavLst>
                                        <p:tav tm="0">
                                          <p:val>
                                            <p:strVal val="0-#ppt_w/2"/>
                                          </p:val>
                                        </p:tav>
                                        <p:tav tm="100000">
                                          <p:val>
                                            <p:strVal val="#ppt_x"/>
                                          </p:val>
                                        </p:tav>
                                      </p:tavLst>
                                    </p:anim>
                                    <p:anim calcmode="lin" valueType="num">
                                      <p:cBhvr additive="base">
                                        <p:cTn id="775" dur="5000" fill="hold"/>
                                        <p:tgtEl>
                                          <p:spTgt spid="161"/>
                                        </p:tgtEl>
                                        <p:attrNameLst>
                                          <p:attrName>ppt_y</p:attrName>
                                        </p:attrNameLst>
                                      </p:cBhvr>
                                      <p:tavLst>
                                        <p:tav tm="0">
                                          <p:val>
                                            <p:strVal val="#ppt_y"/>
                                          </p:val>
                                        </p:tav>
                                        <p:tav tm="100000">
                                          <p:val>
                                            <p:strVal val="#ppt_y"/>
                                          </p:val>
                                        </p:tav>
                                      </p:tavLst>
                                    </p:anim>
                                  </p:childTnLst>
                                </p:cTn>
                              </p:par>
                              <p:par>
                                <p:cTn id="776" presetID="2" presetClass="exit" presetSubtype="8" fill="hold" grpId="1" nodeType="withEffect">
                                  <p:stCondLst>
                                    <p:cond delay="0"/>
                                  </p:stCondLst>
                                  <p:childTnLst>
                                    <p:anim calcmode="lin" valueType="num">
                                      <p:cBhvr additive="base">
                                        <p:cTn id="777" dur="5000"/>
                                        <p:tgtEl>
                                          <p:spTgt spid="161"/>
                                        </p:tgtEl>
                                        <p:attrNameLst>
                                          <p:attrName>ppt_x</p:attrName>
                                        </p:attrNameLst>
                                      </p:cBhvr>
                                      <p:tavLst>
                                        <p:tav tm="0">
                                          <p:val>
                                            <p:strVal val="ppt_x"/>
                                          </p:val>
                                        </p:tav>
                                        <p:tav tm="100000">
                                          <p:val>
                                            <p:strVal val="0-ppt_w/2"/>
                                          </p:val>
                                        </p:tav>
                                      </p:tavLst>
                                    </p:anim>
                                    <p:anim calcmode="lin" valueType="num">
                                      <p:cBhvr additive="base">
                                        <p:cTn id="778" dur="5000"/>
                                        <p:tgtEl>
                                          <p:spTgt spid="161"/>
                                        </p:tgtEl>
                                        <p:attrNameLst>
                                          <p:attrName>ppt_y</p:attrName>
                                        </p:attrNameLst>
                                      </p:cBhvr>
                                      <p:tavLst>
                                        <p:tav tm="0">
                                          <p:val>
                                            <p:strVal val="ppt_y"/>
                                          </p:val>
                                        </p:tav>
                                        <p:tav tm="100000">
                                          <p:val>
                                            <p:strVal val="ppt_y"/>
                                          </p:val>
                                        </p:tav>
                                      </p:tavLst>
                                    </p:anim>
                                    <p:set>
                                      <p:cBhvr>
                                        <p:cTn id="779" dur="1" fill="hold">
                                          <p:stCondLst>
                                            <p:cond delay="4999"/>
                                          </p:stCondLst>
                                        </p:cTn>
                                        <p:tgtEl>
                                          <p:spTgt spid="161"/>
                                        </p:tgtEl>
                                        <p:attrNameLst>
                                          <p:attrName>style.visibility</p:attrName>
                                        </p:attrNameLst>
                                      </p:cBhvr>
                                      <p:to>
                                        <p:strVal val="hidden"/>
                                      </p:to>
                                    </p:set>
                                  </p:childTnLst>
                                </p:cTn>
                              </p:par>
                              <p:par>
                                <p:cTn id="780" presetID="3" presetClass="exit" presetSubtype="5" fill="hold" grpId="2" nodeType="withEffect">
                                  <p:stCondLst>
                                    <p:cond delay="0"/>
                                  </p:stCondLst>
                                  <p:childTnLst>
                                    <p:animEffect transition="out" filter="blinds(vertical)">
                                      <p:cBhvr>
                                        <p:cTn id="781" dur="5000"/>
                                        <p:tgtEl>
                                          <p:spTgt spid="161"/>
                                        </p:tgtEl>
                                      </p:cBhvr>
                                    </p:animEffect>
                                    <p:set>
                                      <p:cBhvr>
                                        <p:cTn id="782" dur="1" fill="hold">
                                          <p:stCondLst>
                                            <p:cond delay="4999"/>
                                          </p:stCondLst>
                                        </p:cTn>
                                        <p:tgtEl>
                                          <p:spTgt spid="161"/>
                                        </p:tgtEl>
                                        <p:attrNameLst>
                                          <p:attrName>style.visibility</p:attrName>
                                        </p:attrNameLst>
                                      </p:cBhvr>
                                      <p:to>
                                        <p:strVal val="hidden"/>
                                      </p:to>
                                    </p:set>
                                  </p:childTnLst>
                                </p:cTn>
                              </p:par>
                              <p:par>
                                <p:cTn id="783" presetID="8" presetClass="emph" presetSubtype="0" fill="hold" grpId="3" nodeType="withEffect">
                                  <p:stCondLst>
                                    <p:cond delay="0"/>
                                  </p:stCondLst>
                                  <p:childTnLst>
                                    <p:animRot by="-21600000">
                                      <p:cBhvr>
                                        <p:cTn id="784" dur="5000" fill="hold"/>
                                        <p:tgtEl>
                                          <p:spTgt spid="161"/>
                                        </p:tgtEl>
                                        <p:attrNameLst>
                                          <p:attrName>r</p:attrName>
                                        </p:attrNameLst>
                                      </p:cBhvr>
                                    </p:animRot>
                                  </p:childTnLst>
                                </p:cTn>
                              </p:par>
                              <p:par>
                                <p:cTn id="785" presetID="2" presetClass="entr" presetSubtype="8" fill="hold" grpId="0" nodeType="withEffect">
                                  <p:stCondLst>
                                    <p:cond delay="0"/>
                                  </p:stCondLst>
                                  <p:childTnLst>
                                    <p:set>
                                      <p:cBhvr>
                                        <p:cTn id="786" dur="1" fill="hold">
                                          <p:stCondLst>
                                            <p:cond delay="0"/>
                                          </p:stCondLst>
                                        </p:cTn>
                                        <p:tgtEl>
                                          <p:spTgt spid="156"/>
                                        </p:tgtEl>
                                        <p:attrNameLst>
                                          <p:attrName>style.visibility</p:attrName>
                                        </p:attrNameLst>
                                      </p:cBhvr>
                                      <p:to>
                                        <p:strVal val="visible"/>
                                      </p:to>
                                    </p:set>
                                    <p:anim calcmode="lin" valueType="num">
                                      <p:cBhvr additive="base">
                                        <p:cTn id="787" dur="5000" fill="hold"/>
                                        <p:tgtEl>
                                          <p:spTgt spid="156"/>
                                        </p:tgtEl>
                                        <p:attrNameLst>
                                          <p:attrName>ppt_x</p:attrName>
                                        </p:attrNameLst>
                                      </p:cBhvr>
                                      <p:tavLst>
                                        <p:tav tm="0">
                                          <p:val>
                                            <p:strVal val="0-#ppt_w/2"/>
                                          </p:val>
                                        </p:tav>
                                        <p:tav tm="100000">
                                          <p:val>
                                            <p:strVal val="#ppt_x"/>
                                          </p:val>
                                        </p:tav>
                                      </p:tavLst>
                                    </p:anim>
                                    <p:anim calcmode="lin" valueType="num">
                                      <p:cBhvr additive="base">
                                        <p:cTn id="788" dur="5000" fill="hold"/>
                                        <p:tgtEl>
                                          <p:spTgt spid="156"/>
                                        </p:tgtEl>
                                        <p:attrNameLst>
                                          <p:attrName>ppt_y</p:attrName>
                                        </p:attrNameLst>
                                      </p:cBhvr>
                                      <p:tavLst>
                                        <p:tav tm="0">
                                          <p:val>
                                            <p:strVal val="#ppt_y"/>
                                          </p:val>
                                        </p:tav>
                                        <p:tav tm="100000">
                                          <p:val>
                                            <p:strVal val="#ppt_y"/>
                                          </p:val>
                                        </p:tav>
                                      </p:tavLst>
                                    </p:anim>
                                  </p:childTnLst>
                                </p:cTn>
                              </p:par>
                              <p:par>
                                <p:cTn id="789" presetID="2" presetClass="exit" presetSubtype="8" fill="hold" grpId="1" nodeType="withEffect">
                                  <p:stCondLst>
                                    <p:cond delay="0"/>
                                  </p:stCondLst>
                                  <p:childTnLst>
                                    <p:anim calcmode="lin" valueType="num">
                                      <p:cBhvr additive="base">
                                        <p:cTn id="790" dur="5000"/>
                                        <p:tgtEl>
                                          <p:spTgt spid="156"/>
                                        </p:tgtEl>
                                        <p:attrNameLst>
                                          <p:attrName>ppt_x</p:attrName>
                                        </p:attrNameLst>
                                      </p:cBhvr>
                                      <p:tavLst>
                                        <p:tav tm="0">
                                          <p:val>
                                            <p:strVal val="ppt_x"/>
                                          </p:val>
                                        </p:tav>
                                        <p:tav tm="100000">
                                          <p:val>
                                            <p:strVal val="0-ppt_w/2"/>
                                          </p:val>
                                        </p:tav>
                                      </p:tavLst>
                                    </p:anim>
                                    <p:anim calcmode="lin" valueType="num">
                                      <p:cBhvr additive="base">
                                        <p:cTn id="791" dur="5000"/>
                                        <p:tgtEl>
                                          <p:spTgt spid="156"/>
                                        </p:tgtEl>
                                        <p:attrNameLst>
                                          <p:attrName>ppt_y</p:attrName>
                                        </p:attrNameLst>
                                      </p:cBhvr>
                                      <p:tavLst>
                                        <p:tav tm="0">
                                          <p:val>
                                            <p:strVal val="ppt_y"/>
                                          </p:val>
                                        </p:tav>
                                        <p:tav tm="100000">
                                          <p:val>
                                            <p:strVal val="ppt_y"/>
                                          </p:val>
                                        </p:tav>
                                      </p:tavLst>
                                    </p:anim>
                                    <p:set>
                                      <p:cBhvr>
                                        <p:cTn id="792" dur="1" fill="hold">
                                          <p:stCondLst>
                                            <p:cond delay="4999"/>
                                          </p:stCondLst>
                                        </p:cTn>
                                        <p:tgtEl>
                                          <p:spTgt spid="156"/>
                                        </p:tgtEl>
                                        <p:attrNameLst>
                                          <p:attrName>style.visibility</p:attrName>
                                        </p:attrNameLst>
                                      </p:cBhvr>
                                      <p:to>
                                        <p:strVal val="hidden"/>
                                      </p:to>
                                    </p:set>
                                  </p:childTnLst>
                                </p:cTn>
                              </p:par>
                              <p:par>
                                <p:cTn id="793" presetID="3" presetClass="exit" presetSubtype="5" fill="hold" grpId="2" nodeType="withEffect">
                                  <p:stCondLst>
                                    <p:cond delay="0"/>
                                  </p:stCondLst>
                                  <p:childTnLst>
                                    <p:animEffect transition="out" filter="blinds(vertical)">
                                      <p:cBhvr>
                                        <p:cTn id="794" dur="5000"/>
                                        <p:tgtEl>
                                          <p:spTgt spid="156"/>
                                        </p:tgtEl>
                                      </p:cBhvr>
                                    </p:animEffect>
                                    <p:set>
                                      <p:cBhvr>
                                        <p:cTn id="795" dur="1" fill="hold">
                                          <p:stCondLst>
                                            <p:cond delay="4999"/>
                                          </p:stCondLst>
                                        </p:cTn>
                                        <p:tgtEl>
                                          <p:spTgt spid="156"/>
                                        </p:tgtEl>
                                        <p:attrNameLst>
                                          <p:attrName>style.visibility</p:attrName>
                                        </p:attrNameLst>
                                      </p:cBhvr>
                                      <p:to>
                                        <p:strVal val="hidden"/>
                                      </p:to>
                                    </p:set>
                                  </p:childTnLst>
                                </p:cTn>
                              </p:par>
                              <p:par>
                                <p:cTn id="796" presetID="8" presetClass="emph" presetSubtype="0" fill="hold" grpId="3" nodeType="withEffect">
                                  <p:stCondLst>
                                    <p:cond delay="0"/>
                                  </p:stCondLst>
                                  <p:childTnLst>
                                    <p:animRot by="-21600000">
                                      <p:cBhvr>
                                        <p:cTn id="797" dur="5000" fill="hold"/>
                                        <p:tgtEl>
                                          <p:spTgt spid="156"/>
                                        </p:tgtEl>
                                        <p:attrNameLst>
                                          <p:attrName>r</p:attrName>
                                        </p:attrNameLst>
                                      </p:cBhvr>
                                    </p:animRot>
                                  </p:childTnLst>
                                </p:cTn>
                              </p:par>
                              <p:par>
                                <p:cTn id="798" presetID="2" presetClass="entr" presetSubtype="8" fill="hold" grpId="0" nodeType="withEffect">
                                  <p:stCondLst>
                                    <p:cond delay="0"/>
                                  </p:stCondLst>
                                  <p:childTnLst>
                                    <p:set>
                                      <p:cBhvr>
                                        <p:cTn id="799" dur="1" fill="hold">
                                          <p:stCondLst>
                                            <p:cond delay="0"/>
                                          </p:stCondLst>
                                        </p:cTn>
                                        <p:tgtEl>
                                          <p:spTgt spid="157"/>
                                        </p:tgtEl>
                                        <p:attrNameLst>
                                          <p:attrName>style.visibility</p:attrName>
                                        </p:attrNameLst>
                                      </p:cBhvr>
                                      <p:to>
                                        <p:strVal val="visible"/>
                                      </p:to>
                                    </p:set>
                                    <p:anim calcmode="lin" valueType="num">
                                      <p:cBhvr additive="base">
                                        <p:cTn id="800" dur="5000" fill="hold"/>
                                        <p:tgtEl>
                                          <p:spTgt spid="157"/>
                                        </p:tgtEl>
                                        <p:attrNameLst>
                                          <p:attrName>ppt_x</p:attrName>
                                        </p:attrNameLst>
                                      </p:cBhvr>
                                      <p:tavLst>
                                        <p:tav tm="0">
                                          <p:val>
                                            <p:strVal val="0-#ppt_w/2"/>
                                          </p:val>
                                        </p:tav>
                                        <p:tav tm="100000">
                                          <p:val>
                                            <p:strVal val="#ppt_x"/>
                                          </p:val>
                                        </p:tav>
                                      </p:tavLst>
                                    </p:anim>
                                    <p:anim calcmode="lin" valueType="num">
                                      <p:cBhvr additive="base">
                                        <p:cTn id="801" dur="5000" fill="hold"/>
                                        <p:tgtEl>
                                          <p:spTgt spid="157"/>
                                        </p:tgtEl>
                                        <p:attrNameLst>
                                          <p:attrName>ppt_y</p:attrName>
                                        </p:attrNameLst>
                                      </p:cBhvr>
                                      <p:tavLst>
                                        <p:tav tm="0">
                                          <p:val>
                                            <p:strVal val="#ppt_y"/>
                                          </p:val>
                                        </p:tav>
                                        <p:tav tm="100000">
                                          <p:val>
                                            <p:strVal val="#ppt_y"/>
                                          </p:val>
                                        </p:tav>
                                      </p:tavLst>
                                    </p:anim>
                                  </p:childTnLst>
                                </p:cTn>
                              </p:par>
                              <p:par>
                                <p:cTn id="802" presetID="2" presetClass="exit" presetSubtype="8" fill="hold" grpId="1" nodeType="withEffect">
                                  <p:stCondLst>
                                    <p:cond delay="0"/>
                                  </p:stCondLst>
                                  <p:childTnLst>
                                    <p:anim calcmode="lin" valueType="num">
                                      <p:cBhvr additive="base">
                                        <p:cTn id="803" dur="5000"/>
                                        <p:tgtEl>
                                          <p:spTgt spid="157"/>
                                        </p:tgtEl>
                                        <p:attrNameLst>
                                          <p:attrName>ppt_x</p:attrName>
                                        </p:attrNameLst>
                                      </p:cBhvr>
                                      <p:tavLst>
                                        <p:tav tm="0">
                                          <p:val>
                                            <p:strVal val="ppt_x"/>
                                          </p:val>
                                        </p:tav>
                                        <p:tav tm="100000">
                                          <p:val>
                                            <p:strVal val="0-ppt_w/2"/>
                                          </p:val>
                                        </p:tav>
                                      </p:tavLst>
                                    </p:anim>
                                    <p:anim calcmode="lin" valueType="num">
                                      <p:cBhvr additive="base">
                                        <p:cTn id="804" dur="5000"/>
                                        <p:tgtEl>
                                          <p:spTgt spid="157"/>
                                        </p:tgtEl>
                                        <p:attrNameLst>
                                          <p:attrName>ppt_y</p:attrName>
                                        </p:attrNameLst>
                                      </p:cBhvr>
                                      <p:tavLst>
                                        <p:tav tm="0">
                                          <p:val>
                                            <p:strVal val="ppt_y"/>
                                          </p:val>
                                        </p:tav>
                                        <p:tav tm="100000">
                                          <p:val>
                                            <p:strVal val="ppt_y"/>
                                          </p:val>
                                        </p:tav>
                                      </p:tavLst>
                                    </p:anim>
                                    <p:set>
                                      <p:cBhvr>
                                        <p:cTn id="805" dur="1" fill="hold">
                                          <p:stCondLst>
                                            <p:cond delay="4999"/>
                                          </p:stCondLst>
                                        </p:cTn>
                                        <p:tgtEl>
                                          <p:spTgt spid="157"/>
                                        </p:tgtEl>
                                        <p:attrNameLst>
                                          <p:attrName>style.visibility</p:attrName>
                                        </p:attrNameLst>
                                      </p:cBhvr>
                                      <p:to>
                                        <p:strVal val="hidden"/>
                                      </p:to>
                                    </p:set>
                                  </p:childTnLst>
                                </p:cTn>
                              </p:par>
                              <p:par>
                                <p:cTn id="806" presetID="3" presetClass="exit" presetSubtype="5" fill="hold" grpId="2" nodeType="withEffect">
                                  <p:stCondLst>
                                    <p:cond delay="0"/>
                                  </p:stCondLst>
                                  <p:childTnLst>
                                    <p:animEffect transition="out" filter="blinds(vertical)">
                                      <p:cBhvr>
                                        <p:cTn id="807" dur="5000"/>
                                        <p:tgtEl>
                                          <p:spTgt spid="157"/>
                                        </p:tgtEl>
                                      </p:cBhvr>
                                    </p:animEffect>
                                    <p:set>
                                      <p:cBhvr>
                                        <p:cTn id="808" dur="1" fill="hold">
                                          <p:stCondLst>
                                            <p:cond delay="4999"/>
                                          </p:stCondLst>
                                        </p:cTn>
                                        <p:tgtEl>
                                          <p:spTgt spid="157"/>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5000" fill="hold"/>
                                        <p:tgtEl>
                                          <p:spTgt spid="157"/>
                                        </p:tgtEl>
                                        <p:attrNameLst>
                                          <p:attrName>r</p:attrName>
                                        </p:attrNameLst>
                                      </p:cBhvr>
                                    </p:animRot>
                                  </p:childTnLst>
                                </p:cTn>
                              </p:par>
                              <p:par>
                                <p:cTn id="811" presetID="2" presetClass="entr" presetSubtype="8" fill="hold" grpId="0" nodeType="withEffect">
                                  <p:stCondLst>
                                    <p:cond delay="0"/>
                                  </p:stCondLst>
                                  <p:childTnLst>
                                    <p:set>
                                      <p:cBhvr>
                                        <p:cTn id="812" dur="1" fill="hold">
                                          <p:stCondLst>
                                            <p:cond delay="0"/>
                                          </p:stCondLst>
                                        </p:cTn>
                                        <p:tgtEl>
                                          <p:spTgt spid="158"/>
                                        </p:tgtEl>
                                        <p:attrNameLst>
                                          <p:attrName>style.visibility</p:attrName>
                                        </p:attrNameLst>
                                      </p:cBhvr>
                                      <p:to>
                                        <p:strVal val="visible"/>
                                      </p:to>
                                    </p:set>
                                    <p:anim calcmode="lin" valueType="num">
                                      <p:cBhvr additive="base">
                                        <p:cTn id="813" dur="5000" fill="hold"/>
                                        <p:tgtEl>
                                          <p:spTgt spid="158"/>
                                        </p:tgtEl>
                                        <p:attrNameLst>
                                          <p:attrName>ppt_x</p:attrName>
                                        </p:attrNameLst>
                                      </p:cBhvr>
                                      <p:tavLst>
                                        <p:tav tm="0">
                                          <p:val>
                                            <p:strVal val="0-#ppt_w/2"/>
                                          </p:val>
                                        </p:tav>
                                        <p:tav tm="100000">
                                          <p:val>
                                            <p:strVal val="#ppt_x"/>
                                          </p:val>
                                        </p:tav>
                                      </p:tavLst>
                                    </p:anim>
                                    <p:anim calcmode="lin" valueType="num">
                                      <p:cBhvr additive="base">
                                        <p:cTn id="814" dur="5000" fill="hold"/>
                                        <p:tgtEl>
                                          <p:spTgt spid="158"/>
                                        </p:tgtEl>
                                        <p:attrNameLst>
                                          <p:attrName>ppt_y</p:attrName>
                                        </p:attrNameLst>
                                      </p:cBhvr>
                                      <p:tavLst>
                                        <p:tav tm="0">
                                          <p:val>
                                            <p:strVal val="#ppt_y"/>
                                          </p:val>
                                        </p:tav>
                                        <p:tav tm="100000">
                                          <p:val>
                                            <p:strVal val="#ppt_y"/>
                                          </p:val>
                                        </p:tav>
                                      </p:tavLst>
                                    </p:anim>
                                  </p:childTnLst>
                                </p:cTn>
                              </p:par>
                              <p:par>
                                <p:cTn id="815" presetID="2" presetClass="exit" presetSubtype="8" fill="hold" grpId="1" nodeType="withEffect">
                                  <p:stCondLst>
                                    <p:cond delay="0"/>
                                  </p:stCondLst>
                                  <p:childTnLst>
                                    <p:anim calcmode="lin" valueType="num">
                                      <p:cBhvr additive="base">
                                        <p:cTn id="816" dur="5000"/>
                                        <p:tgtEl>
                                          <p:spTgt spid="158"/>
                                        </p:tgtEl>
                                        <p:attrNameLst>
                                          <p:attrName>ppt_x</p:attrName>
                                        </p:attrNameLst>
                                      </p:cBhvr>
                                      <p:tavLst>
                                        <p:tav tm="0">
                                          <p:val>
                                            <p:strVal val="ppt_x"/>
                                          </p:val>
                                        </p:tav>
                                        <p:tav tm="100000">
                                          <p:val>
                                            <p:strVal val="0-ppt_w/2"/>
                                          </p:val>
                                        </p:tav>
                                      </p:tavLst>
                                    </p:anim>
                                    <p:anim calcmode="lin" valueType="num">
                                      <p:cBhvr additive="base">
                                        <p:cTn id="817" dur="5000"/>
                                        <p:tgtEl>
                                          <p:spTgt spid="158"/>
                                        </p:tgtEl>
                                        <p:attrNameLst>
                                          <p:attrName>ppt_y</p:attrName>
                                        </p:attrNameLst>
                                      </p:cBhvr>
                                      <p:tavLst>
                                        <p:tav tm="0">
                                          <p:val>
                                            <p:strVal val="ppt_y"/>
                                          </p:val>
                                        </p:tav>
                                        <p:tav tm="100000">
                                          <p:val>
                                            <p:strVal val="ppt_y"/>
                                          </p:val>
                                        </p:tav>
                                      </p:tavLst>
                                    </p:anim>
                                    <p:set>
                                      <p:cBhvr>
                                        <p:cTn id="818" dur="1" fill="hold">
                                          <p:stCondLst>
                                            <p:cond delay="4999"/>
                                          </p:stCondLst>
                                        </p:cTn>
                                        <p:tgtEl>
                                          <p:spTgt spid="158"/>
                                        </p:tgtEl>
                                        <p:attrNameLst>
                                          <p:attrName>style.visibility</p:attrName>
                                        </p:attrNameLst>
                                      </p:cBhvr>
                                      <p:to>
                                        <p:strVal val="hidden"/>
                                      </p:to>
                                    </p:set>
                                  </p:childTnLst>
                                </p:cTn>
                              </p:par>
                              <p:par>
                                <p:cTn id="819" presetID="3" presetClass="exit" presetSubtype="5" fill="hold" grpId="2" nodeType="withEffect">
                                  <p:stCondLst>
                                    <p:cond delay="0"/>
                                  </p:stCondLst>
                                  <p:childTnLst>
                                    <p:animEffect transition="out" filter="blinds(vertical)">
                                      <p:cBhvr>
                                        <p:cTn id="820" dur="5000"/>
                                        <p:tgtEl>
                                          <p:spTgt spid="158"/>
                                        </p:tgtEl>
                                      </p:cBhvr>
                                    </p:animEffect>
                                    <p:set>
                                      <p:cBhvr>
                                        <p:cTn id="821" dur="1" fill="hold">
                                          <p:stCondLst>
                                            <p:cond delay="4999"/>
                                          </p:stCondLst>
                                        </p:cTn>
                                        <p:tgtEl>
                                          <p:spTgt spid="158"/>
                                        </p:tgtEl>
                                        <p:attrNameLst>
                                          <p:attrName>style.visibility</p:attrName>
                                        </p:attrNameLst>
                                      </p:cBhvr>
                                      <p:to>
                                        <p:strVal val="hidden"/>
                                      </p:to>
                                    </p:set>
                                  </p:childTnLst>
                                </p:cTn>
                              </p:par>
                              <p:par>
                                <p:cTn id="822" presetID="8" presetClass="emph" presetSubtype="0" fill="hold" grpId="3" nodeType="withEffect">
                                  <p:stCondLst>
                                    <p:cond delay="0"/>
                                  </p:stCondLst>
                                  <p:childTnLst>
                                    <p:animRot by="-21600000">
                                      <p:cBhvr>
                                        <p:cTn id="823" dur="5000" fill="hold"/>
                                        <p:tgtEl>
                                          <p:spTgt spid="158"/>
                                        </p:tgtEl>
                                        <p:attrNameLst>
                                          <p:attrName>r</p:attrName>
                                        </p:attrNameLst>
                                      </p:cBhvr>
                                    </p:animRot>
                                  </p:childTnLst>
                                </p:cTn>
                              </p:par>
                              <p:par>
                                <p:cTn id="824" presetID="2" presetClass="entr" presetSubtype="8" fill="hold" grpId="0" nodeType="withEffect">
                                  <p:stCondLst>
                                    <p:cond delay="0"/>
                                  </p:stCondLst>
                                  <p:childTnLst>
                                    <p:set>
                                      <p:cBhvr>
                                        <p:cTn id="825" dur="1" fill="hold">
                                          <p:stCondLst>
                                            <p:cond delay="0"/>
                                          </p:stCondLst>
                                        </p:cTn>
                                        <p:tgtEl>
                                          <p:spTgt spid="150"/>
                                        </p:tgtEl>
                                        <p:attrNameLst>
                                          <p:attrName>style.visibility</p:attrName>
                                        </p:attrNameLst>
                                      </p:cBhvr>
                                      <p:to>
                                        <p:strVal val="visible"/>
                                      </p:to>
                                    </p:set>
                                    <p:anim calcmode="lin" valueType="num">
                                      <p:cBhvr additive="base">
                                        <p:cTn id="826" dur="5000" fill="hold"/>
                                        <p:tgtEl>
                                          <p:spTgt spid="150"/>
                                        </p:tgtEl>
                                        <p:attrNameLst>
                                          <p:attrName>ppt_x</p:attrName>
                                        </p:attrNameLst>
                                      </p:cBhvr>
                                      <p:tavLst>
                                        <p:tav tm="0">
                                          <p:val>
                                            <p:strVal val="0-#ppt_w/2"/>
                                          </p:val>
                                        </p:tav>
                                        <p:tav tm="100000">
                                          <p:val>
                                            <p:strVal val="#ppt_x"/>
                                          </p:val>
                                        </p:tav>
                                      </p:tavLst>
                                    </p:anim>
                                    <p:anim calcmode="lin" valueType="num">
                                      <p:cBhvr additive="base">
                                        <p:cTn id="827" dur="5000" fill="hold"/>
                                        <p:tgtEl>
                                          <p:spTgt spid="150"/>
                                        </p:tgtEl>
                                        <p:attrNameLst>
                                          <p:attrName>ppt_y</p:attrName>
                                        </p:attrNameLst>
                                      </p:cBhvr>
                                      <p:tavLst>
                                        <p:tav tm="0">
                                          <p:val>
                                            <p:strVal val="#ppt_y"/>
                                          </p:val>
                                        </p:tav>
                                        <p:tav tm="100000">
                                          <p:val>
                                            <p:strVal val="#ppt_y"/>
                                          </p:val>
                                        </p:tav>
                                      </p:tavLst>
                                    </p:anim>
                                  </p:childTnLst>
                                </p:cTn>
                              </p:par>
                              <p:par>
                                <p:cTn id="828" presetID="2" presetClass="exit" presetSubtype="8" fill="hold" grpId="1" nodeType="withEffect">
                                  <p:stCondLst>
                                    <p:cond delay="0"/>
                                  </p:stCondLst>
                                  <p:childTnLst>
                                    <p:anim calcmode="lin" valueType="num">
                                      <p:cBhvr additive="base">
                                        <p:cTn id="829" dur="5000"/>
                                        <p:tgtEl>
                                          <p:spTgt spid="150"/>
                                        </p:tgtEl>
                                        <p:attrNameLst>
                                          <p:attrName>ppt_x</p:attrName>
                                        </p:attrNameLst>
                                      </p:cBhvr>
                                      <p:tavLst>
                                        <p:tav tm="0">
                                          <p:val>
                                            <p:strVal val="ppt_x"/>
                                          </p:val>
                                        </p:tav>
                                        <p:tav tm="100000">
                                          <p:val>
                                            <p:strVal val="0-ppt_w/2"/>
                                          </p:val>
                                        </p:tav>
                                      </p:tavLst>
                                    </p:anim>
                                    <p:anim calcmode="lin" valueType="num">
                                      <p:cBhvr additive="base">
                                        <p:cTn id="830" dur="5000"/>
                                        <p:tgtEl>
                                          <p:spTgt spid="150"/>
                                        </p:tgtEl>
                                        <p:attrNameLst>
                                          <p:attrName>ppt_y</p:attrName>
                                        </p:attrNameLst>
                                      </p:cBhvr>
                                      <p:tavLst>
                                        <p:tav tm="0">
                                          <p:val>
                                            <p:strVal val="ppt_y"/>
                                          </p:val>
                                        </p:tav>
                                        <p:tav tm="100000">
                                          <p:val>
                                            <p:strVal val="ppt_y"/>
                                          </p:val>
                                        </p:tav>
                                      </p:tavLst>
                                    </p:anim>
                                    <p:set>
                                      <p:cBhvr>
                                        <p:cTn id="831" dur="1" fill="hold">
                                          <p:stCondLst>
                                            <p:cond delay="4999"/>
                                          </p:stCondLst>
                                        </p:cTn>
                                        <p:tgtEl>
                                          <p:spTgt spid="150"/>
                                        </p:tgtEl>
                                        <p:attrNameLst>
                                          <p:attrName>style.visibility</p:attrName>
                                        </p:attrNameLst>
                                      </p:cBhvr>
                                      <p:to>
                                        <p:strVal val="hidden"/>
                                      </p:to>
                                    </p:set>
                                  </p:childTnLst>
                                </p:cTn>
                              </p:par>
                              <p:par>
                                <p:cTn id="832" presetID="3" presetClass="exit" presetSubtype="5" fill="hold" grpId="2" nodeType="withEffect">
                                  <p:stCondLst>
                                    <p:cond delay="0"/>
                                  </p:stCondLst>
                                  <p:childTnLst>
                                    <p:animEffect transition="out" filter="blinds(vertical)">
                                      <p:cBhvr>
                                        <p:cTn id="833" dur="5000"/>
                                        <p:tgtEl>
                                          <p:spTgt spid="150"/>
                                        </p:tgtEl>
                                      </p:cBhvr>
                                    </p:animEffect>
                                    <p:set>
                                      <p:cBhvr>
                                        <p:cTn id="834" dur="1" fill="hold">
                                          <p:stCondLst>
                                            <p:cond delay="4999"/>
                                          </p:stCondLst>
                                        </p:cTn>
                                        <p:tgtEl>
                                          <p:spTgt spid="150"/>
                                        </p:tgtEl>
                                        <p:attrNameLst>
                                          <p:attrName>style.visibility</p:attrName>
                                        </p:attrNameLst>
                                      </p:cBhvr>
                                      <p:to>
                                        <p:strVal val="hidden"/>
                                      </p:to>
                                    </p:set>
                                  </p:childTnLst>
                                </p:cTn>
                              </p:par>
                              <p:par>
                                <p:cTn id="835" presetID="8" presetClass="emph" presetSubtype="0" fill="hold" grpId="3" nodeType="withEffect">
                                  <p:stCondLst>
                                    <p:cond delay="0"/>
                                  </p:stCondLst>
                                  <p:childTnLst>
                                    <p:animRot by="-21600000">
                                      <p:cBhvr>
                                        <p:cTn id="836" dur="5000" fill="hold"/>
                                        <p:tgtEl>
                                          <p:spTgt spid="150"/>
                                        </p:tgtEl>
                                        <p:attrNameLst>
                                          <p:attrName>r</p:attrName>
                                        </p:attrNameLst>
                                      </p:cBhvr>
                                    </p:animRot>
                                  </p:childTnLst>
                                </p:cTn>
                              </p:par>
                              <p:par>
                                <p:cTn id="837" presetID="2" presetClass="entr" presetSubtype="8" fill="hold" grpId="0" nodeType="withEffect">
                                  <p:stCondLst>
                                    <p:cond delay="0"/>
                                  </p:stCondLst>
                                  <p:childTnLst>
                                    <p:set>
                                      <p:cBhvr>
                                        <p:cTn id="838" dur="1" fill="hold">
                                          <p:stCondLst>
                                            <p:cond delay="0"/>
                                          </p:stCondLst>
                                        </p:cTn>
                                        <p:tgtEl>
                                          <p:spTgt spid="151"/>
                                        </p:tgtEl>
                                        <p:attrNameLst>
                                          <p:attrName>style.visibility</p:attrName>
                                        </p:attrNameLst>
                                      </p:cBhvr>
                                      <p:to>
                                        <p:strVal val="visible"/>
                                      </p:to>
                                    </p:set>
                                    <p:anim calcmode="lin" valueType="num">
                                      <p:cBhvr additive="base">
                                        <p:cTn id="839" dur="5000" fill="hold"/>
                                        <p:tgtEl>
                                          <p:spTgt spid="151"/>
                                        </p:tgtEl>
                                        <p:attrNameLst>
                                          <p:attrName>ppt_x</p:attrName>
                                        </p:attrNameLst>
                                      </p:cBhvr>
                                      <p:tavLst>
                                        <p:tav tm="0">
                                          <p:val>
                                            <p:strVal val="0-#ppt_w/2"/>
                                          </p:val>
                                        </p:tav>
                                        <p:tav tm="100000">
                                          <p:val>
                                            <p:strVal val="#ppt_x"/>
                                          </p:val>
                                        </p:tav>
                                      </p:tavLst>
                                    </p:anim>
                                    <p:anim calcmode="lin" valueType="num">
                                      <p:cBhvr additive="base">
                                        <p:cTn id="840" dur="5000" fill="hold"/>
                                        <p:tgtEl>
                                          <p:spTgt spid="151"/>
                                        </p:tgtEl>
                                        <p:attrNameLst>
                                          <p:attrName>ppt_y</p:attrName>
                                        </p:attrNameLst>
                                      </p:cBhvr>
                                      <p:tavLst>
                                        <p:tav tm="0">
                                          <p:val>
                                            <p:strVal val="#ppt_y"/>
                                          </p:val>
                                        </p:tav>
                                        <p:tav tm="100000">
                                          <p:val>
                                            <p:strVal val="#ppt_y"/>
                                          </p:val>
                                        </p:tav>
                                      </p:tavLst>
                                    </p:anim>
                                  </p:childTnLst>
                                </p:cTn>
                              </p:par>
                              <p:par>
                                <p:cTn id="841" presetID="2" presetClass="exit" presetSubtype="8" fill="hold" grpId="1" nodeType="withEffect">
                                  <p:stCondLst>
                                    <p:cond delay="0"/>
                                  </p:stCondLst>
                                  <p:childTnLst>
                                    <p:anim calcmode="lin" valueType="num">
                                      <p:cBhvr additive="base">
                                        <p:cTn id="842" dur="5000"/>
                                        <p:tgtEl>
                                          <p:spTgt spid="151"/>
                                        </p:tgtEl>
                                        <p:attrNameLst>
                                          <p:attrName>ppt_x</p:attrName>
                                        </p:attrNameLst>
                                      </p:cBhvr>
                                      <p:tavLst>
                                        <p:tav tm="0">
                                          <p:val>
                                            <p:strVal val="ppt_x"/>
                                          </p:val>
                                        </p:tav>
                                        <p:tav tm="100000">
                                          <p:val>
                                            <p:strVal val="0-ppt_w/2"/>
                                          </p:val>
                                        </p:tav>
                                      </p:tavLst>
                                    </p:anim>
                                    <p:anim calcmode="lin" valueType="num">
                                      <p:cBhvr additive="base">
                                        <p:cTn id="843" dur="5000"/>
                                        <p:tgtEl>
                                          <p:spTgt spid="151"/>
                                        </p:tgtEl>
                                        <p:attrNameLst>
                                          <p:attrName>ppt_y</p:attrName>
                                        </p:attrNameLst>
                                      </p:cBhvr>
                                      <p:tavLst>
                                        <p:tav tm="0">
                                          <p:val>
                                            <p:strVal val="ppt_y"/>
                                          </p:val>
                                        </p:tav>
                                        <p:tav tm="100000">
                                          <p:val>
                                            <p:strVal val="ppt_y"/>
                                          </p:val>
                                        </p:tav>
                                      </p:tavLst>
                                    </p:anim>
                                    <p:set>
                                      <p:cBhvr>
                                        <p:cTn id="844" dur="1" fill="hold">
                                          <p:stCondLst>
                                            <p:cond delay="4999"/>
                                          </p:stCondLst>
                                        </p:cTn>
                                        <p:tgtEl>
                                          <p:spTgt spid="151"/>
                                        </p:tgtEl>
                                        <p:attrNameLst>
                                          <p:attrName>style.visibility</p:attrName>
                                        </p:attrNameLst>
                                      </p:cBhvr>
                                      <p:to>
                                        <p:strVal val="hidden"/>
                                      </p:to>
                                    </p:set>
                                  </p:childTnLst>
                                </p:cTn>
                              </p:par>
                              <p:par>
                                <p:cTn id="845" presetID="3" presetClass="exit" presetSubtype="5" fill="hold" grpId="2" nodeType="withEffect">
                                  <p:stCondLst>
                                    <p:cond delay="0"/>
                                  </p:stCondLst>
                                  <p:childTnLst>
                                    <p:animEffect transition="out" filter="blinds(vertical)">
                                      <p:cBhvr>
                                        <p:cTn id="846" dur="5000"/>
                                        <p:tgtEl>
                                          <p:spTgt spid="151"/>
                                        </p:tgtEl>
                                      </p:cBhvr>
                                    </p:animEffect>
                                    <p:set>
                                      <p:cBhvr>
                                        <p:cTn id="847" dur="1" fill="hold">
                                          <p:stCondLst>
                                            <p:cond delay="4999"/>
                                          </p:stCondLst>
                                        </p:cTn>
                                        <p:tgtEl>
                                          <p:spTgt spid="151"/>
                                        </p:tgtEl>
                                        <p:attrNameLst>
                                          <p:attrName>style.visibility</p:attrName>
                                        </p:attrNameLst>
                                      </p:cBhvr>
                                      <p:to>
                                        <p:strVal val="hidden"/>
                                      </p:to>
                                    </p:set>
                                  </p:childTnLst>
                                </p:cTn>
                              </p:par>
                              <p:par>
                                <p:cTn id="848" presetID="8" presetClass="emph" presetSubtype="0" fill="hold" grpId="3" nodeType="withEffect">
                                  <p:stCondLst>
                                    <p:cond delay="0"/>
                                  </p:stCondLst>
                                  <p:childTnLst>
                                    <p:animRot by="-21600000">
                                      <p:cBhvr>
                                        <p:cTn id="849" dur="5000" fill="hold"/>
                                        <p:tgtEl>
                                          <p:spTgt spid="151"/>
                                        </p:tgtEl>
                                        <p:attrNameLst>
                                          <p:attrName>r</p:attrName>
                                        </p:attrNameLst>
                                      </p:cBhvr>
                                    </p:animRot>
                                  </p:childTnLst>
                                </p:cTn>
                              </p:par>
                              <p:par>
                                <p:cTn id="850" presetID="2" presetClass="entr" presetSubtype="8" fill="hold" grpId="0" nodeType="withEffect">
                                  <p:stCondLst>
                                    <p:cond delay="0"/>
                                  </p:stCondLst>
                                  <p:childTnLst>
                                    <p:set>
                                      <p:cBhvr>
                                        <p:cTn id="851" dur="1" fill="hold">
                                          <p:stCondLst>
                                            <p:cond delay="0"/>
                                          </p:stCondLst>
                                        </p:cTn>
                                        <p:tgtEl>
                                          <p:spTgt spid="152"/>
                                        </p:tgtEl>
                                        <p:attrNameLst>
                                          <p:attrName>style.visibility</p:attrName>
                                        </p:attrNameLst>
                                      </p:cBhvr>
                                      <p:to>
                                        <p:strVal val="visible"/>
                                      </p:to>
                                    </p:set>
                                    <p:anim calcmode="lin" valueType="num">
                                      <p:cBhvr additive="base">
                                        <p:cTn id="852" dur="5000" fill="hold"/>
                                        <p:tgtEl>
                                          <p:spTgt spid="152"/>
                                        </p:tgtEl>
                                        <p:attrNameLst>
                                          <p:attrName>ppt_x</p:attrName>
                                        </p:attrNameLst>
                                      </p:cBhvr>
                                      <p:tavLst>
                                        <p:tav tm="0">
                                          <p:val>
                                            <p:strVal val="0-#ppt_w/2"/>
                                          </p:val>
                                        </p:tav>
                                        <p:tav tm="100000">
                                          <p:val>
                                            <p:strVal val="#ppt_x"/>
                                          </p:val>
                                        </p:tav>
                                      </p:tavLst>
                                    </p:anim>
                                    <p:anim calcmode="lin" valueType="num">
                                      <p:cBhvr additive="base">
                                        <p:cTn id="853" dur="5000" fill="hold"/>
                                        <p:tgtEl>
                                          <p:spTgt spid="152"/>
                                        </p:tgtEl>
                                        <p:attrNameLst>
                                          <p:attrName>ppt_y</p:attrName>
                                        </p:attrNameLst>
                                      </p:cBhvr>
                                      <p:tavLst>
                                        <p:tav tm="0">
                                          <p:val>
                                            <p:strVal val="#ppt_y"/>
                                          </p:val>
                                        </p:tav>
                                        <p:tav tm="100000">
                                          <p:val>
                                            <p:strVal val="#ppt_y"/>
                                          </p:val>
                                        </p:tav>
                                      </p:tavLst>
                                    </p:anim>
                                  </p:childTnLst>
                                </p:cTn>
                              </p:par>
                              <p:par>
                                <p:cTn id="854" presetID="2" presetClass="exit" presetSubtype="8" fill="hold" grpId="1" nodeType="withEffect">
                                  <p:stCondLst>
                                    <p:cond delay="0"/>
                                  </p:stCondLst>
                                  <p:childTnLst>
                                    <p:anim calcmode="lin" valueType="num">
                                      <p:cBhvr additive="base">
                                        <p:cTn id="855" dur="5000"/>
                                        <p:tgtEl>
                                          <p:spTgt spid="152"/>
                                        </p:tgtEl>
                                        <p:attrNameLst>
                                          <p:attrName>ppt_x</p:attrName>
                                        </p:attrNameLst>
                                      </p:cBhvr>
                                      <p:tavLst>
                                        <p:tav tm="0">
                                          <p:val>
                                            <p:strVal val="ppt_x"/>
                                          </p:val>
                                        </p:tav>
                                        <p:tav tm="100000">
                                          <p:val>
                                            <p:strVal val="0-ppt_w/2"/>
                                          </p:val>
                                        </p:tav>
                                      </p:tavLst>
                                    </p:anim>
                                    <p:anim calcmode="lin" valueType="num">
                                      <p:cBhvr additive="base">
                                        <p:cTn id="856" dur="5000"/>
                                        <p:tgtEl>
                                          <p:spTgt spid="152"/>
                                        </p:tgtEl>
                                        <p:attrNameLst>
                                          <p:attrName>ppt_y</p:attrName>
                                        </p:attrNameLst>
                                      </p:cBhvr>
                                      <p:tavLst>
                                        <p:tav tm="0">
                                          <p:val>
                                            <p:strVal val="ppt_y"/>
                                          </p:val>
                                        </p:tav>
                                        <p:tav tm="100000">
                                          <p:val>
                                            <p:strVal val="ppt_y"/>
                                          </p:val>
                                        </p:tav>
                                      </p:tavLst>
                                    </p:anim>
                                    <p:set>
                                      <p:cBhvr>
                                        <p:cTn id="857" dur="1" fill="hold">
                                          <p:stCondLst>
                                            <p:cond delay="4999"/>
                                          </p:stCondLst>
                                        </p:cTn>
                                        <p:tgtEl>
                                          <p:spTgt spid="152"/>
                                        </p:tgtEl>
                                        <p:attrNameLst>
                                          <p:attrName>style.visibility</p:attrName>
                                        </p:attrNameLst>
                                      </p:cBhvr>
                                      <p:to>
                                        <p:strVal val="hidden"/>
                                      </p:to>
                                    </p:set>
                                  </p:childTnLst>
                                </p:cTn>
                              </p:par>
                              <p:par>
                                <p:cTn id="858" presetID="3" presetClass="exit" presetSubtype="5" fill="hold" grpId="2" nodeType="withEffect">
                                  <p:stCondLst>
                                    <p:cond delay="0"/>
                                  </p:stCondLst>
                                  <p:childTnLst>
                                    <p:animEffect transition="out" filter="blinds(vertical)">
                                      <p:cBhvr>
                                        <p:cTn id="859" dur="5000"/>
                                        <p:tgtEl>
                                          <p:spTgt spid="152"/>
                                        </p:tgtEl>
                                      </p:cBhvr>
                                    </p:animEffect>
                                    <p:set>
                                      <p:cBhvr>
                                        <p:cTn id="860" dur="1" fill="hold">
                                          <p:stCondLst>
                                            <p:cond delay="4999"/>
                                          </p:stCondLst>
                                        </p:cTn>
                                        <p:tgtEl>
                                          <p:spTgt spid="152"/>
                                        </p:tgtEl>
                                        <p:attrNameLst>
                                          <p:attrName>style.visibility</p:attrName>
                                        </p:attrNameLst>
                                      </p:cBhvr>
                                      <p:to>
                                        <p:strVal val="hidden"/>
                                      </p:to>
                                    </p:set>
                                  </p:childTnLst>
                                </p:cTn>
                              </p:par>
                              <p:par>
                                <p:cTn id="861" presetID="8" presetClass="emph" presetSubtype="0" fill="hold" grpId="3" nodeType="withEffect">
                                  <p:stCondLst>
                                    <p:cond delay="0"/>
                                  </p:stCondLst>
                                  <p:childTnLst>
                                    <p:animRot by="-21600000">
                                      <p:cBhvr>
                                        <p:cTn id="862" dur="5000" fill="hold"/>
                                        <p:tgtEl>
                                          <p:spTgt spid="152"/>
                                        </p:tgtEl>
                                        <p:attrNameLst>
                                          <p:attrName>r</p:attrName>
                                        </p:attrNameLst>
                                      </p:cBhvr>
                                    </p:animRot>
                                  </p:childTnLst>
                                </p:cTn>
                              </p:par>
                              <p:par>
                                <p:cTn id="863" presetID="2" presetClass="entr" presetSubtype="8" fill="hold" grpId="0" nodeType="withEffect">
                                  <p:stCondLst>
                                    <p:cond delay="0"/>
                                  </p:stCondLst>
                                  <p:childTnLst>
                                    <p:set>
                                      <p:cBhvr>
                                        <p:cTn id="864" dur="1" fill="hold">
                                          <p:stCondLst>
                                            <p:cond delay="0"/>
                                          </p:stCondLst>
                                        </p:cTn>
                                        <p:tgtEl>
                                          <p:spTgt spid="147"/>
                                        </p:tgtEl>
                                        <p:attrNameLst>
                                          <p:attrName>style.visibility</p:attrName>
                                        </p:attrNameLst>
                                      </p:cBhvr>
                                      <p:to>
                                        <p:strVal val="visible"/>
                                      </p:to>
                                    </p:set>
                                    <p:anim calcmode="lin" valueType="num">
                                      <p:cBhvr additive="base">
                                        <p:cTn id="865" dur="5000" fill="hold"/>
                                        <p:tgtEl>
                                          <p:spTgt spid="147"/>
                                        </p:tgtEl>
                                        <p:attrNameLst>
                                          <p:attrName>ppt_x</p:attrName>
                                        </p:attrNameLst>
                                      </p:cBhvr>
                                      <p:tavLst>
                                        <p:tav tm="0">
                                          <p:val>
                                            <p:strVal val="0-#ppt_w/2"/>
                                          </p:val>
                                        </p:tav>
                                        <p:tav tm="100000">
                                          <p:val>
                                            <p:strVal val="#ppt_x"/>
                                          </p:val>
                                        </p:tav>
                                      </p:tavLst>
                                    </p:anim>
                                    <p:anim calcmode="lin" valueType="num">
                                      <p:cBhvr additive="base">
                                        <p:cTn id="866" dur="5000" fill="hold"/>
                                        <p:tgtEl>
                                          <p:spTgt spid="147"/>
                                        </p:tgtEl>
                                        <p:attrNameLst>
                                          <p:attrName>ppt_y</p:attrName>
                                        </p:attrNameLst>
                                      </p:cBhvr>
                                      <p:tavLst>
                                        <p:tav tm="0">
                                          <p:val>
                                            <p:strVal val="#ppt_y"/>
                                          </p:val>
                                        </p:tav>
                                        <p:tav tm="100000">
                                          <p:val>
                                            <p:strVal val="#ppt_y"/>
                                          </p:val>
                                        </p:tav>
                                      </p:tavLst>
                                    </p:anim>
                                  </p:childTnLst>
                                </p:cTn>
                              </p:par>
                              <p:par>
                                <p:cTn id="867" presetID="2" presetClass="exit" presetSubtype="8" fill="hold" grpId="1" nodeType="withEffect">
                                  <p:stCondLst>
                                    <p:cond delay="0"/>
                                  </p:stCondLst>
                                  <p:childTnLst>
                                    <p:anim calcmode="lin" valueType="num">
                                      <p:cBhvr additive="base">
                                        <p:cTn id="868" dur="5000"/>
                                        <p:tgtEl>
                                          <p:spTgt spid="147"/>
                                        </p:tgtEl>
                                        <p:attrNameLst>
                                          <p:attrName>ppt_x</p:attrName>
                                        </p:attrNameLst>
                                      </p:cBhvr>
                                      <p:tavLst>
                                        <p:tav tm="0">
                                          <p:val>
                                            <p:strVal val="ppt_x"/>
                                          </p:val>
                                        </p:tav>
                                        <p:tav tm="100000">
                                          <p:val>
                                            <p:strVal val="0-ppt_w/2"/>
                                          </p:val>
                                        </p:tav>
                                      </p:tavLst>
                                    </p:anim>
                                    <p:anim calcmode="lin" valueType="num">
                                      <p:cBhvr additive="base">
                                        <p:cTn id="869" dur="5000"/>
                                        <p:tgtEl>
                                          <p:spTgt spid="147"/>
                                        </p:tgtEl>
                                        <p:attrNameLst>
                                          <p:attrName>ppt_y</p:attrName>
                                        </p:attrNameLst>
                                      </p:cBhvr>
                                      <p:tavLst>
                                        <p:tav tm="0">
                                          <p:val>
                                            <p:strVal val="ppt_y"/>
                                          </p:val>
                                        </p:tav>
                                        <p:tav tm="100000">
                                          <p:val>
                                            <p:strVal val="ppt_y"/>
                                          </p:val>
                                        </p:tav>
                                      </p:tavLst>
                                    </p:anim>
                                    <p:set>
                                      <p:cBhvr>
                                        <p:cTn id="870" dur="1" fill="hold">
                                          <p:stCondLst>
                                            <p:cond delay="4999"/>
                                          </p:stCondLst>
                                        </p:cTn>
                                        <p:tgtEl>
                                          <p:spTgt spid="147"/>
                                        </p:tgtEl>
                                        <p:attrNameLst>
                                          <p:attrName>style.visibility</p:attrName>
                                        </p:attrNameLst>
                                      </p:cBhvr>
                                      <p:to>
                                        <p:strVal val="hidden"/>
                                      </p:to>
                                    </p:set>
                                  </p:childTnLst>
                                </p:cTn>
                              </p:par>
                              <p:par>
                                <p:cTn id="871" presetID="3" presetClass="exit" presetSubtype="5" fill="hold" grpId="2" nodeType="withEffect">
                                  <p:stCondLst>
                                    <p:cond delay="0"/>
                                  </p:stCondLst>
                                  <p:childTnLst>
                                    <p:animEffect transition="out" filter="blinds(vertical)">
                                      <p:cBhvr>
                                        <p:cTn id="872" dur="5000"/>
                                        <p:tgtEl>
                                          <p:spTgt spid="147"/>
                                        </p:tgtEl>
                                      </p:cBhvr>
                                    </p:animEffect>
                                    <p:set>
                                      <p:cBhvr>
                                        <p:cTn id="873" dur="1" fill="hold">
                                          <p:stCondLst>
                                            <p:cond delay="4999"/>
                                          </p:stCondLst>
                                        </p:cTn>
                                        <p:tgtEl>
                                          <p:spTgt spid="147"/>
                                        </p:tgtEl>
                                        <p:attrNameLst>
                                          <p:attrName>style.visibility</p:attrName>
                                        </p:attrNameLst>
                                      </p:cBhvr>
                                      <p:to>
                                        <p:strVal val="hidden"/>
                                      </p:to>
                                    </p:set>
                                  </p:childTnLst>
                                </p:cTn>
                              </p:par>
                              <p:par>
                                <p:cTn id="874" presetID="8" presetClass="emph" presetSubtype="0" fill="hold" grpId="3" nodeType="withEffect">
                                  <p:stCondLst>
                                    <p:cond delay="0"/>
                                  </p:stCondLst>
                                  <p:childTnLst>
                                    <p:animRot by="-21600000">
                                      <p:cBhvr>
                                        <p:cTn id="875" dur="5000" fill="hold"/>
                                        <p:tgtEl>
                                          <p:spTgt spid="147"/>
                                        </p:tgtEl>
                                        <p:attrNameLst>
                                          <p:attrName>r</p:attrName>
                                        </p:attrNameLst>
                                      </p:cBhvr>
                                    </p:animRot>
                                  </p:childTnLst>
                                </p:cTn>
                              </p:par>
                              <p:par>
                                <p:cTn id="876" presetID="2" presetClass="entr" presetSubtype="8" fill="hold" grpId="0" nodeType="withEffect">
                                  <p:stCondLst>
                                    <p:cond delay="0"/>
                                  </p:stCondLst>
                                  <p:childTnLst>
                                    <p:set>
                                      <p:cBhvr>
                                        <p:cTn id="877" dur="1" fill="hold">
                                          <p:stCondLst>
                                            <p:cond delay="0"/>
                                          </p:stCondLst>
                                        </p:cTn>
                                        <p:tgtEl>
                                          <p:spTgt spid="148"/>
                                        </p:tgtEl>
                                        <p:attrNameLst>
                                          <p:attrName>style.visibility</p:attrName>
                                        </p:attrNameLst>
                                      </p:cBhvr>
                                      <p:to>
                                        <p:strVal val="visible"/>
                                      </p:to>
                                    </p:set>
                                    <p:anim calcmode="lin" valueType="num">
                                      <p:cBhvr additive="base">
                                        <p:cTn id="878" dur="5000" fill="hold"/>
                                        <p:tgtEl>
                                          <p:spTgt spid="148"/>
                                        </p:tgtEl>
                                        <p:attrNameLst>
                                          <p:attrName>ppt_x</p:attrName>
                                        </p:attrNameLst>
                                      </p:cBhvr>
                                      <p:tavLst>
                                        <p:tav tm="0">
                                          <p:val>
                                            <p:strVal val="0-#ppt_w/2"/>
                                          </p:val>
                                        </p:tav>
                                        <p:tav tm="100000">
                                          <p:val>
                                            <p:strVal val="#ppt_x"/>
                                          </p:val>
                                        </p:tav>
                                      </p:tavLst>
                                    </p:anim>
                                    <p:anim calcmode="lin" valueType="num">
                                      <p:cBhvr additive="base">
                                        <p:cTn id="879" dur="5000" fill="hold"/>
                                        <p:tgtEl>
                                          <p:spTgt spid="148"/>
                                        </p:tgtEl>
                                        <p:attrNameLst>
                                          <p:attrName>ppt_y</p:attrName>
                                        </p:attrNameLst>
                                      </p:cBhvr>
                                      <p:tavLst>
                                        <p:tav tm="0">
                                          <p:val>
                                            <p:strVal val="#ppt_y"/>
                                          </p:val>
                                        </p:tav>
                                        <p:tav tm="100000">
                                          <p:val>
                                            <p:strVal val="#ppt_y"/>
                                          </p:val>
                                        </p:tav>
                                      </p:tavLst>
                                    </p:anim>
                                  </p:childTnLst>
                                </p:cTn>
                              </p:par>
                              <p:par>
                                <p:cTn id="880" presetID="2" presetClass="exit" presetSubtype="8" fill="hold" grpId="1" nodeType="withEffect">
                                  <p:stCondLst>
                                    <p:cond delay="0"/>
                                  </p:stCondLst>
                                  <p:childTnLst>
                                    <p:anim calcmode="lin" valueType="num">
                                      <p:cBhvr additive="base">
                                        <p:cTn id="881" dur="5000"/>
                                        <p:tgtEl>
                                          <p:spTgt spid="148"/>
                                        </p:tgtEl>
                                        <p:attrNameLst>
                                          <p:attrName>ppt_x</p:attrName>
                                        </p:attrNameLst>
                                      </p:cBhvr>
                                      <p:tavLst>
                                        <p:tav tm="0">
                                          <p:val>
                                            <p:strVal val="ppt_x"/>
                                          </p:val>
                                        </p:tav>
                                        <p:tav tm="100000">
                                          <p:val>
                                            <p:strVal val="0-ppt_w/2"/>
                                          </p:val>
                                        </p:tav>
                                      </p:tavLst>
                                    </p:anim>
                                    <p:anim calcmode="lin" valueType="num">
                                      <p:cBhvr additive="base">
                                        <p:cTn id="882" dur="5000"/>
                                        <p:tgtEl>
                                          <p:spTgt spid="148"/>
                                        </p:tgtEl>
                                        <p:attrNameLst>
                                          <p:attrName>ppt_y</p:attrName>
                                        </p:attrNameLst>
                                      </p:cBhvr>
                                      <p:tavLst>
                                        <p:tav tm="0">
                                          <p:val>
                                            <p:strVal val="ppt_y"/>
                                          </p:val>
                                        </p:tav>
                                        <p:tav tm="100000">
                                          <p:val>
                                            <p:strVal val="ppt_y"/>
                                          </p:val>
                                        </p:tav>
                                      </p:tavLst>
                                    </p:anim>
                                    <p:set>
                                      <p:cBhvr>
                                        <p:cTn id="883" dur="1" fill="hold">
                                          <p:stCondLst>
                                            <p:cond delay="4999"/>
                                          </p:stCondLst>
                                        </p:cTn>
                                        <p:tgtEl>
                                          <p:spTgt spid="148"/>
                                        </p:tgtEl>
                                        <p:attrNameLst>
                                          <p:attrName>style.visibility</p:attrName>
                                        </p:attrNameLst>
                                      </p:cBhvr>
                                      <p:to>
                                        <p:strVal val="hidden"/>
                                      </p:to>
                                    </p:set>
                                  </p:childTnLst>
                                </p:cTn>
                              </p:par>
                              <p:par>
                                <p:cTn id="884" presetID="3" presetClass="exit" presetSubtype="5" fill="hold" grpId="2" nodeType="withEffect">
                                  <p:stCondLst>
                                    <p:cond delay="0"/>
                                  </p:stCondLst>
                                  <p:childTnLst>
                                    <p:animEffect transition="out" filter="blinds(vertical)">
                                      <p:cBhvr>
                                        <p:cTn id="885" dur="5000"/>
                                        <p:tgtEl>
                                          <p:spTgt spid="148"/>
                                        </p:tgtEl>
                                      </p:cBhvr>
                                    </p:animEffect>
                                    <p:set>
                                      <p:cBhvr>
                                        <p:cTn id="886" dur="1" fill="hold">
                                          <p:stCondLst>
                                            <p:cond delay="4999"/>
                                          </p:stCondLst>
                                        </p:cTn>
                                        <p:tgtEl>
                                          <p:spTgt spid="148"/>
                                        </p:tgtEl>
                                        <p:attrNameLst>
                                          <p:attrName>style.visibility</p:attrName>
                                        </p:attrNameLst>
                                      </p:cBhvr>
                                      <p:to>
                                        <p:strVal val="hidden"/>
                                      </p:to>
                                    </p:set>
                                  </p:childTnLst>
                                </p:cTn>
                              </p:par>
                              <p:par>
                                <p:cTn id="887" presetID="8" presetClass="emph" presetSubtype="0" fill="hold" grpId="3" nodeType="withEffect">
                                  <p:stCondLst>
                                    <p:cond delay="0"/>
                                  </p:stCondLst>
                                  <p:childTnLst>
                                    <p:animRot by="-21600000">
                                      <p:cBhvr>
                                        <p:cTn id="888" dur="5000" fill="hold"/>
                                        <p:tgtEl>
                                          <p:spTgt spid="148"/>
                                        </p:tgtEl>
                                        <p:attrNameLst>
                                          <p:attrName>r</p:attrName>
                                        </p:attrNameLst>
                                      </p:cBhvr>
                                    </p:animRot>
                                  </p:childTnLst>
                                </p:cTn>
                              </p:par>
                              <p:par>
                                <p:cTn id="889" presetID="2" presetClass="entr" presetSubtype="8" fill="hold" grpId="0" nodeType="withEffect">
                                  <p:stCondLst>
                                    <p:cond delay="0"/>
                                  </p:stCondLst>
                                  <p:childTnLst>
                                    <p:set>
                                      <p:cBhvr>
                                        <p:cTn id="890" dur="1" fill="hold">
                                          <p:stCondLst>
                                            <p:cond delay="0"/>
                                          </p:stCondLst>
                                        </p:cTn>
                                        <p:tgtEl>
                                          <p:spTgt spid="149"/>
                                        </p:tgtEl>
                                        <p:attrNameLst>
                                          <p:attrName>style.visibility</p:attrName>
                                        </p:attrNameLst>
                                      </p:cBhvr>
                                      <p:to>
                                        <p:strVal val="visible"/>
                                      </p:to>
                                    </p:set>
                                    <p:anim calcmode="lin" valueType="num">
                                      <p:cBhvr additive="base">
                                        <p:cTn id="891" dur="5000" fill="hold"/>
                                        <p:tgtEl>
                                          <p:spTgt spid="149"/>
                                        </p:tgtEl>
                                        <p:attrNameLst>
                                          <p:attrName>ppt_x</p:attrName>
                                        </p:attrNameLst>
                                      </p:cBhvr>
                                      <p:tavLst>
                                        <p:tav tm="0">
                                          <p:val>
                                            <p:strVal val="0-#ppt_w/2"/>
                                          </p:val>
                                        </p:tav>
                                        <p:tav tm="100000">
                                          <p:val>
                                            <p:strVal val="#ppt_x"/>
                                          </p:val>
                                        </p:tav>
                                      </p:tavLst>
                                    </p:anim>
                                    <p:anim calcmode="lin" valueType="num">
                                      <p:cBhvr additive="base">
                                        <p:cTn id="892" dur="5000" fill="hold"/>
                                        <p:tgtEl>
                                          <p:spTgt spid="149"/>
                                        </p:tgtEl>
                                        <p:attrNameLst>
                                          <p:attrName>ppt_y</p:attrName>
                                        </p:attrNameLst>
                                      </p:cBhvr>
                                      <p:tavLst>
                                        <p:tav tm="0">
                                          <p:val>
                                            <p:strVal val="#ppt_y"/>
                                          </p:val>
                                        </p:tav>
                                        <p:tav tm="100000">
                                          <p:val>
                                            <p:strVal val="#ppt_y"/>
                                          </p:val>
                                        </p:tav>
                                      </p:tavLst>
                                    </p:anim>
                                  </p:childTnLst>
                                </p:cTn>
                              </p:par>
                              <p:par>
                                <p:cTn id="893" presetID="2" presetClass="exit" presetSubtype="8" fill="hold" grpId="1" nodeType="withEffect">
                                  <p:stCondLst>
                                    <p:cond delay="0"/>
                                  </p:stCondLst>
                                  <p:childTnLst>
                                    <p:anim calcmode="lin" valueType="num">
                                      <p:cBhvr additive="base">
                                        <p:cTn id="894" dur="5000"/>
                                        <p:tgtEl>
                                          <p:spTgt spid="149"/>
                                        </p:tgtEl>
                                        <p:attrNameLst>
                                          <p:attrName>ppt_x</p:attrName>
                                        </p:attrNameLst>
                                      </p:cBhvr>
                                      <p:tavLst>
                                        <p:tav tm="0">
                                          <p:val>
                                            <p:strVal val="ppt_x"/>
                                          </p:val>
                                        </p:tav>
                                        <p:tav tm="100000">
                                          <p:val>
                                            <p:strVal val="0-ppt_w/2"/>
                                          </p:val>
                                        </p:tav>
                                      </p:tavLst>
                                    </p:anim>
                                    <p:anim calcmode="lin" valueType="num">
                                      <p:cBhvr additive="base">
                                        <p:cTn id="895" dur="5000"/>
                                        <p:tgtEl>
                                          <p:spTgt spid="149"/>
                                        </p:tgtEl>
                                        <p:attrNameLst>
                                          <p:attrName>ppt_y</p:attrName>
                                        </p:attrNameLst>
                                      </p:cBhvr>
                                      <p:tavLst>
                                        <p:tav tm="0">
                                          <p:val>
                                            <p:strVal val="ppt_y"/>
                                          </p:val>
                                        </p:tav>
                                        <p:tav tm="100000">
                                          <p:val>
                                            <p:strVal val="ppt_y"/>
                                          </p:val>
                                        </p:tav>
                                      </p:tavLst>
                                    </p:anim>
                                    <p:set>
                                      <p:cBhvr>
                                        <p:cTn id="896" dur="1" fill="hold">
                                          <p:stCondLst>
                                            <p:cond delay="4999"/>
                                          </p:stCondLst>
                                        </p:cTn>
                                        <p:tgtEl>
                                          <p:spTgt spid="149"/>
                                        </p:tgtEl>
                                        <p:attrNameLst>
                                          <p:attrName>style.visibility</p:attrName>
                                        </p:attrNameLst>
                                      </p:cBhvr>
                                      <p:to>
                                        <p:strVal val="hidden"/>
                                      </p:to>
                                    </p:set>
                                  </p:childTnLst>
                                </p:cTn>
                              </p:par>
                              <p:par>
                                <p:cTn id="897" presetID="3" presetClass="exit" presetSubtype="5" fill="hold" grpId="2" nodeType="withEffect">
                                  <p:stCondLst>
                                    <p:cond delay="0"/>
                                  </p:stCondLst>
                                  <p:childTnLst>
                                    <p:animEffect transition="out" filter="blinds(vertical)">
                                      <p:cBhvr>
                                        <p:cTn id="898" dur="5000"/>
                                        <p:tgtEl>
                                          <p:spTgt spid="149"/>
                                        </p:tgtEl>
                                      </p:cBhvr>
                                    </p:animEffect>
                                    <p:set>
                                      <p:cBhvr>
                                        <p:cTn id="899" dur="1" fill="hold">
                                          <p:stCondLst>
                                            <p:cond delay="4999"/>
                                          </p:stCondLst>
                                        </p:cTn>
                                        <p:tgtEl>
                                          <p:spTgt spid="149"/>
                                        </p:tgtEl>
                                        <p:attrNameLst>
                                          <p:attrName>style.visibility</p:attrName>
                                        </p:attrNameLst>
                                      </p:cBhvr>
                                      <p:to>
                                        <p:strVal val="hidden"/>
                                      </p:to>
                                    </p:set>
                                  </p:childTnLst>
                                </p:cTn>
                              </p:par>
                              <p:par>
                                <p:cTn id="900" presetID="8" presetClass="emph" presetSubtype="0" fill="hold" grpId="3" nodeType="withEffect">
                                  <p:stCondLst>
                                    <p:cond delay="0"/>
                                  </p:stCondLst>
                                  <p:childTnLst>
                                    <p:animRot by="-21600000">
                                      <p:cBhvr>
                                        <p:cTn id="901" dur="5000" fill="hold"/>
                                        <p:tgtEl>
                                          <p:spTgt spid="149"/>
                                        </p:tgtEl>
                                        <p:attrNameLst>
                                          <p:attrName>r</p:attrName>
                                        </p:attrNameLst>
                                      </p:cBhvr>
                                    </p:animRot>
                                  </p:childTnLst>
                                </p:cTn>
                              </p:par>
                              <p:par>
                                <p:cTn id="902" presetID="2" presetClass="entr" presetSubtype="8" fill="hold" grpId="0" nodeType="withEffect">
                                  <p:stCondLst>
                                    <p:cond delay="0"/>
                                  </p:stCondLst>
                                  <p:childTnLst>
                                    <p:set>
                                      <p:cBhvr>
                                        <p:cTn id="903" dur="1" fill="hold">
                                          <p:stCondLst>
                                            <p:cond delay="0"/>
                                          </p:stCondLst>
                                        </p:cTn>
                                        <p:tgtEl>
                                          <p:spTgt spid="144"/>
                                        </p:tgtEl>
                                        <p:attrNameLst>
                                          <p:attrName>style.visibility</p:attrName>
                                        </p:attrNameLst>
                                      </p:cBhvr>
                                      <p:to>
                                        <p:strVal val="visible"/>
                                      </p:to>
                                    </p:set>
                                    <p:anim calcmode="lin" valueType="num">
                                      <p:cBhvr additive="base">
                                        <p:cTn id="904" dur="5000" fill="hold"/>
                                        <p:tgtEl>
                                          <p:spTgt spid="144"/>
                                        </p:tgtEl>
                                        <p:attrNameLst>
                                          <p:attrName>ppt_x</p:attrName>
                                        </p:attrNameLst>
                                      </p:cBhvr>
                                      <p:tavLst>
                                        <p:tav tm="0">
                                          <p:val>
                                            <p:strVal val="0-#ppt_w/2"/>
                                          </p:val>
                                        </p:tav>
                                        <p:tav tm="100000">
                                          <p:val>
                                            <p:strVal val="#ppt_x"/>
                                          </p:val>
                                        </p:tav>
                                      </p:tavLst>
                                    </p:anim>
                                    <p:anim calcmode="lin" valueType="num">
                                      <p:cBhvr additive="base">
                                        <p:cTn id="905" dur="5000" fill="hold"/>
                                        <p:tgtEl>
                                          <p:spTgt spid="144"/>
                                        </p:tgtEl>
                                        <p:attrNameLst>
                                          <p:attrName>ppt_y</p:attrName>
                                        </p:attrNameLst>
                                      </p:cBhvr>
                                      <p:tavLst>
                                        <p:tav tm="0">
                                          <p:val>
                                            <p:strVal val="#ppt_y"/>
                                          </p:val>
                                        </p:tav>
                                        <p:tav tm="100000">
                                          <p:val>
                                            <p:strVal val="#ppt_y"/>
                                          </p:val>
                                        </p:tav>
                                      </p:tavLst>
                                    </p:anim>
                                  </p:childTnLst>
                                </p:cTn>
                              </p:par>
                              <p:par>
                                <p:cTn id="906" presetID="2" presetClass="exit" presetSubtype="8" fill="hold" grpId="1" nodeType="withEffect">
                                  <p:stCondLst>
                                    <p:cond delay="0"/>
                                  </p:stCondLst>
                                  <p:childTnLst>
                                    <p:anim calcmode="lin" valueType="num">
                                      <p:cBhvr additive="base">
                                        <p:cTn id="907" dur="5000"/>
                                        <p:tgtEl>
                                          <p:spTgt spid="144"/>
                                        </p:tgtEl>
                                        <p:attrNameLst>
                                          <p:attrName>ppt_x</p:attrName>
                                        </p:attrNameLst>
                                      </p:cBhvr>
                                      <p:tavLst>
                                        <p:tav tm="0">
                                          <p:val>
                                            <p:strVal val="ppt_x"/>
                                          </p:val>
                                        </p:tav>
                                        <p:tav tm="100000">
                                          <p:val>
                                            <p:strVal val="0-ppt_w/2"/>
                                          </p:val>
                                        </p:tav>
                                      </p:tavLst>
                                    </p:anim>
                                    <p:anim calcmode="lin" valueType="num">
                                      <p:cBhvr additive="base">
                                        <p:cTn id="908" dur="5000"/>
                                        <p:tgtEl>
                                          <p:spTgt spid="144"/>
                                        </p:tgtEl>
                                        <p:attrNameLst>
                                          <p:attrName>ppt_y</p:attrName>
                                        </p:attrNameLst>
                                      </p:cBhvr>
                                      <p:tavLst>
                                        <p:tav tm="0">
                                          <p:val>
                                            <p:strVal val="ppt_y"/>
                                          </p:val>
                                        </p:tav>
                                        <p:tav tm="100000">
                                          <p:val>
                                            <p:strVal val="ppt_y"/>
                                          </p:val>
                                        </p:tav>
                                      </p:tavLst>
                                    </p:anim>
                                    <p:set>
                                      <p:cBhvr>
                                        <p:cTn id="909" dur="1" fill="hold">
                                          <p:stCondLst>
                                            <p:cond delay="4999"/>
                                          </p:stCondLst>
                                        </p:cTn>
                                        <p:tgtEl>
                                          <p:spTgt spid="144"/>
                                        </p:tgtEl>
                                        <p:attrNameLst>
                                          <p:attrName>style.visibility</p:attrName>
                                        </p:attrNameLst>
                                      </p:cBhvr>
                                      <p:to>
                                        <p:strVal val="hidden"/>
                                      </p:to>
                                    </p:set>
                                  </p:childTnLst>
                                </p:cTn>
                              </p:par>
                              <p:par>
                                <p:cTn id="910" presetID="3" presetClass="exit" presetSubtype="5" fill="hold" grpId="2" nodeType="withEffect">
                                  <p:stCondLst>
                                    <p:cond delay="0"/>
                                  </p:stCondLst>
                                  <p:childTnLst>
                                    <p:animEffect transition="out" filter="blinds(vertical)">
                                      <p:cBhvr>
                                        <p:cTn id="911" dur="5000"/>
                                        <p:tgtEl>
                                          <p:spTgt spid="144"/>
                                        </p:tgtEl>
                                      </p:cBhvr>
                                    </p:animEffect>
                                    <p:set>
                                      <p:cBhvr>
                                        <p:cTn id="912" dur="1" fill="hold">
                                          <p:stCondLst>
                                            <p:cond delay="4999"/>
                                          </p:stCondLst>
                                        </p:cTn>
                                        <p:tgtEl>
                                          <p:spTgt spid="144"/>
                                        </p:tgtEl>
                                        <p:attrNameLst>
                                          <p:attrName>style.visibility</p:attrName>
                                        </p:attrNameLst>
                                      </p:cBhvr>
                                      <p:to>
                                        <p:strVal val="hidden"/>
                                      </p:to>
                                    </p:set>
                                  </p:childTnLst>
                                </p:cTn>
                              </p:par>
                              <p:par>
                                <p:cTn id="913" presetID="8" presetClass="emph" presetSubtype="0" fill="hold" grpId="3" nodeType="withEffect">
                                  <p:stCondLst>
                                    <p:cond delay="0"/>
                                  </p:stCondLst>
                                  <p:childTnLst>
                                    <p:animRot by="-21600000">
                                      <p:cBhvr>
                                        <p:cTn id="914" dur="5000" fill="hold"/>
                                        <p:tgtEl>
                                          <p:spTgt spid="144"/>
                                        </p:tgtEl>
                                        <p:attrNameLst>
                                          <p:attrName>r</p:attrName>
                                        </p:attrNameLst>
                                      </p:cBhvr>
                                    </p:animRot>
                                  </p:childTnLst>
                                </p:cTn>
                              </p:par>
                              <p:par>
                                <p:cTn id="915" presetID="2" presetClass="entr" presetSubtype="8" fill="hold" grpId="0" nodeType="withEffect">
                                  <p:stCondLst>
                                    <p:cond delay="0"/>
                                  </p:stCondLst>
                                  <p:childTnLst>
                                    <p:set>
                                      <p:cBhvr>
                                        <p:cTn id="916" dur="1" fill="hold">
                                          <p:stCondLst>
                                            <p:cond delay="0"/>
                                          </p:stCondLst>
                                        </p:cTn>
                                        <p:tgtEl>
                                          <p:spTgt spid="145"/>
                                        </p:tgtEl>
                                        <p:attrNameLst>
                                          <p:attrName>style.visibility</p:attrName>
                                        </p:attrNameLst>
                                      </p:cBhvr>
                                      <p:to>
                                        <p:strVal val="visible"/>
                                      </p:to>
                                    </p:set>
                                    <p:anim calcmode="lin" valueType="num">
                                      <p:cBhvr additive="base">
                                        <p:cTn id="917" dur="5000" fill="hold"/>
                                        <p:tgtEl>
                                          <p:spTgt spid="145"/>
                                        </p:tgtEl>
                                        <p:attrNameLst>
                                          <p:attrName>ppt_x</p:attrName>
                                        </p:attrNameLst>
                                      </p:cBhvr>
                                      <p:tavLst>
                                        <p:tav tm="0">
                                          <p:val>
                                            <p:strVal val="0-#ppt_w/2"/>
                                          </p:val>
                                        </p:tav>
                                        <p:tav tm="100000">
                                          <p:val>
                                            <p:strVal val="#ppt_x"/>
                                          </p:val>
                                        </p:tav>
                                      </p:tavLst>
                                    </p:anim>
                                    <p:anim calcmode="lin" valueType="num">
                                      <p:cBhvr additive="base">
                                        <p:cTn id="918" dur="5000" fill="hold"/>
                                        <p:tgtEl>
                                          <p:spTgt spid="145"/>
                                        </p:tgtEl>
                                        <p:attrNameLst>
                                          <p:attrName>ppt_y</p:attrName>
                                        </p:attrNameLst>
                                      </p:cBhvr>
                                      <p:tavLst>
                                        <p:tav tm="0">
                                          <p:val>
                                            <p:strVal val="#ppt_y"/>
                                          </p:val>
                                        </p:tav>
                                        <p:tav tm="100000">
                                          <p:val>
                                            <p:strVal val="#ppt_y"/>
                                          </p:val>
                                        </p:tav>
                                      </p:tavLst>
                                    </p:anim>
                                  </p:childTnLst>
                                </p:cTn>
                              </p:par>
                              <p:par>
                                <p:cTn id="919" presetID="2" presetClass="exit" presetSubtype="8" fill="hold" grpId="1" nodeType="withEffect">
                                  <p:stCondLst>
                                    <p:cond delay="0"/>
                                  </p:stCondLst>
                                  <p:childTnLst>
                                    <p:anim calcmode="lin" valueType="num">
                                      <p:cBhvr additive="base">
                                        <p:cTn id="920" dur="5000"/>
                                        <p:tgtEl>
                                          <p:spTgt spid="145"/>
                                        </p:tgtEl>
                                        <p:attrNameLst>
                                          <p:attrName>ppt_x</p:attrName>
                                        </p:attrNameLst>
                                      </p:cBhvr>
                                      <p:tavLst>
                                        <p:tav tm="0">
                                          <p:val>
                                            <p:strVal val="ppt_x"/>
                                          </p:val>
                                        </p:tav>
                                        <p:tav tm="100000">
                                          <p:val>
                                            <p:strVal val="0-ppt_w/2"/>
                                          </p:val>
                                        </p:tav>
                                      </p:tavLst>
                                    </p:anim>
                                    <p:anim calcmode="lin" valueType="num">
                                      <p:cBhvr additive="base">
                                        <p:cTn id="921" dur="5000"/>
                                        <p:tgtEl>
                                          <p:spTgt spid="145"/>
                                        </p:tgtEl>
                                        <p:attrNameLst>
                                          <p:attrName>ppt_y</p:attrName>
                                        </p:attrNameLst>
                                      </p:cBhvr>
                                      <p:tavLst>
                                        <p:tav tm="0">
                                          <p:val>
                                            <p:strVal val="ppt_y"/>
                                          </p:val>
                                        </p:tav>
                                        <p:tav tm="100000">
                                          <p:val>
                                            <p:strVal val="ppt_y"/>
                                          </p:val>
                                        </p:tav>
                                      </p:tavLst>
                                    </p:anim>
                                    <p:set>
                                      <p:cBhvr>
                                        <p:cTn id="922" dur="1" fill="hold">
                                          <p:stCondLst>
                                            <p:cond delay="4999"/>
                                          </p:stCondLst>
                                        </p:cTn>
                                        <p:tgtEl>
                                          <p:spTgt spid="145"/>
                                        </p:tgtEl>
                                        <p:attrNameLst>
                                          <p:attrName>style.visibility</p:attrName>
                                        </p:attrNameLst>
                                      </p:cBhvr>
                                      <p:to>
                                        <p:strVal val="hidden"/>
                                      </p:to>
                                    </p:set>
                                  </p:childTnLst>
                                </p:cTn>
                              </p:par>
                              <p:par>
                                <p:cTn id="923" presetID="3" presetClass="exit" presetSubtype="5" fill="hold" grpId="2" nodeType="withEffect">
                                  <p:stCondLst>
                                    <p:cond delay="0"/>
                                  </p:stCondLst>
                                  <p:childTnLst>
                                    <p:animEffect transition="out" filter="blinds(vertical)">
                                      <p:cBhvr>
                                        <p:cTn id="924" dur="5000"/>
                                        <p:tgtEl>
                                          <p:spTgt spid="145"/>
                                        </p:tgtEl>
                                      </p:cBhvr>
                                    </p:animEffect>
                                    <p:set>
                                      <p:cBhvr>
                                        <p:cTn id="925" dur="1" fill="hold">
                                          <p:stCondLst>
                                            <p:cond delay="4999"/>
                                          </p:stCondLst>
                                        </p:cTn>
                                        <p:tgtEl>
                                          <p:spTgt spid="145"/>
                                        </p:tgtEl>
                                        <p:attrNameLst>
                                          <p:attrName>style.visibility</p:attrName>
                                        </p:attrNameLst>
                                      </p:cBhvr>
                                      <p:to>
                                        <p:strVal val="hidden"/>
                                      </p:to>
                                    </p:set>
                                  </p:childTnLst>
                                </p:cTn>
                              </p:par>
                              <p:par>
                                <p:cTn id="926" presetID="8" presetClass="emph" presetSubtype="0" fill="hold" grpId="3" nodeType="withEffect">
                                  <p:stCondLst>
                                    <p:cond delay="0"/>
                                  </p:stCondLst>
                                  <p:childTnLst>
                                    <p:animRot by="-21600000">
                                      <p:cBhvr>
                                        <p:cTn id="927" dur="5000" fill="hold"/>
                                        <p:tgtEl>
                                          <p:spTgt spid="145"/>
                                        </p:tgtEl>
                                        <p:attrNameLst>
                                          <p:attrName>r</p:attrName>
                                        </p:attrNameLst>
                                      </p:cBhvr>
                                    </p:animRot>
                                  </p:childTnLst>
                                </p:cTn>
                              </p:par>
                              <p:par>
                                <p:cTn id="928" presetID="2" presetClass="entr" presetSubtype="8" fill="hold" grpId="0" nodeType="withEffect">
                                  <p:stCondLst>
                                    <p:cond delay="0"/>
                                  </p:stCondLst>
                                  <p:childTnLst>
                                    <p:set>
                                      <p:cBhvr>
                                        <p:cTn id="929" dur="1" fill="hold">
                                          <p:stCondLst>
                                            <p:cond delay="0"/>
                                          </p:stCondLst>
                                        </p:cTn>
                                        <p:tgtEl>
                                          <p:spTgt spid="146"/>
                                        </p:tgtEl>
                                        <p:attrNameLst>
                                          <p:attrName>style.visibility</p:attrName>
                                        </p:attrNameLst>
                                      </p:cBhvr>
                                      <p:to>
                                        <p:strVal val="visible"/>
                                      </p:to>
                                    </p:set>
                                    <p:anim calcmode="lin" valueType="num">
                                      <p:cBhvr additive="base">
                                        <p:cTn id="930" dur="5000" fill="hold"/>
                                        <p:tgtEl>
                                          <p:spTgt spid="146"/>
                                        </p:tgtEl>
                                        <p:attrNameLst>
                                          <p:attrName>ppt_x</p:attrName>
                                        </p:attrNameLst>
                                      </p:cBhvr>
                                      <p:tavLst>
                                        <p:tav tm="0">
                                          <p:val>
                                            <p:strVal val="0-#ppt_w/2"/>
                                          </p:val>
                                        </p:tav>
                                        <p:tav tm="100000">
                                          <p:val>
                                            <p:strVal val="#ppt_x"/>
                                          </p:val>
                                        </p:tav>
                                      </p:tavLst>
                                    </p:anim>
                                    <p:anim calcmode="lin" valueType="num">
                                      <p:cBhvr additive="base">
                                        <p:cTn id="931" dur="5000" fill="hold"/>
                                        <p:tgtEl>
                                          <p:spTgt spid="146"/>
                                        </p:tgtEl>
                                        <p:attrNameLst>
                                          <p:attrName>ppt_y</p:attrName>
                                        </p:attrNameLst>
                                      </p:cBhvr>
                                      <p:tavLst>
                                        <p:tav tm="0">
                                          <p:val>
                                            <p:strVal val="#ppt_y"/>
                                          </p:val>
                                        </p:tav>
                                        <p:tav tm="100000">
                                          <p:val>
                                            <p:strVal val="#ppt_y"/>
                                          </p:val>
                                        </p:tav>
                                      </p:tavLst>
                                    </p:anim>
                                  </p:childTnLst>
                                </p:cTn>
                              </p:par>
                              <p:par>
                                <p:cTn id="932" presetID="2" presetClass="exit" presetSubtype="8" fill="hold" grpId="1" nodeType="withEffect">
                                  <p:stCondLst>
                                    <p:cond delay="0"/>
                                  </p:stCondLst>
                                  <p:childTnLst>
                                    <p:anim calcmode="lin" valueType="num">
                                      <p:cBhvr additive="base">
                                        <p:cTn id="933" dur="5000"/>
                                        <p:tgtEl>
                                          <p:spTgt spid="146"/>
                                        </p:tgtEl>
                                        <p:attrNameLst>
                                          <p:attrName>ppt_x</p:attrName>
                                        </p:attrNameLst>
                                      </p:cBhvr>
                                      <p:tavLst>
                                        <p:tav tm="0">
                                          <p:val>
                                            <p:strVal val="ppt_x"/>
                                          </p:val>
                                        </p:tav>
                                        <p:tav tm="100000">
                                          <p:val>
                                            <p:strVal val="0-ppt_w/2"/>
                                          </p:val>
                                        </p:tav>
                                      </p:tavLst>
                                    </p:anim>
                                    <p:anim calcmode="lin" valueType="num">
                                      <p:cBhvr additive="base">
                                        <p:cTn id="934" dur="5000"/>
                                        <p:tgtEl>
                                          <p:spTgt spid="146"/>
                                        </p:tgtEl>
                                        <p:attrNameLst>
                                          <p:attrName>ppt_y</p:attrName>
                                        </p:attrNameLst>
                                      </p:cBhvr>
                                      <p:tavLst>
                                        <p:tav tm="0">
                                          <p:val>
                                            <p:strVal val="ppt_y"/>
                                          </p:val>
                                        </p:tav>
                                        <p:tav tm="100000">
                                          <p:val>
                                            <p:strVal val="ppt_y"/>
                                          </p:val>
                                        </p:tav>
                                      </p:tavLst>
                                    </p:anim>
                                    <p:set>
                                      <p:cBhvr>
                                        <p:cTn id="935" dur="1" fill="hold">
                                          <p:stCondLst>
                                            <p:cond delay="4999"/>
                                          </p:stCondLst>
                                        </p:cTn>
                                        <p:tgtEl>
                                          <p:spTgt spid="146"/>
                                        </p:tgtEl>
                                        <p:attrNameLst>
                                          <p:attrName>style.visibility</p:attrName>
                                        </p:attrNameLst>
                                      </p:cBhvr>
                                      <p:to>
                                        <p:strVal val="hidden"/>
                                      </p:to>
                                    </p:set>
                                  </p:childTnLst>
                                </p:cTn>
                              </p:par>
                              <p:par>
                                <p:cTn id="936" presetID="3" presetClass="exit" presetSubtype="5" fill="hold" grpId="2" nodeType="withEffect">
                                  <p:stCondLst>
                                    <p:cond delay="0"/>
                                  </p:stCondLst>
                                  <p:childTnLst>
                                    <p:animEffect transition="out" filter="blinds(vertical)">
                                      <p:cBhvr>
                                        <p:cTn id="937" dur="5000"/>
                                        <p:tgtEl>
                                          <p:spTgt spid="146"/>
                                        </p:tgtEl>
                                      </p:cBhvr>
                                    </p:animEffect>
                                    <p:set>
                                      <p:cBhvr>
                                        <p:cTn id="938" dur="1" fill="hold">
                                          <p:stCondLst>
                                            <p:cond delay="4999"/>
                                          </p:stCondLst>
                                        </p:cTn>
                                        <p:tgtEl>
                                          <p:spTgt spid="146"/>
                                        </p:tgtEl>
                                        <p:attrNameLst>
                                          <p:attrName>style.visibility</p:attrName>
                                        </p:attrNameLst>
                                      </p:cBhvr>
                                      <p:to>
                                        <p:strVal val="hidden"/>
                                      </p:to>
                                    </p:set>
                                  </p:childTnLst>
                                </p:cTn>
                              </p:par>
                              <p:par>
                                <p:cTn id="939" presetID="8" presetClass="emph" presetSubtype="0" fill="hold" grpId="3" nodeType="withEffect">
                                  <p:stCondLst>
                                    <p:cond delay="0"/>
                                  </p:stCondLst>
                                  <p:childTnLst>
                                    <p:animRot by="-21600000">
                                      <p:cBhvr>
                                        <p:cTn id="940" dur="5000" fill="hold"/>
                                        <p:tgtEl>
                                          <p:spTgt spid="146"/>
                                        </p:tgtEl>
                                        <p:attrNameLst>
                                          <p:attrName>r</p:attrName>
                                        </p:attrNameLst>
                                      </p:cBhvr>
                                    </p:animRot>
                                  </p:childTnLst>
                                </p:cTn>
                              </p:par>
                              <p:par>
                                <p:cTn id="941" presetID="2" presetClass="entr" presetSubtype="8" fill="hold" grpId="0" nodeType="withEffect">
                                  <p:stCondLst>
                                    <p:cond delay="0"/>
                                  </p:stCondLst>
                                  <p:childTnLst>
                                    <p:set>
                                      <p:cBhvr>
                                        <p:cTn id="942" dur="1" fill="hold">
                                          <p:stCondLst>
                                            <p:cond delay="0"/>
                                          </p:stCondLst>
                                        </p:cTn>
                                        <p:tgtEl>
                                          <p:spTgt spid="138"/>
                                        </p:tgtEl>
                                        <p:attrNameLst>
                                          <p:attrName>style.visibility</p:attrName>
                                        </p:attrNameLst>
                                      </p:cBhvr>
                                      <p:to>
                                        <p:strVal val="visible"/>
                                      </p:to>
                                    </p:set>
                                    <p:anim calcmode="lin" valueType="num">
                                      <p:cBhvr additive="base">
                                        <p:cTn id="943" dur="5000" fill="hold"/>
                                        <p:tgtEl>
                                          <p:spTgt spid="138"/>
                                        </p:tgtEl>
                                        <p:attrNameLst>
                                          <p:attrName>ppt_x</p:attrName>
                                        </p:attrNameLst>
                                      </p:cBhvr>
                                      <p:tavLst>
                                        <p:tav tm="0">
                                          <p:val>
                                            <p:strVal val="0-#ppt_w/2"/>
                                          </p:val>
                                        </p:tav>
                                        <p:tav tm="100000">
                                          <p:val>
                                            <p:strVal val="#ppt_x"/>
                                          </p:val>
                                        </p:tav>
                                      </p:tavLst>
                                    </p:anim>
                                    <p:anim calcmode="lin" valueType="num">
                                      <p:cBhvr additive="base">
                                        <p:cTn id="944" dur="5000" fill="hold"/>
                                        <p:tgtEl>
                                          <p:spTgt spid="138"/>
                                        </p:tgtEl>
                                        <p:attrNameLst>
                                          <p:attrName>ppt_y</p:attrName>
                                        </p:attrNameLst>
                                      </p:cBhvr>
                                      <p:tavLst>
                                        <p:tav tm="0">
                                          <p:val>
                                            <p:strVal val="#ppt_y"/>
                                          </p:val>
                                        </p:tav>
                                        <p:tav tm="100000">
                                          <p:val>
                                            <p:strVal val="#ppt_y"/>
                                          </p:val>
                                        </p:tav>
                                      </p:tavLst>
                                    </p:anim>
                                  </p:childTnLst>
                                </p:cTn>
                              </p:par>
                              <p:par>
                                <p:cTn id="945" presetID="2" presetClass="exit" presetSubtype="8" fill="hold" grpId="1" nodeType="withEffect">
                                  <p:stCondLst>
                                    <p:cond delay="0"/>
                                  </p:stCondLst>
                                  <p:childTnLst>
                                    <p:anim calcmode="lin" valueType="num">
                                      <p:cBhvr additive="base">
                                        <p:cTn id="946" dur="5000"/>
                                        <p:tgtEl>
                                          <p:spTgt spid="138"/>
                                        </p:tgtEl>
                                        <p:attrNameLst>
                                          <p:attrName>ppt_x</p:attrName>
                                        </p:attrNameLst>
                                      </p:cBhvr>
                                      <p:tavLst>
                                        <p:tav tm="0">
                                          <p:val>
                                            <p:strVal val="ppt_x"/>
                                          </p:val>
                                        </p:tav>
                                        <p:tav tm="100000">
                                          <p:val>
                                            <p:strVal val="0-ppt_w/2"/>
                                          </p:val>
                                        </p:tav>
                                      </p:tavLst>
                                    </p:anim>
                                    <p:anim calcmode="lin" valueType="num">
                                      <p:cBhvr additive="base">
                                        <p:cTn id="947" dur="5000"/>
                                        <p:tgtEl>
                                          <p:spTgt spid="138"/>
                                        </p:tgtEl>
                                        <p:attrNameLst>
                                          <p:attrName>ppt_y</p:attrName>
                                        </p:attrNameLst>
                                      </p:cBhvr>
                                      <p:tavLst>
                                        <p:tav tm="0">
                                          <p:val>
                                            <p:strVal val="ppt_y"/>
                                          </p:val>
                                        </p:tav>
                                        <p:tav tm="100000">
                                          <p:val>
                                            <p:strVal val="ppt_y"/>
                                          </p:val>
                                        </p:tav>
                                      </p:tavLst>
                                    </p:anim>
                                    <p:set>
                                      <p:cBhvr>
                                        <p:cTn id="948" dur="1" fill="hold">
                                          <p:stCondLst>
                                            <p:cond delay="4999"/>
                                          </p:stCondLst>
                                        </p:cTn>
                                        <p:tgtEl>
                                          <p:spTgt spid="138"/>
                                        </p:tgtEl>
                                        <p:attrNameLst>
                                          <p:attrName>style.visibility</p:attrName>
                                        </p:attrNameLst>
                                      </p:cBhvr>
                                      <p:to>
                                        <p:strVal val="hidden"/>
                                      </p:to>
                                    </p:set>
                                  </p:childTnLst>
                                </p:cTn>
                              </p:par>
                              <p:par>
                                <p:cTn id="949" presetID="3" presetClass="exit" presetSubtype="5" fill="hold" grpId="2" nodeType="withEffect">
                                  <p:stCondLst>
                                    <p:cond delay="0"/>
                                  </p:stCondLst>
                                  <p:childTnLst>
                                    <p:animEffect transition="out" filter="blinds(vertical)">
                                      <p:cBhvr>
                                        <p:cTn id="950" dur="5000"/>
                                        <p:tgtEl>
                                          <p:spTgt spid="138"/>
                                        </p:tgtEl>
                                      </p:cBhvr>
                                    </p:animEffect>
                                    <p:set>
                                      <p:cBhvr>
                                        <p:cTn id="951" dur="1" fill="hold">
                                          <p:stCondLst>
                                            <p:cond delay="4999"/>
                                          </p:stCondLst>
                                        </p:cTn>
                                        <p:tgtEl>
                                          <p:spTgt spid="138"/>
                                        </p:tgtEl>
                                        <p:attrNameLst>
                                          <p:attrName>style.visibility</p:attrName>
                                        </p:attrNameLst>
                                      </p:cBhvr>
                                      <p:to>
                                        <p:strVal val="hidden"/>
                                      </p:to>
                                    </p:set>
                                  </p:childTnLst>
                                </p:cTn>
                              </p:par>
                              <p:par>
                                <p:cTn id="952" presetID="8" presetClass="emph" presetSubtype="0" fill="hold" grpId="3" nodeType="withEffect">
                                  <p:stCondLst>
                                    <p:cond delay="0"/>
                                  </p:stCondLst>
                                  <p:childTnLst>
                                    <p:animRot by="-21600000">
                                      <p:cBhvr>
                                        <p:cTn id="953" dur="5000" fill="hold"/>
                                        <p:tgtEl>
                                          <p:spTgt spid="138"/>
                                        </p:tgtEl>
                                        <p:attrNameLst>
                                          <p:attrName>r</p:attrName>
                                        </p:attrNameLst>
                                      </p:cBhvr>
                                    </p:animRot>
                                  </p:childTnLst>
                                </p:cTn>
                              </p:par>
                              <p:par>
                                <p:cTn id="954" presetID="2" presetClass="entr" presetSubtype="8" fill="hold" grpId="0" nodeType="withEffect">
                                  <p:stCondLst>
                                    <p:cond delay="0"/>
                                  </p:stCondLst>
                                  <p:childTnLst>
                                    <p:set>
                                      <p:cBhvr>
                                        <p:cTn id="955" dur="1" fill="hold">
                                          <p:stCondLst>
                                            <p:cond delay="0"/>
                                          </p:stCondLst>
                                        </p:cTn>
                                        <p:tgtEl>
                                          <p:spTgt spid="139"/>
                                        </p:tgtEl>
                                        <p:attrNameLst>
                                          <p:attrName>style.visibility</p:attrName>
                                        </p:attrNameLst>
                                      </p:cBhvr>
                                      <p:to>
                                        <p:strVal val="visible"/>
                                      </p:to>
                                    </p:set>
                                    <p:anim calcmode="lin" valueType="num">
                                      <p:cBhvr additive="base">
                                        <p:cTn id="956" dur="5000" fill="hold"/>
                                        <p:tgtEl>
                                          <p:spTgt spid="139"/>
                                        </p:tgtEl>
                                        <p:attrNameLst>
                                          <p:attrName>ppt_x</p:attrName>
                                        </p:attrNameLst>
                                      </p:cBhvr>
                                      <p:tavLst>
                                        <p:tav tm="0">
                                          <p:val>
                                            <p:strVal val="0-#ppt_w/2"/>
                                          </p:val>
                                        </p:tav>
                                        <p:tav tm="100000">
                                          <p:val>
                                            <p:strVal val="#ppt_x"/>
                                          </p:val>
                                        </p:tav>
                                      </p:tavLst>
                                    </p:anim>
                                    <p:anim calcmode="lin" valueType="num">
                                      <p:cBhvr additive="base">
                                        <p:cTn id="957" dur="5000" fill="hold"/>
                                        <p:tgtEl>
                                          <p:spTgt spid="139"/>
                                        </p:tgtEl>
                                        <p:attrNameLst>
                                          <p:attrName>ppt_y</p:attrName>
                                        </p:attrNameLst>
                                      </p:cBhvr>
                                      <p:tavLst>
                                        <p:tav tm="0">
                                          <p:val>
                                            <p:strVal val="#ppt_y"/>
                                          </p:val>
                                        </p:tav>
                                        <p:tav tm="100000">
                                          <p:val>
                                            <p:strVal val="#ppt_y"/>
                                          </p:val>
                                        </p:tav>
                                      </p:tavLst>
                                    </p:anim>
                                  </p:childTnLst>
                                </p:cTn>
                              </p:par>
                              <p:par>
                                <p:cTn id="958" presetID="2" presetClass="exit" presetSubtype="8" fill="hold" grpId="1" nodeType="withEffect">
                                  <p:stCondLst>
                                    <p:cond delay="0"/>
                                  </p:stCondLst>
                                  <p:childTnLst>
                                    <p:anim calcmode="lin" valueType="num">
                                      <p:cBhvr additive="base">
                                        <p:cTn id="959" dur="5000"/>
                                        <p:tgtEl>
                                          <p:spTgt spid="139"/>
                                        </p:tgtEl>
                                        <p:attrNameLst>
                                          <p:attrName>ppt_x</p:attrName>
                                        </p:attrNameLst>
                                      </p:cBhvr>
                                      <p:tavLst>
                                        <p:tav tm="0">
                                          <p:val>
                                            <p:strVal val="ppt_x"/>
                                          </p:val>
                                        </p:tav>
                                        <p:tav tm="100000">
                                          <p:val>
                                            <p:strVal val="0-ppt_w/2"/>
                                          </p:val>
                                        </p:tav>
                                      </p:tavLst>
                                    </p:anim>
                                    <p:anim calcmode="lin" valueType="num">
                                      <p:cBhvr additive="base">
                                        <p:cTn id="960" dur="5000"/>
                                        <p:tgtEl>
                                          <p:spTgt spid="139"/>
                                        </p:tgtEl>
                                        <p:attrNameLst>
                                          <p:attrName>ppt_y</p:attrName>
                                        </p:attrNameLst>
                                      </p:cBhvr>
                                      <p:tavLst>
                                        <p:tav tm="0">
                                          <p:val>
                                            <p:strVal val="ppt_y"/>
                                          </p:val>
                                        </p:tav>
                                        <p:tav tm="100000">
                                          <p:val>
                                            <p:strVal val="ppt_y"/>
                                          </p:val>
                                        </p:tav>
                                      </p:tavLst>
                                    </p:anim>
                                    <p:set>
                                      <p:cBhvr>
                                        <p:cTn id="961" dur="1" fill="hold">
                                          <p:stCondLst>
                                            <p:cond delay="4999"/>
                                          </p:stCondLst>
                                        </p:cTn>
                                        <p:tgtEl>
                                          <p:spTgt spid="139"/>
                                        </p:tgtEl>
                                        <p:attrNameLst>
                                          <p:attrName>style.visibility</p:attrName>
                                        </p:attrNameLst>
                                      </p:cBhvr>
                                      <p:to>
                                        <p:strVal val="hidden"/>
                                      </p:to>
                                    </p:set>
                                  </p:childTnLst>
                                </p:cTn>
                              </p:par>
                              <p:par>
                                <p:cTn id="962" presetID="3" presetClass="exit" presetSubtype="5" fill="hold" grpId="2" nodeType="withEffect">
                                  <p:stCondLst>
                                    <p:cond delay="0"/>
                                  </p:stCondLst>
                                  <p:childTnLst>
                                    <p:animEffect transition="out" filter="blinds(vertical)">
                                      <p:cBhvr>
                                        <p:cTn id="963" dur="5000"/>
                                        <p:tgtEl>
                                          <p:spTgt spid="139"/>
                                        </p:tgtEl>
                                      </p:cBhvr>
                                    </p:animEffect>
                                    <p:set>
                                      <p:cBhvr>
                                        <p:cTn id="964" dur="1" fill="hold">
                                          <p:stCondLst>
                                            <p:cond delay="4999"/>
                                          </p:stCondLst>
                                        </p:cTn>
                                        <p:tgtEl>
                                          <p:spTgt spid="139"/>
                                        </p:tgtEl>
                                        <p:attrNameLst>
                                          <p:attrName>style.visibility</p:attrName>
                                        </p:attrNameLst>
                                      </p:cBhvr>
                                      <p:to>
                                        <p:strVal val="hidden"/>
                                      </p:to>
                                    </p:set>
                                  </p:childTnLst>
                                </p:cTn>
                              </p:par>
                              <p:par>
                                <p:cTn id="965" presetID="8" presetClass="emph" presetSubtype="0" fill="hold" grpId="3" nodeType="withEffect">
                                  <p:stCondLst>
                                    <p:cond delay="0"/>
                                  </p:stCondLst>
                                  <p:childTnLst>
                                    <p:animRot by="-21600000">
                                      <p:cBhvr>
                                        <p:cTn id="966" dur="5000" fill="hold"/>
                                        <p:tgtEl>
                                          <p:spTgt spid="139"/>
                                        </p:tgtEl>
                                        <p:attrNameLst>
                                          <p:attrName>r</p:attrName>
                                        </p:attrNameLst>
                                      </p:cBhvr>
                                    </p:animRot>
                                  </p:childTnLst>
                                </p:cTn>
                              </p:par>
                              <p:par>
                                <p:cTn id="967" presetID="2" presetClass="entr" presetSubtype="8" fill="hold" grpId="0" nodeType="withEffect">
                                  <p:stCondLst>
                                    <p:cond delay="0"/>
                                  </p:stCondLst>
                                  <p:childTnLst>
                                    <p:set>
                                      <p:cBhvr>
                                        <p:cTn id="968" dur="1" fill="hold">
                                          <p:stCondLst>
                                            <p:cond delay="0"/>
                                          </p:stCondLst>
                                        </p:cTn>
                                        <p:tgtEl>
                                          <p:spTgt spid="140"/>
                                        </p:tgtEl>
                                        <p:attrNameLst>
                                          <p:attrName>style.visibility</p:attrName>
                                        </p:attrNameLst>
                                      </p:cBhvr>
                                      <p:to>
                                        <p:strVal val="visible"/>
                                      </p:to>
                                    </p:set>
                                    <p:anim calcmode="lin" valueType="num">
                                      <p:cBhvr additive="base">
                                        <p:cTn id="969" dur="5000" fill="hold"/>
                                        <p:tgtEl>
                                          <p:spTgt spid="140"/>
                                        </p:tgtEl>
                                        <p:attrNameLst>
                                          <p:attrName>ppt_x</p:attrName>
                                        </p:attrNameLst>
                                      </p:cBhvr>
                                      <p:tavLst>
                                        <p:tav tm="0">
                                          <p:val>
                                            <p:strVal val="0-#ppt_w/2"/>
                                          </p:val>
                                        </p:tav>
                                        <p:tav tm="100000">
                                          <p:val>
                                            <p:strVal val="#ppt_x"/>
                                          </p:val>
                                        </p:tav>
                                      </p:tavLst>
                                    </p:anim>
                                    <p:anim calcmode="lin" valueType="num">
                                      <p:cBhvr additive="base">
                                        <p:cTn id="970" dur="5000" fill="hold"/>
                                        <p:tgtEl>
                                          <p:spTgt spid="140"/>
                                        </p:tgtEl>
                                        <p:attrNameLst>
                                          <p:attrName>ppt_y</p:attrName>
                                        </p:attrNameLst>
                                      </p:cBhvr>
                                      <p:tavLst>
                                        <p:tav tm="0">
                                          <p:val>
                                            <p:strVal val="#ppt_y"/>
                                          </p:val>
                                        </p:tav>
                                        <p:tav tm="100000">
                                          <p:val>
                                            <p:strVal val="#ppt_y"/>
                                          </p:val>
                                        </p:tav>
                                      </p:tavLst>
                                    </p:anim>
                                  </p:childTnLst>
                                </p:cTn>
                              </p:par>
                              <p:par>
                                <p:cTn id="971" presetID="2" presetClass="exit" presetSubtype="8" fill="hold" grpId="1" nodeType="withEffect">
                                  <p:stCondLst>
                                    <p:cond delay="0"/>
                                  </p:stCondLst>
                                  <p:childTnLst>
                                    <p:anim calcmode="lin" valueType="num">
                                      <p:cBhvr additive="base">
                                        <p:cTn id="972" dur="5000"/>
                                        <p:tgtEl>
                                          <p:spTgt spid="140"/>
                                        </p:tgtEl>
                                        <p:attrNameLst>
                                          <p:attrName>ppt_x</p:attrName>
                                        </p:attrNameLst>
                                      </p:cBhvr>
                                      <p:tavLst>
                                        <p:tav tm="0">
                                          <p:val>
                                            <p:strVal val="ppt_x"/>
                                          </p:val>
                                        </p:tav>
                                        <p:tav tm="100000">
                                          <p:val>
                                            <p:strVal val="0-ppt_w/2"/>
                                          </p:val>
                                        </p:tav>
                                      </p:tavLst>
                                    </p:anim>
                                    <p:anim calcmode="lin" valueType="num">
                                      <p:cBhvr additive="base">
                                        <p:cTn id="973" dur="5000"/>
                                        <p:tgtEl>
                                          <p:spTgt spid="140"/>
                                        </p:tgtEl>
                                        <p:attrNameLst>
                                          <p:attrName>ppt_y</p:attrName>
                                        </p:attrNameLst>
                                      </p:cBhvr>
                                      <p:tavLst>
                                        <p:tav tm="0">
                                          <p:val>
                                            <p:strVal val="ppt_y"/>
                                          </p:val>
                                        </p:tav>
                                        <p:tav tm="100000">
                                          <p:val>
                                            <p:strVal val="ppt_y"/>
                                          </p:val>
                                        </p:tav>
                                      </p:tavLst>
                                    </p:anim>
                                    <p:set>
                                      <p:cBhvr>
                                        <p:cTn id="974" dur="1" fill="hold">
                                          <p:stCondLst>
                                            <p:cond delay="4999"/>
                                          </p:stCondLst>
                                        </p:cTn>
                                        <p:tgtEl>
                                          <p:spTgt spid="140"/>
                                        </p:tgtEl>
                                        <p:attrNameLst>
                                          <p:attrName>style.visibility</p:attrName>
                                        </p:attrNameLst>
                                      </p:cBhvr>
                                      <p:to>
                                        <p:strVal val="hidden"/>
                                      </p:to>
                                    </p:set>
                                  </p:childTnLst>
                                </p:cTn>
                              </p:par>
                              <p:par>
                                <p:cTn id="975" presetID="3" presetClass="exit" presetSubtype="5" fill="hold" grpId="2" nodeType="withEffect">
                                  <p:stCondLst>
                                    <p:cond delay="0"/>
                                  </p:stCondLst>
                                  <p:childTnLst>
                                    <p:animEffect transition="out" filter="blinds(vertical)">
                                      <p:cBhvr>
                                        <p:cTn id="976" dur="5000"/>
                                        <p:tgtEl>
                                          <p:spTgt spid="140"/>
                                        </p:tgtEl>
                                      </p:cBhvr>
                                    </p:animEffect>
                                    <p:set>
                                      <p:cBhvr>
                                        <p:cTn id="977" dur="1" fill="hold">
                                          <p:stCondLst>
                                            <p:cond delay="4999"/>
                                          </p:stCondLst>
                                        </p:cTn>
                                        <p:tgtEl>
                                          <p:spTgt spid="140"/>
                                        </p:tgtEl>
                                        <p:attrNameLst>
                                          <p:attrName>style.visibility</p:attrName>
                                        </p:attrNameLst>
                                      </p:cBhvr>
                                      <p:to>
                                        <p:strVal val="hidden"/>
                                      </p:to>
                                    </p:set>
                                  </p:childTnLst>
                                </p:cTn>
                              </p:par>
                              <p:par>
                                <p:cTn id="978" presetID="8" presetClass="emph" presetSubtype="0" fill="hold" grpId="3" nodeType="withEffect">
                                  <p:stCondLst>
                                    <p:cond delay="0"/>
                                  </p:stCondLst>
                                  <p:childTnLst>
                                    <p:animRot by="-21600000">
                                      <p:cBhvr>
                                        <p:cTn id="979" dur="5000" fill="hold"/>
                                        <p:tgtEl>
                                          <p:spTgt spid="140"/>
                                        </p:tgtEl>
                                        <p:attrNameLst>
                                          <p:attrName>r</p:attrName>
                                        </p:attrNameLst>
                                      </p:cBhvr>
                                    </p:animRot>
                                  </p:childTnLst>
                                </p:cTn>
                              </p:par>
                              <p:par>
                                <p:cTn id="980" presetID="2" presetClass="entr" presetSubtype="8" fill="hold" grpId="0" nodeType="withEffect">
                                  <p:stCondLst>
                                    <p:cond delay="0"/>
                                  </p:stCondLst>
                                  <p:childTnLst>
                                    <p:set>
                                      <p:cBhvr>
                                        <p:cTn id="981" dur="1" fill="hold">
                                          <p:stCondLst>
                                            <p:cond delay="0"/>
                                          </p:stCondLst>
                                        </p:cTn>
                                        <p:tgtEl>
                                          <p:spTgt spid="135"/>
                                        </p:tgtEl>
                                        <p:attrNameLst>
                                          <p:attrName>style.visibility</p:attrName>
                                        </p:attrNameLst>
                                      </p:cBhvr>
                                      <p:to>
                                        <p:strVal val="visible"/>
                                      </p:to>
                                    </p:set>
                                    <p:anim calcmode="lin" valueType="num">
                                      <p:cBhvr additive="base">
                                        <p:cTn id="982" dur="5000" fill="hold"/>
                                        <p:tgtEl>
                                          <p:spTgt spid="135"/>
                                        </p:tgtEl>
                                        <p:attrNameLst>
                                          <p:attrName>ppt_x</p:attrName>
                                        </p:attrNameLst>
                                      </p:cBhvr>
                                      <p:tavLst>
                                        <p:tav tm="0">
                                          <p:val>
                                            <p:strVal val="0-#ppt_w/2"/>
                                          </p:val>
                                        </p:tav>
                                        <p:tav tm="100000">
                                          <p:val>
                                            <p:strVal val="#ppt_x"/>
                                          </p:val>
                                        </p:tav>
                                      </p:tavLst>
                                    </p:anim>
                                    <p:anim calcmode="lin" valueType="num">
                                      <p:cBhvr additive="base">
                                        <p:cTn id="983" dur="5000" fill="hold"/>
                                        <p:tgtEl>
                                          <p:spTgt spid="135"/>
                                        </p:tgtEl>
                                        <p:attrNameLst>
                                          <p:attrName>ppt_y</p:attrName>
                                        </p:attrNameLst>
                                      </p:cBhvr>
                                      <p:tavLst>
                                        <p:tav tm="0">
                                          <p:val>
                                            <p:strVal val="#ppt_y"/>
                                          </p:val>
                                        </p:tav>
                                        <p:tav tm="100000">
                                          <p:val>
                                            <p:strVal val="#ppt_y"/>
                                          </p:val>
                                        </p:tav>
                                      </p:tavLst>
                                    </p:anim>
                                  </p:childTnLst>
                                </p:cTn>
                              </p:par>
                              <p:par>
                                <p:cTn id="984" presetID="2" presetClass="exit" presetSubtype="8" fill="hold" grpId="1" nodeType="withEffect">
                                  <p:stCondLst>
                                    <p:cond delay="0"/>
                                  </p:stCondLst>
                                  <p:childTnLst>
                                    <p:anim calcmode="lin" valueType="num">
                                      <p:cBhvr additive="base">
                                        <p:cTn id="985" dur="5000"/>
                                        <p:tgtEl>
                                          <p:spTgt spid="135"/>
                                        </p:tgtEl>
                                        <p:attrNameLst>
                                          <p:attrName>ppt_x</p:attrName>
                                        </p:attrNameLst>
                                      </p:cBhvr>
                                      <p:tavLst>
                                        <p:tav tm="0">
                                          <p:val>
                                            <p:strVal val="ppt_x"/>
                                          </p:val>
                                        </p:tav>
                                        <p:tav tm="100000">
                                          <p:val>
                                            <p:strVal val="0-ppt_w/2"/>
                                          </p:val>
                                        </p:tav>
                                      </p:tavLst>
                                    </p:anim>
                                    <p:anim calcmode="lin" valueType="num">
                                      <p:cBhvr additive="base">
                                        <p:cTn id="986" dur="5000"/>
                                        <p:tgtEl>
                                          <p:spTgt spid="135"/>
                                        </p:tgtEl>
                                        <p:attrNameLst>
                                          <p:attrName>ppt_y</p:attrName>
                                        </p:attrNameLst>
                                      </p:cBhvr>
                                      <p:tavLst>
                                        <p:tav tm="0">
                                          <p:val>
                                            <p:strVal val="ppt_y"/>
                                          </p:val>
                                        </p:tav>
                                        <p:tav tm="100000">
                                          <p:val>
                                            <p:strVal val="ppt_y"/>
                                          </p:val>
                                        </p:tav>
                                      </p:tavLst>
                                    </p:anim>
                                    <p:set>
                                      <p:cBhvr>
                                        <p:cTn id="987" dur="1" fill="hold">
                                          <p:stCondLst>
                                            <p:cond delay="4999"/>
                                          </p:stCondLst>
                                        </p:cTn>
                                        <p:tgtEl>
                                          <p:spTgt spid="135"/>
                                        </p:tgtEl>
                                        <p:attrNameLst>
                                          <p:attrName>style.visibility</p:attrName>
                                        </p:attrNameLst>
                                      </p:cBhvr>
                                      <p:to>
                                        <p:strVal val="hidden"/>
                                      </p:to>
                                    </p:set>
                                  </p:childTnLst>
                                </p:cTn>
                              </p:par>
                              <p:par>
                                <p:cTn id="988" presetID="3" presetClass="exit" presetSubtype="5" fill="hold" grpId="2" nodeType="withEffect">
                                  <p:stCondLst>
                                    <p:cond delay="0"/>
                                  </p:stCondLst>
                                  <p:childTnLst>
                                    <p:animEffect transition="out" filter="blinds(vertical)">
                                      <p:cBhvr>
                                        <p:cTn id="989" dur="5000"/>
                                        <p:tgtEl>
                                          <p:spTgt spid="135"/>
                                        </p:tgtEl>
                                      </p:cBhvr>
                                    </p:animEffect>
                                    <p:set>
                                      <p:cBhvr>
                                        <p:cTn id="990" dur="1" fill="hold">
                                          <p:stCondLst>
                                            <p:cond delay="4999"/>
                                          </p:stCondLst>
                                        </p:cTn>
                                        <p:tgtEl>
                                          <p:spTgt spid="135"/>
                                        </p:tgtEl>
                                        <p:attrNameLst>
                                          <p:attrName>style.visibility</p:attrName>
                                        </p:attrNameLst>
                                      </p:cBhvr>
                                      <p:to>
                                        <p:strVal val="hidden"/>
                                      </p:to>
                                    </p:set>
                                  </p:childTnLst>
                                </p:cTn>
                              </p:par>
                              <p:par>
                                <p:cTn id="991" presetID="8" presetClass="emph" presetSubtype="0" fill="hold" grpId="3" nodeType="withEffect">
                                  <p:stCondLst>
                                    <p:cond delay="0"/>
                                  </p:stCondLst>
                                  <p:childTnLst>
                                    <p:animRot by="-21600000">
                                      <p:cBhvr>
                                        <p:cTn id="992" dur="5000" fill="hold"/>
                                        <p:tgtEl>
                                          <p:spTgt spid="135"/>
                                        </p:tgtEl>
                                        <p:attrNameLst>
                                          <p:attrName>r</p:attrName>
                                        </p:attrNameLst>
                                      </p:cBhvr>
                                    </p:animRot>
                                  </p:childTnLst>
                                </p:cTn>
                              </p:par>
                              <p:par>
                                <p:cTn id="993" presetID="2" presetClass="entr" presetSubtype="8" fill="hold" grpId="0" nodeType="withEffect">
                                  <p:stCondLst>
                                    <p:cond delay="0"/>
                                  </p:stCondLst>
                                  <p:childTnLst>
                                    <p:set>
                                      <p:cBhvr>
                                        <p:cTn id="994" dur="1" fill="hold">
                                          <p:stCondLst>
                                            <p:cond delay="0"/>
                                          </p:stCondLst>
                                        </p:cTn>
                                        <p:tgtEl>
                                          <p:spTgt spid="136"/>
                                        </p:tgtEl>
                                        <p:attrNameLst>
                                          <p:attrName>style.visibility</p:attrName>
                                        </p:attrNameLst>
                                      </p:cBhvr>
                                      <p:to>
                                        <p:strVal val="visible"/>
                                      </p:to>
                                    </p:set>
                                    <p:anim calcmode="lin" valueType="num">
                                      <p:cBhvr additive="base">
                                        <p:cTn id="995" dur="5000" fill="hold"/>
                                        <p:tgtEl>
                                          <p:spTgt spid="136"/>
                                        </p:tgtEl>
                                        <p:attrNameLst>
                                          <p:attrName>ppt_x</p:attrName>
                                        </p:attrNameLst>
                                      </p:cBhvr>
                                      <p:tavLst>
                                        <p:tav tm="0">
                                          <p:val>
                                            <p:strVal val="0-#ppt_w/2"/>
                                          </p:val>
                                        </p:tav>
                                        <p:tav tm="100000">
                                          <p:val>
                                            <p:strVal val="#ppt_x"/>
                                          </p:val>
                                        </p:tav>
                                      </p:tavLst>
                                    </p:anim>
                                    <p:anim calcmode="lin" valueType="num">
                                      <p:cBhvr additive="base">
                                        <p:cTn id="996" dur="5000" fill="hold"/>
                                        <p:tgtEl>
                                          <p:spTgt spid="136"/>
                                        </p:tgtEl>
                                        <p:attrNameLst>
                                          <p:attrName>ppt_y</p:attrName>
                                        </p:attrNameLst>
                                      </p:cBhvr>
                                      <p:tavLst>
                                        <p:tav tm="0">
                                          <p:val>
                                            <p:strVal val="#ppt_y"/>
                                          </p:val>
                                        </p:tav>
                                        <p:tav tm="100000">
                                          <p:val>
                                            <p:strVal val="#ppt_y"/>
                                          </p:val>
                                        </p:tav>
                                      </p:tavLst>
                                    </p:anim>
                                  </p:childTnLst>
                                </p:cTn>
                              </p:par>
                              <p:par>
                                <p:cTn id="997" presetID="2" presetClass="exit" presetSubtype="8" fill="hold" grpId="1" nodeType="withEffect">
                                  <p:stCondLst>
                                    <p:cond delay="0"/>
                                  </p:stCondLst>
                                  <p:childTnLst>
                                    <p:anim calcmode="lin" valueType="num">
                                      <p:cBhvr additive="base">
                                        <p:cTn id="998" dur="5000"/>
                                        <p:tgtEl>
                                          <p:spTgt spid="136"/>
                                        </p:tgtEl>
                                        <p:attrNameLst>
                                          <p:attrName>ppt_x</p:attrName>
                                        </p:attrNameLst>
                                      </p:cBhvr>
                                      <p:tavLst>
                                        <p:tav tm="0">
                                          <p:val>
                                            <p:strVal val="ppt_x"/>
                                          </p:val>
                                        </p:tav>
                                        <p:tav tm="100000">
                                          <p:val>
                                            <p:strVal val="0-ppt_w/2"/>
                                          </p:val>
                                        </p:tav>
                                      </p:tavLst>
                                    </p:anim>
                                    <p:anim calcmode="lin" valueType="num">
                                      <p:cBhvr additive="base">
                                        <p:cTn id="999" dur="5000"/>
                                        <p:tgtEl>
                                          <p:spTgt spid="136"/>
                                        </p:tgtEl>
                                        <p:attrNameLst>
                                          <p:attrName>ppt_y</p:attrName>
                                        </p:attrNameLst>
                                      </p:cBhvr>
                                      <p:tavLst>
                                        <p:tav tm="0">
                                          <p:val>
                                            <p:strVal val="ppt_y"/>
                                          </p:val>
                                        </p:tav>
                                        <p:tav tm="100000">
                                          <p:val>
                                            <p:strVal val="ppt_y"/>
                                          </p:val>
                                        </p:tav>
                                      </p:tavLst>
                                    </p:anim>
                                    <p:set>
                                      <p:cBhvr>
                                        <p:cTn id="1000" dur="1" fill="hold">
                                          <p:stCondLst>
                                            <p:cond delay="4999"/>
                                          </p:stCondLst>
                                        </p:cTn>
                                        <p:tgtEl>
                                          <p:spTgt spid="136"/>
                                        </p:tgtEl>
                                        <p:attrNameLst>
                                          <p:attrName>style.visibility</p:attrName>
                                        </p:attrNameLst>
                                      </p:cBhvr>
                                      <p:to>
                                        <p:strVal val="hidden"/>
                                      </p:to>
                                    </p:set>
                                  </p:childTnLst>
                                </p:cTn>
                              </p:par>
                              <p:par>
                                <p:cTn id="1001" presetID="3" presetClass="exit" presetSubtype="5" fill="hold" grpId="2" nodeType="withEffect">
                                  <p:stCondLst>
                                    <p:cond delay="0"/>
                                  </p:stCondLst>
                                  <p:childTnLst>
                                    <p:animEffect transition="out" filter="blinds(vertical)">
                                      <p:cBhvr>
                                        <p:cTn id="1002" dur="5000"/>
                                        <p:tgtEl>
                                          <p:spTgt spid="136"/>
                                        </p:tgtEl>
                                      </p:cBhvr>
                                    </p:animEffect>
                                    <p:set>
                                      <p:cBhvr>
                                        <p:cTn id="1003" dur="1" fill="hold">
                                          <p:stCondLst>
                                            <p:cond delay="4999"/>
                                          </p:stCondLst>
                                        </p:cTn>
                                        <p:tgtEl>
                                          <p:spTgt spid="136"/>
                                        </p:tgtEl>
                                        <p:attrNameLst>
                                          <p:attrName>style.visibility</p:attrName>
                                        </p:attrNameLst>
                                      </p:cBhvr>
                                      <p:to>
                                        <p:strVal val="hidden"/>
                                      </p:to>
                                    </p:set>
                                  </p:childTnLst>
                                </p:cTn>
                              </p:par>
                              <p:par>
                                <p:cTn id="1004" presetID="8" presetClass="emph" presetSubtype="0" fill="hold" grpId="3" nodeType="withEffect">
                                  <p:stCondLst>
                                    <p:cond delay="0"/>
                                  </p:stCondLst>
                                  <p:childTnLst>
                                    <p:animRot by="-21600000">
                                      <p:cBhvr>
                                        <p:cTn id="1005" dur="5000" fill="hold"/>
                                        <p:tgtEl>
                                          <p:spTgt spid="136"/>
                                        </p:tgtEl>
                                        <p:attrNameLst>
                                          <p:attrName>r</p:attrName>
                                        </p:attrNameLst>
                                      </p:cBhvr>
                                    </p:animRot>
                                  </p:childTnLst>
                                </p:cTn>
                              </p:par>
                              <p:par>
                                <p:cTn id="1006" presetID="2" presetClass="entr" presetSubtype="8" fill="hold" grpId="0" nodeType="withEffect">
                                  <p:stCondLst>
                                    <p:cond delay="0"/>
                                  </p:stCondLst>
                                  <p:childTnLst>
                                    <p:set>
                                      <p:cBhvr>
                                        <p:cTn id="1007" dur="1" fill="hold">
                                          <p:stCondLst>
                                            <p:cond delay="0"/>
                                          </p:stCondLst>
                                        </p:cTn>
                                        <p:tgtEl>
                                          <p:spTgt spid="137"/>
                                        </p:tgtEl>
                                        <p:attrNameLst>
                                          <p:attrName>style.visibility</p:attrName>
                                        </p:attrNameLst>
                                      </p:cBhvr>
                                      <p:to>
                                        <p:strVal val="visible"/>
                                      </p:to>
                                    </p:set>
                                    <p:anim calcmode="lin" valueType="num">
                                      <p:cBhvr additive="base">
                                        <p:cTn id="1008" dur="5000" fill="hold"/>
                                        <p:tgtEl>
                                          <p:spTgt spid="137"/>
                                        </p:tgtEl>
                                        <p:attrNameLst>
                                          <p:attrName>ppt_x</p:attrName>
                                        </p:attrNameLst>
                                      </p:cBhvr>
                                      <p:tavLst>
                                        <p:tav tm="0">
                                          <p:val>
                                            <p:strVal val="0-#ppt_w/2"/>
                                          </p:val>
                                        </p:tav>
                                        <p:tav tm="100000">
                                          <p:val>
                                            <p:strVal val="#ppt_x"/>
                                          </p:val>
                                        </p:tav>
                                      </p:tavLst>
                                    </p:anim>
                                    <p:anim calcmode="lin" valueType="num">
                                      <p:cBhvr additive="base">
                                        <p:cTn id="1009" dur="5000" fill="hold"/>
                                        <p:tgtEl>
                                          <p:spTgt spid="137"/>
                                        </p:tgtEl>
                                        <p:attrNameLst>
                                          <p:attrName>ppt_y</p:attrName>
                                        </p:attrNameLst>
                                      </p:cBhvr>
                                      <p:tavLst>
                                        <p:tav tm="0">
                                          <p:val>
                                            <p:strVal val="#ppt_y"/>
                                          </p:val>
                                        </p:tav>
                                        <p:tav tm="100000">
                                          <p:val>
                                            <p:strVal val="#ppt_y"/>
                                          </p:val>
                                        </p:tav>
                                      </p:tavLst>
                                    </p:anim>
                                  </p:childTnLst>
                                </p:cTn>
                              </p:par>
                              <p:par>
                                <p:cTn id="1010" presetID="2" presetClass="exit" presetSubtype="8" fill="hold" grpId="1" nodeType="withEffect">
                                  <p:stCondLst>
                                    <p:cond delay="0"/>
                                  </p:stCondLst>
                                  <p:childTnLst>
                                    <p:anim calcmode="lin" valueType="num">
                                      <p:cBhvr additive="base">
                                        <p:cTn id="1011" dur="5000"/>
                                        <p:tgtEl>
                                          <p:spTgt spid="137"/>
                                        </p:tgtEl>
                                        <p:attrNameLst>
                                          <p:attrName>ppt_x</p:attrName>
                                        </p:attrNameLst>
                                      </p:cBhvr>
                                      <p:tavLst>
                                        <p:tav tm="0">
                                          <p:val>
                                            <p:strVal val="ppt_x"/>
                                          </p:val>
                                        </p:tav>
                                        <p:tav tm="100000">
                                          <p:val>
                                            <p:strVal val="0-ppt_w/2"/>
                                          </p:val>
                                        </p:tav>
                                      </p:tavLst>
                                    </p:anim>
                                    <p:anim calcmode="lin" valueType="num">
                                      <p:cBhvr additive="base">
                                        <p:cTn id="1012" dur="5000"/>
                                        <p:tgtEl>
                                          <p:spTgt spid="137"/>
                                        </p:tgtEl>
                                        <p:attrNameLst>
                                          <p:attrName>ppt_y</p:attrName>
                                        </p:attrNameLst>
                                      </p:cBhvr>
                                      <p:tavLst>
                                        <p:tav tm="0">
                                          <p:val>
                                            <p:strVal val="ppt_y"/>
                                          </p:val>
                                        </p:tav>
                                        <p:tav tm="100000">
                                          <p:val>
                                            <p:strVal val="ppt_y"/>
                                          </p:val>
                                        </p:tav>
                                      </p:tavLst>
                                    </p:anim>
                                    <p:set>
                                      <p:cBhvr>
                                        <p:cTn id="1013" dur="1" fill="hold">
                                          <p:stCondLst>
                                            <p:cond delay="4999"/>
                                          </p:stCondLst>
                                        </p:cTn>
                                        <p:tgtEl>
                                          <p:spTgt spid="137"/>
                                        </p:tgtEl>
                                        <p:attrNameLst>
                                          <p:attrName>style.visibility</p:attrName>
                                        </p:attrNameLst>
                                      </p:cBhvr>
                                      <p:to>
                                        <p:strVal val="hidden"/>
                                      </p:to>
                                    </p:set>
                                  </p:childTnLst>
                                </p:cTn>
                              </p:par>
                              <p:par>
                                <p:cTn id="1014" presetID="3" presetClass="exit" presetSubtype="5" fill="hold" grpId="2" nodeType="withEffect">
                                  <p:stCondLst>
                                    <p:cond delay="0"/>
                                  </p:stCondLst>
                                  <p:childTnLst>
                                    <p:animEffect transition="out" filter="blinds(vertical)">
                                      <p:cBhvr>
                                        <p:cTn id="1015" dur="5000"/>
                                        <p:tgtEl>
                                          <p:spTgt spid="137"/>
                                        </p:tgtEl>
                                      </p:cBhvr>
                                    </p:animEffect>
                                    <p:set>
                                      <p:cBhvr>
                                        <p:cTn id="1016" dur="1" fill="hold">
                                          <p:stCondLst>
                                            <p:cond delay="4999"/>
                                          </p:stCondLst>
                                        </p:cTn>
                                        <p:tgtEl>
                                          <p:spTgt spid="137"/>
                                        </p:tgtEl>
                                        <p:attrNameLst>
                                          <p:attrName>style.visibility</p:attrName>
                                        </p:attrNameLst>
                                      </p:cBhvr>
                                      <p:to>
                                        <p:strVal val="hidden"/>
                                      </p:to>
                                    </p:set>
                                  </p:childTnLst>
                                </p:cTn>
                              </p:par>
                              <p:par>
                                <p:cTn id="1017" presetID="8" presetClass="emph" presetSubtype="0" fill="hold" grpId="3" nodeType="withEffect">
                                  <p:stCondLst>
                                    <p:cond delay="0"/>
                                  </p:stCondLst>
                                  <p:childTnLst>
                                    <p:animRot by="-21600000">
                                      <p:cBhvr>
                                        <p:cTn id="1018" dur="5000" fill="hold"/>
                                        <p:tgtEl>
                                          <p:spTgt spid="137"/>
                                        </p:tgtEl>
                                        <p:attrNameLst>
                                          <p:attrName>r</p:attrName>
                                        </p:attrNameLst>
                                      </p:cBhvr>
                                    </p:animRot>
                                  </p:childTnLst>
                                </p:cTn>
                              </p:par>
                              <p:par>
                                <p:cTn id="1019" presetID="2" presetClass="entr" presetSubtype="8" fill="hold" grpId="0" nodeType="withEffect">
                                  <p:stCondLst>
                                    <p:cond delay="0"/>
                                  </p:stCondLst>
                                  <p:childTnLst>
                                    <p:set>
                                      <p:cBhvr>
                                        <p:cTn id="1020" dur="1" fill="hold">
                                          <p:stCondLst>
                                            <p:cond delay="0"/>
                                          </p:stCondLst>
                                        </p:cTn>
                                        <p:tgtEl>
                                          <p:spTgt spid="132"/>
                                        </p:tgtEl>
                                        <p:attrNameLst>
                                          <p:attrName>style.visibility</p:attrName>
                                        </p:attrNameLst>
                                      </p:cBhvr>
                                      <p:to>
                                        <p:strVal val="visible"/>
                                      </p:to>
                                    </p:set>
                                    <p:anim calcmode="lin" valueType="num">
                                      <p:cBhvr additive="base">
                                        <p:cTn id="1021" dur="5000" fill="hold"/>
                                        <p:tgtEl>
                                          <p:spTgt spid="132"/>
                                        </p:tgtEl>
                                        <p:attrNameLst>
                                          <p:attrName>ppt_x</p:attrName>
                                        </p:attrNameLst>
                                      </p:cBhvr>
                                      <p:tavLst>
                                        <p:tav tm="0">
                                          <p:val>
                                            <p:strVal val="0-#ppt_w/2"/>
                                          </p:val>
                                        </p:tav>
                                        <p:tav tm="100000">
                                          <p:val>
                                            <p:strVal val="#ppt_x"/>
                                          </p:val>
                                        </p:tav>
                                      </p:tavLst>
                                    </p:anim>
                                    <p:anim calcmode="lin" valueType="num">
                                      <p:cBhvr additive="base">
                                        <p:cTn id="1022" dur="5000" fill="hold"/>
                                        <p:tgtEl>
                                          <p:spTgt spid="132"/>
                                        </p:tgtEl>
                                        <p:attrNameLst>
                                          <p:attrName>ppt_y</p:attrName>
                                        </p:attrNameLst>
                                      </p:cBhvr>
                                      <p:tavLst>
                                        <p:tav tm="0">
                                          <p:val>
                                            <p:strVal val="#ppt_y"/>
                                          </p:val>
                                        </p:tav>
                                        <p:tav tm="100000">
                                          <p:val>
                                            <p:strVal val="#ppt_y"/>
                                          </p:val>
                                        </p:tav>
                                      </p:tavLst>
                                    </p:anim>
                                  </p:childTnLst>
                                </p:cTn>
                              </p:par>
                              <p:par>
                                <p:cTn id="1023" presetID="2" presetClass="exit" presetSubtype="8" fill="hold" grpId="1" nodeType="withEffect">
                                  <p:stCondLst>
                                    <p:cond delay="0"/>
                                  </p:stCondLst>
                                  <p:childTnLst>
                                    <p:anim calcmode="lin" valueType="num">
                                      <p:cBhvr additive="base">
                                        <p:cTn id="1024" dur="5000"/>
                                        <p:tgtEl>
                                          <p:spTgt spid="132"/>
                                        </p:tgtEl>
                                        <p:attrNameLst>
                                          <p:attrName>ppt_x</p:attrName>
                                        </p:attrNameLst>
                                      </p:cBhvr>
                                      <p:tavLst>
                                        <p:tav tm="0">
                                          <p:val>
                                            <p:strVal val="ppt_x"/>
                                          </p:val>
                                        </p:tav>
                                        <p:tav tm="100000">
                                          <p:val>
                                            <p:strVal val="0-ppt_w/2"/>
                                          </p:val>
                                        </p:tav>
                                      </p:tavLst>
                                    </p:anim>
                                    <p:anim calcmode="lin" valueType="num">
                                      <p:cBhvr additive="base">
                                        <p:cTn id="1025" dur="5000"/>
                                        <p:tgtEl>
                                          <p:spTgt spid="132"/>
                                        </p:tgtEl>
                                        <p:attrNameLst>
                                          <p:attrName>ppt_y</p:attrName>
                                        </p:attrNameLst>
                                      </p:cBhvr>
                                      <p:tavLst>
                                        <p:tav tm="0">
                                          <p:val>
                                            <p:strVal val="ppt_y"/>
                                          </p:val>
                                        </p:tav>
                                        <p:tav tm="100000">
                                          <p:val>
                                            <p:strVal val="ppt_y"/>
                                          </p:val>
                                        </p:tav>
                                      </p:tavLst>
                                    </p:anim>
                                    <p:set>
                                      <p:cBhvr>
                                        <p:cTn id="1026" dur="1" fill="hold">
                                          <p:stCondLst>
                                            <p:cond delay="4999"/>
                                          </p:stCondLst>
                                        </p:cTn>
                                        <p:tgtEl>
                                          <p:spTgt spid="132"/>
                                        </p:tgtEl>
                                        <p:attrNameLst>
                                          <p:attrName>style.visibility</p:attrName>
                                        </p:attrNameLst>
                                      </p:cBhvr>
                                      <p:to>
                                        <p:strVal val="hidden"/>
                                      </p:to>
                                    </p:set>
                                  </p:childTnLst>
                                </p:cTn>
                              </p:par>
                              <p:par>
                                <p:cTn id="1027" presetID="3" presetClass="exit" presetSubtype="5" fill="hold" grpId="2" nodeType="withEffect">
                                  <p:stCondLst>
                                    <p:cond delay="0"/>
                                  </p:stCondLst>
                                  <p:childTnLst>
                                    <p:animEffect transition="out" filter="blinds(vertical)">
                                      <p:cBhvr>
                                        <p:cTn id="1028" dur="5000"/>
                                        <p:tgtEl>
                                          <p:spTgt spid="132"/>
                                        </p:tgtEl>
                                      </p:cBhvr>
                                    </p:animEffect>
                                    <p:set>
                                      <p:cBhvr>
                                        <p:cTn id="1029" dur="1" fill="hold">
                                          <p:stCondLst>
                                            <p:cond delay="4999"/>
                                          </p:stCondLst>
                                        </p:cTn>
                                        <p:tgtEl>
                                          <p:spTgt spid="132"/>
                                        </p:tgtEl>
                                        <p:attrNameLst>
                                          <p:attrName>style.visibility</p:attrName>
                                        </p:attrNameLst>
                                      </p:cBhvr>
                                      <p:to>
                                        <p:strVal val="hidden"/>
                                      </p:to>
                                    </p:set>
                                  </p:childTnLst>
                                </p:cTn>
                              </p:par>
                              <p:par>
                                <p:cTn id="1030" presetID="8" presetClass="emph" presetSubtype="0" fill="hold" grpId="3" nodeType="withEffect">
                                  <p:stCondLst>
                                    <p:cond delay="0"/>
                                  </p:stCondLst>
                                  <p:childTnLst>
                                    <p:animRot by="-21600000">
                                      <p:cBhvr>
                                        <p:cTn id="1031" dur="5000" fill="hold"/>
                                        <p:tgtEl>
                                          <p:spTgt spid="132"/>
                                        </p:tgtEl>
                                        <p:attrNameLst>
                                          <p:attrName>r</p:attrName>
                                        </p:attrNameLst>
                                      </p:cBhvr>
                                    </p:animRot>
                                  </p:childTnLst>
                                </p:cTn>
                              </p:par>
                              <p:par>
                                <p:cTn id="1032" presetID="2" presetClass="entr" presetSubtype="8" fill="hold" grpId="0" nodeType="withEffect">
                                  <p:stCondLst>
                                    <p:cond delay="0"/>
                                  </p:stCondLst>
                                  <p:childTnLst>
                                    <p:set>
                                      <p:cBhvr>
                                        <p:cTn id="1033" dur="1" fill="hold">
                                          <p:stCondLst>
                                            <p:cond delay="0"/>
                                          </p:stCondLst>
                                        </p:cTn>
                                        <p:tgtEl>
                                          <p:spTgt spid="133"/>
                                        </p:tgtEl>
                                        <p:attrNameLst>
                                          <p:attrName>style.visibility</p:attrName>
                                        </p:attrNameLst>
                                      </p:cBhvr>
                                      <p:to>
                                        <p:strVal val="visible"/>
                                      </p:to>
                                    </p:set>
                                    <p:anim calcmode="lin" valueType="num">
                                      <p:cBhvr additive="base">
                                        <p:cTn id="1034" dur="5000" fill="hold"/>
                                        <p:tgtEl>
                                          <p:spTgt spid="133"/>
                                        </p:tgtEl>
                                        <p:attrNameLst>
                                          <p:attrName>ppt_x</p:attrName>
                                        </p:attrNameLst>
                                      </p:cBhvr>
                                      <p:tavLst>
                                        <p:tav tm="0">
                                          <p:val>
                                            <p:strVal val="0-#ppt_w/2"/>
                                          </p:val>
                                        </p:tav>
                                        <p:tav tm="100000">
                                          <p:val>
                                            <p:strVal val="#ppt_x"/>
                                          </p:val>
                                        </p:tav>
                                      </p:tavLst>
                                    </p:anim>
                                    <p:anim calcmode="lin" valueType="num">
                                      <p:cBhvr additive="base">
                                        <p:cTn id="1035" dur="5000" fill="hold"/>
                                        <p:tgtEl>
                                          <p:spTgt spid="133"/>
                                        </p:tgtEl>
                                        <p:attrNameLst>
                                          <p:attrName>ppt_y</p:attrName>
                                        </p:attrNameLst>
                                      </p:cBhvr>
                                      <p:tavLst>
                                        <p:tav tm="0">
                                          <p:val>
                                            <p:strVal val="#ppt_y"/>
                                          </p:val>
                                        </p:tav>
                                        <p:tav tm="100000">
                                          <p:val>
                                            <p:strVal val="#ppt_y"/>
                                          </p:val>
                                        </p:tav>
                                      </p:tavLst>
                                    </p:anim>
                                  </p:childTnLst>
                                </p:cTn>
                              </p:par>
                              <p:par>
                                <p:cTn id="1036" presetID="2" presetClass="exit" presetSubtype="8" fill="hold" grpId="1" nodeType="withEffect">
                                  <p:stCondLst>
                                    <p:cond delay="0"/>
                                  </p:stCondLst>
                                  <p:childTnLst>
                                    <p:anim calcmode="lin" valueType="num">
                                      <p:cBhvr additive="base">
                                        <p:cTn id="1037" dur="5000"/>
                                        <p:tgtEl>
                                          <p:spTgt spid="133"/>
                                        </p:tgtEl>
                                        <p:attrNameLst>
                                          <p:attrName>ppt_x</p:attrName>
                                        </p:attrNameLst>
                                      </p:cBhvr>
                                      <p:tavLst>
                                        <p:tav tm="0">
                                          <p:val>
                                            <p:strVal val="ppt_x"/>
                                          </p:val>
                                        </p:tav>
                                        <p:tav tm="100000">
                                          <p:val>
                                            <p:strVal val="0-ppt_w/2"/>
                                          </p:val>
                                        </p:tav>
                                      </p:tavLst>
                                    </p:anim>
                                    <p:anim calcmode="lin" valueType="num">
                                      <p:cBhvr additive="base">
                                        <p:cTn id="1038" dur="5000"/>
                                        <p:tgtEl>
                                          <p:spTgt spid="133"/>
                                        </p:tgtEl>
                                        <p:attrNameLst>
                                          <p:attrName>ppt_y</p:attrName>
                                        </p:attrNameLst>
                                      </p:cBhvr>
                                      <p:tavLst>
                                        <p:tav tm="0">
                                          <p:val>
                                            <p:strVal val="ppt_y"/>
                                          </p:val>
                                        </p:tav>
                                        <p:tav tm="100000">
                                          <p:val>
                                            <p:strVal val="ppt_y"/>
                                          </p:val>
                                        </p:tav>
                                      </p:tavLst>
                                    </p:anim>
                                    <p:set>
                                      <p:cBhvr>
                                        <p:cTn id="1039" dur="1" fill="hold">
                                          <p:stCondLst>
                                            <p:cond delay="4999"/>
                                          </p:stCondLst>
                                        </p:cTn>
                                        <p:tgtEl>
                                          <p:spTgt spid="133"/>
                                        </p:tgtEl>
                                        <p:attrNameLst>
                                          <p:attrName>style.visibility</p:attrName>
                                        </p:attrNameLst>
                                      </p:cBhvr>
                                      <p:to>
                                        <p:strVal val="hidden"/>
                                      </p:to>
                                    </p:set>
                                  </p:childTnLst>
                                </p:cTn>
                              </p:par>
                              <p:par>
                                <p:cTn id="1040" presetID="3" presetClass="exit" presetSubtype="5" fill="hold" grpId="2" nodeType="withEffect">
                                  <p:stCondLst>
                                    <p:cond delay="0"/>
                                  </p:stCondLst>
                                  <p:childTnLst>
                                    <p:animEffect transition="out" filter="blinds(vertical)">
                                      <p:cBhvr>
                                        <p:cTn id="1041" dur="5000"/>
                                        <p:tgtEl>
                                          <p:spTgt spid="133"/>
                                        </p:tgtEl>
                                      </p:cBhvr>
                                    </p:animEffect>
                                    <p:set>
                                      <p:cBhvr>
                                        <p:cTn id="1042" dur="1" fill="hold">
                                          <p:stCondLst>
                                            <p:cond delay="4999"/>
                                          </p:stCondLst>
                                        </p:cTn>
                                        <p:tgtEl>
                                          <p:spTgt spid="133"/>
                                        </p:tgtEl>
                                        <p:attrNameLst>
                                          <p:attrName>style.visibility</p:attrName>
                                        </p:attrNameLst>
                                      </p:cBhvr>
                                      <p:to>
                                        <p:strVal val="hidden"/>
                                      </p:to>
                                    </p:set>
                                  </p:childTnLst>
                                </p:cTn>
                              </p:par>
                              <p:par>
                                <p:cTn id="1043" presetID="8" presetClass="emph" presetSubtype="0" fill="hold" grpId="3" nodeType="withEffect">
                                  <p:stCondLst>
                                    <p:cond delay="0"/>
                                  </p:stCondLst>
                                  <p:childTnLst>
                                    <p:animRot by="-21600000">
                                      <p:cBhvr>
                                        <p:cTn id="1044" dur="5000" fill="hold"/>
                                        <p:tgtEl>
                                          <p:spTgt spid="133"/>
                                        </p:tgtEl>
                                        <p:attrNameLst>
                                          <p:attrName>r</p:attrName>
                                        </p:attrNameLst>
                                      </p:cBhvr>
                                    </p:animRot>
                                  </p:childTnLst>
                                </p:cTn>
                              </p:par>
                              <p:par>
                                <p:cTn id="1045" presetID="2" presetClass="entr" presetSubtype="8" fill="hold" grpId="0" nodeType="withEffect">
                                  <p:stCondLst>
                                    <p:cond delay="0"/>
                                  </p:stCondLst>
                                  <p:childTnLst>
                                    <p:set>
                                      <p:cBhvr>
                                        <p:cTn id="1046" dur="1" fill="hold">
                                          <p:stCondLst>
                                            <p:cond delay="0"/>
                                          </p:stCondLst>
                                        </p:cTn>
                                        <p:tgtEl>
                                          <p:spTgt spid="134"/>
                                        </p:tgtEl>
                                        <p:attrNameLst>
                                          <p:attrName>style.visibility</p:attrName>
                                        </p:attrNameLst>
                                      </p:cBhvr>
                                      <p:to>
                                        <p:strVal val="visible"/>
                                      </p:to>
                                    </p:set>
                                    <p:anim calcmode="lin" valueType="num">
                                      <p:cBhvr additive="base">
                                        <p:cTn id="1047" dur="5000" fill="hold"/>
                                        <p:tgtEl>
                                          <p:spTgt spid="134"/>
                                        </p:tgtEl>
                                        <p:attrNameLst>
                                          <p:attrName>ppt_x</p:attrName>
                                        </p:attrNameLst>
                                      </p:cBhvr>
                                      <p:tavLst>
                                        <p:tav tm="0">
                                          <p:val>
                                            <p:strVal val="0-#ppt_w/2"/>
                                          </p:val>
                                        </p:tav>
                                        <p:tav tm="100000">
                                          <p:val>
                                            <p:strVal val="#ppt_x"/>
                                          </p:val>
                                        </p:tav>
                                      </p:tavLst>
                                    </p:anim>
                                    <p:anim calcmode="lin" valueType="num">
                                      <p:cBhvr additive="base">
                                        <p:cTn id="1048" dur="5000" fill="hold"/>
                                        <p:tgtEl>
                                          <p:spTgt spid="134"/>
                                        </p:tgtEl>
                                        <p:attrNameLst>
                                          <p:attrName>ppt_y</p:attrName>
                                        </p:attrNameLst>
                                      </p:cBhvr>
                                      <p:tavLst>
                                        <p:tav tm="0">
                                          <p:val>
                                            <p:strVal val="#ppt_y"/>
                                          </p:val>
                                        </p:tav>
                                        <p:tav tm="100000">
                                          <p:val>
                                            <p:strVal val="#ppt_y"/>
                                          </p:val>
                                        </p:tav>
                                      </p:tavLst>
                                    </p:anim>
                                  </p:childTnLst>
                                </p:cTn>
                              </p:par>
                              <p:par>
                                <p:cTn id="1049" presetID="2" presetClass="exit" presetSubtype="8" fill="hold" grpId="1" nodeType="withEffect">
                                  <p:stCondLst>
                                    <p:cond delay="0"/>
                                  </p:stCondLst>
                                  <p:childTnLst>
                                    <p:anim calcmode="lin" valueType="num">
                                      <p:cBhvr additive="base">
                                        <p:cTn id="1050" dur="5000"/>
                                        <p:tgtEl>
                                          <p:spTgt spid="134"/>
                                        </p:tgtEl>
                                        <p:attrNameLst>
                                          <p:attrName>ppt_x</p:attrName>
                                        </p:attrNameLst>
                                      </p:cBhvr>
                                      <p:tavLst>
                                        <p:tav tm="0">
                                          <p:val>
                                            <p:strVal val="ppt_x"/>
                                          </p:val>
                                        </p:tav>
                                        <p:tav tm="100000">
                                          <p:val>
                                            <p:strVal val="0-ppt_w/2"/>
                                          </p:val>
                                        </p:tav>
                                      </p:tavLst>
                                    </p:anim>
                                    <p:anim calcmode="lin" valueType="num">
                                      <p:cBhvr additive="base">
                                        <p:cTn id="1051" dur="5000"/>
                                        <p:tgtEl>
                                          <p:spTgt spid="134"/>
                                        </p:tgtEl>
                                        <p:attrNameLst>
                                          <p:attrName>ppt_y</p:attrName>
                                        </p:attrNameLst>
                                      </p:cBhvr>
                                      <p:tavLst>
                                        <p:tav tm="0">
                                          <p:val>
                                            <p:strVal val="ppt_y"/>
                                          </p:val>
                                        </p:tav>
                                        <p:tav tm="100000">
                                          <p:val>
                                            <p:strVal val="ppt_y"/>
                                          </p:val>
                                        </p:tav>
                                      </p:tavLst>
                                    </p:anim>
                                    <p:set>
                                      <p:cBhvr>
                                        <p:cTn id="1052" dur="1" fill="hold">
                                          <p:stCondLst>
                                            <p:cond delay="4999"/>
                                          </p:stCondLst>
                                        </p:cTn>
                                        <p:tgtEl>
                                          <p:spTgt spid="134"/>
                                        </p:tgtEl>
                                        <p:attrNameLst>
                                          <p:attrName>style.visibility</p:attrName>
                                        </p:attrNameLst>
                                      </p:cBhvr>
                                      <p:to>
                                        <p:strVal val="hidden"/>
                                      </p:to>
                                    </p:set>
                                  </p:childTnLst>
                                </p:cTn>
                              </p:par>
                              <p:par>
                                <p:cTn id="1053" presetID="3" presetClass="exit" presetSubtype="5" fill="hold" grpId="2" nodeType="withEffect">
                                  <p:stCondLst>
                                    <p:cond delay="0"/>
                                  </p:stCondLst>
                                  <p:childTnLst>
                                    <p:animEffect transition="out" filter="blinds(vertical)">
                                      <p:cBhvr>
                                        <p:cTn id="1054" dur="5000"/>
                                        <p:tgtEl>
                                          <p:spTgt spid="134"/>
                                        </p:tgtEl>
                                      </p:cBhvr>
                                    </p:animEffect>
                                    <p:set>
                                      <p:cBhvr>
                                        <p:cTn id="1055" dur="1" fill="hold">
                                          <p:stCondLst>
                                            <p:cond delay="4999"/>
                                          </p:stCondLst>
                                        </p:cTn>
                                        <p:tgtEl>
                                          <p:spTgt spid="134"/>
                                        </p:tgtEl>
                                        <p:attrNameLst>
                                          <p:attrName>style.visibility</p:attrName>
                                        </p:attrNameLst>
                                      </p:cBhvr>
                                      <p:to>
                                        <p:strVal val="hidden"/>
                                      </p:to>
                                    </p:set>
                                  </p:childTnLst>
                                </p:cTn>
                              </p:par>
                              <p:par>
                                <p:cTn id="1056" presetID="8" presetClass="emph" presetSubtype="0" fill="hold" grpId="3" nodeType="withEffect">
                                  <p:stCondLst>
                                    <p:cond delay="0"/>
                                  </p:stCondLst>
                                  <p:childTnLst>
                                    <p:animRot by="-21600000">
                                      <p:cBhvr>
                                        <p:cTn id="1057" dur="5000" fill="hold"/>
                                        <p:tgtEl>
                                          <p:spTgt spid="134"/>
                                        </p:tgtEl>
                                        <p:attrNameLst>
                                          <p:attrName>r</p:attrName>
                                        </p:attrNameLst>
                                      </p:cBhvr>
                                    </p:animRot>
                                  </p:childTnLst>
                                </p:cTn>
                              </p:par>
                              <p:par>
                                <p:cTn id="1058" presetID="2" presetClass="entr" presetSubtype="8" fill="hold" grpId="0" nodeType="withEffect">
                                  <p:stCondLst>
                                    <p:cond delay="0"/>
                                  </p:stCondLst>
                                  <p:childTnLst>
                                    <p:set>
                                      <p:cBhvr>
                                        <p:cTn id="1059" dur="1" fill="hold">
                                          <p:stCondLst>
                                            <p:cond delay="0"/>
                                          </p:stCondLst>
                                        </p:cTn>
                                        <p:tgtEl>
                                          <p:spTgt spid="123"/>
                                        </p:tgtEl>
                                        <p:attrNameLst>
                                          <p:attrName>style.visibility</p:attrName>
                                        </p:attrNameLst>
                                      </p:cBhvr>
                                      <p:to>
                                        <p:strVal val="visible"/>
                                      </p:to>
                                    </p:set>
                                    <p:anim calcmode="lin" valueType="num">
                                      <p:cBhvr additive="base">
                                        <p:cTn id="1060" dur="5000" fill="hold"/>
                                        <p:tgtEl>
                                          <p:spTgt spid="123"/>
                                        </p:tgtEl>
                                        <p:attrNameLst>
                                          <p:attrName>ppt_x</p:attrName>
                                        </p:attrNameLst>
                                      </p:cBhvr>
                                      <p:tavLst>
                                        <p:tav tm="0">
                                          <p:val>
                                            <p:strVal val="0-#ppt_w/2"/>
                                          </p:val>
                                        </p:tav>
                                        <p:tav tm="100000">
                                          <p:val>
                                            <p:strVal val="#ppt_x"/>
                                          </p:val>
                                        </p:tav>
                                      </p:tavLst>
                                    </p:anim>
                                    <p:anim calcmode="lin" valueType="num">
                                      <p:cBhvr additive="base">
                                        <p:cTn id="1061" dur="5000" fill="hold"/>
                                        <p:tgtEl>
                                          <p:spTgt spid="123"/>
                                        </p:tgtEl>
                                        <p:attrNameLst>
                                          <p:attrName>ppt_y</p:attrName>
                                        </p:attrNameLst>
                                      </p:cBhvr>
                                      <p:tavLst>
                                        <p:tav tm="0">
                                          <p:val>
                                            <p:strVal val="#ppt_y"/>
                                          </p:val>
                                        </p:tav>
                                        <p:tav tm="100000">
                                          <p:val>
                                            <p:strVal val="#ppt_y"/>
                                          </p:val>
                                        </p:tav>
                                      </p:tavLst>
                                    </p:anim>
                                  </p:childTnLst>
                                </p:cTn>
                              </p:par>
                              <p:par>
                                <p:cTn id="1062" presetID="2" presetClass="exit" presetSubtype="8" fill="hold" grpId="1" nodeType="withEffect">
                                  <p:stCondLst>
                                    <p:cond delay="0"/>
                                  </p:stCondLst>
                                  <p:childTnLst>
                                    <p:anim calcmode="lin" valueType="num">
                                      <p:cBhvr additive="base">
                                        <p:cTn id="1063" dur="5000"/>
                                        <p:tgtEl>
                                          <p:spTgt spid="123"/>
                                        </p:tgtEl>
                                        <p:attrNameLst>
                                          <p:attrName>ppt_x</p:attrName>
                                        </p:attrNameLst>
                                      </p:cBhvr>
                                      <p:tavLst>
                                        <p:tav tm="0">
                                          <p:val>
                                            <p:strVal val="ppt_x"/>
                                          </p:val>
                                        </p:tav>
                                        <p:tav tm="100000">
                                          <p:val>
                                            <p:strVal val="0-ppt_w/2"/>
                                          </p:val>
                                        </p:tav>
                                      </p:tavLst>
                                    </p:anim>
                                    <p:anim calcmode="lin" valueType="num">
                                      <p:cBhvr additive="base">
                                        <p:cTn id="1064" dur="5000"/>
                                        <p:tgtEl>
                                          <p:spTgt spid="123"/>
                                        </p:tgtEl>
                                        <p:attrNameLst>
                                          <p:attrName>ppt_y</p:attrName>
                                        </p:attrNameLst>
                                      </p:cBhvr>
                                      <p:tavLst>
                                        <p:tav tm="0">
                                          <p:val>
                                            <p:strVal val="ppt_y"/>
                                          </p:val>
                                        </p:tav>
                                        <p:tav tm="100000">
                                          <p:val>
                                            <p:strVal val="ppt_y"/>
                                          </p:val>
                                        </p:tav>
                                      </p:tavLst>
                                    </p:anim>
                                    <p:set>
                                      <p:cBhvr>
                                        <p:cTn id="1065" dur="1" fill="hold">
                                          <p:stCondLst>
                                            <p:cond delay="4999"/>
                                          </p:stCondLst>
                                        </p:cTn>
                                        <p:tgtEl>
                                          <p:spTgt spid="123"/>
                                        </p:tgtEl>
                                        <p:attrNameLst>
                                          <p:attrName>style.visibility</p:attrName>
                                        </p:attrNameLst>
                                      </p:cBhvr>
                                      <p:to>
                                        <p:strVal val="hidden"/>
                                      </p:to>
                                    </p:set>
                                  </p:childTnLst>
                                </p:cTn>
                              </p:par>
                              <p:par>
                                <p:cTn id="1066" presetID="3" presetClass="exit" presetSubtype="5" fill="hold" grpId="2" nodeType="withEffect">
                                  <p:stCondLst>
                                    <p:cond delay="0"/>
                                  </p:stCondLst>
                                  <p:childTnLst>
                                    <p:animEffect transition="out" filter="blinds(vertical)">
                                      <p:cBhvr>
                                        <p:cTn id="1067" dur="5000"/>
                                        <p:tgtEl>
                                          <p:spTgt spid="123"/>
                                        </p:tgtEl>
                                      </p:cBhvr>
                                    </p:animEffect>
                                    <p:set>
                                      <p:cBhvr>
                                        <p:cTn id="1068" dur="1" fill="hold">
                                          <p:stCondLst>
                                            <p:cond delay="4999"/>
                                          </p:stCondLst>
                                        </p:cTn>
                                        <p:tgtEl>
                                          <p:spTgt spid="123"/>
                                        </p:tgtEl>
                                        <p:attrNameLst>
                                          <p:attrName>style.visibility</p:attrName>
                                        </p:attrNameLst>
                                      </p:cBhvr>
                                      <p:to>
                                        <p:strVal val="hidden"/>
                                      </p:to>
                                    </p:set>
                                  </p:childTnLst>
                                </p:cTn>
                              </p:par>
                              <p:par>
                                <p:cTn id="1069" presetID="8" presetClass="emph" presetSubtype="0" fill="hold" grpId="3" nodeType="withEffect">
                                  <p:stCondLst>
                                    <p:cond delay="0"/>
                                  </p:stCondLst>
                                  <p:childTnLst>
                                    <p:animRot by="-21600000">
                                      <p:cBhvr>
                                        <p:cTn id="1070" dur="5000" fill="hold"/>
                                        <p:tgtEl>
                                          <p:spTgt spid="123"/>
                                        </p:tgtEl>
                                        <p:attrNameLst>
                                          <p:attrName>r</p:attrName>
                                        </p:attrNameLst>
                                      </p:cBhvr>
                                    </p:animRot>
                                  </p:childTnLst>
                                </p:cTn>
                              </p:par>
                              <p:par>
                                <p:cTn id="1071" presetID="2" presetClass="entr" presetSubtype="8" fill="hold" grpId="0" nodeType="withEffect">
                                  <p:stCondLst>
                                    <p:cond delay="0"/>
                                  </p:stCondLst>
                                  <p:childTnLst>
                                    <p:set>
                                      <p:cBhvr>
                                        <p:cTn id="1072" dur="1" fill="hold">
                                          <p:stCondLst>
                                            <p:cond delay="0"/>
                                          </p:stCondLst>
                                        </p:cTn>
                                        <p:tgtEl>
                                          <p:spTgt spid="124"/>
                                        </p:tgtEl>
                                        <p:attrNameLst>
                                          <p:attrName>style.visibility</p:attrName>
                                        </p:attrNameLst>
                                      </p:cBhvr>
                                      <p:to>
                                        <p:strVal val="visible"/>
                                      </p:to>
                                    </p:set>
                                    <p:anim calcmode="lin" valueType="num">
                                      <p:cBhvr additive="base">
                                        <p:cTn id="1073" dur="5000" fill="hold"/>
                                        <p:tgtEl>
                                          <p:spTgt spid="124"/>
                                        </p:tgtEl>
                                        <p:attrNameLst>
                                          <p:attrName>ppt_x</p:attrName>
                                        </p:attrNameLst>
                                      </p:cBhvr>
                                      <p:tavLst>
                                        <p:tav tm="0">
                                          <p:val>
                                            <p:strVal val="0-#ppt_w/2"/>
                                          </p:val>
                                        </p:tav>
                                        <p:tav tm="100000">
                                          <p:val>
                                            <p:strVal val="#ppt_x"/>
                                          </p:val>
                                        </p:tav>
                                      </p:tavLst>
                                    </p:anim>
                                    <p:anim calcmode="lin" valueType="num">
                                      <p:cBhvr additive="base">
                                        <p:cTn id="1074" dur="5000" fill="hold"/>
                                        <p:tgtEl>
                                          <p:spTgt spid="124"/>
                                        </p:tgtEl>
                                        <p:attrNameLst>
                                          <p:attrName>ppt_y</p:attrName>
                                        </p:attrNameLst>
                                      </p:cBhvr>
                                      <p:tavLst>
                                        <p:tav tm="0">
                                          <p:val>
                                            <p:strVal val="#ppt_y"/>
                                          </p:val>
                                        </p:tav>
                                        <p:tav tm="100000">
                                          <p:val>
                                            <p:strVal val="#ppt_y"/>
                                          </p:val>
                                        </p:tav>
                                      </p:tavLst>
                                    </p:anim>
                                  </p:childTnLst>
                                </p:cTn>
                              </p:par>
                              <p:par>
                                <p:cTn id="1075" presetID="2" presetClass="exit" presetSubtype="8" fill="hold" grpId="1" nodeType="withEffect">
                                  <p:stCondLst>
                                    <p:cond delay="0"/>
                                  </p:stCondLst>
                                  <p:childTnLst>
                                    <p:anim calcmode="lin" valueType="num">
                                      <p:cBhvr additive="base">
                                        <p:cTn id="1076" dur="5000"/>
                                        <p:tgtEl>
                                          <p:spTgt spid="124"/>
                                        </p:tgtEl>
                                        <p:attrNameLst>
                                          <p:attrName>ppt_x</p:attrName>
                                        </p:attrNameLst>
                                      </p:cBhvr>
                                      <p:tavLst>
                                        <p:tav tm="0">
                                          <p:val>
                                            <p:strVal val="ppt_x"/>
                                          </p:val>
                                        </p:tav>
                                        <p:tav tm="100000">
                                          <p:val>
                                            <p:strVal val="0-ppt_w/2"/>
                                          </p:val>
                                        </p:tav>
                                      </p:tavLst>
                                    </p:anim>
                                    <p:anim calcmode="lin" valueType="num">
                                      <p:cBhvr additive="base">
                                        <p:cTn id="1077" dur="5000"/>
                                        <p:tgtEl>
                                          <p:spTgt spid="124"/>
                                        </p:tgtEl>
                                        <p:attrNameLst>
                                          <p:attrName>ppt_y</p:attrName>
                                        </p:attrNameLst>
                                      </p:cBhvr>
                                      <p:tavLst>
                                        <p:tav tm="0">
                                          <p:val>
                                            <p:strVal val="ppt_y"/>
                                          </p:val>
                                        </p:tav>
                                        <p:tav tm="100000">
                                          <p:val>
                                            <p:strVal val="ppt_y"/>
                                          </p:val>
                                        </p:tav>
                                      </p:tavLst>
                                    </p:anim>
                                    <p:set>
                                      <p:cBhvr>
                                        <p:cTn id="1078" dur="1" fill="hold">
                                          <p:stCondLst>
                                            <p:cond delay="4999"/>
                                          </p:stCondLst>
                                        </p:cTn>
                                        <p:tgtEl>
                                          <p:spTgt spid="124"/>
                                        </p:tgtEl>
                                        <p:attrNameLst>
                                          <p:attrName>style.visibility</p:attrName>
                                        </p:attrNameLst>
                                      </p:cBhvr>
                                      <p:to>
                                        <p:strVal val="hidden"/>
                                      </p:to>
                                    </p:set>
                                  </p:childTnLst>
                                </p:cTn>
                              </p:par>
                              <p:par>
                                <p:cTn id="1079" presetID="3" presetClass="exit" presetSubtype="5" fill="hold" grpId="2" nodeType="withEffect">
                                  <p:stCondLst>
                                    <p:cond delay="0"/>
                                  </p:stCondLst>
                                  <p:childTnLst>
                                    <p:animEffect transition="out" filter="blinds(vertical)">
                                      <p:cBhvr>
                                        <p:cTn id="1080" dur="5000"/>
                                        <p:tgtEl>
                                          <p:spTgt spid="124"/>
                                        </p:tgtEl>
                                      </p:cBhvr>
                                    </p:animEffect>
                                    <p:set>
                                      <p:cBhvr>
                                        <p:cTn id="1081" dur="1" fill="hold">
                                          <p:stCondLst>
                                            <p:cond delay="4999"/>
                                          </p:stCondLst>
                                        </p:cTn>
                                        <p:tgtEl>
                                          <p:spTgt spid="124"/>
                                        </p:tgtEl>
                                        <p:attrNameLst>
                                          <p:attrName>style.visibility</p:attrName>
                                        </p:attrNameLst>
                                      </p:cBhvr>
                                      <p:to>
                                        <p:strVal val="hidden"/>
                                      </p:to>
                                    </p:set>
                                  </p:childTnLst>
                                </p:cTn>
                              </p:par>
                              <p:par>
                                <p:cTn id="1082" presetID="8" presetClass="emph" presetSubtype="0" fill="hold" grpId="3" nodeType="withEffect">
                                  <p:stCondLst>
                                    <p:cond delay="0"/>
                                  </p:stCondLst>
                                  <p:childTnLst>
                                    <p:animRot by="-21600000">
                                      <p:cBhvr>
                                        <p:cTn id="1083" dur="5000" fill="hold"/>
                                        <p:tgtEl>
                                          <p:spTgt spid="124"/>
                                        </p:tgtEl>
                                        <p:attrNameLst>
                                          <p:attrName>r</p:attrName>
                                        </p:attrNameLst>
                                      </p:cBhvr>
                                    </p:animRot>
                                  </p:childTnLst>
                                </p:cTn>
                              </p:par>
                              <p:par>
                                <p:cTn id="1084" presetID="2" presetClass="entr" presetSubtype="8" fill="hold" grpId="0" nodeType="withEffect">
                                  <p:stCondLst>
                                    <p:cond delay="0"/>
                                  </p:stCondLst>
                                  <p:childTnLst>
                                    <p:set>
                                      <p:cBhvr>
                                        <p:cTn id="1085" dur="1" fill="hold">
                                          <p:stCondLst>
                                            <p:cond delay="0"/>
                                          </p:stCondLst>
                                        </p:cTn>
                                        <p:tgtEl>
                                          <p:spTgt spid="125"/>
                                        </p:tgtEl>
                                        <p:attrNameLst>
                                          <p:attrName>style.visibility</p:attrName>
                                        </p:attrNameLst>
                                      </p:cBhvr>
                                      <p:to>
                                        <p:strVal val="visible"/>
                                      </p:to>
                                    </p:set>
                                    <p:anim calcmode="lin" valueType="num">
                                      <p:cBhvr additive="base">
                                        <p:cTn id="1086" dur="5000" fill="hold"/>
                                        <p:tgtEl>
                                          <p:spTgt spid="125"/>
                                        </p:tgtEl>
                                        <p:attrNameLst>
                                          <p:attrName>ppt_x</p:attrName>
                                        </p:attrNameLst>
                                      </p:cBhvr>
                                      <p:tavLst>
                                        <p:tav tm="0">
                                          <p:val>
                                            <p:strVal val="0-#ppt_w/2"/>
                                          </p:val>
                                        </p:tav>
                                        <p:tav tm="100000">
                                          <p:val>
                                            <p:strVal val="#ppt_x"/>
                                          </p:val>
                                        </p:tav>
                                      </p:tavLst>
                                    </p:anim>
                                    <p:anim calcmode="lin" valueType="num">
                                      <p:cBhvr additive="base">
                                        <p:cTn id="1087" dur="5000" fill="hold"/>
                                        <p:tgtEl>
                                          <p:spTgt spid="125"/>
                                        </p:tgtEl>
                                        <p:attrNameLst>
                                          <p:attrName>ppt_y</p:attrName>
                                        </p:attrNameLst>
                                      </p:cBhvr>
                                      <p:tavLst>
                                        <p:tav tm="0">
                                          <p:val>
                                            <p:strVal val="#ppt_y"/>
                                          </p:val>
                                        </p:tav>
                                        <p:tav tm="100000">
                                          <p:val>
                                            <p:strVal val="#ppt_y"/>
                                          </p:val>
                                        </p:tav>
                                      </p:tavLst>
                                    </p:anim>
                                  </p:childTnLst>
                                </p:cTn>
                              </p:par>
                              <p:par>
                                <p:cTn id="1088" presetID="2" presetClass="exit" presetSubtype="8" fill="hold" grpId="1" nodeType="withEffect">
                                  <p:stCondLst>
                                    <p:cond delay="0"/>
                                  </p:stCondLst>
                                  <p:childTnLst>
                                    <p:anim calcmode="lin" valueType="num">
                                      <p:cBhvr additive="base">
                                        <p:cTn id="1089" dur="5000"/>
                                        <p:tgtEl>
                                          <p:spTgt spid="125"/>
                                        </p:tgtEl>
                                        <p:attrNameLst>
                                          <p:attrName>ppt_x</p:attrName>
                                        </p:attrNameLst>
                                      </p:cBhvr>
                                      <p:tavLst>
                                        <p:tav tm="0">
                                          <p:val>
                                            <p:strVal val="ppt_x"/>
                                          </p:val>
                                        </p:tav>
                                        <p:tav tm="100000">
                                          <p:val>
                                            <p:strVal val="0-ppt_w/2"/>
                                          </p:val>
                                        </p:tav>
                                      </p:tavLst>
                                    </p:anim>
                                    <p:anim calcmode="lin" valueType="num">
                                      <p:cBhvr additive="base">
                                        <p:cTn id="1090" dur="5000"/>
                                        <p:tgtEl>
                                          <p:spTgt spid="125"/>
                                        </p:tgtEl>
                                        <p:attrNameLst>
                                          <p:attrName>ppt_y</p:attrName>
                                        </p:attrNameLst>
                                      </p:cBhvr>
                                      <p:tavLst>
                                        <p:tav tm="0">
                                          <p:val>
                                            <p:strVal val="ppt_y"/>
                                          </p:val>
                                        </p:tav>
                                        <p:tav tm="100000">
                                          <p:val>
                                            <p:strVal val="ppt_y"/>
                                          </p:val>
                                        </p:tav>
                                      </p:tavLst>
                                    </p:anim>
                                    <p:set>
                                      <p:cBhvr>
                                        <p:cTn id="1091" dur="1" fill="hold">
                                          <p:stCondLst>
                                            <p:cond delay="4999"/>
                                          </p:stCondLst>
                                        </p:cTn>
                                        <p:tgtEl>
                                          <p:spTgt spid="125"/>
                                        </p:tgtEl>
                                        <p:attrNameLst>
                                          <p:attrName>style.visibility</p:attrName>
                                        </p:attrNameLst>
                                      </p:cBhvr>
                                      <p:to>
                                        <p:strVal val="hidden"/>
                                      </p:to>
                                    </p:set>
                                  </p:childTnLst>
                                </p:cTn>
                              </p:par>
                              <p:par>
                                <p:cTn id="1092" presetID="3" presetClass="exit" presetSubtype="5" fill="hold" grpId="2" nodeType="withEffect">
                                  <p:stCondLst>
                                    <p:cond delay="0"/>
                                  </p:stCondLst>
                                  <p:childTnLst>
                                    <p:animEffect transition="out" filter="blinds(vertical)">
                                      <p:cBhvr>
                                        <p:cTn id="1093" dur="5000"/>
                                        <p:tgtEl>
                                          <p:spTgt spid="125"/>
                                        </p:tgtEl>
                                      </p:cBhvr>
                                    </p:animEffect>
                                    <p:set>
                                      <p:cBhvr>
                                        <p:cTn id="1094" dur="1" fill="hold">
                                          <p:stCondLst>
                                            <p:cond delay="4999"/>
                                          </p:stCondLst>
                                        </p:cTn>
                                        <p:tgtEl>
                                          <p:spTgt spid="125"/>
                                        </p:tgtEl>
                                        <p:attrNameLst>
                                          <p:attrName>style.visibility</p:attrName>
                                        </p:attrNameLst>
                                      </p:cBhvr>
                                      <p:to>
                                        <p:strVal val="hidden"/>
                                      </p:to>
                                    </p:set>
                                  </p:childTnLst>
                                </p:cTn>
                              </p:par>
                              <p:par>
                                <p:cTn id="1095" presetID="8" presetClass="emph" presetSubtype="0" fill="hold" grpId="3" nodeType="withEffect">
                                  <p:stCondLst>
                                    <p:cond delay="0"/>
                                  </p:stCondLst>
                                  <p:childTnLst>
                                    <p:animRot by="-21600000">
                                      <p:cBhvr>
                                        <p:cTn id="1096" dur="5000" fill="hold"/>
                                        <p:tgtEl>
                                          <p:spTgt spid="125"/>
                                        </p:tgtEl>
                                        <p:attrNameLst>
                                          <p:attrName>r</p:attrName>
                                        </p:attrNameLst>
                                      </p:cBhvr>
                                    </p:animRot>
                                  </p:childTnLst>
                                </p:cTn>
                              </p:par>
                              <p:par>
                                <p:cTn id="1097" presetID="2" presetClass="entr" presetSubtype="8" fill="hold" grpId="0" nodeType="withEffect">
                                  <p:stCondLst>
                                    <p:cond delay="0"/>
                                  </p:stCondLst>
                                  <p:childTnLst>
                                    <p:set>
                                      <p:cBhvr>
                                        <p:cTn id="1098" dur="1" fill="hold">
                                          <p:stCondLst>
                                            <p:cond delay="0"/>
                                          </p:stCondLst>
                                        </p:cTn>
                                        <p:tgtEl>
                                          <p:spTgt spid="120"/>
                                        </p:tgtEl>
                                        <p:attrNameLst>
                                          <p:attrName>style.visibility</p:attrName>
                                        </p:attrNameLst>
                                      </p:cBhvr>
                                      <p:to>
                                        <p:strVal val="visible"/>
                                      </p:to>
                                    </p:set>
                                    <p:anim calcmode="lin" valueType="num">
                                      <p:cBhvr additive="base">
                                        <p:cTn id="1099" dur="5000" fill="hold"/>
                                        <p:tgtEl>
                                          <p:spTgt spid="120"/>
                                        </p:tgtEl>
                                        <p:attrNameLst>
                                          <p:attrName>ppt_x</p:attrName>
                                        </p:attrNameLst>
                                      </p:cBhvr>
                                      <p:tavLst>
                                        <p:tav tm="0">
                                          <p:val>
                                            <p:strVal val="0-#ppt_w/2"/>
                                          </p:val>
                                        </p:tav>
                                        <p:tav tm="100000">
                                          <p:val>
                                            <p:strVal val="#ppt_x"/>
                                          </p:val>
                                        </p:tav>
                                      </p:tavLst>
                                    </p:anim>
                                    <p:anim calcmode="lin" valueType="num">
                                      <p:cBhvr additive="base">
                                        <p:cTn id="1100" dur="5000" fill="hold"/>
                                        <p:tgtEl>
                                          <p:spTgt spid="120"/>
                                        </p:tgtEl>
                                        <p:attrNameLst>
                                          <p:attrName>ppt_y</p:attrName>
                                        </p:attrNameLst>
                                      </p:cBhvr>
                                      <p:tavLst>
                                        <p:tav tm="0">
                                          <p:val>
                                            <p:strVal val="#ppt_y"/>
                                          </p:val>
                                        </p:tav>
                                        <p:tav tm="100000">
                                          <p:val>
                                            <p:strVal val="#ppt_y"/>
                                          </p:val>
                                        </p:tav>
                                      </p:tavLst>
                                    </p:anim>
                                  </p:childTnLst>
                                </p:cTn>
                              </p:par>
                              <p:par>
                                <p:cTn id="1101" presetID="2" presetClass="exit" presetSubtype="8" fill="hold" grpId="1" nodeType="withEffect">
                                  <p:stCondLst>
                                    <p:cond delay="0"/>
                                  </p:stCondLst>
                                  <p:childTnLst>
                                    <p:anim calcmode="lin" valueType="num">
                                      <p:cBhvr additive="base">
                                        <p:cTn id="1102" dur="5000"/>
                                        <p:tgtEl>
                                          <p:spTgt spid="120"/>
                                        </p:tgtEl>
                                        <p:attrNameLst>
                                          <p:attrName>ppt_x</p:attrName>
                                        </p:attrNameLst>
                                      </p:cBhvr>
                                      <p:tavLst>
                                        <p:tav tm="0">
                                          <p:val>
                                            <p:strVal val="ppt_x"/>
                                          </p:val>
                                        </p:tav>
                                        <p:tav tm="100000">
                                          <p:val>
                                            <p:strVal val="0-ppt_w/2"/>
                                          </p:val>
                                        </p:tav>
                                      </p:tavLst>
                                    </p:anim>
                                    <p:anim calcmode="lin" valueType="num">
                                      <p:cBhvr additive="base">
                                        <p:cTn id="1103" dur="5000"/>
                                        <p:tgtEl>
                                          <p:spTgt spid="120"/>
                                        </p:tgtEl>
                                        <p:attrNameLst>
                                          <p:attrName>ppt_y</p:attrName>
                                        </p:attrNameLst>
                                      </p:cBhvr>
                                      <p:tavLst>
                                        <p:tav tm="0">
                                          <p:val>
                                            <p:strVal val="ppt_y"/>
                                          </p:val>
                                        </p:tav>
                                        <p:tav tm="100000">
                                          <p:val>
                                            <p:strVal val="ppt_y"/>
                                          </p:val>
                                        </p:tav>
                                      </p:tavLst>
                                    </p:anim>
                                    <p:set>
                                      <p:cBhvr>
                                        <p:cTn id="1104" dur="1" fill="hold">
                                          <p:stCondLst>
                                            <p:cond delay="4999"/>
                                          </p:stCondLst>
                                        </p:cTn>
                                        <p:tgtEl>
                                          <p:spTgt spid="120"/>
                                        </p:tgtEl>
                                        <p:attrNameLst>
                                          <p:attrName>style.visibility</p:attrName>
                                        </p:attrNameLst>
                                      </p:cBhvr>
                                      <p:to>
                                        <p:strVal val="hidden"/>
                                      </p:to>
                                    </p:set>
                                  </p:childTnLst>
                                </p:cTn>
                              </p:par>
                              <p:par>
                                <p:cTn id="1105" presetID="3" presetClass="exit" presetSubtype="5" fill="hold" grpId="2" nodeType="withEffect">
                                  <p:stCondLst>
                                    <p:cond delay="0"/>
                                  </p:stCondLst>
                                  <p:childTnLst>
                                    <p:animEffect transition="out" filter="blinds(vertical)">
                                      <p:cBhvr>
                                        <p:cTn id="1106" dur="5000"/>
                                        <p:tgtEl>
                                          <p:spTgt spid="120"/>
                                        </p:tgtEl>
                                      </p:cBhvr>
                                    </p:animEffect>
                                    <p:set>
                                      <p:cBhvr>
                                        <p:cTn id="1107" dur="1" fill="hold">
                                          <p:stCondLst>
                                            <p:cond delay="4999"/>
                                          </p:stCondLst>
                                        </p:cTn>
                                        <p:tgtEl>
                                          <p:spTgt spid="120"/>
                                        </p:tgtEl>
                                        <p:attrNameLst>
                                          <p:attrName>style.visibility</p:attrName>
                                        </p:attrNameLst>
                                      </p:cBhvr>
                                      <p:to>
                                        <p:strVal val="hidden"/>
                                      </p:to>
                                    </p:set>
                                  </p:childTnLst>
                                </p:cTn>
                              </p:par>
                              <p:par>
                                <p:cTn id="1108" presetID="8" presetClass="emph" presetSubtype="0" fill="hold" grpId="3" nodeType="withEffect">
                                  <p:stCondLst>
                                    <p:cond delay="0"/>
                                  </p:stCondLst>
                                  <p:childTnLst>
                                    <p:animRot by="-21600000">
                                      <p:cBhvr>
                                        <p:cTn id="1109" dur="5000" fill="hold"/>
                                        <p:tgtEl>
                                          <p:spTgt spid="120"/>
                                        </p:tgtEl>
                                        <p:attrNameLst>
                                          <p:attrName>r</p:attrName>
                                        </p:attrNameLst>
                                      </p:cBhvr>
                                    </p:animRot>
                                  </p:childTnLst>
                                </p:cTn>
                              </p:par>
                              <p:par>
                                <p:cTn id="1110" presetID="2" presetClass="entr" presetSubtype="8" fill="hold" grpId="0" nodeType="withEffect">
                                  <p:stCondLst>
                                    <p:cond delay="0"/>
                                  </p:stCondLst>
                                  <p:childTnLst>
                                    <p:set>
                                      <p:cBhvr>
                                        <p:cTn id="1111" dur="1" fill="hold">
                                          <p:stCondLst>
                                            <p:cond delay="0"/>
                                          </p:stCondLst>
                                        </p:cTn>
                                        <p:tgtEl>
                                          <p:spTgt spid="121"/>
                                        </p:tgtEl>
                                        <p:attrNameLst>
                                          <p:attrName>style.visibility</p:attrName>
                                        </p:attrNameLst>
                                      </p:cBhvr>
                                      <p:to>
                                        <p:strVal val="visible"/>
                                      </p:to>
                                    </p:set>
                                    <p:anim calcmode="lin" valueType="num">
                                      <p:cBhvr additive="base">
                                        <p:cTn id="1112" dur="5000" fill="hold"/>
                                        <p:tgtEl>
                                          <p:spTgt spid="121"/>
                                        </p:tgtEl>
                                        <p:attrNameLst>
                                          <p:attrName>ppt_x</p:attrName>
                                        </p:attrNameLst>
                                      </p:cBhvr>
                                      <p:tavLst>
                                        <p:tav tm="0">
                                          <p:val>
                                            <p:strVal val="0-#ppt_w/2"/>
                                          </p:val>
                                        </p:tav>
                                        <p:tav tm="100000">
                                          <p:val>
                                            <p:strVal val="#ppt_x"/>
                                          </p:val>
                                        </p:tav>
                                      </p:tavLst>
                                    </p:anim>
                                    <p:anim calcmode="lin" valueType="num">
                                      <p:cBhvr additive="base">
                                        <p:cTn id="1113" dur="5000" fill="hold"/>
                                        <p:tgtEl>
                                          <p:spTgt spid="121"/>
                                        </p:tgtEl>
                                        <p:attrNameLst>
                                          <p:attrName>ppt_y</p:attrName>
                                        </p:attrNameLst>
                                      </p:cBhvr>
                                      <p:tavLst>
                                        <p:tav tm="0">
                                          <p:val>
                                            <p:strVal val="#ppt_y"/>
                                          </p:val>
                                        </p:tav>
                                        <p:tav tm="100000">
                                          <p:val>
                                            <p:strVal val="#ppt_y"/>
                                          </p:val>
                                        </p:tav>
                                      </p:tavLst>
                                    </p:anim>
                                  </p:childTnLst>
                                </p:cTn>
                              </p:par>
                              <p:par>
                                <p:cTn id="1114" presetID="2" presetClass="exit" presetSubtype="8" fill="hold" grpId="1" nodeType="withEffect">
                                  <p:stCondLst>
                                    <p:cond delay="0"/>
                                  </p:stCondLst>
                                  <p:childTnLst>
                                    <p:anim calcmode="lin" valueType="num">
                                      <p:cBhvr additive="base">
                                        <p:cTn id="1115" dur="5000"/>
                                        <p:tgtEl>
                                          <p:spTgt spid="121"/>
                                        </p:tgtEl>
                                        <p:attrNameLst>
                                          <p:attrName>ppt_x</p:attrName>
                                        </p:attrNameLst>
                                      </p:cBhvr>
                                      <p:tavLst>
                                        <p:tav tm="0">
                                          <p:val>
                                            <p:strVal val="ppt_x"/>
                                          </p:val>
                                        </p:tav>
                                        <p:tav tm="100000">
                                          <p:val>
                                            <p:strVal val="0-ppt_w/2"/>
                                          </p:val>
                                        </p:tav>
                                      </p:tavLst>
                                    </p:anim>
                                    <p:anim calcmode="lin" valueType="num">
                                      <p:cBhvr additive="base">
                                        <p:cTn id="1116" dur="5000"/>
                                        <p:tgtEl>
                                          <p:spTgt spid="121"/>
                                        </p:tgtEl>
                                        <p:attrNameLst>
                                          <p:attrName>ppt_y</p:attrName>
                                        </p:attrNameLst>
                                      </p:cBhvr>
                                      <p:tavLst>
                                        <p:tav tm="0">
                                          <p:val>
                                            <p:strVal val="ppt_y"/>
                                          </p:val>
                                        </p:tav>
                                        <p:tav tm="100000">
                                          <p:val>
                                            <p:strVal val="ppt_y"/>
                                          </p:val>
                                        </p:tav>
                                      </p:tavLst>
                                    </p:anim>
                                    <p:set>
                                      <p:cBhvr>
                                        <p:cTn id="1117" dur="1" fill="hold">
                                          <p:stCondLst>
                                            <p:cond delay="4999"/>
                                          </p:stCondLst>
                                        </p:cTn>
                                        <p:tgtEl>
                                          <p:spTgt spid="121"/>
                                        </p:tgtEl>
                                        <p:attrNameLst>
                                          <p:attrName>style.visibility</p:attrName>
                                        </p:attrNameLst>
                                      </p:cBhvr>
                                      <p:to>
                                        <p:strVal val="hidden"/>
                                      </p:to>
                                    </p:set>
                                  </p:childTnLst>
                                </p:cTn>
                              </p:par>
                              <p:par>
                                <p:cTn id="1118" presetID="3" presetClass="exit" presetSubtype="5" fill="hold" grpId="2" nodeType="withEffect">
                                  <p:stCondLst>
                                    <p:cond delay="0"/>
                                  </p:stCondLst>
                                  <p:childTnLst>
                                    <p:animEffect transition="out" filter="blinds(vertical)">
                                      <p:cBhvr>
                                        <p:cTn id="1119" dur="5000"/>
                                        <p:tgtEl>
                                          <p:spTgt spid="121"/>
                                        </p:tgtEl>
                                      </p:cBhvr>
                                    </p:animEffect>
                                    <p:set>
                                      <p:cBhvr>
                                        <p:cTn id="1120" dur="1" fill="hold">
                                          <p:stCondLst>
                                            <p:cond delay="4999"/>
                                          </p:stCondLst>
                                        </p:cTn>
                                        <p:tgtEl>
                                          <p:spTgt spid="121"/>
                                        </p:tgtEl>
                                        <p:attrNameLst>
                                          <p:attrName>style.visibility</p:attrName>
                                        </p:attrNameLst>
                                      </p:cBhvr>
                                      <p:to>
                                        <p:strVal val="hidden"/>
                                      </p:to>
                                    </p:set>
                                  </p:childTnLst>
                                </p:cTn>
                              </p:par>
                              <p:par>
                                <p:cTn id="1121" presetID="8" presetClass="emph" presetSubtype="0" fill="hold" grpId="3" nodeType="withEffect">
                                  <p:stCondLst>
                                    <p:cond delay="0"/>
                                  </p:stCondLst>
                                  <p:childTnLst>
                                    <p:animRot by="-21600000">
                                      <p:cBhvr>
                                        <p:cTn id="1122" dur="5000" fill="hold"/>
                                        <p:tgtEl>
                                          <p:spTgt spid="121"/>
                                        </p:tgtEl>
                                        <p:attrNameLst>
                                          <p:attrName>r</p:attrName>
                                        </p:attrNameLst>
                                      </p:cBhvr>
                                    </p:animRot>
                                  </p:childTnLst>
                                </p:cTn>
                              </p:par>
                              <p:par>
                                <p:cTn id="1123" presetID="2" presetClass="entr" presetSubtype="8" fill="hold" grpId="0" nodeType="withEffect">
                                  <p:stCondLst>
                                    <p:cond delay="0"/>
                                  </p:stCondLst>
                                  <p:childTnLst>
                                    <p:set>
                                      <p:cBhvr>
                                        <p:cTn id="1124" dur="1" fill="hold">
                                          <p:stCondLst>
                                            <p:cond delay="0"/>
                                          </p:stCondLst>
                                        </p:cTn>
                                        <p:tgtEl>
                                          <p:spTgt spid="122"/>
                                        </p:tgtEl>
                                        <p:attrNameLst>
                                          <p:attrName>style.visibility</p:attrName>
                                        </p:attrNameLst>
                                      </p:cBhvr>
                                      <p:to>
                                        <p:strVal val="visible"/>
                                      </p:to>
                                    </p:set>
                                    <p:anim calcmode="lin" valueType="num">
                                      <p:cBhvr additive="base">
                                        <p:cTn id="1125" dur="5000" fill="hold"/>
                                        <p:tgtEl>
                                          <p:spTgt spid="122"/>
                                        </p:tgtEl>
                                        <p:attrNameLst>
                                          <p:attrName>ppt_x</p:attrName>
                                        </p:attrNameLst>
                                      </p:cBhvr>
                                      <p:tavLst>
                                        <p:tav tm="0">
                                          <p:val>
                                            <p:strVal val="0-#ppt_w/2"/>
                                          </p:val>
                                        </p:tav>
                                        <p:tav tm="100000">
                                          <p:val>
                                            <p:strVal val="#ppt_x"/>
                                          </p:val>
                                        </p:tav>
                                      </p:tavLst>
                                    </p:anim>
                                    <p:anim calcmode="lin" valueType="num">
                                      <p:cBhvr additive="base">
                                        <p:cTn id="1126" dur="5000" fill="hold"/>
                                        <p:tgtEl>
                                          <p:spTgt spid="122"/>
                                        </p:tgtEl>
                                        <p:attrNameLst>
                                          <p:attrName>ppt_y</p:attrName>
                                        </p:attrNameLst>
                                      </p:cBhvr>
                                      <p:tavLst>
                                        <p:tav tm="0">
                                          <p:val>
                                            <p:strVal val="#ppt_y"/>
                                          </p:val>
                                        </p:tav>
                                        <p:tav tm="100000">
                                          <p:val>
                                            <p:strVal val="#ppt_y"/>
                                          </p:val>
                                        </p:tav>
                                      </p:tavLst>
                                    </p:anim>
                                  </p:childTnLst>
                                </p:cTn>
                              </p:par>
                              <p:par>
                                <p:cTn id="1127" presetID="2" presetClass="exit" presetSubtype="8" fill="hold" grpId="1" nodeType="withEffect">
                                  <p:stCondLst>
                                    <p:cond delay="0"/>
                                  </p:stCondLst>
                                  <p:childTnLst>
                                    <p:anim calcmode="lin" valueType="num">
                                      <p:cBhvr additive="base">
                                        <p:cTn id="1128" dur="5000"/>
                                        <p:tgtEl>
                                          <p:spTgt spid="122"/>
                                        </p:tgtEl>
                                        <p:attrNameLst>
                                          <p:attrName>ppt_x</p:attrName>
                                        </p:attrNameLst>
                                      </p:cBhvr>
                                      <p:tavLst>
                                        <p:tav tm="0">
                                          <p:val>
                                            <p:strVal val="ppt_x"/>
                                          </p:val>
                                        </p:tav>
                                        <p:tav tm="100000">
                                          <p:val>
                                            <p:strVal val="0-ppt_w/2"/>
                                          </p:val>
                                        </p:tav>
                                      </p:tavLst>
                                    </p:anim>
                                    <p:anim calcmode="lin" valueType="num">
                                      <p:cBhvr additive="base">
                                        <p:cTn id="1129" dur="5000"/>
                                        <p:tgtEl>
                                          <p:spTgt spid="122"/>
                                        </p:tgtEl>
                                        <p:attrNameLst>
                                          <p:attrName>ppt_y</p:attrName>
                                        </p:attrNameLst>
                                      </p:cBhvr>
                                      <p:tavLst>
                                        <p:tav tm="0">
                                          <p:val>
                                            <p:strVal val="ppt_y"/>
                                          </p:val>
                                        </p:tav>
                                        <p:tav tm="100000">
                                          <p:val>
                                            <p:strVal val="ppt_y"/>
                                          </p:val>
                                        </p:tav>
                                      </p:tavLst>
                                    </p:anim>
                                    <p:set>
                                      <p:cBhvr>
                                        <p:cTn id="1130" dur="1" fill="hold">
                                          <p:stCondLst>
                                            <p:cond delay="4999"/>
                                          </p:stCondLst>
                                        </p:cTn>
                                        <p:tgtEl>
                                          <p:spTgt spid="122"/>
                                        </p:tgtEl>
                                        <p:attrNameLst>
                                          <p:attrName>style.visibility</p:attrName>
                                        </p:attrNameLst>
                                      </p:cBhvr>
                                      <p:to>
                                        <p:strVal val="hidden"/>
                                      </p:to>
                                    </p:set>
                                  </p:childTnLst>
                                </p:cTn>
                              </p:par>
                              <p:par>
                                <p:cTn id="1131" presetID="3" presetClass="exit" presetSubtype="5" fill="hold" grpId="2" nodeType="withEffect">
                                  <p:stCondLst>
                                    <p:cond delay="0"/>
                                  </p:stCondLst>
                                  <p:childTnLst>
                                    <p:animEffect transition="out" filter="blinds(vertical)">
                                      <p:cBhvr>
                                        <p:cTn id="1132" dur="5000"/>
                                        <p:tgtEl>
                                          <p:spTgt spid="122"/>
                                        </p:tgtEl>
                                      </p:cBhvr>
                                    </p:animEffect>
                                    <p:set>
                                      <p:cBhvr>
                                        <p:cTn id="1133" dur="1" fill="hold">
                                          <p:stCondLst>
                                            <p:cond delay="4999"/>
                                          </p:stCondLst>
                                        </p:cTn>
                                        <p:tgtEl>
                                          <p:spTgt spid="122"/>
                                        </p:tgtEl>
                                        <p:attrNameLst>
                                          <p:attrName>style.visibility</p:attrName>
                                        </p:attrNameLst>
                                      </p:cBhvr>
                                      <p:to>
                                        <p:strVal val="hidden"/>
                                      </p:to>
                                    </p:set>
                                  </p:childTnLst>
                                </p:cTn>
                              </p:par>
                              <p:par>
                                <p:cTn id="1134" presetID="8" presetClass="emph" presetSubtype="0" fill="hold" grpId="3" nodeType="withEffect">
                                  <p:stCondLst>
                                    <p:cond delay="0"/>
                                  </p:stCondLst>
                                  <p:childTnLst>
                                    <p:animRot by="-21600000">
                                      <p:cBhvr>
                                        <p:cTn id="1135" dur="5000" fill="hold"/>
                                        <p:tgtEl>
                                          <p:spTgt spid="122"/>
                                        </p:tgtEl>
                                        <p:attrNameLst>
                                          <p:attrName>r</p:attrName>
                                        </p:attrNameLst>
                                      </p:cBhvr>
                                    </p:animRot>
                                  </p:childTnLst>
                                </p:cTn>
                              </p:par>
                              <p:par>
                                <p:cTn id="1136" presetID="2" presetClass="entr" presetSubtype="8" fill="hold" grpId="0" nodeType="withEffect">
                                  <p:stCondLst>
                                    <p:cond delay="0"/>
                                  </p:stCondLst>
                                  <p:childTnLst>
                                    <p:set>
                                      <p:cBhvr>
                                        <p:cTn id="1137" dur="1" fill="hold">
                                          <p:stCondLst>
                                            <p:cond delay="0"/>
                                          </p:stCondLst>
                                        </p:cTn>
                                        <p:tgtEl>
                                          <p:spTgt spid="117"/>
                                        </p:tgtEl>
                                        <p:attrNameLst>
                                          <p:attrName>style.visibility</p:attrName>
                                        </p:attrNameLst>
                                      </p:cBhvr>
                                      <p:to>
                                        <p:strVal val="visible"/>
                                      </p:to>
                                    </p:set>
                                    <p:anim calcmode="lin" valueType="num">
                                      <p:cBhvr additive="base">
                                        <p:cTn id="1138" dur="5000" fill="hold"/>
                                        <p:tgtEl>
                                          <p:spTgt spid="117"/>
                                        </p:tgtEl>
                                        <p:attrNameLst>
                                          <p:attrName>ppt_x</p:attrName>
                                        </p:attrNameLst>
                                      </p:cBhvr>
                                      <p:tavLst>
                                        <p:tav tm="0">
                                          <p:val>
                                            <p:strVal val="0-#ppt_w/2"/>
                                          </p:val>
                                        </p:tav>
                                        <p:tav tm="100000">
                                          <p:val>
                                            <p:strVal val="#ppt_x"/>
                                          </p:val>
                                        </p:tav>
                                      </p:tavLst>
                                    </p:anim>
                                    <p:anim calcmode="lin" valueType="num">
                                      <p:cBhvr additive="base">
                                        <p:cTn id="1139" dur="5000" fill="hold"/>
                                        <p:tgtEl>
                                          <p:spTgt spid="117"/>
                                        </p:tgtEl>
                                        <p:attrNameLst>
                                          <p:attrName>ppt_y</p:attrName>
                                        </p:attrNameLst>
                                      </p:cBhvr>
                                      <p:tavLst>
                                        <p:tav tm="0">
                                          <p:val>
                                            <p:strVal val="#ppt_y"/>
                                          </p:val>
                                        </p:tav>
                                        <p:tav tm="100000">
                                          <p:val>
                                            <p:strVal val="#ppt_y"/>
                                          </p:val>
                                        </p:tav>
                                      </p:tavLst>
                                    </p:anim>
                                  </p:childTnLst>
                                </p:cTn>
                              </p:par>
                              <p:par>
                                <p:cTn id="1140" presetID="2" presetClass="exit" presetSubtype="8" fill="hold" grpId="1" nodeType="withEffect">
                                  <p:stCondLst>
                                    <p:cond delay="0"/>
                                  </p:stCondLst>
                                  <p:childTnLst>
                                    <p:anim calcmode="lin" valueType="num">
                                      <p:cBhvr additive="base">
                                        <p:cTn id="1141" dur="5000"/>
                                        <p:tgtEl>
                                          <p:spTgt spid="117"/>
                                        </p:tgtEl>
                                        <p:attrNameLst>
                                          <p:attrName>ppt_x</p:attrName>
                                        </p:attrNameLst>
                                      </p:cBhvr>
                                      <p:tavLst>
                                        <p:tav tm="0">
                                          <p:val>
                                            <p:strVal val="ppt_x"/>
                                          </p:val>
                                        </p:tav>
                                        <p:tav tm="100000">
                                          <p:val>
                                            <p:strVal val="0-ppt_w/2"/>
                                          </p:val>
                                        </p:tav>
                                      </p:tavLst>
                                    </p:anim>
                                    <p:anim calcmode="lin" valueType="num">
                                      <p:cBhvr additive="base">
                                        <p:cTn id="1142" dur="5000"/>
                                        <p:tgtEl>
                                          <p:spTgt spid="117"/>
                                        </p:tgtEl>
                                        <p:attrNameLst>
                                          <p:attrName>ppt_y</p:attrName>
                                        </p:attrNameLst>
                                      </p:cBhvr>
                                      <p:tavLst>
                                        <p:tav tm="0">
                                          <p:val>
                                            <p:strVal val="ppt_y"/>
                                          </p:val>
                                        </p:tav>
                                        <p:tav tm="100000">
                                          <p:val>
                                            <p:strVal val="ppt_y"/>
                                          </p:val>
                                        </p:tav>
                                      </p:tavLst>
                                    </p:anim>
                                    <p:set>
                                      <p:cBhvr>
                                        <p:cTn id="1143" dur="1" fill="hold">
                                          <p:stCondLst>
                                            <p:cond delay="4999"/>
                                          </p:stCondLst>
                                        </p:cTn>
                                        <p:tgtEl>
                                          <p:spTgt spid="117"/>
                                        </p:tgtEl>
                                        <p:attrNameLst>
                                          <p:attrName>style.visibility</p:attrName>
                                        </p:attrNameLst>
                                      </p:cBhvr>
                                      <p:to>
                                        <p:strVal val="hidden"/>
                                      </p:to>
                                    </p:set>
                                  </p:childTnLst>
                                </p:cTn>
                              </p:par>
                              <p:par>
                                <p:cTn id="1144" presetID="3" presetClass="exit" presetSubtype="5" fill="hold" grpId="2" nodeType="withEffect">
                                  <p:stCondLst>
                                    <p:cond delay="0"/>
                                  </p:stCondLst>
                                  <p:childTnLst>
                                    <p:animEffect transition="out" filter="blinds(vertical)">
                                      <p:cBhvr>
                                        <p:cTn id="1145" dur="5000"/>
                                        <p:tgtEl>
                                          <p:spTgt spid="117"/>
                                        </p:tgtEl>
                                      </p:cBhvr>
                                    </p:animEffect>
                                    <p:set>
                                      <p:cBhvr>
                                        <p:cTn id="1146" dur="1" fill="hold">
                                          <p:stCondLst>
                                            <p:cond delay="4999"/>
                                          </p:stCondLst>
                                        </p:cTn>
                                        <p:tgtEl>
                                          <p:spTgt spid="117"/>
                                        </p:tgtEl>
                                        <p:attrNameLst>
                                          <p:attrName>style.visibility</p:attrName>
                                        </p:attrNameLst>
                                      </p:cBhvr>
                                      <p:to>
                                        <p:strVal val="hidden"/>
                                      </p:to>
                                    </p:set>
                                  </p:childTnLst>
                                </p:cTn>
                              </p:par>
                              <p:par>
                                <p:cTn id="1147" presetID="8" presetClass="emph" presetSubtype="0" fill="hold" grpId="3" nodeType="withEffect">
                                  <p:stCondLst>
                                    <p:cond delay="0"/>
                                  </p:stCondLst>
                                  <p:childTnLst>
                                    <p:animRot by="-21600000">
                                      <p:cBhvr>
                                        <p:cTn id="1148" dur="5000" fill="hold"/>
                                        <p:tgtEl>
                                          <p:spTgt spid="117"/>
                                        </p:tgtEl>
                                        <p:attrNameLst>
                                          <p:attrName>r</p:attrName>
                                        </p:attrNameLst>
                                      </p:cBhvr>
                                    </p:animRot>
                                  </p:childTnLst>
                                </p:cTn>
                              </p:par>
                              <p:par>
                                <p:cTn id="1149" presetID="2" presetClass="entr" presetSubtype="8" fill="hold" grpId="0" nodeType="withEffect">
                                  <p:stCondLst>
                                    <p:cond delay="0"/>
                                  </p:stCondLst>
                                  <p:childTnLst>
                                    <p:set>
                                      <p:cBhvr>
                                        <p:cTn id="1150" dur="1" fill="hold">
                                          <p:stCondLst>
                                            <p:cond delay="0"/>
                                          </p:stCondLst>
                                        </p:cTn>
                                        <p:tgtEl>
                                          <p:spTgt spid="118"/>
                                        </p:tgtEl>
                                        <p:attrNameLst>
                                          <p:attrName>style.visibility</p:attrName>
                                        </p:attrNameLst>
                                      </p:cBhvr>
                                      <p:to>
                                        <p:strVal val="visible"/>
                                      </p:to>
                                    </p:set>
                                    <p:anim calcmode="lin" valueType="num">
                                      <p:cBhvr additive="base">
                                        <p:cTn id="1151" dur="5000" fill="hold"/>
                                        <p:tgtEl>
                                          <p:spTgt spid="118"/>
                                        </p:tgtEl>
                                        <p:attrNameLst>
                                          <p:attrName>ppt_x</p:attrName>
                                        </p:attrNameLst>
                                      </p:cBhvr>
                                      <p:tavLst>
                                        <p:tav tm="0">
                                          <p:val>
                                            <p:strVal val="0-#ppt_w/2"/>
                                          </p:val>
                                        </p:tav>
                                        <p:tav tm="100000">
                                          <p:val>
                                            <p:strVal val="#ppt_x"/>
                                          </p:val>
                                        </p:tav>
                                      </p:tavLst>
                                    </p:anim>
                                    <p:anim calcmode="lin" valueType="num">
                                      <p:cBhvr additive="base">
                                        <p:cTn id="1152" dur="5000" fill="hold"/>
                                        <p:tgtEl>
                                          <p:spTgt spid="118"/>
                                        </p:tgtEl>
                                        <p:attrNameLst>
                                          <p:attrName>ppt_y</p:attrName>
                                        </p:attrNameLst>
                                      </p:cBhvr>
                                      <p:tavLst>
                                        <p:tav tm="0">
                                          <p:val>
                                            <p:strVal val="#ppt_y"/>
                                          </p:val>
                                        </p:tav>
                                        <p:tav tm="100000">
                                          <p:val>
                                            <p:strVal val="#ppt_y"/>
                                          </p:val>
                                        </p:tav>
                                      </p:tavLst>
                                    </p:anim>
                                  </p:childTnLst>
                                </p:cTn>
                              </p:par>
                              <p:par>
                                <p:cTn id="1153" presetID="2" presetClass="exit" presetSubtype="8" fill="hold" grpId="1" nodeType="withEffect">
                                  <p:stCondLst>
                                    <p:cond delay="0"/>
                                  </p:stCondLst>
                                  <p:childTnLst>
                                    <p:anim calcmode="lin" valueType="num">
                                      <p:cBhvr additive="base">
                                        <p:cTn id="1154" dur="5000"/>
                                        <p:tgtEl>
                                          <p:spTgt spid="118"/>
                                        </p:tgtEl>
                                        <p:attrNameLst>
                                          <p:attrName>ppt_x</p:attrName>
                                        </p:attrNameLst>
                                      </p:cBhvr>
                                      <p:tavLst>
                                        <p:tav tm="0">
                                          <p:val>
                                            <p:strVal val="ppt_x"/>
                                          </p:val>
                                        </p:tav>
                                        <p:tav tm="100000">
                                          <p:val>
                                            <p:strVal val="0-ppt_w/2"/>
                                          </p:val>
                                        </p:tav>
                                      </p:tavLst>
                                    </p:anim>
                                    <p:anim calcmode="lin" valueType="num">
                                      <p:cBhvr additive="base">
                                        <p:cTn id="1155" dur="5000"/>
                                        <p:tgtEl>
                                          <p:spTgt spid="118"/>
                                        </p:tgtEl>
                                        <p:attrNameLst>
                                          <p:attrName>ppt_y</p:attrName>
                                        </p:attrNameLst>
                                      </p:cBhvr>
                                      <p:tavLst>
                                        <p:tav tm="0">
                                          <p:val>
                                            <p:strVal val="ppt_y"/>
                                          </p:val>
                                        </p:tav>
                                        <p:tav tm="100000">
                                          <p:val>
                                            <p:strVal val="ppt_y"/>
                                          </p:val>
                                        </p:tav>
                                      </p:tavLst>
                                    </p:anim>
                                    <p:set>
                                      <p:cBhvr>
                                        <p:cTn id="1156" dur="1" fill="hold">
                                          <p:stCondLst>
                                            <p:cond delay="4999"/>
                                          </p:stCondLst>
                                        </p:cTn>
                                        <p:tgtEl>
                                          <p:spTgt spid="118"/>
                                        </p:tgtEl>
                                        <p:attrNameLst>
                                          <p:attrName>style.visibility</p:attrName>
                                        </p:attrNameLst>
                                      </p:cBhvr>
                                      <p:to>
                                        <p:strVal val="hidden"/>
                                      </p:to>
                                    </p:set>
                                  </p:childTnLst>
                                </p:cTn>
                              </p:par>
                              <p:par>
                                <p:cTn id="1157" presetID="3" presetClass="exit" presetSubtype="5" fill="hold" grpId="2" nodeType="withEffect">
                                  <p:stCondLst>
                                    <p:cond delay="0"/>
                                  </p:stCondLst>
                                  <p:childTnLst>
                                    <p:animEffect transition="out" filter="blinds(vertical)">
                                      <p:cBhvr>
                                        <p:cTn id="1158" dur="5000"/>
                                        <p:tgtEl>
                                          <p:spTgt spid="118"/>
                                        </p:tgtEl>
                                      </p:cBhvr>
                                    </p:animEffect>
                                    <p:set>
                                      <p:cBhvr>
                                        <p:cTn id="1159" dur="1" fill="hold">
                                          <p:stCondLst>
                                            <p:cond delay="4999"/>
                                          </p:stCondLst>
                                        </p:cTn>
                                        <p:tgtEl>
                                          <p:spTgt spid="118"/>
                                        </p:tgtEl>
                                        <p:attrNameLst>
                                          <p:attrName>style.visibility</p:attrName>
                                        </p:attrNameLst>
                                      </p:cBhvr>
                                      <p:to>
                                        <p:strVal val="hidden"/>
                                      </p:to>
                                    </p:set>
                                  </p:childTnLst>
                                </p:cTn>
                              </p:par>
                              <p:par>
                                <p:cTn id="1160" presetID="8" presetClass="emph" presetSubtype="0" fill="hold" grpId="3" nodeType="withEffect">
                                  <p:stCondLst>
                                    <p:cond delay="0"/>
                                  </p:stCondLst>
                                  <p:childTnLst>
                                    <p:animRot by="-21600000">
                                      <p:cBhvr>
                                        <p:cTn id="1161" dur="5000" fill="hold"/>
                                        <p:tgtEl>
                                          <p:spTgt spid="118"/>
                                        </p:tgtEl>
                                        <p:attrNameLst>
                                          <p:attrName>r</p:attrName>
                                        </p:attrNameLst>
                                      </p:cBhvr>
                                    </p:animRot>
                                  </p:childTnLst>
                                </p:cTn>
                              </p:par>
                              <p:par>
                                <p:cTn id="1162" presetID="2" presetClass="entr" presetSubtype="8" fill="hold" grpId="0" nodeType="withEffect">
                                  <p:stCondLst>
                                    <p:cond delay="0"/>
                                  </p:stCondLst>
                                  <p:childTnLst>
                                    <p:set>
                                      <p:cBhvr>
                                        <p:cTn id="1163" dur="1" fill="hold">
                                          <p:stCondLst>
                                            <p:cond delay="0"/>
                                          </p:stCondLst>
                                        </p:cTn>
                                        <p:tgtEl>
                                          <p:spTgt spid="119"/>
                                        </p:tgtEl>
                                        <p:attrNameLst>
                                          <p:attrName>style.visibility</p:attrName>
                                        </p:attrNameLst>
                                      </p:cBhvr>
                                      <p:to>
                                        <p:strVal val="visible"/>
                                      </p:to>
                                    </p:set>
                                    <p:anim calcmode="lin" valueType="num">
                                      <p:cBhvr additive="base">
                                        <p:cTn id="1164" dur="5000" fill="hold"/>
                                        <p:tgtEl>
                                          <p:spTgt spid="119"/>
                                        </p:tgtEl>
                                        <p:attrNameLst>
                                          <p:attrName>ppt_x</p:attrName>
                                        </p:attrNameLst>
                                      </p:cBhvr>
                                      <p:tavLst>
                                        <p:tav tm="0">
                                          <p:val>
                                            <p:strVal val="0-#ppt_w/2"/>
                                          </p:val>
                                        </p:tav>
                                        <p:tav tm="100000">
                                          <p:val>
                                            <p:strVal val="#ppt_x"/>
                                          </p:val>
                                        </p:tav>
                                      </p:tavLst>
                                    </p:anim>
                                    <p:anim calcmode="lin" valueType="num">
                                      <p:cBhvr additive="base">
                                        <p:cTn id="1165" dur="5000" fill="hold"/>
                                        <p:tgtEl>
                                          <p:spTgt spid="119"/>
                                        </p:tgtEl>
                                        <p:attrNameLst>
                                          <p:attrName>ppt_y</p:attrName>
                                        </p:attrNameLst>
                                      </p:cBhvr>
                                      <p:tavLst>
                                        <p:tav tm="0">
                                          <p:val>
                                            <p:strVal val="#ppt_y"/>
                                          </p:val>
                                        </p:tav>
                                        <p:tav tm="100000">
                                          <p:val>
                                            <p:strVal val="#ppt_y"/>
                                          </p:val>
                                        </p:tav>
                                      </p:tavLst>
                                    </p:anim>
                                  </p:childTnLst>
                                </p:cTn>
                              </p:par>
                              <p:par>
                                <p:cTn id="1166" presetID="2" presetClass="exit" presetSubtype="8" fill="hold" grpId="1" nodeType="withEffect">
                                  <p:stCondLst>
                                    <p:cond delay="0"/>
                                  </p:stCondLst>
                                  <p:childTnLst>
                                    <p:anim calcmode="lin" valueType="num">
                                      <p:cBhvr additive="base">
                                        <p:cTn id="1167" dur="5000"/>
                                        <p:tgtEl>
                                          <p:spTgt spid="119"/>
                                        </p:tgtEl>
                                        <p:attrNameLst>
                                          <p:attrName>ppt_x</p:attrName>
                                        </p:attrNameLst>
                                      </p:cBhvr>
                                      <p:tavLst>
                                        <p:tav tm="0">
                                          <p:val>
                                            <p:strVal val="ppt_x"/>
                                          </p:val>
                                        </p:tav>
                                        <p:tav tm="100000">
                                          <p:val>
                                            <p:strVal val="0-ppt_w/2"/>
                                          </p:val>
                                        </p:tav>
                                      </p:tavLst>
                                    </p:anim>
                                    <p:anim calcmode="lin" valueType="num">
                                      <p:cBhvr additive="base">
                                        <p:cTn id="1168" dur="5000"/>
                                        <p:tgtEl>
                                          <p:spTgt spid="119"/>
                                        </p:tgtEl>
                                        <p:attrNameLst>
                                          <p:attrName>ppt_y</p:attrName>
                                        </p:attrNameLst>
                                      </p:cBhvr>
                                      <p:tavLst>
                                        <p:tav tm="0">
                                          <p:val>
                                            <p:strVal val="ppt_y"/>
                                          </p:val>
                                        </p:tav>
                                        <p:tav tm="100000">
                                          <p:val>
                                            <p:strVal val="ppt_y"/>
                                          </p:val>
                                        </p:tav>
                                      </p:tavLst>
                                    </p:anim>
                                    <p:set>
                                      <p:cBhvr>
                                        <p:cTn id="1169" dur="1" fill="hold">
                                          <p:stCondLst>
                                            <p:cond delay="4999"/>
                                          </p:stCondLst>
                                        </p:cTn>
                                        <p:tgtEl>
                                          <p:spTgt spid="119"/>
                                        </p:tgtEl>
                                        <p:attrNameLst>
                                          <p:attrName>style.visibility</p:attrName>
                                        </p:attrNameLst>
                                      </p:cBhvr>
                                      <p:to>
                                        <p:strVal val="hidden"/>
                                      </p:to>
                                    </p:set>
                                  </p:childTnLst>
                                </p:cTn>
                              </p:par>
                              <p:par>
                                <p:cTn id="1170" presetID="3" presetClass="exit" presetSubtype="5" fill="hold" grpId="2" nodeType="withEffect">
                                  <p:stCondLst>
                                    <p:cond delay="0"/>
                                  </p:stCondLst>
                                  <p:childTnLst>
                                    <p:animEffect transition="out" filter="blinds(vertical)">
                                      <p:cBhvr>
                                        <p:cTn id="1171" dur="5000"/>
                                        <p:tgtEl>
                                          <p:spTgt spid="119"/>
                                        </p:tgtEl>
                                      </p:cBhvr>
                                    </p:animEffect>
                                    <p:set>
                                      <p:cBhvr>
                                        <p:cTn id="1172" dur="1" fill="hold">
                                          <p:stCondLst>
                                            <p:cond delay="4999"/>
                                          </p:stCondLst>
                                        </p:cTn>
                                        <p:tgtEl>
                                          <p:spTgt spid="119"/>
                                        </p:tgtEl>
                                        <p:attrNameLst>
                                          <p:attrName>style.visibility</p:attrName>
                                        </p:attrNameLst>
                                      </p:cBhvr>
                                      <p:to>
                                        <p:strVal val="hidden"/>
                                      </p:to>
                                    </p:set>
                                  </p:childTnLst>
                                </p:cTn>
                              </p:par>
                              <p:par>
                                <p:cTn id="1173" presetID="8" presetClass="emph" presetSubtype="0" fill="hold" grpId="3" nodeType="withEffect">
                                  <p:stCondLst>
                                    <p:cond delay="0"/>
                                  </p:stCondLst>
                                  <p:childTnLst>
                                    <p:animRot by="-21600000">
                                      <p:cBhvr>
                                        <p:cTn id="1174" dur="5000" fill="hold"/>
                                        <p:tgtEl>
                                          <p:spTgt spid="119"/>
                                        </p:tgtEl>
                                        <p:attrNameLst>
                                          <p:attrName>r</p:attrName>
                                        </p:attrNameLst>
                                      </p:cBhvr>
                                    </p:animRot>
                                  </p:childTnLst>
                                </p:cTn>
                              </p:par>
                              <p:par>
                                <p:cTn id="1175" presetID="2" presetClass="entr" presetSubtype="8" fill="hold" grpId="0" nodeType="withEffect">
                                  <p:stCondLst>
                                    <p:cond delay="0"/>
                                  </p:stCondLst>
                                  <p:childTnLst>
                                    <p:set>
                                      <p:cBhvr>
                                        <p:cTn id="1176" dur="1" fill="hold">
                                          <p:stCondLst>
                                            <p:cond delay="0"/>
                                          </p:stCondLst>
                                        </p:cTn>
                                        <p:tgtEl>
                                          <p:spTgt spid="111"/>
                                        </p:tgtEl>
                                        <p:attrNameLst>
                                          <p:attrName>style.visibility</p:attrName>
                                        </p:attrNameLst>
                                      </p:cBhvr>
                                      <p:to>
                                        <p:strVal val="visible"/>
                                      </p:to>
                                    </p:set>
                                    <p:anim calcmode="lin" valueType="num">
                                      <p:cBhvr additive="base">
                                        <p:cTn id="1177" dur="5000" fill="hold"/>
                                        <p:tgtEl>
                                          <p:spTgt spid="111"/>
                                        </p:tgtEl>
                                        <p:attrNameLst>
                                          <p:attrName>ppt_x</p:attrName>
                                        </p:attrNameLst>
                                      </p:cBhvr>
                                      <p:tavLst>
                                        <p:tav tm="0">
                                          <p:val>
                                            <p:strVal val="0-#ppt_w/2"/>
                                          </p:val>
                                        </p:tav>
                                        <p:tav tm="100000">
                                          <p:val>
                                            <p:strVal val="#ppt_x"/>
                                          </p:val>
                                        </p:tav>
                                      </p:tavLst>
                                    </p:anim>
                                    <p:anim calcmode="lin" valueType="num">
                                      <p:cBhvr additive="base">
                                        <p:cTn id="1178" dur="5000" fill="hold"/>
                                        <p:tgtEl>
                                          <p:spTgt spid="111"/>
                                        </p:tgtEl>
                                        <p:attrNameLst>
                                          <p:attrName>ppt_y</p:attrName>
                                        </p:attrNameLst>
                                      </p:cBhvr>
                                      <p:tavLst>
                                        <p:tav tm="0">
                                          <p:val>
                                            <p:strVal val="#ppt_y"/>
                                          </p:val>
                                        </p:tav>
                                        <p:tav tm="100000">
                                          <p:val>
                                            <p:strVal val="#ppt_y"/>
                                          </p:val>
                                        </p:tav>
                                      </p:tavLst>
                                    </p:anim>
                                  </p:childTnLst>
                                </p:cTn>
                              </p:par>
                              <p:par>
                                <p:cTn id="1179" presetID="2" presetClass="exit" presetSubtype="8" fill="hold" grpId="1" nodeType="withEffect">
                                  <p:stCondLst>
                                    <p:cond delay="0"/>
                                  </p:stCondLst>
                                  <p:childTnLst>
                                    <p:anim calcmode="lin" valueType="num">
                                      <p:cBhvr additive="base">
                                        <p:cTn id="1180" dur="5000"/>
                                        <p:tgtEl>
                                          <p:spTgt spid="111"/>
                                        </p:tgtEl>
                                        <p:attrNameLst>
                                          <p:attrName>ppt_x</p:attrName>
                                        </p:attrNameLst>
                                      </p:cBhvr>
                                      <p:tavLst>
                                        <p:tav tm="0">
                                          <p:val>
                                            <p:strVal val="ppt_x"/>
                                          </p:val>
                                        </p:tav>
                                        <p:tav tm="100000">
                                          <p:val>
                                            <p:strVal val="0-ppt_w/2"/>
                                          </p:val>
                                        </p:tav>
                                      </p:tavLst>
                                    </p:anim>
                                    <p:anim calcmode="lin" valueType="num">
                                      <p:cBhvr additive="base">
                                        <p:cTn id="1181" dur="5000"/>
                                        <p:tgtEl>
                                          <p:spTgt spid="111"/>
                                        </p:tgtEl>
                                        <p:attrNameLst>
                                          <p:attrName>ppt_y</p:attrName>
                                        </p:attrNameLst>
                                      </p:cBhvr>
                                      <p:tavLst>
                                        <p:tav tm="0">
                                          <p:val>
                                            <p:strVal val="ppt_y"/>
                                          </p:val>
                                        </p:tav>
                                        <p:tav tm="100000">
                                          <p:val>
                                            <p:strVal val="ppt_y"/>
                                          </p:val>
                                        </p:tav>
                                      </p:tavLst>
                                    </p:anim>
                                    <p:set>
                                      <p:cBhvr>
                                        <p:cTn id="1182" dur="1" fill="hold">
                                          <p:stCondLst>
                                            <p:cond delay="4999"/>
                                          </p:stCondLst>
                                        </p:cTn>
                                        <p:tgtEl>
                                          <p:spTgt spid="111"/>
                                        </p:tgtEl>
                                        <p:attrNameLst>
                                          <p:attrName>style.visibility</p:attrName>
                                        </p:attrNameLst>
                                      </p:cBhvr>
                                      <p:to>
                                        <p:strVal val="hidden"/>
                                      </p:to>
                                    </p:set>
                                  </p:childTnLst>
                                </p:cTn>
                              </p:par>
                              <p:par>
                                <p:cTn id="1183" presetID="3" presetClass="exit" presetSubtype="5" fill="hold" grpId="2" nodeType="withEffect">
                                  <p:stCondLst>
                                    <p:cond delay="0"/>
                                  </p:stCondLst>
                                  <p:childTnLst>
                                    <p:animEffect transition="out" filter="blinds(vertical)">
                                      <p:cBhvr>
                                        <p:cTn id="1184" dur="5000"/>
                                        <p:tgtEl>
                                          <p:spTgt spid="111"/>
                                        </p:tgtEl>
                                      </p:cBhvr>
                                    </p:animEffect>
                                    <p:set>
                                      <p:cBhvr>
                                        <p:cTn id="1185" dur="1" fill="hold">
                                          <p:stCondLst>
                                            <p:cond delay="4999"/>
                                          </p:stCondLst>
                                        </p:cTn>
                                        <p:tgtEl>
                                          <p:spTgt spid="111"/>
                                        </p:tgtEl>
                                        <p:attrNameLst>
                                          <p:attrName>style.visibility</p:attrName>
                                        </p:attrNameLst>
                                      </p:cBhvr>
                                      <p:to>
                                        <p:strVal val="hidden"/>
                                      </p:to>
                                    </p:set>
                                  </p:childTnLst>
                                </p:cTn>
                              </p:par>
                              <p:par>
                                <p:cTn id="1186" presetID="8" presetClass="emph" presetSubtype="0" fill="hold" grpId="3" nodeType="withEffect">
                                  <p:stCondLst>
                                    <p:cond delay="0"/>
                                  </p:stCondLst>
                                  <p:childTnLst>
                                    <p:animRot by="-21600000">
                                      <p:cBhvr>
                                        <p:cTn id="1187" dur="5000" fill="hold"/>
                                        <p:tgtEl>
                                          <p:spTgt spid="111"/>
                                        </p:tgtEl>
                                        <p:attrNameLst>
                                          <p:attrName>r</p:attrName>
                                        </p:attrNameLst>
                                      </p:cBhvr>
                                    </p:animRot>
                                  </p:childTnLst>
                                </p:cTn>
                              </p:par>
                              <p:par>
                                <p:cTn id="1188" presetID="2" presetClass="entr" presetSubtype="8" fill="hold" grpId="0" nodeType="withEffect">
                                  <p:stCondLst>
                                    <p:cond delay="0"/>
                                  </p:stCondLst>
                                  <p:childTnLst>
                                    <p:set>
                                      <p:cBhvr>
                                        <p:cTn id="1189" dur="1" fill="hold">
                                          <p:stCondLst>
                                            <p:cond delay="0"/>
                                          </p:stCondLst>
                                        </p:cTn>
                                        <p:tgtEl>
                                          <p:spTgt spid="112"/>
                                        </p:tgtEl>
                                        <p:attrNameLst>
                                          <p:attrName>style.visibility</p:attrName>
                                        </p:attrNameLst>
                                      </p:cBhvr>
                                      <p:to>
                                        <p:strVal val="visible"/>
                                      </p:to>
                                    </p:set>
                                    <p:anim calcmode="lin" valueType="num">
                                      <p:cBhvr additive="base">
                                        <p:cTn id="1190" dur="5000" fill="hold"/>
                                        <p:tgtEl>
                                          <p:spTgt spid="112"/>
                                        </p:tgtEl>
                                        <p:attrNameLst>
                                          <p:attrName>ppt_x</p:attrName>
                                        </p:attrNameLst>
                                      </p:cBhvr>
                                      <p:tavLst>
                                        <p:tav tm="0">
                                          <p:val>
                                            <p:strVal val="0-#ppt_w/2"/>
                                          </p:val>
                                        </p:tav>
                                        <p:tav tm="100000">
                                          <p:val>
                                            <p:strVal val="#ppt_x"/>
                                          </p:val>
                                        </p:tav>
                                      </p:tavLst>
                                    </p:anim>
                                    <p:anim calcmode="lin" valueType="num">
                                      <p:cBhvr additive="base">
                                        <p:cTn id="1191" dur="5000" fill="hold"/>
                                        <p:tgtEl>
                                          <p:spTgt spid="112"/>
                                        </p:tgtEl>
                                        <p:attrNameLst>
                                          <p:attrName>ppt_y</p:attrName>
                                        </p:attrNameLst>
                                      </p:cBhvr>
                                      <p:tavLst>
                                        <p:tav tm="0">
                                          <p:val>
                                            <p:strVal val="#ppt_y"/>
                                          </p:val>
                                        </p:tav>
                                        <p:tav tm="100000">
                                          <p:val>
                                            <p:strVal val="#ppt_y"/>
                                          </p:val>
                                        </p:tav>
                                      </p:tavLst>
                                    </p:anim>
                                  </p:childTnLst>
                                </p:cTn>
                              </p:par>
                              <p:par>
                                <p:cTn id="1192" presetID="2" presetClass="exit" presetSubtype="8" fill="hold" grpId="1" nodeType="withEffect">
                                  <p:stCondLst>
                                    <p:cond delay="0"/>
                                  </p:stCondLst>
                                  <p:childTnLst>
                                    <p:anim calcmode="lin" valueType="num">
                                      <p:cBhvr additive="base">
                                        <p:cTn id="1193" dur="5000"/>
                                        <p:tgtEl>
                                          <p:spTgt spid="112"/>
                                        </p:tgtEl>
                                        <p:attrNameLst>
                                          <p:attrName>ppt_x</p:attrName>
                                        </p:attrNameLst>
                                      </p:cBhvr>
                                      <p:tavLst>
                                        <p:tav tm="0">
                                          <p:val>
                                            <p:strVal val="ppt_x"/>
                                          </p:val>
                                        </p:tav>
                                        <p:tav tm="100000">
                                          <p:val>
                                            <p:strVal val="0-ppt_w/2"/>
                                          </p:val>
                                        </p:tav>
                                      </p:tavLst>
                                    </p:anim>
                                    <p:anim calcmode="lin" valueType="num">
                                      <p:cBhvr additive="base">
                                        <p:cTn id="1194" dur="5000"/>
                                        <p:tgtEl>
                                          <p:spTgt spid="112"/>
                                        </p:tgtEl>
                                        <p:attrNameLst>
                                          <p:attrName>ppt_y</p:attrName>
                                        </p:attrNameLst>
                                      </p:cBhvr>
                                      <p:tavLst>
                                        <p:tav tm="0">
                                          <p:val>
                                            <p:strVal val="ppt_y"/>
                                          </p:val>
                                        </p:tav>
                                        <p:tav tm="100000">
                                          <p:val>
                                            <p:strVal val="ppt_y"/>
                                          </p:val>
                                        </p:tav>
                                      </p:tavLst>
                                    </p:anim>
                                    <p:set>
                                      <p:cBhvr>
                                        <p:cTn id="1195" dur="1" fill="hold">
                                          <p:stCondLst>
                                            <p:cond delay="4999"/>
                                          </p:stCondLst>
                                        </p:cTn>
                                        <p:tgtEl>
                                          <p:spTgt spid="112"/>
                                        </p:tgtEl>
                                        <p:attrNameLst>
                                          <p:attrName>style.visibility</p:attrName>
                                        </p:attrNameLst>
                                      </p:cBhvr>
                                      <p:to>
                                        <p:strVal val="hidden"/>
                                      </p:to>
                                    </p:set>
                                  </p:childTnLst>
                                </p:cTn>
                              </p:par>
                              <p:par>
                                <p:cTn id="1196" presetID="3" presetClass="exit" presetSubtype="5" fill="hold" grpId="2" nodeType="withEffect">
                                  <p:stCondLst>
                                    <p:cond delay="0"/>
                                  </p:stCondLst>
                                  <p:childTnLst>
                                    <p:animEffect transition="out" filter="blinds(vertical)">
                                      <p:cBhvr>
                                        <p:cTn id="1197" dur="5000"/>
                                        <p:tgtEl>
                                          <p:spTgt spid="112"/>
                                        </p:tgtEl>
                                      </p:cBhvr>
                                    </p:animEffect>
                                    <p:set>
                                      <p:cBhvr>
                                        <p:cTn id="1198" dur="1" fill="hold">
                                          <p:stCondLst>
                                            <p:cond delay="4999"/>
                                          </p:stCondLst>
                                        </p:cTn>
                                        <p:tgtEl>
                                          <p:spTgt spid="112"/>
                                        </p:tgtEl>
                                        <p:attrNameLst>
                                          <p:attrName>style.visibility</p:attrName>
                                        </p:attrNameLst>
                                      </p:cBhvr>
                                      <p:to>
                                        <p:strVal val="hidden"/>
                                      </p:to>
                                    </p:set>
                                  </p:childTnLst>
                                </p:cTn>
                              </p:par>
                              <p:par>
                                <p:cTn id="1199" presetID="8" presetClass="emph" presetSubtype="0" fill="hold" grpId="3" nodeType="withEffect">
                                  <p:stCondLst>
                                    <p:cond delay="0"/>
                                  </p:stCondLst>
                                  <p:childTnLst>
                                    <p:animRot by="-21600000">
                                      <p:cBhvr>
                                        <p:cTn id="1200" dur="5000" fill="hold"/>
                                        <p:tgtEl>
                                          <p:spTgt spid="112"/>
                                        </p:tgtEl>
                                        <p:attrNameLst>
                                          <p:attrName>r</p:attrName>
                                        </p:attrNameLst>
                                      </p:cBhvr>
                                    </p:animRot>
                                  </p:childTnLst>
                                </p:cTn>
                              </p:par>
                              <p:par>
                                <p:cTn id="1201" presetID="2" presetClass="entr" presetSubtype="8" fill="hold" grpId="0" nodeType="withEffect">
                                  <p:stCondLst>
                                    <p:cond delay="0"/>
                                  </p:stCondLst>
                                  <p:childTnLst>
                                    <p:set>
                                      <p:cBhvr>
                                        <p:cTn id="1202" dur="1" fill="hold">
                                          <p:stCondLst>
                                            <p:cond delay="0"/>
                                          </p:stCondLst>
                                        </p:cTn>
                                        <p:tgtEl>
                                          <p:spTgt spid="113"/>
                                        </p:tgtEl>
                                        <p:attrNameLst>
                                          <p:attrName>style.visibility</p:attrName>
                                        </p:attrNameLst>
                                      </p:cBhvr>
                                      <p:to>
                                        <p:strVal val="visible"/>
                                      </p:to>
                                    </p:set>
                                    <p:anim calcmode="lin" valueType="num">
                                      <p:cBhvr additive="base">
                                        <p:cTn id="1203" dur="5000" fill="hold"/>
                                        <p:tgtEl>
                                          <p:spTgt spid="113"/>
                                        </p:tgtEl>
                                        <p:attrNameLst>
                                          <p:attrName>ppt_x</p:attrName>
                                        </p:attrNameLst>
                                      </p:cBhvr>
                                      <p:tavLst>
                                        <p:tav tm="0">
                                          <p:val>
                                            <p:strVal val="0-#ppt_w/2"/>
                                          </p:val>
                                        </p:tav>
                                        <p:tav tm="100000">
                                          <p:val>
                                            <p:strVal val="#ppt_x"/>
                                          </p:val>
                                        </p:tav>
                                      </p:tavLst>
                                    </p:anim>
                                    <p:anim calcmode="lin" valueType="num">
                                      <p:cBhvr additive="base">
                                        <p:cTn id="1204" dur="5000" fill="hold"/>
                                        <p:tgtEl>
                                          <p:spTgt spid="113"/>
                                        </p:tgtEl>
                                        <p:attrNameLst>
                                          <p:attrName>ppt_y</p:attrName>
                                        </p:attrNameLst>
                                      </p:cBhvr>
                                      <p:tavLst>
                                        <p:tav tm="0">
                                          <p:val>
                                            <p:strVal val="#ppt_y"/>
                                          </p:val>
                                        </p:tav>
                                        <p:tav tm="100000">
                                          <p:val>
                                            <p:strVal val="#ppt_y"/>
                                          </p:val>
                                        </p:tav>
                                      </p:tavLst>
                                    </p:anim>
                                  </p:childTnLst>
                                </p:cTn>
                              </p:par>
                              <p:par>
                                <p:cTn id="1205" presetID="2" presetClass="exit" presetSubtype="8" fill="hold" grpId="1" nodeType="withEffect">
                                  <p:stCondLst>
                                    <p:cond delay="0"/>
                                  </p:stCondLst>
                                  <p:childTnLst>
                                    <p:anim calcmode="lin" valueType="num">
                                      <p:cBhvr additive="base">
                                        <p:cTn id="1206" dur="5000"/>
                                        <p:tgtEl>
                                          <p:spTgt spid="113"/>
                                        </p:tgtEl>
                                        <p:attrNameLst>
                                          <p:attrName>ppt_x</p:attrName>
                                        </p:attrNameLst>
                                      </p:cBhvr>
                                      <p:tavLst>
                                        <p:tav tm="0">
                                          <p:val>
                                            <p:strVal val="ppt_x"/>
                                          </p:val>
                                        </p:tav>
                                        <p:tav tm="100000">
                                          <p:val>
                                            <p:strVal val="0-ppt_w/2"/>
                                          </p:val>
                                        </p:tav>
                                      </p:tavLst>
                                    </p:anim>
                                    <p:anim calcmode="lin" valueType="num">
                                      <p:cBhvr additive="base">
                                        <p:cTn id="1207" dur="5000"/>
                                        <p:tgtEl>
                                          <p:spTgt spid="113"/>
                                        </p:tgtEl>
                                        <p:attrNameLst>
                                          <p:attrName>ppt_y</p:attrName>
                                        </p:attrNameLst>
                                      </p:cBhvr>
                                      <p:tavLst>
                                        <p:tav tm="0">
                                          <p:val>
                                            <p:strVal val="ppt_y"/>
                                          </p:val>
                                        </p:tav>
                                        <p:tav tm="100000">
                                          <p:val>
                                            <p:strVal val="ppt_y"/>
                                          </p:val>
                                        </p:tav>
                                      </p:tavLst>
                                    </p:anim>
                                    <p:set>
                                      <p:cBhvr>
                                        <p:cTn id="1208" dur="1" fill="hold">
                                          <p:stCondLst>
                                            <p:cond delay="4999"/>
                                          </p:stCondLst>
                                        </p:cTn>
                                        <p:tgtEl>
                                          <p:spTgt spid="113"/>
                                        </p:tgtEl>
                                        <p:attrNameLst>
                                          <p:attrName>style.visibility</p:attrName>
                                        </p:attrNameLst>
                                      </p:cBhvr>
                                      <p:to>
                                        <p:strVal val="hidden"/>
                                      </p:to>
                                    </p:set>
                                  </p:childTnLst>
                                </p:cTn>
                              </p:par>
                              <p:par>
                                <p:cTn id="1209" presetID="3" presetClass="exit" presetSubtype="5" fill="hold" grpId="2" nodeType="withEffect">
                                  <p:stCondLst>
                                    <p:cond delay="0"/>
                                  </p:stCondLst>
                                  <p:childTnLst>
                                    <p:animEffect transition="out" filter="blinds(vertical)">
                                      <p:cBhvr>
                                        <p:cTn id="1210" dur="5000"/>
                                        <p:tgtEl>
                                          <p:spTgt spid="113"/>
                                        </p:tgtEl>
                                      </p:cBhvr>
                                    </p:animEffect>
                                    <p:set>
                                      <p:cBhvr>
                                        <p:cTn id="1211" dur="1" fill="hold">
                                          <p:stCondLst>
                                            <p:cond delay="4999"/>
                                          </p:stCondLst>
                                        </p:cTn>
                                        <p:tgtEl>
                                          <p:spTgt spid="113"/>
                                        </p:tgtEl>
                                        <p:attrNameLst>
                                          <p:attrName>style.visibility</p:attrName>
                                        </p:attrNameLst>
                                      </p:cBhvr>
                                      <p:to>
                                        <p:strVal val="hidden"/>
                                      </p:to>
                                    </p:set>
                                  </p:childTnLst>
                                </p:cTn>
                              </p:par>
                              <p:par>
                                <p:cTn id="1212" presetID="8" presetClass="emph" presetSubtype="0" fill="hold" grpId="3" nodeType="withEffect">
                                  <p:stCondLst>
                                    <p:cond delay="0"/>
                                  </p:stCondLst>
                                  <p:childTnLst>
                                    <p:animRot by="-21600000">
                                      <p:cBhvr>
                                        <p:cTn id="1213" dur="5000" fill="hold"/>
                                        <p:tgtEl>
                                          <p:spTgt spid="113"/>
                                        </p:tgtEl>
                                        <p:attrNameLst>
                                          <p:attrName>r</p:attrName>
                                        </p:attrNameLst>
                                      </p:cBhvr>
                                    </p:animRot>
                                  </p:childTnLst>
                                </p:cTn>
                              </p:par>
                              <p:par>
                                <p:cTn id="1214" presetID="2" presetClass="entr" presetSubtype="8" fill="hold" grpId="0" nodeType="withEffect">
                                  <p:stCondLst>
                                    <p:cond delay="0"/>
                                  </p:stCondLst>
                                  <p:childTnLst>
                                    <p:set>
                                      <p:cBhvr>
                                        <p:cTn id="1215" dur="1" fill="hold">
                                          <p:stCondLst>
                                            <p:cond delay="0"/>
                                          </p:stCondLst>
                                        </p:cTn>
                                        <p:tgtEl>
                                          <p:spTgt spid="108"/>
                                        </p:tgtEl>
                                        <p:attrNameLst>
                                          <p:attrName>style.visibility</p:attrName>
                                        </p:attrNameLst>
                                      </p:cBhvr>
                                      <p:to>
                                        <p:strVal val="visible"/>
                                      </p:to>
                                    </p:set>
                                    <p:anim calcmode="lin" valueType="num">
                                      <p:cBhvr additive="base">
                                        <p:cTn id="1216" dur="5000" fill="hold"/>
                                        <p:tgtEl>
                                          <p:spTgt spid="108"/>
                                        </p:tgtEl>
                                        <p:attrNameLst>
                                          <p:attrName>ppt_x</p:attrName>
                                        </p:attrNameLst>
                                      </p:cBhvr>
                                      <p:tavLst>
                                        <p:tav tm="0">
                                          <p:val>
                                            <p:strVal val="0-#ppt_w/2"/>
                                          </p:val>
                                        </p:tav>
                                        <p:tav tm="100000">
                                          <p:val>
                                            <p:strVal val="#ppt_x"/>
                                          </p:val>
                                        </p:tav>
                                      </p:tavLst>
                                    </p:anim>
                                    <p:anim calcmode="lin" valueType="num">
                                      <p:cBhvr additive="base">
                                        <p:cTn id="1217" dur="5000" fill="hold"/>
                                        <p:tgtEl>
                                          <p:spTgt spid="108"/>
                                        </p:tgtEl>
                                        <p:attrNameLst>
                                          <p:attrName>ppt_y</p:attrName>
                                        </p:attrNameLst>
                                      </p:cBhvr>
                                      <p:tavLst>
                                        <p:tav tm="0">
                                          <p:val>
                                            <p:strVal val="#ppt_y"/>
                                          </p:val>
                                        </p:tav>
                                        <p:tav tm="100000">
                                          <p:val>
                                            <p:strVal val="#ppt_y"/>
                                          </p:val>
                                        </p:tav>
                                      </p:tavLst>
                                    </p:anim>
                                  </p:childTnLst>
                                </p:cTn>
                              </p:par>
                              <p:par>
                                <p:cTn id="1218" presetID="2" presetClass="exit" presetSubtype="8" fill="hold" grpId="1" nodeType="withEffect">
                                  <p:stCondLst>
                                    <p:cond delay="0"/>
                                  </p:stCondLst>
                                  <p:childTnLst>
                                    <p:anim calcmode="lin" valueType="num">
                                      <p:cBhvr additive="base">
                                        <p:cTn id="1219" dur="5000"/>
                                        <p:tgtEl>
                                          <p:spTgt spid="108"/>
                                        </p:tgtEl>
                                        <p:attrNameLst>
                                          <p:attrName>ppt_x</p:attrName>
                                        </p:attrNameLst>
                                      </p:cBhvr>
                                      <p:tavLst>
                                        <p:tav tm="0">
                                          <p:val>
                                            <p:strVal val="ppt_x"/>
                                          </p:val>
                                        </p:tav>
                                        <p:tav tm="100000">
                                          <p:val>
                                            <p:strVal val="0-ppt_w/2"/>
                                          </p:val>
                                        </p:tav>
                                      </p:tavLst>
                                    </p:anim>
                                    <p:anim calcmode="lin" valueType="num">
                                      <p:cBhvr additive="base">
                                        <p:cTn id="1220" dur="5000"/>
                                        <p:tgtEl>
                                          <p:spTgt spid="108"/>
                                        </p:tgtEl>
                                        <p:attrNameLst>
                                          <p:attrName>ppt_y</p:attrName>
                                        </p:attrNameLst>
                                      </p:cBhvr>
                                      <p:tavLst>
                                        <p:tav tm="0">
                                          <p:val>
                                            <p:strVal val="ppt_y"/>
                                          </p:val>
                                        </p:tav>
                                        <p:tav tm="100000">
                                          <p:val>
                                            <p:strVal val="ppt_y"/>
                                          </p:val>
                                        </p:tav>
                                      </p:tavLst>
                                    </p:anim>
                                    <p:set>
                                      <p:cBhvr>
                                        <p:cTn id="1221" dur="1" fill="hold">
                                          <p:stCondLst>
                                            <p:cond delay="4999"/>
                                          </p:stCondLst>
                                        </p:cTn>
                                        <p:tgtEl>
                                          <p:spTgt spid="108"/>
                                        </p:tgtEl>
                                        <p:attrNameLst>
                                          <p:attrName>style.visibility</p:attrName>
                                        </p:attrNameLst>
                                      </p:cBhvr>
                                      <p:to>
                                        <p:strVal val="hidden"/>
                                      </p:to>
                                    </p:set>
                                  </p:childTnLst>
                                </p:cTn>
                              </p:par>
                              <p:par>
                                <p:cTn id="1222" presetID="3" presetClass="exit" presetSubtype="5" fill="hold" grpId="2" nodeType="withEffect">
                                  <p:stCondLst>
                                    <p:cond delay="0"/>
                                  </p:stCondLst>
                                  <p:childTnLst>
                                    <p:animEffect transition="out" filter="blinds(vertical)">
                                      <p:cBhvr>
                                        <p:cTn id="1223" dur="5000"/>
                                        <p:tgtEl>
                                          <p:spTgt spid="108"/>
                                        </p:tgtEl>
                                      </p:cBhvr>
                                    </p:animEffect>
                                    <p:set>
                                      <p:cBhvr>
                                        <p:cTn id="1224" dur="1" fill="hold">
                                          <p:stCondLst>
                                            <p:cond delay="4999"/>
                                          </p:stCondLst>
                                        </p:cTn>
                                        <p:tgtEl>
                                          <p:spTgt spid="108"/>
                                        </p:tgtEl>
                                        <p:attrNameLst>
                                          <p:attrName>style.visibility</p:attrName>
                                        </p:attrNameLst>
                                      </p:cBhvr>
                                      <p:to>
                                        <p:strVal val="hidden"/>
                                      </p:to>
                                    </p:set>
                                  </p:childTnLst>
                                </p:cTn>
                              </p:par>
                              <p:par>
                                <p:cTn id="1225" presetID="8" presetClass="emph" presetSubtype="0" fill="hold" grpId="3" nodeType="withEffect">
                                  <p:stCondLst>
                                    <p:cond delay="0"/>
                                  </p:stCondLst>
                                  <p:childTnLst>
                                    <p:animRot by="-21600000">
                                      <p:cBhvr>
                                        <p:cTn id="1226" dur="5000" fill="hold"/>
                                        <p:tgtEl>
                                          <p:spTgt spid="108"/>
                                        </p:tgtEl>
                                        <p:attrNameLst>
                                          <p:attrName>r</p:attrName>
                                        </p:attrNameLst>
                                      </p:cBhvr>
                                    </p:animRot>
                                  </p:childTnLst>
                                </p:cTn>
                              </p:par>
                              <p:par>
                                <p:cTn id="1227" presetID="2" presetClass="entr" presetSubtype="8" fill="hold" grpId="0" nodeType="withEffect">
                                  <p:stCondLst>
                                    <p:cond delay="0"/>
                                  </p:stCondLst>
                                  <p:childTnLst>
                                    <p:set>
                                      <p:cBhvr>
                                        <p:cTn id="1228" dur="1" fill="hold">
                                          <p:stCondLst>
                                            <p:cond delay="0"/>
                                          </p:stCondLst>
                                        </p:cTn>
                                        <p:tgtEl>
                                          <p:spTgt spid="109"/>
                                        </p:tgtEl>
                                        <p:attrNameLst>
                                          <p:attrName>style.visibility</p:attrName>
                                        </p:attrNameLst>
                                      </p:cBhvr>
                                      <p:to>
                                        <p:strVal val="visible"/>
                                      </p:to>
                                    </p:set>
                                    <p:anim calcmode="lin" valueType="num">
                                      <p:cBhvr additive="base">
                                        <p:cTn id="1229" dur="5000" fill="hold"/>
                                        <p:tgtEl>
                                          <p:spTgt spid="109"/>
                                        </p:tgtEl>
                                        <p:attrNameLst>
                                          <p:attrName>ppt_x</p:attrName>
                                        </p:attrNameLst>
                                      </p:cBhvr>
                                      <p:tavLst>
                                        <p:tav tm="0">
                                          <p:val>
                                            <p:strVal val="0-#ppt_w/2"/>
                                          </p:val>
                                        </p:tav>
                                        <p:tav tm="100000">
                                          <p:val>
                                            <p:strVal val="#ppt_x"/>
                                          </p:val>
                                        </p:tav>
                                      </p:tavLst>
                                    </p:anim>
                                    <p:anim calcmode="lin" valueType="num">
                                      <p:cBhvr additive="base">
                                        <p:cTn id="1230" dur="5000" fill="hold"/>
                                        <p:tgtEl>
                                          <p:spTgt spid="109"/>
                                        </p:tgtEl>
                                        <p:attrNameLst>
                                          <p:attrName>ppt_y</p:attrName>
                                        </p:attrNameLst>
                                      </p:cBhvr>
                                      <p:tavLst>
                                        <p:tav tm="0">
                                          <p:val>
                                            <p:strVal val="#ppt_y"/>
                                          </p:val>
                                        </p:tav>
                                        <p:tav tm="100000">
                                          <p:val>
                                            <p:strVal val="#ppt_y"/>
                                          </p:val>
                                        </p:tav>
                                      </p:tavLst>
                                    </p:anim>
                                  </p:childTnLst>
                                </p:cTn>
                              </p:par>
                              <p:par>
                                <p:cTn id="1231" presetID="2" presetClass="exit" presetSubtype="8" fill="hold" grpId="1" nodeType="withEffect">
                                  <p:stCondLst>
                                    <p:cond delay="0"/>
                                  </p:stCondLst>
                                  <p:childTnLst>
                                    <p:anim calcmode="lin" valueType="num">
                                      <p:cBhvr additive="base">
                                        <p:cTn id="1232" dur="5000"/>
                                        <p:tgtEl>
                                          <p:spTgt spid="109"/>
                                        </p:tgtEl>
                                        <p:attrNameLst>
                                          <p:attrName>ppt_x</p:attrName>
                                        </p:attrNameLst>
                                      </p:cBhvr>
                                      <p:tavLst>
                                        <p:tav tm="0">
                                          <p:val>
                                            <p:strVal val="ppt_x"/>
                                          </p:val>
                                        </p:tav>
                                        <p:tav tm="100000">
                                          <p:val>
                                            <p:strVal val="0-ppt_w/2"/>
                                          </p:val>
                                        </p:tav>
                                      </p:tavLst>
                                    </p:anim>
                                    <p:anim calcmode="lin" valueType="num">
                                      <p:cBhvr additive="base">
                                        <p:cTn id="1233" dur="5000"/>
                                        <p:tgtEl>
                                          <p:spTgt spid="109"/>
                                        </p:tgtEl>
                                        <p:attrNameLst>
                                          <p:attrName>ppt_y</p:attrName>
                                        </p:attrNameLst>
                                      </p:cBhvr>
                                      <p:tavLst>
                                        <p:tav tm="0">
                                          <p:val>
                                            <p:strVal val="ppt_y"/>
                                          </p:val>
                                        </p:tav>
                                        <p:tav tm="100000">
                                          <p:val>
                                            <p:strVal val="ppt_y"/>
                                          </p:val>
                                        </p:tav>
                                      </p:tavLst>
                                    </p:anim>
                                    <p:set>
                                      <p:cBhvr>
                                        <p:cTn id="1234" dur="1" fill="hold">
                                          <p:stCondLst>
                                            <p:cond delay="4999"/>
                                          </p:stCondLst>
                                        </p:cTn>
                                        <p:tgtEl>
                                          <p:spTgt spid="109"/>
                                        </p:tgtEl>
                                        <p:attrNameLst>
                                          <p:attrName>style.visibility</p:attrName>
                                        </p:attrNameLst>
                                      </p:cBhvr>
                                      <p:to>
                                        <p:strVal val="hidden"/>
                                      </p:to>
                                    </p:set>
                                  </p:childTnLst>
                                </p:cTn>
                              </p:par>
                              <p:par>
                                <p:cTn id="1235" presetID="3" presetClass="exit" presetSubtype="5" fill="hold" grpId="2" nodeType="withEffect">
                                  <p:stCondLst>
                                    <p:cond delay="0"/>
                                  </p:stCondLst>
                                  <p:childTnLst>
                                    <p:animEffect transition="out" filter="blinds(vertical)">
                                      <p:cBhvr>
                                        <p:cTn id="1236" dur="5000"/>
                                        <p:tgtEl>
                                          <p:spTgt spid="109"/>
                                        </p:tgtEl>
                                      </p:cBhvr>
                                    </p:animEffect>
                                    <p:set>
                                      <p:cBhvr>
                                        <p:cTn id="1237" dur="1" fill="hold">
                                          <p:stCondLst>
                                            <p:cond delay="4999"/>
                                          </p:stCondLst>
                                        </p:cTn>
                                        <p:tgtEl>
                                          <p:spTgt spid="109"/>
                                        </p:tgtEl>
                                        <p:attrNameLst>
                                          <p:attrName>style.visibility</p:attrName>
                                        </p:attrNameLst>
                                      </p:cBhvr>
                                      <p:to>
                                        <p:strVal val="hidden"/>
                                      </p:to>
                                    </p:set>
                                  </p:childTnLst>
                                </p:cTn>
                              </p:par>
                              <p:par>
                                <p:cTn id="1238" presetID="8" presetClass="emph" presetSubtype="0" fill="hold" grpId="3" nodeType="withEffect">
                                  <p:stCondLst>
                                    <p:cond delay="0"/>
                                  </p:stCondLst>
                                  <p:childTnLst>
                                    <p:animRot by="-21600000">
                                      <p:cBhvr>
                                        <p:cTn id="1239" dur="5000" fill="hold"/>
                                        <p:tgtEl>
                                          <p:spTgt spid="109"/>
                                        </p:tgtEl>
                                        <p:attrNameLst>
                                          <p:attrName>r</p:attrName>
                                        </p:attrNameLst>
                                      </p:cBhvr>
                                    </p:animRot>
                                  </p:childTnLst>
                                </p:cTn>
                              </p:par>
                              <p:par>
                                <p:cTn id="1240" presetID="2" presetClass="entr" presetSubtype="8" fill="hold" grpId="0" nodeType="withEffect">
                                  <p:stCondLst>
                                    <p:cond delay="0"/>
                                  </p:stCondLst>
                                  <p:childTnLst>
                                    <p:set>
                                      <p:cBhvr>
                                        <p:cTn id="1241" dur="1" fill="hold">
                                          <p:stCondLst>
                                            <p:cond delay="0"/>
                                          </p:stCondLst>
                                        </p:cTn>
                                        <p:tgtEl>
                                          <p:spTgt spid="110"/>
                                        </p:tgtEl>
                                        <p:attrNameLst>
                                          <p:attrName>style.visibility</p:attrName>
                                        </p:attrNameLst>
                                      </p:cBhvr>
                                      <p:to>
                                        <p:strVal val="visible"/>
                                      </p:to>
                                    </p:set>
                                    <p:anim calcmode="lin" valueType="num">
                                      <p:cBhvr additive="base">
                                        <p:cTn id="1242" dur="5000" fill="hold"/>
                                        <p:tgtEl>
                                          <p:spTgt spid="110"/>
                                        </p:tgtEl>
                                        <p:attrNameLst>
                                          <p:attrName>ppt_x</p:attrName>
                                        </p:attrNameLst>
                                      </p:cBhvr>
                                      <p:tavLst>
                                        <p:tav tm="0">
                                          <p:val>
                                            <p:strVal val="0-#ppt_w/2"/>
                                          </p:val>
                                        </p:tav>
                                        <p:tav tm="100000">
                                          <p:val>
                                            <p:strVal val="#ppt_x"/>
                                          </p:val>
                                        </p:tav>
                                      </p:tavLst>
                                    </p:anim>
                                    <p:anim calcmode="lin" valueType="num">
                                      <p:cBhvr additive="base">
                                        <p:cTn id="1243" dur="5000" fill="hold"/>
                                        <p:tgtEl>
                                          <p:spTgt spid="110"/>
                                        </p:tgtEl>
                                        <p:attrNameLst>
                                          <p:attrName>ppt_y</p:attrName>
                                        </p:attrNameLst>
                                      </p:cBhvr>
                                      <p:tavLst>
                                        <p:tav tm="0">
                                          <p:val>
                                            <p:strVal val="#ppt_y"/>
                                          </p:val>
                                        </p:tav>
                                        <p:tav tm="100000">
                                          <p:val>
                                            <p:strVal val="#ppt_y"/>
                                          </p:val>
                                        </p:tav>
                                      </p:tavLst>
                                    </p:anim>
                                  </p:childTnLst>
                                </p:cTn>
                              </p:par>
                              <p:par>
                                <p:cTn id="1244" presetID="2" presetClass="exit" presetSubtype="8" fill="hold" grpId="1" nodeType="withEffect">
                                  <p:stCondLst>
                                    <p:cond delay="0"/>
                                  </p:stCondLst>
                                  <p:childTnLst>
                                    <p:anim calcmode="lin" valueType="num">
                                      <p:cBhvr additive="base">
                                        <p:cTn id="1245" dur="5000"/>
                                        <p:tgtEl>
                                          <p:spTgt spid="110"/>
                                        </p:tgtEl>
                                        <p:attrNameLst>
                                          <p:attrName>ppt_x</p:attrName>
                                        </p:attrNameLst>
                                      </p:cBhvr>
                                      <p:tavLst>
                                        <p:tav tm="0">
                                          <p:val>
                                            <p:strVal val="ppt_x"/>
                                          </p:val>
                                        </p:tav>
                                        <p:tav tm="100000">
                                          <p:val>
                                            <p:strVal val="0-ppt_w/2"/>
                                          </p:val>
                                        </p:tav>
                                      </p:tavLst>
                                    </p:anim>
                                    <p:anim calcmode="lin" valueType="num">
                                      <p:cBhvr additive="base">
                                        <p:cTn id="1246" dur="5000"/>
                                        <p:tgtEl>
                                          <p:spTgt spid="110"/>
                                        </p:tgtEl>
                                        <p:attrNameLst>
                                          <p:attrName>ppt_y</p:attrName>
                                        </p:attrNameLst>
                                      </p:cBhvr>
                                      <p:tavLst>
                                        <p:tav tm="0">
                                          <p:val>
                                            <p:strVal val="ppt_y"/>
                                          </p:val>
                                        </p:tav>
                                        <p:tav tm="100000">
                                          <p:val>
                                            <p:strVal val="ppt_y"/>
                                          </p:val>
                                        </p:tav>
                                      </p:tavLst>
                                    </p:anim>
                                    <p:set>
                                      <p:cBhvr>
                                        <p:cTn id="1247" dur="1" fill="hold">
                                          <p:stCondLst>
                                            <p:cond delay="4999"/>
                                          </p:stCondLst>
                                        </p:cTn>
                                        <p:tgtEl>
                                          <p:spTgt spid="110"/>
                                        </p:tgtEl>
                                        <p:attrNameLst>
                                          <p:attrName>style.visibility</p:attrName>
                                        </p:attrNameLst>
                                      </p:cBhvr>
                                      <p:to>
                                        <p:strVal val="hidden"/>
                                      </p:to>
                                    </p:set>
                                  </p:childTnLst>
                                </p:cTn>
                              </p:par>
                              <p:par>
                                <p:cTn id="1248" presetID="3" presetClass="exit" presetSubtype="5" fill="hold" grpId="2" nodeType="withEffect">
                                  <p:stCondLst>
                                    <p:cond delay="0"/>
                                  </p:stCondLst>
                                  <p:childTnLst>
                                    <p:animEffect transition="out" filter="blinds(vertical)">
                                      <p:cBhvr>
                                        <p:cTn id="1249" dur="5000"/>
                                        <p:tgtEl>
                                          <p:spTgt spid="110"/>
                                        </p:tgtEl>
                                      </p:cBhvr>
                                    </p:animEffect>
                                    <p:set>
                                      <p:cBhvr>
                                        <p:cTn id="1250" dur="1" fill="hold">
                                          <p:stCondLst>
                                            <p:cond delay="4999"/>
                                          </p:stCondLst>
                                        </p:cTn>
                                        <p:tgtEl>
                                          <p:spTgt spid="110"/>
                                        </p:tgtEl>
                                        <p:attrNameLst>
                                          <p:attrName>style.visibility</p:attrName>
                                        </p:attrNameLst>
                                      </p:cBhvr>
                                      <p:to>
                                        <p:strVal val="hidden"/>
                                      </p:to>
                                    </p:set>
                                  </p:childTnLst>
                                </p:cTn>
                              </p:par>
                              <p:par>
                                <p:cTn id="1251" presetID="8" presetClass="emph" presetSubtype="0" fill="hold" grpId="3" nodeType="withEffect">
                                  <p:stCondLst>
                                    <p:cond delay="0"/>
                                  </p:stCondLst>
                                  <p:childTnLst>
                                    <p:animRot by="-21600000">
                                      <p:cBhvr>
                                        <p:cTn id="1252" dur="5000" fill="hold"/>
                                        <p:tgtEl>
                                          <p:spTgt spid="110"/>
                                        </p:tgtEl>
                                        <p:attrNameLst>
                                          <p:attrName>r</p:attrName>
                                        </p:attrNameLst>
                                      </p:cBhvr>
                                    </p:animRot>
                                  </p:childTnLst>
                                </p:cTn>
                              </p:par>
                              <p:par>
                                <p:cTn id="1253" presetID="2" presetClass="entr" presetSubtype="8" fill="hold" grpId="0" nodeType="withEffect">
                                  <p:stCondLst>
                                    <p:cond delay="0"/>
                                  </p:stCondLst>
                                  <p:childTnLst>
                                    <p:set>
                                      <p:cBhvr>
                                        <p:cTn id="1254" dur="1" fill="hold">
                                          <p:stCondLst>
                                            <p:cond delay="0"/>
                                          </p:stCondLst>
                                        </p:cTn>
                                        <p:tgtEl>
                                          <p:spTgt spid="105"/>
                                        </p:tgtEl>
                                        <p:attrNameLst>
                                          <p:attrName>style.visibility</p:attrName>
                                        </p:attrNameLst>
                                      </p:cBhvr>
                                      <p:to>
                                        <p:strVal val="visible"/>
                                      </p:to>
                                    </p:set>
                                    <p:anim calcmode="lin" valueType="num">
                                      <p:cBhvr additive="base">
                                        <p:cTn id="1255" dur="5000" fill="hold"/>
                                        <p:tgtEl>
                                          <p:spTgt spid="105"/>
                                        </p:tgtEl>
                                        <p:attrNameLst>
                                          <p:attrName>ppt_x</p:attrName>
                                        </p:attrNameLst>
                                      </p:cBhvr>
                                      <p:tavLst>
                                        <p:tav tm="0">
                                          <p:val>
                                            <p:strVal val="0-#ppt_w/2"/>
                                          </p:val>
                                        </p:tav>
                                        <p:tav tm="100000">
                                          <p:val>
                                            <p:strVal val="#ppt_x"/>
                                          </p:val>
                                        </p:tav>
                                      </p:tavLst>
                                    </p:anim>
                                    <p:anim calcmode="lin" valueType="num">
                                      <p:cBhvr additive="base">
                                        <p:cTn id="1256" dur="5000" fill="hold"/>
                                        <p:tgtEl>
                                          <p:spTgt spid="105"/>
                                        </p:tgtEl>
                                        <p:attrNameLst>
                                          <p:attrName>ppt_y</p:attrName>
                                        </p:attrNameLst>
                                      </p:cBhvr>
                                      <p:tavLst>
                                        <p:tav tm="0">
                                          <p:val>
                                            <p:strVal val="#ppt_y"/>
                                          </p:val>
                                        </p:tav>
                                        <p:tav tm="100000">
                                          <p:val>
                                            <p:strVal val="#ppt_y"/>
                                          </p:val>
                                        </p:tav>
                                      </p:tavLst>
                                    </p:anim>
                                  </p:childTnLst>
                                </p:cTn>
                              </p:par>
                              <p:par>
                                <p:cTn id="1257" presetID="2" presetClass="exit" presetSubtype="8" fill="hold" grpId="1" nodeType="withEffect">
                                  <p:stCondLst>
                                    <p:cond delay="0"/>
                                  </p:stCondLst>
                                  <p:childTnLst>
                                    <p:anim calcmode="lin" valueType="num">
                                      <p:cBhvr additive="base">
                                        <p:cTn id="1258" dur="5000"/>
                                        <p:tgtEl>
                                          <p:spTgt spid="105"/>
                                        </p:tgtEl>
                                        <p:attrNameLst>
                                          <p:attrName>ppt_x</p:attrName>
                                        </p:attrNameLst>
                                      </p:cBhvr>
                                      <p:tavLst>
                                        <p:tav tm="0">
                                          <p:val>
                                            <p:strVal val="ppt_x"/>
                                          </p:val>
                                        </p:tav>
                                        <p:tav tm="100000">
                                          <p:val>
                                            <p:strVal val="0-ppt_w/2"/>
                                          </p:val>
                                        </p:tav>
                                      </p:tavLst>
                                    </p:anim>
                                    <p:anim calcmode="lin" valueType="num">
                                      <p:cBhvr additive="base">
                                        <p:cTn id="1259" dur="5000"/>
                                        <p:tgtEl>
                                          <p:spTgt spid="105"/>
                                        </p:tgtEl>
                                        <p:attrNameLst>
                                          <p:attrName>ppt_y</p:attrName>
                                        </p:attrNameLst>
                                      </p:cBhvr>
                                      <p:tavLst>
                                        <p:tav tm="0">
                                          <p:val>
                                            <p:strVal val="ppt_y"/>
                                          </p:val>
                                        </p:tav>
                                        <p:tav tm="100000">
                                          <p:val>
                                            <p:strVal val="ppt_y"/>
                                          </p:val>
                                        </p:tav>
                                      </p:tavLst>
                                    </p:anim>
                                    <p:set>
                                      <p:cBhvr>
                                        <p:cTn id="1260" dur="1" fill="hold">
                                          <p:stCondLst>
                                            <p:cond delay="4999"/>
                                          </p:stCondLst>
                                        </p:cTn>
                                        <p:tgtEl>
                                          <p:spTgt spid="105"/>
                                        </p:tgtEl>
                                        <p:attrNameLst>
                                          <p:attrName>style.visibility</p:attrName>
                                        </p:attrNameLst>
                                      </p:cBhvr>
                                      <p:to>
                                        <p:strVal val="hidden"/>
                                      </p:to>
                                    </p:set>
                                  </p:childTnLst>
                                </p:cTn>
                              </p:par>
                              <p:par>
                                <p:cTn id="1261" presetID="3" presetClass="exit" presetSubtype="5" fill="hold" grpId="2" nodeType="withEffect">
                                  <p:stCondLst>
                                    <p:cond delay="0"/>
                                  </p:stCondLst>
                                  <p:childTnLst>
                                    <p:animEffect transition="out" filter="blinds(vertical)">
                                      <p:cBhvr>
                                        <p:cTn id="1262" dur="5000"/>
                                        <p:tgtEl>
                                          <p:spTgt spid="105"/>
                                        </p:tgtEl>
                                      </p:cBhvr>
                                    </p:animEffect>
                                    <p:set>
                                      <p:cBhvr>
                                        <p:cTn id="1263" dur="1" fill="hold">
                                          <p:stCondLst>
                                            <p:cond delay="4999"/>
                                          </p:stCondLst>
                                        </p:cTn>
                                        <p:tgtEl>
                                          <p:spTgt spid="105"/>
                                        </p:tgtEl>
                                        <p:attrNameLst>
                                          <p:attrName>style.visibility</p:attrName>
                                        </p:attrNameLst>
                                      </p:cBhvr>
                                      <p:to>
                                        <p:strVal val="hidden"/>
                                      </p:to>
                                    </p:set>
                                  </p:childTnLst>
                                </p:cTn>
                              </p:par>
                              <p:par>
                                <p:cTn id="1264" presetID="8" presetClass="emph" presetSubtype="0" fill="hold" grpId="3" nodeType="withEffect">
                                  <p:stCondLst>
                                    <p:cond delay="0"/>
                                  </p:stCondLst>
                                  <p:childTnLst>
                                    <p:animRot by="-21600000">
                                      <p:cBhvr>
                                        <p:cTn id="1265" dur="5000" fill="hold"/>
                                        <p:tgtEl>
                                          <p:spTgt spid="105"/>
                                        </p:tgtEl>
                                        <p:attrNameLst>
                                          <p:attrName>r</p:attrName>
                                        </p:attrNameLst>
                                      </p:cBhvr>
                                    </p:animRot>
                                  </p:childTnLst>
                                </p:cTn>
                              </p:par>
                              <p:par>
                                <p:cTn id="1266" presetID="2" presetClass="entr" presetSubtype="8" fill="hold" grpId="0" nodeType="withEffect">
                                  <p:stCondLst>
                                    <p:cond delay="0"/>
                                  </p:stCondLst>
                                  <p:childTnLst>
                                    <p:set>
                                      <p:cBhvr>
                                        <p:cTn id="1267" dur="1" fill="hold">
                                          <p:stCondLst>
                                            <p:cond delay="0"/>
                                          </p:stCondLst>
                                        </p:cTn>
                                        <p:tgtEl>
                                          <p:spTgt spid="106"/>
                                        </p:tgtEl>
                                        <p:attrNameLst>
                                          <p:attrName>style.visibility</p:attrName>
                                        </p:attrNameLst>
                                      </p:cBhvr>
                                      <p:to>
                                        <p:strVal val="visible"/>
                                      </p:to>
                                    </p:set>
                                    <p:anim calcmode="lin" valueType="num">
                                      <p:cBhvr additive="base">
                                        <p:cTn id="1268" dur="5000" fill="hold"/>
                                        <p:tgtEl>
                                          <p:spTgt spid="106"/>
                                        </p:tgtEl>
                                        <p:attrNameLst>
                                          <p:attrName>ppt_x</p:attrName>
                                        </p:attrNameLst>
                                      </p:cBhvr>
                                      <p:tavLst>
                                        <p:tav tm="0">
                                          <p:val>
                                            <p:strVal val="0-#ppt_w/2"/>
                                          </p:val>
                                        </p:tav>
                                        <p:tav tm="100000">
                                          <p:val>
                                            <p:strVal val="#ppt_x"/>
                                          </p:val>
                                        </p:tav>
                                      </p:tavLst>
                                    </p:anim>
                                    <p:anim calcmode="lin" valueType="num">
                                      <p:cBhvr additive="base">
                                        <p:cTn id="1269" dur="5000" fill="hold"/>
                                        <p:tgtEl>
                                          <p:spTgt spid="106"/>
                                        </p:tgtEl>
                                        <p:attrNameLst>
                                          <p:attrName>ppt_y</p:attrName>
                                        </p:attrNameLst>
                                      </p:cBhvr>
                                      <p:tavLst>
                                        <p:tav tm="0">
                                          <p:val>
                                            <p:strVal val="#ppt_y"/>
                                          </p:val>
                                        </p:tav>
                                        <p:tav tm="100000">
                                          <p:val>
                                            <p:strVal val="#ppt_y"/>
                                          </p:val>
                                        </p:tav>
                                      </p:tavLst>
                                    </p:anim>
                                  </p:childTnLst>
                                </p:cTn>
                              </p:par>
                              <p:par>
                                <p:cTn id="1270" presetID="2" presetClass="exit" presetSubtype="8" fill="hold" grpId="1" nodeType="withEffect">
                                  <p:stCondLst>
                                    <p:cond delay="0"/>
                                  </p:stCondLst>
                                  <p:childTnLst>
                                    <p:anim calcmode="lin" valueType="num">
                                      <p:cBhvr additive="base">
                                        <p:cTn id="1271" dur="5000"/>
                                        <p:tgtEl>
                                          <p:spTgt spid="106"/>
                                        </p:tgtEl>
                                        <p:attrNameLst>
                                          <p:attrName>ppt_x</p:attrName>
                                        </p:attrNameLst>
                                      </p:cBhvr>
                                      <p:tavLst>
                                        <p:tav tm="0">
                                          <p:val>
                                            <p:strVal val="ppt_x"/>
                                          </p:val>
                                        </p:tav>
                                        <p:tav tm="100000">
                                          <p:val>
                                            <p:strVal val="0-ppt_w/2"/>
                                          </p:val>
                                        </p:tav>
                                      </p:tavLst>
                                    </p:anim>
                                    <p:anim calcmode="lin" valueType="num">
                                      <p:cBhvr additive="base">
                                        <p:cTn id="1272" dur="5000"/>
                                        <p:tgtEl>
                                          <p:spTgt spid="106"/>
                                        </p:tgtEl>
                                        <p:attrNameLst>
                                          <p:attrName>ppt_y</p:attrName>
                                        </p:attrNameLst>
                                      </p:cBhvr>
                                      <p:tavLst>
                                        <p:tav tm="0">
                                          <p:val>
                                            <p:strVal val="ppt_y"/>
                                          </p:val>
                                        </p:tav>
                                        <p:tav tm="100000">
                                          <p:val>
                                            <p:strVal val="ppt_y"/>
                                          </p:val>
                                        </p:tav>
                                      </p:tavLst>
                                    </p:anim>
                                    <p:set>
                                      <p:cBhvr>
                                        <p:cTn id="1273" dur="1" fill="hold">
                                          <p:stCondLst>
                                            <p:cond delay="4999"/>
                                          </p:stCondLst>
                                        </p:cTn>
                                        <p:tgtEl>
                                          <p:spTgt spid="106"/>
                                        </p:tgtEl>
                                        <p:attrNameLst>
                                          <p:attrName>style.visibility</p:attrName>
                                        </p:attrNameLst>
                                      </p:cBhvr>
                                      <p:to>
                                        <p:strVal val="hidden"/>
                                      </p:to>
                                    </p:set>
                                  </p:childTnLst>
                                </p:cTn>
                              </p:par>
                              <p:par>
                                <p:cTn id="1274" presetID="3" presetClass="exit" presetSubtype="5" fill="hold" grpId="2" nodeType="withEffect">
                                  <p:stCondLst>
                                    <p:cond delay="0"/>
                                  </p:stCondLst>
                                  <p:childTnLst>
                                    <p:animEffect transition="out" filter="blinds(vertical)">
                                      <p:cBhvr>
                                        <p:cTn id="1275" dur="5000"/>
                                        <p:tgtEl>
                                          <p:spTgt spid="106"/>
                                        </p:tgtEl>
                                      </p:cBhvr>
                                    </p:animEffect>
                                    <p:set>
                                      <p:cBhvr>
                                        <p:cTn id="1276" dur="1" fill="hold">
                                          <p:stCondLst>
                                            <p:cond delay="4999"/>
                                          </p:stCondLst>
                                        </p:cTn>
                                        <p:tgtEl>
                                          <p:spTgt spid="106"/>
                                        </p:tgtEl>
                                        <p:attrNameLst>
                                          <p:attrName>style.visibility</p:attrName>
                                        </p:attrNameLst>
                                      </p:cBhvr>
                                      <p:to>
                                        <p:strVal val="hidden"/>
                                      </p:to>
                                    </p:set>
                                  </p:childTnLst>
                                </p:cTn>
                              </p:par>
                              <p:par>
                                <p:cTn id="1277" presetID="8" presetClass="emph" presetSubtype="0" fill="hold" grpId="3" nodeType="withEffect">
                                  <p:stCondLst>
                                    <p:cond delay="0"/>
                                  </p:stCondLst>
                                  <p:childTnLst>
                                    <p:animRot by="-21600000">
                                      <p:cBhvr>
                                        <p:cTn id="1278" dur="5000" fill="hold"/>
                                        <p:tgtEl>
                                          <p:spTgt spid="106"/>
                                        </p:tgtEl>
                                        <p:attrNameLst>
                                          <p:attrName>r</p:attrName>
                                        </p:attrNameLst>
                                      </p:cBhvr>
                                    </p:animRot>
                                  </p:childTnLst>
                                </p:cTn>
                              </p:par>
                              <p:par>
                                <p:cTn id="1279" presetID="2" presetClass="entr" presetSubtype="8" fill="hold" grpId="0" nodeType="withEffect">
                                  <p:stCondLst>
                                    <p:cond delay="0"/>
                                  </p:stCondLst>
                                  <p:childTnLst>
                                    <p:set>
                                      <p:cBhvr>
                                        <p:cTn id="1280" dur="1" fill="hold">
                                          <p:stCondLst>
                                            <p:cond delay="0"/>
                                          </p:stCondLst>
                                        </p:cTn>
                                        <p:tgtEl>
                                          <p:spTgt spid="107"/>
                                        </p:tgtEl>
                                        <p:attrNameLst>
                                          <p:attrName>style.visibility</p:attrName>
                                        </p:attrNameLst>
                                      </p:cBhvr>
                                      <p:to>
                                        <p:strVal val="visible"/>
                                      </p:to>
                                    </p:set>
                                    <p:anim calcmode="lin" valueType="num">
                                      <p:cBhvr additive="base">
                                        <p:cTn id="1281" dur="5000" fill="hold"/>
                                        <p:tgtEl>
                                          <p:spTgt spid="107"/>
                                        </p:tgtEl>
                                        <p:attrNameLst>
                                          <p:attrName>ppt_x</p:attrName>
                                        </p:attrNameLst>
                                      </p:cBhvr>
                                      <p:tavLst>
                                        <p:tav tm="0">
                                          <p:val>
                                            <p:strVal val="0-#ppt_w/2"/>
                                          </p:val>
                                        </p:tav>
                                        <p:tav tm="100000">
                                          <p:val>
                                            <p:strVal val="#ppt_x"/>
                                          </p:val>
                                        </p:tav>
                                      </p:tavLst>
                                    </p:anim>
                                    <p:anim calcmode="lin" valueType="num">
                                      <p:cBhvr additive="base">
                                        <p:cTn id="1282" dur="5000" fill="hold"/>
                                        <p:tgtEl>
                                          <p:spTgt spid="107"/>
                                        </p:tgtEl>
                                        <p:attrNameLst>
                                          <p:attrName>ppt_y</p:attrName>
                                        </p:attrNameLst>
                                      </p:cBhvr>
                                      <p:tavLst>
                                        <p:tav tm="0">
                                          <p:val>
                                            <p:strVal val="#ppt_y"/>
                                          </p:val>
                                        </p:tav>
                                        <p:tav tm="100000">
                                          <p:val>
                                            <p:strVal val="#ppt_y"/>
                                          </p:val>
                                        </p:tav>
                                      </p:tavLst>
                                    </p:anim>
                                  </p:childTnLst>
                                </p:cTn>
                              </p:par>
                              <p:par>
                                <p:cTn id="1283" presetID="2" presetClass="exit" presetSubtype="8" fill="hold" grpId="1" nodeType="withEffect">
                                  <p:stCondLst>
                                    <p:cond delay="0"/>
                                  </p:stCondLst>
                                  <p:childTnLst>
                                    <p:anim calcmode="lin" valueType="num">
                                      <p:cBhvr additive="base">
                                        <p:cTn id="1284" dur="5000"/>
                                        <p:tgtEl>
                                          <p:spTgt spid="107"/>
                                        </p:tgtEl>
                                        <p:attrNameLst>
                                          <p:attrName>ppt_x</p:attrName>
                                        </p:attrNameLst>
                                      </p:cBhvr>
                                      <p:tavLst>
                                        <p:tav tm="0">
                                          <p:val>
                                            <p:strVal val="ppt_x"/>
                                          </p:val>
                                        </p:tav>
                                        <p:tav tm="100000">
                                          <p:val>
                                            <p:strVal val="0-ppt_w/2"/>
                                          </p:val>
                                        </p:tav>
                                      </p:tavLst>
                                    </p:anim>
                                    <p:anim calcmode="lin" valueType="num">
                                      <p:cBhvr additive="base">
                                        <p:cTn id="1285" dur="5000"/>
                                        <p:tgtEl>
                                          <p:spTgt spid="107"/>
                                        </p:tgtEl>
                                        <p:attrNameLst>
                                          <p:attrName>ppt_y</p:attrName>
                                        </p:attrNameLst>
                                      </p:cBhvr>
                                      <p:tavLst>
                                        <p:tav tm="0">
                                          <p:val>
                                            <p:strVal val="ppt_y"/>
                                          </p:val>
                                        </p:tav>
                                        <p:tav tm="100000">
                                          <p:val>
                                            <p:strVal val="ppt_y"/>
                                          </p:val>
                                        </p:tav>
                                      </p:tavLst>
                                    </p:anim>
                                    <p:set>
                                      <p:cBhvr>
                                        <p:cTn id="1286" dur="1" fill="hold">
                                          <p:stCondLst>
                                            <p:cond delay="4999"/>
                                          </p:stCondLst>
                                        </p:cTn>
                                        <p:tgtEl>
                                          <p:spTgt spid="107"/>
                                        </p:tgtEl>
                                        <p:attrNameLst>
                                          <p:attrName>style.visibility</p:attrName>
                                        </p:attrNameLst>
                                      </p:cBhvr>
                                      <p:to>
                                        <p:strVal val="hidden"/>
                                      </p:to>
                                    </p:set>
                                  </p:childTnLst>
                                </p:cTn>
                              </p:par>
                              <p:par>
                                <p:cTn id="1287" presetID="3" presetClass="exit" presetSubtype="5" fill="hold" grpId="2" nodeType="withEffect">
                                  <p:stCondLst>
                                    <p:cond delay="0"/>
                                  </p:stCondLst>
                                  <p:childTnLst>
                                    <p:animEffect transition="out" filter="blinds(vertical)">
                                      <p:cBhvr>
                                        <p:cTn id="1288" dur="5000"/>
                                        <p:tgtEl>
                                          <p:spTgt spid="107"/>
                                        </p:tgtEl>
                                      </p:cBhvr>
                                    </p:animEffect>
                                    <p:set>
                                      <p:cBhvr>
                                        <p:cTn id="1289" dur="1" fill="hold">
                                          <p:stCondLst>
                                            <p:cond delay="4999"/>
                                          </p:stCondLst>
                                        </p:cTn>
                                        <p:tgtEl>
                                          <p:spTgt spid="107"/>
                                        </p:tgtEl>
                                        <p:attrNameLst>
                                          <p:attrName>style.visibility</p:attrName>
                                        </p:attrNameLst>
                                      </p:cBhvr>
                                      <p:to>
                                        <p:strVal val="hidden"/>
                                      </p:to>
                                    </p:set>
                                  </p:childTnLst>
                                </p:cTn>
                              </p:par>
                              <p:par>
                                <p:cTn id="1290" presetID="8" presetClass="emph" presetSubtype="0" fill="hold" grpId="3" nodeType="withEffect">
                                  <p:stCondLst>
                                    <p:cond delay="0"/>
                                  </p:stCondLst>
                                  <p:childTnLst>
                                    <p:animRot by="-21600000">
                                      <p:cBhvr>
                                        <p:cTn id="1291" dur="5000" fill="hold"/>
                                        <p:tgtEl>
                                          <p:spTgt spid="107"/>
                                        </p:tgtEl>
                                        <p:attrNameLst>
                                          <p:attrName>r</p:attrName>
                                        </p:attrNameLst>
                                      </p:cBhvr>
                                    </p:animRot>
                                  </p:childTnLst>
                                </p:cTn>
                              </p:par>
                              <p:par>
                                <p:cTn id="1292" presetID="2" presetClass="entr" presetSubtype="8" fill="hold" grpId="0" nodeType="withEffect">
                                  <p:stCondLst>
                                    <p:cond delay="0"/>
                                  </p:stCondLst>
                                  <p:childTnLst>
                                    <p:set>
                                      <p:cBhvr>
                                        <p:cTn id="1293" dur="1" fill="hold">
                                          <p:stCondLst>
                                            <p:cond delay="0"/>
                                          </p:stCondLst>
                                        </p:cTn>
                                        <p:tgtEl>
                                          <p:spTgt spid="99"/>
                                        </p:tgtEl>
                                        <p:attrNameLst>
                                          <p:attrName>style.visibility</p:attrName>
                                        </p:attrNameLst>
                                      </p:cBhvr>
                                      <p:to>
                                        <p:strVal val="visible"/>
                                      </p:to>
                                    </p:set>
                                    <p:anim calcmode="lin" valueType="num">
                                      <p:cBhvr additive="base">
                                        <p:cTn id="1294" dur="5000" fill="hold"/>
                                        <p:tgtEl>
                                          <p:spTgt spid="99"/>
                                        </p:tgtEl>
                                        <p:attrNameLst>
                                          <p:attrName>ppt_x</p:attrName>
                                        </p:attrNameLst>
                                      </p:cBhvr>
                                      <p:tavLst>
                                        <p:tav tm="0">
                                          <p:val>
                                            <p:strVal val="0-#ppt_w/2"/>
                                          </p:val>
                                        </p:tav>
                                        <p:tav tm="100000">
                                          <p:val>
                                            <p:strVal val="#ppt_x"/>
                                          </p:val>
                                        </p:tav>
                                      </p:tavLst>
                                    </p:anim>
                                    <p:anim calcmode="lin" valueType="num">
                                      <p:cBhvr additive="base">
                                        <p:cTn id="1295" dur="5000" fill="hold"/>
                                        <p:tgtEl>
                                          <p:spTgt spid="99"/>
                                        </p:tgtEl>
                                        <p:attrNameLst>
                                          <p:attrName>ppt_y</p:attrName>
                                        </p:attrNameLst>
                                      </p:cBhvr>
                                      <p:tavLst>
                                        <p:tav tm="0">
                                          <p:val>
                                            <p:strVal val="#ppt_y"/>
                                          </p:val>
                                        </p:tav>
                                        <p:tav tm="100000">
                                          <p:val>
                                            <p:strVal val="#ppt_y"/>
                                          </p:val>
                                        </p:tav>
                                      </p:tavLst>
                                    </p:anim>
                                  </p:childTnLst>
                                </p:cTn>
                              </p:par>
                              <p:par>
                                <p:cTn id="1296" presetID="2" presetClass="exit" presetSubtype="8" fill="hold" grpId="1" nodeType="withEffect">
                                  <p:stCondLst>
                                    <p:cond delay="0"/>
                                  </p:stCondLst>
                                  <p:childTnLst>
                                    <p:anim calcmode="lin" valueType="num">
                                      <p:cBhvr additive="base">
                                        <p:cTn id="1297" dur="5000"/>
                                        <p:tgtEl>
                                          <p:spTgt spid="99"/>
                                        </p:tgtEl>
                                        <p:attrNameLst>
                                          <p:attrName>ppt_x</p:attrName>
                                        </p:attrNameLst>
                                      </p:cBhvr>
                                      <p:tavLst>
                                        <p:tav tm="0">
                                          <p:val>
                                            <p:strVal val="ppt_x"/>
                                          </p:val>
                                        </p:tav>
                                        <p:tav tm="100000">
                                          <p:val>
                                            <p:strVal val="0-ppt_w/2"/>
                                          </p:val>
                                        </p:tav>
                                      </p:tavLst>
                                    </p:anim>
                                    <p:anim calcmode="lin" valueType="num">
                                      <p:cBhvr additive="base">
                                        <p:cTn id="1298" dur="5000"/>
                                        <p:tgtEl>
                                          <p:spTgt spid="99"/>
                                        </p:tgtEl>
                                        <p:attrNameLst>
                                          <p:attrName>ppt_y</p:attrName>
                                        </p:attrNameLst>
                                      </p:cBhvr>
                                      <p:tavLst>
                                        <p:tav tm="0">
                                          <p:val>
                                            <p:strVal val="ppt_y"/>
                                          </p:val>
                                        </p:tav>
                                        <p:tav tm="100000">
                                          <p:val>
                                            <p:strVal val="ppt_y"/>
                                          </p:val>
                                        </p:tav>
                                      </p:tavLst>
                                    </p:anim>
                                    <p:set>
                                      <p:cBhvr>
                                        <p:cTn id="1299" dur="1" fill="hold">
                                          <p:stCondLst>
                                            <p:cond delay="4999"/>
                                          </p:stCondLst>
                                        </p:cTn>
                                        <p:tgtEl>
                                          <p:spTgt spid="99"/>
                                        </p:tgtEl>
                                        <p:attrNameLst>
                                          <p:attrName>style.visibility</p:attrName>
                                        </p:attrNameLst>
                                      </p:cBhvr>
                                      <p:to>
                                        <p:strVal val="hidden"/>
                                      </p:to>
                                    </p:set>
                                  </p:childTnLst>
                                </p:cTn>
                              </p:par>
                              <p:par>
                                <p:cTn id="1300" presetID="3" presetClass="exit" presetSubtype="5" fill="hold" grpId="2" nodeType="withEffect">
                                  <p:stCondLst>
                                    <p:cond delay="0"/>
                                  </p:stCondLst>
                                  <p:childTnLst>
                                    <p:animEffect transition="out" filter="blinds(vertical)">
                                      <p:cBhvr>
                                        <p:cTn id="1301" dur="5000"/>
                                        <p:tgtEl>
                                          <p:spTgt spid="99"/>
                                        </p:tgtEl>
                                      </p:cBhvr>
                                    </p:animEffect>
                                    <p:set>
                                      <p:cBhvr>
                                        <p:cTn id="1302" dur="1" fill="hold">
                                          <p:stCondLst>
                                            <p:cond delay="4999"/>
                                          </p:stCondLst>
                                        </p:cTn>
                                        <p:tgtEl>
                                          <p:spTgt spid="99"/>
                                        </p:tgtEl>
                                        <p:attrNameLst>
                                          <p:attrName>style.visibility</p:attrName>
                                        </p:attrNameLst>
                                      </p:cBhvr>
                                      <p:to>
                                        <p:strVal val="hidden"/>
                                      </p:to>
                                    </p:set>
                                  </p:childTnLst>
                                </p:cTn>
                              </p:par>
                              <p:par>
                                <p:cTn id="1303" presetID="8" presetClass="emph" presetSubtype="0" fill="hold" grpId="3" nodeType="withEffect">
                                  <p:stCondLst>
                                    <p:cond delay="0"/>
                                  </p:stCondLst>
                                  <p:childTnLst>
                                    <p:animRot by="-21600000">
                                      <p:cBhvr>
                                        <p:cTn id="1304" dur="5000" fill="hold"/>
                                        <p:tgtEl>
                                          <p:spTgt spid="99"/>
                                        </p:tgtEl>
                                        <p:attrNameLst>
                                          <p:attrName>r</p:attrName>
                                        </p:attrNameLst>
                                      </p:cBhvr>
                                    </p:animRot>
                                  </p:childTnLst>
                                </p:cTn>
                              </p:par>
                              <p:par>
                                <p:cTn id="1305" presetID="2" presetClass="entr" presetSubtype="8" fill="hold" grpId="0" nodeType="withEffect">
                                  <p:stCondLst>
                                    <p:cond delay="0"/>
                                  </p:stCondLst>
                                  <p:childTnLst>
                                    <p:set>
                                      <p:cBhvr>
                                        <p:cTn id="1306" dur="1" fill="hold">
                                          <p:stCondLst>
                                            <p:cond delay="0"/>
                                          </p:stCondLst>
                                        </p:cTn>
                                        <p:tgtEl>
                                          <p:spTgt spid="100"/>
                                        </p:tgtEl>
                                        <p:attrNameLst>
                                          <p:attrName>style.visibility</p:attrName>
                                        </p:attrNameLst>
                                      </p:cBhvr>
                                      <p:to>
                                        <p:strVal val="visible"/>
                                      </p:to>
                                    </p:set>
                                    <p:anim calcmode="lin" valueType="num">
                                      <p:cBhvr additive="base">
                                        <p:cTn id="1307" dur="5000" fill="hold"/>
                                        <p:tgtEl>
                                          <p:spTgt spid="100"/>
                                        </p:tgtEl>
                                        <p:attrNameLst>
                                          <p:attrName>ppt_x</p:attrName>
                                        </p:attrNameLst>
                                      </p:cBhvr>
                                      <p:tavLst>
                                        <p:tav tm="0">
                                          <p:val>
                                            <p:strVal val="0-#ppt_w/2"/>
                                          </p:val>
                                        </p:tav>
                                        <p:tav tm="100000">
                                          <p:val>
                                            <p:strVal val="#ppt_x"/>
                                          </p:val>
                                        </p:tav>
                                      </p:tavLst>
                                    </p:anim>
                                    <p:anim calcmode="lin" valueType="num">
                                      <p:cBhvr additive="base">
                                        <p:cTn id="1308" dur="5000" fill="hold"/>
                                        <p:tgtEl>
                                          <p:spTgt spid="100"/>
                                        </p:tgtEl>
                                        <p:attrNameLst>
                                          <p:attrName>ppt_y</p:attrName>
                                        </p:attrNameLst>
                                      </p:cBhvr>
                                      <p:tavLst>
                                        <p:tav tm="0">
                                          <p:val>
                                            <p:strVal val="#ppt_y"/>
                                          </p:val>
                                        </p:tav>
                                        <p:tav tm="100000">
                                          <p:val>
                                            <p:strVal val="#ppt_y"/>
                                          </p:val>
                                        </p:tav>
                                      </p:tavLst>
                                    </p:anim>
                                  </p:childTnLst>
                                </p:cTn>
                              </p:par>
                              <p:par>
                                <p:cTn id="1309" presetID="2" presetClass="exit" presetSubtype="8" fill="hold" grpId="1" nodeType="withEffect">
                                  <p:stCondLst>
                                    <p:cond delay="0"/>
                                  </p:stCondLst>
                                  <p:childTnLst>
                                    <p:anim calcmode="lin" valueType="num">
                                      <p:cBhvr additive="base">
                                        <p:cTn id="1310" dur="5000"/>
                                        <p:tgtEl>
                                          <p:spTgt spid="100"/>
                                        </p:tgtEl>
                                        <p:attrNameLst>
                                          <p:attrName>ppt_x</p:attrName>
                                        </p:attrNameLst>
                                      </p:cBhvr>
                                      <p:tavLst>
                                        <p:tav tm="0">
                                          <p:val>
                                            <p:strVal val="ppt_x"/>
                                          </p:val>
                                        </p:tav>
                                        <p:tav tm="100000">
                                          <p:val>
                                            <p:strVal val="0-ppt_w/2"/>
                                          </p:val>
                                        </p:tav>
                                      </p:tavLst>
                                    </p:anim>
                                    <p:anim calcmode="lin" valueType="num">
                                      <p:cBhvr additive="base">
                                        <p:cTn id="1311" dur="5000"/>
                                        <p:tgtEl>
                                          <p:spTgt spid="100"/>
                                        </p:tgtEl>
                                        <p:attrNameLst>
                                          <p:attrName>ppt_y</p:attrName>
                                        </p:attrNameLst>
                                      </p:cBhvr>
                                      <p:tavLst>
                                        <p:tav tm="0">
                                          <p:val>
                                            <p:strVal val="ppt_y"/>
                                          </p:val>
                                        </p:tav>
                                        <p:tav tm="100000">
                                          <p:val>
                                            <p:strVal val="ppt_y"/>
                                          </p:val>
                                        </p:tav>
                                      </p:tavLst>
                                    </p:anim>
                                    <p:set>
                                      <p:cBhvr>
                                        <p:cTn id="1312" dur="1" fill="hold">
                                          <p:stCondLst>
                                            <p:cond delay="4999"/>
                                          </p:stCondLst>
                                        </p:cTn>
                                        <p:tgtEl>
                                          <p:spTgt spid="100"/>
                                        </p:tgtEl>
                                        <p:attrNameLst>
                                          <p:attrName>style.visibility</p:attrName>
                                        </p:attrNameLst>
                                      </p:cBhvr>
                                      <p:to>
                                        <p:strVal val="hidden"/>
                                      </p:to>
                                    </p:set>
                                  </p:childTnLst>
                                </p:cTn>
                              </p:par>
                              <p:par>
                                <p:cTn id="1313" presetID="3" presetClass="exit" presetSubtype="5" fill="hold" grpId="2" nodeType="withEffect">
                                  <p:stCondLst>
                                    <p:cond delay="0"/>
                                  </p:stCondLst>
                                  <p:childTnLst>
                                    <p:animEffect transition="out" filter="blinds(vertical)">
                                      <p:cBhvr>
                                        <p:cTn id="1314" dur="5000"/>
                                        <p:tgtEl>
                                          <p:spTgt spid="100"/>
                                        </p:tgtEl>
                                      </p:cBhvr>
                                    </p:animEffect>
                                    <p:set>
                                      <p:cBhvr>
                                        <p:cTn id="1315" dur="1" fill="hold">
                                          <p:stCondLst>
                                            <p:cond delay="4999"/>
                                          </p:stCondLst>
                                        </p:cTn>
                                        <p:tgtEl>
                                          <p:spTgt spid="100"/>
                                        </p:tgtEl>
                                        <p:attrNameLst>
                                          <p:attrName>style.visibility</p:attrName>
                                        </p:attrNameLst>
                                      </p:cBhvr>
                                      <p:to>
                                        <p:strVal val="hidden"/>
                                      </p:to>
                                    </p:set>
                                  </p:childTnLst>
                                </p:cTn>
                              </p:par>
                              <p:par>
                                <p:cTn id="1316" presetID="8" presetClass="emph" presetSubtype="0" fill="hold" grpId="3" nodeType="withEffect">
                                  <p:stCondLst>
                                    <p:cond delay="0"/>
                                  </p:stCondLst>
                                  <p:childTnLst>
                                    <p:animRot by="-21600000">
                                      <p:cBhvr>
                                        <p:cTn id="1317" dur="5000" fill="hold"/>
                                        <p:tgtEl>
                                          <p:spTgt spid="100"/>
                                        </p:tgtEl>
                                        <p:attrNameLst>
                                          <p:attrName>r</p:attrName>
                                        </p:attrNameLst>
                                      </p:cBhvr>
                                    </p:animRot>
                                  </p:childTnLst>
                                </p:cTn>
                              </p:par>
                              <p:par>
                                <p:cTn id="1318" presetID="2" presetClass="entr" presetSubtype="8" fill="hold" grpId="0" nodeType="withEffect">
                                  <p:stCondLst>
                                    <p:cond delay="0"/>
                                  </p:stCondLst>
                                  <p:childTnLst>
                                    <p:set>
                                      <p:cBhvr>
                                        <p:cTn id="1319" dur="1" fill="hold">
                                          <p:stCondLst>
                                            <p:cond delay="0"/>
                                          </p:stCondLst>
                                        </p:cTn>
                                        <p:tgtEl>
                                          <p:spTgt spid="101"/>
                                        </p:tgtEl>
                                        <p:attrNameLst>
                                          <p:attrName>style.visibility</p:attrName>
                                        </p:attrNameLst>
                                      </p:cBhvr>
                                      <p:to>
                                        <p:strVal val="visible"/>
                                      </p:to>
                                    </p:set>
                                    <p:anim calcmode="lin" valueType="num">
                                      <p:cBhvr additive="base">
                                        <p:cTn id="1320" dur="5000" fill="hold"/>
                                        <p:tgtEl>
                                          <p:spTgt spid="101"/>
                                        </p:tgtEl>
                                        <p:attrNameLst>
                                          <p:attrName>ppt_x</p:attrName>
                                        </p:attrNameLst>
                                      </p:cBhvr>
                                      <p:tavLst>
                                        <p:tav tm="0">
                                          <p:val>
                                            <p:strVal val="0-#ppt_w/2"/>
                                          </p:val>
                                        </p:tav>
                                        <p:tav tm="100000">
                                          <p:val>
                                            <p:strVal val="#ppt_x"/>
                                          </p:val>
                                        </p:tav>
                                      </p:tavLst>
                                    </p:anim>
                                    <p:anim calcmode="lin" valueType="num">
                                      <p:cBhvr additive="base">
                                        <p:cTn id="1321" dur="5000" fill="hold"/>
                                        <p:tgtEl>
                                          <p:spTgt spid="101"/>
                                        </p:tgtEl>
                                        <p:attrNameLst>
                                          <p:attrName>ppt_y</p:attrName>
                                        </p:attrNameLst>
                                      </p:cBhvr>
                                      <p:tavLst>
                                        <p:tav tm="0">
                                          <p:val>
                                            <p:strVal val="#ppt_y"/>
                                          </p:val>
                                        </p:tav>
                                        <p:tav tm="100000">
                                          <p:val>
                                            <p:strVal val="#ppt_y"/>
                                          </p:val>
                                        </p:tav>
                                      </p:tavLst>
                                    </p:anim>
                                  </p:childTnLst>
                                </p:cTn>
                              </p:par>
                              <p:par>
                                <p:cTn id="1322" presetID="2" presetClass="exit" presetSubtype="8" fill="hold" grpId="1" nodeType="withEffect">
                                  <p:stCondLst>
                                    <p:cond delay="0"/>
                                  </p:stCondLst>
                                  <p:childTnLst>
                                    <p:anim calcmode="lin" valueType="num">
                                      <p:cBhvr additive="base">
                                        <p:cTn id="1323" dur="5000"/>
                                        <p:tgtEl>
                                          <p:spTgt spid="101"/>
                                        </p:tgtEl>
                                        <p:attrNameLst>
                                          <p:attrName>ppt_x</p:attrName>
                                        </p:attrNameLst>
                                      </p:cBhvr>
                                      <p:tavLst>
                                        <p:tav tm="0">
                                          <p:val>
                                            <p:strVal val="ppt_x"/>
                                          </p:val>
                                        </p:tav>
                                        <p:tav tm="100000">
                                          <p:val>
                                            <p:strVal val="0-ppt_w/2"/>
                                          </p:val>
                                        </p:tav>
                                      </p:tavLst>
                                    </p:anim>
                                    <p:anim calcmode="lin" valueType="num">
                                      <p:cBhvr additive="base">
                                        <p:cTn id="1324" dur="5000"/>
                                        <p:tgtEl>
                                          <p:spTgt spid="101"/>
                                        </p:tgtEl>
                                        <p:attrNameLst>
                                          <p:attrName>ppt_y</p:attrName>
                                        </p:attrNameLst>
                                      </p:cBhvr>
                                      <p:tavLst>
                                        <p:tav tm="0">
                                          <p:val>
                                            <p:strVal val="ppt_y"/>
                                          </p:val>
                                        </p:tav>
                                        <p:tav tm="100000">
                                          <p:val>
                                            <p:strVal val="ppt_y"/>
                                          </p:val>
                                        </p:tav>
                                      </p:tavLst>
                                    </p:anim>
                                    <p:set>
                                      <p:cBhvr>
                                        <p:cTn id="1325" dur="1" fill="hold">
                                          <p:stCondLst>
                                            <p:cond delay="4999"/>
                                          </p:stCondLst>
                                        </p:cTn>
                                        <p:tgtEl>
                                          <p:spTgt spid="101"/>
                                        </p:tgtEl>
                                        <p:attrNameLst>
                                          <p:attrName>style.visibility</p:attrName>
                                        </p:attrNameLst>
                                      </p:cBhvr>
                                      <p:to>
                                        <p:strVal val="hidden"/>
                                      </p:to>
                                    </p:set>
                                  </p:childTnLst>
                                </p:cTn>
                              </p:par>
                              <p:par>
                                <p:cTn id="1326" presetID="3" presetClass="exit" presetSubtype="5" fill="hold" grpId="2" nodeType="withEffect">
                                  <p:stCondLst>
                                    <p:cond delay="0"/>
                                  </p:stCondLst>
                                  <p:childTnLst>
                                    <p:animEffect transition="out" filter="blinds(vertical)">
                                      <p:cBhvr>
                                        <p:cTn id="1327" dur="5000"/>
                                        <p:tgtEl>
                                          <p:spTgt spid="101"/>
                                        </p:tgtEl>
                                      </p:cBhvr>
                                    </p:animEffect>
                                    <p:set>
                                      <p:cBhvr>
                                        <p:cTn id="1328" dur="1" fill="hold">
                                          <p:stCondLst>
                                            <p:cond delay="4999"/>
                                          </p:stCondLst>
                                        </p:cTn>
                                        <p:tgtEl>
                                          <p:spTgt spid="101"/>
                                        </p:tgtEl>
                                        <p:attrNameLst>
                                          <p:attrName>style.visibility</p:attrName>
                                        </p:attrNameLst>
                                      </p:cBhvr>
                                      <p:to>
                                        <p:strVal val="hidden"/>
                                      </p:to>
                                    </p:set>
                                  </p:childTnLst>
                                </p:cTn>
                              </p:par>
                              <p:par>
                                <p:cTn id="1329" presetID="8" presetClass="emph" presetSubtype="0" fill="hold" grpId="3" nodeType="withEffect">
                                  <p:stCondLst>
                                    <p:cond delay="0"/>
                                  </p:stCondLst>
                                  <p:childTnLst>
                                    <p:animRot by="-21600000">
                                      <p:cBhvr>
                                        <p:cTn id="1330" dur="5000" fill="hold"/>
                                        <p:tgtEl>
                                          <p:spTgt spid="101"/>
                                        </p:tgtEl>
                                        <p:attrNameLst>
                                          <p:attrName>r</p:attrName>
                                        </p:attrNameLst>
                                      </p:cBhvr>
                                    </p:animRot>
                                  </p:childTnLst>
                                </p:cTn>
                              </p:par>
                              <p:par>
                                <p:cTn id="1331" presetID="2" presetClass="entr" presetSubtype="8" fill="hold" grpId="0" nodeType="withEffect">
                                  <p:stCondLst>
                                    <p:cond delay="0"/>
                                  </p:stCondLst>
                                  <p:childTnLst>
                                    <p:set>
                                      <p:cBhvr>
                                        <p:cTn id="1332" dur="1" fill="hold">
                                          <p:stCondLst>
                                            <p:cond delay="0"/>
                                          </p:stCondLst>
                                        </p:cTn>
                                        <p:tgtEl>
                                          <p:spTgt spid="96"/>
                                        </p:tgtEl>
                                        <p:attrNameLst>
                                          <p:attrName>style.visibility</p:attrName>
                                        </p:attrNameLst>
                                      </p:cBhvr>
                                      <p:to>
                                        <p:strVal val="visible"/>
                                      </p:to>
                                    </p:set>
                                    <p:anim calcmode="lin" valueType="num">
                                      <p:cBhvr additive="base">
                                        <p:cTn id="1333" dur="5000" fill="hold"/>
                                        <p:tgtEl>
                                          <p:spTgt spid="96"/>
                                        </p:tgtEl>
                                        <p:attrNameLst>
                                          <p:attrName>ppt_x</p:attrName>
                                        </p:attrNameLst>
                                      </p:cBhvr>
                                      <p:tavLst>
                                        <p:tav tm="0">
                                          <p:val>
                                            <p:strVal val="0-#ppt_w/2"/>
                                          </p:val>
                                        </p:tav>
                                        <p:tav tm="100000">
                                          <p:val>
                                            <p:strVal val="#ppt_x"/>
                                          </p:val>
                                        </p:tav>
                                      </p:tavLst>
                                    </p:anim>
                                    <p:anim calcmode="lin" valueType="num">
                                      <p:cBhvr additive="base">
                                        <p:cTn id="1334" dur="5000" fill="hold"/>
                                        <p:tgtEl>
                                          <p:spTgt spid="96"/>
                                        </p:tgtEl>
                                        <p:attrNameLst>
                                          <p:attrName>ppt_y</p:attrName>
                                        </p:attrNameLst>
                                      </p:cBhvr>
                                      <p:tavLst>
                                        <p:tav tm="0">
                                          <p:val>
                                            <p:strVal val="#ppt_y"/>
                                          </p:val>
                                        </p:tav>
                                        <p:tav tm="100000">
                                          <p:val>
                                            <p:strVal val="#ppt_y"/>
                                          </p:val>
                                        </p:tav>
                                      </p:tavLst>
                                    </p:anim>
                                  </p:childTnLst>
                                </p:cTn>
                              </p:par>
                              <p:par>
                                <p:cTn id="1335" presetID="2" presetClass="exit" presetSubtype="8" fill="hold" grpId="1" nodeType="withEffect">
                                  <p:stCondLst>
                                    <p:cond delay="0"/>
                                  </p:stCondLst>
                                  <p:childTnLst>
                                    <p:anim calcmode="lin" valueType="num">
                                      <p:cBhvr additive="base">
                                        <p:cTn id="1336" dur="5000"/>
                                        <p:tgtEl>
                                          <p:spTgt spid="96"/>
                                        </p:tgtEl>
                                        <p:attrNameLst>
                                          <p:attrName>ppt_x</p:attrName>
                                        </p:attrNameLst>
                                      </p:cBhvr>
                                      <p:tavLst>
                                        <p:tav tm="0">
                                          <p:val>
                                            <p:strVal val="ppt_x"/>
                                          </p:val>
                                        </p:tav>
                                        <p:tav tm="100000">
                                          <p:val>
                                            <p:strVal val="0-ppt_w/2"/>
                                          </p:val>
                                        </p:tav>
                                      </p:tavLst>
                                    </p:anim>
                                    <p:anim calcmode="lin" valueType="num">
                                      <p:cBhvr additive="base">
                                        <p:cTn id="1337" dur="5000"/>
                                        <p:tgtEl>
                                          <p:spTgt spid="96"/>
                                        </p:tgtEl>
                                        <p:attrNameLst>
                                          <p:attrName>ppt_y</p:attrName>
                                        </p:attrNameLst>
                                      </p:cBhvr>
                                      <p:tavLst>
                                        <p:tav tm="0">
                                          <p:val>
                                            <p:strVal val="ppt_y"/>
                                          </p:val>
                                        </p:tav>
                                        <p:tav tm="100000">
                                          <p:val>
                                            <p:strVal val="ppt_y"/>
                                          </p:val>
                                        </p:tav>
                                      </p:tavLst>
                                    </p:anim>
                                    <p:set>
                                      <p:cBhvr>
                                        <p:cTn id="1338" dur="1" fill="hold">
                                          <p:stCondLst>
                                            <p:cond delay="4999"/>
                                          </p:stCondLst>
                                        </p:cTn>
                                        <p:tgtEl>
                                          <p:spTgt spid="96"/>
                                        </p:tgtEl>
                                        <p:attrNameLst>
                                          <p:attrName>style.visibility</p:attrName>
                                        </p:attrNameLst>
                                      </p:cBhvr>
                                      <p:to>
                                        <p:strVal val="hidden"/>
                                      </p:to>
                                    </p:set>
                                  </p:childTnLst>
                                </p:cTn>
                              </p:par>
                              <p:par>
                                <p:cTn id="1339" presetID="3" presetClass="exit" presetSubtype="5" fill="hold" grpId="2" nodeType="withEffect">
                                  <p:stCondLst>
                                    <p:cond delay="0"/>
                                  </p:stCondLst>
                                  <p:childTnLst>
                                    <p:animEffect transition="out" filter="blinds(vertical)">
                                      <p:cBhvr>
                                        <p:cTn id="1340" dur="5000"/>
                                        <p:tgtEl>
                                          <p:spTgt spid="96"/>
                                        </p:tgtEl>
                                      </p:cBhvr>
                                    </p:animEffect>
                                    <p:set>
                                      <p:cBhvr>
                                        <p:cTn id="1341" dur="1" fill="hold">
                                          <p:stCondLst>
                                            <p:cond delay="4999"/>
                                          </p:stCondLst>
                                        </p:cTn>
                                        <p:tgtEl>
                                          <p:spTgt spid="96"/>
                                        </p:tgtEl>
                                        <p:attrNameLst>
                                          <p:attrName>style.visibility</p:attrName>
                                        </p:attrNameLst>
                                      </p:cBhvr>
                                      <p:to>
                                        <p:strVal val="hidden"/>
                                      </p:to>
                                    </p:set>
                                  </p:childTnLst>
                                </p:cTn>
                              </p:par>
                              <p:par>
                                <p:cTn id="1342" presetID="8" presetClass="emph" presetSubtype="0" fill="hold" grpId="3" nodeType="withEffect">
                                  <p:stCondLst>
                                    <p:cond delay="0"/>
                                  </p:stCondLst>
                                  <p:childTnLst>
                                    <p:animRot by="-21600000">
                                      <p:cBhvr>
                                        <p:cTn id="1343" dur="5000" fill="hold"/>
                                        <p:tgtEl>
                                          <p:spTgt spid="96"/>
                                        </p:tgtEl>
                                        <p:attrNameLst>
                                          <p:attrName>r</p:attrName>
                                        </p:attrNameLst>
                                      </p:cBhvr>
                                    </p:animRot>
                                  </p:childTnLst>
                                </p:cTn>
                              </p:par>
                              <p:par>
                                <p:cTn id="1344" presetID="2" presetClass="entr" presetSubtype="8" fill="hold" grpId="0" nodeType="withEffect">
                                  <p:stCondLst>
                                    <p:cond delay="0"/>
                                  </p:stCondLst>
                                  <p:childTnLst>
                                    <p:set>
                                      <p:cBhvr>
                                        <p:cTn id="1345" dur="1" fill="hold">
                                          <p:stCondLst>
                                            <p:cond delay="0"/>
                                          </p:stCondLst>
                                        </p:cTn>
                                        <p:tgtEl>
                                          <p:spTgt spid="97"/>
                                        </p:tgtEl>
                                        <p:attrNameLst>
                                          <p:attrName>style.visibility</p:attrName>
                                        </p:attrNameLst>
                                      </p:cBhvr>
                                      <p:to>
                                        <p:strVal val="visible"/>
                                      </p:to>
                                    </p:set>
                                    <p:anim calcmode="lin" valueType="num">
                                      <p:cBhvr additive="base">
                                        <p:cTn id="1346" dur="5000" fill="hold"/>
                                        <p:tgtEl>
                                          <p:spTgt spid="97"/>
                                        </p:tgtEl>
                                        <p:attrNameLst>
                                          <p:attrName>ppt_x</p:attrName>
                                        </p:attrNameLst>
                                      </p:cBhvr>
                                      <p:tavLst>
                                        <p:tav tm="0">
                                          <p:val>
                                            <p:strVal val="0-#ppt_w/2"/>
                                          </p:val>
                                        </p:tav>
                                        <p:tav tm="100000">
                                          <p:val>
                                            <p:strVal val="#ppt_x"/>
                                          </p:val>
                                        </p:tav>
                                      </p:tavLst>
                                    </p:anim>
                                    <p:anim calcmode="lin" valueType="num">
                                      <p:cBhvr additive="base">
                                        <p:cTn id="1347" dur="5000" fill="hold"/>
                                        <p:tgtEl>
                                          <p:spTgt spid="97"/>
                                        </p:tgtEl>
                                        <p:attrNameLst>
                                          <p:attrName>ppt_y</p:attrName>
                                        </p:attrNameLst>
                                      </p:cBhvr>
                                      <p:tavLst>
                                        <p:tav tm="0">
                                          <p:val>
                                            <p:strVal val="#ppt_y"/>
                                          </p:val>
                                        </p:tav>
                                        <p:tav tm="100000">
                                          <p:val>
                                            <p:strVal val="#ppt_y"/>
                                          </p:val>
                                        </p:tav>
                                      </p:tavLst>
                                    </p:anim>
                                  </p:childTnLst>
                                </p:cTn>
                              </p:par>
                              <p:par>
                                <p:cTn id="1348" presetID="2" presetClass="exit" presetSubtype="8" fill="hold" grpId="1" nodeType="withEffect">
                                  <p:stCondLst>
                                    <p:cond delay="0"/>
                                  </p:stCondLst>
                                  <p:childTnLst>
                                    <p:anim calcmode="lin" valueType="num">
                                      <p:cBhvr additive="base">
                                        <p:cTn id="1349" dur="5000"/>
                                        <p:tgtEl>
                                          <p:spTgt spid="97"/>
                                        </p:tgtEl>
                                        <p:attrNameLst>
                                          <p:attrName>ppt_x</p:attrName>
                                        </p:attrNameLst>
                                      </p:cBhvr>
                                      <p:tavLst>
                                        <p:tav tm="0">
                                          <p:val>
                                            <p:strVal val="ppt_x"/>
                                          </p:val>
                                        </p:tav>
                                        <p:tav tm="100000">
                                          <p:val>
                                            <p:strVal val="0-ppt_w/2"/>
                                          </p:val>
                                        </p:tav>
                                      </p:tavLst>
                                    </p:anim>
                                    <p:anim calcmode="lin" valueType="num">
                                      <p:cBhvr additive="base">
                                        <p:cTn id="1350" dur="5000"/>
                                        <p:tgtEl>
                                          <p:spTgt spid="97"/>
                                        </p:tgtEl>
                                        <p:attrNameLst>
                                          <p:attrName>ppt_y</p:attrName>
                                        </p:attrNameLst>
                                      </p:cBhvr>
                                      <p:tavLst>
                                        <p:tav tm="0">
                                          <p:val>
                                            <p:strVal val="ppt_y"/>
                                          </p:val>
                                        </p:tav>
                                        <p:tav tm="100000">
                                          <p:val>
                                            <p:strVal val="ppt_y"/>
                                          </p:val>
                                        </p:tav>
                                      </p:tavLst>
                                    </p:anim>
                                    <p:set>
                                      <p:cBhvr>
                                        <p:cTn id="1351" dur="1" fill="hold">
                                          <p:stCondLst>
                                            <p:cond delay="4999"/>
                                          </p:stCondLst>
                                        </p:cTn>
                                        <p:tgtEl>
                                          <p:spTgt spid="97"/>
                                        </p:tgtEl>
                                        <p:attrNameLst>
                                          <p:attrName>style.visibility</p:attrName>
                                        </p:attrNameLst>
                                      </p:cBhvr>
                                      <p:to>
                                        <p:strVal val="hidden"/>
                                      </p:to>
                                    </p:set>
                                  </p:childTnLst>
                                </p:cTn>
                              </p:par>
                              <p:par>
                                <p:cTn id="1352" presetID="3" presetClass="exit" presetSubtype="5" fill="hold" grpId="2" nodeType="withEffect">
                                  <p:stCondLst>
                                    <p:cond delay="0"/>
                                  </p:stCondLst>
                                  <p:childTnLst>
                                    <p:animEffect transition="out" filter="blinds(vertical)">
                                      <p:cBhvr>
                                        <p:cTn id="1353" dur="5000"/>
                                        <p:tgtEl>
                                          <p:spTgt spid="97"/>
                                        </p:tgtEl>
                                      </p:cBhvr>
                                    </p:animEffect>
                                    <p:set>
                                      <p:cBhvr>
                                        <p:cTn id="1354" dur="1" fill="hold">
                                          <p:stCondLst>
                                            <p:cond delay="4999"/>
                                          </p:stCondLst>
                                        </p:cTn>
                                        <p:tgtEl>
                                          <p:spTgt spid="97"/>
                                        </p:tgtEl>
                                        <p:attrNameLst>
                                          <p:attrName>style.visibility</p:attrName>
                                        </p:attrNameLst>
                                      </p:cBhvr>
                                      <p:to>
                                        <p:strVal val="hidden"/>
                                      </p:to>
                                    </p:set>
                                  </p:childTnLst>
                                </p:cTn>
                              </p:par>
                              <p:par>
                                <p:cTn id="1355" presetID="8" presetClass="emph" presetSubtype="0" fill="hold" grpId="3" nodeType="withEffect">
                                  <p:stCondLst>
                                    <p:cond delay="0"/>
                                  </p:stCondLst>
                                  <p:childTnLst>
                                    <p:animRot by="-21600000">
                                      <p:cBhvr>
                                        <p:cTn id="1356" dur="5000" fill="hold"/>
                                        <p:tgtEl>
                                          <p:spTgt spid="97"/>
                                        </p:tgtEl>
                                        <p:attrNameLst>
                                          <p:attrName>r</p:attrName>
                                        </p:attrNameLst>
                                      </p:cBhvr>
                                    </p:animRot>
                                  </p:childTnLst>
                                </p:cTn>
                              </p:par>
                              <p:par>
                                <p:cTn id="1357" presetID="2" presetClass="entr" presetSubtype="8" fill="hold" grpId="0" nodeType="withEffect">
                                  <p:stCondLst>
                                    <p:cond delay="0"/>
                                  </p:stCondLst>
                                  <p:childTnLst>
                                    <p:set>
                                      <p:cBhvr>
                                        <p:cTn id="1358" dur="1" fill="hold">
                                          <p:stCondLst>
                                            <p:cond delay="0"/>
                                          </p:stCondLst>
                                        </p:cTn>
                                        <p:tgtEl>
                                          <p:spTgt spid="98"/>
                                        </p:tgtEl>
                                        <p:attrNameLst>
                                          <p:attrName>style.visibility</p:attrName>
                                        </p:attrNameLst>
                                      </p:cBhvr>
                                      <p:to>
                                        <p:strVal val="visible"/>
                                      </p:to>
                                    </p:set>
                                    <p:anim calcmode="lin" valueType="num">
                                      <p:cBhvr additive="base">
                                        <p:cTn id="1359" dur="5000" fill="hold"/>
                                        <p:tgtEl>
                                          <p:spTgt spid="98"/>
                                        </p:tgtEl>
                                        <p:attrNameLst>
                                          <p:attrName>ppt_x</p:attrName>
                                        </p:attrNameLst>
                                      </p:cBhvr>
                                      <p:tavLst>
                                        <p:tav tm="0">
                                          <p:val>
                                            <p:strVal val="0-#ppt_w/2"/>
                                          </p:val>
                                        </p:tav>
                                        <p:tav tm="100000">
                                          <p:val>
                                            <p:strVal val="#ppt_x"/>
                                          </p:val>
                                        </p:tav>
                                      </p:tavLst>
                                    </p:anim>
                                    <p:anim calcmode="lin" valueType="num">
                                      <p:cBhvr additive="base">
                                        <p:cTn id="1360" dur="5000" fill="hold"/>
                                        <p:tgtEl>
                                          <p:spTgt spid="98"/>
                                        </p:tgtEl>
                                        <p:attrNameLst>
                                          <p:attrName>ppt_y</p:attrName>
                                        </p:attrNameLst>
                                      </p:cBhvr>
                                      <p:tavLst>
                                        <p:tav tm="0">
                                          <p:val>
                                            <p:strVal val="#ppt_y"/>
                                          </p:val>
                                        </p:tav>
                                        <p:tav tm="100000">
                                          <p:val>
                                            <p:strVal val="#ppt_y"/>
                                          </p:val>
                                        </p:tav>
                                      </p:tavLst>
                                    </p:anim>
                                  </p:childTnLst>
                                </p:cTn>
                              </p:par>
                              <p:par>
                                <p:cTn id="1361" presetID="2" presetClass="exit" presetSubtype="8" fill="hold" grpId="1" nodeType="withEffect">
                                  <p:stCondLst>
                                    <p:cond delay="0"/>
                                  </p:stCondLst>
                                  <p:childTnLst>
                                    <p:anim calcmode="lin" valueType="num">
                                      <p:cBhvr additive="base">
                                        <p:cTn id="1362" dur="5000"/>
                                        <p:tgtEl>
                                          <p:spTgt spid="98"/>
                                        </p:tgtEl>
                                        <p:attrNameLst>
                                          <p:attrName>ppt_x</p:attrName>
                                        </p:attrNameLst>
                                      </p:cBhvr>
                                      <p:tavLst>
                                        <p:tav tm="0">
                                          <p:val>
                                            <p:strVal val="ppt_x"/>
                                          </p:val>
                                        </p:tav>
                                        <p:tav tm="100000">
                                          <p:val>
                                            <p:strVal val="0-ppt_w/2"/>
                                          </p:val>
                                        </p:tav>
                                      </p:tavLst>
                                    </p:anim>
                                    <p:anim calcmode="lin" valueType="num">
                                      <p:cBhvr additive="base">
                                        <p:cTn id="1363" dur="5000"/>
                                        <p:tgtEl>
                                          <p:spTgt spid="98"/>
                                        </p:tgtEl>
                                        <p:attrNameLst>
                                          <p:attrName>ppt_y</p:attrName>
                                        </p:attrNameLst>
                                      </p:cBhvr>
                                      <p:tavLst>
                                        <p:tav tm="0">
                                          <p:val>
                                            <p:strVal val="ppt_y"/>
                                          </p:val>
                                        </p:tav>
                                        <p:tav tm="100000">
                                          <p:val>
                                            <p:strVal val="ppt_y"/>
                                          </p:val>
                                        </p:tav>
                                      </p:tavLst>
                                    </p:anim>
                                    <p:set>
                                      <p:cBhvr>
                                        <p:cTn id="1364" dur="1" fill="hold">
                                          <p:stCondLst>
                                            <p:cond delay="4999"/>
                                          </p:stCondLst>
                                        </p:cTn>
                                        <p:tgtEl>
                                          <p:spTgt spid="98"/>
                                        </p:tgtEl>
                                        <p:attrNameLst>
                                          <p:attrName>style.visibility</p:attrName>
                                        </p:attrNameLst>
                                      </p:cBhvr>
                                      <p:to>
                                        <p:strVal val="hidden"/>
                                      </p:to>
                                    </p:set>
                                  </p:childTnLst>
                                </p:cTn>
                              </p:par>
                              <p:par>
                                <p:cTn id="1365" presetID="3" presetClass="exit" presetSubtype="5" fill="hold" grpId="2" nodeType="withEffect">
                                  <p:stCondLst>
                                    <p:cond delay="0"/>
                                  </p:stCondLst>
                                  <p:childTnLst>
                                    <p:animEffect transition="out" filter="blinds(vertical)">
                                      <p:cBhvr>
                                        <p:cTn id="1366" dur="5000"/>
                                        <p:tgtEl>
                                          <p:spTgt spid="98"/>
                                        </p:tgtEl>
                                      </p:cBhvr>
                                    </p:animEffect>
                                    <p:set>
                                      <p:cBhvr>
                                        <p:cTn id="1367" dur="1" fill="hold">
                                          <p:stCondLst>
                                            <p:cond delay="4999"/>
                                          </p:stCondLst>
                                        </p:cTn>
                                        <p:tgtEl>
                                          <p:spTgt spid="98"/>
                                        </p:tgtEl>
                                        <p:attrNameLst>
                                          <p:attrName>style.visibility</p:attrName>
                                        </p:attrNameLst>
                                      </p:cBhvr>
                                      <p:to>
                                        <p:strVal val="hidden"/>
                                      </p:to>
                                    </p:set>
                                  </p:childTnLst>
                                </p:cTn>
                              </p:par>
                              <p:par>
                                <p:cTn id="1368" presetID="8" presetClass="emph" presetSubtype="0" fill="hold" grpId="3" nodeType="withEffect">
                                  <p:stCondLst>
                                    <p:cond delay="0"/>
                                  </p:stCondLst>
                                  <p:childTnLst>
                                    <p:animRot by="-21600000">
                                      <p:cBhvr>
                                        <p:cTn id="1369" dur="5000" fill="hold"/>
                                        <p:tgtEl>
                                          <p:spTgt spid="98"/>
                                        </p:tgtEl>
                                        <p:attrNameLst>
                                          <p:attrName>r</p:attrName>
                                        </p:attrNameLst>
                                      </p:cBhvr>
                                    </p:animRot>
                                  </p:childTnLst>
                                </p:cTn>
                              </p:par>
                              <p:par>
                                <p:cTn id="1370" presetID="2" presetClass="entr" presetSubtype="8" fill="hold" grpId="0" nodeType="withEffect">
                                  <p:stCondLst>
                                    <p:cond delay="0"/>
                                  </p:stCondLst>
                                  <p:childTnLst>
                                    <p:set>
                                      <p:cBhvr>
                                        <p:cTn id="1371" dur="1" fill="hold">
                                          <p:stCondLst>
                                            <p:cond delay="0"/>
                                          </p:stCondLst>
                                        </p:cTn>
                                        <p:tgtEl>
                                          <p:spTgt spid="93"/>
                                        </p:tgtEl>
                                        <p:attrNameLst>
                                          <p:attrName>style.visibility</p:attrName>
                                        </p:attrNameLst>
                                      </p:cBhvr>
                                      <p:to>
                                        <p:strVal val="visible"/>
                                      </p:to>
                                    </p:set>
                                    <p:anim calcmode="lin" valueType="num">
                                      <p:cBhvr additive="base">
                                        <p:cTn id="1372" dur="5000" fill="hold"/>
                                        <p:tgtEl>
                                          <p:spTgt spid="93"/>
                                        </p:tgtEl>
                                        <p:attrNameLst>
                                          <p:attrName>ppt_x</p:attrName>
                                        </p:attrNameLst>
                                      </p:cBhvr>
                                      <p:tavLst>
                                        <p:tav tm="0">
                                          <p:val>
                                            <p:strVal val="0-#ppt_w/2"/>
                                          </p:val>
                                        </p:tav>
                                        <p:tav tm="100000">
                                          <p:val>
                                            <p:strVal val="#ppt_x"/>
                                          </p:val>
                                        </p:tav>
                                      </p:tavLst>
                                    </p:anim>
                                    <p:anim calcmode="lin" valueType="num">
                                      <p:cBhvr additive="base">
                                        <p:cTn id="1373" dur="5000" fill="hold"/>
                                        <p:tgtEl>
                                          <p:spTgt spid="93"/>
                                        </p:tgtEl>
                                        <p:attrNameLst>
                                          <p:attrName>ppt_y</p:attrName>
                                        </p:attrNameLst>
                                      </p:cBhvr>
                                      <p:tavLst>
                                        <p:tav tm="0">
                                          <p:val>
                                            <p:strVal val="#ppt_y"/>
                                          </p:val>
                                        </p:tav>
                                        <p:tav tm="100000">
                                          <p:val>
                                            <p:strVal val="#ppt_y"/>
                                          </p:val>
                                        </p:tav>
                                      </p:tavLst>
                                    </p:anim>
                                  </p:childTnLst>
                                </p:cTn>
                              </p:par>
                              <p:par>
                                <p:cTn id="1374" presetID="2" presetClass="exit" presetSubtype="8" fill="hold" grpId="1" nodeType="withEffect">
                                  <p:stCondLst>
                                    <p:cond delay="0"/>
                                  </p:stCondLst>
                                  <p:childTnLst>
                                    <p:anim calcmode="lin" valueType="num">
                                      <p:cBhvr additive="base">
                                        <p:cTn id="1375" dur="5000"/>
                                        <p:tgtEl>
                                          <p:spTgt spid="93"/>
                                        </p:tgtEl>
                                        <p:attrNameLst>
                                          <p:attrName>ppt_x</p:attrName>
                                        </p:attrNameLst>
                                      </p:cBhvr>
                                      <p:tavLst>
                                        <p:tav tm="0">
                                          <p:val>
                                            <p:strVal val="ppt_x"/>
                                          </p:val>
                                        </p:tav>
                                        <p:tav tm="100000">
                                          <p:val>
                                            <p:strVal val="0-ppt_w/2"/>
                                          </p:val>
                                        </p:tav>
                                      </p:tavLst>
                                    </p:anim>
                                    <p:anim calcmode="lin" valueType="num">
                                      <p:cBhvr additive="base">
                                        <p:cTn id="1376" dur="5000"/>
                                        <p:tgtEl>
                                          <p:spTgt spid="93"/>
                                        </p:tgtEl>
                                        <p:attrNameLst>
                                          <p:attrName>ppt_y</p:attrName>
                                        </p:attrNameLst>
                                      </p:cBhvr>
                                      <p:tavLst>
                                        <p:tav tm="0">
                                          <p:val>
                                            <p:strVal val="ppt_y"/>
                                          </p:val>
                                        </p:tav>
                                        <p:tav tm="100000">
                                          <p:val>
                                            <p:strVal val="ppt_y"/>
                                          </p:val>
                                        </p:tav>
                                      </p:tavLst>
                                    </p:anim>
                                    <p:set>
                                      <p:cBhvr>
                                        <p:cTn id="1377" dur="1" fill="hold">
                                          <p:stCondLst>
                                            <p:cond delay="4999"/>
                                          </p:stCondLst>
                                        </p:cTn>
                                        <p:tgtEl>
                                          <p:spTgt spid="93"/>
                                        </p:tgtEl>
                                        <p:attrNameLst>
                                          <p:attrName>style.visibility</p:attrName>
                                        </p:attrNameLst>
                                      </p:cBhvr>
                                      <p:to>
                                        <p:strVal val="hidden"/>
                                      </p:to>
                                    </p:set>
                                  </p:childTnLst>
                                </p:cTn>
                              </p:par>
                              <p:par>
                                <p:cTn id="1378" presetID="3" presetClass="exit" presetSubtype="5" fill="hold" grpId="2" nodeType="withEffect">
                                  <p:stCondLst>
                                    <p:cond delay="0"/>
                                  </p:stCondLst>
                                  <p:childTnLst>
                                    <p:animEffect transition="out" filter="blinds(vertical)">
                                      <p:cBhvr>
                                        <p:cTn id="1379" dur="5000"/>
                                        <p:tgtEl>
                                          <p:spTgt spid="93"/>
                                        </p:tgtEl>
                                      </p:cBhvr>
                                    </p:animEffect>
                                    <p:set>
                                      <p:cBhvr>
                                        <p:cTn id="1380" dur="1" fill="hold">
                                          <p:stCondLst>
                                            <p:cond delay="4999"/>
                                          </p:stCondLst>
                                        </p:cTn>
                                        <p:tgtEl>
                                          <p:spTgt spid="93"/>
                                        </p:tgtEl>
                                        <p:attrNameLst>
                                          <p:attrName>style.visibility</p:attrName>
                                        </p:attrNameLst>
                                      </p:cBhvr>
                                      <p:to>
                                        <p:strVal val="hidden"/>
                                      </p:to>
                                    </p:set>
                                  </p:childTnLst>
                                </p:cTn>
                              </p:par>
                              <p:par>
                                <p:cTn id="1381" presetID="8" presetClass="emph" presetSubtype="0" fill="hold" grpId="3" nodeType="withEffect">
                                  <p:stCondLst>
                                    <p:cond delay="0"/>
                                  </p:stCondLst>
                                  <p:childTnLst>
                                    <p:animRot by="-21600000">
                                      <p:cBhvr>
                                        <p:cTn id="1382" dur="5000" fill="hold"/>
                                        <p:tgtEl>
                                          <p:spTgt spid="93"/>
                                        </p:tgtEl>
                                        <p:attrNameLst>
                                          <p:attrName>r</p:attrName>
                                        </p:attrNameLst>
                                      </p:cBhvr>
                                    </p:animRot>
                                  </p:childTnLst>
                                </p:cTn>
                              </p:par>
                              <p:par>
                                <p:cTn id="1383" presetID="2" presetClass="entr" presetSubtype="8" fill="hold" grpId="0" nodeType="withEffect">
                                  <p:stCondLst>
                                    <p:cond delay="0"/>
                                  </p:stCondLst>
                                  <p:childTnLst>
                                    <p:set>
                                      <p:cBhvr>
                                        <p:cTn id="1384" dur="1" fill="hold">
                                          <p:stCondLst>
                                            <p:cond delay="0"/>
                                          </p:stCondLst>
                                        </p:cTn>
                                        <p:tgtEl>
                                          <p:spTgt spid="94"/>
                                        </p:tgtEl>
                                        <p:attrNameLst>
                                          <p:attrName>style.visibility</p:attrName>
                                        </p:attrNameLst>
                                      </p:cBhvr>
                                      <p:to>
                                        <p:strVal val="visible"/>
                                      </p:to>
                                    </p:set>
                                    <p:anim calcmode="lin" valueType="num">
                                      <p:cBhvr additive="base">
                                        <p:cTn id="1385" dur="5000" fill="hold"/>
                                        <p:tgtEl>
                                          <p:spTgt spid="94"/>
                                        </p:tgtEl>
                                        <p:attrNameLst>
                                          <p:attrName>ppt_x</p:attrName>
                                        </p:attrNameLst>
                                      </p:cBhvr>
                                      <p:tavLst>
                                        <p:tav tm="0">
                                          <p:val>
                                            <p:strVal val="0-#ppt_w/2"/>
                                          </p:val>
                                        </p:tav>
                                        <p:tav tm="100000">
                                          <p:val>
                                            <p:strVal val="#ppt_x"/>
                                          </p:val>
                                        </p:tav>
                                      </p:tavLst>
                                    </p:anim>
                                    <p:anim calcmode="lin" valueType="num">
                                      <p:cBhvr additive="base">
                                        <p:cTn id="1386" dur="5000" fill="hold"/>
                                        <p:tgtEl>
                                          <p:spTgt spid="94"/>
                                        </p:tgtEl>
                                        <p:attrNameLst>
                                          <p:attrName>ppt_y</p:attrName>
                                        </p:attrNameLst>
                                      </p:cBhvr>
                                      <p:tavLst>
                                        <p:tav tm="0">
                                          <p:val>
                                            <p:strVal val="#ppt_y"/>
                                          </p:val>
                                        </p:tav>
                                        <p:tav tm="100000">
                                          <p:val>
                                            <p:strVal val="#ppt_y"/>
                                          </p:val>
                                        </p:tav>
                                      </p:tavLst>
                                    </p:anim>
                                  </p:childTnLst>
                                </p:cTn>
                              </p:par>
                              <p:par>
                                <p:cTn id="1387" presetID="2" presetClass="exit" presetSubtype="8" fill="hold" grpId="1" nodeType="withEffect">
                                  <p:stCondLst>
                                    <p:cond delay="0"/>
                                  </p:stCondLst>
                                  <p:childTnLst>
                                    <p:anim calcmode="lin" valueType="num">
                                      <p:cBhvr additive="base">
                                        <p:cTn id="1388" dur="5000"/>
                                        <p:tgtEl>
                                          <p:spTgt spid="94"/>
                                        </p:tgtEl>
                                        <p:attrNameLst>
                                          <p:attrName>ppt_x</p:attrName>
                                        </p:attrNameLst>
                                      </p:cBhvr>
                                      <p:tavLst>
                                        <p:tav tm="0">
                                          <p:val>
                                            <p:strVal val="ppt_x"/>
                                          </p:val>
                                        </p:tav>
                                        <p:tav tm="100000">
                                          <p:val>
                                            <p:strVal val="0-ppt_w/2"/>
                                          </p:val>
                                        </p:tav>
                                      </p:tavLst>
                                    </p:anim>
                                    <p:anim calcmode="lin" valueType="num">
                                      <p:cBhvr additive="base">
                                        <p:cTn id="1389" dur="5000"/>
                                        <p:tgtEl>
                                          <p:spTgt spid="94"/>
                                        </p:tgtEl>
                                        <p:attrNameLst>
                                          <p:attrName>ppt_y</p:attrName>
                                        </p:attrNameLst>
                                      </p:cBhvr>
                                      <p:tavLst>
                                        <p:tav tm="0">
                                          <p:val>
                                            <p:strVal val="ppt_y"/>
                                          </p:val>
                                        </p:tav>
                                        <p:tav tm="100000">
                                          <p:val>
                                            <p:strVal val="ppt_y"/>
                                          </p:val>
                                        </p:tav>
                                      </p:tavLst>
                                    </p:anim>
                                    <p:set>
                                      <p:cBhvr>
                                        <p:cTn id="1390" dur="1" fill="hold">
                                          <p:stCondLst>
                                            <p:cond delay="4999"/>
                                          </p:stCondLst>
                                        </p:cTn>
                                        <p:tgtEl>
                                          <p:spTgt spid="94"/>
                                        </p:tgtEl>
                                        <p:attrNameLst>
                                          <p:attrName>style.visibility</p:attrName>
                                        </p:attrNameLst>
                                      </p:cBhvr>
                                      <p:to>
                                        <p:strVal val="hidden"/>
                                      </p:to>
                                    </p:set>
                                  </p:childTnLst>
                                </p:cTn>
                              </p:par>
                              <p:par>
                                <p:cTn id="1391" presetID="3" presetClass="exit" presetSubtype="5" fill="hold" grpId="2" nodeType="withEffect">
                                  <p:stCondLst>
                                    <p:cond delay="0"/>
                                  </p:stCondLst>
                                  <p:childTnLst>
                                    <p:animEffect transition="out" filter="blinds(vertical)">
                                      <p:cBhvr>
                                        <p:cTn id="1392" dur="5000"/>
                                        <p:tgtEl>
                                          <p:spTgt spid="94"/>
                                        </p:tgtEl>
                                      </p:cBhvr>
                                    </p:animEffect>
                                    <p:set>
                                      <p:cBhvr>
                                        <p:cTn id="1393" dur="1" fill="hold">
                                          <p:stCondLst>
                                            <p:cond delay="4999"/>
                                          </p:stCondLst>
                                        </p:cTn>
                                        <p:tgtEl>
                                          <p:spTgt spid="94"/>
                                        </p:tgtEl>
                                        <p:attrNameLst>
                                          <p:attrName>style.visibility</p:attrName>
                                        </p:attrNameLst>
                                      </p:cBhvr>
                                      <p:to>
                                        <p:strVal val="hidden"/>
                                      </p:to>
                                    </p:set>
                                  </p:childTnLst>
                                </p:cTn>
                              </p:par>
                              <p:par>
                                <p:cTn id="1394" presetID="8" presetClass="emph" presetSubtype="0" fill="hold" grpId="3" nodeType="withEffect">
                                  <p:stCondLst>
                                    <p:cond delay="0"/>
                                  </p:stCondLst>
                                  <p:childTnLst>
                                    <p:animRot by="-21600000">
                                      <p:cBhvr>
                                        <p:cTn id="1395" dur="5000" fill="hold"/>
                                        <p:tgtEl>
                                          <p:spTgt spid="94"/>
                                        </p:tgtEl>
                                        <p:attrNameLst>
                                          <p:attrName>r</p:attrName>
                                        </p:attrNameLst>
                                      </p:cBhvr>
                                    </p:animRot>
                                  </p:childTnLst>
                                </p:cTn>
                              </p:par>
                              <p:par>
                                <p:cTn id="1396" presetID="2" presetClass="entr" presetSubtype="8" fill="hold" grpId="0" nodeType="withEffect">
                                  <p:stCondLst>
                                    <p:cond delay="0"/>
                                  </p:stCondLst>
                                  <p:childTnLst>
                                    <p:set>
                                      <p:cBhvr>
                                        <p:cTn id="1397" dur="1" fill="hold">
                                          <p:stCondLst>
                                            <p:cond delay="0"/>
                                          </p:stCondLst>
                                        </p:cTn>
                                        <p:tgtEl>
                                          <p:spTgt spid="95"/>
                                        </p:tgtEl>
                                        <p:attrNameLst>
                                          <p:attrName>style.visibility</p:attrName>
                                        </p:attrNameLst>
                                      </p:cBhvr>
                                      <p:to>
                                        <p:strVal val="visible"/>
                                      </p:to>
                                    </p:set>
                                    <p:anim calcmode="lin" valueType="num">
                                      <p:cBhvr additive="base">
                                        <p:cTn id="1398" dur="5000" fill="hold"/>
                                        <p:tgtEl>
                                          <p:spTgt spid="95"/>
                                        </p:tgtEl>
                                        <p:attrNameLst>
                                          <p:attrName>ppt_x</p:attrName>
                                        </p:attrNameLst>
                                      </p:cBhvr>
                                      <p:tavLst>
                                        <p:tav tm="0">
                                          <p:val>
                                            <p:strVal val="0-#ppt_w/2"/>
                                          </p:val>
                                        </p:tav>
                                        <p:tav tm="100000">
                                          <p:val>
                                            <p:strVal val="#ppt_x"/>
                                          </p:val>
                                        </p:tav>
                                      </p:tavLst>
                                    </p:anim>
                                    <p:anim calcmode="lin" valueType="num">
                                      <p:cBhvr additive="base">
                                        <p:cTn id="1399" dur="5000" fill="hold"/>
                                        <p:tgtEl>
                                          <p:spTgt spid="95"/>
                                        </p:tgtEl>
                                        <p:attrNameLst>
                                          <p:attrName>ppt_y</p:attrName>
                                        </p:attrNameLst>
                                      </p:cBhvr>
                                      <p:tavLst>
                                        <p:tav tm="0">
                                          <p:val>
                                            <p:strVal val="#ppt_y"/>
                                          </p:val>
                                        </p:tav>
                                        <p:tav tm="100000">
                                          <p:val>
                                            <p:strVal val="#ppt_y"/>
                                          </p:val>
                                        </p:tav>
                                      </p:tavLst>
                                    </p:anim>
                                  </p:childTnLst>
                                </p:cTn>
                              </p:par>
                              <p:par>
                                <p:cTn id="1400" presetID="2" presetClass="exit" presetSubtype="8" fill="hold" grpId="1" nodeType="withEffect">
                                  <p:stCondLst>
                                    <p:cond delay="0"/>
                                  </p:stCondLst>
                                  <p:childTnLst>
                                    <p:anim calcmode="lin" valueType="num">
                                      <p:cBhvr additive="base">
                                        <p:cTn id="1401" dur="5000"/>
                                        <p:tgtEl>
                                          <p:spTgt spid="95"/>
                                        </p:tgtEl>
                                        <p:attrNameLst>
                                          <p:attrName>ppt_x</p:attrName>
                                        </p:attrNameLst>
                                      </p:cBhvr>
                                      <p:tavLst>
                                        <p:tav tm="0">
                                          <p:val>
                                            <p:strVal val="ppt_x"/>
                                          </p:val>
                                        </p:tav>
                                        <p:tav tm="100000">
                                          <p:val>
                                            <p:strVal val="0-ppt_w/2"/>
                                          </p:val>
                                        </p:tav>
                                      </p:tavLst>
                                    </p:anim>
                                    <p:anim calcmode="lin" valueType="num">
                                      <p:cBhvr additive="base">
                                        <p:cTn id="1402" dur="5000"/>
                                        <p:tgtEl>
                                          <p:spTgt spid="95"/>
                                        </p:tgtEl>
                                        <p:attrNameLst>
                                          <p:attrName>ppt_y</p:attrName>
                                        </p:attrNameLst>
                                      </p:cBhvr>
                                      <p:tavLst>
                                        <p:tav tm="0">
                                          <p:val>
                                            <p:strVal val="ppt_y"/>
                                          </p:val>
                                        </p:tav>
                                        <p:tav tm="100000">
                                          <p:val>
                                            <p:strVal val="ppt_y"/>
                                          </p:val>
                                        </p:tav>
                                      </p:tavLst>
                                    </p:anim>
                                    <p:set>
                                      <p:cBhvr>
                                        <p:cTn id="1403" dur="1" fill="hold">
                                          <p:stCondLst>
                                            <p:cond delay="4999"/>
                                          </p:stCondLst>
                                        </p:cTn>
                                        <p:tgtEl>
                                          <p:spTgt spid="95"/>
                                        </p:tgtEl>
                                        <p:attrNameLst>
                                          <p:attrName>style.visibility</p:attrName>
                                        </p:attrNameLst>
                                      </p:cBhvr>
                                      <p:to>
                                        <p:strVal val="hidden"/>
                                      </p:to>
                                    </p:set>
                                  </p:childTnLst>
                                </p:cTn>
                              </p:par>
                              <p:par>
                                <p:cTn id="1404" presetID="3" presetClass="exit" presetSubtype="5" fill="hold" grpId="2" nodeType="withEffect">
                                  <p:stCondLst>
                                    <p:cond delay="0"/>
                                  </p:stCondLst>
                                  <p:childTnLst>
                                    <p:animEffect transition="out" filter="blinds(vertical)">
                                      <p:cBhvr>
                                        <p:cTn id="1405" dur="5000"/>
                                        <p:tgtEl>
                                          <p:spTgt spid="95"/>
                                        </p:tgtEl>
                                      </p:cBhvr>
                                    </p:animEffect>
                                    <p:set>
                                      <p:cBhvr>
                                        <p:cTn id="1406" dur="1" fill="hold">
                                          <p:stCondLst>
                                            <p:cond delay="4999"/>
                                          </p:stCondLst>
                                        </p:cTn>
                                        <p:tgtEl>
                                          <p:spTgt spid="95"/>
                                        </p:tgtEl>
                                        <p:attrNameLst>
                                          <p:attrName>style.visibility</p:attrName>
                                        </p:attrNameLst>
                                      </p:cBhvr>
                                      <p:to>
                                        <p:strVal val="hidden"/>
                                      </p:to>
                                    </p:set>
                                  </p:childTnLst>
                                </p:cTn>
                              </p:par>
                              <p:par>
                                <p:cTn id="1407" presetID="8" presetClass="emph" presetSubtype="0" fill="hold" grpId="3" nodeType="withEffect">
                                  <p:stCondLst>
                                    <p:cond delay="0"/>
                                  </p:stCondLst>
                                  <p:childTnLst>
                                    <p:animRot by="-21600000">
                                      <p:cBhvr>
                                        <p:cTn id="1408" dur="5000" fill="hold"/>
                                        <p:tgtEl>
                                          <p:spTgt spid="95"/>
                                        </p:tgtEl>
                                        <p:attrNameLst>
                                          <p:attrName>r</p:attrName>
                                        </p:attrNameLst>
                                      </p:cBhvr>
                                    </p:animRot>
                                  </p:childTnLst>
                                </p:cTn>
                              </p:par>
                              <p:par>
                                <p:cTn id="1409" presetID="9" presetClass="emph" presetSubtype="0" nodeType="withEffect">
                                  <p:stCondLst>
                                    <p:cond delay="0"/>
                                  </p:stCondLst>
                                  <p:childTnLst>
                                    <p:set>
                                      <p:cBhvr rctx="PPT">
                                        <p:cTn id="1410" dur="indefinite"/>
                                        <p:tgtEl>
                                          <p:spTgt spid="126"/>
                                        </p:tgtEl>
                                        <p:attrNameLst>
                                          <p:attrName>style.opacity</p:attrName>
                                        </p:attrNameLst>
                                      </p:cBhvr>
                                      <p:to>
                                        <p:strVal val="0"/>
                                      </p:to>
                                    </p:set>
                                    <p:animEffect filter="image" prLst="opacity: 0">
                                      <p:cBhvr rctx="IE">
                                        <p:cTn id="1411" dur="indefinite"/>
                                        <p:tgtEl>
                                          <p:spTgt spid="126"/>
                                        </p:tgtEl>
                                      </p:cBhvr>
                                    </p:animEffect>
                                  </p:childTnLst>
                                </p:cTn>
                              </p:par>
                              <p:par>
                                <p:cTn id="1412" presetID="23" presetClass="entr" presetSubtype="288" fill="hold" nodeType="withEffect">
                                  <p:stCondLst>
                                    <p:cond delay="2000"/>
                                  </p:stCondLst>
                                  <p:childTnLst>
                                    <p:set>
                                      <p:cBhvr>
                                        <p:cTn id="1413" dur="1" fill="hold">
                                          <p:stCondLst>
                                            <p:cond delay="0"/>
                                          </p:stCondLst>
                                        </p:cTn>
                                        <p:tgtEl>
                                          <p:spTgt spid="115"/>
                                        </p:tgtEl>
                                        <p:attrNameLst>
                                          <p:attrName>style.visibility</p:attrName>
                                        </p:attrNameLst>
                                      </p:cBhvr>
                                      <p:to>
                                        <p:strVal val="visible"/>
                                      </p:to>
                                    </p:set>
                                    <p:anim calcmode="lin" valueType="num">
                                      <p:cBhvr>
                                        <p:cTn id="1414" dur="3200" fill="hold"/>
                                        <p:tgtEl>
                                          <p:spTgt spid="115"/>
                                        </p:tgtEl>
                                        <p:attrNameLst>
                                          <p:attrName>ppt_w</p:attrName>
                                        </p:attrNameLst>
                                      </p:cBhvr>
                                      <p:tavLst>
                                        <p:tav tm="0">
                                          <p:val>
                                            <p:strVal val="4/3*#ppt_w"/>
                                          </p:val>
                                        </p:tav>
                                        <p:tav tm="100000">
                                          <p:val>
                                            <p:strVal val="#ppt_w"/>
                                          </p:val>
                                        </p:tav>
                                      </p:tavLst>
                                    </p:anim>
                                    <p:anim calcmode="lin" valueType="num">
                                      <p:cBhvr>
                                        <p:cTn id="1415" dur="3200" fill="hold"/>
                                        <p:tgtEl>
                                          <p:spTgt spid="115"/>
                                        </p:tgtEl>
                                        <p:attrNameLst>
                                          <p:attrName>ppt_h</p:attrName>
                                        </p:attrNameLst>
                                      </p:cBhvr>
                                      <p:tavLst>
                                        <p:tav tm="0">
                                          <p:val>
                                            <p:strVal val="4/3*#ppt_h"/>
                                          </p:val>
                                        </p:tav>
                                        <p:tav tm="100000">
                                          <p:val>
                                            <p:strVal val="#ppt_h"/>
                                          </p:val>
                                        </p:tav>
                                      </p:tavLst>
                                    </p:anim>
                                  </p:childTnLst>
                                </p:cTn>
                              </p:par>
                              <p:par>
                                <p:cTn id="1416" presetID="20" presetClass="entr" presetSubtype="0" fill="hold" nodeType="withEffect">
                                  <p:stCondLst>
                                    <p:cond delay="2000"/>
                                  </p:stCondLst>
                                  <p:childTnLst>
                                    <p:set>
                                      <p:cBhvr>
                                        <p:cTn id="1417" dur="1" fill="hold">
                                          <p:stCondLst>
                                            <p:cond delay="0"/>
                                          </p:stCondLst>
                                        </p:cTn>
                                        <p:tgtEl>
                                          <p:spTgt spid="115"/>
                                        </p:tgtEl>
                                        <p:attrNameLst>
                                          <p:attrName>style.visibility</p:attrName>
                                        </p:attrNameLst>
                                      </p:cBhvr>
                                      <p:to>
                                        <p:strVal val="visible"/>
                                      </p:to>
                                    </p:set>
                                    <p:animEffect transition="in" filter="wedge">
                                      <p:cBhvr>
                                        <p:cTn id="1418" dur="622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162" grpId="0" animBg="1"/>
      <p:bldP spid="162" grpId="1" animBg="1"/>
      <p:bldP spid="162" grpId="2" animBg="1"/>
      <p:bldP spid="162" grpId="3" animBg="1"/>
      <p:bldP spid="163" grpId="0" animBg="1"/>
      <p:bldP spid="163" grpId="1" animBg="1"/>
      <p:bldP spid="163" grpId="2" animBg="1"/>
      <p:bldP spid="163" grpId="3" animBg="1"/>
      <p:bldP spid="164" grpId="0" animBg="1"/>
      <p:bldP spid="164" grpId="1" animBg="1"/>
      <p:bldP spid="164" grpId="2" animBg="1"/>
      <p:bldP spid="164"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 name="94 Grupo"/>
          <p:cNvGrpSpPr/>
          <p:nvPr/>
        </p:nvGrpSpPr>
        <p:grpSpPr>
          <a:xfrm>
            <a:off x="-907" y="0"/>
            <a:ext cx="9144000" cy="5143500"/>
            <a:chOff x="0" y="0"/>
            <a:chExt cx="9144000" cy="5143500"/>
          </a:xfrm>
        </p:grpSpPr>
        <p:sp>
          <p:nvSpPr>
            <p:cNvPr id="96" name="95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0800000">
              <a:off x="4556246" y="2560138"/>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0800000" flipH="1">
              <a:off x="0" y="257175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4" name="93 Imagen" descr="Diapositiva30"/>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a:stretch/>
        </p:blipFill>
        <p:spPr>
          <a:xfrm>
            <a:off x="0" y="0"/>
            <a:ext cx="9144000" cy="5143500"/>
          </a:xfrm>
          <a:prstGeom prst="rect">
            <a:avLst/>
          </a:prstGeom>
          <a:noFill/>
          <a:ln>
            <a:noFill/>
          </a:ln>
        </p:spPr>
      </p:pic>
      <p:sp>
        <p:nvSpPr>
          <p:cNvPr id="3" name="2 Rectángulo"/>
          <p:cNvSpPr/>
          <p:nvPr/>
        </p:nvSpPr>
        <p:spPr>
          <a:xfrm rot="18858351" flipH="1">
            <a:off x="458003" y="2508836"/>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8858351" flipH="1">
            <a:off x="808807" y="3171095"/>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8858351" flipH="1">
            <a:off x="107198" y="3171095"/>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8858351" flipH="1">
            <a:off x="458003" y="3825518"/>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8858351" flipH="1">
            <a:off x="1159612" y="3800720"/>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8858351" flipH="1">
            <a:off x="-243608" y="382374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8858351" flipH="1">
            <a:off x="4165907" y="2508836"/>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8858351" flipH="1">
            <a:off x="4516711" y="3171095"/>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8858351" flipH="1">
            <a:off x="3815102" y="3171095"/>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8858351" flipH="1">
            <a:off x="4165907" y="3825518"/>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8858351" flipH="1">
            <a:off x="4867516" y="3800720"/>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8858351" flipH="1">
            <a:off x="3464298" y="382374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8858351" flipH="1">
            <a:off x="2293699" y="2508836"/>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8858351" flipH="1">
            <a:off x="2644503" y="3171095"/>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8858351" flipH="1">
            <a:off x="1942894" y="3171095"/>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8858351" flipH="1">
            <a:off x="2293699" y="3825518"/>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8858351" flipH="1">
            <a:off x="2995308" y="3800720"/>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8858351" flipH="1">
            <a:off x="1592090" y="382374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8858351" flipH="1">
            <a:off x="7873811" y="2508836"/>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8858351" flipH="1">
            <a:off x="8224615" y="3171095"/>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8858351" flipH="1">
            <a:off x="7523006" y="3171095"/>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8858351" flipH="1">
            <a:off x="7873811" y="3825518"/>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8858351" flipH="1">
            <a:off x="8575420" y="3800720"/>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8858351" flipH="1">
            <a:off x="7172202" y="382374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8858351" flipH="1">
            <a:off x="6038115" y="2508836"/>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8858351" flipH="1">
            <a:off x="6388919" y="3171095"/>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8858351" flipH="1">
            <a:off x="5687309" y="3171095"/>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8858351" flipH="1">
            <a:off x="6038115" y="3825518"/>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8858351" flipH="1">
            <a:off x="6739724" y="3800720"/>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8858351" flipH="1">
            <a:off x="5336506" y="382374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8858351" flipV="1">
            <a:off x="7871503" y="1809291"/>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8858351" flipV="1">
            <a:off x="7520699" y="114703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8858351" flipV="1">
            <a:off x="8222308" y="114703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8858351" flipV="1">
            <a:off x="7871503" y="492608"/>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8858351" flipV="1">
            <a:off x="7169894" y="517406"/>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8858351" flipV="1">
            <a:off x="8573112" y="494384"/>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8858351" flipV="1">
            <a:off x="4163599" y="1809291"/>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8858351" flipV="1">
            <a:off x="3812795" y="114703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8858351" flipV="1">
            <a:off x="4514404" y="114703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8858351" flipV="1">
            <a:off x="4163599" y="492608"/>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8858351" flipV="1">
            <a:off x="3461989" y="517406"/>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8858351" flipV="1">
            <a:off x="4865208" y="494384"/>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8858351" flipV="1">
            <a:off x="6035807" y="1809291"/>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8858351" flipV="1">
            <a:off x="5685003" y="114703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8858351" flipV="1">
            <a:off x="6386610" y="114703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8858351" flipV="1">
            <a:off x="6035807" y="492608"/>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8858351" flipV="1">
            <a:off x="5334198" y="517406"/>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8858351" flipV="1">
            <a:off x="6737416" y="494384"/>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8858351" flipV="1">
            <a:off x="455695" y="1809291"/>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8858351" flipV="1">
            <a:off x="104890" y="114703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8858351" flipV="1">
            <a:off x="806500" y="114703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8858351" flipV="1">
            <a:off x="455695" y="492608"/>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8858351" flipV="1">
            <a:off x="-245916" y="517406"/>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8858351" flipV="1">
            <a:off x="1157304" y="494384"/>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8858351" flipV="1">
            <a:off x="2291391" y="1809291"/>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8858351" flipV="1">
            <a:off x="1940587" y="114703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8858351" flipV="1">
            <a:off x="2642196" y="1147032"/>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8858351" flipV="1">
            <a:off x="2291391" y="492608"/>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8858351" flipV="1">
            <a:off x="1589782" y="517406"/>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8858351" flipV="1">
            <a:off x="2993000" y="494384"/>
            <a:ext cx="790687" cy="849295"/>
          </a:xfrm>
          <a:prstGeom prst="rect">
            <a:avLst/>
          </a:prstGeom>
          <a:gradFill>
            <a:gsLst>
              <a:gs pos="28000">
                <a:srgbClr val="006600"/>
              </a:gs>
              <a:gs pos="33000">
                <a:srgbClr val="CCFF33">
                  <a:alpha val="39000"/>
                </a:srgbClr>
              </a:gs>
              <a:gs pos="16000">
                <a:srgbClr val="C00000"/>
              </a:gs>
            </a:gsLst>
            <a:path path="circle">
              <a:fillToRect l="50000" t="50000" r="50000" b="50000"/>
            </a:path>
          </a:gradFill>
          <a:ln w="12700" cmpd="sng">
            <a:solidFill>
              <a:srgbClr val="CCFF33"/>
            </a:solidFill>
            <a:prstDash val="sysDot"/>
          </a:ln>
          <a:scene3d>
            <a:camera prst="perspectiveAbove"/>
            <a:lightRig rig="flat" dir="t">
              <a:rot lat="0" lon="0" rev="9600000"/>
            </a:lightRig>
          </a:scene3d>
          <a:sp3d extrusionH="38100" prstMaterial="metal">
            <a:bevelT prst="convex"/>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3" name="92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468560" y="31141"/>
            <a:ext cx="10009112" cy="5181600"/>
          </a:xfrm>
          <a:prstGeom prst="rect">
            <a:avLst/>
          </a:prstGeom>
          <a:noFill/>
          <a:ln>
            <a:noFill/>
          </a:ln>
        </p:spPr>
      </p:pic>
    </p:spTree>
    <p:extLst>
      <p:ext uri="{BB962C8B-B14F-4D97-AF65-F5344CB8AC3E}">
        <p14:creationId xmlns:p14="http://schemas.microsoft.com/office/powerpoint/2010/main" val="4106444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000"/>
                                  </p:stCondLst>
                                  <p:childTnLst>
                                    <p:set>
                                      <p:cBhvr>
                                        <p:cTn id="906" dur="1" fill="hold">
                                          <p:stCondLst>
                                            <p:cond delay="0"/>
                                          </p:stCondLst>
                                        </p:cTn>
                                        <p:tgtEl>
                                          <p:spTgt spid="94"/>
                                        </p:tgtEl>
                                        <p:attrNameLst>
                                          <p:attrName>style.visibility</p:attrName>
                                        </p:attrNameLst>
                                      </p:cBhvr>
                                      <p:to>
                                        <p:strVal val="visible"/>
                                      </p:to>
                                    </p:set>
                                    <p:anim calcmode="lin" valueType="num">
                                      <p:cBhvr>
                                        <p:cTn id="907" dur="3750" fill="hold"/>
                                        <p:tgtEl>
                                          <p:spTgt spid="94"/>
                                        </p:tgtEl>
                                        <p:attrNameLst>
                                          <p:attrName>ppt_w</p:attrName>
                                        </p:attrNameLst>
                                      </p:cBhvr>
                                      <p:tavLst>
                                        <p:tav tm="0">
                                          <p:val>
                                            <p:strVal val="4/3*#ppt_w"/>
                                          </p:val>
                                        </p:tav>
                                        <p:tav tm="100000">
                                          <p:val>
                                            <p:strVal val="#ppt_w"/>
                                          </p:val>
                                        </p:tav>
                                      </p:tavLst>
                                    </p:anim>
                                    <p:anim calcmode="lin" valueType="num">
                                      <p:cBhvr>
                                        <p:cTn id="908" dur="3750" fill="hold"/>
                                        <p:tgtEl>
                                          <p:spTgt spid="94"/>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000"/>
                                  </p:stCondLst>
                                  <p:childTnLst>
                                    <p:set>
                                      <p:cBhvr>
                                        <p:cTn id="910" dur="1" fill="hold">
                                          <p:stCondLst>
                                            <p:cond delay="0"/>
                                          </p:stCondLst>
                                        </p:cTn>
                                        <p:tgtEl>
                                          <p:spTgt spid="94"/>
                                        </p:tgtEl>
                                        <p:attrNameLst>
                                          <p:attrName>style.visibility</p:attrName>
                                        </p:attrNameLst>
                                      </p:cBhvr>
                                      <p:to>
                                        <p:strVal val="visible"/>
                                      </p:to>
                                    </p:set>
                                    <p:animEffect transition="in" filter="barn(outHorizontal)">
                                      <p:cBhvr>
                                        <p:cTn id="911" dur="3750"/>
                                        <p:tgtEl>
                                          <p:spTgt spid="94"/>
                                        </p:tgtEl>
                                      </p:cBhvr>
                                    </p:animEffect>
                                  </p:childTnLst>
                                </p:cTn>
                              </p:par>
                              <p:par>
                                <p:cTn id="912" presetID="9" presetClass="emph" presetSubtype="0" nodeType="withEffect">
                                  <p:stCondLst>
                                    <p:cond delay="0"/>
                                  </p:stCondLst>
                                  <p:childTnLst>
                                    <p:set>
                                      <p:cBhvr rctx="PPT">
                                        <p:cTn id="913" dur="indefinite"/>
                                        <p:tgtEl>
                                          <p:spTgt spid="93"/>
                                        </p:tgtEl>
                                        <p:attrNameLst>
                                          <p:attrName>style.opacity</p:attrName>
                                        </p:attrNameLst>
                                      </p:cBhvr>
                                      <p:to>
                                        <p:strVal val="0"/>
                                      </p:to>
                                    </p:set>
                                    <p:animEffect filter="image" prLst="opacity: 0">
                                      <p:cBhvr rctx="IE">
                                        <p:cTn id="914" dur="indefinite"/>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 name="26 Imagen" descr="Diapositiva25"/>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t="-95071" b="-1"/>
          <a:stretch/>
        </p:blipFill>
        <p:spPr>
          <a:xfrm>
            <a:off x="179512" y="-4890052"/>
            <a:ext cx="9144000" cy="10033552"/>
          </a:xfrm>
          <a:prstGeom prst="rect">
            <a:avLst/>
          </a:prstGeom>
          <a:noFill/>
          <a:ln>
            <a:noFill/>
          </a:ln>
        </p:spPr>
      </p:pic>
      <p:sp>
        <p:nvSpPr>
          <p:cNvPr id="42" name="41 Rombo"/>
          <p:cNvSpPr/>
          <p:nvPr/>
        </p:nvSpPr>
        <p:spPr>
          <a:xfrm rot="2480213">
            <a:off x="7481535" y="-870370"/>
            <a:ext cx="3924952" cy="440038"/>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2480213">
            <a:off x="7121495" y="-510330"/>
            <a:ext cx="3924952" cy="440038"/>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rot="2480213">
            <a:off x="6833462" y="65734"/>
            <a:ext cx="3924952" cy="440040"/>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ombo"/>
          <p:cNvSpPr/>
          <p:nvPr/>
        </p:nvSpPr>
        <p:spPr>
          <a:xfrm rot="2480213">
            <a:off x="6473422" y="425774"/>
            <a:ext cx="3924952" cy="440040"/>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ombo"/>
          <p:cNvSpPr/>
          <p:nvPr/>
        </p:nvSpPr>
        <p:spPr>
          <a:xfrm rot="2480213">
            <a:off x="6185390" y="1001838"/>
            <a:ext cx="3924952" cy="440040"/>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ombo"/>
          <p:cNvSpPr/>
          <p:nvPr/>
        </p:nvSpPr>
        <p:spPr>
          <a:xfrm rot="2480213">
            <a:off x="5825350" y="1505894"/>
            <a:ext cx="3924952" cy="440040"/>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ombo"/>
          <p:cNvSpPr/>
          <p:nvPr/>
        </p:nvSpPr>
        <p:spPr>
          <a:xfrm rot="2480213">
            <a:off x="5465310" y="1937942"/>
            <a:ext cx="3924952" cy="440040"/>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ombo"/>
          <p:cNvSpPr/>
          <p:nvPr/>
        </p:nvSpPr>
        <p:spPr>
          <a:xfrm rot="2480213">
            <a:off x="5105270" y="2441998"/>
            <a:ext cx="3924952" cy="440040"/>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2480213">
            <a:off x="4817238" y="2984092"/>
            <a:ext cx="3924952" cy="440040"/>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2480213">
            <a:off x="4457198" y="3522118"/>
            <a:ext cx="3924952" cy="440040"/>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2480213">
            <a:off x="4025150" y="4098182"/>
            <a:ext cx="3924952" cy="440040"/>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2480213">
            <a:off x="3621631" y="4573709"/>
            <a:ext cx="3924952" cy="440040"/>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9285936" flipH="1">
            <a:off x="-2366503" y="-945857"/>
            <a:ext cx="3924952" cy="504056"/>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9285936" flipH="1">
            <a:off x="-2006463" y="-585817"/>
            <a:ext cx="3924952" cy="504056"/>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9285936" flipH="1">
            <a:off x="-1718431" y="-9753"/>
            <a:ext cx="3924952" cy="504056"/>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9285936" flipH="1">
            <a:off x="-1358391" y="350287"/>
            <a:ext cx="3924952" cy="504056"/>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9285936" flipH="1">
            <a:off x="-1070359" y="926352"/>
            <a:ext cx="3924952" cy="504056"/>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9285936" flipH="1">
            <a:off x="-710319" y="1430407"/>
            <a:ext cx="3924952" cy="504056"/>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9285936" flipH="1">
            <a:off x="-350279" y="1862455"/>
            <a:ext cx="3924952" cy="504056"/>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9285936" flipH="1">
            <a:off x="9761" y="2366511"/>
            <a:ext cx="3924952" cy="504056"/>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9285936" flipH="1">
            <a:off x="297793" y="2908606"/>
            <a:ext cx="3924952" cy="504056"/>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9285936" flipH="1">
            <a:off x="657833" y="3446632"/>
            <a:ext cx="3924952" cy="504056"/>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19285936" flipH="1">
            <a:off x="1089881" y="4022695"/>
            <a:ext cx="3924952" cy="504056"/>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9285936" flipH="1">
            <a:off x="1493400" y="4498222"/>
            <a:ext cx="3924952" cy="504056"/>
          </a:xfrm>
          <a:prstGeom prst="diamond">
            <a:avLst/>
          </a:prstGeom>
          <a:gradFill flip="none" rotWithShape="1">
            <a:gsLst>
              <a:gs pos="6000">
                <a:srgbClr val="483950">
                  <a:alpha val="0"/>
                </a:srgbClr>
              </a:gs>
              <a:gs pos="5000">
                <a:srgbClr val="381850"/>
              </a:gs>
              <a:gs pos="1667">
                <a:schemeClr val="bg2">
                  <a:lumMod val="20000"/>
                  <a:lumOff val="80000"/>
                </a:schemeClr>
              </a:gs>
              <a:gs pos="52000">
                <a:srgbClr val="99FF33"/>
              </a:gs>
              <a:gs pos="42000">
                <a:srgbClr val="92D050">
                  <a:alpha val="0"/>
                </a:srgbClr>
              </a:gs>
              <a:gs pos="100000">
                <a:srgbClr val="FFBF00">
                  <a:alpha val="0"/>
                </a:srgbClr>
              </a:gs>
            </a:gsLst>
            <a:path path="circle">
              <a:fillToRect l="50000" t="50000" r="50000" b="50000"/>
            </a:path>
            <a:tileRect/>
          </a:gradFill>
          <a:ln w="15875">
            <a:solidFill>
              <a:srgbClr val="99FF33"/>
            </a:solidFill>
            <a:prstDash val="sysDot"/>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8" name="27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1908720" y="-1964754"/>
            <a:ext cx="12745416" cy="8280920"/>
          </a:xfrm>
          <a:prstGeom prst="rect">
            <a:avLst/>
          </a:prstGeom>
          <a:noFill/>
          <a:ln>
            <a:noFill/>
          </a:ln>
        </p:spPr>
      </p:pic>
    </p:spTree>
    <p:extLst>
      <p:ext uri="{BB962C8B-B14F-4D97-AF65-F5344CB8AC3E}">
        <p14:creationId xmlns:p14="http://schemas.microsoft.com/office/powerpoint/2010/main" val="288287705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4500" fill="hold"/>
                                        <p:tgtEl>
                                          <p:spTgt spid="42"/>
                                        </p:tgtEl>
                                        <p:attrNameLst>
                                          <p:attrName>ppt_w</p:attrName>
                                        </p:attrNameLst>
                                      </p:cBhvr>
                                      <p:tavLst>
                                        <p:tav tm="0">
                                          <p:val>
                                            <p:strVal val="#ppt_w"/>
                                          </p:val>
                                        </p:tav>
                                        <p:tav tm="100000">
                                          <p:val>
                                            <p:strVal val="#ppt_w"/>
                                          </p:val>
                                        </p:tav>
                                      </p:tavLst>
                                    </p:anim>
                                    <p:anim calcmode="lin" valueType="num">
                                      <p:cBhvr>
                                        <p:cTn id="8" dur="4500" fill="hold"/>
                                        <p:tgtEl>
                                          <p:spTgt spid="4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42"/>
                                        </p:tgtEl>
                                        <p:attrNameLst>
                                          <p:attrName>r</p:attrName>
                                        </p:attrNameLst>
                                      </p:cBhvr>
                                    </p:animRot>
                                  </p:childTnLst>
                                </p:cTn>
                              </p:par>
                              <p:par>
                                <p:cTn id="11" presetID="2" presetClass="exit" presetSubtype="12" fill="hold" grpId="2" nodeType="withEffect">
                                  <p:stCondLst>
                                    <p:cond delay="0"/>
                                  </p:stCondLst>
                                  <p:childTnLst>
                                    <p:anim calcmode="lin" valueType="num">
                                      <p:cBhvr additive="base">
                                        <p:cTn id="12" dur="5500"/>
                                        <p:tgtEl>
                                          <p:spTgt spid="42"/>
                                        </p:tgtEl>
                                        <p:attrNameLst>
                                          <p:attrName>ppt_x</p:attrName>
                                        </p:attrNameLst>
                                      </p:cBhvr>
                                      <p:tavLst>
                                        <p:tav tm="0">
                                          <p:val>
                                            <p:strVal val="ppt_x"/>
                                          </p:val>
                                        </p:tav>
                                        <p:tav tm="100000">
                                          <p:val>
                                            <p:strVal val="0-ppt_w/2"/>
                                          </p:val>
                                        </p:tav>
                                      </p:tavLst>
                                    </p:anim>
                                    <p:anim calcmode="lin" valueType="num">
                                      <p:cBhvr additive="base">
                                        <p:cTn id="13" dur="5500"/>
                                        <p:tgtEl>
                                          <p:spTgt spid="42"/>
                                        </p:tgtEl>
                                        <p:attrNameLst>
                                          <p:attrName>ppt_y</p:attrName>
                                        </p:attrNameLst>
                                      </p:cBhvr>
                                      <p:tavLst>
                                        <p:tav tm="0">
                                          <p:val>
                                            <p:strVal val="ppt_y"/>
                                          </p:val>
                                        </p:tav>
                                        <p:tav tm="100000">
                                          <p:val>
                                            <p:strVal val="1+ppt_h/2"/>
                                          </p:val>
                                        </p:tav>
                                      </p:tavLst>
                                    </p:anim>
                                    <p:set>
                                      <p:cBhvr>
                                        <p:cTn id="14" dur="1" fill="hold">
                                          <p:stCondLst>
                                            <p:cond delay="5499"/>
                                          </p:stCondLst>
                                        </p:cTn>
                                        <p:tgtEl>
                                          <p:spTgt spid="4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p:cTn id="17" dur="4500" fill="hold"/>
                                        <p:tgtEl>
                                          <p:spTgt spid="43"/>
                                        </p:tgtEl>
                                        <p:attrNameLst>
                                          <p:attrName>ppt_w</p:attrName>
                                        </p:attrNameLst>
                                      </p:cBhvr>
                                      <p:tavLst>
                                        <p:tav tm="0">
                                          <p:val>
                                            <p:strVal val="#ppt_w"/>
                                          </p:val>
                                        </p:tav>
                                        <p:tav tm="100000">
                                          <p:val>
                                            <p:strVal val="#ppt_w"/>
                                          </p:val>
                                        </p:tav>
                                      </p:tavLst>
                                    </p:anim>
                                    <p:anim calcmode="lin" valueType="num">
                                      <p:cBhvr>
                                        <p:cTn id="18" dur="4500" fill="hold"/>
                                        <p:tgtEl>
                                          <p:spTgt spid="4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43"/>
                                        </p:tgtEl>
                                        <p:attrNameLst>
                                          <p:attrName>r</p:attrName>
                                        </p:attrNameLst>
                                      </p:cBhvr>
                                    </p:animRot>
                                  </p:childTnLst>
                                </p:cTn>
                              </p:par>
                              <p:par>
                                <p:cTn id="21" presetID="2" presetClass="exit" presetSubtype="12" fill="hold" grpId="2" nodeType="withEffect">
                                  <p:stCondLst>
                                    <p:cond delay="0"/>
                                  </p:stCondLst>
                                  <p:childTnLst>
                                    <p:anim calcmode="lin" valueType="num">
                                      <p:cBhvr additive="base">
                                        <p:cTn id="22" dur="5500"/>
                                        <p:tgtEl>
                                          <p:spTgt spid="43"/>
                                        </p:tgtEl>
                                        <p:attrNameLst>
                                          <p:attrName>ppt_x</p:attrName>
                                        </p:attrNameLst>
                                      </p:cBhvr>
                                      <p:tavLst>
                                        <p:tav tm="0">
                                          <p:val>
                                            <p:strVal val="ppt_x"/>
                                          </p:val>
                                        </p:tav>
                                        <p:tav tm="100000">
                                          <p:val>
                                            <p:strVal val="0-ppt_w/2"/>
                                          </p:val>
                                        </p:tav>
                                      </p:tavLst>
                                    </p:anim>
                                    <p:anim calcmode="lin" valueType="num">
                                      <p:cBhvr additive="base">
                                        <p:cTn id="23" dur="5500"/>
                                        <p:tgtEl>
                                          <p:spTgt spid="43"/>
                                        </p:tgtEl>
                                        <p:attrNameLst>
                                          <p:attrName>ppt_y</p:attrName>
                                        </p:attrNameLst>
                                      </p:cBhvr>
                                      <p:tavLst>
                                        <p:tav tm="0">
                                          <p:val>
                                            <p:strVal val="ppt_y"/>
                                          </p:val>
                                        </p:tav>
                                        <p:tav tm="100000">
                                          <p:val>
                                            <p:strVal val="1+ppt_h/2"/>
                                          </p:val>
                                        </p:tav>
                                      </p:tavLst>
                                    </p:anim>
                                    <p:set>
                                      <p:cBhvr>
                                        <p:cTn id="24" dur="1" fill="hold">
                                          <p:stCondLst>
                                            <p:cond delay="5499"/>
                                          </p:stCondLst>
                                        </p:cTn>
                                        <p:tgtEl>
                                          <p:spTgt spid="4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p:cTn id="27" dur="4500" fill="hold"/>
                                        <p:tgtEl>
                                          <p:spTgt spid="44"/>
                                        </p:tgtEl>
                                        <p:attrNameLst>
                                          <p:attrName>ppt_w</p:attrName>
                                        </p:attrNameLst>
                                      </p:cBhvr>
                                      <p:tavLst>
                                        <p:tav tm="0">
                                          <p:val>
                                            <p:strVal val="#ppt_w"/>
                                          </p:val>
                                        </p:tav>
                                        <p:tav tm="100000">
                                          <p:val>
                                            <p:strVal val="#ppt_w"/>
                                          </p:val>
                                        </p:tav>
                                      </p:tavLst>
                                    </p:anim>
                                    <p:anim calcmode="lin" valueType="num">
                                      <p:cBhvr>
                                        <p:cTn id="28" dur="4500" fill="hold"/>
                                        <p:tgtEl>
                                          <p:spTgt spid="44"/>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44"/>
                                        </p:tgtEl>
                                        <p:attrNameLst>
                                          <p:attrName>r</p:attrName>
                                        </p:attrNameLst>
                                      </p:cBhvr>
                                    </p:animRot>
                                  </p:childTnLst>
                                </p:cTn>
                              </p:par>
                              <p:par>
                                <p:cTn id="31" presetID="2" presetClass="exit" presetSubtype="12" fill="hold" grpId="2" nodeType="withEffect">
                                  <p:stCondLst>
                                    <p:cond delay="0"/>
                                  </p:stCondLst>
                                  <p:childTnLst>
                                    <p:anim calcmode="lin" valueType="num">
                                      <p:cBhvr additive="base">
                                        <p:cTn id="32" dur="5500"/>
                                        <p:tgtEl>
                                          <p:spTgt spid="44"/>
                                        </p:tgtEl>
                                        <p:attrNameLst>
                                          <p:attrName>ppt_x</p:attrName>
                                        </p:attrNameLst>
                                      </p:cBhvr>
                                      <p:tavLst>
                                        <p:tav tm="0">
                                          <p:val>
                                            <p:strVal val="ppt_x"/>
                                          </p:val>
                                        </p:tav>
                                        <p:tav tm="100000">
                                          <p:val>
                                            <p:strVal val="0-ppt_w/2"/>
                                          </p:val>
                                        </p:tav>
                                      </p:tavLst>
                                    </p:anim>
                                    <p:anim calcmode="lin" valueType="num">
                                      <p:cBhvr additive="base">
                                        <p:cTn id="33" dur="5500"/>
                                        <p:tgtEl>
                                          <p:spTgt spid="44"/>
                                        </p:tgtEl>
                                        <p:attrNameLst>
                                          <p:attrName>ppt_y</p:attrName>
                                        </p:attrNameLst>
                                      </p:cBhvr>
                                      <p:tavLst>
                                        <p:tav tm="0">
                                          <p:val>
                                            <p:strVal val="ppt_y"/>
                                          </p:val>
                                        </p:tav>
                                        <p:tav tm="100000">
                                          <p:val>
                                            <p:strVal val="1+ppt_h/2"/>
                                          </p:val>
                                        </p:tav>
                                      </p:tavLst>
                                    </p:anim>
                                    <p:set>
                                      <p:cBhvr>
                                        <p:cTn id="34" dur="1" fill="hold">
                                          <p:stCondLst>
                                            <p:cond delay="5499"/>
                                          </p:stCondLst>
                                        </p:cTn>
                                        <p:tgtEl>
                                          <p:spTgt spid="44"/>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anim calcmode="lin" valueType="num">
                                      <p:cBhvr>
                                        <p:cTn id="37" dur="4500" fill="hold"/>
                                        <p:tgtEl>
                                          <p:spTgt spid="45"/>
                                        </p:tgtEl>
                                        <p:attrNameLst>
                                          <p:attrName>ppt_w</p:attrName>
                                        </p:attrNameLst>
                                      </p:cBhvr>
                                      <p:tavLst>
                                        <p:tav tm="0">
                                          <p:val>
                                            <p:strVal val="#ppt_w"/>
                                          </p:val>
                                        </p:tav>
                                        <p:tav tm="100000">
                                          <p:val>
                                            <p:strVal val="#ppt_w"/>
                                          </p:val>
                                        </p:tav>
                                      </p:tavLst>
                                    </p:anim>
                                    <p:anim calcmode="lin" valueType="num">
                                      <p:cBhvr>
                                        <p:cTn id="38" dur="4500" fill="hold"/>
                                        <p:tgtEl>
                                          <p:spTgt spid="45"/>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45"/>
                                        </p:tgtEl>
                                        <p:attrNameLst>
                                          <p:attrName>r</p:attrName>
                                        </p:attrNameLst>
                                      </p:cBhvr>
                                    </p:animRot>
                                  </p:childTnLst>
                                </p:cTn>
                              </p:par>
                              <p:par>
                                <p:cTn id="41" presetID="2" presetClass="exit" presetSubtype="12" fill="hold" grpId="2" nodeType="withEffect">
                                  <p:stCondLst>
                                    <p:cond delay="0"/>
                                  </p:stCondLst>
                                  <p:childTnLst>
                                    <p:anim calcmode="lin" valueType="num">
                                      <p:cBhvr additive="base">
                                        <p:cTn id="42" dur="5500"/>
                                        <p:tgtEl>
                                          <p:spTgt spid="45"/>
                                        </p:tgtEl>
                                        <p:attrNameLst>
                                          <p:attrName>ppt_x</p:attrName>
                                        </p:attrNameLst>
                                      </p:cBhvr>
                                      <p:tavLst>
                                        <p:tav tm="0">
                                          <p:val>
                                            <p:strVal val="ppt_x"/>
                                          </p:val>
                                        </p:tav>
                                        <p:tav tm="100000">
                                          <p:val>
                                            <p:strVal val="0-ppt_w/2"/>
                                          </p:val>
                                        </p:tav>
                                      </p:tavLst>
                                    </p:anim>
                                    <p:anim calcmode="lin" valueType="num">
                                      <p:cBhvr additive="base">
                                        <p:cTn id="43" dur="5500"/>
                                        <p:tgtEl>
                                          <p:spTgt spid="45"/>
                                        </p:tgtEl>
                                        <p:attrNameLst>
                                          <p:attrName>ppt_y</p:attrName>
                                        </p:attrNameLst>
                                      </p:cBhvr>
                                      <p:tavLst>
                                        <p:tav tm="0">
                                          <p:val>
                                            <p:strVal val="ppt_y"/>
                                          </p:val>
                                        </p:tav>
                                        <p:tav tm="100000">
                                          <p:val>
                                            <p:strVal val="1+ppt_h/2"/>
                                          </p:val>
                                        </p:tav>
                                      </p:tavLst>
                                    </p:anim>
                                    <p:set>
                                      <p:cBhvr>
                                        <p:cTn id="44" dur="1" fill="hold">
                                          <p:stCondLst>
                                            <p:cond delay="5499"/>
                                          </p:stCondLst>
                                        </p:cTn>
                                        <p:tgtEl>
                                          <p:spTgt spid="45"/>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p:cTn id="47" dur="4500" fill="hold"/>
                                        <p:tgtEl>
                                          <p:spTgt spid="46"/>
                                        </p:tgtEl>
                                        <p:attrNameLst>
                                          <p:attrName>ppt_w</p:attrName>
                                        </p:attrNameLst>
                                      </p:cBhvr>
                                      <p:tavLst>
                                        <p:tav tm="0">
                                          <p:val>
                                            <p:strVal val="#ppt_w"/>
                                          </p:val>
                                        </p:tav>
                                        <p:tav tm="100000">
                                          <p:val>
                                            <p:strVal val="#ppt_w"/>
                                          </p:val>
                                        </p:tav>
                                      </p:tavLst>
                                    </p:anim>
                                    <p:anim calcmode="lin" valueType="num">
                                      <p:cBhvr>
                                        <p:cTn id="48" dur="4500" fill="hold"/>
                                        <p:tgtEl>
                                          <p:spTgt spid="46"/>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46"/>
                                        </p:tgtEl>
                                        <p:attrNameLst>
                                          <p:attrName>r</p:attrName>
                                        </p:attrNameLst>
                                      </p:cBhvr>
                                    </p:animRot>
                                  </p:childTnLst>
                                </p:cTn>
                              </p:par>
                              <p:par>
                                <p:cTn id="51" presetID="2" presetClass="exit" presetSubtype="12" fill="hold" grpId="2" nodeType="withEffect">
                                  <p:stCondLst>
                                    <p:cond delay="0"/>
                                  </p:stCondLst>
                                  <p:childTnLst>
                                    <p:anim calcmode="lin" valueType="num">
                                      <p:cBhvr additive="base">
                                        <p:cTn id="52" dur="5500"/>
                                        <p:tgtEl>
                                          <p:spTgt spid="46"/>
                                        </p:tgtEl>
                                        <p:attrNameLst>
                                          <p:attrName>ppt_x</p:attrName>
                                        </p:attrNameLst>
                                      </p:cBhvr>
                                      <p:tavLst>
                                        <p:tav tm="0">
                                          <p:val>
                                            <p:strVal val="ppt_x"/>
                                          </p:val>
                                        </p:tav>
                                        <p:tav tm="100000">
                                          <p:val>
                                            <p:strVal val="0-ppt_w/2"/>
                                          </p:val>
                                        </p:tav>
                                      </p:tavLst>
                                    </p:anim>
                                    <p:anim calcmode="lin" valueType="num">
                                      <p:cBhvr additive="base">
                                        <p:cTn id="53" dur="5500"/>
                                        <p:tgtEl>
                                          <p:spTgt spid="46"/>
                                        </p:tgtEl>
                                        <p:attrNameLst>
                                          <p:attrName>ppt_y</p:attrName>
                                        </p:attrNameLst>
                                      </p:cBhvr>
                                      <p:tavLst>
                                        <p:tav tm="0">
                                          <p:val>
                                            <p:strVal val="ppt_y"/>
                                          </p:val>
                                        </p:tav>
                                        <p:tav tm="100000">
                                          <p:val>
                                            <p:strVal val="1+ppt_h/2"/>
                                          </p:val>
                                        </p:tav>
                                      </p:tavLst>
                                    </p:anim>
                                    <p:set>
                                      <p:cBhvr>
                                        <p:cTn id="54" dur="1" fill="hold">
                                          <p:stCondLst>
                                            <p:cond delay="5499"/>
                                          </p:stCondLst>
                                        </p:cTn>
                                        <p:tgtEl>
                                          <p:spTgt spid="46"/>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p:cTn id="57" dur="4500" fill="hold"/>
                                        <p:tgtEl>
                                          <p:spTgt spid="47"/>
                                        </p:tgtEl>
                                        <p:attrNameLst>
                                          <p:attrName>ppt_w</p:attrName>
                                        </p:attrNameLst>
                                      </p:cBhvr>
                                      <p:tavLst>
                                        <p:tav tm="0">
                                          <p:val>
                                            <p:strVal val="#ppt_w"/>
                                          </p:val>
                                        </p:tav>
                                        <p:tav tm="100000">
                                          <p:val>
                                            <p:strVal val="#ppt_w"/>
                                          </p:val>
                                        </p:tav>
                                      </p:tavLst>
                                    </p:anim>
                                    <p:anim calcmode="lin" valueType="num">
                                      <p:cBhvr>
                                        <p:cTn id="58" dur="4500" fill="hold"/>
                                        <p:tgtEl>
                                          <p:spTgt spid="47"/>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47"/>
                                        </p:tgtEl>
                                        <p:attrNameLst>
                                          <p:attrName>r</p:attrName>
                                        </p:attrNameLst>
                                      </p:cBhvr>
                                    </p:animRot>
                                  </p:childTnLst>
                                </p:cTn>
                              </p:par>
                              <p:par>
                                <p:cTn id="61" presetID="2" presetClass="exit" presetSubtype="12" fill="hold" grpId="2" nodeType="withEffect">
                                  <p:stCondLst>
                                    <p:cond delay="0"/>
                                  </p:stCondLst>
                                  <p:childTnLst>
                                    <p:anim calcmode="lin" valueType="num">
                                      <p:cBhvr additive="base">
                                        <p:cTn id="62" dur="5500"/>
                                        <p:tgtEl>
                                          <p:spTgt spid="47"/>
                                        </p:tgtEl>
                                        <p:attrNameLst>
                                          <p:attrName>ppt_x</p:attrName>
                                        </p:attrNameLst>
                                      </p:cBhvr>
                                      <p:tavLst>
                                        <p:tav tm="0">
                                          <p:val>
                                            <p:strVal val="ppt_x"/>
                                          </p:val>
                                        </p:tav>
                                        <p:tav tm="100000">
                                          <p:val>
                                            <p:strVal val="0-ppt_w/2"/>
                                          </p:val>
                                        </p:tav>
                                      </p:tavLst>
                                    </p:anim>
                                    <p:anim calcmode="lin" valueType="num">
                                      <p:cBhvr additive="base">
                                        <p:cTn id="63" dur="5500"/>
                                        <p:tgtEl>
                                          <p:spTgt spid="47"/>
                                        </p:tgtEl>
                                        <p:attrNameLst>
                                          <p:attrName>ppt_y</p:attrName>
                                        </p:attrNameLst>
                                      </p:cBhvr>
                                      <p:tavLst>
                                        <p:tav tm="0">
                                          <p:val>
                                            <p:strVal val="ppt_y"/>
                                          </p:val>
                                        </p:tav>
                                        <p:tav tm="100000">
                                          <p:val>
                                            <p:strVal val="1+ppt_h/2"/>
                                          </p:val>
                                        </p:tav>
                                      </p:tavLst>
                                    </p:anim>
                                    <p:set>
                                      <p:cBhvr>
                                        <p:cTn id="64" dur="1" fill="hold">
                                          <p:stCondLst>
                                            <p:cond delay="5499"/>
                                          </p:stCondLst>
                                        </p:cTn>
                                        <p:tgtEl>
                                          <p:spTgt spid="47"/>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48"/>
                                        </p:tgtEl>
                                        <p:attrNameLst>
                                          <p:attrName>style.visibility</p:attrName>
                                        </p:attrNameLst>
                                      </p:cBhvr>
                                      <p:to>
                                        <p:strVal val="visible"/>
                                      </p:to>
                                    </p:set>
                                    <p:anim calcmode="lin" valueType="num">
                                      <p:cBhvr>
                                        <p:cTn id="67" dur="4500" fill="hold"/>
                                        <p:tgtEl>
                                          <p:spTgt spid="48"/>
                                        </p:tgtEl>
                                        <p:attrNameLst>
                                          <p:attrName>ppt_w</p:attrName>
                                        </p:attrNameLst>
                                      </p:cBhvr>
                                      <p:tavLst>
                                        <p:tav tm="0">
                                          <p:val>
                                            <p:strVal val="#ppt_w"/>
                                          </p:val>
                                        </p:tav>
                                        <p:tav tm="100000">
                                          <p:val>
                                            <p:strVal val="#ppt_w"/>
                                          </p:val>
                                        </p:tav>
                                      </p:tavLst>
                                    </p:anim>
                                    <p:anim calcmode="lin" valueType="num">
                                      <p:cBhvr>
                                        <p:cTn id="68" dur="4500" fill="hold"/>
                                        <p:tgtEl>
                                          <p:spTgt spid="48"/>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48"/>
                                        </p:tgtEl>
                                        <p:attrNameLst>
                                          <p:attrName>r</p:attrName>
                                        </p:attrNameLst>
                                      </p:cBhvr>
                                    </p:animRot>
                                  </p:childTnLst>
                                </p:cTn>
                              </p:par>
                              <p:par>
                                <p:cTn id="71" presetID="2" presetClass="exit" presetSubtype="12" fill="hold" grpId="2" nodeType="withEffect">
                                  <p:stCondLst>
                                    <p:cond delay="0"/>
                                  </p:stCondLst>
                                  <p:childTnLst>
                                    <p:anim calcmode="lin" valueType="num">
                                      <p:cBhvr additive="base">
                                        <p:cTn id="72" dur="5500"/>
                                        <p:tgtEl>
                                          <p:spTgt spid="48"/>
                                        </p:tgtEl>
                                        <p:attrNameLst>
                                          <p:attrName>ppt_x</p:attrName>
                                        </p:attrNameLst>
                                      </p:cBhvr>
                                      <p:tavLst>
                                        <p:tav tm="0">
                                          <p:val>
                                            <p:strVal val="ppt_x"/>
                                          </p:val>
                                        </p:tav>
                                        <p:tav tm="100000">
                                          <p:val>
                                            <p:strVal val="0-ppt_w/2"/>
                                          </p:val>
                                        </p:tav>
                                      </p:tavLst>
                                    </p:anim>
                                    <p:anim calcmode="lin" valueType="num">
                                      <p:cBhvr additive="base">
                                        <p:cTn id="73" dur="5500"/>
                                        <p:tgtEl>
                                          <p:spTgt spid="48"/>
                                        </p:tgtEl>
                                        <p:attrNameLst>
                                          <p:attrName>ppt_y</p:attrName>
                                        </p:attrNameLst>
                                      </p:cBhvr>
                                      <p:tavLst>
                                        <p:tav tm="0">
                                          <p:val>
                                            <p:strVal val="ppt_y"/>
                                          </p:val>
                                        </p:tav>
                                        <p:tav tm="100000">
                                          <p:val>
                                            <p:strVal val="1+ppt_h/2"/>
                                          </p:val>
                                        </p:tav>
                                      </p:tavLst>
                                    </p:anim>
                                    <p:set>
                                      <p:cBhvr>
                                        <p:cTn id="74" dur="1" fill="hold">
                                          <p:stCondLst>
                                            <p:cond delay="5499"/>
                                          </p:stCondLst>
                                        </p:cTn>
                                        <p:tgtEl>
                                          <p:spTgt spid="48"/>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49"/>
                                        </p:tgtEl>
                                        <p:attrNameLst>
                                          <p:attrName>style.visibility</p:attrName>
                                        </p:attrNameLst>
                                      </p:cBhvr>
                                      <p:to>
                                        <p:strVal val="visible"/>
                                      </p:to>
                                    </p:set>
                                    <p:anim calcmode="lin" valueType="num">
                                      <p:cBhvr>
                                        <p:cTn id="77" dur="4500" fill="hold"/>
                                        <p:tgtEl>
                                          <p:spTgt spid="49"/>
                                        </p:tgtEl>
                                        <p:attrNameLst>
                                          <p:attrName>ppt_w</p:attrName>
                                        </p:attrNameLst>
                                      </p:cBhvr>
                                      <p:tavLst>
                                        <p:tav tm="0">
                                          <p:val>
                                            <p:strVal val="#ppt_w"/>
                                          </p:val>
                                        </p:tav>
                                        <p:tav tm="100000">
                                          <p:val>
                                            <p:strVal val="#ppt_w"/>
                                          </p:val>
                                        </p:tav>
                                      </p:tavLst>
                                    </p:anim>
                                    <p:anim calcmode="lin" valueType="num">
                                      <p:cBhvr>
                                        <p:cTn id="78" dur="4500" fill="hold"/>
                                        <p:tgtEl>
                                          <p:spTgt spid="49"/>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49"/>
                                        </p:tgtEl>
                                        <p:attrNameLst>
                                          <p:attrName>r</p:attrName>
                                        </p:attrNameLst>
                                      </p:cBhvr>
                                    </p:animRot>
                                  </p:childTnLst>
                                </p:cTn>
                              </p:par>
                              <p:par>
                                <p:cTn id="81" presetID="2" presetClass="exit" presetSubtype="12" fill="hold" grpId="2" nodeType="withEffect">
                                  <p:stCondLst>
                                    <p:cond delay="0"/>
                                  </p:stCondLst>
                                  <p:childTnLst>
                                    <p:anim calcmode="lin" valueType="num">
                                      <p:cBhvr additive="base">
                                        <p:cTn id="82" dur="5500"/>
                                        <p:tgtEl>
                                          <p:spTgt spid="49"/>
                                        </p:tgtEl>
                                        <p:attrNameLst>
                                          <p:attrName>ppt_x</p:attrName>
                                        </p:attrNameLst>
                                      </p:cBhvr>
                                      <p:tavLst>
                                        <p:tav tm="0">
                                          <p:val>
                                            <p:strVal val="ppt_x"/>
                                          </p:val>
                                        </p:tav>
                                        <p:tav tm="100000">
                                          <p:val>
                                            <p:strVal val="0-ppt_w/2"/>
                                          </p:val>
                                        </p:tav>
                                      </p:tavLst>
                                    </p:anim>
                                    <p:anim calcmode="lin" valueType="num">
                                      <p:cBhvr additive="base">
                                        <p:cTn id="83" dur="5500"/>
                                        <p:tgtEl>
                                          <p:spTgt spid="49"/>
                                        </p:tgtEl>
                                        <p:attrNameLst>
                                          <p:attrName>ppt_y</p:attrName>
                                        </p:attrNameLst>
                                      </p:cBhvr>
                                      <p:tavLst>
                                        <p:tav tm="0">
                                          <p:val>
                                            <p:strVal val="ppt_y"/>
                                          </p:val>
                                        </p:tav>
                                        <p:tav tm="100000">
                                          <p:val>
                                            <p:strVal val="1+ppt_h/2"/>
                                          </p:val>
                                        </p:tav>
                                      </p:tavLst>
                                    </p:anim>
                                    <p:set>
                                      <p:cBhvr>
                                        <p:cTn id="84" dur="1" fill="hold">
                                          <p:stCondLst>
                                            <p:cond delay="5499"/>
                                          </p:stCondLst>
                                        </p:cTn>
                                        <p:tgtEl>
                                          <p:spTgt spid="49"/>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4500" fill="hold"/>
                                        <p:tgtEl>
                                          <p:spTgt spid="50"/>
                                        </p:tgtEl>
                                        <p:attrNameLst>
                                          <p:attrName>ppt_w</p:attrName>
                                        </p:attrNameLst>
                                      </p:cBhvr>
                                      <p:tavLst>
                                        <p:tav tm="0">
                                          <p:val>
                                            <p:strVal val="#ppt_w"/>
                                          </p:val>
                                        </p:tav>
                                        <p:tav tm="100000">
                                          <p:val>
                                            <p:strVal val="#ppt_w"/>
                                          </p:val>
                                        </p:tav>
                                      </p:tavLst>
                                    </p:anim>
                                    <p:anim calcmode="lin" valueType="num">
                                      <p:cBhvr>
                                        <p:cTn id="88" dur="4500" fill="hold"/>
                                        <p:tgtEl>
                                          <p:spTgt spid="50"/>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50"/>
                                        </p:tgtEl>
                                        <p:attrNameLst>
                                          <p:attrName>r</p:attrName>
                                        </p:attrNameLst>
                                      </p:cBhvr>
                                    </p:animRot>
                                  </p:childTnLst>
                                </p:cTn>
                              </p:par>
                              <p:par>
                                <p:cTn id="91" presetID="2" presetClass="exit" presetSubtype="12" fill="hold" grpId="2" nodeType="withEffect">
                                  <p:stCondLst>
                                    <p:cond delay="0"/>
                                  </p:stCondLst>
                                  <p:childTnLst>
                                    <p:anim calcmode="lin" valueType="num">
                                      <p:cBhvr additive="base">
                                        <p:cTn id="92" dur="5500"/>
                                        <p:tgtEl>
                                          <p:spTgt spid="50"/>
                                        </p:tgtEl>
                                        <p:attrNameLst>
                                          <p:attrName>ppt_x</p:attrName>
                                        </p:attrNameLst>
                                      </p:cBhvr>
                                      <p:tavLst>
                                        <p:tav tm="0">
                                          <p:val>
                                            <p:strVal val="ppt_x"/>
                                          </p:val>
                                        </p:tav>
                                        <p:tav tm="100000">
                                          <p:val>
                                            <p:strVal val="0-ppt_w/2"/>
                                          </p:val>
                                        </p:tav>
                                      </p:tavLst>
                                    </p:anim>
                                    <p:anim calcmode="lin" valueType="num">
                                      <p:cBhvr additive="base">
                                        <p:cTn id="93" dur="5500"/>
                                        <p:tgtEl>
                                          <p:spTgt spid="50"/>
                                        </p:tgtEl>
                                        <p:attrNameLst>
                                          <p:attrName>ppt_y</p:attrName>
                                        </p:attrNameLst>
                                      </p:cBhvr>
                                      <p:tavLst>
                                        <p:tav tm="0">
                                          <p:val>
                                            <p:strVal val="ppt_y"/>
                                          </p:val>
                                        </p:tav>
                                        <p:tav tm="100000">
                                          <p:val>
                                            <p:strVal val="1+ppt_h/2"/>
                                          </p:val>
                                        </p:tav>
                                      </p:tavLst>
                                    </p:anim>
                                    <p:set>
                                      <p:cBhvr>
                                        <p:cTn id="94" dur="1" fill="hold">
                                          <p:stCondLst>
                                            <p:cond delay="5499"/>
                                          </p:stCondLst>
                                        </p:cTn>
                                        <p:tgtEl>
                                          <p:spTgt spid="50"/>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51"/>
                                        </p:tgtEl>
                                        <p:attrNameLst>
                                          <p:attrName>style.visibility</p:attrName>
                                        </p:attrNameLst>
                                      </p:cBhvr>
                                      <p:to>
                                        <p:strVal val="visible"/>
                                      </p:to>
                                    </p:set>
                                    <p:anim calcmode="lin" valueType="num">
                                      <p:cBhvr>
                                        <p:cTn id="97" dur="4500" fill="hold"/>
                                        <p:tgtEl>
                                          <p:spTgt spid="51"/>
                                        </p:tgtEl>
                                        <p:attrNameLst>
                                          <p:attrName>ppt_w</p:attrName>
                                        </p:attrNameLst>
                                      </p:cBhvr>
                                      <p:tavLst>
                                        <p:tav tm="0">
                                          <p:val>
                                            <p:strVal val="#ppt_w"/>
                                          </p:val>
                                        </p:tav>
                                        <p:tav tm="100000">
                                          <p:val>
                                            <p:strVal val="#ppt_w"/>
                                          </p:val>
                                        </p:tav>
                                      </p:tavLst>
                                    </p:anim>
                                    <p:anim calcmode="lin" valueType="num">
                                      <p:cBhvr>
                                        <p:cTn id="98" dur="4500" fill="hold"/>
                                        <p:tgtEl>
                                          <p:spTgt spid="5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51"/>
                                        </p:tgtEl>
                                        <p:attrNameLst>
                                          <p:attrName>r</p:attrName>
                                        </p:attrNameLst>
                                      </p:cBhvr>
                                    </p:animRot>
                                  </p:childTnLst>
                                </p:cTn>
                              </p:par>
                              <p:par>
                                <p:cTn id="101" presetID="2" presetClass="exit" presetSubtype="12" fill="hold" grpId="2" nodeType="withEffect">
                                  <p:stCondLst>
                                    <p:cond delay="0"/>
                                  </p:stCondLst>
                                  <p:childTnLst>
                                    <p:anim calcmode="lin" valueType="num">
                                      <p:cBhvr additive="base">
                                        <p:cTn id="102" dur="5500"/>
                                        <p:tgtEl>
                                          <p:spTgt spid="51"/>
                                        </p:tgtEl>
                                        <p:attrNameLst>
                                          <p:attrName>ppt_x</p:attrName>
                                        </p:attrNameLst>
                                      </p:cBhvr>
                                      <p:tavLst>
                                        <p:tav tm="0">
                                          <p:val>
                                            <p:strVal val="ppt_x"/>
                                          </p:val>
                                        </p:tav>
                                        <p:tav tm="100000">
                                          <p:val>
                                            <p:strVal val="0-ppt_w/2"/>
                                          </p:val>
                                        </p:tav>
                                      </p:tavLst>
                                    </p:anim>
                                    <p:anim calcmode="lin" valueType="num">
                                      <p:cBhvr additive="base">
                                        <p:cTn id="103" dur="5500"/>
                                        <p:tgtEl>
                                          <p:spTgt spid="51"/>
                                        </p:tgtEl>
                                        <p:attrNameLst>
                                          <p:attrName>ppt_y</p:attrName>
                                        </p:attrNameLst>
                                      </p:cBhvr>
                                      <p:tavLst>
                                        <p:tav tm="0">
                                          <p:val>
                                            <p:strVal val="ppt_y"/>
                                          </p:val>
                                        </p:tav>
                                        <p:tav tm="100000">
                                          <p:val>
                                            <p:strVal val="1+ppt_h/2"/>
                                          </p:val>
                                        </p:tav>
                                      </p:tavLst>
                                    </p:anim>
                                    <p:set>
                                      <p:cBhvr>
                                        <p:cTn id="104" dur="1" fill="hold">
                                          <p:stCondLst>
                                            <p:cond delay="5499"/>
                                          </p:stCondLst>
                                        </p:cTn>
                                        <p:tgtEl>
                                          <p:spTgt spid="5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p:cTn id="107" dur="4500" fill="hold"/>
                                        <p:tgtEl>
                                          <p:spTgt spid="52"/>
                                        </p:tgtEl>
                                        <p:attrNameLst>
                                          <p:attrName>ppt_w</p:attrName>
                                        </p:attrNameLst>
                                      </p:cBhvr>
                                      <p:tavLst>
                                        <p:tav tm="0">
                                          <p:val>
                                            <p:strVal val="#ppt_w"/>
                                          </p:val>
                                        </p:tav>
                                        <p:tav tm="100000">
                                          <p:val>
                                            <p:strVal val="#ppt_w"/>
                                          </p:val>
                                        </p:tav>
                                      </p:tavLst>
                                    </p:anim>
                                    <p:anim calcmode="lin" valueType="num">
                                      <p:cBhvr>
                                        <p:cTn id="108" dur="4500" fill="hold"/>
                                        <p:tgtEl>
                                          <p:spTgt spid="52"/>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52"/>
                                        </p:tgtEl>
                                        <p:attrNameLst>
                                          <p:attrName>r</p:attrName>
                                        </p:attrNameLst>
                                      </p:cBhvr>
                                    </p:animRot>
                                  </p:childTnLst>
                                </p:cTn>
                              </p:par>
                              <p:par>
                                <p:cTn id="111" presetID="2" presetClass="exit" presetSubtype="12" fill="hold" grpId="2" nodeType="withEffect">
                                  <p:stCondLst>
                                    <p:cond delay="0"/>
                                  </p:stCondLst>
                                  <p:childTnLst>
                                    <p:anim calcmode="lin" valueType="num">
                                      <p:cBhvr additive="base">
                                        <p:cTn id="112" dur="5500"/>
                                        <p:tgtEl>
                                          <p:spTgt spid="52"/>
                                        </p:tgtEl>
                                        <p:attrNameLst>
                                          <p:attrName>ppt_x</p:attrName>
                                        </p:attrNameLst>
                                      </p:cBhvr>
                                      <p:tavLst>
                                        <p:tav tm="0">
                                          <p:val>
                                            <p:strVal val="ppt_x"/>
                                          </p:val>
                                        </p:tav>
                                        <p:tav tm="100000">
                                          <p:val>
                                            <p:strVal val="0-ppt_w/2"/>
                                          </p:val>
                                        </p:tav>
                                      </p:tavLst>
                                    </p:anim>
                                    <p:anim calcmode="lin" valueType="num">
                                      <p:cBhvr additive="base">
                                        <p:cTn id="113" dur="5500"/>
                                        <p:tgtEl>
                                          <p:spTgt spid="52"/>
                                        </p:tgtEl>
                                        <p:attrNameLst>
                                          <p:attrName>ppt_y</p:attrName>
                                        </p:attrNameLst>
                                      </p:cBhvr>
                                      <p:tavLst>
                                        <p:tav tm="0">
                                          <p:val>
                                            <p:strVal val="ppt_y"/>
                                          </p:val>
                                        </p:tav>
                                        <p:tav tm="100000">
                                          <p:val>
                                            <p:strVal val="1+ppt_h/2"/>
                                          </p:val>
                                        </p:tav>
                                      </p:tavLst>
                                    </p:anim>
                                    <p:set>
                                      <p:cBhvr>
                                        <p:cTn id="114" dur="1" fill="hold">
                                          <p:stCondLst>
                                            <p:cond delay="5499"/>
                                          </p:stCondLst>
                                        </p:cTn>
                                        <p:tgtEl>
                                          <p:spTgt spid="52"/>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p:cTn id="117" dur="4500" fill="hold"/>
                                        <p:tgtEl>
                                          <p:spTgt spid="53"/>
                                        </p:tgtEl>
                                        <p:attrNameLst>
                                          <p:attrName>ppt_w</p:attrName>
                                        </p:attrNameLst>
                                      </p:cBhvr>
                                      <p:tavLst>
                                        <p:tav tm="0">
                                          <p:val>
                                            <p:strVal val="#ppt_w"/>
                                          </p:val>
                                        </p:tav>
                                        <p:tav tm="100000">
                                          <p:val>
                                            <p:strVal val="#ppt_w"/>
                                          </p:val>
                                        </p:tav>
                                      </p:tavLst>
                                    </p:anim>
                                    <p:anim calcmode="lin" valueType="num">
                                      <p:cBhvr>
                                        <p:cTn id="118" dur="4500" fill="hold"/>
                                        <p:tgtEl>
                                          <p:spTgt spid="53"/>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53"/>
                                        </p:tgtEl>
                                        <p:attrNameLst>
                                          <p:attrName>r</p:attrName>
                                        </p:attrNameLst>
                                      </p:cBhvr>
                                    </p:animRot>
                                  </p:childTnLst>
                                </p:cTn>
                              </p:par>
                              <p:par>
                                <p:cTn id="121" presetID="2" presetClass="exit" presetSubtype="12" fill="hold" grpId="2" nodeType="withEffect">
                                  <p:stCondLst>
                                    <p:cond delay="0"/>
                                  </p:stCondLst>
                                  <p:childTnLst>
                                    <p:anim calcmode="lin" valueType="num">
                                      <p:cBhvr additive="base">
                                        <p:cTn id="122" dur="5500"/>
                                        <p:tgtEl>
                                          <p:spTgt spid="53"/>
                                        </p:tgtEl>
                                        <p:attrNameLst>
                                          <p:attrName>ppt_x</p:attrName>
                                        </p:attrNameLst>
                                      </p:cBhvr>
                                      <p:tavLst>
                                        <p:tav tm="0">
                                          <p:val>
                                            <p:strVal val="ppt_x"/>
                                          </p:val>
                                        </p:tav>
                                        <p:tav tm="100000">
                                          <p:val>
                                            <p:strVal val="0-ppt_w/2"/>
                                          </p:val>
                                        </p:tav>
                                      </p:tavLst>
                                    </p:anim>
                                    <p:anim calcmode="lin" valueType="num">
                                      <p:cBhvr additive="base">
                                        <p:cTn id="123" dur="5500"/>
                                        <p:tgtEl>
                                          <p:spTgt spid="53"/>
                                        </p:tgtEl>
                                        <p:attrNameLst>
                                          <p:attrName>ppt_y</p:attrName>
                                        </p:attrNameLst>
                                      </p:cBhvr>
                                      <p:tavLst>
                                        <p:tav tm="0">
                                          <p:val>
                                            <p:strVal val="ppt_y"/>
                                          </p:val>
                                        </p:tav>
                                        <p:tav tm="100000">
                                          <p:val>
                                            <p:strVal val="1+ppt_h/2"/>
                                          </p:val>
                                        </p:tav>
                                      </p:tavLst>
                                    </p:anim>
                                    <p:set>
                                      <p:cBhvr>
                                        <p:cTn id="124" dur="1" fill="hold">
                                          <p:stCondLst>
                                            <p:cond delay="5499"/>
                                          </p:stCondLst>
                                        </p:cTn>
                                        <p:tgtEl>
                                          <p:spTgt spid="53"/>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31"/>
                                        </p:tgtEl>
                                        <p:attrNameLst>
                                          <p:attrName>style.visibility</p:attrName>
                                        </p:attrNameLst>
                                      </p:cBhvr>
                                      <p:to>
                                        <p:strVal val="visible"/>
                                      </p:to>
                                    </p:set>
                                    <p:anim calcmode="lin" valueType="num">
                                      <p:cBhvr>
                                        <p:cTn id="127" dur="4500" fill="hold"/>
                                        <p:tgtEl>
                                          <p:spTgt spid="31"/>
                                        </p:tgtEl>
                                        <p:attrNameLst>
                                          <p:attrName>ppt_w</p:attrName>
                                        </p:attrNameLst>
                                      </p:cBhvr>
                                      <p:tavLst>
                                        <p:tav tm="0">
                                          <p:val>
                                            <p:strVal val="#ppt_w"/>
                                          </p:val>
                                        </p:tav>
                                        <p:tav tm="100000">
                                          <p:val>
                                            <p:strVal val="#ppt_w"/>
                                          </p:val>
                                        </p:tav>
                                      </p:tavLst>
                                    </p:anim>
                                    <p:anim calcmode="lin" valueType="num">
                                      <p:cBhvr>
                                        <p:cTn id="128" dur="4500" fill="hold"/>
                                        <p:tgtEl>
                                          <p:spTgt spid="31"/>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31"/>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5500"/>
                                        <p:tgtEl>
                                          <p:spTgt spid="31"/>
                                        </p:tgtEl>
                                        <p:attrNameLst>
                                          <p:attrName>ppt_x</p:attrName>
                                        </p:attrNameLst>
                                      </p:cBhvr>
                                      <p:tavLst>
                                        <p:tav tm="0">
                                          <p:val>
                                            <p:strVal val="ppt_x"/>
                                          </p:val>
                                        </p:tav>
                                        <p:tav tm="100000">
                                          <p:val>
                                            <p:strVal val="1+ppt_w/2"/>
                                          </p:val>
                                        </p:tav>
                                      </p:tavLst>
                                    </p:anim>
                                    <p:anim calcmode="lin" valueType="num">
                                      <p:cBhvr additive="base">
                                        <p:cTn id="133" dur="5500"/>
                                        <p:tgtEl>
                                          <p:spTgt spid="31"/>
                                        </p:tgtEl>
                                        <p:attrNameLst>
                                          <p:attrName>ppt_y</p:attrName>
                                        </p:attrNameLst>
                                      </p:cBhvr>
                                      <p:tavLst>
                                        <p:tav tm="0">
                                          <p:val>
                                            <p:strVal val="ppt_y"/>
                                          </p:val>
                                        </p:tav>
                                        <p:tav tm="100000">
                                          <p:val>
                                            <p:strVal val="1+ppt_h/2"/>
                                          </p:val>
                                        </p:tav>
                                      </p:tavLst>
                                    </p:anim>
                                    <p:set>
                                      <p:cBhvr>
                                        <p:cTn id="134" dur="1" fill="hold">
                                          <p:stCondLst>
                                            <p:cond delay="5499"/>
                                          </p:stCondLst>
                                        </p:cTn>
                                        <p:tgtEl>
                                          <p:spTgt spid="31"/>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54"/>
                                        </p:tgtEl>
                                        <p:attrNameLst>
                                          <p:attrName>style.visibility</p:attrName>
                                        </p:attrNameLst>
                                      </p:cBhvr>
                                      <p:to>
                                        <p:strVal val="visible"/>
                                      </p:to>
                                    </p:set>
                                    <p:anim calcmode="lin" valueType="num">
                                      <p:cBhvr>
                                        <p:cTn id="137" dur="4500" fill="hold"/>
                                        <p:tgtEl>
                                          <p:spTgt spid="54"/>
                                        </p:tgtEl>
                                        <p:attrNameLst>
                                          <p:attrName>ppt_w</p:attrName>
                                        </p:attrNameLst>
                                      </p:cBhvr>
                                      <p:tavLst>
                                        <p:tav tm="0">
                                          <p:val>
                                            <p:strVal val="#ppt_w"/>
                                          </p:val>
                                        </p:tav>
                                        <p:tav tm="100000">
                                          <p:val>
                                            <p:strVal val="#ppt_w"/>
                                          </p:val>
                                        </p:tav>
                                      </p:tavLst>
                                    </p:anim>
                                    <p:anim calcmode="lin" valueType="num">
                                      <p:cBhvr>
                                        <p:cTn id="138" dur="4500" fill="hold"/>
                                        <p:tgtEl>
                                          <p:spTgt spid="54"/>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54"/>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5500"/>
                                        <p:tgtEl>
                                          <p:spTgt spid="54"/>
                                        </p:tgtEl>
                                        <p:attrNameLst>
                                          <p:attrName>ppt_x</p:attrName>
                                        </p:attrNameLst>
                                      </p:cBhvr>
                                      <p:tavLst>
                                        <p:tav tm="0">
                                          <p:val>
                                            <p:strVal val="ppt_x"/>
                                          </p:val>
                                        </p:tav>
                                        <p:tav tm="100000">
                                          <p:val>
                                            <p:strVal val="1+ppt_w/2"/>
                                          </p:val>
                                        </p:tav>
                                      </p:tavLst>
                                    </p:anim>
                                    <p:anim calcmode="lin" valueType="num">
                                      <p:cBhvr additive="base">
                                        <p:cTn id="143" dur="5500"/>
                                        <p:tgtEl>
                                          <p:spTgt spid="54"/>
                                        </p:tgtEl>
                                        <p:attrNameLst>
                                          <p:attrName>ppt_y</p:attrName>
                                        </p:attrNameLst>
                                      </p:cBhvr>
                                      <p:tavLst>
                                        <p:tav tm="0">
                                          <p:val>
                                            <p:strVal val="ppt_y"/>
                                          </p:val>
                                        </p:tav>
                                        <p:tav tm="100000">
                                          <p:val>
                                            <p:strVal val="1+ppt_h/2"/>
                                          </p:val>
                                        </p:tav>
                                      </p:tavLst>
                                    </p:anim>
                                    <p:set>
                                      <p:cBhvr>
                                        <p:cTn id="144" dur="1" fill="hold">
                                          <p:stCondLst>
                                            <p:cond delay="5499"/>
                                          </p:stCondLst>
                                        </p:cTn>
                                        <p:tgtEl>
                                          <p:spTgt spid="54"/>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41"/>
                                        </p:tgtEl>
                                        <p:attrNameLst>
                                          <p:attrName>style.visibility</p:attrName>
                                        </p:attrNameLst>
                                      </p:cBhvr>
                                      <p:to>
                                        <p:strVal val="visible"/>
                                      </p:to>
                                    </p:set>
                                    <p:anim calcmode="lin" valueType="num">
                                      <p:cBhvr>
                                        <p:cTn id="147" dur="4500" fill="hold"/>
                                        <p:tgtEl>
                                          <p:spTgt spid="41"/>
                                        </p:tgtEl>
                                        <p:attrNameLst>
                                          <p:attrName>ppt_w</p:attrName>
                                        </p:attrNameLst>
                                      </p:cBhvr>
                                      <p:tavLst>
                                        <p:tav tm="0">
                                          <p:val>
                                            <p:strVal val="#ppt_w"/>
                                          </p:val>
                                        </p:tav>
                                        <p:tav tm="100000">
                                          <p:val>
                                            <p:strVal val="#ppt_w"/>
                                          </p:val>
                                        </p:tav>
                                      </p:tavLst>
                                    </p:anim>
                                    <p:anim calcmode="lin" valueType="num">
                                      <p:cBhvr>
                                        <p:cTn id="148" dur="4500" fill="hold"/>
                                        <p:tgtEl>
                                          <p:spTgt spid="41"/>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41"/>
                                        </p:tgtEl>
                                        <p:attrNameLst>
                                          <p:attrName>r</p:attrName>
                                        </p:attrNameLst>
                                      </p:cBhvr>
                                    </p:animRot>
                                  </p:childTnLst>
                                </p:cTn>
                              </p:par>
                              <p:par>
                                <p:cTn id="151" presetID="2" presetClass="exit" presetSubtype="6" fill="hold" grpId="2" nodeType="withEffect">
                                  <p:stCondLst>
                                    <p:cond delay="0"/>
                                  </p:stCondLst>
                                  <p:childTnLst>
                                    <p:anim calcmode="lin" valueType="num">
                                      <p:cBhvr additive="base">
                                        <p:cTn id="152" dur="5500"/>
                                        <p:tgtEl>
                                          <p:spTgt spid="41"/>
                                        </p:tgtEl>
                                        <p:attrNameLst>
                                          <p:attrName>ppt_x</p:attrName>
                                        </p:attrNameLst>
                                      </p:cBhvr>
                                      <p:tavLst>
                                        <p:tav tm="0">
                                          <p:val>
                                            <p:strVal val="ppt_x"/>
                                          </p:val>
                                        </p:tav>
                                        <p:tav tm="100000">
                                          <p:val>
                                            <p:strVal val="1+ppt_w/2"/>
                                          </p:val>
                                        </p:tav>
                                      </p:tavLst>
                                    </p:anim>
                                    <p:anim calcmode="lin" valueType="num">
                                      <p:cBhvr additive="base">
                                        <p:cTn id="153" dur="5500"/>
                                        <p:tgtEl>
                                          <p:spTgt spid="41"/>
                                        </p:tgtEl>
                                        <p:attrNameLst>
                                          <p:attrName>ppt_y</p:attrName>
                                        </p:attrNameLst>
                                      </p:cBhvr>
                                      <p:tavLst>
                                        <p:tav tm="0">
                                          <p:val>
                                            <p:strVal val="ppt_y"/>
                                          </p:val>
                                        </p:tav>
                                        <p:tav tm="100000">
                                          <p:val>
                                            <p:strVal val="1+ppt_h/2"/>
                                          </p:val>
                                        </p:tav>
                                      </p:tavLst>
                                    </p:anim>
                                    <p:set>
                                      <p:cBhvr>
                                        <p:cTn id="154" dur="1" fill="hold">
                                          <p:stCondLst>
                                            <p:cond delay="5499"/>
                                          </p:stCondLst>
                                        </p:cTn>
                                        <p:tgtEl>
                                          <p:spTgt spid="41"/>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500" fill="hold"/>
                                        <p:tgtEl>
                                          <p:spTgt spid="40"/>
                                        </p:tgtEl>
                                        <p:attrNameLst>
                                          <p:attrName>ppt_w</p:attrName>
                                        </p:attrNameLst>
                                      </p:cBhvr>
                                      <p:tavLst>
                                        <p:tav tm="0">
                                          <p:val>
                                            <p:strVal val="#ppt_w"/>
                                          </p:val>
                                        </p:tav>
                                        <p:tav tm="100000">
                                          <p:val>
                                            <p:strVal val="#ppt_w"/>
                                          </p:val>
                                        </p:tav>
                                      </p:tavLst>
                                    </p:anim>
                                    <p:anim calcmode="lin" valueType="num">
                                      <p:cBhvr>
                                        <p:cTn id="158" dur="4500" fill="hold"/>
                                        <p:tgtEl>
                                          <p:spTgt spid="40"/>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40"/>
                                        </p:tgtEl>
                                        <p:attrNameLst>
                                          <p:attrName>r</p:attrName>
                                        </p:attrNameLst>
                                      </p:cBhvr>
                                    </p:animRot>
                                  </p:childTnLst>
                                </p:cTn>
                              </p:par>
                              <p:par>
                                <p:cTn id="161" presetID="2" presetClass="exit" presetSubtype="6" fill="hold" grpId="2" nodeType="withEffect">
                                  <p:stCondLst>
                                    <p:cond delay="0"/>
                                  </p:stCondLst>
                                  <p:childTnLst>
                                    <p:anim calcmode="lin" valueType="num">
                                      <p:cBhvr additive="base">
                                        <p:cTn id="162" dur="5500"/>
                                        <p:tgtEl>
                                          <p:spTgt spid="40"/>
                                        </p:tgtEl>
                                        <p:attrNameLst>
                                          <p:attrName>ppt_x</p:attrName>
                                        </p:attrNameLst>
                                      </p:cBhvr>
                                      <p:tavLst>
                                        <p:tav tm="0">
                                          <p:val>
                                            <p:strVal val="ppt_x"/>
                                          </p:val>
                                        </p:tav>
                                        <p:tav tm="100000">
                                          <p:val>
                                            <p:strVal val="1+ppt_w/2"/>
                                          </p:val>
                                        </p:tav>
                                      </p:tavLst>
                                    </p:anim>
                                    <p:anim calcmode="lin" valueType="num">
                                      <p:cBhvr additive="base">
                                        <p:cTn id="163" dur="5500"/>
                                        <p:tgtEl>
                                          <p:spTgt spid="40"/>
                                        </p:tgtEl>
                                        <p:attrNameLst>
                                          <p:attrName>ppt_y</p:attrName>
                                        </p:attrNameLst>
                                      </p:cBhvr>
                                      <p:tavLst>
                                        <p:tav tm="0">
                                          <p:val>
                                            <p:strVal val="ppt_y"/>
                                          </p:val>
                                        </p:tav>
                                        <p:tav tm="100000">
                                          <p:val>
                                            <p:strVal val="1+ppt_h/2"/>
                                          </p:val>
                                        </p:tav>
                                      </p:tavLst>
                                    </p:anim>
                                    <p:set>
                                      <p:cBhvr>
                                        <p:cTn id="164" dur="1" fill="hold">
                                          <p:stCondLst>
                                            <p:cond delay="5499"/>
                                          </p:stCondLst>
                                        </p:cTn>
                                        <p:tgtEl>
                                          <p:spTgt spid="40"/>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9"/>
                                        </p:tgtEl>
                                        <p:attrNameLst>
                                          <p:attrName>style.visibility</p:attrName>
                                        </p:attrNameLst>
                                      </p:cBhvr>
                                      <p:to>
                                        <p:strVal val="visible"/>
                                      </p:to>
                                    </p:set>
                                    <p:anim calcmode="lin" valueType="num">
                                      <p:cBhvr>
                                        <p:cTn id="167" dur="4500" fill="hold"/>
                                        <p:tgtEl>
                                          <p:spTgt spid="39"/>
                                        </p:tgtEl>
                                        <p:attrNameLst>
                                          <p:attrName>ppt_w</p:attrName>
                                        </p:attrNameLst>
                                      </p:cBhvr>
                                      <p:tavLst>
                                        <p:tav tm="0">
                                          <p:val>
                                            <p:strVal val="#ppt_w"/>
                                          </p:val>
                                        </p:tav>
                                        <p:tav tm="100000">
                                          <p:val>
                                            <p:strVal val="#ppt_w"/>
                                          </p:val>
                                        </p:tav>
                                      </p:tavLst>
                                    </p:anim>
                                    <p:anim calcmode="lin" valueType="num">
                                      <p:cBhvr>
                                        <p:cTn id="168" dur="4500" fill="hold"/>
                                        <p:tgtEl>
                                          <p:spTgt spid="3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39"/>
                                        </p:tgtEl>
                                        <p:attrNameLst>
                                          <p:attrName>r</p:attrName>
                                        </p:attrNameLst>
                                      </p:cBhvr>
                                    </p:animRot>
                                  </p:childTnLst>
                                </p:cTn>
                              </p:par>
                              <p:par>
                                <p:cTn id="171" presetID="2" presetClass="exit" presetSubtype="6" fill="hold" grpId="2" nodeType="withEffect">
                                  <p:stCondLst>
                                    <p:cond delay="0"/>
                                  </p:stCondLst>
                                  <p:childTnLst>
                                    <p:anim calcmode="lin" valueType="num">
                                      <p:cBhvr additive="base">
                                        <p:cTn id="172" dur="5500"/>
                                        <p:tgtEl>
                                          <p:spTgt spid="39"/>
                                        </p:tgtEl>
                                        <p:attrNameLst>
                                          <p:attrName>ppt_x</p:attrName>
                                        </p:attrNameLst>
                                      </p:cBhvr>
                                      <p:tavLst>
                                        <p:tav tm="0">
                                          <p:val>
                                            <p:strVal val="ppt_x"/>
                                          </p:val>
                                        </p:tav>
                                        <p:tav tm="100000">
                                          <p:val>
                                            <p:strVal val="1+ppt_w/2"/>
                                          </p:val>
                                        </p:tav>
                                      </p:tavLst>
                                    </p:anim>
                                    <p:anim calcmode="lin" valueType="num">
                                      <p:cBhvr additive="base">
                                        <p:cTn id="173" dur="5500"/>
                                        <p:tgtEl>
                                          <p:spTgt spid="39"/>
                                        </p:tgtEl>
                                        <p:attrNameLst>
                                          <p:attrName>ppt_y</p:attrName>
                                        </p:attrNameLst>
                                      </p:cBhvr>
                                      <p:tavLst>
                                        <p:tav tm="0">
                                          <p:val>
                                            <p:strVal val="ppt_y"/>
                                          </p:val>
                                        </p:tav>
                                        <p:tav tm="100000">
                                          <p:val>
                                            <p:strVal val="1+ppt_h/2"/>
                                          </p:val>
                                        </p:tav>
                                      </p:tavLst>
                                    </p:anim>
                                    <p:set>
                                      <p:cBhvr>
                                        <p:cTn id="174" dur="1" fill="hold">
                                          <p:stCondLst>
                                            <p:cond delay="5499"/>
                                          </p:stCondLst>
                                        </p:cTn>
                                        <p:tgtEl>
                                          <p:spTgt spid="3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8"/>
                                        </p:tgtEl>
                                        <p:attrNameLst>
                                          <p:attrName>style.visibility</p:attrName>
                                        </p:attrNameLst>
                                      </p:cBhvr>
                                      <p:to>
                                        <p:strVal val="visible"/>
                                      </p:to>
                                    </p:set>
                                    <p:anim calcmode="lin" valueType="num">
                                      <p:cBhvr>
                                        <p:cTn id="177" dur="4500" fill="hold"/>
                                        <p:tgtEl>
                                          <p:spTgt spid="38"/>
                                        </p:tgtEl>
                                        <p:attrNameLst>
                                          <p:attrName>ppt_w</p:attrName>
                                        </p:attrNameLst>
                                      </p:cBhvr>
                                      <p:tavLst>
                                        <p:tav tm="0">
                                          <p:val>
                                            <p:strVal val="#ppt_w"/>
                                          </p:val>
                                        </p:tav>
                                        <p:tav tm="100000">
                                          <p:val>
                                            <p:strVal val="#ppt_w"/>
                                          </p:val>
                                        </p:tav>
                                      </p:tavLst>
                                    </p:anim>
                                    <p:anim calcmode="lin" valueType="num">
                                      <p:cBhvr>
                                        <p:cTn id="178" dur="4500" fill="hold"/>
                                        <p:tgtEl>
                                          <p:spTgt spid="38"/>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38"/>
                                        </p:tgtEl>
                                        <p:attrNameLst>
                                          <p:attrName>r</p:attrName>
                                        </p:attrNameLst>
                                      </p:cBhvr>
                                    </p:animRot>
                                  </p:childTnLst>
                                </p:cTn>
                              </p:par>
                              <p:par>
                                <p:cTn id="181" presetID="2" presetClass="exit" presetSubtype="6" fill="hold" grpId="2" nodeType="withEffect">
                                  <p:stCondLst>
                                    <p:cond delay="0"/>
                                  </p:stCondLst>
                                  <p:childTnLst>
                                    <p:anim calcmode="lin" valueType="num">
                                      <p:cBhvr additive="base">
                                        <p:cTn id="182" dur="5500"/>
                                        <p:tgtEl>
                                          <p:spTgt spid="38"/>
                                        </p:tgtEl>
                                        <p:attrNameLst>
                                          <p:attrName>ppt_x</p:attrName>
                                        </p:attrNameLst>
                                      </p:cBhvr>
                                      <p:tavLst>
                                        <p:tav tm="0">
                                          <p:val>
                                            <p:strVal val="ppt_x"/>
                                          </p:val>
                                        </p:tav>
                                        <p:tav tm="100000">
                                          <p:val>
                                            <p:strVal val="1+ppt_w/2"/>
                                          </p:val>
                                        </p:tav>
                                      </p:tavLst>
                                    </p:anim>
                                    <p:anim calcmode="lin" valueType="num">
                                      <p:cBhvr additive="base">
                                        <p:cTn id="183" dur="5500"/>
                                        <p:tgtEl>
                                          <p:spTgt spid="38"/>
                                        </p:tgtEl>
                                        <p:attrNameLst>
                                          <p:attrName>ppt_y</p:attrName>
                                        </p:attrNameLst>
                                      </p:cBhvr>
                                      <p:tavLst>
                                        <p:tav tm="0">
                                          <p:val>
                                            <p:strVal val="ppt_y"/>
                                          </p:val>
                                        </p:tav>
                                        <p:tav tm="100000">
                                          <p:val>
                                            <p:strVal val="1+ppt_h/2"/>
                                          </p:val>
                                        </p:tav>
                                      </p:tavLst>
                                    </p:anim>
                                    <p:set>
                                      <p:cBhvr>
                                        <p:cTn id="184" dur="1" fill="hold">
                                          <p:stCondLst>
                                            <p:cond delay="5499"/>
                                          </p:stCondLst>
                                        </p:cTn>
                                        <p:tgtEl>
                                          <p:spTgt spid="38"/>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7"/>
                                        </p:tgtEl>
                                        <p:attrNameLst>
                                          <p:attrName>style.visibility</p:attrName>
                                        </p:attrNameLst>
                                      </p:cBhvr>
                                      <p:to>
                                        <p:strVal val="visible"/>
                                      </p:to>
                                    </p:set>
                                    <p:anim calcmode="lin" valueType="num">
                                      <p:cBhvr>
                                        <p:cTn id="187" dur="4500" fill="hold"/>
                                        <p:tgtEl>
                                          <p:spTgt spid="37"/>
                                        </p:tgtEl>
                                        <p:attrNameLst>
                                          <p:attrName>ppt_w</p:attrName>
                                        </p:attrNameLst>
                                      </p:cBhvr>
                                      <p:tavLst>
                                        <p:tav tm="0">
                                          <p:val>
                                            <p:strVal val="#ppt_w"/>
                                          </p:val>
                                        </p:tav>
                                        <p:tav tm="100000">
                                          <p:val>
                                            <p:strVal val="#ppt_w"/>
                                          </p:val>
                                        </p:tav>
                                      </p:tavLst>
                                    </p:anim>
                                    <p:anim calcmode="lin" valueType="num">
                                      <p:cBhvr>
                                        <p:cTn id="188" dur="4500" fill="hold"/>
                                        <p:tgtEl>
                                          <p:spTgt spid="3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37"/>
                                        </p:tgtEl>
                                        <p:attrNameLst>
                                          <p:attrName>r</p:attrName>
                                        </p:attrNameLst>
                                      </p:cBhvr>
                                    </p:animRot>
                                  </p:childTnLst>
                                </p:cTn>
                              </p:par>
                              <p:par>
                                <p:cTn id="191" presetID="2" presetClass="exit" presetSubtype="6" fill="hold" grpId="2" nodeType="withEffect">
                                  <p:stCondLst>
                                    <p:cond delay="0"/>
                                  </p:stCondLst>
                                  <p:childTnLst>
                                    <p:anim calcmode="lin" valueType="num">
                                      <p:cBhvr additive="base">
                                        <p:cTn id="192" dur="5500"/>
                                        <p:tgtEl>
                                          <p:spTgt spid="37"/>
                                        </p:tgtEl>
                                        <p:attrNameLst>
                                          <p:attrName>ppt_x</p:attrName>
                                        </p:attrNameLst>
                                      </p:cBhvr>
                                      <p:tavLst>
                                        <p:tav tm="0">
                                          <p:val>
                                            <p:strVal val="ppt_x"/>
                                          </p:val>
                                        </p:tav>
                                        <p:tav tm="100000">
                                          <p:val>
                                            <p:strVal val="1+ppt_w/2"/>
                                          </p:val>
                                        </p:tav>
                                      </p:tavLst>
                                    </p:anim>
                                    <p:anim calcmode="lin" valueType="num">
                                      <p:cBhvr additive="base">
                                        <p:cTn id="193" dur="5500"/>
                                        <p:tgtEl>
                                          <p:spTgt spid="37"/>
                                        </p:tgtEl>
                                        <p:attrNameLst>
                                          <p:attrName>ppt_y</p:attrName>
                                        </p:attrNameLst>
                                      </p:cBhvr>
                                      <p:tavLst>
                                        <p:tav tm="0">
                                          <p:val>
                                            <p:strVal val="ppt_y"/>
                                          </p:val>
                                        </p:tav>
                                        <p:tav tm="100000">
                                          <p:val>
                                            <p:strVal val="1+ppt_h/2"/>
                                          </p:val>
                                        </p:tav>
                                      </p:tavLst>
                                    </p:anim>
                                    <p:set>
                                      <p:cBhvr>
                                        <p:cTn id="194" dur="1" fill="hold">
                                          <p:stCondLst>
                                            <p:cond delay="5499"/>
                                          </p:stCondLst>
                                        </p:cTn>
                                        <p:tgtEl>
                                          <p:spTgt spid="37"/>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6"/>
                                        </p:tgtEl>
                                        <p:attrNameLst>
                                          <p:attrName>style.visibility</p:attrName>
                                        </p:attrNameLst>
                                      </p:cBhvr>
                                      <p:to>
                                        <p:strVal val="visible"/>
                                      </p:to>
                                    </p:set>
                                    <p:anim calcmode="lin" valueType="num">
                                      <p:cBhvr>
                                        <p:cTn id="197" dur="4500" fill="hold"/>
                                        <p:tgtEl>
                                          <p:spTgt spid="36"/>
                                        </p:tgtEl>
                                        <p:attrNameLst>
                                          <p:attrName>ppt_w</p:attrName>
                                        </p:attrNameLst>
                                      </p:cBhvr>
                                      <p:tavLst>
                                        <p:tav tm="0">
                                          <p:val>
                                            <p:strVal val="#ppt_w"/>
                                          </p:val>
                                        </p:tav>
                                        <p:tav tm="100000">
                                          <p:val>
                                            <p:strVal val="#ppt_w"/>
                                          </p:val>
                                        </p:tav>
                                      </p:tavLst>
                                    </p:anim>
                                    <p:anim calcmode="lin" valueType="num">
                                      <p:cBhvr>
                                        <p:cTn id="198" dur="4500" fill="hold"/>
                                        <p:tgtEl>
                                          <p:spTgt spid="36"/>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36"/>
                                        </p:tgtEl>
                                        <p:attrNameLst>
                                          <p:attrName>r</p:attrName>
                                        </p:attrNameLst>
                                      </p:cBhvr>
                                    </p:animRot>
                                  </p:childTnLst>
                                </p:cTn>
                              </p:par>
                              <p:par>
                                <p:cTn id="201" presetID="2" presetClass="exit" presetSubtype="6" fill="hold" grpId="2" nodeType="withEffect">
                                  <p:stCondLst>
                                    <p:cond delay="0"/>
                                  </p:stCondLst>
                                  <p:childTnLst>
                                    <p:anim calcmode="lin" valueType="num">
                                      <p:cBhvr additive="base">
                                        <p:cTn id="202" dur="5500"/>
                                        <p:tgtEl>
                                          <p:spTgt spid="36"/>
                                        </p:tgtEl>
                                        <p:attrNameLst>
                                          <p:attrName>ppt_x</p:attrName>
                                        </p:attrNameLst>
                                      </p:cBhvr>
                                      <p:tavLst>
                                        <p:tav tm="0">
                                          <p:val>
                                            <p:strVal val="ppt_x"/>
                                          </p:val>
                                        </p:tav>
                                        <p:tav tm="100000">
                                          <p:val>
                                            <p:strVal val="1+ppt_w/2"/>
                                          </p:val>
                                        </p:tav>
                                      </p:tavLst>
                                    </p:anim>
                                    <p:anim calcmode="lin" valueType="num">
                                      <p:cBhvr additive="base">
                                        <p:cTn id="203" dur="5500"/>
                                        <p:tgtEl>
                                          <p:spTgt spid="36"/>
                                        </p:tgtEl>
                                        <p:attrNameLst>
                                          <p:attrName>ppt_y</p:attrName>
                                        </p:attrNameLst>
                                      </p:cBhvr>
                                      <p:tavLst>
                                        <p:tav tm="0">
                                          <p:val>
                                            <p:strVal val="ppt_y"/>
                                          </p:val>
                                        </p:tav>
                                        <p:tav tm="100000">
                                          <p:val>
                                            <p:strVal val="1+ppt_h/2"/>
                                          </p:val>
                                        </p:tav>
                                      </p:tavLst>
                                    </p:anim>
                                    <p:set>
                                      <p:cBhvr>
                                        <p:cTn id="204" dur="1" fill="hold">
                                          <p:stCondLst>
                                            <p:cond delay="5499"/>
                                          </p:stCondLst>
                                        </p:cTn>
                                        <p:tgtEl>
                                          <p:spTgt spid="36"/>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35"/>
                                        </p:tgtEl>
                                        <p:attrNameLst>
                                          <p:attrName>style.visibility</p:attrName>
                                        </p:attrNameLst>
                                      </p:cBhvr>
                                      <p:to>
                                        <p:strVal val="visible"/>
                                      </p:to>
                                    </p:set>
                                    <p:anim calcmode="lin" valueType="num">
                                      <p:cBhvr>
                                        <p:cTn id="207" dur="4500" fill="hold"/>
                                        <p:tgtEl>
                                          <p:spTgt spid="35"/>
                                        </p:tgtEl>
                                        <p:attrNameLst>
                                          <p:attrName>ppt_w</p:attrName>
                                        </p:attrNameLst>
                                      </p:cBhvr>
                                      <p:tavLst>
                                        <p:tav tm="0">
                                          <p:val>
                                            <p:strVal val="#ppt_w"/>
                                          </p:val>
                                        </p:tav>
                                        <p:tav tm="100000">
                                          <p:val>
                                            <p:strVal val="#ppt_w"/>
                                          </p:val>
                                        </p:tav>
                                      </p:tavLst>
                                    </p:anim>
                                    <p:anim calcmode="lin" valueType="num">
                                      <p:cBhvr>
                                        <p:cTn id="208" dur="4500" fill="hold"/>
                                        <p:tgtEl>
                                          <p:spTgt spid="3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35"/>
                                        </p:tgtEl>
                                        <p:attrNameLst>
                                          <p:attrName>r</p:attrName>
                                        </p:attrNameLst>
                                      </p:cBhvr>
                                    </p:animRot>
                                  </p:childTnLst>
                                </p:cTn>
                              </p:par>
                              <p:par>
                                <p:cTn id="211" presetID="2" presetClass="exit" presetSubtype="6" fill="hold" grpId="2" nodeType="withEffect">
                                  <p:stCondLst>
                                    <p:cond delay="0"/>
                                  </p:stCondLst>
                                  <p:childTnLst>
                                    <p:anim calcmode="lin" valueType="num">
                                      <p:cBhvr additive="base">
                                        <p:cTn id="212" dur="5500"/>
                                        <p:tgtEl>
                                          <p:spTgt spid="35"/>
                                        </p:tgtEl>
                                        <p:attrNameLst>
                                          <p:attrName>ppt_x</p:attrName>
                                        </p:attrNameLst>
                                      </p:cBhvr>
                                      <p:tavLst>
                                        <p:tav tm="0">
                                          <p:val>
                                            <p:strVal val="ppt_x"/>
                                          </p:val>
                                        </p:tav>
                                        <p:tav tm="100000">
                                          <p:val>
                                            <p:strVal val="1+ppt_w/2"/>
                                          </p:val>
                                        </p:tav>
                                      </p:tavLst>
                                    </p:anim>
                                    <p:anim calcmode="lin" valueType="num">
                                      <p:cBhvr additive="base">
                                        <p:cTn id="213" dur="5500"/>
                                        <p:tgtEl>
                                          <p:spTgt spid="35"/>
                                        </p:tgtEl>
                                        <p:attrNameLst>
                                          <p:attrName>ppt_y</p:attrName>
                                        </p:attrNameLst>
                                      </p:cBhvr>
                                      <p:tavLst>
                                        <p:tav tm="0">
                                          <p:val>
                                            <p:strVal val="ppt_y"/>
                                          </p:val>
                                        </p:tav>
                                        <p:tav tm="100000">
                                          <p:val>
                                            <p:strVal val="1+ppt_h/2"/>
                                          </p:val>
                                        </p:tav>
                                      </p:tavLst>
                                    </p:anim>
                                    <p:set>
                                      <p:cBhvr>
                                        <p:cTn id="214" dur="1" fill="hold">
                                          <p:stCondLst>
                                            <p:cond delay="5499"/>
                                          </p:stCondLst>
                                        </p:cTn>
                                        <p:tgtEl>
                                          <p:spTgt spid="3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34"/>
                                        </p:tgtEl>
                                        <p:attrNameLst>
                                          <p:attrName>style.visibility</p:attrName>
                                        </p:attrNameLst>
                                      </p:cBhvr>
                                      <p:to>
                                        <p:strVal val="visible"/>
                                      </p:to>
                                    </p:set>
                                    <p:anim calcmode="lin" valueType="num">
                                      <p:cBhvr>
                                        <p:cTn id="217" dur="4500" fill="hold"/>
                                        <p:tgtEl>
                                          <p:spTgt spid="34"/>
                                        </p:tgtEl>
                                        <p:attrNameLst>
                                          <p:attrName>ppt_w</p:attrName>
                                        </p:attrNameLst>
                                      </p:cBhvr>
                                      <p:tavLst>
                                        <p:tav tm="0">
                                          <p:val>
                                            <p:strVal val="#ppt_w"/>
                                          </p:val>
                                        </p:tav>
                                        <p:tav tm="100000">
                                          <p:val>
                                            <p:strVal val="#ppt_w"/>
                                          </p:val>
                                        </p:tav>
                                      </p:tavLst>
                                    </p:anim>
                                    <p:anim calcmode="lin" valueType="num">
                                      <p:cBhvr>
                                        <p:cTn id="218" dur="4500" fill="hold"/>
                                        <p:tgtEl>
                                          <p:spTgt spid="3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34"/>
                                        </p:tgtEl>
                                        <p:attrNameLst>
                                          <p:attrName>r</p:attrName>
                                        </p:attrNameLst>
                                      </p:cBhvr>
                                    </p:animRot>
                                  </p:childTnLst>
                                </p:cTn>
                              </p:par>
                              <p:par>
                                <p:cTn id="221" presetID="2" presetClass="exit" presetSubtype="6" fill="hold" grpId="2" nodeType="withEffect">
                                  <p:stCondLst>
                                    <p:cond delay="0"/>
                                  </p:stCondLst>
                                  <p:childTnLst>
                                    <p:anim calcmode="lin" valueType="num">
                                      <p:cBhvr additive="base">
                                        <p:cTn id="222" dur="5500"/>
                                        <p:tgtEl>
                                          <p:spTgt spid="34"/>
                                        </p:tgtEl>
                                        <p:attrNameLst>
                                          <p:attrName>ppt_x</p:attrName>
                                        </p:attrNameLst>
                                      </p:cBhvr>
                                      <p:tavLst>
                                        <p:tav tm="0">
                                          <p:val>
                                            <p:strVal val="ppt_x"/>
                                          </p:val>
                                        </p:tav>
                                        <p:tav tm="100000">
                                          <p:val>
                                            <p:strVal val="1+ppt_w/2"/>
                                          </p:val>
                                        </p:tav>
                                      </p:tavLst>
                                    </p:anim>
                                    <p:anim calcmode="lin" valueType="num">
                                      <p:cBhvr additive="base">
                                        <p:cTn id="223" dur="5500"/>
                                        <p:tgtEl>
                                          <p:spTgt spid="34"/>
                                        </p:tgtEl>
                                        <p:attrNameLst>
                                          <p:attrName>ppt_y</p:attrName>
                                        </p:attrNameLst>
                                      </p:cBhvr>
                                      <p:tavLst>
                                        <p:tav tm="0">
                                          <p:val>
                                            <p:strVal val="ppt_y"/>
                                          </p:val>
                                        </p:tav>
                                        <p:tav tm="100000">
                                          <p:val>
                                            <p:strVal val="1+ppt_h/2"/>
                                          </p:val>
                                        </p:tav>
                                      </p:tavLst>
                                    </p:anim>
                                    <p:set>
                                      <p:cBhvr>
                                        <p:cTn id="224" dur="1" fill="hold">
                                          <p:stCondLst>
                                            <p:cond delay="5499"/>
                                          </p:stCondLst>
                                        </p:cTn>
                                        <p:tgtEl>
                                          <p:spTgt spid="3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33"/>
                                        </p:tgtEl>
                                        <p:attrNameLst>
                                          <p:attrName>style.visibility</p:attrName>
                                        </p:attrNameLst>
                                      </p:cBhvr>
                                      <p:to>
                                        <p:strVal val="visible"/>
                                      </p:to>
                                    </p:set>
                                    <p:anim calcmode="lin" valueType="num">
                                      <p:cBhvr>
                                        <p:cTn id="227" dur="4500" fill="hold"/>
                                        <p:tgtEl>
                                          <p:spTgt spid="33"/>
                                        </p:tgtEl>
                                        <p:attrNameLst>
                                          <p:attrName>ppt_w</p:attrName>
                                        </p:attrNameLst>
                                      </p:cBhvr>
                                      <p:tavLst>
                                        <p:tav tm="0">
                                          <p:val>
                                            <p:strVal val="#ppt_w"/>
                                          </p:val>
                                        </p:tav>
                                        <p:tav tm="100000">
                                          <p:val>
                                            <p:strVal val="#ppt_w"/>
                                          </p:val>
                                        </p:tav>
                                      </p:tavLst>
                                    </p:anim>
                                    <p:anim calcmode="lin" valueType="num">
                                      <p:cBhvr>
                                        <p:cTn id="228" dur="4500" fill="hold"/>
                                        <p:tgtEl>
                                          <p:spTgt spid="33"/>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33"/>
                                        </p:tgtEl>
                                        <p:attrNameLst>
                                          <p:attrName>r</p:attrName>
                                        </p:attrNameLst>
                                      </p:cBhvr>
                                    </p:animRot>
                                  </p:childTnLst>
                                </p:cTn>
                              </p:par>
                              <p:par>
                                <p:cTn id="231" presetID="2" presetClass="exit" presetSubtype="6" fill="hold" grpId="2" nodeType="withEffect">
                                  <p:stCondLst>
                                    <p:cond delay="0"/>
                                  </p:stCondLst>
                                  <p:childTnLst>
                                    <p:anim calcmode="lin" valueType="num">
                                      <p:cBhvr additive="base">
                                        <p:cTn id="232" dur="5500"/>
                                        <p:tgtEl>
                                          <p:spTgt spid="33"/>
                                        </p:tgtEl>
                                        <p:attrNameLst>
                                          <p:attrName>ppt_x</p:attrName>
                                        </p:attrNameLst>
                                      </p:cBhvr>
                                      <p:tavLst>
                                        <p:tav tm="0">
                                          <p:val>
                                            <p:strVal val="ppt_x"/>
                                          </p:val>
                                        </p:tav>
                                        <p:tav tm="100000">
                                          <p:val>
                                            <p:strVal val="1+ppt_w/2"/>
                                          </p:val>
                                        </p:tav>
                                      </p:tavLst>
                                    </p:anim>
                                    <p:anim calcmode="lin" valueType="num">
                                      <p:cBhvr additive="base">
                                        <p:cTn id="233" dur="5500"/>
                                        <p:tgtEl>
                                          <p:spTgt spid="33"/>
                                        </p:tgtEl>
                                        <p:attrNameLst>
                                          <p:attrName>ppt_y</p:attrName>
                                        </p:attrNameLst>
                                      </p:cBhvr>
                                      <p:tavLst>
                                        <p:tav tm="0">
                                          <p:val>
                                            <p:strVal val="ppt_y"/>
                                          </p:val>
                                        </p:tav>
                                        <p:tav tm="100000">
                                          <p:val>
                                            <p:strVal val="1+ppt_h/2"/>
                                          </p:val>
                                        </p:tav>
                                      </p:tavLst>
                                    </p:anim>
                                    <p:set>
                                      <p:cBhvr>
                                        <p:cTn id="234" dur="1" fill="hold">
                                          <p:stCondLst>
                                            <p:cond delay="5499"/>
                                          </p:stCondLst>
                                        </p:cTn>
                                        <p:tgtEl>
                                          <p:spTgt spid="33"/>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32"/>
                                        </p:tgtEl>
                                        <p:attrNameLst>
                                          <p:attrName>style.visibility</p:attrName>
                                        </p:attrNameLst>
                                      </p:cBhvr>
                                      <p:to>
                                        <p:strVal val="visible"/>
                                      </p:to>
                                    </p:set>
                                    <p:anim calcmode="lin" valueType="num">
                                      <p:cBhvr>
                                        <p:cTn id="237" dur="4500" fill="hold"/>
                                        <p:tgtEl>
                                          <p:spTgt spid="32"/>
                                        </p:tgtEl>
                                        <p:attrNameLst>
                                          <p:attrName>ppt_w</p:attrName>
                                        </p:attrNameLst>
                                      </p:cBhvr>
                                      <p:tavLst>
                                        <p:tav tm="0">
                                          <p:val>
                                            <p:strVal val="#ppt_w"/>
                                          </p:val>
                                        </p:tav>
                                        <p:tav tm="100000">
                                          <p:val>
                                            <p:strVal val="#ppt_w"/>
                                          </p:val>
                                        </p:tav>
                                      </p:tavLst>
                                    </p:anim>
                                    <p:anim calcmode="lin" valueType="num">
                                      <p:cBhvr>
                                        <p:cTn id="238" dur="4500" fill="hold"/>
                                        <p:tgtEl>
                                          <p:spTgt spid="32"/>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32"/>
                                        </p:tgtEl>
                                        <p:attrNameLst>
                                          <p:attrName>r</p:attrName>
                                        </p:attrNameLst>
                                      </p:cBhvr>
                                    </p:animRot>
                                  </p:childTnLst>
                                </p:cTn>
                              </p:par>
                              <p:par>
                                <p:cTn id="241" presetID="2" presetClass="exit" presetSubtype="6" fill="hold" grpId="2" nodeType="withEffect">
                                  <p:stCondLst>
                                    <p:cond delay="0"/>
                                  </p:stCondLst>
                                  <p:childTnLst>
                                    <p:anim calcmode="lin" valueType="num">
                                      <p:cBhvr additive="base">
                                        <p:cTn id="242" dur="5500"/>
                                        <p:tgtEl>
                                          <p:spTgt spid="32"/>
                                        </p:tgtEl>
                                        <p:attrNameLst>
                                          <p:attrName>ppt_x</p:attrName>
                                        </p:attrNameLst>
                                      </p:cBhvr>
                                      <p:tavLst>
                                        <p:tav tm="0">
                                          <p:val>
                                            <p:strVal val="ppt_x"/>
                                          </p:val>
                                        </p:tav>
                                        <p:tav tm="100000">
                                          <p:val>
                                            <p:strVal val="1+ppt_w/2"/>
                                          </p:val>
                                        </p:tav>
                                      </p:tavLst>
                                    </p:anim>
                                    <p:anim calcmode="lin" valueType="num">
                                      <p:cBhvr additive="base">
                                        <p:cTn id="243" dur="5500"/>
                                        <p:tgtEl>
                                          <p:spTgt spid="32"/>
                                        </p:tgtEl>
                                        <p:attrNameLst>
                                          <p:attrName>ppt_y</p:attrName>
                                        </p:attrNameLst>
                                      </p:cBhvr>
                                      <p:tavLst>
                                        <p:tav tm="0">
                                          <p:val>
                                            <p:strVal val="ppt_y"/>
                                          </p:val>
                                        </p:tav>
                                        <p:tav tm="100000">
                                          <p:val>
                                            <p:strVal val="1+ppt_h/2"/>
                                          </p:val>
                                        </p:tav>
                                      </p:tavLst>
                                    </p:anim>
                                    <p:set>
                                      <p:cBhvr>
                                        <p:cTn id="244" dur="1" fill="hold">
                                          <p:stCondLst>
                                            <p:cond delay="5499"/>
                                          </p:stCondLst>
                                        </p:cTn>
                                        <p:tgtEl>
                                          <p:spTgt spid="32"/>
                                        </p:tgtEl>
                                        <p:attrNameLst>
                                          <p:attrName>style.visibility</p:attrName>
                                        </p:attrNameLst>
                                      </p:cBhvr>
                                      <p:to>
                                        <p:strVal val="hidden"/>
                                      </p:to>
                                    </p:set>
                                  </p:childTnLst>
                                </p:cTn>
                              </p:par>
                              <p:par>
                                <p:cTn id="245" presetID="16" presetClass="entr" presetSubtype="37" fill="hold" nodeType="withEffect">
                                  <p:stCondLst>
                                    <p:cond delay="750"/>
                                  </p:stCondLst>
                                  <p:childTnLst>
                                    <p:set>
                                      <p:cBhvr>
                                        <p:cTn id="246" dur="1" fill="hold">
                                          <p:stCondLst>
                                            <p:cond delay="0"/>
                                          </p:stCondLst>
                                        </p:cTn>
                                        <p:tgtEl>
                                          <p:spTgt spid="27"/>
                                        </p:tgtEl>
                                        <p:attrNameLst>
                                          <p:attrName>style.visibility</p:attrName>
                                        </p:attrNameLst>
                                      </p:cBhvr>
                                      <p:to>
                                        <p:strVal val="visible"/>
                                      </p:to>
                                    </p:set>
                                    <p:animEffect transition="in" filter="barn(outVertical)">
                                      <p:cBhvr>
                                        <p:cTn id="247" dur="4500"/>
                                        <p:tgtEl>
                                          <p:spTgt spid="27"/>
                                        </p:tgtEl>
                                      </p:cBhvr>
                                    </p:animEffect>
                                  </p:childTnLst>
                                </p:cTn>
                              </p:par>
                              <p:par>
                                <p:cTn id="248" presetID="23" presetClass="entr" presetSubtype="272" fill="hold" nodeType="withEffect">
                                  <p:stCondLst>
                                    <p:cond delay="750"/>
                                  </p:stCondLst>
                                  <p:childTnLst>
                                    <p:set>
                                      <p:cBhvr>
                                        <p:cTn id="249" dur="1" fill="hold">
                                          <p:stCondLst>
                                            <p:cond delay="0"/>
                                          </p:stCondLst>
                                        </p:cTn>
                                        <p:tgtEl>
                                          <p:spTgt spid="27"/>
                                        </p:tgtEl>
                                        <p:attrNameLst>
                                          <p:attrName>style.visibility</p:attrName>
                                        </p:attrNameLst>
                                      </p:cBhvr>
                                      <p:to>
                                        <p:strVal val="visible"/>
                                      </p:to>
                                    </p:set>
                                    <p:anim calcmode="lin" valueType="num">
                                      <p:cBhvr>
                                        <p:cTn id="250" dur="4500" fill="hold"/>
                                        <p:tgtEl>
                                          <p:spTgt spid="27"/>
                                        </p:tgtEl>
                                        <p:attrNameLst>
                                          <p:attrName>ppt_w</p:attrName>
                                        </p:attrNameLst>
                                      </p:cBhvr>
                                      <p:tavLst>
                                        <p:tav tm="0">
                                          <p:val>
                                            <p:strVal val="2/3*#ppt_w"/>
                                          </p:val>
                                        </p:tav>
                                        <p:tav tm="100000">
                                          <p:val>
                                            <p:strVal val="#ppt_w"/>
                                          </p:val>
                                        </p:tav>
                                      </p:tavLst>
                                    </p:anim>
                                    <p:anim calcmode="lin" valueType="num">
                                      <p:cBhvr>
                                        <p:cTn id="251" dur="4500" fill="hold"/>
                                        <p:tgtEl>
                                          <p:spTgt spid="27"/>
                                        </p:tgtEl>
                                        <p:attrNameLst>
                                          <p:attrName>ppt_h</p:attrName>
                                        </p:attrNameLst>
                                      </p:cBhvr>
                                      <p:tavLst>
                                        <p:tav tm="0">
                                          <p:val>
                                            <p:strVal val="2/3*#ppt_h"/>
                                          </p:val>
                                        </p:tav>
                                        <p:tav tm="100000">
                                          <p:val>
                                            <p:strVal val="#ppt_h"/>
                                          </p:val>
                                        </p:tav>
                                      </p:tavLst>
                                    </p:anim>
                                  </p:childTnLst>
                                </p:cTn>
                              </p:par>
                              <p:par>
                                <p:cTn id="252" presetID="9" presetClass="emph" presetSubtype="0" nodeType="withEffect">
                                  <p:stCondLst>
                                    <p:cond delay="0"/>
                                  </p:stCondLst>
                                  <p:childTnLst>
                                    <p:set>
                                      <p:cBhvr rctx="PPT">
                                        <p:cTn id="253" dur="indefinite"/>
                                        <p:tgtEl>
                                          <p:spTgt spid="28"/>
                                        </p:tgtEl>
                                        <p:attrNameLst>
                                          <p:attrName>style.opacity</p:attrName>
                                        </p:attrNameLst>
                                      </p:cBhvr>
                                      <p:to>
                                        <p:strVal val="0"/>
                                      </p:to>
                                    </p:set>
                                    <p:animEffect filter="image" prLst="opacity: 0">
                                      <p:cBhvr rctx="IE">
                                        <p:cTn id="254" dur="indefinite"/>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54" grpId="0" animBg="1"/>
      <p:bldP spid="54" grpId="1" animBg="1"/>
      <p:bldP spid="54" grpId="2"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 name="28 Imagen" descr="Diapositiva32"/>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4868" y="-1673"/>
            <a:ext cx="9144000" cy="5143500"/>
          </a:xfrm>
          <a:prstGeom prst="rect">
            <a:avLst/>
          </a:prstGeom>
          <a:noFill/>
          <a:ln>
            <a:noFill/>
          </a:ln>
        </p:spPr>
      </p:pic>
      <p:sp>
        <p:nvSpPr>
          <p:cNvPr id="2" name="1 Rectángulo"/>
          <p:cNvSpPr/>
          <p:nvPr/>
        </p:nvSpPr>
        <p:spPr>
          <a:xfrm rot="5400000">
            <a:off x="236096" y="-236096"/>
            <a:ext cx="915761" cy="1387954"/>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5400000">
            <a:off x="847655" y="211411"/>
            <a:ext cx="915765" cy="1387954"/>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1423719" y="643460"/>
            <a:ext cx="915765" cy="1387954"/>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1950072" y="1095912"/>
            <a:ext cx="915761" cy="1387954"/>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2521544" y="1563908"/>
            <a:ext cx="915761" cy="1387954"/>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8034646" y="4034142"/>
            <a:ext cx="987775" cy="1230942"/>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a:off x="7423080" y="3586637"/>
            <a:ext cx="987777" cy="1230941"/>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a:off x="6847017" y="3154589"/>
            <a:ext cx="987777" cy="1230943"/>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a:off x="6320671" y="2702140"/>
            <a:ext cx="987774" cy="1230943"/>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a:off x="5749201" y="2234141"/>
            <a:ext cx="987772" cy="1230943"/>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5400000" flipH="1">
            <a:off x="162940" y="3992782"/>
            <a:ext cx="987775" cy="1313657"/>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5400000" flipH="1">
            <a:off x="789163" y="3507343"/>
            <a:ext cx="987773" cy="1313657"/>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5400000" flipH="1">
            <a:off x="1350570" y="3113235"/>
            <a:ext cx="987773" cy="1313657"/>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5400000" flipH="1">
            <a:off x="1876920" y="2660785"/>
            <a:ext cx="987773" cy="1313657"/>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5400000" flipH="1">
            <a:off x="2448392" y="2192785"/>
            <a:ext cx="987773" cy="1313657"/>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flipH="1">
            <a:off x="8036757" y="-191479"/>
            <a:ext cx="915767" cy="1298725"/>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flipH="1">
            <a:off x="7425197" y="256024"/>
            <a:ext cx="915767" cy="1298725"/>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flipH="1">
            <a:off x="6849133" y="688071"/>
            <a:ext cx="915767" cy="1298725"/>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flipH="1">
            <a:off x="6322783" y="1140522"/>
            <a:ext cx="915767" cy="1298725"/>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flipH="1">
            <a:off x="5751309" y="1608522"/>
            <a:ext cx="915768" cy="1298725"/>
          </a:xfrm>
          <a:prstGeom prst="rect">
            <a:avLst/>
          </a:prstGeom>
          <a:gradFill flip="none" rotWithShape="1">
            <a:gsLst>
              <a:gs pos="89000">
                <a:srgbClr val="00090C">
                  <a:alpha val="0"/>
                  <a:lumMod val="80000"/>
                  <a:lumOff val="20000"/>
                </a:srgbClr>
              </a:gs>
              <a:gs pos="51000">
                <a:srgbClr val="123042"/>
              </a:gs>
              <a:gs pos="100000">
                <a:srgbClr val="00B0F0">
                  <a:alpha val="0"/>
                </a:srgbClr>
              </a:gs>
              <a:gs pos="93000">
                <a:srgbClr val="003244">
                  <a:alpha val="0"/>
                </a:srgbClr>
              </a:gs>
              <a:gs pos="14000">
                <a:srgbClr val="00B0F0">
                  <a:lumMod val="65000"/>
                </a:srgbClr>
              </a:gs>
              <a:gs pos="8000">
                <a:srgbClr val="FFC000"/>
              </a:gs>
              <a:gs pos="58000">
                <a:srgbClr val="05121C">
                  <a:alpha val="0"/>
                </a:srgbClr>
              </a:gs>
              <a:gs pos="45000">
                <a:srgbClr val="07101B">
                  <a:alpha val="0"/>
                </a:srgbClr>
              </a:gs>
              <a:gs pos="19000">
                <a:schemeClr val="bg1">
                  <a:alpha val="0"/>
                </a:schemeClr>
              </a:gs>
            </a:gsLst>
            <a:path path="circle">
              <a:fillToRect t="100000" r="100000"/>
            </a:path>
            <a:tileRect l="-100000" b="-100000"/>
          </a:gradFill>
          <a:ln w="15875">
            <a:gradFill>
              <a:gsLst>
                <a:gs pos="0">
                  <a:srgbClr val="000000"/>
                </a:gs>
                <a:gs pos="0">
                  <a:srgbClr val="0A128C"/>
                </a:gs>
                <a:gs pos="70000">
                  <a:schemeClr val="bg2">
                    <a:lumMod val="60000"/>
                    <a:lumOff val="40000"/>
                  </a:schemeClr>
                </a:gs>
                <a:gs pos="100000">
                  <a:schemeClr val="accent1">
                    <a:lumMod val="75000"/>
                  </a:schemeClr>
                </a:gs>
              </a:gsLst>
              <a:lin ang="5400000" scaled="0"/>
            </a:gradFill>
            <a:prstDash val="sysDot"/>
          </a:ln>
          <a:effectLst>
            <a:outerShdw dist="50800" dir="5400000" algn="ctr" rotWithShape="0">
              <a:srgbClr val="FFC000"/>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0" name="29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6398" y="0"/>
            <a:ext cx="9324528" cy="5181600"/>
          </a:xfrm>
          <a:prstGeom prst="rect">
            <a:avLst/>
          </a:prstGeom>
          <a:noFill/>
          <a:ln>
            <a:noFill/>
          </a:ln>
        </p:spPr>
      </p:pic>
    </p:spTree>
    <p:extLst>
      <p:ext uri="{BB962C8B-B14F-4D97-AF65-F5344CB8AC3E}">
        <p14:creationId xmlns:p14="http://schemas.microsoft.com/office/powerpoint/2010/main" val="382820774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390" fill="hold"/>
                                        <p:tgtEl>
                                          <p:spTgt spid="2"/>
                                        </p:tgtEl>
                                        <p:attrNameLst>
                                          <p:attrName>ppt_x</p:attrName>
                                        </p:attrNameLst>
                                      </p:cBhvr>
                                      <p:tavLst>
                                        <p:tav tm="0">
                                          <p:val>
                                            <p:strVal val="1+#ppt_w/2"/>
                                          </p:val>
                                        </p:tav>
                                        <p:tav tm="100000">
                                          <p:val>
                                            <p:strVal val="#ppt_x"/>
                                          </p:val>
                                        </p:tav>
                                      </p:tavLst>
                                    </p:anim>
                                    <p:anim calcmode="lin" valueType="num">
                                      <p:cBhvr additive="base">
                                        <p:cTn id="8" dur="2390" fill="hold"/>
                                        <p:tgtEl>
                                          <p:spTgt spid="2"/>
                                        </p:tgtEl>
                                        <p:attrNameLst>
                                          <p:attrName>ppt_y</p:attrName>
                                        </p:attrNameLst>
                                      </p:cBhvr>
                                      <p:tavLst>
                                        <p:tav tm="0">
                                          <p:val>
                                            <p:strVal val="1+#ppt_h/2"/>
                                          </p:val>
                                        </p:tav>
                                        <p:tav tm="100000">
                                          <p:val>
                                            <p:strVal val="#ppt_y"/>
                                          </p:val>
                                        </p:tav>
                                      </p:tavLst>
                                    </p:anim>
                                  </p:childTnLst>
                                </p:cTn>
                              </p:par>
                              <p:par>
                                <p:cTn id="9" presetID="16" presetClass="entr" presetSubtype="42"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Horizontal)">
                                      <p:cBhvr>
                                        <p:cTn id="11" dur="2390"/>
                                        <p:tgtEl>
                                          <p:spTgt spid="2"/>
                                        </p:tgtEl>
                                      </p:cBhvr>
                                    </p:animEffect>
                                  </p:childTnLst>
                                </p:cTn>
                              </p:par>
                              <p:par>
                                <p:cTn id="12" presetID="8" presetClass="emph" presetSubtype="0" fill="hold" grpId="2" nodeType="withEffect">
                                  <p:stCondLst>
                                    <p:cond delay="0"/>
                                  </p:stCondLst>
                                  <p:childTnLst>
                                    <p:animRot by="21600000">
                                      <p:cBhvr>
                                        <p:cTn id="13" dur="2390" fill="hold"/>
                                        <p:tgtEl>
                                          <p:spTgt spid="2"/>
                                        </p:tgtEl>
                                        <p:attrNameLst>
                                          <p:attrName>r</p:attrName>
                                        </p:attrNameLst>
                                      </p:cBhvr>
                                    </p:animRot>
                                  </p:childTnLst>
                                </p:cTn>
                              </p:par>
                              <p:par>
                                <p:cTn id="14" presetID="2" presetClass="entr" presetSubtype="6"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2390" fill="hold"/>
                                        <p:tgtEl>
                                          <p:spTgt spid="3"/>
                                        </p:tgtEl>
                                        <p:attrNameLst>
                                          <p:attrName>ppt_x</p:attrName>
                                        </p:attrNameLst>
                                      </p:cBhvr>
                                      <p:tavLst>
                                        <p:tav tm="0">
                                          <p:val>
                                            <p:strVal val="1+#ppt_w/2"/>
                                          </p:val>
                                        </p:tav>
                                        <p:tav tm="100000">
                                          <p:val>
                                            <p:strVal val="#ppt_x"/>
                                          </p:val>
                                        </p:tav>
                                      </p:tavLst>
                                    </p:anim>
                                    <p:anim calcmode="lin" valueType="num">
                                      <p:cBhvr additive="base">
                                        <p:cTn id="17" dur="2390" fill="hold"/>
                                        <p:tgtEl>
                                          <p:spTgt spid="3"/>
                                        </p:tgtEl>
                                        <p:attrNameLst>
                                          <p:attrName>ppt_y</p:attrName>
                                        </p:attrNameLst>
                                      </p:cBhvr>
                                      <p:tavLst>
                                        <p:tav tm="0">
                                          <p:val>
                                            <p:strVal val="1+#ppt_h/2"/>
                                          </p:val>
                                        </p:tav>
                                        <p:tav tm="100000">
                                          <p:val>
                                            <p:strVal val="#ppt_y"/>
                                          </p:val>
                                        </p:tav>
                                      </p:tavLst>
                                    </p:anim>
                                  </p:childTnLst>
                                </p:cTn>
                              </p:par>
                              <p:par>
                                <p:cTn id="18" presetID="16" presetClass="entr" presetSubtype="42" fill="hold" grpId="1" nodeType="with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barn(outHorizontal)">
                                      <p:cBhvr>
                                        <p:cTn id="20" dur="2390"/>
                                        <p:tgtEl>
                                          <p:spTgt spid="3"/>
                                        </p:tgtEl>
                                      </p:cBhvr>
                                    </p:animEffect>
                                  </p:childTnLst>
                                </p:cTn>
                              </p:par>
                              <p:par>
                                <p:cTn id="21" presetID="8" presetClass="emph" presetSubtype="0" fill="hold" grpId="2" nodeType="withEffect">
                                  <p:stCondLst>
                                    <p:cond delay="0"/>
                                  </p:stCondLst>
                                  <p:childTnLst>
                                    <p:animRot by="21600000">
                                      <p:cBhvr>
                                        <p:cTn id="22" dur="2390" fill="hold"/>
                                        <p:tgtEl>
                                          <p:spTgt spid="3"/>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390" fill="hold"/>
                                        <p:tgtEl>
                                          <p:spTgt spid="5"/>
                                        </p:tgtEl>
                                        <p:attrNameLst>
                                          <p:attrName>ppt_x</p:attrName>
                                        </p:attrNameLst>
                                      </p:cBhvr>
                                      <p:tavLst>
                                        <p:tav tm="0">
                                          <p:val>
                                            <p:strVal val="1+#ppt_w/2"/>
                                          </p:val>
                                        </p:tav>
                                        <p:tav tm="100000">
                                          <p:val>
                                            <p:strVal val="#ppt_x"/>
                                          </p:val>
                                        </p:tav>
                                      </p:tavLst>
                                    </p:anim>
                                    <p:anim calcmode="lin" valueType="num">
                                      <p:cBhvr additive="base">
                                        <p:cTn id="26" dur="2390" fill="hold"/>
                                        <p:tgtEl>
                                          <p:spTgt spid="5"/>
                                        </p:tgtEl>
                                        <p:attrNameLst>
                                          <p:attrName>ppt_y</p:attrName>
                                        </p:attrNameLst>
                                      </p:cBhvr>
                                      <p:tavLst>
                                        <p:tav tm="0">
                                          <p:val>
                                            <p:strVal val="1+#ppt_h/2"/>
                                          </p:val>
                                        </p:tav>
                                        <p:tav tm="100000">
                                          <p:val>
                                            <p:strVal val="#ppt_y"/>
                                          </p:val>
                                        </p:tav>
                                      </p:tavLst>
                                    </p:anim>
                                  </p:childTnLst>
                                </p:cTn>
                              </p:par>
                              <p:par>
                                <p:cTn id="27" presetID="16" presetClass="entr" presetSubtype="42" fill="hold" grpId="1"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barn(outHorizontal)">
                                      <p:cBhvr>
                                        <p:cTn id="29" dur="2390"/>
                                        <p:tgtEl>
                                          <p:spTgt spid="5"/>
                                        </p:tgtEl>
                                      </p:cBhvr>
                                    </p:animEffect>
                                  </p:childTnLst>
                                </p:cTn>
                              </p:par>
                              <p:par>
                                <p:cTn id="30" presetID="8" presetClass="emph" presetSubtype="0" fill="hold" grpId="2" nodeType="withEffect">
                                  <p:stCondLst>
                                    <p:cond delay="0"/>
                                  </p:stCondLst>
                                  <p:childTnLst>
                                    <p:animRot by="21600000">
                                      <p:cBhvr>
                                        <p:cTn id="31" dur="2390" fill="hold"/>
                                        <p:tgtEl>
                                          <p:spTgt spid="5"/>
                                        </p:tgtEl>
                                        <p:attrNameLst>
                                          <p:attrName>r</p:attrName>
                                        </p:attrNameLst>
                                      </p:cBhvr>
                                    </p:animRot>
                                  </p:childTnLst>
                                </p:cTn>
                              </p:par>
                              <p:par>
                                <p:cTn id="32" presetID="2" presetClass="entr" presetSubtype="6"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390" fill="hold"/>
                                        <p:tgtEl>
                                          <p:spTgt spid="6"/>
                                        </p:tgtEl>
                                        <p:attrNameLst>
                                          <p:attrName>ppt_x</p:attrName>
                                        </p:attrNameLst>
                                      </p:cBhvr>
                                      <p:tavLst>
                                        <p:tav tm="0">
                                          <p:val>
                                            <p:strVal val="1+#ppt_w/2"/>
                                          </p:val>
                                        </p:tav>
                                        <p:tav tm="100000">
                                          <p:val>
                                            <p:strVal val="#ppt_x"/>
                                          </p:val>
                                        </p:tav>
                                      </p:tavLst>
                                    </p:anim>
                                    <p:anim calcmode="lin" valueType="num">
                                      <p:cBhvr additive="base">
                                        <p:cTn id="35" dur="2390" fill="hold"/>
                                        <p:tgtEl>
                                          <p:spTgt spid="6"/>
                                        </p:tgtEl>
                                        <p:attrNameLst>
                                          <p:attrName>ppt_y</p:attrName>
                                        </p:attrNameLst>
                                      </p:cBhvr>
                                      <p:tavLst>
                                        <p:tav tm="0">
                                          <p:val>
                                            <p:strVal val="1+#ppt_h/2"/>
                                          </p:val>
                                        </p:tav>
                                        <p:tav tm="100000">
                                          <p:val>
                                            <p:strVal val="#ppt_y"/>
                                          </p:val>
                                        </p:tav>
                                      </p:tavLst>
                                    </p:anim>
                                  </p:childTnLst>
                                </p:cTn>
                              </p:par>
                              <p:par>
                                <p:cTn id="36" presetID="16" presetClass="entr" presetSubtype="42" fill="hold" grpId="1" nodeType="with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barn(outHorizontal)">
                                      <p:cBhvr>
                                        <p:cTn id="38" dur="2390"/>
                                        <p:tgtEl>
                                          <p:spTgt spid="6"/>
                                        </p:tgtEl>
                                      </p:cBhvr>
                                    </p:animEffect>
                                  </p:childTnLst>
                                </p:cTn>
                              </p:par>
                              <p:par>
                                <p:cTn id="39" presetID="8" presetClass="emph" presetSubtype="0" fill="hold" grpId="2" nodeType="withEffect">
                                  <p:stCondLst>
                                    <p:cond delay="0"/>
                                  </p:stCondLst>
                                  <p:childTnLst>
                                    <p:animRot by="21600000">
                                      <p:cBhvr>
                                        <p:cTn id="40" dur="2390" fill="hold"/>
                                        <p:tgtEl>
                                          <p:spTgt spid="6"/>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2390" fill="hold"/>
                                        <p:tgtEl>
                                          <p:spTgt spid="10"/>
                                        </p:tgtEl>
                                        <p:attrNameLst>
                                          <p:attrName>ppt_x</p:attrName>
                                        </p:attrNameLst>
                                      </p:cBhvr>
                                      <p:tavLst>
                                        <p:tav tm="0">
                                          <p:val>
                                            <p:strVal val="0-#ppt_w/2"/>
                                          </p:val>
                                        </p:tav>
                                        <p:tav tm="100000">
                                          <p:val>
                                            <p:strVal val="#ppt_x"/>
                                          </p:val>
                                        </p:tav>
                                      </p:tavLst>
                                    </p:anim>
                                    <p:anim calcmode="lin" valueType="num">
                                      <p:cBhvr additive="base">
                                        <p:cTn id="44" dur="2390" fill="hold"/>
                                        <p:tgtEl>
                                          <p:spTgt spid="10"/>
                                        </p:tgtEl>
                                        <p:attrNameLst>
                                          <p:attrName>ppt_y</p:attrName>
                                        </p:attrNameLst>
                                      </p:cBhvr>
                                      <p:tavLst>
                                        <p:tav tm="0">
                                          <p:val>
                                            <p:strVal val="1+#ppt_h/2"/>
                                          </p:val>
                                        </p:tav>
                                        <p:tav tm="100000">
                                          <p:val>
                                            <p:strVal val="#ppt_y"/>
                                          </p:val>
                                        </p:tav>
                                      </p:tavLst>
                                    </p:anim>
                                  </p:childTnLst>
                                </p:cTn>
                              </p:par>
                              <p:par>
                                <p:cTn id="45" presetID="16" presetClass="entr" presetSubtype="42" fill="hold" grpId="1"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barn(outHorizontal)">
                                      <p:cBhvr>
                                        <p:cTn id="47" dur="2390"/>
                                        <p:tgtEl>
                                          <p:spTgt spid="10"/>
                                        </p:tgtEl>
                                      </p:cBhvr>
                                    </p:animEffect>
                                  </p:childTnLst>
                                </p:cTn>
                              </p:par>
                              <p:par>
                                <p:cTn id="48" presetID="8" presetClass="emph" presetSubtype="0" fill="hold" grpId="2" nodeType="withEffect">
                                  <p:stCondLst>
                                    <p:cond delay="0"/>
                                  </p:stCondLst>
                                  <p:childTnLst>
                                    <p:animRot by="-21600000">
                                      <p:cBhvr>
                                        <p:cTn id="49" dur="2390" fill="hold"/>
                                        <p:tgtEl>
                                          <p:spTgt spid="10"/>
                                        </p:tgtEl>
                                        <p:attrNameLst>
                                          <p:attrName>r</p:attrName>
                                        </p:attrNameLst>
                                      </p:cBhvr>
                                    </p:animRot>
                                  </p:childTnLst>
                                </p:cTn>
                              </p:par>
                              <p:par>
                                <p:cTn id="50" presetID="2" presetClass="entr" presetSubtype="12" fill="hold" grpId="0" nodeType="with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additive="base">
                                        <p:cTn id="52" dur="2390" fill="hold"/>
                                        <p:tgtEl>
                                          <p:spTgt spid="11"/>
                                        </p:tgtEl>
                                        <p:attrNameLst>
                                          <p:attrName>ppt_x</p:attrName>
                                        </p:attrNameLst>
                                      </p:cBhvr>
                                      <p:tavLst>
                                        <p:tav tm="0">
                                          <p:val>
                                            <p:strVal val="0-#ppt_w/2"/>
                                          </p:val>
                                        </p:tav>
                                        <p:tav tm="100000">
                                          <p:val>
                                            <p:strVal val="#ppt_x"/>
                                          </p:val>
                                        </p:tav>
                                      </p:tavLst>
                                    </p:anim>
                                    <p:anim calcmode="lin" valueType="num">
                                      <p:cBhvr additive="base">
                                        <p:cTn id="53" dur="2390" fill="hold"/>
                                        <p:tgtEl>
                                          <p:spTgt spid="11"/>
                                        </p:tgtEl>
                                        <p:attrNameLst>
                                          <p:attrName>ppt_y</p:attrName>
                                        </p:attrNameLst>
                                      </p:cBhvr>
                                      <p:tavLst>
                                        <p:tav tm="0">
                                          <p:val>
                                            <p:strVal val="1+#ppt_h/2"/>
                                          </p:val>
                                        </p:tav>
                                        <p:tav tm="100000">
                                          <p:val>
                                            <p:strVal val="#ppt_y"/>
                                          </p:val>
                                        </p:tav>
                                      </p:tavLst>
                                    </p:anim>
                                  </p:childTnLst>
                                </p:cTn>
                              </p:par>
                              <p:par>
                                <p:cTn id="54" presetID="16" presetClass="entr" presetSubtype="42" fill="hold" grpId="1" nodeType="withEffect">
                                  <p:stCondLst>
                                    <p:cond delay="0"/>
                                  </p:stCondLst>
                                  <p:childTnLst>
                                    <p:set>
                                      <p:cBhvr>
                                        <p:cTn id="55" dur="1" fill="hold">
                                          <p:stCondLst>
                                            <p:cond delay="0"/>
                                          </p:stCondLst>
                                        </p:cTn>
                                        <p:tgtEl>
                                          <p:spTgt spid="11"/>
                                        </p:tgtEl>
                                        <p:attrNameLst>
                                          <p:attrName>style.visibility</p:attrName>
                                        </p:attrNameLst>
                                      </p:cBhvr>
                                      <p:to>
                                        <p:strVal val="visible"/>
                                      </p:to>
                                    </p:set>
                                    <p:animEffect transition="in" filter="barn(outHorizontal)">
                                      <p:cBhvr>
                                        <p:cTn id="56" dur="2390"/>
                                        <p:tgtEl>
                                          <p:spTgt spid="11"/>
                                        </p:tgtEl>
                                      </p:cBhvr>
                                    </p:animEffect>
                                  </p:childTnLst>
                                </p:cTn>
                              </p:par>
                              <p:par>
                                <p:cTn id="57" presetID="8" presetClass="emph" presetSubtype="0" fill="hold" grpId="2" nodeType="withEffect">
                                  <p:stCondLst>
                                    <p:cond delay="0"/>
                                  </p:stCondLst>
                                  <p:childTnLst>
                                    <p:animRot by="-21600000">
                                      <p:cBhvr>
                                        <p:cTn id="58" dur="2390" fill="hold"/>
                                        <p:tgtEl>
                                          <p:spTgt spid="11"/>
                                        </p:tgtEl>
                                        <p:attrNameLst>
                                          <p:attrName>r</p:attrName>
                                        </p:attrNameLst>
                                      </p:cBhvr>
                                    </p:animRot>
                                  </p:childTnLst>
                                </p:cTn>
                              </p:par>
                              <p:par>
                                <p:cTn id="59" presetID="2" presetClass="entr" presetSubtype="12" fill="hold" grpId="0" nodeType="withEffect">
                                  <p:stCondLst>
                                    <p:cond delay="0"/>
                                  </p:stCondLst>
                                  <p:childTnLst>
                                    <p:set>
                                      <p:cBhvr>
                                        <p:cTn id="60" dur="1" fill="hold">
                                          <p:stCondLst>
                                            <p:cond delay="0"/>
                                          </p:stCondLst>
                                        </p:cTn>
                                        <p:tgtEl>
                                          <p:spTgt spid="12"/>
                                        </p:tgtEl>
                                        <p:attrNameLst>
                                          <p:attrName>style.visibility</p:attrName>
                                        </p:attrNameLst>
                                      </p:cBhvr>
                                      <p:to>
                                        <p:strVal val="visible"/>
                                      </p:to>
                                    </p:set>
                                    <p:anim calcmode="lin" valueType="num">
                                      <p:cBhvr additive="base">
                                        <p:cTn id="61" dur="2390" fill="hold"/>
                                        <p:tgtEl>
                                          <p:spTgt spid="12"/>
                                        </p:tgtEl>
                                        <p:attrNameLst>
                                          <p:attrName>ppt_x</p:attrName>
                                        </p:attrNameLst>
                                      </p:cBhvr>
                                      <p:tavLst>
                                        <p:tav tm="0">
                                          <p:val>
                                            <p:strVal val="0-#ppt_w/2"/>
                                          </p:val>
                                        </p:tav>
                                        <p:tav tm="100000">
                                          <p:val>
                                            <p:strVal val="#ppt_x"/>
                                          </p:val>
                                        </p:tav>
                                      </p:tavLst>
                                    </p:anim>
                                    <p:anim calcmode="lin" valueType="num">
                                      <p:cBhvr additive="base">
                                        <p:cTn id="62" dur="2390" fill="hold"/>
                                        <p:tgtEl>
                                          <p:spTgt spid="12"/>
                                        </p:tgtEl>
                                        <p:attrNameLst>
                                          <p:attrName>ppt_y</p:attrName>
                                        </p:attrNameLst>
                                      </p:cBhvr>
                                      <p:tavLst>
                                        <p:tav tm="0">
                                          <p:val>
                                            <p:strVal val="1+#ppt_h/2"/>
                                          </p:val>
                                        </p:tav>
                                        <p:tav tm="100000">
                                          <p:val>
                                            <p:strVal val="#ppt_y"/>
                                          </p:val>
                                        </p:tav>
                                      </p:tavLst>
                                    </p:anim>
                                  </p:childTnLst>
                                </p:cTn>
                              </p:par>
                              <p:par>
                                <p:cTn id="63" presetID="16" presetClass="entr" presetSubtype="42" fill="hold" grpId="1" nodeType="with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barn(outHorizontal)">
                                      <p:cBhvr>
                                        <p:cTn id="65" dur="2390"/>
                                        <p:tgtEl>
                                          <p:spTgt spid="12"/>
                                        </p:tgtEl>
                                      </p:cBhvr>
                                    </p:animEffect>
                                  </p:childTnLst>
                                </p:cTn>
                              </p:par>
                              <p:par>
                                <p:cTn id="66" presetID="8" presetClass="emph" presetSubtype="0" fill="hold" grpId="2" nodeType="withEffect">
                                  <p:stCondLst>
                                    <p:cond delay="0"/>
                                  </p:stCondLst>
                                  <p:childTnLst>
                                    <p:animRot by="-21600000">
                                      <p:cBhvr>
                                        <p:cTn id="67" dur="2390" fill="hold"/>
                                        <p:tgtEl>
                                          <p:spTgt spid="12"/>
                                        </p:tgtEl>
                                        <p:attrNameLst>
                                          <p:attrName>r</p:attrName>
                                        </p:attrNameLst>
                                      </p:cBhvr>
                                    </p:animRot>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2390" fill="hold"/>
                                        <p:tgtEl>
                                          <p:spTgt spid="13"/>
                                        </p:tgtEl>
                                        <p:attrNameLst>
                                          <p:attrName>ppt_x</p:attrName>
                                        </p:attrNameLst>
                                      </p:cBhvr>
                                      <p:tavLst>
                                        <p:tav tm="0">
                                          <p:val>
                                            <p:strVal val="0-#ppt_w/2"/>
                                          </p:val>
                                        </p:tav>
                                        <p:tav tm="100000">
                                          <p:val>
                                            <p:strVal val="#ppt_x"/>
                                          </p:val>
                                        </p:tav>
                                      </p:tavLst>
                                    </p:anim>
                                    <p:anim calcmode="lin" valueType="num">
                                      <p:cBhvr additive="base">
                                        <p:cTn id="71" dur="2390" fill="hold"/>
                                        <p:tgtEl>
                                          <p:spTgt spid="13"/>
                                        </p:tgtEl>
                                        <p:attrNameLst>
                                          <p:attrName>ppt_y</p:attrName>
                                        </p:attrNameLst>
                                      </p:cBhvr>
                                      <p:tavLst>
                                        <p:tav tm="0">
                                          <p:val>
                                            <p:strVal val="1+#ppt_h/2"/>
                                          </p:val>
                                        </p:tav>
                                        <p:tav tm="100000">
                                          <p:val>
                                            <p:strVal val="#ppt_y"/>
                                          </p:val>
                                        </p:tav>
                                      </p:tavLst>
                                    </p:anim>
                                  </p:childTnLst>
                                </p:cTn>
                              </p:par>
                              <p:par>
                                <p:cTn id="72" presetID="16" presetClass="entr" presetSubtype="42" fill="hold" grpId="1" nodeType="withEffect">
                                  <p:stCondLst>
                                    <p:cond delay="0"/>
                                  </p:stCondLst>
                                  <p:childTnLst>
                                    <p:set>
                                      <p:cBhvr>
                                        <p:cTn id="73" dur="1" fill="hold">
                                          <p:stCondLst>
                                            <p:cond delay="0"/>
                                          </p:stCondLst>
                                        </p:cTn>
                                        <p:tgtEl>
                                          <p:spTgt spid="13"/>
                                        </p:tgtEl>
                                        <p:attrNameLst>
                                          <p:attrName>style.visibility</p:attrName>
                                        </p:attrNameLst>
                                      </p:cBhvr>
                                      <p:to>
                                        <p:strVal val="visible"/>
                                      </p:to>
                                    </p:set>
                                    <p:animEffect transition="in" filter="barn(outHorizontal)">
                                      <p:cBhvr>
                                        <p:cTn id="74" dur="2390"/>
                                        <p:tgtEl>
                                          <p:spTgt spid="13"/>
                                        </p:tgtEl>
                                      </p:cBhvr>
                                    </p:animEffect>
                                  </p:childTnLst>
                                </p:cTn>
                              </p:par>
                              <p:par>
                                <p:cTn id="75" presetID="8" presetClass="emph" presetSubtype="0" fill="hold" grpId="2" nodeType="withEffect">
                                  <p:stCondLst>
                                    <p:cond delay="0"/>
                                  </p:stCondLst>
                                  <p:childTnLst>
                                    <p:animRot by="-21600000">
                                      <p:cBhvr>
                                        <p:cTn id="76" dur="2390" fill="hold"/>
                                        <p:tgtEl>
                                          <p:spTgt spid="13"/>
                                        </p:tgtEl>
                                        <p:attrNameLst>
                                          <p:attrName>r</p:attrName>
                                        </p:attrNameLst>
                                      </p:cBhvr>
                                    </p:animRot>
                                  </p:childTnLst>
                                </p:cTn>
                              </p:par>
                              <p:par>
                                <p:cTn id="77" presetID="2" presetClass="entr" presetSubtype="1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390" fill="hold"/>
                                        <p:tgtEl>
                                          <p:spTgt spid="14"/>
                                        </p:tgtEl>
                                        <p:attrNameLst>
                                          <p:attrName>ppt_x</p:attrName>
                                        </p:attrNameLst>
                                      </p:cBhvr>
                                      <p:tavLst>
                                        <p:tav tm="0">
                                          <p:val>
                                            <p:strVal val="0-#ppt_w/2"/>
                                          </p:val>
                                        </p:tav>
                                        <p:tav tm="100000">
                                          <p:val>
                                            <p:strVal val="#ppt_x"/>
                                          </p:val>
                                        </p:tav>
                                      </p:tavLst>
                                    </p:anim>
                                    <p:anim calcmode="lin" valueType="num">
                                      <p:cBhvr additive="base">
                                        <p:cTn id="80" dur="2390" fill="hold"/>
                                        <p:tgtEl>
                                          <p:spTgt spid="14"/>
                                        </p:tgtEl>
                                        <p:attrNameLst>
                                          <p:attrName>ppt_y</p:attrName>
                                        </p:attrNameLst>
                                      </p:cBhvr>
                                      <p:tavLst>
                                        <p:tav tm="0">
                                          <p:val>
                                            <p:strVal val="1+#ppt_h/2"/>
                                          </p:val>
                                        </p:tav>
                                        <p:tav tm="100000">
                                          <p:val>
                                            <p:strVal val="#ppt_y"/>
                                          </p:val>
                                        </p:tav>
                                      </p:tavLst>
                                    </p:anim>
                                  </p:childTnLst>
                                </p:cTn>
                              </p:par>
                              <p:par>
                                <p:cTn id="81" presetID="16" presetClass="entr" presetSubtype="42"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Effect transition="in" filter="barn(outHorizontal)">
                                      <p:cBhvr>
                                        <p:cTn id="83" dur="2390"/>
                                        <p:tgtEl>
                                          <p:spTgt spid="14"/>
                                        </p:tgtEl>
                                      </p:cBhvr>
                                    </p:animEffect>
                                  </p:childTnLst>
                                </p:cTn>
                              </p:par>
                              <p:par>
                                <p:cTn id="84" presetID="8" presetClass="emph" presetSubtype="0" fill="hold" grpId="2" nodeType="withEffect">
                                  <p:stCondLst>
                                    <p:cond delay="0"/>
                                  </p:stCondLst>
                                  <p:childTnLst>
                                    <p:animRot by="-21600000">
                                      <p:cBhvr>
                                        <p:cTn id="85" dur="2390" fill="hold"/>
                                        <p:tgtEl>
                                          <p:spTgt spid="14"/>
                                        </p:tgtEl>
                                        <p:attrNameLst>
                                          <p:attrName>r</p:attrName>
                                        </p:attrNameLst>
                                      </p:cBhvr>
                                    </p:animRot>
                                  </p:childTnLst>
                                </p:cTn>
                              </p:par>
                              <p:par>
                                <p:cTn id="86" presetID="2" presetClass="entr" presetSubtype="3" fill="hold" grpId="0" nodeType="withEffect">
                                  <p:stCondLst>
                                    <p:cond delay="0"/>
                                  </p:stCondLst>
                                  <p:childTnLst>
                                    <p:set>
                                      <p:cBhvr>
                                        <p:cTn id="87" dur="1" fill="hold">
                                          <p:stCondLst>
                                            <p:cond delay="0"/>
                                          </p:stCondLst>
                                        </p:cTn>
                                        <p:tgtEl>
                                          <p:spTgt spid="24"/>
                                        </p:tgtEl>
                                        <p:attrNameLst>
                                          <p:attrName>style.visibility</p:attrName>
                                        </p:attrNameLst>
                                      </p:cBhvr>
                                      <p:to>
                                        <p:strVal val="visible"/>
                                      </p:to>
                                    </p:set>
                                    <p:anim calcmode="lin" valueType="num">
                                      <p:cBhvr additive="base">
                                        <p:cTn id="88" dur="2390" fill="hold"/>
                                        <p:tgtEl>
                                          <p:spTgt spid="24"/>
                                        </p:tgtEl>
                                        <p:attrNameLst>
                                          <p:attrName>ppt_x</p:attrName>
                                        </p:attrNameLst>
                                      </p:cBhvr>
                                      <p:tavLst>
                                        <p:tav tm="0">
                                          <p:val>
                                            <p:strVal val="1+#ppt_w/2"/>
                                          </p:val>
                                        </p:tav>
                                        <p:tav tm="100000">
                                          <p:val>
                                            <p:strVal val="#ppt_x"/>
                                          </p:val>
                                        </p:tav>
                                      </p:tavLst>
                                    </p:anim>
                                    <p:anim calcmode="lin" valueType="num">
                                      <p:cBhvr additive="base">
                                        <p:cTn id="89" dur="2390" fill="hold"/>
                                        <p:tgtEl>
                                          <p:spTgt spid="24"/>
                                        </p:tgtEl>
                                        <p:attrNameLst>
                                          <p:attrName>ppt_y</p:attrName>
                                        </p:attrNameLst>
                                      </p:cBhvr>
                                      <p:tavLst>
                                        <p:tav tm="0">
                                          <p:val>
                                            <p:strVal val="0-#ppt_h/2"/>
                                          </p:val>
                                        </p:tav>
                                        <p:tav tm="100000">
                                          <p:val>
                                            <p:strVal val="#ppt_y"/>
                                          </p:val>
                                        </p:tav>
                                      </p:tavLst>
                                    </p:anim>
                                  </p:childTnLst>
                                </p:cTn>
                              </p:par>
                              <p:par>
                                <p:cTn id="90" presetID="16" presetClass="entr" presetSubtype="42" fill="hold" grpId="1" nodeType="withEffect">
                                  <p:stCondLst>
                                    <p:cond delay="0"/>
                                  </p:stCondLst>
                                  <p:childTnLst>
                                    <p:set>
                                      <p:cBhvr>
                                        <p:cTn id="91" dur="1" fill="hold">
                                          <p:stCondLst>
                                            <p:cond delay="0"/>
                                          </p:stCondLst>
                                        </p:cTn>
                                        <p:tgtEl>
                                          <p:spTgt spid="24"/>
                                        </p:tgtEl>
                                        <p:attrNameLst>
                                          <p:attrName>style.visibility</p:attrName>
                                        </p:attrNameLst>
                                      </p:cBhvr>
                                      <p:to>
                                        <p:strVal val="visible"/>
                                      </p:to>
                                    </p:set>
                                    <p:animEffect transition="in" filter="barn(outHorizontal)">
                                      <p:cBhvr>
                                        <p:cTn id="92" dur="2390"/>
                                        <p:tgtEl>
                                          <p:spTgt spid="24"/>
                                        </p:tgtEl>
                                      </p:cBhvr>
                                    </p:animEffect>
                                  </p:childTnLst>
                                </p:cTn>
                              </p:par>
                              <p:par>
                                <p:cTn id="93" presetID="8" presetClass="emph" presetSubtype="0" fill="hold" grpId="2" nodeType="withEffect">
                                  <p:stCondLst>
                                    <p:cond delay="0"/>
                                  </p:stCondLst>
                                  <p:childTnLst>
                                    <p:animRot by="-21600000">
                                      <p:cBhvr>
                                        <p:cTn id="94" dur="2390" fill="hold"/>
                                        <p:tgtEl>
                                          <p:spTgt spid="24"/>
                                        </p:tgtEl>
                                        <p:attrNameLst>
                                          <p:attrName>r</p:attrName>
                                        </p:attrNameLst>
                                      </p:cBhvr>
                                    </p:animRot>
                                  </p:childTnLst>
                                </p:cTn>
                              </p:par>
                              <p:par>
                                <p:cTn id="95" presetID="2" presetClass="entr" presetSubtype="3" fill="hold" grpId="0" nodeType="withEffect">
                                  <p:stCondLst>
                                    <p:cond delay="0"/>
                                  </p:stCondLst>
                                  <p:childTnLst>
                                    <p:set>
                                      <p:cBhvr>
                                        <p:cTn id="96" dur="1" fill="hold">
                                          <p:stCondLst>
                                            <p:cond delay="0"/>
                                          </p:stCondLst>
                                        </p:cTn>
                                        <p:tgtEl>
                                          <p:spTgt spid="25"/>
                                        </p:tgtEl>
                                        <p:attrNameLst>
                                          <p:attrName>style.visibility</p:attrName>
                                        </p:attrNameLst>
                                      </p:cBhvr>
                                      <p:to>
                                        <p:strVal val="visible"/>
                                      </p:to>
                                    </p:set>
                                    <p:anim calcmode="lin" valueType="num">
                                      <p:cBhvr additive="base">
                                        <p:cTn id="97" dur="2390" fill="hold"/>
                                        <p:tgtEl>
                                          <p:spTgt spid="25"/>
                                        </p:tgtEl>
                                        <p:attrNameLst>
                                          <p:attrName>ppt_x</p:attrName>
                                        </p:attrNameLst>
                                      </p:cBhvr>
                                      <p:tavLst>
                                        <p:tav tm="0">
                                          <p:val>
                                            <p:strVal val="1+#ppt_w/2"/>
                                          </p:val>
                                        </p:tav>
                                        <p:tav tm="100000">
                                          <p:val>
                                            <p:strVal val="#ppt_x"/>
                                          </p:val>
                                        </p:tav>
                                      </p:tavLst>
                                    </p:anim>
                                    <p:anim calcmode="lin" valueType="num">
                                      <p:cBhvr additive="base">
                                        <p:cTn id="98" dur="2390" fill="hold"/>
                                        <p:tgtEl>
                                          <p:spTgt spid="25"/>
                                        </p:tgtEl>
                                        <p:attrNameLst>
                                          <p:attrName>ppt_y</p:attrName>
                                        </p:attrNameLst>
                                      </p:cBhvr>
                                      <p:tavLst>
                                        <p:tav tm="0">
                                          <p:val>
                                            <p:strVal val="0-#ppt_h/2"/>
                                          </p:val>
                                        </p:tav>
                                        <p:tav tm="100000">
                                          <p:val>
                                            <p:strVal val="#ppt_y"/>
                                          </p:val>
                                        </p:tav>
                                      </p:tavLst>
                                    </p:anim>
                                  </p:childTnLst>
                                </p:cTn>
                              </p:par>
                              <p:par>
                                <p:cTn id="99" presetID="16" presetClass="entr" presetSubtype="42" fill="hold" grpId="1" nodeType="withEffect">
                                  <p:stCondLst>
                                    <p:cond delay="0"/>
                                  </p:stCondLst>
                                  <p:childTnLst>
                                    <p:set>
                                      <p:cBhvr>
                                        <p:cTn id="100" dur="1" fill="hold">
                                          <p:stCondLst>
                                            <p:cond delay="0"/>
                                          </p:stCondLst>
                                        </p:cTn>
                                        <p:tgtEl>
                                          <p:spTgt spid="25"/>
                                        </p:tgtEl>
                                        <p:attrNameLst>
                                          <p:attrName>style.visibility</p:attrName>
                                        </p:attrNameLst>
                                      </p:cBhvr>
                                      <p:to>
                                        <p:strVal val="visible"/>
                                      </p:to>
                                    </p:set>
                                    <p:animEffect transition="in" filter="barn(outHorizontal)">
                                      <p:cBhvr>
                                        <p:cTn id="101" dur="2390"/>
                                        <p:tgtEl>
                                          <p:spTgt spid="25"/>
                                        </p:tgtEl>
                                      </p:cBhvr>
                                    </p:animEffect>
                                  </p:childTnLst>
                                </p:cTn>
                              </p:par>
                              <p:par>
                                <p:cTn id="102" presetID="8" presetClass="emph" presetSubtype="0" fill="hold" grpId="2" nodeType="withEffect">
                                  <p:stCondLst>
                                    <p:cond delay="0"/>
                                  </p:stCondLst>
                                  <p:childTnLst>
                                    <p:animRot by="-21600000">
                                      <p:cBhvr>
                                        <p:cTn id="103" dur="2390" fill="hold"/>
                                        <p:tgtEl>
                                          <p:spTgt spid="25"/>
                                        </p:tgtEl>
                                        <p:attrNameLst>
                                          <p:attrName>r</p:attrName>
                                        </p:attrNameLst>
                                      </p:cBhvr>
                                    </p:animRot>
                                  </p:childTnLst>
                                </p:cTn>
                              </p:par>
                              <p:par>
                                <p:cTn id="104" presetID="2" presetClass="entr" presetSubtype="3" fill="hold" grpId="0" nodeType="withEffect">
                                  <p:stCondLst>
                                    <p:cond delay="0"/>
                                  </p:stCondLst>
                                  <p:childTnLst>
                                    <p:set>
                                      <p:cBhvr>
                                        <p:cTn id="105" dur="1" fill="hold">
                                          <p:stCondLst>
                                            <p:cond delay="0"/>
                                          </p:stCondLst>
                                        </p:cTn>
                                        <p:tgtEl>
                                          <p:spTgt spid="26"/>
                                        </p:tgtEl>
                                        <p:attrNameLst>
                                          <p:attrName>style.visibility</p:attrName>
                                        </p:attrNameLst>
                                      </p:cBhvr>
                                      <p:to>
                                        <p:strVal val="visible"/>
                                      </p:to>
                                    </p:set>
                                    <p:anim calcmode="lin" valueType="num">
                                      <p:cBhvr additive="base">
                                        <p:cTn id="106" dur="2390" fill="hold"/>
                                        <p:tgtEl>
                                          <p:spTgt spid="26"/>
                                        </p:tgtEl>
                                        <p:attrNameLst>
                                          <p:attrName>ppt_x</p:attrName>
                                        </p:attrNameLst>
                                      </p:cBhvr>
                                      <p:tavLst>
                                        <p:tav tm="0">
                                          <p:val>
                                            <p:strVal val="1+#ppt_w/2"/>
                                          </p:val>
                                        </p:tav>
                                        <p:tav tm="100000">
                                          <p:val>
                                            <p:strVal val="#ppt_x"/>
                                          </p:val>
                                        </p:tav>
                                      </p:tavLst>
                                    </p:anim>
                                    <p:anim calcmode="lin" valueType="num">
                                      <p:cBhvr additive="base">
                                        <p:cTn id="107" dur="2390" fill="hold"/>
                                        <p:tgtEl>
                                          <p:spTgt spid="26"/>
                                        </p:tgtEl>
                                        <p:attrNameLst>
                                          <p:attrName>ppt_y</p:attrName>
                                        </p:attrNameLst>
                                      </p:cBhvr>
                                      <p:tavLst>
                                        <p:tav tm="0">
                                          <p:val>
                                            <p:strVal val="0-#ppt_h/2"/>
                                          </p:val>
                                        </p:tav>
                                        <p:tav tm="100000">
                                          <p:val>
                                            <p:strVal val="#ppt_y"/>
                                          </p:val>
                                        </p:tav>
                                      </p:tavLst>
                                    </p:anim>
                                  </p:childTnLst>
                                </p:cTn>
                              </p:par>
                              <p:par>
                                <p:cTn id="108" presetID="16" presetClass="entr" presetSubtype="42" fill="hold" grpId="1" nodeType="with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barn(outHorizontal)">
                                      <p:cBhvr>
                                        <p:cTn id="110" dur="2390"/>
                                        <p:tgtEl>
                                          <p:spTgt spid="26"/>
                                        </p:tgtEl>
                                      </p:cBhvr>
                                    </p:animEffect>
                                  </p:childTnLst>
                                </p:cTn>
                              </p:par>
                              <p:par>
                                <p:cTn id="111" presetID="8" presetClass="emph" presetSubtype="0" fill="hold" grpId="2" nodeType="withEffect">
                                  <p:stCondLst>
                                    <p:cond delay="0"/>
                                  </p:stCondLst>
                                  <p:childTnLst>
                                    <p:animRot by="-21600000">
                                      <p:cBhvr>
                                        <p:cTn id="112" dur="2390" fill="hold"/>
                                        <p:tgtEl>
                                          <p:spTgt spid="26"/>
                                        </p:tgtEl>
                                        <p:attrNameLst>
                                          <p:attrName>r</p:attrName>
                                        </p:attrNameLst>
                                      </p:cBhvr>
                                    </p:animRot>
                                  </p:childTnLst>
                                </p:cTn>
                              </p:par>
                              <p:par>
                                <p:cTn id="113" presetID="2" presetClass="entr" presetSubtype="3" fill="hold" grpId="0" nodeType="withEffect">
                                  <p:stCondLst>
                                    <p:cond delay="0"/>
                                  </p:stCondLst>
                                  <p:childTnLst>
                                    <p:set>
                                      <p:cBhvr>
                                        <p:cTn id="114" dur="1" fill="hold">
                                          <p:stCondLst>
                                            <p:cond delay="0"/>
                                          </p:stCondLst>
                                        </p:cTn>
                                        <p:tgtEl>
                                          <p:spTgt spid="27"/>
                                        </p:tgtEl>
                                        <p:attrNameLst>
                                          <p:attrName>style.visibility</p:attrName>
                                        </p:attrNameLst>
                                      </p:cBhvr>
                                      <p:to>
                                        <p:strVal val="visible"/>
                                      </p:to>
                                    </p:set>
                                    <p:anim calcmode="lin" valueType="num">
                                      <p:cBhvr additive="base">
                                        <p:cTn id="115" dur="2390" fill="hold"/>
                                        <p:tgtEl>
                                          <p:spTgt spid="27"/>
                                        </p:tgtEl>
                                        <p:attrNameLst>
                                          <p:attrName>ppt_x</p:attrName>
                                        </p:attrNameLst>
                                      </p:cBhvr>
                                      <p:tavLst>
                                        <p:tav tm="0">
                                          <p:val>
                                            <p:strVal val="1+#ppt_w/2"/>
                                          </p:val>
                                        </p:tav>
                                        <p:tav tm="100000">
                                          <p:val>
                                            <p:strVal val="#ppt_x"/>
                                          </p:val>
                                        </p:tav>
                                      </p:tavLst>
                                    </p:anim>
                                    <p:anim calcmode="lin" valueType="num">
                                      <p:cBhvr additive="base">
                                        <p:cTn id="116" dur="2390" fill="hold"/>
                                        <p:tgtEl>
                                          <p:spTgt spid="27"/>
                                        </p:tgtEl>
                                        <p:attrNameLst>
                                          <p:attrName>ppt_y</p:attrName>
                                        </p:attrNameLst>
                                      </p:cBhvr>
                                      <p:tavLst>
                                        <p:tav tm="0">
                                          <p:val>
                                            <p:strVal val="0-#ppt_h/2"/>
                                          </p:val>
                                        </p:tav>
                                        <p:tav tm="100000">
                                          <p:val>
                                            <p:strVal val="#ppt_y"/>
                                          </p:val>
                                        </p:tav>
                                      </p:tavLst>
                                    </p:anim>
                                  </p:childTnLst>
                                </p:cTn>
                              </p:par>
                              <p:par>
                                <p:cTn id="117" presetID="16" presetClass="entr" presetSubtype="42" fill="hold" grpId="1" nodeType="withEffect">
                                  <p:stCondLst>
                                    <p:cond delay="0"/>
                                  </p:stCondLst>
                                  <p:childTnLst>
                                    <p:set>
                                      <p:cBhvr>
                                        <p:cTn id="118" dur="1" fill="hold">
                                          <p:stCondLst>
                                            <p:cond delay="0"/>
                                          </p:stCondLst>
                                        </p:cTn>
                                        <p:tgtEl>
                                          <p:spTgt spid="27"/>
                                        </p:tgtEl>
                                        <p:attrNameLst>
                                          <p:attrName>style.visibility</p:attrName>
                                        </p:attrNameLst>
                                      </p:cBhvr>
                                      <p:to>
                                        <p:strVal val="visible"/>
                                      </p:to>
                                    </p:set>
                                    <p:animEffect transition="in" filter="barn(outHorizontal)">
                                      <p:cBhvr>
                                        <p:cTn id="119" dur="2390"/>
                                        <p:tgtEl>
                                          <p:spTgt spid="27"/>
                                        </p:tgtEl>
                                      </p:cBhvr>
                                    </p:animEffect>
                                  </p:childTnLst>
                                </p:cTn>
                              </p:par>
                              <p:par>
                                <p:cTn id="120" presetID="8" presetClass="emph" presetSubtype="0" fill="hold" grpId="2" nodeType="withEffect">
                                  <p:stCondLst>
                                    <p:cond delay="0"/>
                                  </p:stCondLst>
                                  <p:childTnLst>
                                    <p:animRot by="-21600000">
                                      <p:cBhvr>
                                        <p:cTn id="121" dur="2390" fill="hold"/>
                                        <p:tgtEl>
                                          <p:spTgt spid="27"/>
                                        </p:tgtEl>
                                        <p:attrNameLst>
                                          <p:attrName>r</p:attrName>
                                        </p:attrNameLst>
                                      </p:cBhvr>
                                    </p:animRot>
                                  </p:childTnLst>
                                </p:cTn>
                              </p:par>
                              <p:par>
                                <p:cTn id="122" presetID="2" presetClass="entr" presetSubtype="3" fill="hold" grpId="0" nodeType="withEffect">
                                  <p:stCondLst>
                                    <p:cond delay="0"/>
                                  </p:stCondLst>
                                  <p:childTnLst>
                                    <p:set>
                                      <p:cBhvr>
                                        <p:cTn id="123" dur="1" fill="hold">
                                          <p:stCondLst>
                                            <p:cond delay="0"/>
                                          </p:stCondLst>
                                        </p:cTn>
                                        <p:tgtEl>
                                          <p:spTgt spid="28"/>
                                        </p:tgtEl>
                                        <p:attrNameLst>
                                          <p:attrName>style.visibility</p:attrName>
                                        </p:attrNameLst>
                                      </p:cBhvr>
                                      <p:to>
                                        <p:strVal val="visible"/>
                                      </p:to>
                                    </p:set>
                                    <p:anim calcmode="lin" valueType="num">
                                      <p:cBhvr additive="base">
                                        <p:cTn id="124" dur="2390" fill="hold"/>
                                        <p:tgtEl>
                                          <p:spTgt spid="28"/>
                                        </p:tgtEl>
                                        <p:attrNameLst>
                                          <p:attrName>ppt_x</p:attrName>
                                        </p:attrNameLst>
                                      </p:cBhvr>
                                      <p:tavLst>
                                        <p:tav tm="0">
                                          <p:val>
                                            <p:strVal val="1+#ppt_w/2"/>
                                          </p:val>
                                        </p:tav>
                                        <p:tav tm="100000">
                                          <p:val>
                                            <p:strVal val="#ppt_x"/>
                                          </p:val>
                                        </p:tav>
                                      </p:tavLst>
                                    </p:anim>
                                    <p:anim calcmode="lin" valueType="num">
                                      <p:cBhvr additive="base">
                                        <p:cTn id="125" dur="2390" fill="hold"/>
                                        <p:tgtEl>
                                          <p:spTgt spid="28"/>
                                        </p:tgtEl>
                                        <p:attrNameLst>
                                          <p:attrName>ppt_y</p:attrName>
                                        </p:attrNameLst>
                                      </p:cBhvr>
                                      <p:tavLst>
                                        <p:tav tm="0">
                                          <p:val>
                                            <p:strVal val="0-#ppt_h/2"/>
                                          </p:val>
                                        </p:tav>
                                        <p:tav tm="100000">
                                          <p:val>
                                            <p:strVal val="#ppt_y"/>
                                          </p:val>
                                        </p:tav>
                                      </p:tavLst>
                                    </p:anim>
                                  </p:childTnLst>
                                </p:cTn>
                              </p:par>
                              <p:par>
                                <p:cTn id="126" presetID="16" presetClass="entr" presetSubtype="42" fill="hold" grpId="1" nodeType="withEffect">
                                  <p:stCondLst>
                                    <p:cond delay="0"/>
                                  </p:stCondLst>
                                  <p:childTnLst>
                                    <p:set>
                                      <p:cBhvr>
                                        <p:cTn id="127" dur="1" fill="hold">
                                          <p:stCondLst>
                                            <p:cond delay="0"/>
                                          </p:stCondLst>
                                        </p:cTn>
                                        <p:tgtEl>
                                          <p:spTgt spid="28"/>
                                        </p:tgtEl>
                                        <p:attrNameLst>
                                          <p:attrName>style.visibility</p:attrName>
                                        </p:attrNameLst>
                                      </p:cBhvr>
                                      <p:to>
                                        <p:strVal val="visible"/>
                                      </p:to>
                                    </p:set>
                                    <p:animEffect transition="in" filter="barn(outHorizontal)">
                                      <p:cBhvr>
                                        <p:cTn id="128" dur="2390"/>
                                        <p:tgtEl>
                                          <p:spTgt spid="28"/>
                                        </p:tgtEl>
                                      </p:cBhvr>
                                    </p:animEffect>
                                  </p:childTnLst>
                                </p:cTn>
                              </p:par>
                              <p:par>
                                <p:cTn id="129" presetID="8" presetClass="emph" presetSubtype="0" fill="hold" grpId="2" nodeType="withEffect">
                                  <p:stCondLst>
                                    <p:cond delay="0"/>
                                  </p:stCondLst>
                                  <p:childTnLst>
                                    <p:animRot by="-21600000">
                                      <p:cBhvr>
                                        <p:cTn id="130" dur="2390" fill="hold"/>
                                        <p:tgtEl>
                                          <p:spTgt spid="28"/>
                                        </p:tgtEl>
                                        <p:attrNameLst>
                                          <p:attrName>r</p:attrName>
                                        </p:attrNameLst>
                                      </p:cBhvr>
                                    </p:animRot>
                                  </p:childTnLst>
                                </p:cTn>
                              </p:par>
                              <p:par>
                                <p:cTn id="131" presetID="2" presetClass="entr" presetSubtype="9" fill="hold" grpId="0" nodeType="withEffect">
                                  <p:stCondLst>
                                    <p:cond delay="0"/>
                                  </p:stCondLst>
                                  <p:childTnLst>
                                    <p:set>
                                      <p:cBhvr>
                                        <p:cTn id="132" dur="1" fill="hold">
                                          <p:stCondLst>
                                            <p:cond delay="0"/>
                                          </p:stCondLst>
                                        </p:cTn>
                                        <p:tgtEl>
                                          <p:spTgt spid="17"/>
                                        </p:tgtEl>
                                        <p:attrNameLst>
                                          <p:attrName>style.visibility</p:attrName>
                                        </p:attrNameLst>
                                      </p:cBhvr>
                                      <p:to>
                                        <p:strVal val="visible"/>
                                      </p:to>
                                    </p:set>
                                    <p:anim calcmode="lin" valueType="num">
                                      <p:cBhvr additive="base">
                                        <p:cTn id="133" dur="2390" fill="hold"/>
                                        <p:tgtEl>
                                          <p:spTgt spid="17"/>
                                        </p:tgtEl>
                                        <p:attrNameLst>
                                          <p:attrName>ppt_x</p:attrName>
                                        </p:attrNameLst>
                                      </p:cBhvr>
                                      <p:tavLst>
                                        <p:tav tm="0">
                                          <p:val>
                                            <p:strVal val="0-#ppt_w/2"/>
                                          </p:val>
                                        </p:tav>
                                        <p:tav tm="100000">
                                          <p:val>
                                            <p:strVal val="#ppt_x"/>
                                          </p:val>
                                        </p:tav>
                                      </p:tavLst>
                                    </p:anim>
                                    <p:anim calcmode="lin" valueType="num">
                                      <p:cBhvr additive="base">
                                        <p:cTn id="134" dur="2390" fill="hold"/>
                                        <p:tgtEl>
                                          <p:spTgt spid="17"/>
                                        </p:tgtEl>
                                        <p:attrNameLst>
                                          <p:attrName>ppt_y</p:attrName>
                                        </p:attrNameLst>
                                      </p:cBhvr>
                                      <p:tavLst>
                                        <p:tav tm="0">
                                          <p:val>
                                            <p:strVal val="0-#ppt_h/2"/>
                                          </p:val>
                                        </p:tav>
                                        <p:tav tm="100000">
                                          <p:val>
                                            <p:strVal val="#ppt_y"/>
                                          </p:val>
                                        </p:tav>
                                      </p:tavLst>
                                    </p:anim>
                                  </p:childTnLst>
                                </p:cTn>
                              </p:par>
                              <p:par>
                                <p:cTn id="135" presetID="16" presetClass="entr" presetSubtype="42" fill="hold" grpId="1" nodeType="withEffect">
                                  <p:stCondLst>
                                    <p:cond delay="0"/>
                                  </p:stCondLst>
                                  <p:childTnLst>
                                    <p:set>
                                      <p:cBhvr>
                                        <p:cTn id="136" dur="1" fill="hold">
                                          <p:stCondLst>
                                            <p:cond delay="0"/>
                                          </p:stCondLst>
                                        </p:cTn>
                                        <p:tgtEl>
                                          <p:spTgt spid="17"/>
                                        </p:tgtEl>
                                        <p:attrNameLst>
                                          <p:attrName>style.visibility</p:attrName>
                                        </p:attrNameLst>
                                      </p:cBhvr>
                                      <p:to>
                                        <p:strVal val="visible"/>
                                      </p:to>
                                    </p:set>
                                    <p:animEffect transition="in" filter="barn(outHorizontal)">
                                      <p:cBhvr>
                                        <p:cTn id="137" dur="2390"/>
                                        <p:tgtEl>
                                          <p:spTgt spid="17"/>
                                        </p:tgtEl>
                                      </p:cBhvr>
                                    </p:animEffect>
                                  </p:childTnLst>
                                </p:cTn>
                              </p:par>
                              <p:par>
                                <p:cTn id="138" presetID="8" presetClass="emph" presetSubtype="0" fill="hold" grpId="2" nodeType="withEffect">
                                  <p:stCondLst>
                                    <p:cond delay="0"/>
                                  </p:stCondLst>
                                  <p:childTnLst>
                                    <p:animRot by="21600000">
                                      <p:cBhvr>
                                        <p:cTn id="139" dur="2390" fill="hold"/>
                                        <p:tgtEl>
                                          <p:spTgt spid="17"/>
                                        </p:tgtEl>
                                        <p:attrNameLst>
                                          <p:attrName>r</p:attrName>
                                        </p:attrNameLst>
                                      </p:cBhvr>
                                    </p:animRot>
                                  </p:childTnLst>
                                </p:cTn>
                              </p:par>
                              <p:par>
                                <p:cTn id="140" presetID="2" presetClass="entr" presetSubtype="9" fill="hold" grpId="0" nodeType="withEffect">
                                  <p:stCondLst>
                                    <p:cond delay="0"/>
                                  </p:stCondLst>
                                  <p:childTnLst>
                                    <p:set>
                                      <p:cBhvr>
                                        <p:cTn id="141" dur="1" fill="hold">
                                          <p:stCondLst>
                                            <p:cond delay="0"/>
                                          </p:stCondLst>
                                        </p:cTn>
                                        <p:tgtEl>
                                          <p:spTgt spid="18"/>
                                        </p:tgtEl>
                                        <p:attrNameLst>
                                          <p:attrName>style.visibility</p:attrName>
                                        </p:attrNameLst>
                                      </p:cBhvr>
                                      <p:to>
                                        <p:strVal val="visible"/>
                                      </p:to>
                                    </p:set>
                                    <p:anim calcmode="lin" valueType="num">
                                      <p:cBhvr additive="base">
                                        <p:cTn id="142" dur="2390" fill="hold"/>
                                        <p:tgtEl>
                                          <p:spTgt spid="18"/>
                                        </p:tgtEl>
                                        <p:attrNameLst>
                                          <p:attrName>ppt_x</p:attrName>
                                        </p:attrNameLst>
                                      </p:cBhvr>
                                      <p:tavLst>
                                        <p:tav tm="0">
                                          <p:val>
                                            <p:strVal val="0-#ppt_w/2"/>
                                          </p:val>
                                        </p:tav>
                                        <p:tav tm="100000">
                                          <p:val>
                                            <p:strVal val="#ppt_x"/>
                                          </p:val>
                                        </p:tav>
                                      </p:tavLst>
                                    </p:anim>
                                    <p:anim calcmode="lin" valueType="num">
                                      <p:cBhvr additive="base">
                                        <p:cTn id="143" dur="2390" fill="hold"/>
                                        <p:tgtEl>
                                          <p:spTgt spid="18"/>
                                        </p:tgtEl>
                                        <p:attrNameLst>
                                          <p:attrName>ppt_y</p:attrName>
                                        </p:attrNameLst>
                                      </p:cBhvr>
                                      <p:tavLst>
                                        <p:tav tm="0">
                                          <p:val>
                                            <p:strVal val="0-#ppt_h/2"/>
                                          </p:val>
                                        </p:tav>
                                        <p:tav tm="100000">
                                          <p:val>
                                            <p:strVal val="#ppt_y"/>
                                          </p:val>
                                        </p:tav>
                                      </p:tavLst>
                                    </p:anim>
                                  </p:childTnLst>
                                </p:cTn>
                              </p:par>
                              <p:par>
                                <p:cTn id="144" presetID="16" presetClass="entr" presetSubtype="42" fill="hold" grpId="1" nodeType="withEffect">
                                  <p:stCondLst>
                                    <p:cond delay="0"/>
                                  </p:stCondLst>
                                  <p:childTnLst>
                                    <p:set>
                                      <p:cBhvr>
                                        <p:cTn id="145" dur="1" fill="hold">
                                          <p:stCondLst>
                                            <p:cond delay="0"/>
                                          </p:stCondLst>
                                        </p:cTn>
                                        <p:tgtEl>
                                          <p:spTgt spid="18"/>
                                        </p:tgtEl>
                                        <p:attrNameLst>
                                          <p:attrName>style.visibility</p:attrName>
                                        </p:attrNameLst>
                                      </p:cBhvr>
                                      <p:to>
                                        <p:strVal val="visible"/>
                                      </p:to>
                                    </p:set>
                                    <p:animEffect transition="in" filter="barn(outHorizontal)">
                                      <p:cBhvr>
                                        <p:cTn id="146" dur="2390"/>
                                        <p:tgtEl>
                                          <p:spTgt spid="18"/>
                                        </p:tgtEl>
                                      </p:cBhvr>
                                    </p:animEffect>
                                  </p:childTnLst>
                                </p:cTn>
                              </p:par>
                              <p:par>
                                <p:cTn id="147" presetID="8" presetClass="emph" presetSubtype="0" fill="hold" grpId="2" nodeType="withEffect">
                                  <p:stCondLst>
                                    <p:cond delay="0"/>
                                  </p:stCondLst>
                                  <p:childTnLst>
                                    <p:animRot by="21600000">
                                      <p:cBhvr>
                                        <p:cTn id="148" dur="2390" fill="hold"/>
                                        <p:tgtEl>
                                          <p:spTgt spid="18"/>
                                        </p:tgtEl>
                                        <p:attrNameLst>
                                          <p:attrName>r</p:attrName>
                                        </p:attrNameLst>
                                      </p:cBhvr>
                                    </p:animRot>
                                  </p:childTnLst>
                                </p:cTn>
                              </p:par>
                              <p:par>
                                <p:cTn id="149" presetID="2" presetClass="entr" presetSubtype="9" fill="hold" grpId="0" nodeType="withEffect">
                                  <p:stCondLst>
                                    <p:cond delay="0"/>
                                  </p:stCondLst>
                                  <p:childTnLst>
                                    <p:set>
                                      <p:cBhvr>
                                        <p:cTn id="150" dur="1" fill="hold">
                                          <p:stCondLst>
                                            <p:cond delay="0"/>
                                          </p:stCondLst>
                                        </p:cTn>
                                        <p:tgtEl>
                                          <p:spTgt spid="19"/>
                                        </p:tgtEl>
                                        <p:attrNameLst>
                                          <p:attrName>style.visibility</p:attrName>
                                        </p:attrNameLst>
                                      </p:cBhvr>
                                      <p:to>
                                        <p:strVal val="visible"/>
                                      </p:to>
                                    </p:set>
                                    <p:anim calcmode="lin" valueType="num">
                                      <p:cBhvr additive="base">
                                        <p:cTn id="151" dur="2390" fill="hold"/>
                                        <p:tgtEl>
                                          <p:spTgt spid="19"/>
                                        </p:tgtEl>
                                        <p:attrNameLst>
                                          <p:attrName>ppt_x</p:attrName>
                                        </p:attrNameLst>
                                      </p:cBhvr>
                                      <p:tavLst>
                                        <p:tav tm="0">
                                          <p:val>
                                            <p:strVal val="0-#ppt_w/2"/>
                                          </p:val>
                                        </p:tav>
                                        <p:tav tm="100000">
                                          <p:val>
                                            <p:strVal val="#ppt_x"/>
                                          </p:val>
                                        </p:tav>
                                      </p:tavLst>
                                    </p:anim>
                                    <p:anim calcmode="lin" valueType="num">
                                      <p:cBhvr additive="base">
                                        <p:cTn id="152" dur="2390" fill="hold"/>
                                        <p:tgtEl>
                                          <p:spTgt spid="19"/>
                                        </p:tgtEl>
                                        <p:attrNameLst>
                                          <p:attrName>ppt_y</p:attrName>
                                        </p:attrNameLst>
                                      </p:cBhvr>
                                      <p:tavLst>
                                        <p:tav tm="0">
                                          <p:val>
                                            <p:strVal val="0-#ppt_h/2"/>
                                          </p:val>
                                        </p:tav>
                                        <p:tav tm="100000">
                                          <p:val>
                                            <p:strVal val="#ppt_y"/>
                                          </p:val>
                                        </p:tav>
                                      </p:tavLst>
                                    </p:anim>
                                  </p:childTnLst>
                                </p:cTn>
                              </p:par>
                              <p:par>
                                <p:cTn id="153" presetID="16" presetClass="entr" presetSubtype="42" fill="hold" grpId="1" nodeType="withEffect">
                                  <p:stCondLst>
                                    <p:cond delay="0"/>
                                  </p:stCondLst>
                                  <p:childTnLst>
                                    <p:set>
                                      <p:cBhvr>
                                        <p:cTn id="154" dur="1" fill="hold">
                                          <p:stCondLst>
                                            <p:cond delay="0"/>
                                          </p:stCondLst>
                                        </p:cTn>
                                        <p:tgtEl>
                                          <p:spTgt spid="19"/>
                                        </p:tgtEl>
                                        <p:attrNameLst>
                                          <p:attrName>style.visibility</p:attrName>
                                        </p:attrNameLst>
                                      </p:cBhvr>
                                      <p:to>
                                        <p:strVal val="visible"/>
                                      </p:to>
                                    </p:set>
                                    <p:animEffect transition="in" filter="barn(outHorizontal)">
                                      <p:cBhvr>
                                        <p:cTn id="155" dur="2390"/>
                                        <p:tgtEl>
                                          <p:spTgt spid="19"/>
                                        </p:tgtEl>
                                      </p:cBhvr>
                                    </p:animEffect>
                                  </p:childTnLst>
                                </p:cTn>
                              </p:par>
                              <p:par>
                                <p:cTn id="156" presetID="8" presetClass="emph" presetSubtype="0" fill="hold" grpId="2" nodeType="withEffect">
                                  <p:stCondLst>
                                    <p:cond delay="0"/>
                                  </p:stCondLst>
                                  <p:childTnLst>
                                    <p:animRot by="21600000">
                                      <p:cBhvr>
                                        <p:cTn id="157" dur="2390" fill="hold"/>
                                        <p:tgtEl>
                                          <p:spTgt spid="19"/>
                                        </p:tgtEl>
                                        <p:attrNameLst>
                                          <p:attrName>r</p:attrName>
                                        </p:attrNameLst>
                                      </p:cBhvr>
                                    </p:animRot>
                                  </p:childTnLst>
                                </p:cTn>
                              </p:par>
                              <p:par>
                                <p:cTn id="158" presetID="2" presetClass="entr" presetSubtype="9" fill="hold" grpId="0" nodeType="withEffect">
                                  <p:stCondLst>
                                    <p:cond delay="0"/>
                                  </p:stCondLst>
                                  <p:childTnLst>
                                    <p:set>
                                      <p:cBhvr>
                                        <p:cTn id="159" dur="1" fill="hold">
                                          <p:stCondLst>
                                            <p:cond delay="0"/>
                                          </p:stCondLst>
                                        </p:cTn>
                                        <p:tgtEl>
                                          <p:spTgt spid="20"/>
                                        </p:tgtEl>
                                        <p:attrNameLst>
                                          <p:attrName>style.visibility</p:attrName>
                                        </p:attrNameLst>
                                      </p:cBhvr>
                                      <p:to>
                                        <p:strVal val="visible"/>
                                      </p:to>
                                    </p:set>
                                    <p:anim calcmode="lin" valueType="num">
                                      <p:cBhvr additive="base">
                                        <p:cTn id="160" dur="2390" fill="hold"/>
                                        <p:tgtEl>
                                          <p:spTgt spid="20"/>
                                        </p:tgtEl>
                                        <p:attrNameLst>
                                          <p:attrName>ppt_x</p:attrName>
                                        </p:attrNameLst>
                                      </p:cBhvr>
                                      <p:tavLst>
                                        <p:tav tm="0">
                                          <p:val>
                                            <p:strVal val="0-#ppt_w/2"/>
                                          </p:val>
                                        </p:tav>
                                        <p:tav tm="100000">
                                          <p:val>
                                            <p:strVal val="#ppt_x"/>
                                          </p:val>
                                        </p:tav>
                                      </p:tavLst>
                                    </p:anim>
                                    <p:anim calcmode="lin" valueType="num">
                                      <p:cBhvr additive="base">
                                        <p:cTn id="161" dur="2390" fill="hold"/>
                                        <p:tgtEl>
                                          <p:spTgt spid="20"/>
                                        </p:tgtEl>
                                        <p:attrNameLst>
                                          <p:attrName>ppt_y</p:attrName>
                                        </p:attrNameLst>
                                      </p:cBhvr>
                                      <p:tavLst>
                                        <p:tav tm="0">
                                          <p:val>
                                            <p:strVal val="0-#ppt_h/2"/>
                                          </p:val>
                                        </p:tav>
                                        <p:tav tm="100000">
                                          <p:val>
                                            <p:strVal val="#ppt_y"/>
                                          </p:val>
                                        </p:tav>
                                      </p:tavLst>
                                    </p:anim>
                                  </p:childTnLst>
                                </p:cTn>
                              </p:par>
                              <p:par>
                                <p:cTn id="162" presetID="16" presetClass="entr" presetSubtype="42" fill="hold" grpId="1" nodeType="withEffect">
                                  <p:stCondLst>
                                    <p:cond delay="0"/>
                                  </p:stCondLst>
                                  <p:childTnLst>
                                    <p:set>
                                      <p:cBhvr>
                                        <p:cTn id="163" dur="1" fill="hold">
                                          <p:stCondLst>
                                            <p:cond delay="0"/>
                                          </p:stCondLst>
                                        </p:cTn>
                                        <p:tgtEl>
                                          <p:spTgt spid="20"/>
                                        </p:tgtEl>
                                        <p:attrNameLst>
                                          <p:attrName>style.visibility</p:attrName>
                                        </p:attrNameLst>
                                      </p:cBhvr>
                                      <p:to>
                                        <p:strVal val="visible"/>
                                      </p:to>
                                    </p:set>
                                    <p:animEffect transition="in" filter="barn(outHorizontal)">
                                      <p:cBhvr>
                                        <p:cTn id="164" dur="2390"/>
                                        <p:tgtEl>
                                          <p:spTgt spid="20"/>
                                        </p:tgtEl>
                                      </p:cBhvr>
                                    </p:animEffect>
                                  </p:childTnLst>
                                </p:cTn>
                              </p:par>
                              <p:par>
                                <p:cTn id="165" presetID="8" presetClass="emph" presetSubtype="0" fill="hold" grpId="2" nodeType="withEffect">
                                  <p:stCondLst>
                                    <p:cond delay="0"/>
                                  </p:stCondLst>
                                  <p:childTnLst>
                                    <p:animRot by="21600000">
                                      <p:cBhvr>
                                        <p:cTn id="166" dur="2390" fill="hold"/>
                                        <p:tgtEl>
                                          <p:spTgt spid="20"/>
                                        </p:tgtEl>
                                        <p:attrNameLst>
                                          <p:attrName>r</p:attrName>
                                        </p:attrNameLst>
                                      </p:cBhvr>
                                    </p:animRot>
                                  </p:childTnLst>
                                </p:cTn>
                              </p:par>
                              <p:par>
                                <p:cTn id="167" presetID="2" presetClass="entr" presetSubtype="9" fill="hold" grpId="0" nodeType="withEffect">
                                  <p:stCondLst>
                                    <p:cond delay="0"/>
                                  </p:stCondLst>
                                  <p:childTnLst>
                                    <p:set>
                                      <p:cBhvr>
                                        <p:cTn id="168" dur="1" fill="hold">
                                          <p:stCondLst>
                                            <p:cond delay="0"/>
                                          </p:stCondLst>
                                        </p:cTn>
                                        <p:tgtEl>
                                          <p:spTgt spid="21"/>
                                        </p:tgtEl>
                                        <p:attrNameLst>
                                          <p:attrName>style.visibility</p:attrName>
                                        </p:attrNameLst>
                                      </p:cBhvr>
                                      <p:to>
                                        <p:strVal val="visible"/>
                                      </p:to>
                                    </p:set>
                                    <p:anim calcmode="lin" valueType="num">
                                      <p:cBhvr additive="base">
                                        <p:cTn id="169" dur="2390" fill="hold"/>
                                        <p:tgtEl>
                                          <p:spTgt spid="21"/>
                                        </p:tgtEl>
                                        <p:attrNameLst>
                                          <p:attrName>ppt_x</p:attrName>
                                        </p:attrNameLst>
                                      </p:cBhvr>
                                      <p:tavLst>
                                        <p:tav tm="0">
                                          <p:val>
                                            <p:strVal val="0-#ppt_w/2"/>
                                          </p:val>
                                        </p:tav>
                                        <p:tav tm="100000">
                                          <p:val>
                                            <p:strVal val="#ppt_x"/>
                                          </p:val>
                                        </p:tav>
                                      </p:tavLst>
                                    </p:anim>
                                    <p:anim calcmode="lin" valueType="num">
                                      <p:cBhvr additive="base">
                                        <p:cTn id="170" dur="2390" fill="hold"/>
                                        <p:tgtEl>
                                          <p:spTgt spid="21"/>
                                        </p:tgtEl>
                                        <p:attrNameLst>
                                          <p:attrName>ppt_y</p:attrName>
                                        </p:attrNameLst>
                                      </p:cBhvr>
                                      <p:tavLst>
                                        <p:tav tm="0">
                                          <p:val>
                                            <p:strVal val="0-#ppt_h/2"/>
                                          </p:val>
                                        </p:tav>
                                        <p:tav tm="100000">
                                          <p:val>
                                            <p:strVal val="#ppt_y"/>
                                          </p:val>
                                        </p:tav>
                                      </p:tavLst>
                                    </p:anim>
                                  </p:childTnLst>
                                </p:cTn>
                              </p:par>
                              <p:par>
                                <p:cTn id="171" presetID="16" presetClass="entr" presetSubtype="42" fill="hold" grpId="1" nodeType="withEffect">
                                  <p:stCondLst>
                                    <p:cond delay="0"/>
                                  </p:stCondLst>
                                  <p:childTnLst>
                                    <p:set>
                                      <p:cBhvr>
                                        <p:cTn id="172" dur="1" fill="hold">
                                          <p:stCondLst>
                                            <p:cond delay="0"/>
                                          </p:stCondLst>
                                        </p:cTn>
                                        <p:tgtEl>
                                          <p:spTgt spid="21"/>
                                        </p:tgtEl>
                                        <p:attrNameLst>
                                          <p:attrName>style.visibility</p:attrName>
                                        </p:attrNameLst>
                                      </p:cBhvr>
                                      <p:to>
                                        <p:strVal val="visible"/>
                                      </p:to>
                                    </p:set>
                                    <p:animEffect transition="in" filter="barn(outHorizontal)">
                                      <p:cBhvr>
                                        <p:cTn id="173" dur="2390"/>
                                        <p:tgtEl>
                                          <p:spTgt spid="21"/>
                                        </p:tgtEl>
                                      </p:cBhvr>
                                    </p:animEffect>
                                  </p:childTnLst>
                                </p:cTn>
                              </p:par>
                              <p:par>
                                <p:cTn id="174" presetID="8" presetClass="emph" presetSubtype="0" fill="hold" grpId="2" nodeType="withEffect">
                                  <p:stCondLst>
                                    <p:cond delay="0"/>
                                  </p:stCondLst>
                                  <p:childTnLst>
                                    <p:animRot by="21600000">
                                      <p:cBhvr>
                                        <p:cTn id="175" dur="2390" fill="hold"/>
                                        <p:tgtEl>
                                          <p:spTgt spid="21"/>
                                        </p:tgtEl>
                                        <p:attrNameLst>
                                          <p:attrName>r</p:attrName>
                                        </p:attrNameLst>
                                      </p:cBhvr>
                                    </p:animRot>
                                  </p:childTnLst>
                                </p:cTn>
                              </p:par>
                              <p:par>
                                <p:cTn id="176" presetID="2" presetClass="entr" presetSubtype="6" fill="hold" grpId="0" nodeType="withEffect">
                                  <p:stCondLst>
                                    <p:cond delay="0"/>
                                  </p:stCondLst>
                                  <p:childTnLst>
                                    <p:set>
                                      <p:cBhvr>
                                        <p:cTn id="177" dur="1" fill="hold">
                                          <p:stCondLst>
                                            <p:cond delay="0"/>
                                          </p:stCondLst>
                                        </p:cTn>
                                        <p:tgtEl>
                                          <p:spTgt spid="4"/>
                                        </p:tgtEl>
                                        <p:attrNameLst>
                                          <p:attrName>style.visibility</p:attrName>
                                        </p:attrNameLst>
                                      </p:cBhvr>
                                      <p:to>
                                        <p:strVal val="visible"/>
                                      </p:to>
                                    </p:set>
                                    <p:anim calcmode="lin" valueType="num">
                                      <p:cBhvr additive="base">
                                        <p:cTn id="178" dur="2390" fill="hold"/>
                                        <p:tgtEl>
                                          <p:spTgt spid="4"/>
                                        </p:tgtEl>
                                        <p:attrNameLst>
                                          <p:attrName>ppt_x</p:attrName>
                                        </p:attrNameLst>
                                      </p:cBhvr>
                                      <p:tavLst>
                                        <p:tav tm="0">
                                          <p:val>
                                            <p:strVal val="1+#ppt_w/2"/>
                                          </p:val>
                                        </p:tav>
                                        <p:tav tm="100000">
                                          <p:val>
                                            <p:strVal val="#ppt_x"/>
                                          </p:val>
                                        </p:tav>
                                      </p:tavLst>
                                    </p:anim>
                                    <p:anim calcmode="lin" valueType="num">
                                      <p:cBhvr additive="base">
                                        <p:cTn id="179" dur="2390" fill="hold"/>
                                        <p:tgtEl>
                                          <p:spTgt spid="4"/>
                                        </p:tgtEl>
                                        <p:attrNameLst>
                                          <p:attrName>ppt_y</p:attrName>
                                        </p:attrNameLst>
                                      </p:cBhvr>
                                      <p:tavLst>
                                        <p:tav tm="0">
                                          <p:val>
                                            <p:strVal val="1+#ppt_h/2"/>
                                          </p:val>
                                        </p:tav>
                                        <p:tav tm="100000">
                                          <p:val>
                                            <p:strVal val="#ppt_y"/>
                                          </p:val>
                                        </p:tav>
                                      </p:tavLst>
                                    </p:anim>
                                  </p:childTnLst>
                                </p:cTn>
                              </p:par>
                              <p:par>
                                <p:cTn id="180" presetID="16" presetClass="entr" presetSubtype="42" fill="hold" grpId="1" nodeType="withEffect">
                                  <p:stCondLst>
                                    <p:cond delay="0"/>
                                  </p:stCondLst>
                                  <p:childTnLst>
                                    <p:set>
                                      <p:cBhvr>
                                        <p:cTn id="181" dur="1" fill="hold">
                                          <p:stCondLst>
                                            <p:cond delay="0"/>
                                          </p:stCondLst>
                                        </p:cTn>
                                        <p:tgtEl>
                                          <p:spTgt spid="4"/>
                                        </p:tgtEl>
                                        <p:attrNameLst>
                                          <p:attrName>style.visibility</p:attrName>
                                        </p:attrNameLst>
                                      </p:cBhvr>
                                      <p:to>
                                        <p:strVal val="visible"/>
                                      </p:to>
                                    </p:set>
                                    <p:animEffect transition="in" filter="barn(outHorizontal)">
                                      <p:cBhvr>
                                        <p:cTn id="182" dur="2390"/>
                                        <p:tgtEl>
                                          <p:spTgt spid="4"/>
                                        </p:tgtEl>
                                      </p:cBhvr>
                                    </p:animEffect>
                                  </p:childTnLst>
                                </p:cTn>
                              </p:par>
                              <p:par>
                                <p:cTn id="183" presetID="8" presetClass="emph" presetSubtype="0" fill="hold" grpId="2" nodeType="withEffect">
                                  <p:stCondLst>
                                    <p:cond delay="0"/>
                                  </p:stCondLst>
                                  <p:childTnLst>
                                    <p:animRot by="21600000">
                                      <p:cBhvr>
                                        <p:cTn id="184" dur="2390" fill="hold"/>
                                        <p:tgtEl>
                                          <p:spTgt spid="4"/>
                                        </p:tgtEl>
                                        <p:attrNameLst>
                                          <p:attrName>r</p:attrName>
                                        </p:attrNameLst>
                                      </p:cBhvr>
                                    </p:animRot>
                                  </p:childTnLst>
                                </p:cTn>
                              </p:par>
                              <p:par>
                                <p:cTn id="185" presetID="9" presetClass="emph" presetSubtype="0" nodeType="withEffect">
                                  <p:stCondLst>
                                    <p:cond delay="0"/>
                                  </p:stCondLst>
                                  <p:childTnLst>
                                    <p:set>
                                      <p:cBhvr rctx="PPT">
                                        <p:cTn id="186" dur="indefinite"/>
                                        <p:tgtEl>
                                          <p:spTgt spid="30"/>
                                        </p:tgtEl>
                                        <p:attrNameLst>
                                          <p:attrName>style.opacity</p:attrName>
                                        </p:attrNameLst>
                                      </p:cBhvr>
                                      <p:to>
                                        <p:strVal val="0"/>
                                      </p:to>
                                    </p:set>
                                    <p:animEffect filter="image" prLst="opacity: 0">
                                      <p:cBhvr rctx="IE">
                                        <p:cTn id="187" dur="indefinite"/>
                                        <p:tgtEl>
                                          <p:spTgt spid="30"/>
                                        </p:tgtEl>
                                      </p:cBhvr>
                                    </p:animEffect>
                                  </p:childTnLst>
                                </p:cTn>
                              </p:par>
                            </p:childTnLst>
                          </p:cTn>
                        </p:par>
                        <p:par>
                          <p:cTn id="188" fill="hold">
                            <p:stCondLst>
                              <p:cond delay="2390"/>
                            </p:stCondLst>
                            <p:childTnLst>
                              <p:par>
                                <p:cTn id="189" presetID="2" presetClass="exit" presetSubtype="6" fill="hold" grpId="3" nodeType="afterEffect">
                                  <p:stCondLst>
                                    <p:cond delay="0"/>
                                  </p:stCondLst>
                                  <p:childTnLst>
                                    <p:anim calcmode="lin" valueType="num">
                                      <p:cBhvr additive="base">
                                        <p:cTn id="190" dur="2500"/>
                                        <p:tgtEl>
                                          <p:spTgt spid="4"/>
                                        </p:tgtEl>
                                        <p:attrNameLst>
                                          <p:attrName>ppt_x</p:attrName>
                                        </p:attrNameLst>
                                      </p:cBhvr>
                                      <p:tavLst>
                                        <p:tav tm="0">
                                          <p:val>
                                            <p:strVal val="ppt_x"/>
                                          </p:val>
                                        </p:tav>
                                        <p:tav tm="100000">
                                          <p:val>
                                            <p:strVal val="1+ppt_w/2"/>
                                          </p:val>
                                        </p:tav>
                                      </p:tavLst>
                                    </p:anim>
                                    <p:anim calcmode="lin" valueType="num">
                                      <p:cBhvr additive="base">
                                        <p:cTn id="191" dur="2500"/>
                                        <p:tgtEl>
                                          <p:spTgt spid="4"/>
                                        </p:tgtEl>
                                        <p:attrNameLst>
                                          <p:attrName>ppt_y</p:attrName>
                                        </p:attrNameLst>
                                      </p:cBhvr>
                                      <p:tavLst>
                                        <p:tav tm="0">
                                          <p:val>
                                            <p:strVal val="ppt_y"/>
                                          </p:val>
                                        </p:tav>
                                        <p:tav tm="100000">
                                          <p:val>
                                            <p:strVal val="1+ppt_h/2"/>
                                          </p:val>
                                        </p:tav>
                                      </p:tavLst>
                                    </p:anim>
                                    <p:set>
                                      <p:cBhvr>
                                        <p:cTn id="192" dur="1" fill="hold">
                                          <p:stCondLst>
                                            <p:cond delay="2499"/>
                                          </p:stCondLst>
                                        </p:cTn>
                                        <p:tgtEl>
                                          <p:spTgt spid="4"/>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0-ppt_h/2"/>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2500"/>
                                        <p:tgtEl>
                                          <p:spTgt spid="20"/>
                                        </p:tgtEl>
                                        <p:attrNameLst>
                                          <p:attrName>ppt_x</p:attrName>
                                        </p:attrNameLst>
                                      </p:cBhvr>
                                      <p:tavLst>
                                        <p:tav tm="0">
                                          <p:val>
                                            <p:strVal val="ppt_x"/>
                                          </p:val>
                                        </p:tav>
                                        <p:tav tm="100000">
                                          <p:val>
                                            <p:strVal val="0-ppt_w/2"/>
                                          </p:val>
                                        </p:tav>
                                      </p:tavLst>
                                    </p:anim>
                                    <p:anim calcmode="lin" valueType="num">
                                      <p:cBhvr additive="base">
                                        <p:cTn id="199" dur="2500"/>
                                        <p:tgtEl>
                                          <p:spTgt spid="20"/>
                                        </p:tgtEl>
                                        <p:attrNameLst>
                                          <p:attrName>ppt_y</p:attrName>
                                        </p:attrNameLst>
                                      </p:cBhvr>
                                      <p:tavLst>
                                        <p:tav tm="0">
                                          <p:val>
                                            <p:strVal val="ppt_y"/>
                                          </p:val>
                                        </p:tav>
                                        <p:tav tm="100000">
                                          <p:val>
                                            <p:strVal val="0-ppt_h/2"/>
                                          </p:val>
                                        </p:tav>
                                      </p:tavLst>
                                    </p:anim>
                                    <p:set>
                                      <p:cBhvr>
                                        <p:cTn id="200" dur="1" fill="hold">
                                          <p:stCondLst>
                                            <p:cond delay="2499"/>
                                          </p:stCondLst>
                                        </p:cTn>
                                        <p:tgtEl>
                                          <p:spTgt spid="20"/>
                                        </p:tgtEl>
                                        <p:attrNameLst>
                                          <p:attrName>style.visibility</p:attrName>
                                        </p:attrNameLst>
                                      </p:cBhvr>
                                      <p:to>
                                        <p:strVal val="hidden"/>
                                      </p:to>
                                    </p:set>
                                  </p:childTnLst>
                                </p:cTn>
                              </p:par>
                              <p:par>
                                <p:cTn id="201" presetID="2" presetClass="exit" presetSubtype="9" fill="hold" grpId="3" nodeType="withEffect">
                                  <p:stCondLst>
                                    <p:cond delay="0"/>
                                  </p:stCondLst>
                                  <p:childTnLst>
                                    <p:anim calcmode="lin" valueType="num">
                                      <p:cBhvr additive="base">
                                        <p:cTn id="202" dur="2500"/>
                                        <p:tgtEl>
                                          <p:spTgt spid="19"/>
                                        </p:tgtEl>
                                        <p:attrNameLst>
                                          <p:attrName>ppt_x</p:attrName>
                                        </p:attrNameLst>
                                      </p:cBhvr>
                                      <p:tavLst>
                                        <p:tav tm="0">
                                          <p:val>
                                            <p:strVal val="ppt_x"/>
                                          </p:val>
                                        </p:tav>
                                        <p:tav tm="100000">
                                          <p:val>
                                            <p:strVal val="0-ppt_w/2"/>
                                          </p:val>
                                        </p:tav>
                                      </p:tavLst>
                                    </p:anim>
                                    <p:anim calcmode="lin" valueType="num">
                                      <p:cBhvr additive="base">
                                        <p:cTn id="203" dur="2500"/>
                                        <p:tgtEl>
                                          <p:spTgt spid="19"/>
                                        </p:tgtEl>
                                        <p:attrNameLst>
                                          <p:attrName>ppt_y</p:attrName>
                                        </p:attrNameLst>
                                      </p:cBhvr>
                                      <p:tavLst>
                                        <p:tav tm="0">
                                          <p:val>
                                            <p:strVal val="ppt_y"/>
                                          </p:val>
                                        </p:tav>
                                        <p:tav tm="100000">
                                          <p:val>
                                            <p:strVal val="0-ppt_h/2"/>
                                          </p:val>
                                        </p:tav>
                                      </p:tavLst>
                                    </p:anim>
                                    <p:set>
                                      <p:cBhvr>
                                        <p:cTn id="204" dur="1" fill="hold">
                                          <p:stCondLst>
                                            <p:cond delay="2499"/>
                                          </p:stCondLst>
                                        </p:cTn>
                                        <p:tgtEl>
                                          <p:spTgt spid="19"/>
                                        </p:tgtEl>
                                        <p:attrNameLst>
                                          <p:attrName>style.visibility</p:attrName>
                                        </p:attrNameLst>
                                      </p:cBhvr>
                                      <p:to>
                                        <p:strVal val="hidden"/>
                                      </p:to>
                                    </p:set>
                                  </p:childTnLst>
                                </p:cTn>
                              </p:par>
                              <p:par>
                                <p:cTn id="205" presetID="2" presetClass="exit" presetSubtype="9" fill="hold" grpId="3" nodeType="withEffect">
                                  <p:stCondLst>
                                    <p:cond delay="0"/>
                                  </p:stCondLst>
                                  <p:childTnLst>
                                    <p:anim calcmode="lin" valueType="num">
                                      <p:cBhvr additive="base">
                                        <p:cTn id="206" dur="2500"/>
                                        <p:tgtEl>
                                          <p:spTgt spid="18"/>
                                        </p:tgtEl>
                                        <p:attrNameLst>
                                          <p:attrName>ppt_x</p:attrName>
                                        </p:attrNameLst>
                                      </p:cBhvr>
                                      <p:tavLst>
                                        <p:tav tm="0">
                                          <p:val>
                                            <p:strVal val="ppt_x"/>
                                          </p:val>
                                        </p:tav>
                                        <p:tav tm="100000">
                                          <p:val>
                                            <p:strVal val="0-ppt_w/2"/>
                                          </p:val>
                                        </p:tav>
                                      </p:tavLst>
                                    </p:anim>
                                    <p:anim calcmode="lin" valueType="num">
                                      <p:cBhvr additive="base">
                                        <p:cTn id="207" dur="2500"/>
                                        <p:tgtEl>
                                          <p:spTgt spid="18"/>
                                        </p:tgtEl>
                                        <p:attrNameLst>
                                          <p:attrName>ppt_y</p:attrName>
                                        </p:attrNameLst>
                                      </p:cBhvr>
                                      <p:tavLst>
                                        <p:tav tm="0">
                                          <p:val>
                                            <p:strVal val="ppt_y"/>
                                          </p:val>
                                        </p:tav>
                                        <p:tav tm="100000">
                                          <p:val>
                                            <p:strVal val="0-ppt_h/2"/>
                                          </p:val>
                                        </p:tav>
                                      </p:tavLst>
                                    </p:anim>
                                    <p:set>
                                      <p:cBhvr>
                                        <p:cTn id="208" dur="1" fill="hold">
                                          <p:stCondLst>
                                            <p:cond delay="2499"/>
                                          </p:stCondLst>
                                        </p:cTn>
                                        <p:tgtEl>
                                          <p:spTgt spid="18"/>
                                        </p:tgtEl>
                                        <p:attrNameLst>
                                          <p:attrName>style.visibility</p:attrName>
                                        </p:attrNameLst>
                                      </p:cBhvr>
                                      <p:to>
                                        <p:strVal val="hidden"/>
                                      </p:to>
                                    </p:set>
                                  </p:childTnLst>
                                </p:cTn>
                              </p:par>
                              <p:par>
                                <p:cTn id="209" presetID="2" presetClass="exit" presetSubtype="9" fill="hold" grpId="3" nodeType="withEffect">
                                  <p:stCondLst>
                                    <p:cond delay="0"/>
                                  </p:stCondLst>
                                  <p:childTnLst>
                                    <p:anim calcmode="lin" valueType="num">
                                      <p:cBhvr additive="base">
                                        <p:cTn id="210" dur="2500"/>
                                        <p:tgtEl>
                                          <p:spTgt spid="17"/>
                                        </p:tgtEl>
                                        <p:attrNameLst>
                                          <p:attrName>ppt_x</p:attrName>
                                        </p:attrNameLst>
                                      </p:cBhvr>
                                      <p:tavLst>
                                        <p:tav tm="0">
                                          <p:val>
                                            <p:strVal val="ppt_x"/>
                                          </p:val>
                                        </p:tav>
                                        <p:tav tm="100000">
                                          <p:val>
                                            <p:strVal val="0-ppt_w/2"/>
                                          </p:val>
                                        </p:tav>
                                      </p:tavLst>
                                    </p:anim>
                                    <p:anim calcmode="lin" valueType="num">
                                      <p:cBhvr additive="base">
                                        <p:cTn id="211" dur="2500"/>
                                        <p:tgtEl>
                                          <p:spTgt spid="17"/>
                                        </p:tgtEl>
                                        <p:attrNameLst>
                                          <p:attrName>ppt_y</p:attrName>
                                        </p:attrNameLst>
                                      </p:cBhvr>
                                      <p:tavLst>
                                        <p:tav tm="0">
                                          <p:val>
                                            <p:strVal val="ppt_y"/>
                                          </p:val>
                                        </p:tav>
                                        <p:tav tm="100000">
                                          <p:val>
                                            <p:strVal val="0-ppt_h/2"/>
                                          </p:val>
                                        </p:tav>
                                      </p:tavLst>
                                    </p:anim>
                                    <p:set>
                                      <p:cBhvr>
                                        <p:cTn id="212" dur="1" fill="hold">
                                          <p:stCondLst>
                                            <p:cond delay="2499"/>
                                          </p:stCondLst>
                                        </p:cTn>
                                        <p:tgtEl>
                                          <p:spTgt spid="17"/>
                                        </p:tgtEl>
                                        <p:attrNameLst>
                                          <p:attrName>style.visibility</p:attrName>
                                        </p:attrNameLst>
                                      </p:cBhvr>
                                      <p:to>
                                        <p:strVal val="hidden"/>
                                      </p:to>
                                    </p:set>
                                  </p:childTnLst>
                                </p:cTn>
                              </p:par>
                              <p:par>
                                <p:cTn id="213" presetID="2" presetClass="exit" presetSubtype="3" fill="hold" grpId="3" nodeType="withEffect">
                                  <p:stCondLst>
                                    <p:cond delay="0"/>
                                  </p:stCondLst>
                                  <p:childTnLst>
                                    <p:anim calcmode="lin" valueType="num">
                                      <p:cBhvr additive="base">
                                        <p:cTn id="214" dur="2500"/>
                                        <p:tgtEl>
                                          <p:spTgt spid="28"/>
                                        </p:tgtEl>
                                        <p:attrNameLst>
                                          <p:attrName>ppt_x</p:attrName>
                                        </p:attrNameLst>
                                      </p:cBhvr>
                                      <p:tavLst>
                                        <p:tav tm="0">
                                          <p:val>
                                            <p:strVal val="ppt_x"/>
                                          </p:val>
                                        </p:tav>
                                        <p:tav tm="100000">
                                          <p:val>
                                            <p:strVal val="1+ppt_w/2"/>
                                          </p:val>
                                        </p:tav>
                                      </p:tavLst>
                                    </p:anim>
                                    <p:anim calcmode="lin" valueType="num">
                                      <p:cBhvr additive="base">
                                        <p:cTn id="215" dur="2500"/>
                                        <p:tgtEl>
                                          <p:spTgt spid="28"/>
                                        </p:tgtEl>
                                        <p:attrNameLst>
                                          <p:attrName>ppt_y</p:attrName>
                                        </p:attrNameLst>
                                      </p:cBhvr>
                                      <p:tavLst>
                                        <p:tav tm="0">
                                          <p:val>
                                            <p:strVal val="ppt_y"/>
                                          </p:val>
                                        </p:tav>
                                        <p:tav tm="100000">
                                          <p:val>
                                            <p:strVal val="0-ppt_h/2"/>
                                          </p:val>
                                        </p:tav>
                                      </p:tavLst>
                                    </p:anim>
                                    <p:set>
                                      <p:cBhvr>
                                        <p:cTn id="216" dur="1" fill="hold">
                                          <p:stCondLst>
                                            <p:cond delay="2499"/>
                                          </p:stCondLst>
                                        </p:cTn>
                                        <p:tgtEl>
                                          <p:spTgt spid="28"/>
                                        </p:tgtEl>
                                        <p:attrNameLst>
                                          <p:attrName>style.visibility</p:attrName>
                                        </p:attrNameLst>
                                      </p:cBhvr>
                                      <p:to>
                                        <p:strVal val="hidden"/>
                                      </p:to>
                                    </p:set>
                                  </p:childTnLst>
                                </p:cTn>
                              </p:par>
                              <p:par>
                                <p:cTn id="217" presetID="2" presetClass="exit" presetSubtype="3" fill="hold" grpId="3"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1+ppt_w/2"/>
                                          </p:val>
                                        </p:tav>
                                      </p:tavLst>
                                    </p:anim>
                                    <p:anim calcmode="lin" valueType="num">
                                      <p:cBhvr additive="base">
                                        <p:cTn id="219" dur="2500"/>
                                        <p:tgtEl>
                                          <p:spTgt spid="27"/>
                                        </p:tgtEl>
                                        <p:attrNameLst>
                                          <p:attrName>ppt_y</p:attrName>
                                        </p:attrNameLst>
                                      </p:cBhvr>
                                      <p:tavLst>
                                        <p:tav tm="0">
                                          <p:val>
                                            <p:strVal val="ppt_y"/>
                                          </p:val>
                                        </p:tav>
                                        <p:tav tm="100000">
                                          <p:val>
                                            <p:strVal val="0-ppt_h/2"/>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3" fill="hold" grpId="3" nodeType="withEffect">
                                  <p:stCondLst>
                                    <p:cond delay="0"/>
                                  </p:stCondLst>
                                  <p:childTnLst>
                                    <p:anim calcmode="lin" valueType="num">
                                      <p:cBhvr additive="base">
                                        <p:cTn id="222" dur="2500"/>
                                        <p:tgtEl>
                                          <p:spTgt spid="26"/>
                                        </p:tgtEl>
                                        <p:attrNameLst>
                                          <p:attrName>ppt_x</p:attrName>
                                        </p:attrNameLst>
                                      </p:cBhvr>
                                      <p:tavLst>
                                        <p:tav tm="0">
                                          <p:val>
                                            <p:strVal val="ppt_x"/>
                                          </p:val>
                                        </p:tav>
                                        <p:tav tm="100000">
                                          <p:val>
                                            <p:strVal val="1+ppt_w/2"/>
                                          </p:val>
                                        </p:tav>
                                      </p:tavLst>
                                    </p:anim>
                                    <p:anim calcmode="lin" valueType="num">
                                      <p:cBhvr additive="base">
                                        <p:cTn id="223" dur="2500"/>
                                        <p:tgtEl>
                                          <p:spTgt spid="26"/>
                                        </p:tgtEl>
                                        <p:attrNameLst>
                                          <p:attrName>ppt_y</p:attrName>
                                        </p:attrNameLst>
                                      </p:cBhvr>
                                      <p:tavLst>
                                        <p:tav tm="0">
                                          <p:val>
                                            <p:strVal val="ppt_y"/>
                                          </p:val>
                                        </p:tav>
                                        <p:tav tm="100000">
                                          <p:val>
                                            <p:strVal val="0-ppt_h/2"/>
                                          </p:val>
                                        </p:tav>
                                      </p:tavLst>
                                    </p:anim>
                                    <p:set>
                                      <p:cBhvr>
                                        <p:cTn id="224" dur="1" fill="hold">
                                          <p:stCondLst>
                                            <p:cond delay="2499"/>
                                          </p:stCondLst>
                                        </p:cTn>
                                        <p:tgtEl>
                                          <p:spTgt spid="26"/>
                                        </p:tgtEl>
                                        <p:attrNameLst>
                                          <p:attrName>style.visibility</p:attrName>
                                        </p:attrNameLst>
                                      </p:cBhvr>
                                      <p:to>
                                        <p:strVal val="hidden"/>
                                      </p:to>
                                    </p:set>
                                  </p:childTnLst>
                                </p:cTn>
                              </p:par>
                              <p:par>
                                <p:cTn id="225" presetID="2" presetClass="exit" presetSubtype="3" fill="hold" grpId="3" nodeType="withEffect">
                                  <p:stCondLst>
                                    <p:cond delay="0"/>
                                  </p:stCondLst>
                                  <p:childTnLst>
                                    <p:anim calcmode="lin" valueType="num">
                                      <p:cBhvr additive="base">
                                        <p:cTn id="226" dur="2500"/>
                                        <p:tgtEl>
                                          <p:spTgt spid="25"/>
                                        </p:tgtEl>
                                        <p:attrNameLst>
                                          <p:attrName>ppt_x</p:attrName>
                                        </p:attrNameLst>
                                      </p:cBhvr>
                                      <p:tavLst>
                                        <p:tav tm="0">
                                          <p:val>
                                            <p:strVal val="ppt_x"/>
                                          </p:val>
                                        </p:tav>
                                        <p:tav tm="100000">
                                          <p:val>
                                            <p:strVal val="1+ppt_w/2"/>
                                          </p:val>
                                        </p:tav>
                                      </p:tavLst>
                                    </p:anim>
                                    <p:anim calcmode="lin" valueType="num">
                                      <p:cBhvr additive="base">
                                        <p:cTn id="227" dur="2500"/>
                                        <p:tgtEl>
                                          <p:spTgt spid="25"/>
                                        </p:tgtEl>
                                        <p:attrNameLst>
                                          <p:attrName>ppt_y</p:attrName>
                                        </p:attrNameLst>
                                      </p:cBhvr>
                                      <p:tavLst>
                                        <p:tav tm="0">
                                          <p:val>
                                            <p:strVal val="ppt_y"/>
                                          </p:val>
                                        </p:tav>
                                        <p:tav tm="100000">
                                          <p:val>
                                            <p:strVal val="0-ppt_h/2"/>
                                          </p:val>
                                        </p:tav>
                                      </p:tavLst>
                                    </p:anim>
                                    <p:set>
                                      <p:cBhvr>
                                        <p:cTn id="228" dur="1" fill="hold">
                                          <p:stCondLst>
                                            <p:cond delay="2499"/>
                                          </p:stCondLst>
                                        </p:cTn>
                                        <p:tgtEl>
                                          <p:spTgt spid="25"/>
                                        </p:tgtEl>
                                        <p:attrNameLst>
                                          <p:attrName>style.visibility</p:attrName>
                                        </p:attrNameLst>
                                      </p:cBhvr>
                                      <p:to>
                                        <p:strVal val="hidden"/>
                                      </p:to>
                                    </p:set>
                                  </p:childTnLst>
                                </p:cTn>
                              </p:par>
                              <p:par>
                                <p:cTn id="229" presetID="2" presetClass="exit" presetSubtype="3" fill="hold" grpId="3" nodeType="withEffect">
                                  <p:stCondLst>
                                    <p:cond delay="0"/>
                                  </p:stCondLst>
                                  <p:childTnLst>
                                    <p:anim calcmode="lin" valueType="num">
                                      <p:cBhvr additive="base">
                                        <p:cTn id="230" dur="2500"/>
                                        <p:tgtEl>
                                          <p:spTgt spid="24"/>
                                        </p:tgtEl>
                                        <p:attrNameLst>
                                          <p:attrName>ppt_x</p:attrName>
                                        </p:attrNameLst>
                                      </p:cBhvr>
                                      <p:tavLst>
                                        <p:tav tm="0">
                                          <p:val>
                                            <p:strVal val="ppt_x"/>
                                          </p:val>
                                        </p:tav>
                                        <p:tav tm="100000">
                                          <p:val>
                                            <p:strVal val="1+ppt_w/2"/>
                                          </p:val>
                                        </p:tav>
                                      </p:tavLst>
                                    </p:anim>
                                    <p:anim calcmode="lin" valueType="num">
                                      <p:cBhvr additive="base">
                                        <p:cTn id="231" dur="2500"/>
                                        <p:tgtEl>
                                          <p:spTgt spid="24"/>
                                        </p:tgtEl>
                                        <p:attrNameLst>
                                          <p:attrName>ppt_y</p:attrName>
                                        </p:attrNameLst>
                                      </p:cBhvr>
                                      <p:tavLst>
                                        <p:tav tm="0">
                                          <p:val>
                                            <p:strVal val="ppt_y"/>
                                          </p:val>
                                        </p:tav>
                                        <p:tav tm="100000">
                                          <p:val>
                                            <p:strVal val="0-ppt_h/2"/>
                                          </p:val>
                                        </p:tav>
                                      </p:tavLst>
                                    </p:anim>
                                    <p:set>
                                      <p:cBhvr>
                                        <p:cTn id="232" dur="1" fill="hold">
                                          <p:stCondLst>
                                            <p:cond delay="2499"/>
                                          </p:stCondLst>
                                        </p:cTn>
                                        <p:tgtEl>
                                          <p:spTgt spid="24"/>
                                        </p:tgtEl>
                                        <p:attrNameLst>
                                          <p:attrName>style.visibility</p:attrName>
                                        </p:attrNameLst>
                                      </p:cBhvr>
                                      <p:to>
                                        <p:strVal val="hidden"/>
                                      </p:to>
                                    </p:set>
                                  </p:childTnLst>
                                </p:cTn>
                              </p:par>
                              <p:par>
                                <p:cTn id="233" presetID="2" presetClass="exit" presetSubtype="12" fill="hold" grpId="3" nodeType="withEffect">
                                  <p:stCondLst>
                                    <p:cond delay="0"/>
                                  </p:stCondLst>
                                  <p:childTnLst>
                                    <p:anim calcmode="lin" valueType="num">
                                      <p:cBhvr additive="base">
                                        <p:cTn id="234" dur="2500"/>
                                        <p:tgtEl>
                                          <p:spTgt spid="14"/>
                                        </p:tgtEl>
                                        <p:attrNameLst>
                                          <p:attrName>ppt_x</p:attrName>
                                        </p:attrNameLst>
                                      </p:cBhvr>
                                      <p:tavLst>
                                        <p:tav tm="0">
                                          <p:val>
                                            <p:strVal val="ppt_x"/>
                                          </p:val>
                                        </p:tav>
                                        <p:tav tm="100000">
                                          <p:val>
                                            <p:strVal val="0-ppt_w/2"/>
                                          </p:val>
                                        </p:tav>
                                      </p:tavLst>
                                    </p:anim>
                                    <p:anim calcmode="lin" valueType="num">
                                      <p:cBhvr additive="base">
                                        <p:cTn id="235" dur="2500"/>
                                        <p:tgtEl>
                                          <p:spTgt spid="14"/>
                                        </p:tgtEl>
                                        <p:attrNameLst>
                                          <p:attrName>ppt_y</p:attrName>
                                        </p:attrNameLst>
                                      </p:cBhvr>
                                      <p:tavLst>
                                        <p:tav tm="0">
                                          <p:val>
                                            <p:strVal val="ppt_y"/>
                                          </p:val>
                                        </p:tav>
                                        <p:tav tm="100000">
                                          <p:val>
                                            <p:strVal val="1+ppt_h/2"/>
                                          </p:val>
                                        </p:tav>
                                      </p:tavLst>
                                    </p:anim>
                                    <p:set>
                                      <p:cBhvr>
                                        <p:cTn id="236" dur="1" fill="hold">
                                          <p:stCondLst>
                                            <p:cond delay="2499"/>
                                          </p:stCondLst>
                                        </p:cTn>
                                        <p:tgtEl>
                                          <p:spTgt spid="14"/>
                                        </p:tgtEl>
                                        <p:attrNameLst>
                                          <p:attrName>style.visibility</p:attrName>
                                        </p:attrNameLst>
                                      </p:cBhvr>
                                      <p:to>
                                        <p:strVal val="hidden"/>
                                      </p:to>
                                    </p:set>
                                  </p:childTnLst>
                                </p:cTn>
                              </p:par>
                              <p:par>
                                <p:cTn id="237" presetID="2" presetClass="exit" presetSubtype="12" fill="hold" grpId="3" nodeType="withEffect">
                                  <p:stCondLst>
                                    <p:cond delay="0"/>
                                  </p:stCondLst>
                                  <p:childTnLst>
                                    <p:anim calcmode="lin" valueType="num">
                                      <p:cBhvr additive="base">
                                        <p:cTn id="238" dur="2500"/>
                                        <p:tgtEl>
                                          <p:spTgt spid="13"/>
                                        </p:tgtEl>
                                        <p:attrNameLst>
                                          <p:attrName>ppt_x</p:attrName>
                                        </p:attrNameLst>
                                      </p:cBhvr>
                                      <p:tavLst>
                                        <p:tav tm="0">
                                          <p:val>
                                            <p:strVal val="ppt_x"/>
                                          </p:val>
                                        </p:tav>
                                        <p:tav tm="100000">
                                          <p:val>
                                            <p:strVal val="0-ppt_w/2"/>
                                          </p:val>
                                        </p:tav>
                                      </p:tavLst>
                                    </p:anim>
                                    <p:anim calcmode="lin" valueType="num">
                                      <p:cBhvr additive="base">
                                        <p:cTn id="239" dur="2500"/>
                                        <p:tgtEl>
                                          <p:spTgt spid="13"/>
                                        </p:tgtEl>
                                        <p:attrNameLst>
                                          <p:attrName>ppt_y</p:attrName>
                                        </p:attrNameLst>
                                      </p:cBhvr>
                                      <p:tavLst>
                                        <p:tav tm="0">
                                          <p:val>
                                            <p:strVal val="ppt_y"/>
                                          </p:val>
                                        </p:tav>
                                        <p:tav tm="100000">
                                          <p:val>
                                            <p:strVal val="1+ppt_h/2"/>
                                          </p:val>
                                        </p:tav>
                                      </p:tavLst>
                                    </p:anim>
                                    <p:set>
                                      <p:cBhvr>
                                        <p:cTn id="240" dur="1" fill="hold">
                                          <p:stCondLst>
                                            <p:cond delay="2499"/>
                                          </p:stCondLst>
                                        </p:cTn>
                                        <p:tgtEl>
                                          <p:spTgt spid="13"/>
                                        </p:tgtEl>
                                        <p:attrNameLst>
                                          <p:attrName>style.visibility</p:attrName>
                                        </p:attrNameLst>
                                      </p:cBhvr>
                                      <p:to>
                                        <p:strVal val="hidden"/>
                                      </p:to>
                                    </p:set>
                                  </p:childTnLst>
                                </p:cTn>
                              </p:par>
                              <p:par>
                                <p:cTn id="241" presetID="2" presetClass="exit" presetSubtype="12" fill="hold" grpId="3" nodeType="withEffect">
                                  <p:stCondLst>
                                    <p:cond delay="0"/>
                                  </p:stCondLst>
                                  <p:childTnLst>
                                    <p:anim calcmode="lin" valueType="num">
                                      <p:cBhvr additive="base">
                                        <p:cTn id="242" dur="2500"/>
                                        <p:tgtEl>
                                          <p:spTgt spid="12"/>
                                        </p:tgtEl>
                                        <p:attrNameLst>
                                          <p:attrName>ppt_x</p:attrName>
                                        </p:attrNameLst>
                                      </p:cBhvr>
                                      <p:tavLst>
                                        <p:tav tm="0">
                                          <p:val>
                                            <p:strVal val="ppt_x"/>
                                          </p:val>
                                        </p:tav>
                                        <p:tav tm="100000">
                                          <p:val>
                                            <p:strVal val="0-ppt_w/2"/>
                                          </p:val>
                                        </p:tav>
                                      </p:tavLst>
                                    </p:anim>
                                    <p:anim calcmode="lin" valueType="num">
                                      <p:cBhvr additive="base">
                                        <p:cTn id="243" dur="2500"/>
                                        <p:tgtEl>
                                          <p:spTgt spid="12"/>
                                        </p:tgtEl>
                                        <p:attrNameLst>
                                          <p:attrName>ppt_y</p:attrName>
                                        </p:attrNameLst>
                                      </p:cBhvr>
                                      <p:tavLst>
                                        <p:tav tm="0">
                                          <p:val>
                                            <p:strVal val="ppt_y"/>
                                          </p:val>
                                        </p:tav>
                                        <p:tav tm="100000">
                                          <p:val>
                                            <p:strVal val="1+ppt_h/2"/>
                                          </p:val>
                                        </p:tav>
                                      </p:tavLst>
                                    </p:anim>
                                    <p:set>
                                      <p:cBhvr>
                                        <p:cTn id="244" dur="1" fill="hold">
                                          <p:stCondLst>
                                            <p:cond delay="2499"/>
                                          </p:stCondLst>
                                        </p:cTn>
                                        <p:tgtEl>
                                          <p:spTgt spid="12"/>
                                        </p:tgtEl>
                                        <p:attrNameLst>
                                          <p:attrName>style.visibility</p:attrName>
                                        </p:attrNameLst>
                                      </p:cBhvr>
                                      <p:to>
                                        <p:strVal val="hidden"/>
                                      </p:to>
                                    </p:set>
                                  </p:childTnLst>
                                </p:cTn>
                              </p:par>
                              <p:par>
                                <p:cTn id="245" presetID="2" presetClass="exit" presetSubtype="12" fill="hold" grpId="3" nodeType="withEffect">
                                  <p:stCondLst>
                                    <p:cond delay="0"/>
                                  </p:stCondLst>
                                  <p:childTnLst>
                                    <p:anim calcmode="lin" valueType="num">
                                      <p:cBhvr additive="base">
                                        <p:cTn id="246" dur="2500"/>
                                        <p:tgtEl>
                                          <p:spTgt spid="11"/>
                                        </p:tgtEl>
                                        <p:attrNameLst>
                                          <p:attrName>ppt_x</p:attrName>
                                        </p:attrNameLst>
                                      </p:cBhvr>
                                      <p:tavLst>
                                        <p:tav tm="0">
                                          <p:val>
                                            <p:strVal val="ppt_x"/>
                                          </p:val>
                                        </p:tav>
                                        <p:tav tm="100000">
                                          <p:val>
                                            <p:strVal val="0-ppt_w/2"/>
                                          </p:val>
                                        </p:tav>
                                      </p:tavLst>
                                    </p:anim>
                                    <p:anim calcmode="lin" valueType="num">
                                      <p:cBhvr additive="base">
                                        <p:cTn id="247" dur="2500"/>
                                        <p:tgtEl>
                                          <p:spTgt spid="11"/>
                                        </p:tgtEl>
                                        <p:attrNameLst>
                                          <p:attrName>ppt_y</p:attrName>
                                        </p:attrNameLst>
                                      </p:cBhvr>
                                      <p:tavLst>
                                        <p:tav tm="0">
                                          <p:val>
                                            <p:strVal val="ppt_y"/>
                                          </p:val>
                                        </p:tav>
                                        <p:tav tm="100000">
                                          <p:val>
                                            <p:strVal val="1+ppt_h/2"/>
                                          </p:val>
                                        </p:tav>
                                      </p:tavLst>
                                    </p:anim>
                                    <p:set>
                                      <p:cBhvr>
                                        <p:cTn id="248" dur="1" fill="hold">
                                          <p:stCondLst>
                                            <p:cond delay="2499"/>
                                          </p:stCondLst>
                                        </p:cTn>
                                        <p:tgtEl>
                                          <p:spTgt spid="11"/>
                                        </p:tgtEl>
                                        <p:attrNameLst>
                                          <p:attrName>style.visibility</p:attrName>
                                        </p:attrNameLst>
                                      </p:cBhvr>
                                      <p:to>
                                        <p:strVal val="hidden"/>
                                      </p:to>
                                    </p:set>
                                  </p:childTnLst>
                                </p:cTn>
                              </p:par>
                              <p:par>
                                <p:cTn id="249" presetID="2" presetClass="exit" presetSubtype="12" fill="hold" grpId="3" nodeType="withEffect">
                                  <p:stCondLst>
                                    <p:cond delay="0"/>
                                  </p:stCondLst>
                                  <p:childTnLst>
                                    <p:anim calcmode="lin" valueType="num">
                                      <p:cBhvr additive="base">
                                        <p:cTn id="250" dur="2500"/>
                                        <p:tgtEl>
                                          <p:spTgt spid="10"/>
                                        </p:tgtEl>
                                        <p:attrNameLst>
                                          <p:attrName>ppt_x</p:attrName>
                                        </p:attrNameLst>
                                      </p:cBhvr>
                                      <p:tavLst>
                                        <p:tav tm="0">
                                          <p:val>
                                            <p:strVal val="ppt_x"/>
                                          </p:val>
                                        </p:tav>
                                        <p:tav tm="100000">
                                          <p:val>
                                            <p:strVal val="0-ppt_w/2"/>
                                          </p:val>
                                        </p:tav>
                                      </p:tavLst>
                                    </p:anim>
                                    <p:anim calcmode="lin" valueType="num">
                                      <p:cBhvr additive="base">
                                        <p:cTn id="251" dur="2500"/>
                                        <p:tgtEl>
                                          <p:spTgt spid="10"/>
                                        </p:tgtEl>
                                        <p:attrNameLst>
                                          <p:attrName>ppt_y</p:attrName>
                                        </p:attrNameLst>
                                      </p:cBhvr>
                                      <p:tavLst>
                                        <p:tav tm="0">
                                          <p:val>
                                            <p:strVal val="ppt_y"/>
                                          </p:val>
                                        </p:tav>
                                        <p:tav tm="100000">
                                          <p:val>
                                            <p:strVal val="1+ppt_h/2"/>
                                          </p:val>
                                        </p:tav>
                                      </p:tavLst>
                                    </p:anim>
                                    <p:set>
                                      <p:cBhvr>
                                        <p:cTn id="252" dur="1" fill="hold">
                                          <p:stCondLst>
                                            <p:cond delay="2499"/>
                                          </p:stCondLst>
                                        </p:cTn>
                                        <p:tgtEl>
                                          <p:spTgt spid="10"/>
                                        </p:tgtEl>
                                        <p:attrNameLst>
                                          <p:attrName>style.visibility</p:attrName>
                                        </p:attrNameLst>
                                      </p:cBhvr>
                                      <p:to>
                                        <p:strVal val="hidden"/>
                                      </p:to>
                                    </p:set>
                                  </p:childTnLst>
                                </p:cTn>
                              </p:par>
                              <p:par>
                                <p:cTn id="253" presetID="2" presetClass="exit" presetSubtype="6" fill="hold" grpId="3" nodeType="withEffect">
                                  <p:stCondLst>
                                    <p:cond delay="0"/>
                                  </p:stCondLst>
                                  <p:childTnLst>
                                    <p:anim calcmode="lin" valueType="num">
                                      <p:cBhvr additive="base">
                                        <p:cTn id="254" dur="2500"/>
                                        <p:tgtEl>
                                          <p:spTgt spid="6"/>
                                        </p:tgtEl>
                                        <p:attrNameLst>
                                          <p:attrName>ppt_x</p:attrName>
                                        </p:attrNameLst>
                                      </p:cBhvr>
                                      <p:tavLst>
                                        <p:tav tm="0">
                                          <p:val>
                                            <p:strVal val="ppt_x"/>
                                          </p:val>
                                        </p:tav>
                                        <p:tav tm="100000">
                                          <p:val>
                                            <p:strVal val="1+ppt_w/2"/>
                                          </p:val>
                                        </p:tav>
                                      </p:tavLst>
                                    </p:anim>
                                    <p:anim calcmode="lin" valueType="num">
                                      <p:cBhvr additive="base">
                                        <p:cTn id="255" dur="2500"/>
                                        <p:tgtEl>
                                          <p:spTgt spid="6"/>
                                        </p:tgtEl>
                                        <p:attrNameLst>
                                          <p:attrName>ppt_y</p:attrName>
                                        </p:attrNameLst>
                                      </p:cBhvr>
                                      <p:tavLst>
                                        <p:tav tm="0">
                                          <p:val>
                                            <p:strVal val="ppt_y"/>
                                          </p:val>
                                        </p:tav>
                                        <p:tav tm="100000">
                                          <p:val>
                                            <p:strVal val="1+ppt_h/2"/>
                                          </p:val>
                                        </p:tav>
                                      </p:tavLst>
                                    </p:anim>
                                    <p:set>
                                      <p:cBhvr>
                                        <p:cTn id="256" dur="1" fill="hold">
                                          <p:stCondLst>
                                            <p:cond delay="2499"/>
                                          </p:stCondLst>
                                        </p:cTn>
                                        <p:tgtEl>
                                          <p:spTgt spid="6"/>
                                        </p:tgtEl>
                                        <p:attrNameLst>
                                          <p:attrName>style.visibility</p:attrName>
                                        </p:attrNameLst>
                                      </p:cBhvr>
                                      <p:to>
                                        <p:strVal val="hidden"/>
                                      </p:to>
                                    </p:set>
                                  </p:childTnLst>
                                </p:cTn>
                              </p:par>
                              <p:par>
                                <p:cTn id="257" presetID="2" presetClass="exit" presetSubtype="6" fill="hold" grpId="3" nodeType="withEffect">
                                  <p:stCondLst>
                                    <p:cond delay="0"/>
                                  </p:stCondLst>
                                  <p:childTnLst>
                                    <p:anim calcmode="lin" valueType="num">
                                      <p:cBhvr additive="base">
                                        <p:cTn id="258" dur="2500"/>
                                        <p:tgtEl>
                                          <p:spTgt spid="5"/>
                                        </p:tgtEl>
                                        <p:attrNameLst>
                                          <p:attrName>ppt_x</p:attrName>
                                        </p:attrNameLst>
                                      </p:cBhvr>
                                      <p:tavLst>
                                        <p:tav tm="0">
                                          <p:val>
                                            <p:strVal val="ppt_x"/>
                                          </p:val>
                                        </p:tav>
                                        <p:tav tm="100000">
                                          <p:val>
                                            <p:strVal val="1+ppt_w/2"/>
                                          </p:val>
                                        </p:tav>
                                      </p:tavLst>
                                    </p:anim>
                                    <p:anim calcmode="lin" valueType="num">
                                      <p:cBhvr additive="base">
                                        <p:cTn id="259" dur="2500"/>
                                        <p:tgtEl>
                                          <p:spTgt spid="5"/>
                                        </p:tgtEl>
                                        <p:attrNameLst>
                                          <p:attrName>ppt_y</p:attrName>
                                        </p:attrNameLst>
                                      </p:cBhvr>
                                      <p:tavLst>
                                        <p:tav tm="0">
                                          <p:val>
                                            <p:strVal val="ppt_y"/>
                                          </p:val>
                                        </p:tav>
                                        <p:tav tm="100000">
                                          <p:val>
                                            <p:strVal val="1+ppt_h/2"/>
                                          </p:val>
                                        </p:tav>
                                      </p:tavLst>
                                    </p:anim>
                                    <p:set>
                                      <p:cBhvr>
                                        <p:cTn id="260" dur="1" fill="hold">
                                          <p:stCondLst>
                                            <p:cond delay="2499"/>
                                          </p:stCondLst>
                                        </p:cTn>
                                        <p:tgtEl>
                                          <p:spTgt spid="5"/>
                                        </p:tgtEl>
                                        <p:attrNameLst>
                                          <p:attrName>style.visibility</p:attrName>
                                        </p:attrNameLst>
                                      </p:cBhvr>
                                      <p:to>
                                        <p:strVal val="hidden"/>
                                      </p:to>
                                    </p:set>
                                  </p:childTnLst>
                                </p:cTn>
                              </p:par>
                              <p:par>
                                <p:cTn id="261" presetID="2" presetClass="exit" presetSubtype="6" fill="hold" grpId="3" nodeType="withEffect">
                                  <p:stCondLst>
                                    <p:cond delay="0"/>
                                  </p:stCondLst>
                                  <p:childTnLst>
                                    <p:anim calcmode="lin" valueType="num">
                                      <p:cBhvr additive="base">
                                        <p:cTn id="262" dur="2500"/>
                                        <p:tgtEl>
                                          <p:spTgt spid="3"/>
                                        </p:tgtEl>
                                        <p:attrNameLst>
                                          <p:attrName>ppt_x</p:attrName>
                                        </p:attrNameLst>
                                      </p:cBhvr>
                                      <p:tavLst>
                                        <p:tav tm="0">
                                          <p:val>
                                            <p:strVal val="ppt_x"/>
                                          </p:val>
                                        </p:tav>
                                        <p:tav tm="100000">
                                          <p:val>
                                            <p:strVal val="1+ppt_w/2"/>
                                          </p:val>
                                        </p:tav>
                                      </p:tavLst>
                                    </p:anim>
                                    <p:anim calcmode="lin" valueType="num">
                                      <p:cBhvr additive="base">
                                        <p:cTn id="263" dur="2500"/>
                                        <p:tgtEl>
                                          <p:spTgt spid="3"/>
                                        </p:tgtEl>
                                        <p:attrNameLst>
                                          <p:attrName>ppt_y</p:attrName>
                                        </p:attrNameLst>
                                      </p:cBhvr>
                                      <p:tavLst>
                                        <p:tav tm="0">
                                          <p:val>
                                            <p:strVal val="ppt_y"/>
                                          </p:val>
                                        </p:tav>
                                        <p:tav tm="100000">
                                          <p:val>
                                            <p:strVal val="1+ppt_h/2"/>
                                          </p:val>
                                        </p:tav>
                                      </p:tavLst>
                                    </p:anim>
                                    <p:set>
                                      <p:cBhvr>
                                        <p:cTn id="264" dur="1" fill="hold">
                                          <p:stCondLst>
                                            <p:cond delay="2499"/>
                                          </p:stCondLst>
                                        </p:cTn>
                                        <p:tgtEl>
                                          <p:spTgt spid="3"/>
                                        </p:tgtEl>
                                        <p:attrNameLst>
                                          <p:attrName>style.visibility</p:attrName>
                                        </p:attrNameLst>
                                      </p:cBhvr>
                                      <p:to>
                                        <p:strVal val="hidden"/>
                                      </p:to>
                                    </p:set>
                                  </p:childTnLst>
                                </p:cTn>
                              </p:par>
                              <p:par>
                                <p:cTn id="265" presetID="2" presetClass="exit" presetSubtype="6" fill="hold" grpId="3" nodeType="withEffect">
                                  <p:stCondLst>
                                    <p:cond delay="0"/>
                                  </p:stCondLst>
                                  <p:childTnLst>
                                    <p:anim calcmode="lin" valueType="num">
                                      <p:cBhvr additive="base">
                                        <p:cTn id="266" dur="2500"/>
                                        <p:tgtEl>
                                          <p:spTgt spid="2"/>
                                        </p:tgtEl>
                                        <p:attrNameLst>
                                          <p:attrName>ppt_x</p:attrName>
                                        </p:attrNameLst>
                                      </p:cBhvr>
                                      <p:tavLst>
                                        <p:tav tm="0">
                                          <p:val>
                                            <p:strVal val="ppt_x"/>
                                          </p:val>
                                        </p:tav>
                                        <p:tav tm="100000">
                                          <p:val>
                                            <p:strVal val="1+ppt_w/2"/>
                                          </p:val>
                                        </p:tav>
                                      </p:tavLst>
                                    </p:anim>
                                    <p:anim calcmode="lin" valueType="num">
                                      <p:cBhvr additive="base">
                                        <p:cTn id="267" dur="2500"/>
                                        <p:tgtEl>
                                          <p:spTgt spid="2"/>
                                        </p:tgtEl>
                                        <p:attrNameLst>
                                          <p:attrName>ppt_y</p:attrName>
                                        </p:attrNameLst>
                                      </p:cBhvr>
                                      <p:tavLst>
                                        <p:tav tm="0">
                                          <p:val>
                                            <p:strVal val="ppt_y"/>
                                          </p:val>
                                        </p:tav>
                                        <p:tav tm="100000">
                                          <p:val>
                                            <p:strVal val="1+ppt_h/2"/>
                                          </p:val>
                                        </p:tav>
                                      </p:tavLst>
                                    </p:anim>
                                    <p:set>
                                      <p:cBhvr>
                                        <p:cTn id="268" dur="1" fill="hold">
                                          <p:stCondLst>
                                            <p:cond delay="2499"/>
                                          </p:stCondLst>
                                        </p:cTn>
                                        <p:tgtEl>
                                          <p:spTgt spid="2"/>
                                        </p:tgtEl>
                                        <p:attrNameLst>
                                          <p:attrName>style.visibility</p:attrName>
                                        </p:attrNameLst>
                                      </p:cBhvr>
                                      <p:to>
                                        <p:strVal val="hidden"/>
                                      </p:to>
                                    </p:set>
                                  </p:childTnLst>
                                </p:cTn>
                              </p:par>
                              <p:par>
                                <p:cTn id="269" presetID="23" presetClass="entr" presetSubtype="272" fill="hold" nodeType="withEffect">
                                  <p:stCondLst>
                                    <p:cond delay="0"/>
                                  </p:stCondLst>
                                  <p:childTnLst>
                                    <p:set>
                                      <p:cBhvr>
                                        <p:cTn id="270" dur="1" fill="hold">
                                          <p:stCondLst>
                                            <p:cond delay="0"/>
                                          </p:stCondLst>
                                        </p:cTn>
                                        <p:tgtEl>
                                          <p:spTgt spid="29"/>
                                        </p:tgtEl>
                                        <p:attrNameLst>
                                          <p:attrName>style.visibility</p:attrName>
                                        </p:attrNameLst>
                                      </p:cBhvr>
                                      <p:to>
                                        <p:strVal val="visible"/>
                                      </p:to>
                                    </p:set>
                                    <p:anim calcmode="lin" valueType="num">
                                      <p:cBhvr>
                                        <p:cTn id="271" dur="2250" fill="hold"/>
                                        <p:tgtEl>
                                          <p:spTgt spid="29"/>
                                        </p:tgtEl>
                                        <p:attrNameLst>
                                          <p:attrName>ppt_w</p:attrName>
                                        </p:attrNameLst>
                                      </p:cBhvr>
                                      <p:tavLst>
                                        <p:tav tm="0">
                                          <p:val>
                                            <p:strVal val="2/3*#ppt_w"/>
                                          </p:val>
                                        </p:tav>
                                        <p:tav tm="100000">
                                          <p:val>
                                            <p:strVal val="#ppt_w"/>
                                          </p:val>
                                        </p:tav>
                                      </p:tavLst>
                                    </p:anim>
                                    <p:anim calcmode="lin" valueType="num">
                                      <p:cBhvr>
                                        <p:cTn id="272" dur="2250" fill="hold"/>
                                        <p:tgtEl>
                                          <p:spTgt spid="29"/>
                                        </p:tgtEl>
                                        <p:attrNameLst>
                                          <p:attrName>ppt_h</p:attrName>
                                        </p:attrNameLst>
                                      </p:cBhvr>
                                      <p:tavLst>
                                        <p:tav tm="0">
                                          <p:val>
                                            <p:strVal val="2/3*#ppt_h"/>
                                          </p:val>
                                        </p:tav>
                                        <p:tav tm="100000">
                                          <p:val>
                                            <p:strVal val="#ppt_h"/>
                                          </p:val>
                                        </p:tav>
                                      </p:tavLst>
                                    </p:anim>
                                  </p:childTnLst>
                                </p:cTn>
                              </p:par>
                              <p:par>
                                <p:cTn id="273" presetID="8" presetClass="entr" presetSubtype="32" fill="hold" nodeType="withEffect">
                                  <p:stCondLst>
                                    <p:cond delay="0"/>
                                  </p:stCondLst>
                                  <p:childTnLst>
                                    <p:set>
                                      <p:cBhvr>
                                        <p:cTn id="274" dur="1" fill="hold">
                                          <p:stCondLst>
                                            <p:cond delay="0"/>
                                          </p:stCondLst>
                                        </p:cTn>
                                        <p:tgtEl>
                                          <p:spTgt spid="29"/>
                                        </p:tgtEl>
                                        <p:attrNameLst>
                                          <p:attrName>style.visibility</p:attrName>
                                        </p:attrNameLst>
                                      </p:cBhvr>
                                      <p:to>
                                        <p:strVal val="visible"/>
                                      </p:to>
                                    </p:set>
                                    <p:animEffect transition="in" filter="diamond(out)">
                                      <p:cBhvr>
                                        <p:cTn id="275" dur="225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3"/>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781" b="781"/>
          <a:stretch/>
        </p:blipFill>
        <p:spPr>
          <a:xfrm>
            <a:off x="0" y="0"/>
            <a:ext cx="9144000" cy="5143500"/>
          </a:xfrm>
          <a:prstGeom prst="rect">
            <a:avLst/>
          </a:prstGeom>
          <a:noFill/>
          <a:ln>
            <a:noFill/>
          </a:ln>
        </p:spPr>
      </p:pic>
      <p:sp>
        <p:nvSpPr>
          <p:cNvPr id="3" name="2 Rectángulo"/>
          <p:cNvSpPr/>
          <p:nvPr/>
        </p:nvSpPr>
        <p:spPr>
          <a:xfrm>
            <a:off x="1187624" y="1059582"/>
            <a:ext cx="5040560" cy="3077766"/>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dirty="0" smtClean="0">
                <a:solidFill>
                  <a:srgbClr val="003300"/>
                </a:solidFill>
                <a:latin typeface="Hobo Std" pitchFamily="34" charset="0"/>
              </a:rPr>
              <a:t>Bajas </a:t>
            </a:r>
            <a:r>
              <a:rPr lang="es-ES" dirty="0">
                <a:solidFill>
                  <a:srgbClr val="003300"/>
                </a:solidFill>
                <a:latin typeface="Hobo Std" pitchFamily="34" charset="0"/>
              </a:rPr>
              <a:t>en grasas: </a:t>
            </a:r>
            <a:r>
              <a:rPr lang="es-ES" sz="1400" dirty="0">
                <a:solidFill>
                  <a:srgbClr val="003300"/>
                </a:solidFill>
                <a:latin typeface="Hobo Std" pitchFamily="34" charset="0"/>
              </a:rPr>
              <a:t>las uvas verdes tienen menos </a:t>
            </a:r>
            <a:endParaRPr lang="es-ES" sz="1400" dirty="0" smtClean="0">
              <a:solidFill>
                <a:srgbClr val="003300"/>
              </a:solidFill>
              <a:latin typeface="Hobo Std" pitchFamily="34" charset="0"/>
            </a:endParaRPr>
          </a:p>
          <a:p>
            <a:pPr algn="ctr"/>
            <a:r>
              <a:rPr lang="es-ES" sz="1400" dirty="0" smtClean="0">
                <a:solidFill>
                  <a:srgbClr val="003300"/>
                </a:solidFill>
                <a:latin typeface="Hobo Std" pitchFamily="34" charset="0"/>
              </a:rPr>
              <a:t>azúcar </a:t>
            </a:r>
            <a:r>
              <a:rPr lang="es-ES" sz="1400" dirty="0">
                <a:solidFill>
                  <a:srgbClr val="003300"/>
                </a:solidFill>
                <a:latin typeface="Hobo Std" pitchFamily="34" charset="0"/>
              </a:rPr>
              <a:t>que las rojas, son ricas en carbohidratos y disponen de un sabor un poco más ácido.</a:t>
            </a:r>
          </a:p>
          <a:p>
            <a:pPr algn="ctr"/>
            <a:r>
              <a:rPr lang="es-ES" dirty="0">
                <a:solidFill>
                  <a:srgbClr val="003300"/>
                </a:solidFill>
                <a:latin typeface="Hobo Std" pitchFamily="34" charset="0"/>
              </a:rPr>
              <a:t>Sin colesterol ni sodio: </a:t>
            </a:r>
            <a:r>
              <a:rPr lang="es-ES" sz="1400" dirty="0">
                <a:solidFill>
                  <a:srgbClr val="003300"/>
                </a:solidFill>
                <a:latin typeface="Hobo Std" pitchFamily="34" charset="0"/>
              </a:rPr>
              <a:t>Son perfectas para el buen funcionamiento de nuestros riñones, de nuestro hígado e intestinos. Disponen de una alta cantidad de Potasio y son perfectas para muchas de nuestras dietas.</a:t>
            </a:r>
          </a:p>
          <a:p>
            <a:pPr algn="ctr"/>
            <a:r>
              <a:rPr lang="es-ES" dirty="0">
                <a:solidFill>
                  <a:srgbClr val="003300"/>
                </a:solidFill>
                <a:latin typeface="Hobo Std" pitchFamily="34" charset="0"/>
              </a:rPr>
              <a:t>Ricas en minerales: </a:t>
            </a:r>
            <a:r>
              <a:rPr lang="es-ES" sz="1400" dirty="0">
                <a:solidFill>
                  <a:srgbClr val="003300"/>
                </a:solidFill>
                <a:latin typeface="Hobo Std" pitchFamily="34" charset="0"/>
              </a:rPr>
              <a:t>en especial hierro y potasio. Gracias a esto, pueden reconstruirse muchos tejidos de nuestro organismo,  mejorando el funcionamiento del corazón, y estimulando a la vez, la producción de células rojas que ayudan a la circulación del oxígeno </a:t>
            </a:r>
            <a:endParaRPr lang="es-ES" sz="1400" dirty="0" smtClean="0">
              <a:solidFill>
                <a:srgbClr val="003300"/>
              </a:solidFill>
              <a:latin typeface="Hobo Std" pitchFamily="34" charset="0"/>
            </a:endParaRPr>
          </a:p>
          <a:p>
            <a:pPr algn="ctr"/>
            <a:r>
              <a:rPr lang="es-ES" sz="1400" dirty="0" smtClean="0">
                <a:solidFill>
                  <a:srgbClr val="003300"/>
                </a:solidFill>
                <a:latin typeface="Hobo Std" pitchFamily="34" charset="0"/>
              </a:rPr>
              <a:t>en </a:t>
            </a:r>
            <a:r>
              <a:rPr lang="es-ES" sz="1400" dirty="0">
                <a:solidFill>
                  <a:srgbClr val="003300"/>
                </a:solidFill>
                <a:latin typeface="Hobo Std" pitchFamily="34" charset="0"/>
              </a:rPr>
              <a:t>el cuerpo.</a:t>
            </a:r>
            <a:endParaRPr lang="es-ES" dirty="0">
              <a:solidFill>
                <a:srgbClr val="003300"/>
              </a:solidFill>
              <a:latin typeface="Hobo Std" pitchFamily="34" charset="0"/>
            </a:endParaRPr>
          </a:p>
        </p:txBody>
      </p:sp>
    </p:spTree>
    <p:extLst>
      <p:ext uri="{BB962C8B-B14F-4D97-AF65-F5344CB8AC3E}">
        <p14:creationId xmlns:p14="http://schemas.microsoft.com/office/powerpoint/2010/main" val="1110971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76 Grupo"/>
          <p:cNvGrpSpPr/>
          <p:nvPr/>
        </p:nvGrpSpPr>
        <p:grpSpPr>
          <a:xfrm>
            <a:off x="-180528" y="8034"/>
            <a:ext cx="9179189" cy="5157118"/>
            <a:chOff x="-35189" y="0"/>
            <a:chExt cx="9179189" cy="5157118"/>
          </a:xfrm>
        </p:grpSpPr>
        <p:sp>
          <p:nvSpPr>
            <p:cNvPr id="78" name="77 Rectángulo"/>
            <p:cNvSpPr/>
            <p:nvPr/>
          </p:nvSpPr>
          <p:spPr>
            <a:xfrm>
              <a:off x="-35189" y="0"/>
              <a:ext cx="4607189" cy="5157118"/>
            </a:xfrm>
            <a:prstGeom prst="rect">
              <a:avLst/>
            </a:prstGeom>
            <a:gradFill>
              <a:gsLst>
                <a:gs pos="0">
                  <a:srgbClr val="000000"/>
                </a:gs>
                <a:gs pos="50000">
                  <a:srgbClr val="C00000">
                    <a:lumMod val="42000"/>
                  </a:srgbClr>
                </a:gs>
                <a:gs pos="75000">
                  <a:srgbClr val="8E0202"/>
                </a:gs>
                <a:gs pos="89999">
                  <a:srgbClr val="F27300"/>
                </a:gs>
                <a:gs pos="100000">
                  <a:srgbClr val="FFBF00"/>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flipH="1">
              <a:off x="4572000" y="0"/>
              <a:ext cx="4572000" cy="5157118"/>
            </a:xfrm>
            <a:prstGeom prst="rect">
              <a:avLst/>
            </a:prstGeom>
            <a:gradFill>
              <a:gsLst>
                <a:gs pos="0">
                  <a:srgbClr val="000000"/>
                </a:gs>
                <a:gs pos="50000">
                  <a:srgbClr val="C00000">
                    <a:lumMod val="42000"/>
                  </a:srgbClr>
                </a:gs>
                <a:gs pos="75000">
                  <a:srgbClr val="8E0202"/>
                </a:gs>
                <a:gs pos="89999">
                  <a:srgbClr val="F27300"/>
                </a:gs>
                <a:gs pos="100000">
                  <a:srgbClr val="FFBF00"/>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6" name="75 Imagen" descr="Diapositiva34"/>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t="-99457"/>
          <a:stretch/>
        </p:blipFill>
        <p:spPr>
          <a:xfrm>
            <a:off x="0" y="-5129599"/>
            <a:ext cx="9144000" cy="10259197"/>
          </a:xfrm>
          <a:prstGeom prst="rect">
            <a:avLst/>
          </a:prstGeom>
          <a:noFill/>
          <a:ln>
            <a:noFill/>
          </a:ln>
        </p:spPr>
      </p:pic>
      <p:sp>
        <p:nvSpPr>
          <p:cNvPr id="42" name="41 Rombo"/>
          <p:cNvSpPr/>
          <p:nvPr/>
        </p:nvSpPr>
        <p:spPr>
          <a:xfrm rot="5400000">
            <a:off x="8647932" y="-1316679"/>
            <a:ext cx="872086" cy="116011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5400000">
            <a:off x="8287892" y="-956639"/>
            <a:ext cx="872086" cy="116011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rot="5400000">
            <a:off x="7999857" y="-380576"/>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ombo"/>
          <p:cNvSpPr/>
          <p:nvPr/>
        </p:nvSpPr>
        <p:spPr>
          <a:xfrm rot="5400000">
            <a:off x="7639817" y="-20536"/>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ombo"/>
          <p:cNvSpPr/>
          <p:nvPr/>
        </p:nvSpPr>
        <p:spPr>
          <a:xfrm rot="5400000">
            <a:off x="7351785" y="555529"/>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ombo"/>
          <p:cNvSpPr/>
          <p:nvPr/>
        </p:nvSpPr>
        <p:spPr>
          <a:xfrm rot="5400000">
            <a:off x="6991745" y="1059585"/>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ombo"/>
          <p:cNvSpPr/>
          <p:nvPr/>
        </p:nvSpPr>
        <p:spPr>
          <a:xfrm rot="5400000">
            <a:off x="6631705" y="1491633"/>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ombo"/>
          <p:cNvSpPr/>
          <p:nvPr/>
        </p:nvSpPr>
        <p:spPr>
          <a:xfrm rot="5400000">
            <a:off x="6271665" y="1995689"/>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5400000">
            <a:off x="5983633" y="2537783"/>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5400000">
            <a:off x="5623593" y="3075809"/>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5400000">
            <a:off x="5191545" y="3651873"/>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5400000">
            <a:off x="4788026" y="4127400"/>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6200000" flipH="1">
            <a:off x="-350281" y="-1406434"/>
            <a:ext cx="756600"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6200000" flipH="1">
            <a:off x="9759" y="-1046394"/>
            <a:ext cx="756600"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6200000" flipH="1">
            <a:off x="297792" y="-470330"/>
            <a:ext cx="756600"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6200000" flipH="1">
            <a:off x="657832" y="-110289"/>
            <a:ext cx="756600"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6200000" flipH="1">
            <a:off x="945864" y="465777"/>
            <a:ext cx="756600"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6200000" flipH="1">
            <a:off x="1305904" y="969833"/>
            <a:ext cx="756600"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6200000" flipH="1">
            <a:off x="1665945" y="1401880"/>
            <a:ext cx="756600" cy="1368154"/>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6200000" flipH="1">
            <a:off x="2025986" y="1905937"/>
            <a:ext cx="756598"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6200000" flipH="1">
            <a:off x="2314018" y="2448031"/>
            <a:ext cx="756598"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6200000" flipH="1">
            <a:off x="2674058" y="2986057"/>
            <a:ext cx="756598"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16200000" flipH="1">
            <a:off x="3106105" y="3562120"/>
            <a:ext cx="756600" cy="1368154"/>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6200000" flipH="1">
            <a:off x="3487883" y="4059382"/>
            <a:ext cx="872092" cy="1296144"/>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16200000" flipH="1">
            <a:off x="-2582529" y="-1362956"/>
            <a:ext cx="756600"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16200000" flipH="1">
            <a:off x="-2222488" y="-1002916"/>
            <a:ext cx="756600"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16200000" flipH="1">
            <a:off x="-1934455" y="-426852"/>
            <a:ext cx="756600"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rot="16200000" flipH="1">
            <a:off x="-1574418" y="-66812"/>
            <a:ext cx="756602"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rot="16200000" flipH="1">
            <a:off x="-1286385" y="509255"/>
            <a:ext cx="756600"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6200000" flipH="1">
            <a:off x="-926345" y="1013311"/>
            <a:ext cx="756600"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6200000" flipH="1">
            <a:off x="-566305" y="1445359"/>
            <a:ext cx="756600"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6200000" flipH="1">
            <a:off x="-206263" y="1949415"/>
            <a:ext cx="756598"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6200000" flipH="1">
            <a:off x="81770" y="2491509"/>
            <a:ext cx="756598"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ombo"/>
          <p:cNvSpPr/>
          <p:nvPr/>
        </p:nvSpPr>
        <p:spPr>
          <a:xfrm rot="16200000" flipH="1">
            <a:off x="441811" y="3029535"/>
            <a:ext cx="756598" cy="136815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ombo"/>
          <p:cNvSpPr/>
          <p:nvPr/>
        </p:nvSpPr>
        <p:spPr>
          <a:xfrm rot="16200000" flipH="1">
            <a:off x="873858" y="3605598"/>
            <a:ext cx="756600" cy="1368154"/>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ombo"/>
          <p:cNvSpPr/>
          <p:nvPr/>
        </p:nvSpPr>
        <p:spPr>
          <a:xfrm rot="16200000" flipH="1">
            <a:off x="1277379" y="4081126"/>
            <a:ext cx="756598" cy="1368154"/>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5400000">
            <a:off x="10908709" y="-1310308"/>
            <a:ext cx="872086" cy="116011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5400000">
            <a:off x="10548669" y="-950268"/>
            <a:ext cx="872086" cy="1160112"/>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5400000">
            <a:off x="10260634" y="-374206"/>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rot="5400000">
            <a:off x="9900594" y="-14165"/>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rot="5400000">
            <a:off x="9612562" y="561900"/>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rot="5400000">
            <a:off x="9252522" y="1065956"/>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rot="5400000">
            <a:off x="8892482" y="1498004"/>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rot="5400000">
            <a:off x="8532442" y="2002060"/>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rot="5400000">
            <a:off x="8244410" y="2544154"/>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ombo"/>
          <p:cNvSpPr/>
          <p:nvPr/>
        </p:nvSpPr>
        <p:spPr>
          <a:xfrm rot="5400000">
            <a:off x="7884370" y="3082180"/>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ombo"/>
          <p:cNvSpPr/>
          <p:nvPr/>
        </p:nvSpPr>
        <p:spPr>
          <a:xfrm rot="5400000">
            <a:off x="7452322" y="3658244"/>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ombo"/>
          <p:cNvSpPr/>
          <p:nvPr/>
        </p:nvSpPr>
        <p:spPr>
          <a:xfrm rot="5400000">
            <a:off x="7048803" y="4133771"/>
            <a:ext cx="872084" cy="1160119"/>
          </a:xfrm>
          <a:prstGeom prst="diamond">
            <a:avLst/>
          </a:prstGeom>
          <a:gradFill flip="none" rotWithShape="1">
            <a:gsLst>
              <a:gs pos="5000">
                <a:srgbClr val="99FF33"/>
              </a:gs>
              <a:gs pos="22000">
                <a:srgbClr val="006600">
                  <a:lumMod val="27000"/>
                  <a:alpha val="0"/>
                </a:srgbClr>
              </a:gs>
              <a:gs pos="75000">
                <a:srgbClr val="006600">
                  <a:lumMod val="27000"/>
                  <a:alpha val="0"/>
                </a:srgbClr>
              </a:gs>
              <a:gs pos="100000">
                <a:srgbClr val="66FF33"/>
              </a:gs>
            </a:gsLst>
            <a:path path="circle">
              <a:fillToRect l="50000" t="50000" r="50000" b="50000"/>
            </a:path>
            <a:tileRect/>
          </a:gradFill>
          <a:ln w="22225">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4" name="73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3996952" y="-1388690"/>
            <a:ext cx="16057784" cy="6821338"/>
          </a:xfrm>
          <a:prstGeom prst="rect">
            <a:avLst/>
          </a:prstGeom>
          <a:noFill/>
          <a:ln>
            <a:noFill/>
          </a:ln>
        </p:spPr>
      </p:pic>
    </p:spTree>
    <p:extLst>
      <p:ext uri="{BB962C8B-B14F-4D97-AF65-F5344CB8AC3E}">
        <p14:creationId xmlns:p14="http://schemas.microsoft.com/office/powerpoint/2010/main" val="128399974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4500" fill="hold"/>
                                        <p:tgtEl>
                                          <p:spTgt spid="42"/>
                                        </p:tgtEl>
                                        <p:attrNameLst>
                                          <p:attrName>ppt_w</p:attrName>
                                        </p:attrNameLst>
                                      </p:cBhvr>
                                      <p:tavLst>
                                        <p:tav tm="0">
                                          <p:val>
                                            <p:strVal val="#ppt_w"/>
                                          </p:val>
                                        </p:tav>
                                        <p:tav tm="100000">
                                          <p:val>
                                            <p:strVal val="#ppt_w"/>
                                          </p:val>
                                        </p:tav>
                                      </p:tavLst>
                                    </p:anim>
                                    <p:anim calcmode="lin" valueType="num">
                                      <p:cBhvr>
                                        <p:cTn id="8" dur="4500" fill="hold"/>
                                        <p:tgtEl>
                                          <p:spTgt spid="4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42"/>
                                        </p:tgtEl>
                                        <p:attrNameLst>
                                          <p:attrName>r</p:attrName>
                                        </p:attrNameLst>
                                      </p:cBhvr>
                                    </p:animRot>
                                  </p:childTnLst>
                                </p:cTn>
                              </p:par>
                              <p:par>
                                <p:cTn id="11" presetID="2" presetClass="exit" presetSubtype="12" fill="hold" grpId="2" nodeType="withEffect">
                                  <p:stCondLst>
                                    <p:cond delay="0"/>
                                  </p:stCondLst>
                                  <p:childTnLst>
                                    <p:anim calcmode="lin" valueType="num">
                                      <p:cBhvr additive="base">
                                        <p:cTn id="12" dur="5500"/>
                                        <p:tgtEl>
                                          <p:spTgt spid="42"/>
                                        </p:tgtEl>
                                        <p:attrNameLst>
                                          <p:attrName>ppt_x</p:attrName>
                                        </p:attrNameLst>
                                      </p:cBhvr>
                                      <p:tavLst>
                                        <p:tav tm="0">
                                          <p:val>
                                            <p:strVal val="ppt_x"/>
                                          </p:val>
                                        </p:tav>
                                        <p:tav tm="100000">
                                          <p:val>
                                            <p:strVal val="0-ppt_w/2"/>
                                          </p:val>
                                        </p:tav>
                                      </p:tavLst>
                                    </p:anim>
                                    <p:anim calcmode="lin" valueType="num">
                                      <p:cBhvr additive="base">
                                        <p:cTn id="13" dur="5500"/>
                                        <p:tgtEl>
                                          <p:spTgt spid="42"/>
                                        </p:tgtEl>
                                        <p:attrNameLst>
                                          <p:attrName>ppt_y</p:attrName>
                                        </p:attrNameLst>
                                      </p:cBhvr>
                                      <p:tavLst>
                                        <p:tav tm="0">
                                          <p:val>
                                            <p:strVal val="ppt_y"/>
                                          </p:val>
                                        </p:tav>
                                        <p:tav tm="100000">
                                          <p:val>
                                            <p:strVal val="1+ppt_h/2"/>
                                          </p:val>
                                        </p:tav>
                                      </p:tavLst>
                                    </p:anim>
                                    <p:set>
                                      <p:cBhvr>
                                        <p:cTn id="14" dur="1" fill="hold">
                                          <p:stCondLst>
                                            <p:cond delay="5499"/>
                                          </p:stCondLst>
                                        </p:cTn>
                                        <p:tgtEl>
                                          <p:spTgt spid="4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p:cTn id="17" dur="4500" fill="hold"/>
                                        <p:tgtEl>
                                          <p:spTgt spid="43"/>
                                        </p:tgtEl>
                                        <p:attrNameLst>
                                          <p:attrName>ppt_w</p:attrName>
                                        </p:attrNameLst>
                                      </p:cBhvr>
                                      <p:tavLst>
                                        <p:tav tm="0">
                                          <p:val>
                                            <p:strVal val="#ppt_w"/>
                                          </p:val>
                                        </p:tav>
                                        <p:tav tm="100000">
                                          <p:val>
                                            <p:strVal val="#ppt_w"/>
                                          </p:val>
                                        </p:tav>
                                      </p:tavLst>
                                    </p:anim>
                                    <p:anim calcmode="lin" valueType="num">
                                      <p:cBhvr>
                                        <p:cTn id="18" dur="4500" fill="hold"/>
                                        <p:tgtEl>
                                          <p:spTgt spid="4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43"/>
                                        </p:tgtEl>
                                        <p:attrNameLst>
                                          <p:attrName>r</p:attrName>
                                        </p:attrNameLst>
                                      </p:cBhvr>
                                    </p:animRot>
                                  </p:childTnLst>
                                </p:cTn>
                              </p:par>
                              <p:par>
                                <p:cTn id="21" presetID="2" presetClass="exit" presetSubtype="12" fill="hold" grpId="2" nodeType="withEffect">
                                  <p:stCondLst>
                                    <p:cond delay="0"/>
                                  </p:stCondLst>
                                  <p:childTnLst>
                                    <p:anim calcmode="lin" valueType="num">
                                      <p:cBhvr additive="base">
                                        <p:cTn id="22" dur="5500"/>
                                        <p:tgtEl>
                                          <p:spTgt spid="43"/>
                                        </p:tgtEl>
                                        <p:attrNameLst>
                                          <p:attrName>ppt_x</p:attrName>
                                        </p:attrNameLst>
                                      </p:cBhvr>
                                      <p:tavLst>
                                        <p:tav tm="0">
                                          <p:val>
                                            <p:strVal val="ppt_x"/>
                                          </p:val>
                                        </p:tav>
                                        <p:tav tm="100000">
                                          <p:val>
                                            <p:strVal val="0-ppt_w/2"/>
                                          </p:val>
                                        </p:tav>
                                      </p:tavLst>
                                    </p:anim>
                                    <p:anim calcmode="lin" valueType="num">
                                      <p:cBhvr additive="base">
                                        <p:cTn id="23" dur="5500"/>
                                        <p:tgtEl>
                                          <p:spTgt spid="43"/>
                                        </p:tgtEl>
                                        <p:attrNameLst>
                                          <p:attrName>ppt_y</p:attrName>
                                        </p:attrNameLst>
                                      </p:cBhvr>
                                      <p:tavLst>
                                        <p:tav tm="0">
                                          <p:val>
                                            <p:strVal val="ppt_y"/>
                                          </p:val>
                                        </p:tav>
                                        <p:tav tm="100000">
                                          <p:val>
                                            <p:strVal val="1+ppt_h/2"/>
                                          </p:val>
                                        </p:tav>
                                      </p:tavLst>
                                    </p:anim>
                                    <p:set>
                                      <p:cBhvr>
                                        <p:cTn id="24" dur="1" fill="hold">
                                          <p:stCondLst>
                                            <p:cond delay="5499"/>
                                          </p:stCondLst>
                                        </p:cTn>
                                        <p:tgtEl>
                                          <p:spTgt spid="4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p:cTn id="27" dur="4500" fill="hold"/>
                                        <p:tgtEl>
                                          <p:spTgt spid="44"/>
                                        </p:tgtEl>
                                        <p:attrNameLst>
                                          <p:attrName>ppt_w</p:attrName>
                                        </p:attrNameLst>
                                      </p:cBhvr>
                                      <p:tavLst>
                                        <p:tav tm="0">
                                          <p:val>
                                            <p:strVal val="#ppt_w"/>
                                          </p:val>
                                        </p:tav>
                                        <p:tav tm="100000">
                                          <p:val>
                                            <p:strVal val="#ppt_w"/>
                                          </p:val>
                                        </p:tav>
                                      </p:tavLst>
                                    </p:anim>
                                    <p:anim calcmode="lin" valueType="num">
                                      <p:cBhvr>
                                        <p:cTn id="28" dur="4500" fill="hold"/>
                                        <p:tgtEl>
                                          <p:spTgt spid="44"/>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44"/>
                                        </p:tgtEl>
                                        <p:attrNameLst>
                                          <p:attrName>r</p:attrName>
                                        </p:attrNameLst>
                                      </p:cBhvr>
                                    </p:animRot>
                                  </p:childTnLst>
                                </p:cTn>
                              </p:par>
                              <p:par>
                                <p:cTn id="31" presetID="2" presetClass="exit" presetSubtype="12" fill="hold" grpId="2" nodeType="withEffect">
                                  <p:stCondLst>
                                    <p:cond delay="0"/>
                                  </p:stCondLst>
                                  <p:childTnLst>
                                    <p:anim calcmode="lin" valueType="num">
                                      <p:cBhvr additive="base">
                                        <p:cTn id="32" dur="5500"/>
                                        <p:tgtEl>
                                          <p:spTgt spid="44"/>
                                        </p:tgtEl>
                                        <p:attrNameLst>
                                          <p:attrName>ppt_x</p:attrName>
                                        </p:attrNameLst>
                                      </p:cBhvr>
                                      <p:tavLst>
                                        <p:tav tm="0">
                                          <p:val>
                                            <p:strVal val="ppt_x"/>
                                          </p:val>
                                        </p:tav>
                                        <p:tav tm="100000">
                                          <p:val>
                                            <p:strVal val="0-ppt_w/2"/>
                                          </p:val>
                                        </p:tav>
                                      </p:tavLst>
                                    </p:anim>
                                    <p:anim calcmode="lin" valueType="num">
                                      <p:cBhvr additive="base">
                                        <p:cTn id="33" dur="5500"/>
                                        <p:tgtEl>
                                          <p:spTgt spid="44"/>
                                        </p:tgtEl>
                                        <p:attrNameLst>
                                          <p:attrName>ppt_y</p:attrName>
                                        </p:attrNameLst>
                                      </p:cBhvr>
                                      <p:tavLst>
                                        <p:tav tm="0">
                                          <p:val>
                                            <p:strVal val="ppt_y"/>
                                          </p:val>
                                        </p:tav>
                                        <p:tav tm="100000">
                                          <p:val>
                                            <p:strVal val="1+ppt_h/2"/>
                                          </p:val>
                                        </p:tav>
                                      </p:tavLst>
                                    </p:anim>
                                    <p:set>
                                      <p:cBhvr>
                                        <p:cTn id="34" dur="1" fill="hold">
                                          <p:stCondLst>
                                            <p:cond delay="5499"/>
                                          </p:stCondLst>
                                        </p:cTn>
                                        <p:tgtEl>
                                          <p:spTgt spid="44"/>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anim calcmode="lin" valueType="num">
                                      <p:cBhvr>
                                        <p:cTn id="37" dur="4500" fill="hold"/>
                                        <p:tgtEl>
                                          <p:spTgt spid="45"/>
                                        </p:tgtEl>
                                        <p:attrNameLst>
                                          <p:attrName>ppt_w</p:attrName>
                                        </p:attrNameLst>
                                      </p:cBhvr>
                                      <p:tavLst>
                                        <p:tav tm="0">
                                          <p:val>
                                            <p:strVal val="#ppt_w"/>
                                          </p:val>
                                        </p:tav>
                                        <p:tav tm="100000">
                                          <p:val>
                                            <p:strVal val="#ppt_w"/>
                                          </p:val>
                                        </p:tav>
                                      </p:tavLst>
                                    </p:anim>
                                    <p:anim calcmode="lin" valueType="num">
                                      <p:cBhvr>
                                        <p:cTn id="38" dur="4500" fill="hold"/>
                                        <p:tgtEl>
                                          <p:spTgt spid="45"/>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45"/>
                                        </p:tgtEl>
                                        <p:attrNameLst>
                                          <p:attrName>r</p:attrName>
                                        </p:attrNameLst>
                                      </p:cBhvr>
                                    </p:animRot>
                                  </p:childTnLst>
                                </p:cTn>
                              </p:par>
                              <p:par>
                                <p:cTn id="41" presetID="2" presetClass="exit" presetSubtype="12" fill="hold" grpId="2" nodeType="withEffect">
                                  <p:stCondLst>
                                    <p:cond delay="0"/>
                                  </p:stCondLst>
                                  <p:childTnLst>
                                    <p:anim calcmode="lin" valueType="num">
                                      <p:cBhvr additive="base">
                                        <p:cTn id="42" dur="5500"/>
                                        <p:tgtEl>
                                          <p:spTgt spid="45"/>
                                        </p:tgtEl>
                                        <p:attrNameLst>
                                          <p:attrName>ppt_x</p:attrName>
                                        </p:attrNameLst>
                                      </p:cBhvr>
                                      <p:tavLst>
                                        <p:tav tm="0">
                                          <p:val>
                                            <p:strVal val="ppt_x"/>
                                          </p:val>
                                        </p:tav>
                                        <p:tav tm="100000">
                                          <p:val>
                                            <p:strVal val="0-ppt_w/2"/>
                                          </p:val>
                                        </p:tav>
                                      </p:tavLst>
                                    </p:anim>
                                    <p:anim calcmode="lin" valueType="num">
                                      <p:cBhvr additive="base">
                                        <p:cTn id="43" dur="5500"/>
                                        <p:tgtEl>
                                          <p:spTgt spid="45"/>
                                        </p:tgtEl>
                                        <p:attrNameLst>
                                          <p:attrName>ppt_y</p:attrName>
                                        </p:attrNameLst>
                                      </p:cBhvr>
                                      <p:tavLst>
                                        <p:tav tm="0">
                                          <p:val>
                                            <p:strVal val="ppt_y"/>
                                          </p:val>
                                        </p:tav>
                                        <p:tav tm="100000">
                                          <p:val>
                                            <p:strVal val="1+ppt_h/2"/>
                                          </p:val>
                                        </p:tav>
                                      </p:tavLst>
                                    </p:anim>
                                    <p:set>
                                      <p:cBhvr>
                                        <p:cTn id="44" dur="1" fill="hold">
                                          <p:stCondLst>
                                            <p:cond delay="5499"/>
                                          </p:stCondLst>
                                        </p:cTn>
                                        <p:tgtEl>
                                          <p:spTgt spid="45"/>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p:cTn id="47" dur="4500" fill="hold"/>
                                        <p:tgtEl>
                                          <p:spTgt spid="46"/>
                                        </p:tgtEl>
                                        <p:attrNameLst>
                                          <p:attrName>ppt_w</p:attrName>
                                        </p:attrNameLst>
                                      </p:cBhvr>
                                      <p:tavLst>
                                        <p:tav tm="0">
                                          <p:val>
                                            <p:strVal val="#ppt_w"/>
                                          </p:val>
                                        </p:tav>
                                        <p:tav tm="100000">
                                          <p:val>
                                            <p:strVal val="#ppt_w"/>
                                          </p:val>
                                        </p:tav>
                                      </p:tavLst>
                                    </p:anim>
                                    <p:anim calcmode="lin" valueType="num">
                                      <p:cBhvr>
                                        <p:cTn id="48" dur="4500" fill="hold"/>
                                        <p:tgtEl>
                                          <p:spTgt spid="46"/>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46"/>
                                        </p:tgtEl>
                                        <p:attrNameLst>
                                          <p:attrName>r</p:attrName>
                                        </p:attrNameLst>
                                      </p:cBhvr>
                                    </p:animRot>
                                  </p:childTnLst>
                                </p:cTn>
                              </p:par>
                              <p:par>
                                <p:cTn id="51" presetID="2" presetClass="exit" presetSubtype="12" fill="hold" grpId="2" nodeType="withEffect">
                                  <p:stCondLst>
                                    <p:cond delay="0"/>
                                  </p:stCondLst>
                                  <p:childTnLst>
                                    <p:anim calcmode="lin" valueType="num">
                                      <p:cBhvr additive="base">
                                        <p:cTn id="52" dur="5500"/>
                                        <p:tgtEl>
                                          <p:spTgt spid="46"/>
                                        </p:tgtEl>
                                        <p:attrNameLst>
                                          <p:attrName>ppt_x</p:attrName>
                                        </p:attrNameLst>
                                      </p:cBhvr>
                                      <p:tavLst>
                                        <p:tav tm="0">
                                          <p:val>
                                            <p:strVal val="ppt_x"/>
                                          </p:val>
                                        </p:tav>
                                        <p:tav tm="100000">
                                          <p:val>
                                            <p:strVal val="0-ppt_w/2"/>
                                          </p:val>
                                        </p:tav>
                                      </p:tavLst>
                                    </p:anim>
                                    <p:anim calcmode="lin" valueType="num">
                                      <p:cBhvr additive="base">
                                        <p:cTn id="53" dur="5500"/>
                                        <p:tgtEl>
                                          <p:spTgt spid="46"/>
                                        </p:tgtEl>
                                        <p:attrNameLst>
                                          <p:attrName>ppt_y</p:attrName>
                                        </p:attrNameLst>
                                      </p:cBhvr>
                                      <p:tavLst>
                                        <p:tav tm="0">
                                          <p:val>
                                            <p:strVal val="ppt_y"/>
                                          </p:val>
                                        </p:tav>
                                        <p:tav tm="100000">
                                          <p:val>
                                            <p:strVal val="1+ppt_h/2"/>
                                          </p:val>
                                        </p:tav>
                                      </p:tavLst>
                                    </p:anim>
                                    <p:set>
                                      <p:cBhvr>
                                        <p:cTn id="54" dur="1" fill="hold">
                                          <p:stCondLst>
                                            <p:cond delay="5499"/>
                                          </p:stCondLst>
                                        </p:cTn>
                                        <p:tgtEl>
                                          <p:spTgt spid="46"/>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p:cTn id="57" dur="4500" fill="hold"/>
                                        <p:tgtEl>
                                          <p:spTgt spid="47"/>
                                        </p:tgtEl>
                                        <p:attrNameLst>
                                          <p:attrName>ppt_w</p:attrName>
                                        </p:attrNameLst>
                                      </p:cBhvr>
                                      <p:tavLst>
                                        <p:tav tm="0">
                                          <p:val>
                                            <p:strVal val="#ppt_w"/>
                                          </p:val>
                                        </p:tav>
                                        <p:tav tm="100000">
                                          <p:val>
                                            <p:strVal val="#ppt_w"/>
                                          </p:val>
                                        </p:tav>
                                      </p:tavLst>
                                    </p:anim>
                                    <p:anim calcmode="lin" valueType="num">
                                      <p:cBhvr>
                                        <p:cTn id="58" dur="4500" fill="hold"/>
                                        <p:tgtEl>
                                          <p:spTgt spid="47"/>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47"/>
                                        </p:tgtEl>
                                        <p:attrNameLst>
                                          <p:attrName>r</p:attrName>
                                        </p:attrNameLst>
                                      </p:cBhvr>
                                    </p:animRot>
                                  </p:childTnLst>
                                </p:cTn>
                              </p:par>
                              <p:par>
                                <p:cTn id="61" presetID="2" presetClass="exit" presetSubtype="12" fill="hold" grpId="2" nodeType="withEffect">
                                  <p:stCondLst>
                                    <p:cond delay="0"/>
                                  </p:stCondLst>
                                  <p:childTnLst>
                                    <p:anim calcmode="lin" valueType="num">
                                      <p:cBhvr additive="base">
                                        <p:cTn id="62" dur="5500"/>
                                        <p:tgtEl>
                                          <p:spTgt spid="47"/>
                                        </p:tgtEl>
                                        <p:attrNameLst>
                                          <p:attrName>ppt_x</p:attrName>
                                        </p:attrNameLst>
                                      </p:cBhvr>
                                      <p:tavLst>
                                        <p:tav tm="0">
                                          <p:val>
                                            <p:strVal val="ppt_x"/>
                                          </p:val>
                                        </p:tav>
                                        <p:tav tm="100000">
                                          <p:val>
                                            <p:strVal val="0-ppt_w/2"/>
                                          </p:val>
                                        </p:tav>
                                      </p:tavLst>
                                    </p:anim>
                                    <p:anim calcmode="lin" valueType="num">
                                      <p:cBhvr additive="base">
                                        <p:cTn id="63" dur="5500"/>
                                        <p:tgtEl>
                                          <p:spTgt spid="47"/>
                                        </p:tgtEl>
                                        <p:attrNameLst>
                                          <p:attrName>ppt_y</p:attrName>
                                        </p:attrNameLst>
                                      </p:cBhvr>
                                      <p:tavLst>
                                        <p:tav tm="0">
                                          <p:val>
                                            <p:strVal val="ppt_y"/>
                                          </p:val>
                                        </p:tav>
                                        <p:tav tm="100000">
                                          <p:val>
                                            <p:strVal val="1+ppt_h/2"/>
                                          </p:val>
                                        </p:tav>
                                      </p:tavLst>
                                    </p:anim>
                                    <p:set>
                                      <p:cBhvr>
                                        <p:cTn id="64" dur="1" fill="hold">
                                          <p:stCondLst>
                                            <p:cond delay="5499"/>
                                          </p:stCondLst>
                                        </p:cTn>
                                        <p:tgtEl>
                                          <p:spTgt spid="47"/>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48"/>
                                        </p:tgtEl>
                                        <p:attrNameLst>
                                          <p:attrName>style.visibility</p:attrName>
                                        </p:attrNameLst>
                                      </p:cBhvr>
                                      <p:to>
                                        <p:strVal val="visible"/>
                                      </p:to>
                                    </p:set>
                                    <p:anim calcmode="lin" valueType="num">
                                      <p:cBhvr>
                                        <p:cTn id="67" dur="4500" fill="hold"/>
                                        <p:tgtEl>
                                          <p:spTgt spid="48"/>
                                        </p:tgtEl>
                                        <p:attrNameLst>
                                          <p:attrName>ppt_w</p:attrName>
                                        </p:attrNameLst>
                                      </p:cBhvr>
                                      <p:tavLst>
                                        <p:tav tm="0">
                                          <p:val>
                                            <p:strVal val="#ppt_w"/>
                                          </p:val>
                                        </p:tav>
                                        <p:tav tm="100000">
                                          <p:val>
                                            <p:strVal val="#ppt_w"/>
                                          </p:val>
                                        </p:tav>
                                      </p:tavLst>
                                    </p:anim>
                                    <p:anim calcmode="lin" valueType="num">
                                      <p:cBhvr>
                                        <p:cTn id="68" dur="4500" fill="hold"/>
                                        <p:tgtEl>
                                          <p:spTgt spid="48"/>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48"/>
                                        </p:tgtEl>
                                        <p:attrNameLst>
                                          <p:attrName>r</p:attrName>
                                        </p:attrNameLst>
                                      </p:cBhvr>
                                    </p:animRot>
                                  </p:childTnLst>
                                </p:cTn>
                              </p:par>
                              <p:par>
                                <p:cTn id="71" presetID="2" presetClass="exit" presetSubtype="12" fill="hold" grpId="2" nodeType="withEffect">
                                  <p:stCondLst>
                                    <p:cond delay="0"/>
                                  </p:stCondLst>
                                  <p:childTnLst>
                                    <p:anim calcmode="lin" valueType="num">
                                      <p:cBhvr additive="base">
                                        <p:cTn id="72" dur="5500"/>
                                        <p:tgtEl>
                                          <p:spTgt spid="48"/>
                                        </p:tgtEl>
                                        <p:attrNameLst>
                                          <p:attrName>ppt_x</p:attrName>
                                        </p:attrNameLst>
                                      </p:cBhvr>
                                      <p:tavLst>
                                        <p:tav tm="0">
                                          <p:val>
                                            <p:strVal val="ppt_x"/>
                                          </p:val>
                                        </p:tav>
                                        <p:tav tm="100000">
                                          <p:val>
                                            <p:strVal val="0-ppt_w/2"/>
                                          </p:val>
                                        </p:tav>
                                      </p:tavLst>
                                    </p:anim>
                                    <p:anim calcmode="lin" valueType="num">
                                      <p:cBhvr additive="base">
                                        <p:cTn id="73" dur="5500"/>
                                        <p:tgtEl>
                                          <p:spTgt spid="48"/>
                                        </p:tgtEl>
                                        <p:attrNameLst>
                                          <p:attrName>ppt_y</p:attrName>
                                        </p:attrNameLst>
                                      </p:cBhvr>
                                      <p:tavLst>
                                        <p:tav tm="0">
                                          <p:val>
                                            <p:strVal val="ppt_y"/>
                                          </p:val>
                                        </p:tav>
                                        <p:tav tm="100000">
                                          <p:val>
                                            <p:strVal val="1+ppt_h/2"/>
                                          </p:val>
                                        </p:tav>
                                      </p:tavLst>
                                    </p:anim>
                                    <p:set>
                                      <p:cBhvr>
                                        <p:cTn id="74" dur="1" fill="hold">
                                          <p:stCondLst>
                                            <p:cond delay="5499"/>
                                          </p:stCondLst>
                                        </p:cTn>
                                        <p:tgtEl>
                                          <p:spTgt spid="48"/>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49"/>
                                        </p:tgtEl>
                                        <p:attrNameLst>
                                          <p:attrName>style.visibility</p:attrName>
                                        </p:attrNameLst>
                                      </p:cBhvr>
                                      <p:to>
                                        <p:strVal val="visible"/>
                                      </p:to>
                                    </p:set>
                                    <p:anim calcmode="lin" valueType="num">
                                      <p:cBhvr>
                                        <p:cTn id="77" dur="4500" fill="hold"/>
                                        <p:tgtEl>
                                          <p:spTgt spid="49"/>
                                        </p:tgtEl>
                                        <p:attrNameLst>
                                          <p:attrName>ppt_w</p:attrName>
                                        </p:attrNameLst>
                                      </p:cBhvr>
                                      <p:tavLst>
                                        <p:tav tm="0">
                                          <p:val>
                                            <p:strVal val="#ppt_w"/>
                                          </p:val>
                                        </p:tav>
                                        <p:tav tm="100000">
                                          <p:val>
                                            <p:strVal val="#ppt_w"/>
                                          </p:val>
                                        </p:tav>
                                      </p:tavLst>
                                    </p:anim>
                                    <p:anim calcmode="lin" valueType="num">
                                      <p:cBhvr>
                                        <p:cTn id="78" dur="4500" fill="hold"/>
                                        <p:tgtEl>
                                          <p:spTgt spid="49"/>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49"/>
                                        </p:tgtEl>
                                        <p:attrNameLst>
                                          <p:attrName>r</p:attrName>
                                        </p:attrNameLst>
                                      </p:cBhvr>
                                    </p:animRot>
                                  </p:childTnLst>
                                </p:cTn>
                              </p:par>
                              <p:par>
                                <p:cTn id="81" presetID="2" presetClass="exit" presetSubtype="12" fill="hold" grpId="2" nodeType="withEffect">
                                  <p:stCondLst>
                                    <p:cond delay="0"/>
                                  </p:stCondLst>
                                  <p:childTnLst>
                                    <p:anim calcmode="lin" valueType="num">
                                      <p:cBhvr additive="base">
                                        <p:cTn id="82" dur="5500"/>
                                        <p:tgtEl>
                                          <p:spTgt spid="49"/>
                                        </p:tgtEl>
                                        <p:attrNameLst>
                                          <p:attrName>ppt_x</p:attrName>
                                        </p:attrNameLst>
                                      </p:cBhvr>
                                      <p:tavLst>
                                        <p:tav tm="0">
                                          <p:val>
                                            <p:strVal val="ppt_x"/>
                                          </p:val>
                                        </p:tav>
                                        <p:tav tm="100000">
                                          <p:val>
                                            <p:strVal val="0-ppt_w/2"/>
                                          </p:val>
                                        </p:tav>
                                      </p:tavLst>
                                    </p:anim>
                                    <p:anim calcmode="lin" valueType="num">
                                      <p:cBhvr additive="base">
                                        <p:cTn id="83" dur="5500"/>
                                        <p:tgtEl>
                                          <p:spTgt spid="49"/>
                                        </p:tgtEl>
                                        <p:attrNameLst>
                                          <p:attrName>ppt_y</p:attrName>
                                        </p:attrNameLst>
                                      </p:cBhvr>
                                      <p:tavLst>
                                        <p:tav tm="0">
                                          <p:val>
                                            <p:strVal val="ppt_y"/>
                                          </p:val>
                                        </p:tav>
                                        <p:tav tm="100000">
                                          <p:val>
                                            <p:strVal val="1+ppt_h/2"/>
                                          </p:val>
                                        </p:tav>
                                      </p:tavLst>
                                    </p:anim>
                                    <p:set>
                                      <p:cBhvr>
                                        <p:cTn id="84" dur="1" fill="hold">
                                          <p:stCondLst>
                                            <p:cond delay="5499"/>
                                          </p:stCondLst>
                                        </p:cTn>
                                        <p:tgtEl>
                                          <p:spTgt spid="49"/>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4500" fill="hold"/>
                                        <p:tgtEl>
                                          <p:spTgt spid="50"/>
                                        </p:tgtEl>
                                        <p:attrNameLst>
                                          <p:attrName>ppt_w</p:attrName>
                                        </p:attrNameLst>
                                      </p:cBhvr>
                                      <p:tavLst>
                                        <p:tav tm="0">
                                          <p:val>
                                            <p:strVal val="#ppt_w"/>
                                          </p:val>
                                        </p:tav>
                                        <p:tav tm="100000">
                                          <p:val>
                                            <p:strVal val="#ppt_w"/>
                                          </p:val>
                                        </p:tav>
                                      </p:tavLst>
                                    </p:anim>
                                    <p:anim calcmode="lin" valueType="num">
                                      <p:cBhvr>
                                        <p:cTn id="88" dur="4500" fill="hold"/>
                                        <p:tgtEl>
                                          <p:spTgt spid="50"/>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50"/>
                                        </p:tgtEl>
                                        <p:attrNameLst>
                                          <p:attrName>r</p:attrName>
                                        </p:attrNameLst>
                                      </p:cBhvr>
                                    </p:animRot>
                                  </p:childTnLst>
                                </p:cTn>
                              </p:par>
                              <p:par>
                                <p:cTn id="91" presetID="2" presetClass="exit" presetSubtype="12" fill="hold" grpId="2" nodeType="withEffect">
                                  <p:stCondLst>
                                    <p:cond delay="0"/>
                                  </p:stCondLst>
                                  <p:childTnLst>
                                    <p:anim calcmode="lin" valueType="num">
                                      <p:cBhvr additive="base">
                                        <p:cTn id="92" dur="5500"/>
                                        <p:tgtEl>
                                          <p:spTgt spid="50"/>
                                        </p:tgtEl>
                                        <p:attrNameLst>
                                          <p:attrName>ppt_x</p:attrName>
                                        </p:attrNameLst>
                                      </p:cBhvr>
                                      <p:tavLst>
                                        <p:tav tm="0">
                                          <p:val>
                                            <p:strVal val="ppt_x"/>
                                          </p:val>
                                        </p:tav>
                                        <p:tav tm="100000">
                                          <p:val>
                                            <p:strVal val="0-ppt_w/2"/>
                                          </p:val>
                                        </p:tav>
                                      </p:tavLst>
                                    </p:anim>
                                    <p:anim calcmode="lin" valueType="num">
                                      <p:cBhvr additive="base">
                                        <p:cTn id="93" dur="5500"/>
                                        <p:tgtEl>
                                          <p:spTgt spid="50"/>
                                        </p:tgtEl>
                                        <p:attrNameLst>
                                          <p:attrName>ppt_y</p:attrName>
                                        </p:attrNameLst>
                                      </p:cBhvr>
                                      <p:tavLst>
                                        <p:tav tm="0">
                                          <p:val>
                                            <p:strVal val="ppt_y"/>
                                          </p:val>
                                        </p:tav>
                                        <p:tav tm="100000">
                                          <p:val>
                                            <p:strVal val="1+ppt_h/2"/>
                                          </p:val>
                                        </p:tav>
                                      </p:tavLst>
                                    </p:anim>
                                    <p:set>
                                      <p:cBhvr>
                                        <p:cTn id="94" dur="1" fill="hold">
                                          <p:stCondLst>
                                            <p:cond delay="5499"/>
                                          </p:stCondLst>
                                        </p:cTn>
                                        <p:tgtEl>
                                          <p:spTgt spid="50"/>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51"/>
                                        </p:tgtEl>
                                        <p:attrNameLst>
                                          <p:attrName>style.visibility</p:attrName>
                                        </p:attrNameLst>
                                      </p:cBhvr>
                                      <p:to>
                                        <p:strVal val="visible"/>
                                      </p:to>
                                    </p:set>
                                    <p:anim calcmode="lin" valueType="num">
                                      <p:cBhvr>
                                        <p:cTn id="97" dur="4500" fill="hold"/>
                                        <p:tgtEl>
                                          <p:spTgt spid="51"/>
                                        </p:tgtEl>
                                        <p:attrNameLst>
                                          <p:attrName>ppt_w</p:attrName>
                                        </p:attrNameLst>
                                      </p:cBhvr>
                                      <p:tavLst>
                                        <p:tav tm="0">
                                          <p:val>
                                            <p:strVal val="#ppt_w"/>
                                          </p:val>
                                        </p:tav>
                                        <p:tav tm="100000">
                                          <p:val>
                                            <p:strVal val="#ppt_w"/>
                                          </p:val>
                                        </p:tav>
                                      </p:tavLst>
                                    </p:anim>
                                    <p:anim calcmode="lin" valueType="num">
                                      <p:cBhvr>
                                        <p:cTn id="98" dur="4500" fill="hold"/>
                                        <p:tgtEl>
                                          <p:spTgt spid="5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51"/>
                                        </p:tgtEl>
                                        <p:attrNameLst>
                                          <p:attrName>r</p:attrName>
                                        </p:attrNameLst>
                                      </p:cBhvr>
                                    </p:animRot>
                                  </p:childTnLst>
                                </p:cTn>
                              </p:par>
                              <p:par>
                                <p:cTn id="101" presetID="2" presetClass="exit" presetSubtype="12" fill="hold" grpId="2" nodeType="withEffect">
                                  <p:stCondLst>
                                    <p:cond delay="0"/>
                                  </p:stCondLst>
                                  <p:childTnLst>
                                    <p:anim calcmode="lin" valueType="num">
                                      <p:cBhvr additive="base">
                                        <p:cTn id="102" dur="5500"/>
                                        <p:tgtEl>
                                          <p:spTgt spid="51"/>
                                        </p:tgtEl>
                                        <p:attrNameLst>
                                          <p:attrName>ppt_x</p:attrName>
                                        </p:attrNameLst>
                                      </p:cBhvr>
                                      <p:tavLst>
                                        <p:tav tm="0">
                                          <p:val>
                                            <p:strVal val="ppt_x"/>
                                          </p:val>
                                        </p:tav>
                                        <p:tav tm="100000">
                                          <p:val>
                                            <p:strVal val="0-ppt_w/2"/>
                                          </p:val>
                                        </p:tav>
                                      </p:tavLst>
                                    </p:anim>
                                    <p:anim calcmode="lin" valueType="num">
                                      <p:cBhvr additive="base">
                                        <p:cTn id="103" dur="5500"/>
                                        <p:tgtEl>
                                          <p:spTgt spid="51"/>
                                        </p:tgtEl>
                                        <p:attrNameLst>
                                          <p:attrName>ppt_y</p:attrName>
                                        </p:attrNameLst>
                                      </p:cBhvr>
                                      <p:tavLst>
                                        <p:tav tm="0">
                                          <p:val>
                                            <p:strVal val="ppt_y"/>
                                          </p:val>
                                        </p:tav>
                                        <p:tav tm="100000">
                                          <p:val>
                                            <p:strVal val="1+ppt_h/2"/>
                                          </p:val>
                                        </p:tav>
                                      </p:tavLst>
                                    </p:anim>
                                    <p:set>
                                      <p:cBhvr>
                                        <p:cTn id="104" dur="1" fill="hold">
                                          <p:stCondLst>
                                            <p:cond delay="5499"/>
                                          </p:stCondLst>
                                        </p:cTn>
                                        <p:tgtEl>
                                          <p:spTgt spid="5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p:cTn id="107" dur="4500" fill="hold"/>
                                        <p:tgtEl>
                                          <p:spTgt spid="52"/>
                                        </p:tgtEl>
                                        <p:attrNameLst>
                                          <p:attrName>ppt_w</p:attrName>
                                        </p:attrNameLst>
                                      </p:cBhvr>
                                      <p:tavLst>
                                        <p:tav tm="0">
                                          <p:val>
                                            <p:strVal val="#ppt_w"/>
                                          </p:val>
                                        </p:tav>
                                        <p:tav tm="100000">
                                          <p:val>
                                            <p:strVal val="#ppt_w"/>
                                          </p:val>
                                        </p:tav>
                                      </p:tavLst>
                                    </p:anim>
                                    <p:anim calcmode="lin" valueType="num">
                                      <p:cBhvr>
                                        <p:cTn id="108" dur="4500" fill="hold"/>
                                        <p:tgtEl>
                                          <p:spTgt spid="52"/>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52"/>
                                        </p:tgtEl>
                                        <p:attrNameLst>
                                          <p:attrName>r</p:attrName>
                                        </p:attrNameLst>
                                      </p:cBhvr>
                                    </p:animRot>
                                  </p:childTnLst>
                                </p:cTn>
                              </p:par>
                              <p:par>
                                <p:cTn id="111" presetID="2" presetClass="exit" presetSubtype="12" fill="hold" grpId="2" nodeType="withEffect">
                                  <p:stCondLst>
                                    <p:cond delay="0"/>
                                  </p:stCondLst>
                                  <p:childTnLst>
                                    <p:anim calcmode="lin" valueType="num">
                                      <p:cBhvr additive="base">
                                        <p:cTn id="112" dur="5500"/>
                                        <p:tgtEl>
                                          <p:spTgt spid="52"/>
                                        </p:tgtEl>
                                        <p:attrNameLst>
                                          <p:attrName>ppt_x</p:attrName>
                                        </p:attrNameLst>
                                      </p:cBhvr>
                                      <p:tavLst>
                                        <p:tav tm="0">
                                          <p:val>
                                            <p:strVal val="ppt_x"/>
                                          </p:val>
                                        </p:tav>
                                        <p:tav tm="100000">
                                          <p:val>
                                            <p:strVal val="0-ppt_w/2"/>
                                          </p:val>
                                        </p:tav>
                                      </p:tavLst>
                                    </p:anim>
                                    <p:anim calcmode="lin" valueType="num">
                                      <p:cBhvr additive="base">
                                        <p:cTn id="113" dur="5500"/>
                                        <p:tgtEl>
                                          <p:spTgt spid="52"/>
                                        </p:tgtEl>
                                        <p:attrNameLst>
                                          <p:attrName>ppt_y</p:attrName>
                                        </p:attrNameLst>
                                      </p:cBhvr>
                                      <p:tavLst>
                                        <p:tav tm="0">
                                          <p:val>
                                            <p:strVal val="ppt_y"/>
                                          </p:val>
                                        </p:tav>
                                        <p:tav tm="100000">
                                          <p:val>
                                            <p:strVal val="1+ppt_h/2"/>
                                          </p:val>
                                        </p:tav>
                                      </p:tavLst>
                                    </p:anim>
                                    <p:set>
                                      <p:cBhvr>
                                        <p:cTn id="114" dur="1" fill="hold">
                                          <p:stCondLst>
                                            <p:cond delay="5499"/>
                                          </p:stCondLst>
                                        </p:cTn>
                                        <p:tgtEl>
                                          <p:spTgt spid="52"/>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p:cTn id="117" dur="4500" fill="hold"/>
                                        <p:tgtEl>
                                          <p:spTgt spid="53"/>
                                        </p:tgtEl>
                                        <p:attrNameLst>
                                          <p:attrName>ppt_w</p:attrName>
                                        </p:attrNameLst>
                                      </p:cBhvr>
                                      <p:tavLst>
                                        <p:tav tm="0">
                                          <p:val>
                                            <p:strVal val="#ppt_w"/>
                                          </p:val>
                                        </p:tav>
                                        <p:tav tm="100000">
                                          <p:val>
                                            <p:strVal val="#ppt_w"/>
                                          </p:val>
                                        </p:tav>
                                      </p:tavLst>
                                    </p:anim>
                                    <p:anim calcmode="lin" valueType="num">
                                      <p:cBhvr>
                                        <p:cTn id="118" dur="4500" fill="hold"/>
                                        <p:tgtEl>
                                          <p:spTgt spid="53"/>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53"/>
                                        </p:tgtEl>
                                        <p:attrNameLst>
                                          <p:attrName>r</p:attrName>
                                        </p:attrNameLst>
                                      </p:cBhvr>
                                    </p:animRot>
                                  </p:childTnLst>
                                </p:cTn>
                              </p:par>
                              <p:par>
                                <p:cTn id="121" presetID="2" presetClass="exit" presetSubtype="12" fill="hold" grpId="2" nodeType="withEffect">
                                  <p:stCondLst>
                                    <p:cond delay="0"/>
                                  </p:stCondLst>
                                  <p:childTnLst>
                                    <p:anim calcmode="lin" valueType="num">
                                      <p:cBhvr additive="base">
                                        <p:cTn id="122" dur="5500"/>
                                        <p:tgtEl>
                                          <p:spTgt spid="53"/>
                                        </p:tgtEl>
                                        <p:attrNameLst>
                                          <p:attrName>ppt_x</p:attrName>
                                        </p:attrNameLst>
                                      </p:cBhvr>
                                      <p:tavLst>
                                        <p:tav tm="0">
                                          <p:val>
                                            <p:strVal val="ppt_x"/>
                                          </p:val>
                                        </p:tav>
                                        <p:tav tm="100000">
                                          <p:val>
                                            <p:strVal val="0-ppt_w/2"/>
                                          </p:val>
                                        </p:tav>
                                      </p:tavLst>
                                    </p:anim>
                                    <p:anim calcmode="lin" valueType="num">
                                      <p:cBhvr additive="base">
                                        <p:cTn id="123" dur="5500"/>
                                        <p:tgtEl>
                                          <p:spTgt spid="53"/>
                                        </p:tgtEl>
                                        <p:attrNameLst>
                                          <p:attrName>ppt_y</p:attrName>
                                        </p:attrNameLst>
                                      </p:cBhvr>
                                      <p:tavLst>
                                        <p:tav tm="0">
                                          <p:val>
                                            <p:strVal val="ppt_y"/>
                                          </p:val>
                                        </p:tav>
                                        <p:tav tm="100000">
                                          <p:val>
                                            <p:strVal val="1+ppt_h/2"/>
                                          </p:val>
                                        </p:tav>
                                      </p:tavLst>
                                    </p:anim>
                                    <p:set>
                                      <p:cBhvr>
                                        <p:cTn id="124" dur="1" fill="hold">
                                          <p:stCondLst>
                                            <p:cond delay="5499"/>
                                          </p:stCondLst>
                                        </p:cTn>
                                        <p:tgtEl>
                                          <p:spTgt spid="53"/>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31"/>
                                        </p:tgtEl>
                                        <p:attrNameLst>
                                          <p:attrName>style.visibility</p:attrName>
                                        </p:attrNameLst>
                                      </p:cBhvr>
                                      <p:to>
                                        <p:strVal val="visible"/>
                                      </p:to>
                                    </p:set>
                                    <p:anim calcmode="lin" valueType="num">
                                      <p:cBhvr>
                                        <p:cTn id="127" dur="4500" fill="hold"/>
                                        <p:tgtEl>
                                          <p:spTgt spid="31"/>
                                        </p:tgtEl>
                                        <p:attrNameLst>
                                          <p:attrName>ppt_w</p:attrName>
                                        </p:attrNameLst>
                                      </p:cBhvr>
                                      <p:tavLst>
                                        <p:tav tm="0">
                                          <p:val>
                                            <p:strVal val="#ppt_w"/>
                                          </p:val>
                                        </p:tav>
                                        <p:tav tm="100000">
                                          <p:val>
                                            <p:strVal val="#ppt_w"/>
                                          </p:val>
                                        </p:tav>
                                      </p:tavLst>
                                    </p:anim>
                                    <p:anim calcmode="lin" valueType="num">
                                      <p:cBhvr>
                                        <p:cTn id="128" dur="4500" fill="hold"/>
                                        <p:tgtEl>
                                          <p:spTgt spid="31"/>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31"/>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5500"/>
                                        <p:tgtEl>
                                          <p:spTgt spid="31"/>
                                        </p:tgtEl>
                                        <p:attrNameLst>
                                          <p:attrName>ppt_x</p:attrName>
                                        </p:attrNameLst>
                                      </p:cBhvr>
                                      <p:tavLst>
                                        <p:tav tm="0">
                                          <p:val>
                                            <p:strVal val="ppt_x"/>
                                          </p:val>
                                        </p:tav>
                                        <p:tav tm="100000">
                                          <p:val>
                                            <p:strVal val="1+ppt_w/2"/>
                                          </p:val>
                                        </p:tav>
                                      </p:tavLst>
                                    </p:anim>
                                    <p:anim calcmode="lin" valueType="num">
                                      <p:cBhvr additive="base">
                                        <p:cTn id="133" dur="5500"/>
                                        <p:tgtEl>
                                          <p:spTgt spid="31"/>
                                        </p:tgtEl>
                                        <p:attrNameLst>
                                          <p:attrName>ppt_y</p:attrName>
                                        </p:attrNameLst>
                                      </p:cBhvr>
                                      <p:tavLst>
                                        <p:tav tm="0">
                                          <p:val>
                                            <p:strVal val="ppt_y"/>
                                          </p:val>
                                        </p:tav>
                                        <p:tav tm="100000">
                                          <p:val>
                                            <p:strVal val="1+ppt_h/2"/>
                                          </p:val>
                                        </p:tav>
                                      </p:tavLst>
                                    </p:anim>
                                    <p:set>
                                      <p:cBhvr>
                                        <p:cTn id="134" dur="1" fill="hold">
                                          <p:stCondLst>
                                            <p:cond delay="5499"/>
                                          </p:stCondLst>
                                        </p:cTn>
                                        <p:tgtEl>
                                          <p:spTgt spid="31"/>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54"/>
                                        </p:tgtEl>
                                        <p:attrNameLst>
                                          <p:attrName>style.visibility</p:attrName>
                                        </p:attrNameLst>
                                      </p:cBhvr>
                                      <p:to>
                                        <p:strVal val="visible"/>
                                      </p:to>
                                    </p:set>
                                    <p:anim calcmode="lin" valueType="num">
                                      <p:cBhvr>
                                        <p:cTn id="137" dur="4500" fill="hold"/>
                                        <p:tgtEl>
                                          <p:spTgt spid="54"/>
                                        </p:tgtEl>
                                        <p:attrNameLst>
                                          <p:attrName>ppt_w</p:attrName>
                                        </p:attrNameLst>
                                      </p:cBhvr>
                                      <p:tavLst>
                                        <p:tav tm="0">
                                          <p:val>
                                            <p:strVal val="#ppt_w"/>
                                          </p:val>
                                        </p:tav>
                                        <p:tav tm="100000">
                                          <p:val>
                                            <p:strVal val="#ppt_w"/>
                                          </p:val>
                                        </p:tav>
                                      </p:tavLst>
                                    </p:anim>
                                    <p:anim calcmode="lin" valueType="num">
                                      <p:cBhvr>
                                        <p:cTn id="138" dur="4500" fill="hold"/>
                                        <p:tgtEl>
                                          <p:spTgt spid="54"/>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54"/>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5500"/>
                                        <p:tgtEl>
                                          <p:spTgt spid="54"/>
                                        </p:tgtEl>
                                        <p:attrNameLst>
                                          <p:attrName>ppt_x</p:attrName>
                                        </p:attrNameLst>
                                      </p:cBhvr>
                                      <p:tavLst>
                                        <p:tav tm="0">
                                          <p:val>
                                            <p:strVal val="ppt_x"/>
                                          </p:val>
                                        </p:tav>
                                        <p:tav tm="100000">
                                          <p:val>
                                            <p:strVal val="1+ppt_w/2"/>
                                          </p:val>
                                        </p:tav>
                                      </p:tavLst>
                                    </p:anim>
                                    <p:anim calcmode="lin" valueType="num">
                                      <p:cBhvr additive="base">
                                        <p:cTn id="143" dur="5500"/>
                                        <p:tgtEl>
                                          <p:spTgt spid="54"/>
                                        </p:tgtEl>
                                        <p:attrNameLst>
                                          <p:attrName>ppt_y</p:attrName>
                                        </p:attrNameLst>
                                      </p:cBhvr>
                                      <p:tavLst>
                                        <p:tav tm="0">
                                          <p:val>
                                            <p:strVal val="ppt_y"/>
                                          </p:val>
                                        </p:tav>
                                        <p:tav tm="100000">
                                          <p:val>
                                            <p:strVal val="1+ppt_h/2"/>
                                          </p:val>
                                        </p:tav>
                                      </p:tavLst>
                                    </p:anim>
                                    <p:set>
                                      <p:cBhvr>
                                        <p:cTn id="144" dur="1" fill="hold">
                                          <p:stCondLst>
                                            <p:cond delay="5499"/>
                                          </p:stCondLst>
                                        </p:cTn>
                                        <p:tgtEl>
                                          <p:spTgt spid="54"/>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41"/>
                                        </p:tgtEl>
                                        <p:attrNameLst>
                                          <p:attrName>style.visibility</p:attrName>
                                        </p:attrNameLst>
                                      </p:cBhvr>
                                      <p:to>
                                        <p:strVal val="visible"/>
                                      </p:to>
                                    </p:set>
                                    <p:anim calcmode="lin" valueType="num">
                                      <p:cBhvr>
                                        <p:cTn id="147" dur="4500" fill="hold"/>
                                        <p:tgtEl>
                                          <p:spTgt spid="41"/>
                                        </p:tgtEl>
                                        <p:attrNameLst>
                                          <p:attrName>ppt_w</p:attrName>
                                        </p:attrNameLst>
                                      </p:cBhvr>
                                      <p:tavLst>
                                        <p:tav tm="0">
                                          <p:val>
                                            <p:strVal val="#ppt_w"/>
                                          </p:val>
                                        </p:tav>
                                        <p:tav tm="100000">
                                          <p:val>
                                            <p:strVal val="#ppt_w"/>
                                          </p:val>
                                        </p:tav>
                                      </p:tavLst>
                                    </p:anim>
                                    <p:anim calcmode="lin" valueType="num">
                                      <p:cBhvr>
                                        <p:cTn id="148" dur="4500" fill="hold"/>
                                        <p:tgtEl>
                                          <p:spTgt spid="41"/>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41"/>
                                        </p:tgtEl>
                                        <p:attrNameLst>
                                          <p:attrName>r</p:attrName>
                                        </p:attrNameLst>
                                      </p:cBhvr>
                                    </p:animRot>
                                  </p:childTnLst>
                                </p:cTn>
                              </p:par>
                              <p:par>
                                <p:cTn id="151" presetID="2" presetClass="exit" presetSubtype="6" fill="hold" grpId="2" nodeType="withEffect">
                                  <p:stCondLst>
                                    <p:cond delay="0"/>
                                  </p:stCondLst>
                                  <p:childTnLst>
                                    <p:anim calcmode="lin" valueType="num">
                                      <p:cBhvr additive="base">
                                        <p:cTn id="152" dur="5500"/>
                                        <p:tgtEl>
                                          <p:spTgt spid="41"/>
                                        </p:tgtEl>
                                        <p:attrNameLst>
                                          <p:attrName>ppt_x</p:attrName>
                                        </p:attrNameLst>
                                      </p:cBhvr>
                                      <p:tavLst>
                                        <p:tav tm="0">
                                          <p:val>
                                            <p:strVal val="ppt_x"/>
                                          </p:val>
                                        </p:tav>
                                        <p:tav tm="100000">
                                          <p:val>
                                            <p:strVal val="1+ppt_w/2"/>
                                          </p:val>
                                        </p:tav>
                                      </p:tavLst>
                                    </p:anim>
                                    <p:anim calcmode="lin" valueType="num">
                                      <p:cBhvr additive="base">
                                        <p:cTn id="153" dur="5500"/>
                                        <p:tgtEl>
                                          <p:spTgt spid="41"/>
                                        </p:tgtEl>
                                        <p:attrNameLst>
                                          <p:attrName>ppt_y</p:attrName>
                                        </p:attrNameLst>
                                      </p:cBhvr>
                                      <p:tavLst>
                                        <p:tav tm="0">
                                          <p:val>
                                            <p:strVal val="ppt_y"/>
                                          </p:val>
                                        </p:tav>
                                        <p:tav tm="100000">
                                          <p:val>
                                            <p:strVal val="1+ppt_h/2"/>
                                          </p:val>
                                        </p:tav>
                                      </p:tavLst>
                                    </p:anim>
                                    <p:set>
                                      <p:cBhvr>
                                        <p:cTn id="154" dur="1" fill="hold">
                                          <p:stCondLst>
                                            <p:cond delay="5499"/>
                                          </p:stCondLst>
                                        </p:cTn>
                                        <p:tgtEl>
                                          <p:spTgt spid="41"/>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500" fill="hold"/>
                                        <p:tgtEl>
                                          <p:spTgt spid="40"/>
                                        </p:tgtEl>
                                        <p:attrNameLst>
                                          <p:attrName>ppt_w</p:attrName>
                                        </p:attrNameLst>
                                      </p:cBhvr>
                                      <p:tavLst>
                                        <p:tav tm="0">
                                          <p:val>
                                            <p:strVal val="#ppt_w"/>
                                          </p:val>
                                        </p:tav>
                                        <p:tav tm="100000">
                                          <p:val>
                                            <p:strVal val="#ppt_w"/>
                                          </p:val>
                                        </p:tav>
                                      </p:tavLst>
                                    </p:anim>
                                    <p:anim calcmode="lin" valueType="num">
                                      <p:cBhvr>
                                        <p:cTn id="158" dur="4500" fill="hold"/>
                                        <p:tgtEl>
                                          <p:spTgt spid="40"/>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40"/>
                                        </p:tgtEl>
                                        <p:attrNameLst>
                                          <p:attrName>r</p:attrName>
                                        </p:attrNameLst>
                                      </p:cBhvr>
                                    </p:animRot>
                                  </p:childTnLst>
                                </p:cTn>
                              </p:par>
                              <p:par>
                                <p:cTn id="161" presetID="2" presetClass="exit" presetSubtype="6" fill="hold" grpId="2" nodeType="withEffect">
                                  <p:stCondLst>
                                    <p:cond delay="0"/>
                                  </p:stCondLst>
                                  <p:childTnLst>
                                    <p:anim calcmode="lin" valueType="num">
                                      <p:cBhvr additive="base">
                                        <p:cTn id="162" dur="5500"/>
                                        <p:tgtEl>
                                          <p:spTgt spid="40"/>
                                        </p:tgtEl>
                                        <p:attrNameLst>
                                          <p:attrName>ppt_x</p:attrName>
                                        </p:attrNameLst>
                                      </p:cBhvr>
                                      <p:tavLst>
                                        <p:tav tm="0">
                                          <p:val>
                                            <p:strVal val="ppt_x"/>
                                          </p:val>
                                        </p:tav>
                                        <p:tav tm="100000">
                                          <p:val>
                                            <p:strVal val="1+ppt_w/2"/>
                                          </p:val>
                                        </p:tav>
                                      </p:tavLst>
                                    </p:anim>
                                    <p:anim calcmode="lin" valueType="num">
                                      <p:cBhvr additive="base">
                                        <p:cTn id="163" dur="5500"/>
                                        <p:tgtEl>
                                          <p:spTgt spid="40"/>
                                        </p:tgtEl>
                                        <p:attrNameLst>
                                          <p:attrName>ppt_y</p:attrName>
                                        </p:attrNameLst>
                                      </p:cBhvr>
                                      <p:tavLst>
                                        <p:tav tm="0">
                                          <p:val>
                                            <p:strVal val="ppt_y"/>
                                          </p:val>
                                        </p:tav>
                                        <p:tav tm="100000">
                                          <p:val>
                                            <p:strVal val="1+ppt_h/2"/>
                                          </p:val>
                                        </p:tav>
                                      </p:tavLst>
                                    </p:anim>
                                    <p:set>
                                      <p:cBhvr>
                                        <p:cTn id="164" dur="1" fill="hold">
                                          <p:stCondLst>
                                            <p:cond delay="5499"/>
                                          </p:stCondLst>
                                        </p:cTn>
                                        <p:tgtEl>
                                          <p:spTgt spid="40"/>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9"/>
                                        </p:tgtEl>
                                        <p:attrNameLst>
                                          <p:attrName>style.visibility</p:attrName>
                                        </p:attrNameLst>
                                      </p:cBhvr>
                                      <p:to>
                                        <p:strVal val="visible"/>
                                      </p:to>
                                    </p:set>
                                    <p:anim calcmode="lin" valueType="num">
                                      <p:cBhvr>
                                        <p:cTn id="167" dur="4500" fill="hold"/>
                                        <p:tgtEl>
                                          <p:spTgt spid="39"/>
                                        </p:tgtEl>
                                        <p:attrNameLst>
                                          <p:attrName>ppt_w</p:attrName>
                                        </p:attrNameLst>
                                      </p:cBhvr>
                                      <p:tavLst>
                                        <p:tav tm="0">
                                          <p:val>
                                            <p:strVal val="#ppt_w"/>
                                          </p:val>
                                        </p:tav>
                                        <p:tav tm="100000">
                                          <p:val>
                                            <p:strVal val="#ppt_w"/>
                                          </p:val>
                                        </p:tav>
                                      </p:tavLst>
                                    </p:anim>
                                    <p:anim calcmode="lin" valueType="num">
                                      <p:cBhvr>
                                        <p:cTn id="168" dur="4500" fill="hold"/>
                                        <p:tgtEl>
                                          <p:spTgt spid="3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39"/>
                                        </p:tgtEl>
                                        <p:attrNameLst>
                                          <p:attrName>r</p:attrName>
                                        </p:attrNameLst>
                                      </p:cBhvr>
                                    </p:animRot>
                                  </p:childTnLst>
                                </p:cTn>
                              </p:par>
                              <p:par>
                                <p:cTn id="171" presetID="2" presetClass="exit" presetSubtype="6" fill="hold" grpId="2" nodeType="withEffect">
                                  <p:stCondLst>
                                    <p:cond delay="0"/>
                                  </p:stCondLst>
                                  <p:childTnLst>
                                    <p:anim calcmode="lin" valueType="num">
                                      <p:cBhvr additive="base">
                                        <p:cTn id="172" dur="5500"/>
                                        <p:tgtEl>
                                          <p:spTgt spid="39"/>
                                        </p:tgtEl>
                                        <p:attrNameLst>
                                          <p:attrName>ppt_x</p:attrName>
                                        </p:attrNameLst>
                                      </p:cBhvr>
                                      <p:tavLst>
                                        <p:tav tm="0">
                                          <p:val>
                                            <p:strVal val="ppt_x"/>
                                          </p:val>
                                        </p:tav>
                                        <p:tav tm="100000">
                                          <p:val>
                                            <p:strVal val="1+ppt_w/2"/>
                                          </p:val>
                                        </p:tav>
                                      </p:tavLst>
                                    </p:anim>
                                    <p:anim calcmode="lin" valueType="num">
                                      <p:cBhvr additive="base">
                                        <p:cTn id="173" dur="5500"/>
                                        <p:tgtEl>
                                          <p:spTgt spid="39"/>
                                        </p:tgtEl>
                                        <p:attrNameLst>
                                          <p:attrName>ppt_y</p:attrName>
                                        </p:attrNameLst>
                                      </p:cBhvr>
                                      <p:tavLst>
                                        <p:tav tm="0">
                                          <p:val>
                                            <p:strVal val="ppt_y"/>
                                          </p:val>
                                        </p:tav>
                                        <p:tav tm="100000">
                                          <p:val>
                                            <p:strVal val="1+ppt_h/2"/>
                                          </p:val>
                                        </p:tav>
                                      </p:tavLst>
                                    </p:anim>
                                    <p:set>
                                      <p:cBhvr>
                                        <p:cTn id="174" dur="1" fill="hold">
                                          <p:stCondLst>
                                            <p:cond delay="5499"/>
                                          </p:stCondLst>
                                        </p:cTn>
                                        <p:tgtEl>
                                          <p:spTgt spid="3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8"/>
                                        </p:tgtEl>
                                        <p:attrNameLst>
                                          <p:attrName>style.visibility</p:attrName>
                                        </p:attrNameLst>
                                      </p:cBhvr>
                                      <p:to>
                                        <p:strVal val="visible"/>
                                      </p:to>
                                    </p:set>
                                    <p:anim calcmode="lin" valueType="num">
                                      <p:cBhvr>
                                        <p:cTn id="177" dur="4500" fill="hold"/>
                                        <p:tgtEl>
                                          <p:spTgt spid="38"/>
                                        </p:tgtEl>
                                        <p:attrNameLst>
                                          <p:attrName>ppt_w</p:attrName>
                                        </p:attrNameLst>
                                      </p:cBhvr>
                                      <p:tavLst>
                                        <p:tav tm="0">
                                          <p:val>
                                            <p:strVal val="#ppt_w"/>
                                          </p:val>
                                        </p:tav>
                                        <p:tav tm="100000">
                                          <p:val>
                                            <p:strVal val="#ppt_w"/>
                                          </p:val>
                                        </p:tav>
                                      </p:tavLst>
                                    </p:anim>
                                    <p:anim calcmode="lin" valueType="num">
                                      <p:cBhvr>
                                        <p:cTn id="178" dur="4500" fill="hold"/>
                                        <p:tgtEl>
                                          <p:spTgt spid="38"/>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38"/>
                                        </p:tgtEl>
                                        <p:attrNameLst>
                                          <p:attrName>r</p:attrName>
                                        </p:attrNameLst>
                                      </p:cBhvr>
                                    </p:animRot>
                                  </p:childTnLst>
                                </p:cTn>
                              </p:par>
                              <p:par>
                                <p:cTn id="181" presetID="2" presetClass="exit" presetSubtype="6" fill="hold" grpId="2" nodeType="withEffect">
                                  <p:stCondLst>
                                    <p:cond delay="0"/>
                                  </p:stCondLst>
                                  <p:childTnLst>
                                    <p:anim calcmode="lin" valueType="num">
                                      <p:cBhvr additive="base">
                                        <p:cTn id="182" dur="5500"/>
                                        <p:tgtEl>
                                          <p:spTgt spid="38"/>
                                        </p:tgtEl>
                                        <p:attrNameLst>
                                          <p:attrName>ppt_x</p:attrName>
                                        </p:attrNameLst>
                                      </p:cBhvr>
                                      <p:tavLst>
                                        <p:tav tm="0">
                                          <p:val>
                                            <p:strVal val="ppt_x"/>
                                          </p:val>
                                        </p:tav>
                                        <p:tav tm="100000">
                                          <p:val>
                                            <p:strVal val="1+ppt_w/2"/>
                                          </p:val>
                                        </p:tav>
                                      </p:tavLst>
                                    </p:anim>
                                    <p:anim calcmode="lin" valueType="num">
                                      <p:cBhvr additive="base">
                                        <p:cTn id="183" dur="5500"/>
                                        <p:tgtEl>
                                          <p:spTgt spid="38"/>
                                        </p:tgtEl>
                                        <p:attrNameLst>
                                          <p:attrName>ppt_y</p:attrName>
                                        </p:attrNameLst>
                                      </p:cBhvr>
                                      <p:tavLst>
                                        <p:tav tm="0">
                                          <p:val>
                                            <p:strVal val="ppt_y"/>
                                          </p:val>
                                        </p:tav>
                                        <p:tav tm="100000">
                                          <p:val>
                                            <p:strVal val="1+ppt_h/2"/>
                                          </p:val>
                                        </p:tav>
                                      </p:tavLst>
                                    </p:anim>
                                    <p:set>
                                      <p:cBhvr>
                                        <p:cTn id="184" dur="1" fill="hold">
                                          <p:stCondLst>
                                            <p:cond delay="5499"/>
                                          </p:stCondLst>
                                        </p:cTn>
                                        <p:tgtEl>
                                          <p:spTgt spid="38"/>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7"/>
                                        </p:tgtEl>
                                        <p:attrNameLst>
                                          <p:attrName>style.visibility</p:attrName>
                                        </p:attrNameLst>
                                      </p:cBhvr>
                                      <p:to>
                                        <p:strVal val="visible"/>
                                      </p:to>
                                    </p:set>
                                    <p:anim calcmode="lin" valueType="num">
                                      <p:cBhvr>
                                        <p:cTn id="187" dur="4500" fill="hold"/>
                                        <p:tgtEl>
                                          <p:spTgt spid="37"/>
                                        </p:tgtEl>
                                        <p:attrNameLst>
                                          <p:attrName>ppt_w</p:attrName>
                                        </p:attrNameLst>
                                      </p:cBhvr>
                                      <p:tavLst>
                                        <p:tav tm="0">
                                          <p:val>
                                            <p:strVal val="#ppt_w"/>
                                          </p:val>
                                        </p:tav>
                                        <p:tav tm="100000">
                                          <p:val>
                                            <p:strVal val="#ppt_w"/>
                                          </p:val>
                                        </p:tav>
                                      </p:tavLst>
                                    </p:anim>
                                    <p:anim calcmode="lin" valueType="num">
                                      <p:cBhvr>
                                        <p:cTn id="188" dur="4500" fill="hold"/>
                                        <p:tgtEl>
                                          <p:spTgt spid="3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37"/>
                                        </p:tgtEl>
                                        <p:attrNameLst>
                                          <p:attrName>r</p:attrName>
                                        </p:attrNameLst>
                                      </p:cBhvr>
                                    </p:animRot>
                                  </p:childTnLst>
                                </p:cTn>
                              </p:par>
                              <p:par>
                                <p:cTn id="191" presetID="2" presetClass="exit" presetSubtype="6" fill="hold" grpId="2" nodeType="withEffect">
                                  <p:stCondLst>
                                    <p:cond delay="0"/>
                                  </p:stCondLst>
                                  <p:childTnLst>
                                    <p:anim calcmode="lin" valueType="num">
                                      <p:cBhvr additive="base">
                                        <p:cTn id="192" dur="5500"/>
                                        <p:tgtEl>
                                          <p:spTgt spid="37"/>
                                        </p:tgtEl>
                                        <p:attrNameLst>
                                          <p:attrName>ppt_x</p:attrName>
                                        </p:attrNameLst>
                                      </p:cBhvr>
                                      <p:tavLst>
                                        <p:tav tm="0">
                                          <p:val>
                                            <p:strVal val="ppt_x"/>
                                          </p:val>
                                        </p:tav>
                                        <p:tav tm="100000">
                                          <p:val>
                                            <p:strVal val="1+ppt_w/2"/>
                                          </p:val>
                                        </p:tav>
                                      </p:tavLst>
                                    </p:anim>
                                    <p:anim calcmode="lin" valueType="num">
                                      <p:cBhvr additive="base">
                                        <p:cTn id="193" dur="5500"/>
                                        <p:tgtEl>
                                          <p:spTgt spid="37"/>
                                        </p:tgtEl>
                                        <p:attrNameLst>
                                          <p:attrName>ppt_y</p:attrName>
                                        </p:attrNameLst>
                                      </p:cBhvr>
                                      <p:tavLst>
                                        <p:tav tm="0">
                                          <p:val>
                                            <p:strVal val="ppt_y"/>
                                          </p:val>
                                        </p:tav>
                                        <p:tav tm="100000">
                                          <p:val>
                                            <p:strVal val="1+ppt_h/2"/>
                                          </p:val>
                                        </p:tav>
                                      </p:tavLst>
                                    </p:anim>
                                    <p:set>
                                      <p:cBhvr>
                                        <p:cTn id="194" dur="1" fill="hold">
                                          <p:stCondLst>
                                            <p:cond delay="5499"/>
                                          </p:stCondLst>
                                        </p:cTn>
                                        <p:tgtEl>
                                          <p:spTgt spid="37"/>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6"/>
                                        </p:tgtEl>
                                        <p:attrNameLst>
                                          <p:attrName>style.visibility</p:attrName>
                                        </p:attrNameLst>
                                      </p:cBhvr>
                                      <p:to>
                                        <p:strVal val="visible"/>
                                      </p:to>
                                    </p:set>
                                    <p:anim calcmode="lin" valueType="num">
                                      <p:cBhvr>
                                        <p:cTn id="197" dur="4500" fill="hold"/>
                                        <p:tgtEl>
                                          <p:spTgt spid="36"/>
                                        </p:tgtEl>
                                        <p:attrNameLst>
                                          <p:attrName>ppt_w</p:attrName>
                                        </p:attrNameLst>
                                      </p:cBhvr>
                                      <p:tavLst>
                                        <p:tav tm="0">
                                          <p:val>
                                            <p:strVal val="#ppt_w"/>
                                          </p:val>
                                        </p:tav>
                                        <p:tav tm="100000">
                                          <p:val>
                                            <p:strVal val="#ppt_w"/>
                                          </p:val>
                                        </p:tav>
                                      </p:tavLst>
                                    </p:anim>
                                    <p:anim calcmode="lin" valueType="num">
                                      <p:cBhvr>
                                        <p:cTn id="198" dur="4500" fill="hold"/>
                                        <p:tgtEl>
                                          <p:spTgt spid="36"/>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36"/>
                                        </p:tgtEl>
                                        <p:attrNameLst>
                                          <p:attrName>r</p:attrName>
                                        </p:attrNameLst>
                                      </p:cBhvr>
                                    </p:animRot>
                                  </p:childTnLst>
                                </p:cTn>
                              </p:par>
                              <p:par>
                                <p:cTn id="201" presetID="2" presetClass="exit" presetSubtype="6" fill="hold" grpId="2" nodeType="withEffect">
                                  <p:stCondLst>
                                    <p:cond delay="0"/>
                                  </p:stCondLst>
                                  <p:childTnLst>
                                    <p:anim calcmode="lin" valueType="num">
                                      <p:cBhvr additive="base">
                                        <p:cTn id="202" dur="5500"/>
                                        <p:tgtEl>
                                          <p:spTgt spid="36"/>
                                        </p:tgtEl>
                                        <p:attrNameLst>
                                          <p:attrName>ppt_x</p:attrName>
                                        </p:attrNameLst>
                                      </p:cBhvr>
                                      <p:tavLst>
                                        <p:tav tm="0">
                                          <p:val>
                                            <p:strVal val="ppt_x"/>
                                          </p:val>
                                        </p:tav>
                                        <p:tav tm="100000">
                                          <p:val>
                                            <p:strVal val="1+ppt_w/2"/>
                                          </p:val>
                                        </p:tav>
                                      </p:tavLst>
                                    </p:anim>
                                    <p:anim calcmode="lin" valueType="num">
                                      <p:cBhvr additive="base">
                                        <p:cTn id="203" dur="5500"/>
                                        <p:tgtEl>
                                          <p:spTgt spid="36"/>
                                        </p:tgtEl>
                                        <p:attrNameLst>
                                          <p:attrName>ppt_y</p:attrName>
                                        </p:attrNameLst>
                                      </p:cBhvr>
                                      <p:tavLst>
                                        <p:tav tm="0">
                                          <p:val>
                                            <p:strVal val="ppt_y"/>
                                          </p:val>
                                        </p:tav>
                                        <p:tav tm="100000">
                                          <p:val>
                                            <p:strVal val="1+ppt_h/2"/>
                                          </p:val>
                                        </p:tav>
                                      </p:tavLst>
                                    </p:anim>
                                    <p:set>
                                      <p:cBhvr>
                                        <p:cTn id="204" dur="1" fill="hold">
                                          <p:stCondLst>
                                            <p:cond delay="5499"/>
                                          </p:stCondLst>
                                        </p:cTn>
                                        <p:tgtEl>
                                          <p:spTgt spid="36"/>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35"/>
                                        </p:tgtEl>
                                        <p:attrNameLst>
                                          <p:attrName>style.visibility</p:attrName>
                                        </p:attrNameLst>
                                      </p:cBhvr>
                                      <p:to>
                                        <p:strVal val="visible"/>
                                      </p:to>
                                    </p:set>
                                    <p:anim calcmode="lin" valueType="num">
                                      <p:cBhvr>
                                        <p:cTn id="207" dur="4500" fill="hold"/>
                                        <p:tgtEl>
                                          <p:spTgt spid="35"/>
                                        </p:tgtEl>
                                        <p:attrNameLst>
                                          <p:attrName>ppt_w</p:attrName>
                                        </p:attrNameLst>
                                      </p:cBhvr>
                                      <p:tavLst>
                                        <p:tav tm="0">
                                          <p:val>
                                            <p:strVal val="#ppt_w"/>
                                          </p:val>
                                        </p:tav>
                                        <p:tav tm="100000">
                                          <p:val>
                                            <p:strVal val="#ppt_w"/>
                                          </p:val>
                                        </p:tav>
                                      </p:tavLst>
                                    </p:anim>
                                    <p:anim calcmode="lin" valueType="num">
                                      <p:cBhvr>
                                        <p:cTn id="208" dur="4500" fill="hold"/>
                                        <p:tgtEl>
                                          <p:spTgt spid="3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35"/>
                                        </p:tgtEl>
                                        <p:attrNameLst>
                                          <p:attrName>r</p:attrName>
                                        </p:attrNameLst>
                                      </p:cBhvr>
                                    </p:animRot>
                                  </p:childTnLst>
                                </p:cTn>
                              </p:par>
                              <p:par>
                                <p:cTn id="211" presetID="2" presetClass="exit" presetSubtype="6" fill="hold" grpId="2" nodeType="withEffect">
                                  <p:stCondLst>
                                    <p:cond delay="0"/>
                                  </p:stCondLst>
                                  <p:childTnLst>
                                    <p:anim calcmode="lin" valueType="num">
                                      <p:cBhvr additive="base">
                                        <p:cTn id="212" dur="5500"/>
                                        <p:tgtEl>
                                          <p:spTgt spid="35"/>
                                        </p:tgtEl>
                                        <p:attrNameLst>
                                          <p:attrName>ppt_x</p:attrName>
                                        </p:attrNameLst>
                                      </p:cBhvr>
                                      <p:tavLst>
                                        <p:tav tm="0">
                                          <p:val>
                                            <p:strVal val="ppt_x"/>
                                          </p:val>
                                        </p:tav>
                                        <p:tav tm="100000">
                                          <p:val>
                                            <p:strVal val="1+ppt_w/2"/>
                                          </p:val>
                                        </p:tav>
                                      </p:tavLst>
                                    </p:anim>
                                    <p:anim calcmode="lin" valueType="num">
                                      <p:cBhvr additive="base">
                                        <p:cTn id="213" dur="5500"/>
                                        <p:tgtEl>
                                          <p:spTgt spid="35"/>
                                        </p:tgtEl>
                                        <p:attrNameLst>
                                          <p:attrName>ppt_y</p:attrName>
                                        </p:attrNameLst>
                                      </p:cBhvr>
                                      <p:tavLst>
                                        <p:tav tm="0">
                                          <p:val>
                                            <p:strVal val="ppt_y"/>
                                          </p:val>
                                        </p:tav>
                                        <p:tav tm="100000">
                                          <p:val>
                                            <p:strVal val="1+ppt_h/2"/>
                                          </p:val>
                                        </p:tav>
                                      </p:tavLst>
                                    </p:anim>
                                    <p:set>
                                      <p:cBhvr>
                                        <p:cTn id="214" dur="1" fill="hold">
                                          <p:stCondLst>
                                            <p:cond delay="5499"/>
                                          </p:stCondLst>
                                        </p:cTn>
                                        <p:tgtEl>
                                          <p:spTgt spid="3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34"/>
                                        </p:tgtEl>
                                        <p:attrNameLst>
                                          <p:attrName>style.visibility</p:attrName>
                                        </p:attrNameLst>
                                      </p:cBhvr>
                                      <p:to>
                                        <p:strVal val="visible"/>
                                      </p:to>
                                    </p:set>
                                    <p:anim calcmode="lin" valueType="num">
                                      <p:cBhvr>
                                        <p:cTn id="217" dur="4500" fill="hold"/>
                                        <p:tgtEl>
                                          <p:spTgt spid="34"/>
                                        </p:tgtEl>
                                        <p:attrNameLst>
                                          <p:attrName>ppt_w</p:attrName>
                                        </p:attrNameLst>
                                      </p:cBhvr>
                                      <p:tavLst>
                                        <p:tav tm="0">
                                          <p:val>
                                            <p:strVal val="#ppt_w"/>
                                          </p:val>
                                        </p:tav>
                                        <p:tav tm="100000">
                                          <p:val>
                                            <p:strVal val="#ppt_w"/>
                                          </p:val>
                                        </p:tav>
                                      </p:tavLst>
                                    </p:anim>
                                    <p:anim calcmode="lin" valueType="num">
                                      <p:cBhvr>
                                        <p:cTn id="218" dur="4500" fill="hold"/>
                                        <p:tgtEl>
                                          <p:spTgt spid="3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34"/>
                                        </p:tgtEl>
                                        <p:attrNameLst>
                                          <p:attrName>r</p:attrName>
                                        </p:attrNameLst>
                                      </p:cBhvr>
                                    </p:animRot>
                                  </p:childTnLst>
                                </p:cTn>
                              </p:par>
                              <p:par>
                                <p:cTn id="221" presetID="2" presetClass="exit" presetSubtype="6" fill="hold" grpId="2" nodeType="withEffect">
                                  <p:stCondLst>
                                    <p:cond delay="0"/>
                                  </p:stCondLst>
                                  <p:childTnLst>
                                    <p:anim calcmode="lin" valueType="num">
                                      <p:cBhvr additive="base">
                                        <p:cTn id="222" dur="5500"/>
                                        <p:tgtEl>
                                          <p:spTgt spid="34"/>
                                        </p:tgtEl>
                                        <p:attrNameLst>
                                          <p:attrName>ppt_x</p:attrName>
                                        </p:attrNameLst>
                                      </p:cBhvr>
                                      <p:tavLst>
                                        <p:tav tm="0">
                                          <p:val>
                                            <p:strVal val="ppt_x"/>
                                          </p:val>
                                        </p:tav>
                                        <p:tav tm="100000">
                                          <p:val>
                                            <p:strVal val="1+ppt_w/2"/>
                                          </p:val>
                                        </p:tav>
                                      </p:tavLst>
                                    </p:anim>
                                    <p:anim calcmode="lin" valueType="num">
                                      <p:cBhvr additive="base">
                                        <p:cTn id="223" dur="5500"/>
                                        <p:tgtEl>
                                          <p:spTgt spid="34"/>
                                        </p:tgtEl>
                                        <p:attrNameLst>
                                          <p:attrName>ppt_y</p:attrName>
                                        </p:attrNameLst>
                                      </p:cBhvr>
                                      <p:tavLst>
                                        <p:tav tm="0">
                                          <p:val>
                                            <p:strVal val="ppt_y"/>
                                          </p:val>
                                        </p:tav>
                                        <p:tav tm="100000">
                                          <p:val>
                                            <p:strVal val="1+ppt_h/2"/>
                                          </p:val>
                                        </p:tav>
                                      </p:tavLst>
                                    </p:anim>
                                    <p:set>
                                      <p:cBhvr>
                                        <p:cTn id="224" dur="1" fill="hold">
                                          <p:stCondLst>
                                            <p:cond delay="5499"/>
                                          </p:stCondLst>
                                        </p:cTn>
                                        <p:tgtEl>
                                          <p:spTgt spid="3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33"/>
                                        </p:tgtEl>
                                        <p:attrNameLst>
                                          <p:attrName>style.visibility</p:attrName>
                                        </p:attrNameLst>
                                      </p:cBhvr>
                                      <p:to>
                                        <p:strVal val="visible"/>
                                      </p:to>
                                    </p:set>
                                    <p:anim calcmode="lin" valueType="num">
                                      <p:cBhvr>
                                        <p:cTn id="227" dur="4500" fill="hold"/>
                                        <p:tgtEl>
                                          <p:spTgt spid="33"/>
                                        </p:tgtEl>
                                        <p:attrNameLst>
                                          <p:attrName>ppt_w</p:attrName>
                                        </p:attrNameLst>
                                      </p:cBhvr>
                                      <p:tavLst>
                                        <p:tav tm="0">
                                          <p:val>
                                            <p:strVal val="#ppt_w"/>
                                          </p:val>
                                        </p:tav>
                                        <p:tav tm="100000">
                                          <p:val>
                                            <p:strVal val="#ppt_w"/>
                                          </p:val>
                                        </p:tav>
                                      </p:tavLst>
                                    </p:anim>
                                    <p:anim calcmode="lin" valueType="num">
                                      <p:cBhvr>
                                        <p:cTn id="228" dur="4500" fill="hold"/>
                                        <p:tgtEl>
                                          <p:spTgt spid="33"/>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33"/>
                                        </p:tgtEl>
                                        <p:attrNameLst>
                                          <p:attrName>r</p:attrName>
                                        </p:attrNameLst>
                                      </p:cBhvr>
                                    </p:animRot>
                                  </p:childTnLst>
                                </p:cTn>
                              </p:par>
                              <p:par>
                                <p:cTn id="231" presetID="2" presetClass="exit" presetSubtype="6" fill="hold" grpId="2" nodeType="withEffect">
                                  <p:stCondLst>
                                    <p:cond delay="0"/>
                                  </p:stCondLst>
                                  <p:childTnLst>
                                    <p:anim calcmode="lin" valueType="num">
                                      <p:cBhvr additive="base">
                                        <p:cTn id="232" dur="5500"/>
                                        <p:tgtEl>
                                          <p:spTgt spid="33"/>
                                        </p:tgtEl>
                                        <p:attrNameLst>
                                          <p:attrName>ppt_x</p:attrName>
                                        </p:attrNameLst>
                                      </p:cBhvr>
                                      <p:tavLst>
                                        <p:tav tm="0">
                                          <p:val>
                                            <p:strVal val="ppt_x"/>
                                          </p:val>
                                        </p:tav>
                                        <p:tav tm="100000">
                                          <p:val>
                                            <p:strVal val="1+ppt_w/2"/>
                                          </p:val>
                                        </p:tav>
                                      </p:tavLst>
                                    </p:anim>
                                    <p:anim calcmode="lin" valueType="num">
                                      <p:cBhvr additive="base">
                                        <p:cTn id="233" dur="5500"/>
                                        <p:tgtEl>
                                          <p:spTgt spid="33"/>
                                        </p:tgtEl>
                                        <p:attrNameLst>
                                          <p:attrName>ppt_y</p:attrName>
                                        </p:attrNameLst>
                                      </p:cBhvr>
                                      <p:tavLst>
                                        <p:tav tm="0">
                                          <p:val>
                                            <p:strVal val="ppt_y"/>
                                          </p:val>
                                        </p:tav>
                                        <p:tav tm="100000">
                                          <p:val>
                                            <p:strVal val="1+ppt_h/2"/>
                                          </p:val>
                                        </p:tav>
                                      </p:tavLst>
                                    </p:anim>
                                    <p:set>
                                      <p:cBhvr>
                                        <p:cTn id="234" dur="1" fill="hold">
                                          <p:stCondLst>
                                            <p:cond delay="5499"/>
                                          </p:stCondLst>
                                        </p:cTn>
                                        <p:tgtEl>
                                          <p:spTgt spid="33"/>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32"/>
                                        </p:tgtEl>
                                        <p:attrNameLst>
                                          <p:attrName>style.visibility</p:attrName>
                                        </p:attrNameLst>
                                      </p:cBhvr>
                                      <p:to>
                                        <p:strVal val="visible"/>
                                      </p:to>
                                    </p:set>
                                    <p:anim calcmode="lin" valueType="num">
                                      <p:cBhvr>
                                        <p:cTn id="237" dur="4500" fill="hold"/>
                                        <p:tgtEl>
                                          <p:spTgt spid="32"/>
                                        </p:tgtEl>
                                        <p:attrNameLst>
                                          <p:attrName>ppt_w</p:attrName>
                                        </p:attrNameLst>
                                      </p:cBhvr>
                                      <p:tavLst>
                                        <p:tav tm="0">
                                          <p:val>
                                            <p:strVal val="#ppt_w"/>
                                          </p:val>
                                        </p:tav>
                                        <p:tav tm="100000">
                                          <p:val>
                                            <p:strVal val="#ppt_w"/>
                                          </p:val>
                                        </p:tav>
                                      </p:tavLst>
                                    </p:anim>
                                    <p:anim calcmode="lin" valueType="num">
                                      <p:cBhvr>
                                        <p:cTn id="238" dur="4500" fill="hold"/>
                                        <p:tgtEl>
                                          <p:spTgt spid="32"/>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32"/>
                                        </p:tgtEl>
                                        <p:attrNameLst>
                                          <p:attrName>r</p:attrName>
                                        </p:attrNameLst>
                                      </p:cBhvr>
                                    </p:animRot>
                                  </p:childTnLst>
                                </p:cTn>
                              </p:par>
                              <p:par>
                                <p:cTn id="241" presetID="2" presetClass="exit" presetSubtype="6" fill="hold" grpId="2" nodeType="withEffect">
                                  <p:stCondLst>
                                    <p:cond delay="0"/>
                                  </p:stCondLst>
                                  <p:childTnLst>
                                    <p:anim calcmode="lin" valueType="num">
                                      <p:cBhvr additive="base">
                                        <p:cTn id="242" dur="5500"/>
                                        <p:tgtEl>
                                          <p:spTgt spid="32"/>
                                        </p:tgtEl>
                                        <p:attrNameLst>
                                          <p:attrName>ppt_x</p:attrName>
                                        </p:attrNameLst>
                                      </p:cBhvr>
                                      <p:tavLst>
                                        <p:tav tm="0">
                                          <p:val>
                                            <p:strVal val="ppt_x"/>
                                          </p:val>
                                        </p:tav>
                                        <p:tav tm="100000">
                                          <p:val>
                                            <p:strVal val="1+ppt_w/2"/>
                                          </p:val>
                                        </p:tav>
                                      </p:tavLst>
                                    </p:anim>
                                    <p:anim calcmode="lin" valueType="num">
                                      <p:cBhvr additive="base">
                                        <p:cTn id="243" dur="5500"/>
                                        <p:tgtEl>
                                          <p:spTgt spid="32"/>
                                        </p:tgtEl>
                                        <p:attrNameLst>
                                          <p:attrName>ppt_y</p:attrName>
                                        </p:attrNameLst>
                                      </p:cBhvr>
                                      <p:tavLst>
                                        <p:tav tm="0">
                                          <p:val>
                                            <p:strVal val="ppt_y"/>
                                          </p:val>
                                        </p:tav>
                                        <p:tav tm="100000">
                                          <p:val>
                                            <p:strVal val="1+ppt_h/2"/>
                                          </p:val>
                                        </p:tav>
                                      </p:tavLst>
                                    </p:anim>
                                    <p:set>
                                      <p:cBhvr>
                                        <p:cTn id="244" dur="1" fill="hold">
                                          <p:stCondLst>
                                            <p:cond delay="5499"/>
                                          </p:stCondLst>
                                        </p:cTn>
                                        <p:tgtEl>
                                          <p:spTgt spid="32"/>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6"/>
                                        </p:tgtEl>
                                        <p:attrNameLst>
                                          <p:attrName>style.visibility</p:attrName>
                                        </p:attrNameLst>
                                      </p:cBhvr>
                                      <p:to>
                                        <p:strVal val="visible"/>
                                      </p:to>
                                    </p:set>
                                    <p:anim calcmode="lin" valueType="num">
                                      <p:cBhvr>
                                        <p:cTn id="247" dur="4500" fill="hold"/>
                                        <p:tgtEl>
                                          <p:spTgt spid="26"/>
                                        </p:tgtEl>
                                        <p:attrNameLst>
                                          <p:attrName>ppt_w</p:attrName>
                                        </p:attrNameLst>
                                      </p:cBhvr>
                                      <p:tavLst>
                                        <p:tav tm="0">
                                          <p:val>
                                            <p:strVal val="#ppt_w"/>
                                          </p:val>
                                        </p:tav>
                                        <p:tav tm="100000">
                                          <p:val>
                                            <p:strVal val="#ppt_w"/>
                                          </p:val>
                                        </p:tav>
                                      </p:tavLst>
                                    </p:anim>
                                    <p:anim calcmode="lin" valueType="num">
                                      <p:cBhvr>
                                        <p:cTn id="248" dur="4500" fill="hold"/>
                                        <p:tgtEl>
                                          <p:spTgt spid="26"/>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250" fill="hold"/>
                                        <p:tgtEl>
                                          <p:spTgt spid="26"/>
                                        </p:tgtEl>
                                        <p:attrNameLst>
                                          <p:attrName>r</p:attrName>
                                        </p:attrNameLst>
                                      </p:cBhvr>
                                    </p:animRot>
                                  </p:childTnLst>
                                </p:cTn>
                              </p:par>
                              <p:par>
                                <p:cTn id="251" presetID="2" presetClass="exit" presetSubtype="6" fill="hold" grpId="2" nodeType="withEffect">
                                  <p:stCondLst>
                                    <p:cond delay="0"/>
                                  </p:stCondLst>
                                  <p:childTnLst>
                                    <p:anim calcmode="lin" valueType="num">
                                      <p:cBhvr additive="base">
                                        <p:cTn id="252" dur="5500"/>
                                        <p:tgtEl>
                                          <p:spTgt spid="26"/>
                                        </p:tgtEl>
                                        <p:attrNameLst>
                                          <p:attrName>ppt_x</p:attrName>
                                        </p:attrNameLst>
                                      </p:cBhvr>
                                      <p:tavLst>
                                        <p:tav tm="0">
                                          <p:val>
                                            <p:strVal val="ppt_x"/>
                                          </p:val>
                                        </p:tav>
                                        <p:tav tm="100000">
                                          <p:val>
                                            <p:strVal val="1+ppt_w/2"/>
                                          </p:val>
                                        </p:tav>
                                      </p:tavLst>
                                    </p:anim>
                                    <p:anim calcmode="lin" valueType="num">
                                      <p:cBhvr additive="base">
                                        <p:cTn id="253" dur="5500"/>
                                        <p:tgtEl>
                                          <p:spTgt spid="26"/>
                                        </p:tgtEl>
                                        <p:attrNameLst>
                                          <p:attrName>ppt_y</p:attrName>
                                        </p:attrNameLst>
                                      </p:cBhvr>
                                      <p:tavLst>
                                        <p:tav tm="0">
                                          <p:val>
                                            <p:strVal val="ppt_y"/>
                                          </p:val>
                                        </p:tav>
                                        <p:tav tm="100000">
                                          <p:val>
                                            <p:strVal val="1+ppt_h/2"/>
                                          </p:val>
                                        </p:tav>
                                      </p:tavLst>
                                    </p:anim>
                                    <p:set>
                                      <p:cBhvr>
                                        <p:cTn id="254" dur="1" fill="hold">
                                          <p:stCondLst>
                                            <p:cond delay="5499"/>
                                          </p:stCondLst>
                                        </p:cTn>
                                        <p:tgtEl>
                                          <p:spTgt spid="26"/>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61"/>
                                        </p:tgtEl>
                                        <p:attrNameLst>
                                          <p:attrName>style.visibility</p:attrName>
                                        </p:attrNameLst>
                                      </p:cBhvr>
                                      <p:to>
                                        <p:strVal val="visible"/>
                                      </p:to>
                                    </p:set>
                                    <p:anim calcmode="lin" valueType="num">
                                      <p:cBhvr>
                                        <p:cTn id="257" dur="4500" fill="hold"/>
                                        <p:tgtEl>
                                          <p:spTgt spid="61"/>
                                        </p:tgtEl>
                                        <p:attrNameLst>
                                          <p:attrName>ppt_w</p:attrName>
                                        </p:attrNameLst>
                                      </p:cBhvr>
                                      <p:tavLst>
                                        <p:tav tm="0">
                                          <p:val>
                                            <p:strVal val="#ppt_w"/>
                                          </p:val>
                                        </p:tav>
                                        <p:tav tm="100000">
                                          <p:val>
                                            <p:strVal val="#ppt_w"/>
                                          </p:val>
                                        </p:tav>
                                      </p:tavLst>
                                    </p:anim>
                                    <p:anim calcmode="lin" valueType="num">
                                      <p:cBhvr>
                                        <p:cTn id="258" dur="4500" fill="hold"/>
                                        <p:tgtEl>
                                          <p:spTgt spid="61"/>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250" fill="hold"/>
                                        <p:tgtEl>
                                          <p:spTgt spid="61"/>
                                        </p:tgtEl>
                                        <p:attrNameLst>
                                          <p:attrName>r</p:attrName>
                                        </p:attrNameLst>
                                      </p:cBhvr>
                                    </p:animRot>
                                  </p:childTnLst>
                                </p:cTn>
                              </p:par>
                              <p:par>
                                <p:cTn id="261" presetID="2" presetClass="exit" presetSubtype="6" fill="hold" grpId="2" nodeType="withEffect">
                                  <p:stCondLst>
                                    <p:cond delay="0"/>
                                  </p:stCondLst>
                                  <p:childTnLst>
                                    <p:anim calcmode="lin" valueType="num">
                                      <p:cBhvr additive="base">
                                        <p:cTn id="262" dur="5500"/>
                                        <p:tgtEl>
                                          <p:spTgt spid="61"/>
                                        </p:tgtEl>
                                        <p:attrNameLst>
                                          <p:attrName>ppt_x</p:attrName>
                                        </p:attrNameLst>
                                      </p:cBhvr>
                                      <p:tavLst>
                                        <p:tav tm="0">
                                          <p:val>
                                            <p:strVal val="ppt_x"/>
                                          </p:val>
                                        </p:tav>
                                        <p:tav tm="100000">
                                          <p:val>
                                            <p:strVal val="1+ppt_w/2"/>
                                          </p:val>
                                        </p:tav>
                                      </p:tavLst>
                                    </p:anim>
                                    <p:anim calcmode="lin" valueType="num">
                                      <p:cBhvr additive="base">
                                        <p:cTn id="263" dur="5500"/>
                                        <p:tgtEl>
                                          <p:spTgt spid="61"/>
                                        </p:tgtEl>
                                        <p:attrNameLst>
                                          <p:attrName>ppt_y</p:attrName>
                                        </p:attrNameLst>
                                      </p:cBhvr>
                                      <p:tavLst>
                                        <p:tav tm="0">
                                          <p:val>
                                            <p:strVal val="ppt_y"/>
                                          </p:val>
                                        </p:tav>
                                        <p:tav tm="100000">
                                          <p:val>
                                            <p:strVal val="1+ppt_h/2"/>
                                          </p:val>
                                        </p:tav>
                                      </p:tavLst>
                                    </p:anim>
                                    <p:set>
                                      <p:cBhvr>
                                        <p:cTn id="264" dur="1" fill="hold">
                                          <p:stCondLst>
                                            <p:cond delay="5499"/>
                                          </p:stCondLst>
                                        </p:cTn>
                                        <p:tgtEl>
                                          <p:spTgt spid="61"/>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60"/>
                                        </p:tgtEl>
                                        <p:attrNameLst>
                                          <p:attrName>style.visibility</p:attrName>
                                        </p:attrNameLst>
                                      </p:cBhvr>
                                      <p:to>
                                        <p:strVal val="visible"/>
                                      </p:to>
                                    </p:set>
                                    <p:anim calcmode="lin" valueType="num">
                                      <p:cBhvr>
                                        <p:cTn id="267" dur="4500" fill="hold"/>
                                        <p:tgtEl>
                                          <p:spTgt spid="60"/>
                                        </p:tgtEl>
                                        <p:attrNameLst>
                                          <p:attrName>ppt_w</p:attrName>
                                        </p:attrNameLst>
                                      </p:cBhvr>
                                      <p:tavLst>
                                        <p:tav tm="0">
                                          <p:val>
                                            <p:strVal val="#ppt_w"/>
                                          </p:val>
                                        </p:tav>
                                        <p:tav tm="100000">
                                          <p:val>
                                            <p:strVal val="#ppt_w"/>
                                          </p:val>
                                        </p:tav>
                                      </p:tavLst>
                                    </p:anim>
                                    <p:anim calcmode="lin" valueType="num">
                                      <p:cBhvr>
                                        <p:cTn id="268" dur="4500" fill="hold"/>
                                        <p:tgtEl>
                                          <p:spTgt spid="60"/>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250" fill="hold"/>
                                        <p:tgtEl>
                                          <p:spTgt spid="60"/>
                                        </p:tgtEl>
                                        <p:attrNameLst>
                                          <p:attrName>r</p:attrName>
                                        </p:attrNameLst>
                                      </p:cBhvr>
                                    </p:animRot>
                                  </p:childTnLst>
                                </p:cTn>
                              </p:par>
                              <p:par>
                                <p:cTn id="271" presetID="2" presetClass="exit" presetSubtype="6" fill="hold" grpId="2" nodeType="withEffect">
                                  <p:stCondLst>
                                    <p:cond delay="0"/>
                                  </p:stCondLst>
                                  <p:childTnLst>
                                    <p:anim calcmode="lin" valueType="num">
                                      <p:cBhvr additive="base">
                                        <p:cTn id="272" dur="5500"/>
                                        <p:tgtEl>
                                          <p:spTgt spid="60"/>
                                        </p:tgtEl>
                                        <p:attrNameLst>
                                          <p:attrName>ppt_x</p:attrName>
                                        </p:attrNameLst>
                                      </p:cBhvr>
                                      <p:tavLst>
                                        <p:tav tm="0">
                                          <p:val>
                                            <p:strVal val="ppt_x"/>
                                          </p:val>
                                        </p:tav>
                                        <p:tav tm="100000">
                                          <p:val>
                                            <p:strVal val="1+ppt_w/2"/>
                                          </p:val>
                                        </p:tav>
                                      </p:tavLst>
                                    </p:anim>
                                    <p:anim calcmode="lin" valueType="num">
                                      <p:cBhvr additive="base">
                                        <p:cTn id="273" dur="5500"/>
                                        <p:tgtEl>
                                          <p:spTgt spid="60"/>
                                        </p:tgtEl>
                                        <p:attrNameLst>
                                          <p:attrName>ppt_y</p:attrName>
                                        </p:attrNameLst>
                                      </p:cBhvr>
                                      <p:tavLst>
                                        <p:tav tm="0">
                                          <p:val>
                                            <p:strVal val="ppt_y"/>
                                          </p:val>
                                        </p:tav>
                                        <p:tav tm="100000">
                                          <p:val>
                                            <p:strVal val="1+ppt_h/2"/>
                                          </p:val>
                                        </p:tav>
                                      </p:tavLst>
                                    </p:anim>
                                    <p:set>
                                      <p:cBhvr>
                                        <p:cTn id="274" dur="1" fill="hold">
                                          <p:stCondLst>
                                            <p:cond delay="5499"/>
                                          </p:stCondLst>
                                        </p:cTn>
                                        <p:tgtEl>
                                          <p:spTgt spid="60"/>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59"/>
                                        </p:tgtEl>
                                        <p:attrNameLst>
                                          <p:attrName>style.visibility</p:attrName>
                                        </p:attrNameLst>
                                      </p:cBhvr>
                                      <p:to>
                                        <p:strVal val="visible"/>
                                      </p:to>
                                    </p:set>
                                    <p:anim calcmode="lin" valueType="num">
                                      <p:cBhvr>
                                        <p:cTn id="277" dur="4500" fill="hold"/>
                                        <p:tgtEl>
                                          <p:spTgt spid="59"/>
                                        </p:tgtEl>
                                        <p:attrNameLst>
                                          <p:attrName>ppt_w</p:attrName>
                                        </p:attrNameLst>
                                      </p:cBhvr>
                                      <p:tavLst>
                                        <p:tav tm="0">
                                          <p:val>
                                            <p:strVal val="#ppt_w"/>
                                          </p:val>
                                        </p:tav>
                                        <p:tav tm="100000">
                                          <p:val>
                                            <p:strVal val="#ppt_w"/>
                                          </p:val>
                                        </p:tav>
                                      </p:tavLst>
                                    </p:anim>
                                    <p:anim calcmode="lin" valueType="num">
                                      <p:cBhvr>
                                        <p:cTn id="278" dur="4500" fill="hold"/>
                                        <p:tgtEl>
                                          <p:spTgt spid="59"/>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250" fill="hold"/>
                                        <p:tgtEl>
                                          <p:spTgt spid="59"/>
                                        </p:tgtEl>
                                        <p:attrNameLst>
                                          <p:attrName>r</p:attrName>
                                        </p:attrNameLst>
                                      </p:cBhvr>
                                    </p:animRot>
                                  </p:childTnLst>
                                </p:cTn>
                              </p:par>
                              <p:par>
                                <p:cTn id="281" presetID="2" presetClass="exit" presetSubtype="6" fill="hold" grpId="2" nodeType="withEffect">
                                  <p:stCondLst>
                                    <p:cond delay="0"/>
                                  </p:stCondLst>
                                  <p:childTnLst>
                                    <p:anim calcmode="lin" valueType="num">
                                      <p:cBhvr additive="base">
                                        <p:cTn id="282" dur="5500"/>
                                        <p:tgtEl>
                                          <p:spTgt spid="59"/>
                                        </p:tgtEl>
                                        <p:attrNameLst>
                                          <p:attrName>ppt_x</p:attrName>
                                        </p:attrNameLst>
                                      </p:cBhvr>
                                      <p:tavLst>
                                        <p:tav tm="0">
                                          <p:val>
                                            <p:strVal val="ppt_x"/>
                                          </p:val>
                                        </p:tav>
                                        <p:tav tm="100000">
                                          <p:val>
                                            <p:strVal val="1+ppt_w/2"/>
                                          </p:val>
                                        </p:tav>
                                      </p:tavLst>
                                    </p:anim>
                                    <p:anim calcmode="lin" valueType="num">
                                      <p:cBhvr additive="base">
                                        <p:cTn id="283" dur="5500"/>
                                        <p:tgtEl>
                                          <p:spTgt spid="59"/>
                                        </p:tgtEl>
                                        <p:attrNameLst>
                                          <p:attrName>ppt_y</p:attrName>
                                        </p:attrNameLst>
                                      </p:cBhvr>
                                      <p:tavLst>
                                        <p:tav tm="0">
                                          <p:val>
                                            <p:strVal val="ppt_y"/>
                                          </p:val>
                                        </p:tav>
                                        <p:tav tm="100000">
                                          <p:val>
                                            <p:strVal val="1+ppt_h/2"/>
                                          </p:val>
                                        </p:tav>
                                      </p:tavLst>
                                    </p:anim>
                                    <p:set>
                                      <p:cBhvr>
                                        <p:cTn id="284" dur="1" fill="hold">
                                          <p:stCondLst>
                                            <p:cond delay="5499"/>
                                          </p:stCondLst>
                                        </p:cTn>
                                        <p:tgtEl>
                                          <p:spTgt spid="59"/>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58"/>
                                        </p:tgtEl>
                                        <p:attrNameLst>
                                          <p:attrName>style.visibility</p:attrName>
                                        </p:attrNameLst>
                                      </p:cBhvr>
                                      <p:to>
                                        <p:strVal val="visible"/>
                                      </p:to>
                                    </p:set>
                                    <p:anim calcmode="lin" valueType="num">
                                      <p:cBhvr>
                                        <p:cTn id="287" dur="4500" fill="hold"/>
                                        <p:tgtEl>
                                          <p:spTgt spid="58"/>
                                        </p:tgtEl>
                                        <p:attrNameLst>
                                          <p:attrName>ppt_w</p:attrName>
                                        </p:attrNameLst>
                                      </p:cBhvr>
                                      <p:tavLst>
                                        <p:tav tm="0">
                                          <p:val>
                                            <p:strVal val="#ppt_w"/>
                                          </p:val>
                                        </p:tav>
                                        <p:tav tm="100000">
                                          <p:val>
                                            <p:strVal val="#ppt_w"/>
                                          </p:val>
                                        </p:tav>
                                      </p:tavLst>
                                    </p:anim>
                                    <p:anim calcmode="lin" valueType="num">
                                      <p:cBhvr>
                                        <p:cTn id="288" dur="4500" fill="hold"/>
                                        <p:tgtEl>
                                          <p:spTgt spid="58"/>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4250" fill="hold"/>
                                        <p:tgtEl>
                                          <p:spTgt spid="58"/>
                                        </p:tgtEl>
                                        <p:attrNameLst>
                                          <p:attrName>r</p:attrName>
                                        </p:attrNameLst>
                                      </p:cBhvr>
                                    </p:animRot>
                                  </p:childTnLst>
                                </p:cTn>
                              </p:par>
                              <p:par>
                                <p:cTn id="291" presetID="2" presetClass="exit" presetSubtype="6" fill="hold" grpId="2" nodeType="withEffect">
                                  <p:stCondLst>
                                    <p:cond delay="0"/>
                                  </p:stCondLst>
                                  <p:childTnLst>
                                    <p:anim calcmode="lin" valueType="num">
                                      <p:cBhvr additive="base">
                                        <p:cTn id="292" dur="5500"/>
                                        <p:tgtEl>
                                          <p:spTgt spid="58"/>
                                        </p:tgtEl>
                                        <p:attrNameLst>
                                          <p:attrName>ppt_x</p:attrName>
                                        </p:attrNameLst>
                                      </p:cBhvr>
                                      <p:tavLst>
                                        <p:tav tm="0">
                                          <p:val>
                                            <p:strVal val="ppt_x"/>
                                          </p:val>
                                        </p:tav>
                                        <p:tav tm="100000">
                                          <p:val>
                                            <p:strVal val="1+ppt_w/2"/>
                                          </p:val>
                                        </p:tav>
                                      </p:tavLst>
                                    </p:anim>
                                    <p:anim calcmode="lin" valueType="num">
                                      <p:cBhvr additive="base">
                                        <p:cTn id="293" dur="5500"/>
                                        <p:tgtEl>
                                          <p:spTgt spid="58"/>
                                        </p:tgtEl>
                                        <p:attrNameLst>
                                          <p:attrName>ppt_y</p:attrName>
                                        </p:attrNameLst>
                                      </p:cBhvr>
                                      <p:tavLst>
                                        <p:tav tm="0">
                                          <p:val>
                                            <p:strVal val="ppt_y"/>
                                          </p:val>
                                        </p:tav>
                                        <p:tav tm="100000">
                                          <p:val>
                                            <p:strVal val="1+ppt_h/2"/>
                                          </p:val>
                                        </p:tav>
                                      </p:tavLst>
                                    </p:anim>
                                    <p:set>
                                      <p:cBhvr>
                                        <p:cTn id="294" dur="1" fill="hold">
                                          <p:stCondLst>
                                            <p:cond delay="5499"/>
                                          </p:stCondLst>
                                        </p:cTn>
                                        <p:tgtEl>
                                          <p:spTgt spid="58"/>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57"/>
                                        </p:tgtEl>
                                        <p:attrNameLst>
                                          <p:attrName>style.visibility</p:attrName>
                                        </p:attrNameLst>
                                      </p:cBhvr>
                                      <p:to>
                                        <p:strVal val="visible"/>
                                      </p:to>
                                    </p:set>
                                    <p:anim calcmode="lin" valueType="num">
                                      <p:cBhvr>
                                        <p:cTn id="297" dur="4500" fill="hold"/>
                                        <p:tgtEl>
                                          <p:spTgt spid="57"/>
                                        </p:tgtEl>
                                        <p:attrNameLst>
                                          <p:attrName>ppt_w</p:attrName>
                                        </p:attrNameLst>
                                      </p:cBhvr>
                                      <p:tavLst>
                                        <p:tav tm="0">
                                          <p:val>
                                            <p:strVal val="#ppt_w"/>
                                          </p:val>
                                        </p:tav>
                                        <p:tav tm="100000">
                                          <p:val>
                                            <p:strVal val="#ppt_w"/>
                                          </p:val>
                                        </p:tav>
                                      </p:tavLst>
                                    </p:anim>
                                    <p:anim calcmode="lin" valueType="num">
                                      <p:cBhvr>
                                        <p:cTn id="298" dur="4500" fill="hold"/>
                                        <p:tgtEl>
                                          <p:spTgt spid="57"/>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4250" fill="hold"/>
                                        <p:tgtEl>
                                          <p:spTgt spid="57"/>
                                        </p:tgtEl>
                                        <p:attrNameLst>
                                          <p:attrName>r</p:attrName>
                                        </p:attrNameLst>
                                      </p:cBhvr>
                                    </p:animRot>
                                  </p:childTnLst>
                                </p:cTn>
                              </p:par>
                              <p:par>
                                <p:cTn id="301" presetID="2" presetClass="exit" presetSubtype="6" fill="hold" grpId="2" nodeType="withEffect">
                                  <p:stCondLst>
                                    <p:cond delay="0"/>
                                  </p:stCondLst>
                                  <p:childTnLst>
                                    <p:anim calcmode="lin" valueType="num">
                                      <p:cBhvr additive="base">
                                        <p:cTn id="302" dur="5500"/>
                                        <p:tgtEl>
                                          <p:spTgt spid="57"/>
                                        </p:tgtEl>
                                        <p:attrNameLst>
                                          <p:attrName>ppt_x</p:attrName>
                                        </p:attrNameLst>
                                      </p:cBhvr>
                                      <p:tavLst>
                                        <p:tav tm="0">
                                          <p:val>
                                            <p:strVal val="ppt_x"/>
                                          </p:val>
                                        </p:tav>
                                        <p:tav tm="100000">
                                          <p:val>
                                            <p:strVal val="1+ppt_w/2"/>
                                          </p:val>
                                        </p:tav>
                                      </p:tavLst>
                                    </p:anim>
                                    <p:anim calcmode="lin" valueType="num">
                                      <p:cBhvr additive="base">
                                        <p:cTn id="303" dur="5500"/>
                                        <p:tgtEl>
                                          <p:spTgt spid="57"/>
                                        </p:tgtEl>
                                        <p:attrNameLst>
                                          <p:attrName>ppt_y</p:attrName>
                                        </p:attrNameLst>
                                      </p:cBhvr>
                                      <p:tavLst>
                                        <p:tav tm="0">
                                          <p:val>
                                            <p:strVal val="ppt_y"/>
                                          </p:val>
                                        </p:tav>
                                        <p:tav tm="100000">
                                          <p:val>
                                            <p:strVal val="1+ppt_h/2"/>
                                          </p:val>
                                        </p:tav>
                                      </p:tavLst>
                                    </p:anim>
                                    <p:set>
                                      <p:cBhvr>
                                        <p:cTn id="304" dur="1" fill="hold">
                                          <p:stCondLst>
                                            <p:cond delay="5499"/>
                                          </p:stCondLst>
                                        </p:cTn>
                                        <p:tgtEl>
                                          <p:spTgt spid="57"/>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56"/>
                                        </p:tgtEl>
                                        <p:attrNameLst>
                                          <p:attrName>style.visibility</p:attrName>
                                        </p:attrNameLst>
                                      </p:cBhvr>
                                      <p:to>
                                        <p:strVal val="visible"/>
                                      </p:to>
                                    </p:set>
                                    <p:anim calcmode="lin" valueType="num">
                                      <p:cBhvr>
                                        <p:cTn id="307" dur="4500" fill="hold"/>
                                        <p:tgtEl>
                                          <p:spTgt spid="56"/>
                                        </p:tgtEl>
                                        <p:attrNameLst>
                                          <p:attrName>ppt_w</p:attrName>
                                        </p:attrNameLst>
                                      </p:cBhvr>
                                      <p:tavLst>
                                        <p:tav tm="0">
                                          <p:val>
                                            <p:strVal val="#ppt_w"/>
                                          </p:val>
                                        </p:tav>
                                        <p:tav tm="100000">
                                          <p:val>
                                            <p:strVal val="#ppt_w"/>
                                          </p:val>
                                        </p:tav>
                                      </p:tavLst>
                                    </p:anim>
                                    <p:anim calcmode="lin" valueType="num">
                                      <p:cBhvr>
                                        <p:cTn id="308" dur="4500" fill="hold"/>
                                        <p:tgtEl>
                                          <p:spTgt spid="56"/>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4250" fill="hold"/>
                                        <p:tgtEl>
                                          <p:spTgt spid="56"/>
                                        </p:tgtEl>
                                        <p:attrNameLst>
                                          <p:attrName>r</p:attrName>
                                        </p:attrNameLst>
                                      </p:cBhvr>
                                    </p:animRot>
                                  </p:childTnLst>
                                </p:cTn>
                              </p:par>
                              <p:par>
                                <p:cTn id="311" presetID="2" presetClass="exit" presetSubtype="6" fill="hold" grpId="2" nodeType="withEffect">
                                  <p:stCondLst>
                                    <p:cond delay="0"/>
                                  </p:stCondLst>
                                  <p:childTnLst>
                                    <p:anim calcmode="lin" valueType="num">
                                      <p:cBhvr additive="base">
                                        <p:cTn id="312" dur="5500"/>
                                        <p:tgtEl>
                                          <p:spTgt spid="56"/>
                                        </p:tgtEl>
                                        <p:attrNameLst>
                                          <p:attrName>ppt_x</p:attrName>
                                        </p:attrNameLst>
                                      </p:cBhvr>
                                      <p:tavLst>
                                        <p:tav tm="0">
                                          <p:val>
                                            <p:strVal val="ppt_x"/>
                                          </p:val>
                                        </p:tav>
                                        <p:tav tm="100000">
                                          <p:val>
                                            <p:strVal val="1+ppt_w/2"/>
                                          </p:val>
                                        </p:tav>
                                      </p:tavLst>
                                    </p:anim>
                                    <p:anim calcmode="lin" valueType="num">
                                      <p:cBhvr additive="base">
                                        <p:cTn id="313" dur="5500"/>
                                        <p:tgtEl>
                                          <p:spTgt spid="56"/>
                                        </p:tgtEl>
                                        <p:attrNameLst>
                                          <p:attrName>ppt_y</p:attrName>
                                        </p:attrNameLst>
                                      </p:cBhvr>
                                      <p:tavLst>
                                        <p:tav tm="0">
                                          <p:val>
                                            <p:strVal val="ppt_y"/>
                                          </p:val>
                                        </p:tav>
                                        <p:tav tm="100000">
                                          <p:val>
                                            <p:strVal val="1+ppt_h/2"/>
                                          </p:val>
                                        </p:tav>
                                      </p:tavLst>
                                    </p:anim>
                                    <p:set>
                                      <p:cBhvr>
                                        <p:cTn id="314" dur="1" fill="hold">
                                          <p:stCondLst>
                                            <p:cond delay="5499"/>
                                          </p:stCondLst>
                                        </p:cTn>
                                        <p:tgtEl>
                                          <p:spTgt spid="56"/>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55"/>
                                        </p:tgtEl>
                                        <p:attrNameLst>
                                          <p:attrName>style.visibility</p:attrName>
                                        </p:attrNameLst>
                                      </p:cBhvr>
                                      <p:to>
                                        <p:strVal val="visible"/>
                                      </p:to>
                                    </p:set>
                                    <p:anim calcmode="lin" valueType="num">
                                      <p:cBhvr>
                                        <p:cTn id="317" dur="4500" fill="hold"/>
                                        <p:tgtEl>
                                          <p:spTgt spid="55"/>
                                        </p:tgtEl>
                                        <p:attrNameLst>
                                          <p:attrName>ppt_w</p:attrName>
                                        </p:attrNameLst>
                                      </p:cBhvr>
                                      <p:tavLst>
                                        <p:tav tm="0">
                                          <p:val>
                                            <p:strVal val="#ppt_w"/>
                                          </p:val>
                                        </p:tav>
                                        <p:tav tm="100000">
                                          <p:val>
                                            <p:strVal val="#ppt_w"/>
                                          </p:val>
                                        </p:tav>
                                      </p:tavLst>
                                    </p:anim>
                                    <p:anim calcmode="lin" valueType="num">
                                      <p:cBhvr>
                                        <p:cTn id="318" dur="4500" fill="hold"/>
                                        <p:tgtEl>
                                          <p:spTgt spid="55"/>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4250" fill="hold"/>
                                        <p:tgtEl>
                                          <p:spTgt spid="55"/>
                                        </p:tgtEl>
                                        <p:attrNameLst>
                                          <p:attrName>r</p:attrName>
                                        </p:attrNameLst>
                                      </p:cBhvr>
                                    </p:animRot>
                                  </p:childTnLst>
                                </p:cTn>
                              </p:par>
                              <p:par>
                                <p:cTn id="321" presetID="2" presetClass="exit" presetSubtype="6" fill="hold" grpId="2" nodeType="withEffect">
                                  <p:stCondLst>
                                    <p:cond delay="0"/>
                                  </p:stCondLst>
                                  <p:childTnLst>
                                    <p:anim calcmode="lin" valueType="num">
                                      <p:cBhvr additive="base">
                                        <p:cTn id="322" dur="5500"/>
                                        <p:tgtEl>
                                          <p:spTgt spid="55"/>
                                        </p:tgtEl>
                                        <p:attrNameLst>
                                          <p:attrName>ppt_x</p:attrName>
                                        </p:attrNameLst>
                                      </p:cBhvr>
                                      <p:tavLst>
                                        <p:tav tm="0">
                                          <p:val>
                                            <p:strVal val="ppt_x"/>
                                          </p:val>
                                        </p:tav>
                                        <p:tav tm="100000">
                                          <p:val>
                                            <p:strVal val="1+ppt_w/2"/>
                                          </p:val>
                                        </p:tav>
                                      </p:tavLst>
                                    </p:anim>
                                    <p:anim calcmode="lin" valueType="num">
                                      <p:cBhvr additive="base">
                                        <p:cTn id="323" dur="5500"/>
                                        <p:tgtEl>
                                          <p:spTgt spid="55"/>
                                        </p:tgtEl>
                                        <p:attrNameLst>
                                          <p:attrName>ppt_y</p:attrName>
                                        </p:attrNameLst>
                                      </p:cBhvr>
                                      <p:tavLst>
                                        <p:tav tm="0">
                                          <p:val>
                                            <p:strVal val="ppt_y"/>
                                          </p:val>
                                        </p:tav>
                                        <p:tav tm="100000">
                                          <p:val>
                                            <p:strVal val="1+ppt_h/2"/>
                                          </p:val>
                                        </p:tav>
                                      </p:tavLst>
                                    </p:anim>
                                    <p:set>
                                      <p:cBhvr>
                                        <p:cTn id="324" dur="1" fill="hold">
                                          <p:stCondLst>
                                            <p:cond delay="5499"/>
                                          </p:stCondLst>
                                        </p:cTn>
                                        <p:tgtEl>
                                          <p:spTgt spid="55"/>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4500" fill="hold"/>
                                        <p:tgtEl>
                                          <p:spTgt spid="30"/>
                                        </p:tgtEl>
                                        <p:attrNameLst>
                                          <p:attrName>ppt_w</p:attrName>
                                        </p:attrNameLst>
                                      </p:cBhvr>
                                      <p:tavLst>
                                        <p:tav tm="0">
                                          <p:val>
                                            <p:strVal val="#ppt_w"/>
                                          </p:val>
                                        </p:tav>
                                        <p:tav tm="100000">
                                          <p:val>
                                            <p:strVal val="#ppt_w"/>
                                          </p:val>
                                        </p:tav>
                                      </p:tavLst>
                                    </p:anim>
                                    <p:anim calcmode="lin" valueType="num">
                                      <p:cBhvr>
                                        <p:cTn id="328" dur="4500" fill="hold"/>
                                        <p:tgtEl>
                                          <p:spTgt spid="30"/>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4250" fill="hold"/>
                                        <p:tgtEl>
                                          <p:spTgt spid="30"/>
                                        </p:tgtEl>
                                        <p:attrNameLst>
                                          <p:attrName>r</p:attrName>
                                        </p:attrNameLst>
                                      </p:cBhvr>
                                    </p:animRot>
                                  </p:childTnLst>
                                </p:cTn>
                              </p:par>
                              <p:par>
                                <p:cTn id="331" presetID="2" presetClass="exit" presetSubtype="6" fill="hold" grpId="2" nodeType="withEffect">
                                  <p:stCondLst>
                                    <p:cond delay="0"/>
                                  </p:stCondLst>
                                  <p:childTnLst>
                                    <p:anim calcmode="lin" valueType="num">
                                      <p:cBhvr additive="base">
                                        <p:cTn id="332" dur="5500"/>
                                        <p:tgtEl>
                                          <p:spTgt spid="30"/>
                                        </p:tgtEl>
                                        <p:attrNameLst>
                                          <p:attrName>ppt_x</p:attrName>
                                        </p:attrNameLst>
                                      </p:cBhvr>
                                      <p:tavLst>
                                        <p:tav tm="0">
                                          <p:val>
                                            <p:strVal val="ppt_x"/>
                                          </p:val>
                                        </p:tav>
                                        <p:tav tm="100000">
                                          <p:val>
                                            <p:strVal val="1+ppt_w/2"/>
                                          </p:val>
                                        </p:tav>
                                      </p:tavLst>
                                    </p:anim>
                                    <p:anim calcmode="lin" valueType="num">
                                      <p:cBhvr additive="base">
                                        <p:cTn id="333" dur="5500"/>
                                        <p:tgtEl>
                                          <p:spTgt spid="30"/>
                                        </p:tgtEl>
                                        <p:attrNameLst>
                                          <p:attrName>ppt_y</p:attrName>
                                        </p:attrNameLst>
                                      </p:cBhvr>
                                      <p:tavLst>
                                        <p:tav tm="0">
                                          <p:val>
                                            <p:strVal val="ppt_y"/>
                                          </p:val>
                                        </p:tav>
                                        <p:tav tm="100000">
                                          <p:val>
                                            <p:strVal val="1+ppt_h/2"/>
                                          </p:val>
                                        </p:tav>
                                      </p:tavLst>
                                    </p:anim>
                                    <p:set>
                                      <p:cBhvr>
                                        <p:cTn id="334" dur="1" fill="hold">
                                          <p:stCondLst>
                                            <p:cond delay="5499"/>
                                          </p:stCondLst>
                                        </p:cTn>
                                        <p:tgtEl>
                                          <p:spTgt spid="30"/>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29"/>
                                        </p:tgtEl>
                                        <p:attrNameLst>
                                          <p:attrName>style.visibility</p:attrName>
                                        </p:attrNameLst>
                                      </p:cBhvr>
                                      <p:to>
                                        <p:strVal val="visible"/>
                                      </p:to>
                                    </p:set>
                                    <p:anim calcmode="lin" valueType="num">
                                      <p:cBhvr>
                                        <p:cTn id="337" dur="4500" fill="hold"/>
                                        <p:tgtEl>
                                          <p:spTgt spid="29"/>
                                        </p:tgtEl>
                                        <p:attrNameLst>
                                          <p:attrName>ppt_w</p:attrName>
                                        </p:attrNameLst>
                                      </p:cBhvr>
                                      <p:tavLst>
                                        <p:tav tm="0">
                                          <p:val>
                                            <p:strVal val="#ppt_w"/>
                                          </p:val>
                                        </p:tav>
                                        <p:tav tm="100000">
                                          <p:val>
                                            <p:strVal val="#ppt_w"/>
                                          </p:val>
                                        </p:tav>
                                      </p:tavLst>
                                    </p:anim>
                                    <p:anim calcmode="lin" valueType="num">
                                      <p:cBhvr>
                                        <p:cTn id="338" dur="4500" fill="hold"/>
                                        <p:tgtEl>
                                          <p:spTgt spid="29"/>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4250" fill="hold"/>
                                        <p:tgtEl>
                                          <p:spTgt spid="29"/>
                                        </p:tgtEl>
                                        <p:attrNameLst>
                                          <p:attrName>r</p:attrName>
                                        </p:attrNameLst>
                                      </p:cBhvr>
                                    </p:animRot>
                                  </p:childTnLst>
                                </p:cTn>
                              </p:par>
                              <p:par>
                                <p:cTn id="341" presetID="2" presetClass="exit" presetSubtype="6" fill="hold" grpId="2" nodeType="withEffect">
                                  <p:stCondLst>
                                    <p:cond delay="0"/>
                                  </p:stCondLst>
                                  <p:childTnLst>
                                    <p:anim calcmode="lin" valueType="num">
                                      <p:cBhvr additive="base">
                                        <p:cTn id="342" dur="5500"/>
                                        <p:tgtEl>
                                          <p:spTgt spid="29"/>
                                        </p:tgtEl>
                                        <p:attrNameLst>
                                          <p:attrName>ppt_x</p:attrName>
                                        </p:attrNameLst>
                                      </p:cBhvr>
                                      <p:tavLst>
                                        <p:tav tm="0">
                                          <p:val>
                                            <p:strVal val="ppt_x"/>
                                          </p:val>
                                        </p:tav>
                                        <p:tav tm="100000">
                                          <p:val>
                                            <p:strVal val="1+ppt_w/2"/>
                                          </p:val>
                                        </p:tav>
                                      </p:tavLst>
                                    </p:anim>
                                    <p:anim calcmode="lin" valueType="num">
                                      <p:cBhvr additive="base">
                                        <p:cTn id="343" dur="5500"/>
                                        <p:tgtEl>
                                          <p:spTgt spid="29"/>
                                        </p:tgtEl>
                                        <p:attrNameLst>
                                          <p:attrName>ppt_y</p:attrName>
                                        </p:attrNameLst>
                                      </p:cBhvr>
                                      <p:tavLst>
                                        <p:tav tm="0">
                                          <p:val>
                                            <p:strVal val="ppt_y"/>
                                          </p:val>
                                        </p:tav>
                                        <p:tav tm="100000">
                                          <p:val>
                                            <p:strVal val="1+ppt_h/2"/>
                                          </p:val>
                                        </p:tav>
                                      </p:tavLst>
                                    </p:anim>
                                    <p:set>
                                      <p:cBhvr>
                                        <p:cTn id="344" dur="1" fill="hold">
                                          <p:stCondLst>
                                            <p:cond delay="5499"/>
                                          </p:stCondLst>
                                        </p:cTn>
                                        <p:tgtEl>
                                          <p:spTgt spid="29"/>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28"/>
                                        </p:tgtEl>
                                        <p:attrNameLst>
                                          <p:attrName>style.visibility</p:attrName>
                                        </p:attrNameLst>
                                      </p:cBhvr>
                                      <p:to>
                                        <p:strVal val="visible"/>
                                      </p:to>
                                    </p:set>
                                    <p:anim calcmode="lin" valueType="num">
                                      <p:cBhvr>
                                        <p:cTn id="347" dur="4500" fill="hold"/>
                                        <p:tgtEl>
                                          <p:spTgt spid="28"/>
                                        </p:tgtEl>
                                        <p:attrNameLst>
                                          <p:attrName>ppt_w</p:attrName>
                                        </p:attrNameLst>
                                      </p:cBhvr>
                                      <p:tavLst>
                                        <p:tav tm="0">
                                          <p:val>
                                            <p:strVal val="#ppt_w"/>
                                          </p:val>
                                        </p:tav>
                                        <p:tav tm="100000">
                                          <p:val>
                                            <p:strVal val="#ppt_w"/>
                                          </p:val>
                                        </p:tav>
                                      </p:tavLst>
                                    </p:anim>
                                    <p:anim calcmode="lin" valueType="num">
                                      <p:cBhvr>
                                        <p:cTn id="348" dur="4500" fill="hold"/>
                                        <p:tgtEl>
                                          <p:spTgt spid="28"/>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4250" fill="hold"/>
                                        <p:tgtEl>
                                          <p:spTgt spid="28"/>
                                        </p:tgtEl>
                                        <p:attrNameLst>
                                          <p:attrName>r</p:attrName>
                                        </p:attrNameLst>
                                      </p:cBhvr>
                                    </p:animRot>
                                  </p:childTnLst>
                                </p:cTn>
                              </p:par>
                              <p:par>
                                <p:cTn id="351" presetID="2" presetClass="exit" presetSubtype="6" fill="hold" grpId="2" nodeType="withEffect">
                                  <p:stCondLst>
                                    <p:cond delay="0"/>
                                  </p:stCondLst>
                                  <p:childTnLst>
                                    <p:anim calcmode="lin" valueType="num">
                                      <p:cBhvr additive="base">
                                        <p:cTn id="352" dur="5500"/>
                                        <p:tgtEl>
                                          <p:spTgt spid="28"/>
                                        </p:tgtEl>
                                        <p:attrNameLst>
                                          <p:attrName>ppt_x</p:attrName>
                                        </p:attrNameLst>
                                      </p:cBhvr>
                                      <p:tavLst>
                                        <p:tav tm="0">
                                          <p:val>
                                            <p:strVal val="ppt_x"/>
                                          </p:val>
                                        </p:tav>
                                        <p:tav tm="100000">
                                          <p:val>
                                            <p:strVal val="1+ppt_w/2"/>
                                          </p:val>
                                        </p:tav>
                                      </p:tavLst>
                                    </p:anim>
                                    <p:anim calcmode="lin" valueType="num">
                                      <p:cBhvr additive="base">
                                        <p:cTn id="353" dur="5500"/>
                                        <p:tgtEl>
                                          <p:spTgt spid="28"/>
                                        </p:tgtEl>
                                        <p:attrNameLst>
                                          <p:attrName>ppt_y</p:attrName>
                                        </p:attrNameLst>
                                      </p:cBhvr>
                                      <p:tavLst>
                                        <p:tav tm="0">
                                          <p:val>
                                            <p:strVal val="ppt_y"/>
                                          </p:val>
                                        </p:tav>
                                        <p:tav tm="100000">
                                          <p:val>
                                            <p:strVal val="1+ppt_h/2"/>
                                          </p:val>
                                        </p:tav>
                                      </p:tavLst>
                                    </p:anim>
                                    <p:set>
                                      <p:cBhvr>
                                        <p:cTn id="354" dur="1" fill="hold">
                                          <p:stCondLst>
                                            <p:cond delay="5499"/>
                                          </p:stCondLst>
                                        </p:cTn>
                                        <p:tgtEl>
                                          <p:spTgt spid="28"/>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27"/>
                                        </p:tgtEl>
                                        <p:attrNameLst>
                                          <p:attrName>style.visibility</p:attrName>
                                        </p:attrNameLst>
                                      </p:cBhvr>
                                      <p:to>
                                        <p:strVal val="visible"/>
                                      </p:to>
                                    </p:set>
                                    <p:anim calcmode="lin" valueType="num">
                                      <p:cBhvr>
                                        <p:cTn id="357" dur="4500" fill="hold"/>
                                        <p:tgtEl>
                                          <p:spTgt spid="27"/>
                                        </p:tgtEl>
                                        <p:attrNameLst>
                                          <p:attrName>ppt_w</p:attrName>
                                        </p:attrNameLst>
                                      </p:cBhvr>
                                      <p:tavLst>
                                        <p:tav tm="0">
                                          <p:val>
                                            <p:strVal val="#ppt_w"/>
                                          </p:val>
                                        </p:tav>
                                        <p:tav tm="100000">
                                          <p:val>
                                            <p:strVal val="#ppt_w"/>
                                          </p:val>
                                        </p:tav>
                                      </p:tavLst>
                                    </p:anim>
                                    <p:anim calcmode="lin" valueType="num">
                                      <p:cBhvr>
                                        <p:cTn id="358" dur="4500" fill="hold"/>
                                        <p:tgtEl>
                                          <p:spTgt spid="27"/>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4250" fill="hold"/>
                                        <p:tgtEl>
                                          <p:spTgt spid="27"/>
                                        </p:tgtEl>
                                        <p:attrNameLst>
                                          <p:attrName>r</p:attrName>
                                        </p:attrNameLst>
                                      </p:cBhvr>
                                    </p:animRot>
                                  </p:childTnLst>
                                </p:cTn>
                              </p:par>
                              <p:par>
                                <p:cTn id="361" presetID="2" presetClass="exit" presetSubtype="6" fill="hold" grpId="2" nodeType="withEffect">
                                  <p:stCondLst>
                                    <p:cond delay="0"/>
                                  </p:stCondLst>
                                  <p:childTnLst>
                                    <p:anim calcmode="lin" valueType="num">
                                      <p:cBhvr additive="base">
                                        <p:cTn id="362" dur="5500"/>
                                        <p:tgtEl>
                                          <p:spTgt spid="27"/>
                                        </p:tgtEl>
                                        <p:attrNameLst>
                                          <p:attrName>ppt_x</p:attrName>
                                        </p:attrNameLst>
                                      </p:cBhvr>
                                      <p:tavLst>
                                        <p:tav tm="0">
                                          <p:val>
                                            <p:strVal val="ppt_x"/>
                                          </p:val>
                                        </p:tav>
                                        <p:tav tm="100000">
                                          <p:val>
                                            <p:strVal val="1+ppt_w/2"/>
                                          </p:val>
                                        </p:tav>
                                      </p:tavLst>
                                    </p:anim>
                                    <p:anim calcmode="lin" valueType="num">
                                      <p:cBhvr additive="base">
                                        <p:cTn id="363" dur="5500"/>
                                        <p:tgtEl>
                                          <p:spTgt spid="27"/>
                                        </p:tgtEl>
                                        <p:attrNameLst>
                                          <p:attrName>ppt_y</p:attrName>
                                        </p:attrNameLst>
                                      </p:cBhvr>
                                      <p:tavLst>
                                        <p:tav tm="0">
                                          <p:val>
                                            <p:strVal val="ppt_y"/>
                                          </p:val>
                                        </p:tav>
                                        <p:tav tm="100000">
                                          <p:val>
                                            <p:strVal val="1+ppt_h/2"/>
                                          </p:val>
                                        </p:tav>
                                      </p:tavLst>
                                    </p:anim>
                                    <p:set>
                                      <p:cBhvr>
                                        <p:cTn id="364" dur="1" fill="hold">
                                          <p:stCondLst>
                                            <p:cond delay="5499"/>
                                          </p:stCondLst>
                                        </p:cTn>
                                        <p:tgtEl>
                                          <p:spTgt spid="27"/>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62"/>
                                        </p:tgtEl>
                                        <p:attrNameLst>
                                          <p:attrName>style.visibility</p:attrName>
                                        </p:attrNameLst>
                                      </p:cBhvr>
                                      <p:to>
                                        <p:strVal val="visible"/>
                                      </p:to>
                                    </p:set>
                                    <p:anim calcmode="lin" valueType="num">
                                      <p:cBhvr>
                                        <p:cTn id="367" dur="4500" fill="hold"/>
                                        <p:tgtEl>
                                          <p:spTgt spid="62"/>
                                        </p:tgtEl>
                                        <p:attrNameLst>
                                          <p:attrName>ppt_w</p:attrName>
                                        </p:attrNameLst>
                                      </p:cBhvr>
                                      <p:tavLst>
                                        <p:tav tm="0">
                                          <p:val>
                                            <p:strVal val="#ppt_w"/>
                                          </p:val>
                                        </p:tav>
                                        <p:tav tm="100000">
                                          <p:val>
                                            <p:strVal val="#ppt_w"/>
                                          </p:val>
                                        </p:tav>
                                      </p:tavLst>
                                    </p:anim>
                                    <p:anim calcmode="lin" valueType="num">
                                      <p:cBhvr>
                                        <p:cTn id="368" dur="4500" fill="hold"/>
                                        <p:tgtEl>
                                          <p:spTgt spid="62"/>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4250" fill="hold"/>
                                        <p:tgtEl>
                                          <p:spTgt spid="62"/>
                                        </p:tgtEl>
                                        <p:attrNameLst>
                                          <p:attrName>r</p:attrName>
                                        </p:attrNameLst>
                                      </p:cBhvr>
                                    </p:animRot>
                                  </p:childTnLst>
                                </p:cTn>
                              </p:par>
                              <p:par>
                                <p:cTn id="371" presetID="2" presetClass="exit" presetSubtype="12" fill="hold" grpId="2" nodeType="withEffect">
                                  <p:stCondLst>
                                    <p:cond delay="0"/>
                                  </p:stCondLst>
                                  <p:childTnLst>
                                    <p:anim calcmode="lin" valueType="num">
                                      <p:cBhvr additive="base">
                                        <p:cTn id="372" dur="5500"/>
                                        <p:tgtEl>
                                          <p:spTgt spid="62"/>
                                        </p:tgtEl>
                                        <p:attrNameLst>
                                          <p:attrName>ppt_x</p:attrName>
                                        </p:attrNameLst>
                                      </p:cBhvr>
                                      <p:tavLst>
                                        <p:tav tm="0">
                                          <p:val>
                                            <p:strVal val="ppt_x"/>
                                          </p:val>
                                        </p:tav>
                                        <p:tav tm="100000">
                                          <p:val>
                                            <p:strVal val="0-ppt_w/2"/>
                                          </p:val>
                                        </p:tav>
                                      </p:tavLst>
                                    </p:anim>
                                    <p:anim calcmode="lin" valueType="num">
                                      <p:cBhvr additive="base">
                                        <p:cTn id="373" dur="5500"/>
                                        <p:tgtEl>
                                          <p:spTgt spid="62"/>
                                        </p:tgtEl>
                                        <p:attrNameLst>
                                          <p:attrName>ppt_y</p:attrName>
                                        </p:attrNameLst>
                                      </p:cBhvr>
                                      <p:tavLst>
                                        <p:tav tm="0">
                                          <p:val>
                                            <p:strVal val="ppt_y"/>
                                          </p:val>
                                        </p:tav>
                                        <p:tav tm="100000">
                                          <p:val>
                                            <p:strVal val="1+ppt_h/2"/>
                                          </p:val>
                                        </p:tav>
                                      </p:tavLst>
                                    </p:anim>
                                    <p:set>
                                      <p:cBhvr>
                                        <p:cTn id="374" dur="1" fill="hold">
                                          <p:stCondLst>
                                            <p:cond delay="5499"/>
                                          </p:stCondLst>
                                        </p:cTn>
                                        <p:tgtEl>
                                          <p:spTgt spid="62"/>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63"/>
                                        </p:tgtEl>
                                        <p:attrNameLst>
                                          <p:attrName>style.visibility</p:attrName>
                                        </p:attrNameLst>
                                      </p:cBhvr>
                                      <p:to>
                                        <p:strVal val="visible"/>
                                      </p:to>
                                    </p:set>
                                    <p:anim calcmode="lin" valueType="num">
                                      <p:cBhvr>
                                        <p:cTn id="377" dur="4500" fill="hold"/>
                                        <p:tgtEl>
                                          <p:spTgt spid="63"/>
                                        </p:tgtEl>
                                        <p:attrNameLst>
                                          <p:attrName>ppt_w</p:attrName>
                                        </p:attrNameLst>
                                      </p:cBhvr>
                                      <p:tavLst>
                                        <p:tav tm="0">
                                          <p:val>
                                            <p:strVal val="#ppt_w"/>
                                          </p:val>
                                        </p:tav>
                                        <p:tav tm="100000">
                                          <p:val>
                                            <p:strVal val="#ppt_w"/>
                                          </p:val>
                                        </p:tav>
                                      </p:tavLst>
                                    </p:anim>
                                    <p:anim calcmode="lin" valueType="num">
                                      <p:cBhvr>
                                        <p:cTn id="378" dur="4500" fill="hold"/>
                                        <p:tgtEl>
                                          <p:spTgt spid="63"/>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4250" fill="hold"/>
                                        <p:tgtEl>
                                          <p:spTgt spid="63"/>
                                        </p:tgtEl>
                                        <p:attrNameLst>
                                          <p:attrName>r</p:attrName>
                                        </p:attrNameLst>
                                      </p:cBhvr>
                                    </p:animRot>
                                  </p:childTnLst>
                                </p:cTn>
                              </p:par>
                              <p:par>
                                <p:cTn id="381" presetID="2" presetClass="exit" presetSubtype="12" fill="hold" grpId="2" nodeType="withEffect">
                                  <p:stCondLst>
                                    <p:cond delay="0"/>
                                  </p:stCondLst>
                                  <p:childTnLst>
                                    <p:anim calcmode="lin" valueType="num">
                                      <p:cBhvr additive="base">
                                        <p:cTn id="382" dur="5500"/>
                                        <p:tgtEl>
                                          <p:spTgt spid="63"/>
                                        </p:tgtEl>
                                        <p:attrNameLst>
                                          <p:attrName>ppt_x</p:attrName>
                                        </p:attrNameLst>
                                      </p:cBhvr>
                                      <p:tavLst>
                                        <p:tav tm="0">
                                          <p:val>
                                            <p:strVal val="ppt_x"/>
                                          </p:val>
                                        </p:tav>
                                        <p:tav tm="100000">
                                          <p:val>
                                            <p:strVal val="0-ppt_w/2"/>
                                          </p:val>
                                        </p:tav>
                                      </p:tavLst>
                                    </p:anim>
                                    <p:anim calcmode="lin" valueType="num">
                                      <p:cBhvr additive="base">
                                        <p:cTn id="383" dur="5500"/>
                                        <p:tgtEl>
                                          <p:spTgt spid="63"/>
                                        </p:tgtEl>
                                        <p:attrNameLst>
                                          <p:attrName>ppt_y</p:attrName>
                                        </p:attrNameLst>
                                      </p:cBhvr>
                                      <p:tavLst>
                                        <p:tav tm="0">
                                          <p:val>
                                            <p:strVal val="ppt_y"/>
                                          </p:val>
                                        </p:tav>
                                        <p:tav tm="100000">
                                          <p:val>
                                            <p:strVal val="1+ppt_h/2"/>
                                          </p:val>
                                        </p:tav>
                                      </p:tavLst>
                                    </p:anim>
                                    <p:set>
                                      <p:cBhvr>
                                        <p:cTn id="384" dur="1" fill="hold">
                                          <p:stCondLst>
                                            <p:cond delay="5499"/>
                                          </p:stCondLst>
                                        </p:cTn>
                                        <p:tgtEl>
                                          <p:spTgt spid="63"/>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64"/>
                                        </p:tgtEl>
                                        <p:attrNameLst>
                                          <p:attrName>style.visibility</p:attrName>
                                        </p:attrNameLst>
                                      </p:cBhvr>
                                      <p:to>
                                        <p:strVal val="visible"/>
                                      </p:to>
                                    </p:set>
                                    <p:anim calcmode="lin" valueType="num">
                                      <p:cBhvr>
                                        <p:cTn id="387" dur="4500" fill="hold"/>
                                        <p:tgtEl>
                                          <p:spTgt spid="64"/>
                                        </p:tgtEl>
                                        <p:attrNameLst>
                                          <p:attrName>ppt_w</p:attrName>
                                        </p:attrNameLst>
                                      </p:cBhvr>
                                      <p:tavLst>
                                        <p:tav tm="0">
                                          <p:val>
                                            <p:strVal val="#ppt_w"/>
                                          </p:val>
                                        </p:tav>
                                        <p:tav tm="100000">
                                          <p:val>
                                            <p:strVal val="#ppt_w"/>
                                          </p:val>
                                        </p:tav>
                                      </p:tavLst>
                                    </p:anim>
                                    <p:anim calcmode="lin" valueType="num">
                                      <p:cBhvr>
                                        <p:cTn id="388" dur="4500" fill="hold"/>
                                        <p:tgtEl>
                                          <p:spTgt spid="64"/>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4250" fill="hold"/>
                                        <p:tgtEl>
                                          <p:spTgt spid="64"/>
                                        </p:tgtEl>
                                        <p:attrNameLst>
                                          <p:attrName>r</p:attrName>
                                        </p:attrNameLst>
                                      </p:cBhvr>
                                    </p:animRot>
                                  </p:childTnLst>
                                </p:cTn>
                              </p:par>
                              <p:par>
                                <p:cTn id="391" presetID="2" presetClass="exit" presetSubtype="12" fill="hold" grpId="2" nodeType="withEffect">
                                  <p:stCondLst>
                                    <p:cond delay="0"/>
                                  </p:stCondLst>
                                  <p:childTnLst>
                                    <p:anim calcmode="lin" valueType="num">
                                      <p:cBhvr additive="base">
                                        <p:cTn id="392" dur="5500"/>
                                        <p:tgtEl>
                                          <p:spTgt spid="64"/>
                                        </p:tgtEl>
                                        <p:attrNameLst>
                                          <p:attrName>ppt_x</p:attrName>
                                        </p:attrNameLst>
                                      </p:cBhvr>
                                      <p:tavLst>
                                        <p:tav tm="0">
                                          <p:val>
                                            <p:strVal val="ppt_x"/>
                                          </p:val>
                                        </p:tav>
                                        <p:tav tm="100000">
                                          <p:val>
                                            <p:strVal val="0-ppt_w/2"/>
                                          </p:val>
                                        </p:tav>
                                      </p:tavLst>
                                    </p:anim>
                                    <p:anim calcmode="lin" valueType="num">
                                      <p:cBhvr additive="base">
                                        <p:cTn id="393" dur="5500"/>
                                        <p:tgtEl>
                                          <p:spTgt spid="64"/>
                                        </p:tgtEl>
                                        <p:attrNameLst>
                                          <p:attrName>ppt_y</p:attrName>
                                        </p:attrNameLst>
                                      </p:cBhvr>
                                      <p:tavLst>
                                        <p:tav tm="0">
                                          <p:val>
                                            <p:strVal val="ppt_y"/>
                                          </p:val>
                                        </p:tav>
                                        <p:tav tm="100000">
                                          <p:val>
                                            <p:strVal val="1+ppt_h/2"/>
                                          </p:val>
                                        </p:tav>
                                      </p:tavLst>
                                    </p:anim>
                                    <p:set>
                                      <p:cBhvr>
                                        <p:cTn id="394" dur="1" fill="hold">
                                          <p:stCondLst>
                                            <p:cond delay="5499"/>
                                          </p:stCondLst>
                                        </p:cTn>
                                        <p:tgtEl>
                                          <p:spTgt spid="64"/>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65"/>
                                        </p:tgtEl>
                                        <p:attrNameLst>
                                          <p:attrName>style.visibility</p:attrName>
                                        </p:attrNameLst>
                                      </p:cBhvr>
                                      <p:to>
                                        <p:strVal val="visible"/>
                                      </p:to>
                                    </p:set>
                                    <p:anim calcmode="lin" valueType="num">
                                      <p:cBhvr>
                                        <p:cTn id="397" dur="4500" fill="hold"/>
                                        <p:tgtEl>
                                          <p:spTgt spid="65"/>
                                        </p:tgtEl>
                                        <p:attrNameLst>
                                          <p:attrName>ppt_w</p:attrName>
                                        </p:attrNameLst>
                                      </p:cBhvr>
                                      <p:tavLst>
                                        <p:tav tm="0">
                                          <p:val>
                                            <p:strVal val="#ppt_w"/>
                                          </p:val>
                                        </p:tav>
                                        <p:tav tm="100000">
                                          <p:val>
                                            <p:strVal val="#ppt_w"/>
                                          </p:val>
                                        </p:tav>
                                      </p:tavLst>
                                    </p:anim>
                                    <p:anim calcmode="lin" valueType="num">
                                      <p:cBhvr>
                                        <p:cTn id="398" dur="4500" fill="hold"/>
                                        <p:tgtEl>
                                          <p:spTgt spid="65"/>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4250" fill="hold"/>
                                        <p:tgtEl>
                                          <p:spTgt spid="65"/>
                                        </p:tgtEl>
                                        <p:attrNameLst>
                                          <p:attrName>r</p:attrName>
                                        </p:attrNameLst>
                                      </p:cBhvr>
                                    </p:animRot>
                                  </p:childTnLst>
                                </p:cTn>
                              </p:par>
                              <p:par>
                                <p:cTn id="401" presetID="2" presetClass="exit" presetSubtype="12" fill="hold" grpId="2" nodeType="withEffect">
                                  <p:stCondLst>
                                    <p:cond delay="0"/>
                                  </p:stCondLst>
                                  <p:childTnLst>
                                    <p:anim calcmode="lin" valueType="num">
                                      <p:cBhvr additive="base">
                                        <p:cTn id="402" dur="5500"/>
                                        <p:tgtEl>
                                          <p:spTgt spid="65"/>
                                        </p:tgtEl>
                                        <p:attrNameLst>
                                          <p:attrName>ppt_x</p:attrName>
                                        </p:attrNameLst>
                                      </p:cBhvr>
                                      <p:tavLst>
                                        <p:tav tm="0">
                                          <p:val>
                                            <p:strVal val="ppt_x"/>
                                          </p:val>
                                        </p:tav>
                                        <p:tav tm="100000">
                                          <p:val>
                                            <p:strVal val="0-ppt_w/2"/>
                                          </p:val>
                                        </p:tav>
                                      </p:tavLst>
                                    </p:anim>
                                    <p:anim calcmode="lin" valueType="num">
                                      <p:cBhvr additive="base">
                                        <p:cTn id="403" dur="5500"/>
                                        <p:tgtEl>
                                          <p:spTgt spid="65"/>
                                        </p:tgtEl>
                                        <p:attrNameLst>
                                          <p:attrName>ppt_y</p:attrName>
                                        </p:attrNameLst>
                                      </p:cBhvr>
                                      <p:tavLst>
                                        <p:tav tm="0">
                                          <p:val>
                                            <p:strVal val="ppt_y"/>
                                          </p:val>
                                        </p:tav>
                                        <p:tav tm="100000">
                                          <p:val>
                                            <p:strVal val="1+ppt_h/2"/>
                                          </p:val>
                                        </p:tav>
                                      </p:tavLst>
                                    </p:anim>
                                    <p:set>
                                      <p:cBhvr>
                                        <p:cTn id="404" dur="1" fill="hold">
                                          <p:stCondLst>
                                            <p:cond delay="5499"/>
                                          </p:stCondLst>
                                        </p:cTn>
                                        <p:tgtEl>
                                          <p:spTgt spid="65"/>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66"/>
                                        </p:tgtEl>
                                        <p:attrNameLst>
                                          <p:attrName>style.visibility</p:attrName>
                                        </p:attrNameLst>
                                      </p:cBhvr>
                                      <p:to>
                                        <p:strVal val="visible"/>
                                      </p:to>
                                    </p:set>
                                    <p:anim calcmode="lin" valueType="num">
                                      <p:cBhvr>
                                        <p:cTn id="407" dur="4500" fill="hold"/>
                                        <p:tgtEl>
                                          <p:spTgt spid="66"/>
                                        </p:tgtEl>
                                        <p:attrNameLst>
                                          <p:attrName>ppt_w</p:attrName>
                                        </p:attrNameLst>
                                      </p:cBhvr>
                                      <p:tavLst>
                                        <p:tav tm="0">
                                          <p:val>
                                            <p:strVal val="#ppt_w"/>
                                          </p:val>
                                        </p:tav>
                                        <p:tav tm="100000">
                                          <p:val>
                                            <p:strVal val="#ppt_w"/>
                                          </p:val>
                                        </p:tav>
                                      </p:tavLst>
                                    </p:anim>
                                    <p:anim calcmode="lin" valueType="num">
                                      <p:cBhvr>
                                        <p:cTn id="408" dur="4500" fill="hold"/>
                                        <p:tgtEl>
                                          <p:spTgt spid="66"/>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4250" fill="hold"/>
                                        <p:tgtEl>
                                          <p:spTgt spid="66"/>
                                        </p:tgtEl>
                                        <p:attrNameLst>
                                          <p:attrName>r</p:attrName>
                                        </p:attrNameLst>
                                      </p:cBhvr>
                                    </p:animRot>
                                  </p:childTnLst>
                                </p:cTn>
                              </p:par>
                              <p:par>
                                <p:cTn id="411" presetID="2" presetClass="exit" presetSubtype="12" fill="hold" grpId="2" nodeType="withEffect">
                                  <p:stCondLst>
                                    <p:cond delay="0"/>
                                  </p:stCondLst>
                                  <p:childTnLst>
                                    <p:anim calcmode="lin" valueType="num">
                                      <p:cBhvr additive="base">
                                        <p:cTn id="412" dur="5500"/>
                                        <p:tgtEl>
                                          <p:spTgt spid="66"/>
                                        </p:tgtEl>
                                        <p:attrNameLst>
                                          <p:attrName>ppt_x</p:attrName>
                                        </p:attrNameLst>
                                      </p:cBhvr>
                                      <p:tavLst>
                                        <p:tav tm="0">
                                          <p:val>
                                            <p:strVal val="ppt_x"/>
                                          </p:val>
                                        </p:tav>
                                        <p:tav tm="100000">
                                          <p:val>
                                            <p:strVal val="0-ppt_w/2"/>
                                          </p:val>
                                        </p:tav>
                                      </p:tavLst>
                                    </p:anim>
                                    <p:anim calcmode="lin" valueType="num">
                                      <p:cBhvr additive="base">
                                        <p:cTn id="413" dur="5500"/>
                                        <p:tgtEl>
                                          <p:spTgt spid="66"/>
                                        </p:tgtEl>
                                        <p:attrNameLst>
                                          <p:attrName>ppt_y</p:attrName>
                                        </p:attrNameLst>
                                      </p:cBhvr>
                                      <p:tavLst>
                                        <p:tav tm="0">
                                          <p:val>
                                            <p:strVal val="ppt_y"/>
                                          </p:val>
                                        </p:tav>
                                        <p:tav tm="100000">
                                          <p:val>
                                            <p:strVal val="1+ppt_h/2"/>
                                          </p:val>
                                        </p:tav>
                                      </p:tavLst>
                                    </p:anim>
                                    <p:set>
                                      <p:cBhvr>
                                        <p:cTn id="414" dur="1" fill="hold">
                                          <p:stCondLst>
                                            <p:cond delay="5499"/>
                                          </p:stCondLst>
                                        </p:cTn>
                                        <p:tgtEl>
                                          <p:spTgt spid="66"/>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67"/>
                                        </p:tgtEl>
                                        <p:attrNameLst>
                                          <p:attrName>style.visibility</p:attrName>
                                        </p:attrNameLst>
                                      </p:cBhvr>
                                      <p:to>
                                        <p:strVal val="visible"/>
                                      </p:to>
                                    </p:set>
                                    <p:anim calcmode="lin" valueType="num">
                                      <p:cBhvr>
                                        <p:cTn id="417" dur="4500" fill="hold"/>
                                        <p:tgtEl>
                                          <p:spTgt spid="67"/>
                                        </p:tgtEl>
                                        <p:attrNameLst>
                                          <p:attrName>ppt_w</p:attrName>
                                        </p:attrNameLst>
                                      </p:cBhvr>
                                      <p:tavLst>
                                        <p:tav tm="0">
                                          <p:val>
                                            <p:strVal val="#ppt_w"/>
                                          </p:val>
                                        </p:tav>
                                        <p:tav tm="100000">
                                          <p:val>
                                            <p:strVal val="#ppt_w"/>
                                          </p:val>
                                        </p:tav>
                                      </p:tavLst>
                                    </p:anim>
                                    <p:anim calcmode="lin" valueType="num">
                                      <p:cBhvr>
                                        <p:cTn id="418" dur="4500" fill="hold"/>
                                        <p:tgtEl>
                                          <p:spTgt spid="67"/>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4250" fill="hold"/>
                                        <p:tgtEl>
                                          <p:spTgt spid="67"/>
                                        </p:tgtEl>
                                        <p:attrNameLst>
                                          <p:attrName>r</p:attrName>
                                        </p:attrNameLst>
                                      </p:cBhvr>
                                    </p:animRot>
                                  </p:childTnLst>
                                </p:cTn>
                              </p:par>
                              <p:par>
                                <p:cTn id="421" presetID="2" presetClass="exit" presetSubtype="12" fill="hold" grpId="2" nodeType="withEffect">
                                  <p:stCondLst>
                                    <p:cond delay="0"/>
                                  </p:stCondLst>
                                  <p:childTnLst>
                                    <p:anim calcmode="lin" valueType="num">
                                      <p:cBhvr additive="base">
                                        <p:cTn id="422" dur="5500"/>
                                        <p:tgtEl>
                                          <p:spTgt spid="67"/>
                                        </p:tgtEl>
                                        <p:attrNameLst>
                                          <p:attrName>ppt_x</p:attrName>
                                        </p:attrNameLst>
                                      </p:cBhvr>
                                      <p:tavLst>
                                        <p:tav tm="0">
                                          <p:val>
                                            <p:strVal val="ppt_x"/>
                                          </p:val>
                                        </p:tav>
                                        <p:tav tm="100000">
                                          <p:val>
                                            <p:strVal val="0-ppt_w/2"/>
                                          </p:val>
                                        </p:tav>
                                      </p:tavLst>
                                    </p:anim>
                                    <p:anim calcmode="lin" valueType="num">
                                      <p:cBhvr additive="base">
                                        <p:cTn id="423" dur="5500"/>
                                        <p:tgtEl>
                                          <p:spTgt spid="67"/>
                                        </p:tgtEl>
                                        <p:attrNameLst>
                                          <p:attrName>ppt_y</p:attrName>
                                        </p:attrNameLst>
                                      </p:cBhvr>
                                      <p:tavLst>
                                        <p:tav tm="0">
                                          <p:val>
                                            <p:strVal val="ppt_y"/>
                                          </p:val>
                                        </p:tav>
                                        <p:tav tm="100000">
                                          <p:val>
                                            <p:strVal val="1+ppt_h/2"/>
                                          </p:val>
                                        </p:tav>
                                      </p:tavLst>
                                    </p:anim>
                                    <p:set>
                                      <p:cBhvr>
                                        <p:cTn id="424" dur="1" fill="hold">
                                          <p:stCondLst>
                                            <p:cond delay="5499"/>
                                          </p:stCondLst>
                                        </p:cTn>
                                        <p:tgtEl>
                                          <p:spTgt spid="67"/>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68"/>
                                        </p:tgtEl>
                                        <p:attrNameLst>
                                          <p:attrName>style.visibility</p:attrName>
                                        </p:attrNameLst>
                                      </p:cBhvr>
                                      <p:to>
                                        <p:strVal val="visible"/>
                                      </p:to>
                                    </p:set>
                                    <p:anim calcmode="lin" valueType="num">
                                      <p:cBhvr>
                                        <p:cTn id="427" dur="4500" fill="hold"/>
                                        <p:tgtEl>
                                          <p:spTgt spid="68"/>
                                        </p:tgtEl>
                                        <p:attrNameLst>
                                          <p:attrName>ppt_w</p:attrName>
                                        </p:attrNameLst>
                                      </p:cBhvr>
                                      <p:tavLst>
                                        <p:tav tm="0">
                                          <p:val>
                                            <p:strVal val="#ppt_w"/>
                                          </p:val>
                                        </p:tav>
                                        <p:tav tm="100000">
                                          <p:val>
                                            <p:strVal val="#ppt_w"/>
                                          </p:val>
                                        </p:tav>
                                      </p:tavLst>
                                    </p:anim>
                                    <p:anim calcmode="lin" valueType="num">
                                      <p:cBhvr>
                                        <p:cTn id="428" dur="4500" fill="hold"/>
                                        <p:tgtEl>
                                          <p:spTgt spid="68"/>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4250" fill="hold"/>
                                        <p:tgtEl>
                                          <p:spTgt spid="68"/>
                                        </p:tgtEl>
                                        <p:attrNameLst>
                                          <p:attrName>r</p:attrName>
                                        </p:attrNameLst>
                                      </p:cBhvr>
                                    </p:animRot>
                                  </p:childTnLst>
                                </p:cTn>
                              </p:par>
                              <p:par>
                                <p:cTn id="431" presetID="2" presetClass="exit" presetSubtype="12" fill="hold" grpId="2" nodeType="withEffect">
                                  <p:stCondLst>
                                    <p:cond delay="0"/>
                                  </p:stCondLst>
                                  <p:childTnLst>
                                    <p:anim calcmode="lin" valueType="num">
                                      <p:cBhvr additive="base">
                                        <p:cTn id="432" dur="5500"/>
                                        <p:tgtEl>
                                          <p:spTgt spid="68"/>
                                        </p:tgtEl>
                                        <p:attrNameLst>
                                          <p:attrName>ppt_x</p:attrName>
                                        </p:attrNameLst>
                                      </p:cBhvr>
                                      <p:tavLst>
                                        <p:tav tm="0">
                                          <p:val>
                                            <p:strVal val="ppt_x"/>
                                          </p:val>
                                        </p:tav>
                                        <p:tav tm="100000">
                                          <p:val>
                                            <p:strVal val="0-ppt_w/2"/>
                                          </p:val>
                                        </p:tav>
                                      </p:tavLst>
                                    </p:anim>
                                    <p:anim calcmode="lin" valueType="num">
                                      <p:cBhvr additive="base">
                                        <p:cTn id="433" dur="5500"/>
                                        <p:tgtEl>
                                          <p:spTgt spid="68"/>
                                        </p:tgtEl>
                                        <p:attrNameLst>
                                          <p:attrName>ppt_y</p:attrName>
                                        </p:attrNameLst>
                                      </p:cBhvr>
                                      <p:tavLst>
                                        <p:tav tm="0">
                                          <p:val>
                                            <p:strVal val="ppt_y"/>
                                          </p:val>
                                        </p:tav>
                                        <p:tav tm="100000">
                                          <p:val>
                                            <p:strVal val="1+ppt_h/2"/>
                                          </p:val>
                                        </p:tav>
                                      </p:tavLst>
                                    </p:anim>
                                    <p:set>
                                      <p:cBhvr>
                                        <p:cTn id="434" dur="1" fill="hold">
                                          <p:stCondLst>
                                            <p:cond delay="5499"/>
                                          </p:stCondLst>
                                        </p:cTn>
                                        <p:tgtEl>
                                          <p:spTgt spid="68"/>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69"/>
                                        </p:tgtEl>
                                        <p:attrNameLst>
                                          <p:attrName>style.visibility</p:attrName>
                                        </p:attrNameLst>
                                      </p:cBhvr>
                                      <p:to>
                                        <p:strVal val="visible"/>
                                      </p:to>
                                    </p:set>
                                    <p:anim calcmode="lin" valueType="num">
                                      <p:cBhvr>
                                        <p:cTn id="437" dur="4500" fill="hold"/>
                                        <p:tgtEl>
                                          <p:spTgt spid="69"/>
                                        </p:tgtEl>
                                        <p:attrNameLst>
                                          <p:attrName>ppt_w</p:attrName>
                                        </p:attrNameLst>
                                      </p:cBhvr>
                                      <p:tavLst>
                                        <p:tav tm="0">
                                          <p:val>
                                            <p:strVal val="#ppt_w"/>
                                          </p:val>
                                        </p:tav>
                                        <p:tav tm="100000">
                                          <p:val>
                                            <p:strVal val="#ppt_w"/>
                                          </p:val>
                                        </p:tav>
                                      </p:tavLst>
                                    </p:anim>
                                    <p:anim calcmode="lin" valueType="num">
                                      <p:cBhvr>
                                        <p:cTn id="438" dur="4500" fill="hold"/>
                                        <p:tgtEl>
                                          <p:spTgt spid="69"/>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4250" fill="hold"/>
                                        <p:tgtEl>
                                          <p:spTgt spid="69"/>
                                        </p:tgtEl>
                                        <p:attrNameLst>
                                          <p:attrName>r</p:attrName>
                                        </p:attrNameLst>
                                      </p:cBhvr>
                                    </p:animRot>
                                  </p:childTnLst>
                                </p:cTn>
                              </p:par>
                              <p:par>
                                <p:cTn id="441" presetID="2" presetClass="exit" presetSubtype="12" fill="hold" grpId="2" nodeType="withEffect">
                                  <p:stCondLst>
                                    <p:cond delay="0"/>
                                  </p:stCondLst>
                                  <p:childTnLst>
                                    <p:anim calcmode="lin" valueType="num">
                                      <p:cBhvr additive="base">
                                        <p:cTn id="442" dur="5500"/>
                                        <p:tgtEl>
                                          <p:spTgt spid="69"/>
                                        </p:tgtEl>
                                        <p:attrNameLst>
                                          <p:attrName>ppt_x</p:attrName>
                                        </p:attrNameLst>
                                      </p:cBhvr>
                                      <p:tavLst>
                                        <p:tav tm="0">
                                          <p:val>
                                            <p:strVal val="ppt_x"/>
                                          </p:val>
                                        </p:tav>
                                        <p:tav tm="100000">
                                          <p:val>
                                            <p:strVal val="0-ppt_w/2"/>
                                          </p:val>
                                        </p:tav>
                                      </p:tavLst>
                                    </p:anim>
                                    <p:anim calcmode="lin" valueType="num">
                                      <p:cBhvr additive="base">
                                        <p:cTn id="443" dur="5500"/>
                                        <p:tgtEl>
                                          <p:spTgt spid="69"/>
                                        </p:tgtEl>
                                        <p:attrNameLst>
                                          <p:attrName>ppt_y</p:attrName>
                                        </p:attrNameLst>
                                      </p:cBhvr>
                                      <p:tavLst>
                                        <p:tav tm="0">
                                          <p:val>
                                            <p:strVal val="ppt_y"/>
                                          </p:val>
                                        </p:tav>
                                        <p:tav tm="100000">
                                          <p:val>
                                            <p:strVal val="1+ppt_h/2"/>
                                          </p:val>
                                        </p:tav>
                                      </p:tavLst>
                                    </p:anim>
                                    <p:set>
                                      <p:cBhvr>
                                        <p:cTn id="444" dur="1" fill="hold">
                                          <p:stCondLst>
                                            <p:cond delay="5499"/>
                                          </p:stCondLst>
                                        </p:cTn>
                                        <p:tgtEl>
                                          <p:spTgt spid="69"/>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70"/>
                                        </p:tgtEl>
                                        <p:attrNameLst>
                                          <p:attrName>style.visibility</p:attrName>
                                        </p:attrNameLst>
                                      </p:cBhvr>
                                      <p:to>
                                        <p:strVal val="visible"/>
                                      </p:to>
                                    </p:set>
                                    <p:anim calcmode="lin" valueType="num">
                                      <p:cBhvr>
                                        <p:cTn id="447" dur="4500" fill="hold"/>
                                        <p:tgtEl>
                                          <p:spTgt spid="70"/>
                                        </p:tgtEl>
                                        <p:attrNameLst>
                                          <p:attrName>ppt_w</p:attrName>
                                        </p:attrNameLst>
                                      </p:cBhvr>
                                      <p:tavLst>
                                        <p:tav tm="0">
                                          <p:val>
                                            <p:strVal val="#ppt_w"/>
                                          </p:val>
                                        </p:tav>
                                        <p:tav tm="100000">
                                          <p:val>
                                            <p:strVal val="#ppt_w"/>
                                          </p:val>
                                        </p:tav>
                                      </p:tavLst>
                                    </p:anim>
                                    <p:anim calcmode="lin" valueType="num">
                                      <p:cBhvr>
                                        <p:cTn id="448" dur="4500" fill="hold"/>
                                        <p:tgtEl>
                                          <p:spTgt spid="70"/>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4250" fill="hold"/>
                                        <p:tgtEl>
                                          <p:spTgt spid="70"/>
                                        </p:tgtEl>
                                        <p:attrNameLst>
                                          <p:attrName>r</p:attrName>
                                        </p:attrNameLst>
                                      </p:cBhvr>
                                    </p:animRot>
                                  </p:childTnLst>
                                </p:cTn>
                              </p:par>
                              <p:par>
                                <p:cTn id="451" presetID="2" presetClass="exit" presetSubtype="12" fill="hold" grpId="2" nodeType="withEffect">
                                  <p:stCondLst>
                                    <p:cond delay="0"/>
                                  </p:stCondLst>
                                  <p:childTnLst>
                                    <p:anim calcmode="lin" valueType="num">
                                      <p:cBhvr additive="base">
                                        <p:cTn id="452" dur="5500"/>
                                        <p:tgtEl>
                                          <p:spTgt spid="70"/>
                                        </p:tgtEl>
                                        <p:attrNameLst>
                                          <p:attrName>ppt_x</p:attrName>
                                        </p:attrNameLst>
                                      </p:cBhvr>
                                      <p:tavLst>
                                        <p:tav tm="0">
                                          <p:val>
                                            <p:strVal val="ppt_x"/>
                                          </p:val>
                                        </p:tav>
                                        <p:tav tm="100000">
                                          <p:val>
                                            <p:strVal val="0-ppt_w/2"/>
                                          </p:val>
                                        </p:tav>
                                      </p:tavLst>
                                    </p:anim>
                                    <p:anim calcmode="lin" valueType="num">
                                      <p:cBhvr additive="base">
                                        <p:cTn id="453" dur="5500"/>
                                        <p:tgtEl>
                                          <p:spTgt spid="70"/>
                                        </p:tgtEl>
                                        <p:attrNameLst>
                                          <p:attrName>ppt_y</p:attrName>
                                        </p:attrNameLst>
                                      </p:cBhvr>
                                      <p:tavLst>
                                        <p:tav tm="0">
                                          <p:val>
                                            <p:strVal val="ppt_y"/>
                                          </p:val>
                                        </p:tav>
                                        <p:tav tm="100000">
                                          <p:val>
                                            <p:strVal val="1+ppt_h/2"/>
                                          </p:val>
                                        </p:tav>
                                      </p:tavLst>
                                    </p:anim>
                                    <p:set>
                                      <p:cBhvr>
                                        <p:cTn id="454" dur="1" fill="hold">
                                          <p:stCondLst>
                                            <p:cond delay="5499"/>
                                          </p:stCondLst>
                                        </p:cTn>
                                        <p:tgtEl>
                                          <p:spTgt spid="70"/>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71"/>
                                        </p:tgtEl>
                                        <p:attrNameLst>
                                          <p:attrName>style.visibility</p:attrName>
                                        </p:attrNameLst>
                                      </p:cBhvr>
                                      <p:to>
                                        <p:strVal val="visible"/>
                                      </p:to>
                                    </p:set>
                                    <p:anim calcmode="lin" valueType="num">
                                      <p:cBhvr>
                                        <p:cTn id="457" dur="4500" fill="hold"/>
                                        <p:tgtEl>
                                          <p:spTgt spid="71"/>
                                        </p:tgtEl>
                                        <p:attrNameLst>
                                          <p:attrName>ppt_w</p:attrName>
                                        </p:attrNameLst>
                                      </p:cBhvr>
                                      <p:tavLst>
                                        <p:tav tm="0">
                                          <p:val>
                                            <p:strVal val="#ppt_w"/>
                                          </p:val>
                                        </p:tav>
                                        <p:tav tm="100000">
                                          <p:val>
                                            <p:strVal val="#ppt_w"/>
                                          </p:val>
                                        </p:tav>
                                      </p:tavLst>
                                    </p:anim>
                                    <p:anim calcmode="lin" valueType="num">
                                      <p:cBhvr>
                                        <p:cTn id="458" dur="4500" fill="hold"/>
                                        <p:tgtEl>
                                          <p:spTgt spid="71"/>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4250" fill="hold"/>
                                        <p:tgtEl>
                                          <p:spTgt spid="71"/>
                                        </p:tgtEl>
                                        <p:attrNameLst>
                                          <p:attrName>r</p:attrName>
                                        </p:attrNameLst>
                                      </p:cBhvr>
                                    </p:animRot>
                                  </p:childTnLst>
                                </p:cTn>
                              </p:par>
                              <p:par>
                                <p:cTn id="461" presetID="2" presetClass="exit" presetSubtype="12" fill="hold" grpId="2" nodeType="withEffect">
                                  <p:stCondLst>
                                    <p:cond delay="0"/>
                                  </p:stCondLst>
                                  <p:childTnLst>
                                    <p:anim calcmode="lin" valueType="num">
                                      <p:cBhvr additive="base">
                                        <p:cTn id="462" dur="5500"/>
                                        <p:tgtEl>
                                          <p:spTgt spid="71"/>
                                        </p:tgtEl>
                                        <p:attrNameLst>
                                          <p:attrName>ppt_x</p:attrName>
                                        </p:attrNameLst>
                                      </p:cBhvr>
                                      <p:tavLst>
                                        <p:tav tm="0">
                                          <p:val>
                                            <p:strVal val="ppt_x"/>
                                          </p:val>
                                        </p:tav>
                                        <p:tav tm="100000">
                                          <p:val>
                                            <p:strVal val="0-ppt_w/2"/>
                                          </p:val>
                                        </p:tav>
                                      </p:tavLst>
                                    </p:anim>
                                    <p:anim calcmode="lin" valueType="num">
                                      <p:cBhvr additive="base">
                                        <p:cTn id="463" dur="5500"/>
                                        <p:tgtEl>
                                          <p:spTgt spid="71"/>
                                        </p:tgtEl>
                                        <p:attrNameLst>
                                          <p:attrName>ppt_y</p:attrName>
                                        </p:attrNameLst>
                                      </p:cBhvr>
                                      <p:tavLst>
                                        <p:tav tm="0">
                                          <p:val>
                                            <p:strVal val="ppt_y"/>
                                          </p:val>
                                        </p:tav>
                                        <p:tav tm="100000">
                                          <p:val>
                                            <p:strVal val="1+ppt_h/2"/>
                                          </p:val>
                                        </p:tav>
                                      </p:tavLst>
                                    </p:anim>
                                    <p:set>
                                      <p:cBhvr>
                                        <p:cTn id="464" dur="1" fill="hold">
                                          <p:stCondLst>
                                            <p:cond delay="5499"/>
                                          </p:stCondLst>
                                        </p:cTn>
                                        <p:tgtEl>
                                          <p:spTgt spid="71"/>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72"/>
                                        </p:tgtEl>
                                        <p:attrNameLst>
                                          <p:attrName>style.visibility</p:attrName>
                                        </p:attrNameLst>
                                      </p:cBhvr>
                                      <p:to>
                                        <p:strVal val="visible"/>
                                      </p:to>
                                    </p:set>
                                    <p:anim calcmode="lin" valueType="num">
                                      <p:cBhvr>
                                        <p:cTn id="467" dur="4500" fill="hold"/>
                                        <p:tgtEl>
                                          <p:spTgt spid="72"/>
                                        </p:tgtEl>
                                        <p:attrNameLst>
                                          <p:attrName>ppt_w</p:attrName>
                                        </p:attrNameLst>
                                      </p:cBhvr>
                                      <p:tavLst>
                                        <p:tav tm="0">
                                          <p:val>
                                            <p:strVal val="#ppt_w"/>
                                          </p:val>
                                        </p:tav>
                                        <p:tav tm="100000">
                                          <p:val>
                                            <p:strVal val="#ppt_w"/>
                                          </p:val>
                                        </p:tav>
                                      </p:tavLst>
                                    </p:anim>
                                    <p:anim calcmode="lin" valueType="num">
                                      <p:cBhvr>
                                        <p:cTn id="468" dur="4500" fill="hold"/>
                                        <p:tgtEl>
                                          <p:spTgt spid="72"/>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4250" fill="hold"/>
                                        <p:tgtEl>
                                          <p:spTgt spid="72"/>
                                        </p:tgtEl>
                                        <p:attrNameLst>
                                          <p:attrName>r</p:attrName>
                                        </p:attrNameLst>
                                      </p:cBhvr>
                                    </p:animRot>
                                  </p:childTnLst>
                                </p:cTn>
                              </p:par>
                              <p:par>
                                <p:cTn id="471" presetID="2" presetClass="exit" presetSubtype="12" fill="hold" grpId="2" nodeType="withEffect">
                                  <p:stCondLst>
                                    <p:cond delay="0"/>
                                  </p:stCondLst>
                                  <p:childTnLst>
                                    <p:anim calcmode="lin" valueType="num">
                                      <p:cBhvr additive="base">
                                        <p:cTn id="472" dur="5500"/>
                                        <p:tgtEl>
                                          <p:spTgt spid="72"/>
                                        </p:tgtEl>
                                        <p:attrNameLst>
                                          <p:attrName>ppt_x</p:attrName>
                                        </p:attrNameLst>
                                      </p:cBhvr>
                                      <p:tavLst>
                                        <p:tav tm="0">
                                          <p:val>
                                            <p:strVal val="ppt_x"/>
                                          </p:val>
                                        </p:tav>
                                        <p:tav tm="100000">
                                          <p:val>
                                            <p:strVal val="0-ppt_w/2"/>
                                          </p:val>
                                        </p:tav>
                                      </p:tavLst>
                                    </p:anim>
                                    <p:anim calcmode="lin" valueType="num">
                                      <p:cBhvr additive="base">
                                        <p:cTn id="473" dur="5500"/>
                                        <p:tgtEl>
                                          <p:spTgt spid="72"/>
                                        </p:tgtEl>
                                        <p:attrNameLst>
                                          <p:attrName>ppt_y</p:attrName>
                                        </p:attrNameLst>
                                      </p:cBhvr>
                                      <p:tavLst>
                                        <p:tav tm="0">
                                          <p:val>
                                            <p:strVal val="ppt_y"/>
                                          </p:val>
                                        </p:tav>
                                        <p:tav tm="100000">
                                          <p:val>
                                            <p:strVal val="1+ppt_h/2"/>
                                          </p:val>
                                        </p:tav>
                                      </p:tavLst>
                                    </p:anim>
                                    <p:set>
                                      <p:cBhvr>
                                        <p:cTn id="474" dur="1" fill="hold">
                                          <p:stCondLst>
                                            <p:cond delay="5499"/>
                                          </p:stCondLst>
                                        </p:cTn>
                                        <p:tgtEl>
                                          <p:spTgt spid="72"/>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73"/>
                                        </p:tgtEl>
                                        <p:attrNameLst>
                                          <p:attrName>style.visibility</p:attrName>
                                        </p:attrNameLst>
                                      </p:cBhvr>
                                      <p:to>
                                        <p:strVal val="visible"/>
                                      </p:to>
                                    </p:set>
                                    <p:anim calcmode="lin" valueType="num">
                                      <p:cBhvr>
                                        <p:cTn id="477" dur="4500" fill="hold"/>
                                        <p:tgtEl>
                                          <p:spTgt spid="73"/>
                                        </p:tgtEl>
                                        <p:attrNameLst>
                                          <p:attrName>ppt_w</p:attrName>
                                        </p:attrNameLst>
                                      </p:cBhvr>
                                      <p:tavLst>
                                        <p:tav tm="0">
                                          <p:val>
                                            <p:strVal val="#ppt_w"/>
                                          </p:val>
                                        </p:tav>
                                        <p:tav tm="100000">
                                          <p:val>
                                            <p:strVal val="#ppt_w"/>
                                          </p:val>
                                        </p:tav>
                                      </p:tavLst>
                                    </p:anim>
                                    <p:anim calcmode="lin" valueType="num">
                                      <p:cBhvr>
                                        <p:cTn id="478" dur="4500" fill="hold"/>
                                        <p:tgtEl>
                                          <p:spTgt spid="73"/>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4250" fill="hold"/>
                                        <p:tgtEl>
                                          <p:spTgt spid="73"/>
                                        </p:tgtEl>
                                        <p:attrNameLst>
                                          <p:attrName>r</p:attrName>
                                        </p:attrNameLst>
                                      </p:cBhvr>
                                    </p:animRot>
                                  </p:childTnLst>
                                </p:cTn>
                              </p:par>
                              <p:par>
                                <p:cTn id="481" presetID="2" presetClass="exit" presetSubtype="12" fill="hold" grpId="2" nodeType="withEffect">
                                  <p:stCondLst>
                                    <p:cond delay="0"/>
                                  </p:stCondLst>
                                  <p:childTnLst>
                                    <p:anim calcmode="lin" valueType="num">
                                      <p:cBhvr additive="base">
                                        <p:cTn id="482" dur="5500"/>
                                        <p:tgtEl>
                                          <p:spTgt spid="73"/>
                                        </p:tgtEl>
                                        <p:attrNameLst>
                                          <p:attrName>ppt_x</p:attrName>
                                        </p:attrNameLst>
                                      </p:cBhvr>
                                      <p:tavLst>
                                        <p:tav tm="0">
                                          <p:val>
                                            <p:strVal val="ppt_x"/>
                                          </p:val>
                                        </p:tav>
                                        <p:tav tm="100000">
                                          <p:val>
                                            <p:strVal val="0-ppt_w/2"/>
                                          </p:val>
                                        </p:tav>
                                      </p:tavLst>
                                    </p:anim>
                                    <p:anim calcmode="lin" valueType="num">
                                      <p:cBhvr additive="base">
                                        <p:cTn id="483" dur="5500"/>
                                        <p:tgtEl>
                                          <p:spTgt spid="73"/>
                                        </p:tgtEl>
                                        <p:attrNameLst>
                                          <p:attrName>ppt_y</p:attrName>
                                        </p:attrNameLst>
                                      </p:cBhvr>
                                      <p:tavLst>
                                        <p:tav tm="0">
                                          <p:val>
                                            <p:strVal val="ppt_y"/>
                                          </p:val>
                                        </p:tav>
                                        <p:tav tm="100000">
                                          <p:val>
                                            <p:strVal val="1+ppt_h/2"/>
                                          </p:val>
                                        </p:tav>
                                      </p:tavLst>
                                    </p:anim>
                                    <p:set>
                                      <p:cBhvr>
                                        <p:cTn id="484" dur="1" fill="hold">
                                          <p:stCondLst>
                                            <p:cond delay="5499"/>
                                          </p:stCondLst>
                                        </p:cTn>
                                        <p:tgtEl>
                                          <p:spTgt spid="73"/>
                                        </p:tgtEl>
                                        <p:attrNameLst>
                                          <p:attrName>style.visibility</p:attrName>
                                        </p:attrNameLst>
                                      </p:cBhvr>
                                      <p:to>
                                        <p:strVal val="hidden"/>
                                      </p:to>
                                    </p:set>
                                  </p:childTnLst>
                                </p:cTn>
                              </p:par>
                              <p:par>
                                <p:cTn id="485" presetID="16" presetClass="entr" presetSubtype="37" fill="hold" nodeType="withEffect">
                                  <p:stCondLst>
                                    <p:cond delay="750"/>
                                  </p:stCondLst>
                                  <p:childTnLst>
                                    <p:set>
                                      <p:cBhvr>
                                        <p:cTn id="486" dur="1" fill="hold">
                                          <p:stCondLst>
                                            <p:cond delay="0"/>
                                          </p:stCondLst>
                                        </p:cTn>
                                        <p:tgtEl>
                                          <p:spTgt spid="76"/>
                                        </p:tgtEl>
                                        <p:attrNameLst>
                                          <p:attrName>style.visibility</p:attrName>
                                        </p:attrNameLst>
                                      </p:cBhvr>
                                      <p:to>
                                        <p:strVal val="visible"/>
                                      </p:to>
                                    </p:set>
                                    <p:animEffect transition="in" filter="barn(outVertical)">
                                      <p:cBhvr>
                                        <p:cTn id="487" dur="4500"/>
                                        <p:tgtEl>
                                          <p:spTgt spid="76"/>
                                        </p:tgtEl>
                                      </p:cBhvr>
                                    </p:animEffect>
                                  </p:childTnLst>
                                </p:cTn>
                              </p:par>
                              <p:par>
                                <p:cTn id="488" presetID="23" presetClass="entr" presetSubtype="272" fill="hold" nodeType="withEffect">
                                  <p:stCondLst>
                                    <p:cond delay="750"/>
                                  </p:stCondLst>
                                  <p:childTnLst>
                                    <p:set>
                                      <p:cBhvr>
                                        <p:cTn id="489" dur="1" fill="hold">
                                          <p:stCondLst>
                                            <p:cond delay="0"/>
                                          </p:stCondLst>
                                        </p:cTn>
                                        <p:tgtEl>
                                          <p:spTgt spid="76"/>
                                        </p:tgtEl>
                                        <p:attrNameLst>
                                          <p:attrName>style.visibility</p:attrName>
                                        </p:attrNameLst>
                                      </p:cBhvr>
                                      <p:to>
                                        <p:strVal val="visible"/>
                                      </p:to>
                                    </p:set>
                                    <p:anim calcmode="lin" valueType="num">
                                      <p:cBhvr>
                                        <p:cTn id="490" dur="4500" fill="hold"/>
                                        <p:tgtEl>
                                          <p:spTgt spid="76"/>
                                        </p:tgtEl>
                                        <p:attrNameLst>
                                          <p:attrName>ppt_w</p:attrName>
                                        </p:attrNameLst>
                                      </p:cBhvr>
                                      <p:tavLst>
                                        <p:tav tm="0">
                                          <p:val>
                                            <p:strVal val="2/3*#ppt_w"/>
                                          </p:val>
                                        </p:tav>
                                        <p:tav tm="100000">
                                          <p:val>
                                            <p:strVal val="#ppt_w"/>
                                          </p:val>
                                        </p:tav>
                                      </p:tavLst>
                                    </p:anim>
                                    <p:anim calcmode="lin" valueType="num">
                                      <p:cBhvr>
                                        <p:cTn id="491" dur="4500" fill="hold"/>
                                        <p:tgtEl>
                                          <p:spTgt spid="76"/>
                                        </p:tgtEl>
                                        <p:attrNameLst>
                                          <p:attrName>ppt_h</p:attrName>
                                        </p:attrNameLst>
                                      </p:cBhvr>
                                      <p:tavLst>
                                        <p:tav tm="0">
                                          <p:val>
                                            <p:strVal val="2/3*#ppt_h"/>
                                          </p:val>
                                        </p:tav>
                                        <p:tav tm="100000">
                                          <p:val>
                                            <p:strVal val="#ppt_h"/>
                                          </p:val>
                                        </p:tav>
                                      </p:tavLst>
                                    </p:anim>
                                  </p:childTnLst>
                                </p:cTn>
                              </p:par>
                              <p:par>
                                <p:cTn id="492" presetID="9" presetClass="emph" presetSubtype="0" nodeType="withEffect">
                                  <p:stCondLst>
                                    <p:cond delay="0"/>
                                  </p:stCondLst>
                                  <p:childTnLst>
                                    <p:set>
                                      <p:cBhvr rctx="PPT">
                                        <p:cTn id="493" dur="indefinite"/>
                                        <p:tgtEl>
                                          <p:spTgt spid="74"/>
                                        </p:tgtEl>
                                        <p:attrNameLst>
                                          <p:attrName>style.opacity</p:attrName>
                                        </p:attrNameLst>
                                      </p:cBhvr>
                                      <p:to>
                                        <p:strVal val="0"/>
                                      </p:to>
                                    </p:set>
                                    <p:animEffect filter="image" prLst="opacity: 0">
                                      <p:cBhvr rctx="IE">
                                        <p:cTn id="494" dur="indefinite"/>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54" grpId="0" animBg="1"/>
      <p:bldP spid="54" grpId="1" animBg="1"/>
      <p:bldP spid="54"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 name="92 Grupo"/>
          <p:cNvGrpSpPr/>
          <p:nvPr/>
        </p:nvGrpSpPr>
        <p:grpSpPr>
          <a:xfrm>
            <a:off x="0" y="0"/>
            <a:ext cx="9144000" cy="5143500"/>
            <a:chOff x="0" y="0"/>
            <a:chExt cx="9144000" cy="5143500"/>
          </a:xfrm>
        </p:grpSpPr>
        <p:sp>
          <p:nvSpPr>
            <p:cNvPr id="95" name="94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10800000">
              <a:off x="4556246" y="2560138"/>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0800000" flipH="1">
              <a:off x="0" y="257175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4" name="93 Imagen" descr="Diapositiva36"/>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0" y="-7744"/>
            <a:ext cx="9144000" cy="5143500"/>
          </a:xfrm>
          <a:prstGeom prst="rect">
            <a:avLst/>
          </a:prstGeom>
          <a:noFill/>
          <a:ln>
            <a:noFill/>
          </a:ln>
        </p:spPr>
      </p:pic>
      <p:sp>
        <p:nvSpPr>
          <p:cNvPr id="3" name="2 Rectángulo"/>
          <p:cNvSpPr/>
          <p:nvPr/>
        </p:nvSpPr>
        <p:spPr>
          <a:xfrm rot="18858351" flipH="1">
            <a:off x="458003" y="2508836"/>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8858351" flipH="1">
            <a:off x="808807" y="3171095"/>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8858351" flipH="1">
            <a:off x="107198" y="3171095"/>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8858351" flipH="1">
            <a:off x="458003" y="3825518"/>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8858351" flipH="1">
            <a:off x="1159612" y="3800720"/>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8858351" flipH="1">
            <a:off x="-243608" y="382374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8858351" flipH="1">
            <a:off x="4165907" y="2508836"/>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8858351" flipH="1">
            <a:off x="4516711" y="3171095"/>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8858351" flipH="1">
            <a:off x="3815102" y="3171095"/>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8858351" flipH="1">
            <a:off x="4165907" y="3825518"/>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8858351" flipH="1">
            <a:off x="4867516" y="3800720"/>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8858351" flipH="1">
            <a:off x="3464298" y="382374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8858351" flipH="1">
            <a:off x="2293699" y="2508836"/>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8858351" flipH="1">
            <a:off x="2644503" y="3171095"/>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8858351" flipH="1">
            <a:off x="1942894" y="3171095"/>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8858351" flipH="1">
            <a:off x="2293699" y="3825518"/>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8858351" flipH="1">
            <a:off x="2995308" y="3800720"/>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8858351" flipH="1">
            <a:off x="1592090" y="382374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8858351" flipH="1">
            <a:off x="7873811" y="2508836"/>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8858351" flipH="1">
            <a:off x="8224615" y="3171095"/>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8858351" flipH="1">
            <a:off x="7523006" y="3171095"/>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8858351" flipH="1">
            <a:off x="7873811" y="3825518"/>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8858351" flipH="1">
            <a:off x="8575420" y="3800720"/>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8858351" flipH="1">
            <a:off x="7172202" y="382374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8858351" flipH="1">
            <a:off x="6038115" y="2508836"/>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8858351" flipH="1">
            <a:off x="6388919" y="3171095"/>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8858351" flipH="1">
            <a:off x="5687309" y="3171095"/>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8858351" flipH="1">
            <a:off x="6038115" y="3825518"/>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8858351" flipH="1">
            <a:off x="6739724" y="3800720"/>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8858351" flipH="1">
            <a:off x="5336506" y="382374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8858351" flipV="1">
            <a:off x="7871503" y="1809291"/>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8858351" flipV="1">
            <a:off x="7520699" y="114703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8858351" flipV="1">
            <a:off x="8222308" y="114703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8858351" flipV="1">
            <a:off x="7871503" y="492608"/>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8858351" flipV="1">
            <a:off x="7169894" y="517406"/>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8858351" flipV="1">
            <a:off x="8573112" y="494384"/>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8858351" flipV="1">
            <a:off x="4163599" y="1809291"/>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8858351" flipV="1">
            <a:off x="3812795" y="114703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8858351" flipV="1">
            <a:off x="4514404" y="114703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8858351" flipV="1">
            <a:off x="4163599" y="492608"/>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8858351" flipV="1">
            <a:off x="3461989" y="517406"/>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8858351" flipV="1">
            <a:off x="4865208" y="494384"/>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8858351" flipV="1">
            <a:off x="6035807" y="1809291"/>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8858351" flipV="1">
            <a:off x="5685003" y="114703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8858351" flipV="1">
            <a:off x="6386610" y="114703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8858351" flipV="1">
            <a:off x="6035807" y="492608"/>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8858351" flipV="1">
            <a:off x="5334198" y="517406"/>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8858351" flipV="1">
            <a:off x="6737416" y="494384"/>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8858351" flipV="1">
            <a:off x="455695" y="1809291"/>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8858351" flipV="1">
            <a:off x="104890" y="114703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8858351" flipV="1">
            <a:off x="806500" y="114703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8858351" flipV="1">
            <a:off x="455695" y="492608"/>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8858351" flipV="1">
            <a:off x="-245916" y="517406"/>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8858351" flipV="1">
            <a:off x="1157304" y="494384"/>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8858351" flipV="1">
            <a:off x="2291391" y="1809291"/>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8858351" flipV="1">
            <a:off x="1940587" y="114703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8858351" flipV="1">
            <a:off x="2642196" y="1147032"/>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8858351" flipV="1">
            <a:off x="2291391" y="492608"/>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8858351" flipV="1">
            <a:off x="1589782" y="517406"/>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8858351" flipV="1">
            <a:off x="2993000" y="494384"/>
            <a:ext cx="790687" cy="849295"/>
          </a:xfrm>
          <a:prstGeom prst="rect">
            <a:avLst/>
          </a:prstGeom>
          <a:gradFill>
            <a:gsLst>
              <a:gs pos="27500">
                <a:srgbClr val="006600"/>
              </a:gs>
              <a:gs pos="33000">
                <a:srgbClr val="FFC000">
                  <a:alpha val="37000"/>
                </a:srgbClr>
              </a:gs>
              <a:gs pos="22000">
                <a:srgbClr val="CCFF33"/>
              </a:gs>
            </a:gsLst>
            <a:path path="circle">
              <a:fillToRect l="50000" t="50000" r="50000" b="50000"/>
            </a:path>
          </a:gradFill>
          <a:ln w="19050" cmpd="sng">
            <a:solidFill>
              <a:srgbClr val="FFC000"/>
            </a:solidFill>
            <a:prstDash val="sysDot"/>
          </a:ln>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9" name="98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612576" y="0"/>
            <a:ext cx="10225136" cy="5181600"/>
          </a:xfrm>
          <a:prstGeom prst="rect">
            <a:avLst/>
          </a:prstGeom>
          <a:noFill/>
          <a:ln>
            <a:noFill/>
          </a:ln>
        </p:spPr>
      </p:pic>
    </p:spTree>
    <p:extLst>
      <p:ext uri="{BB962C8B-B14F-4D97-AF65-F5344CB8AC3E}">
        <p14:creationId xmlns:p14="http://schemas.microsoft.com/office/powerpoint/2010/main" val="734659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000"/>
                                  </p:stCondLst>
                                  <p:childTnLst>
                                    <p:set>
                                      <p:cBhvr>
                                        <p:cTn id="906" dur="1" fill="hold">
                                          <p:stCondLst>
                                            <p:cond delay="0"/>
                                          </p:stCondLst>
                                        </p:cTn>
                                        <p:tgtEl>
                                          <p:spTgt spid="94"/>
                                        </p:tgtEl>
                                        <p:attrNameLst>
                                          <p:attrName>style.visibility</p:attrName>
                                        </p:attrNameLst>
                                      </p:cBhvr>
                                      <p:to>
                                        <p:strVal val="visible"/>
                                      </p:to>
                                    </p:set>
                                    <p:anim calcmode="lin" valueType="num">
                                      <p:cBhvr>
                                        <p:cTn id="907" dur="3750" fill="hold"/>
                                        <p:tgtEl>
                                          <p:spTgt spid="94"/>
                                        </p:tgtEl>
                                        <p:attrNameLst>
                                          <p:attrName>ppt_w</p:attrName>
                                        </p:attrNameLst>
                                      </p:cBhvr>
                                      <p:tavLst>
                                        <p:tav tm="0">
                                          <p:val>
                                            <p:strVal val="4/3*#ppt_w"/>
                                          </p:val>
                                        </p:tav>
                                        <p:tav tm="100000">
                                          <p:val>
                                            <p:strVal val="#ppt_w"/>
                                          </p:val>
                                        </p:tav>
                                      </p:tavLst>
                                    </p:anim>
                                    <p:anim calcmode="lin" valueType="num">
                                      <p:cBhvr>
                                        <p:cTn id="908" dur="3750" fill="hold"/>
                                        <p:tgtEl>
                                          <p:spTgt spid="94"/>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000"/>
                                  </p:stCondLst>
                                  <p:childTnLst>
                                    <p:set>
                                      <p:cBhvr>
                                        <p:cTn id="910" dur="1" fill="hold">
                                          <p:stCondLst>
                                            <p:cond delay="0"/>
                                          </p:stCondLst>
                                        </p:cTn>
                                        <p:tgtEl>
                                          <p:spTgt spid="94"/>
                                        </p:tgtEl>
                                        <p:attrNameLst>
                                          <p:attrName>style.visibility</p:attrName>
                                        </p:attrNameLst>
                                      </p:cBhvr>
                                      <p:to>
                                        <p:strVal val="visible"/>
                                      </p:to>
                                    </p:set>
                                    <p:animEffect transition="in" filter="barn(outHorizontal)">
                                      <p:cBhvr>
                                        <p:cTn id="911" dur="3750"/>
                                        <p:tgtEl>
                                          <p:spTgt spid="94"/>
                                        </p:tgtEl>
                                      </p:cBhvr>
                                    </p:animEffect>
                                  </p:childTnLst>
                                </p:cTn>
                              </p:par>
                              <p:par>
                                <p:cTn id="912" presetID="9" presetClass="emph" presetSubtype="0" nodeType="withEffect">
                                  <p:stCondLst>
                                    <p:cond delay="0"/>
                                  </p:stCondLst>
                                  <p:childTnLst>
                                    <p:set>
                                      <p:cBhvr rctx="PPT">
                                        <p:cTn id="913" dur="indefinite"/>
                                        <p:tgtEl>
                                          <p:spTgt spid="99"/>
                                        </p:tgtEl>
                                        <p:attrNameLst>
                                          <p:attrName>style.opacity</p:attrName>
                                        </p:attrNameLst>
                                      </p:cBhvr>
                                      <p:to>
                                        <p:strVal val="0"/>
                                      </p:to>
                                    </p:set>
                                    <p:animEffect filter="image" prLst="opacity: 0">
                                      <p:cBhvr rctx="IE">
                                        <p:cTn id="914" dur="indefinite"/>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34281" y="-41076"/>
            <a:ext cx="9144000" cy="5184576"/>
            <a:chOff x="0" y="0"/>
            <a:chExt cx="9144000" cy="5184576"/>
          </a:xfrm>
        </p:grpSpPr>
        <p:sp>
          <p:nvSpPr>
            <p:cNvPr id="32" name="31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a:off x="4556246" y="2560138"/>
              <a:ext cx="4572000" cy="2624438"/>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flipH="1">
              <a:off x="0" y="2571750"/>
              <a:ext cx="4572000" cy="2612826"/>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1" name="30 Imagen" descr="Diapositiva37"/>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27181" y="-30478"/>
            <a:ext cx="9144000" cy="5143500"/>
          </a:xfrm>
          <a:prstGeom prst="rect">
            <a:avLst/>
          </a:prstGeom>
          <a:noFill/>
          <a:ln>
            <a:noFill/>
          </a:ln>
        </p:spPr>
      </p:pic>
      <p:sp>
        <p:nvSpPr>
          <p:cNvPr id="2" name="1 Rectángulo"/>
          <p:cNvSpPr/>
          <p:nvPr/>
        </p:nvSpPr>
        <p:spPr>
          <a:xfrm rot="5400000">
            <a:off x="236096" y="-236096"/>
            <a:ext cx="915761" cy="1387954"/>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5400000">
            <a:off x="847655" y="211411"/>
            <a:ext cx="915765" cy="1387954"/>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1423719" y="643460"/>
            <a:ext cx="915765" cy="1387954"/>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1950072" y="1095912"/>
            <a:ext cx="915761" cy="1387954"/>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2521544" y="1563908"/>
            <a:ext cx="915761" cy="1387954"/>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8034646" y="4034142"/>
            <a:ext cx="987775" cy="1230942"/>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a:off x="7423080" y="3586637"/>
            <a:ext cx="987777" cy="1230941"/>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a:off x="6847017" y="3154589"/>
            <a:ext cx="987777" cy="1230943"/>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a:off x="6320671" y="2702140"/>
            <a:ext cx="987774" cy="1230943"/>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a:off x="5749201" y="2234141"/>
            <a:ext cx="987772" cy="1230943"/>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5400000" flipH="1">
            <a:off x="162940" y="3992782"/>
            <a:ext cx="987775" cy="1313657"/>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5400000" flipH="1">
            <a:off x="789163" y="3507343"/>
            <a:ext cx="987773" cy="1313657"/>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5400000" flipH="1">
            <a:off x="1350570" y="3113235"/>
            <a:ext cx="987773" cy="1313657"/>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5400000" flipH="1">
            <a:off x="1876920" y="2660785"/>
            <a:ext cx="987773" cy="1313657"/>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5400000" flipH="1">
            <a:off x="2448392" y="2192785"/>
            <a:ext cx="987773" cy="1313657"/>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flipH="1">
            <a:off x="8036757" y="-191479"/>
            <a:ext cx="915767" cy="1298725"/>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flipH="1">
            <a:off x="7425197" y="256024"/>
            <a:ext cx="915767" cy="1298725"/>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flipH="1">
            <a:off x="6849133" y="688071"/>
            <a:ext cx="915767" cy="1298725"/>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flipH="1">
            <a:off x="6322783" y="1140522"/>
            <a:ext cx="915767" cy="1298725"/>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flipH="1">
            <a:off x="5751309" y="1608522"/>
            <a:ext cx="915768" cy="1298725"/>
          </a:xfrm>
          <a:prstGeom prst="rect">
            <a:avLst/>
          </a:prstGeom>
          <a:gradFill flip="none" rotWithShape="1">
            <a:gsLst>
              <a:gs pos="18000">
                <a:srgbClr val="7030A0">
                  <a:lumMod val="0"/>
                </a:srgbClr>
              </a:gs>
              <a:gs pos="10000">
                <a:srgbClr val="6600FF"/>
              </a:gs>
              <a:gs pos="0">
                <a:srgbClr val="BF95FF"/>
              </a:gs>
              <a:gs pos="24000">
                <a:schemeClr val="bg1">
                  <a:alpha val="0"/>
                </a:schemeClr>
              </a:gs>
            </a:gsLst>
            <a:path path="circle">
              <a:fillToRect l="50000" t="50000" r="50000" b="50000"/>
            </a:path>
            <a:tileRect/>
          </a:gradFill>
          <a:ln w="25400">
            <a:gradFill>
              <a:gsLst>
                <a:gs pos="0">
                  <a:srgbClr val="99FF33"/>
                </a:gs>
                <a:gs pos="50000">
                  <a:srgbClr val="008000"/>
                </a:gs>
                <a:gs pos="100000">
                  <a:srgbClr val="99FF33"/>
                </a:gs>
              </a:gsLst>
              <a:lin ang="5400000" scaled="0"/>
            </a:gradFill>
            <a:prstDash val="sysDot"/>
          </a:ln>
          <a:effectLst>
            <a:outerShdw blurRad="330200" dist="50800" dir="5400000" algn="ctr" rotWithShape="0">
              <a:schemeClr val="tx1"/>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9" name="28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144773" y="-38100"/>
            <a:ext cx="9324528" cy="5181600"/>
          </a:xfrm>
          <a:prstGeom prst="rect">
            <a:avLst/>
          </a:prstGeom>
          <a:noFill/>
          <a:ln>
            <a:noFill/>
          </a:ln>
        </p:spPr>
      </p:pic>
    </p:spTree>
    <p:extLst>
      <p:ext uri="{BB962C8B-B14F-4D97-AF65-F5344CB8AC3E}">
        <p14:creationId xmlns:p14="http://schemas.microsoft.com/office/powerpoint/2010/main" val="16874298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390" fill="hold"/>
                                        <p:tgtEl>
                                          <p:spTgt spid="2"/>
                                        </p:tgtEl>
                                        <p:attrNameLst>
                                          <p:attrName>ppt_x</p:attrName>
                                        </p:attrNameLst>
                                      </p:cBhvr>
                                      <p:tavLst>
                                        <p:tav tm="0">
                                          <p:val>
                                            <p:strVal val="1+#ppt_w/2"/>
                                          </p:val>
                                        </p:tav>
                                        <p:tav tm="100000">
                                          <p:val>
                                            <p:strVal val="#ppt_x"/>
                                          </p:val>
                                        </p:tav>
                                      </p:tavLst>
                                    </p:anim>
                                    <p:anim calcmode="lin" valueType="num">
                                      <p:cBhvr additive="base">
                                        <p:cTn id="8" dur="2390" fill="hold"/>
                                        <p:tgtEl>
                                          <p:spTgt spid="2"/>
                                        </p:tgtEl>
                                        <p:attrNameLst>
                                          <p:attrName>ppt_y</p:attrName>
                                        </p:attrNameLst>
                                      </p:cBhvr>
                                      <p:tavLst>
                                        <p:tav tm="0">
                                          <p:val>
                                            <p:strVal val="1+#ppt_h/2"/>
                                          </p:val>
                                        </p:tav>
                                        <p:tav tm="100000">
                                          <p:val>
                                            <p:strVal val="#ppt_y"/>
                                          </p:val>
                                        </p:tav>
                                      </p:tavLst>
                                    </p:anim>
                                  </p:childTnLst>
                                </p:cTn>
                              </p:par>
                              <p:par>
                                <p:cTn id="9" presetID="16" presetClass="entr" presetSubtype="42"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Horizontal)">
                                      <p:cBhvr>
                                        <p:cTn id="11" dur="2390"/>
                                        <p:tgtEl>
                                          <p:spTgt spid="2"/>
                                        </p:tgtEl>
                                      </p:cBhvr>
                                    </p:animEffect>
                                  </p:childTnLst>
                                </p:cTn>
                              </p:par>
                              <p:par>
                                <p:cTn id="12" presetID="8" presetClass="emph" presetSubtype="0" fill="hold" grpId="2" nodeType="withEffect">
                                  <p:stCondLst>
                                    <p:cond delay="0"/>
                                  </p:stCondLst>
                                  <p:childTnLst>
                                    <p:animRot by="21600000">
                                      <p:cBhvr>
                                        <p:cTn id="13" dur="2390" fill="hold"/>
                                        <p:tgtEl>
                                          <p:spTgt spid="2"/>
                                        </p:tgtEl>
                                        <p:attrNameLst>
                                          <p:attrName>r</p:attrName>
                                        </p:attrNameLst>
                                      </p:cBhvr>
                                    </p:animRot>
                                  </p:childTnLst>
                                </p:cTn>
                              </p:par>
                              <p:par>
                                <p:cTn id="14" presetID="2" presetClass="entr" presetSubtype="6"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2390" fill="hold"/>
                                        <p:tgtEl>
                                          <p:spTgt spid="3"/>
                                        </p:tgtEl>
                                        <p:attrNameLst>
                                          <p:attrName>ppt_x</p:attrName>
                                        </p:attrNameLst>
                                      </p:cBhvr>
                                      <p:tavLst>
                                        <p:tav tm="0">
                                          <p:val>
                                            <p:strVal val="1+#ppt_w/2"/>
                                          </p:val>
                                        </p:tav>
                                        <p:tav tm="100000">
                                          <p:val>
                                            <p:strVal val="#ppt_x"/>
                                          </p:val>
                                        </p:tav>
                                      </p:tavLst>
                                    </p:anim>
                                    <p:anim calcmode="lin" valueType="num">
                                      <p:cBhvr additive="base">
                                        <p:cTn id="17" dur="2390" fill="hold"/>
                                        <p:tgtEl>
                                          <p:spTgt spid="3"/>
                                        </p:tgtEl>
                                        <p:attrNameLst>
                                          <p:attrName>ppt_y</p:attrName>
                                        </p:attrNameLst>
                                      </p:cBhvr>
                                      <p:tavLst>
                                        <p:tav tm="0">
                                          <p:val>
                                            <p:strVal val="1+#ppt_h/2"/>
                                          </p:val>
                                        </p:tav>
                                        <p:tav tm="100000">
                                          <p:val>
                                            <p:strVal val="#ppt_y"/>
                                          </p:val>
                                        </p:tav>
                                      </p:tavLst>
                                    </p:anim>
                                  </p:childTnLst>
                                </p:cTn>
                              </p:par>
                              <p:par>
                                <p:cTn id="18" presetID="16" presetClass="entr" presetSubtype="42" fill="hold" grpId="1" nodeType="with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barn(outHorizontal)">
                                      <p:cBhvr>
                                        <p:cTn id="20" dur="2390"/>
                                        <p:tgtEl>
                                          <p:spTgt spid="3"/>
                                        </p:tgtEl>
                                      </p:cBhvr>
                                    </p:animEffect>
                                  </p:childTnLst>
                                </p:cTn>
                              </p:par>
                              <p:par>
                                <p:cTn id="21" presetID="8" presetClass="emph" presetSubtype="0" fill="hold" grpId="2" nodeType="withEffect">
                                  <p:stCondLst>
                                    <p:cond delay="0"/>
                                  </p:stCondLst>
                                  <p:childTnLst>
                                    <p:animRot by="21600000">
                                      <p:cBhvr>
                                        <p:cTn id="22" dur="2390" fill="hold"/>
                                        <p:tgtEl>
                                          <p:spTgt spid="3"/>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390" fill="hold"/>
                                        <p:tgtEl>
                                          <p:spTgt spid="5"/>
                                        </p:tgtEl>
                                        <p:attrNameLst>
                                          <p:attrName>ppt_x</p:attrName>
                                        </p:attrNameLst>
                                      </p:cBhvr>
                                      <p:tavLst>
                                        <p:tav tm="0">
                                          <p:val>
                                            <p:strVal val="1+#ppt_w/2"/>
                                          </p:val>
                                        </p:tav>
                                        <p:tav tm="100000">
                                          <p:val>
                                            <p:strVal val="#ppt_x"/>
                                          </p:val>
                                        </p:tav>
                                      </p:tavLst>
                                    </p:anim>
                                    <p:anim calcmode="lin" valueType="num">
                                      <p:cBhvr additive="base">
                                        <p:cTn id="26" dur="2390" fill="hold"/>
                                        <p:tgtEl>
                                          <p:spTgt spid="5"/>
                                        </p:tgtEl>
                                        <p:attrNameLst>
                                          <p:attrName>ppt_y</p:attrName>
                                        </p:attrNameLst>
                                      </p:cBhvr>
                                      <p:tavLst>
                                        <p:tav tm="0">
                                          <p:val>
                                            <p:strVal val="1+#ppt_h/2"/>
                                          </p:val>
                                        </p:tav>
                                        <p:tav tm="100000">
                                          <p:val>
                                            <p:strVal val="#ppt_y"/>
                                          </p:val>
                                        </p:tav>
                                      </p:tavLst>
                                    </p:anim>
                                  </p:childTnLst>
                                </p:cTn>
                              </p:par>
                              <p:par>
                                <p:cTn id="27" presetID="16" presetClass="entr" presetSubtype="42" fill="hold" grpId="1"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barn(outHorizontal)">
                                      <p:cBhvr>
                                        <p:cTn id="29" dur="2390"/>
                                        <p:tgtEl>
                                          <p:spTgt spid="5"/>
                                        </p:tgtEl>
                                      </p:cBhvr>
                                    </p:animEffect>
                                  </p:childTnLst>
                                </p:cTn>
                              </p:par>
                              <p:par>
                                <p:cTn id="30" presetID="8" presetClass="emph" presetSubtype="0" fill="hold" grpId="2" nodeType="withEffect">
                                  <p:stCondLst>
                                    <p:cond delay="0"/>
                                  </p:stCondLst>
                                  <p:childTnLst>
                                    <p:animRot by="21600000">
                                      <p:cBhvr>
                                        <p:cTn id="31" dur="2390" fill="hold"/>
                                        <p:tgtEl>
                                          <p:spTgt spid="5"/>
                                        </p:tgtEl>
                                        <p:attrNameLst>
                                          <p:attrName>r</p:attrName>
                                        </p:attrNameLst>
                                      </p:cBhvr>
                                    </p:animRot>
                                  </p:childTnLst>
                                </p:cTn>
                              </p:par>
                              <p:par>
                                <p:cTn id="32" presetID="2" presetClass="entr" presetSubtype="6"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390" fill="hold"/>
                                        <p:tgtEl>
                                          <p:spTgt spid="6"/>
                                        </p:tgtEl>
                                        <p:attrNameLst>
                                          <p:attrName>ppt_x</p:attrName>
                                        </p:attrNameLst>
                                      </p:cBhvr>
                                      <p:tavLst>
                                        <p:tav tm="0">
                                          <p:val>
                                            <p:strVal val="1+#ppt_w/2"/>
                                          </p:val>
                                        </p:tav>
                                        <p:tav tm="100000">
                                          <p:val>
                                            <p:strVal val="#ppt_x"/>
                                          </p:val>
                                        </p:tav>
                                      </p:tavLst>
                                    </p:anim>
                                    <p:anim calcmode="lin" valueType="num">
                                      <p:cBhvr additive="base">
                                        <p:cTn id="35" dur="2390" fill="hold"/>
                                        <p:tgtEl>
                                          <p:spTgt spid="6"/>
                                        </p:tgtEl>
                                        <p:attrNameLst>
                                          <p:attrName>ppt_y</p:attrName>
                                        </p:attrNameLst>
                                      </p:cBhvr>
                                      <p:tavLst>
                                        <p:tav tm="0">
                                          <p:val>
                                            <p:strVal val="1+#ppt_h/2"/>
                                          </p:val>
                                        </p:tav>
                                        <p:tav tm="100000">
                                          <p:val>
                                            <p:strVal val="#ppt_y"/>
                                          </p:val>
                                        </p:tav>
                                      </p:tavLst>
                                    </p:anim>
                                  </p:childTnLst>
                                </p:cTn>
                              </p:par>
                              <p:par>
                                <p:cTn id="36" presetID="16" presetClass="entr" presetSubtype="42" fill="hold" grpId="1" nodeType="with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barn(outHorizontal)">
                                      <p:cBhvr>
                                        <p:cTn id="38" dur="2390"/>
                                        <p:tgtEl>
                                          <p:spTgt spid="6"/>
                                        </p:tgtEl>
                                      </p:cBhvr>
                                    </p:animEffect>
                                  </p:childTnLst>
                                </p:cTn>
                              </p:par>
                              <p:par>
                                <p:cTn id="39" presetID="8" presetClass="emph" presetSubtype="0" fill="hold" grpId="2" nodeType="withEffect">
                                  <p:stCondLst>
                                    <p:cond delay="0"/>
                                  </p:stCondLst>
                                  <p:childTnLst>
                                    <p:animRot by="21600000">
                                      <p:cBhvr>
                                        <p:cTn id="40" dur="2390" fill="hold"/>
                                        <p:tgtEl>
                                          <p:spTgt spid="6"/>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2390" fill="hold"/>
                                        <p:tgtEl>
                                          <p:spTgt spid="10"/>
                                        </p:tgtEl>
                                        <p:attrNameLst>
                                          <p:attrName>ppt_x</p:attrName>
                                        </p:attrNameLst>
                                      </p:cBhvr>
                                      <p:tavLst>
                                        <p:tav tm="0">
                                          <p:val>
                                            <p:strVal val="0-#ppt_w/2"/>
                                          </p:val>
                                        </p:tav>
                                        <p:tav tm="100000">
                                          <p:val>
                                            <p:strVal val="#ppt_x"/>
                                          </p:val>
                                        </p:tav>
                                      </p:tavLst>
                                    </p:anim>
                                    <p:anim calcmode="lin" valueType="num">
                                      <p:cBhvr additive="base">
                                        <p:cTn id="44" dur="2390" fill="hold"/>
                                        <p:tgtEl>
                                          <p:spTgt spid="10"/>
                                        </p:tgtEl>
                                        <p:attrNameLst>
                                          <p:attrName>ppt_y</p:attrName>
                                        </p:attrNameLst>
                                      </p:cBhvr>
                                      <p:tavLst>
                                        <p:tav tm="0">
                                          <p:val>
                                            <p:strVal val="1+#ppt_h/2"/>
                                          </p:val>
                                        </p:tav>
                                        <p:tav tm="100000">
                                          <p:val>
                                            <p:strVal val="#ppt_y"/>
                                          </p:val>
                                        </p:tav>
                                      </p:tavLst>
                                    </p:anim>
                                  </p:childTnLst>
                                </p:cTn>
                              </p:par>
                              <p:par>
                                <p:cTn id="45" presetID="16" presetClass="entr" presetSubtype="42" fill="hold" grpId="1"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barn(outHorizontal)">
                                      <p:cBhvr>
                                        <p:cTn id="47" dur="2390"/>
                                        <p:tgtEl>
                                          <p:spTgt spid="10"/>
                                        </p:tgtEl>
                                      </p:cBhvr>
                                    </p:animEffect>
                                  </p:childTnLst>
                                </p:cTn>
                              </p:par>
                              <p:par>
                                <p:cTn id="48" presetID="8" presetClass="emph" presetSubtype="0" fill="hold" grpId="2" nodeType="withEffect">
                                  <p:stCondLst>
                                    <p:cond delay="0"/>
                                  </p:stCondLst>
                                  <p:childTnLst>
                                    <p:animRot by="-21600000">
                                      <p:cBhvr>
                                        <p:cTn id="49" dur="2390" fill="hold"/>
                                        <p:tgtEl>
                                          <p:spTgt spid="10"/>
                                        </p:tgtEl>
                                        <p:attrNameLst>
                                          <p:attrName>r</p:attrName>
                                        </p:attrNameLst>
                                      </p:cBhvr>
                                    </p:animRot>
                                  </p:childTnLst>
                                </p:cTn>
                              </p:par>
                              <p:par>
                                <p:cTn id="50" presetID="2" presetClass="entr" presetSubtype="12" fill="hold" grpId="0" nodeType="with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additive="base">
                                        <p:cTn id="52" dur="2390" fill="hold"/>
                                        <p:tgtEl>
                                          <p:spTgt spid="11"/>
                                        </p:tgtEl>
                                        <p:attrNameLst>
                                          <p:attrName>ppt_x</p:attrName>
                                        </p:attrNameLst>
                                      </p:cBhvr>
                                      <p:tavLst>
                                        <p:tav tm="0">
                                          <p:val>
                                            <p:strVal val="0-#ppt_w/2"/>
                                          </p:val>
                                        </p:tav>
                                        <p:tav tm="100000">
                                          <p:val>
                                            <p:strVal val="#ppt_x"/>
                                          </p:val>
                                        </p:tav>
                                      </p:tavLst>
                                    </p:anim>
                                    <p:anim calcmode="lin" valueType="num">
                                      <p:cBhvr additive="base">
                                        <p:cTn id="53" dur="2390" fill="hold"/>
                                        <p:tgtEl>
                                          <p:spTgt spid="11"/>
                                        </p:tgtEl>
                                        <p:attrNameLst>
                                          <p:attrName>ppt_y</p:attrName>
                                        </p:attrNameLst>
                                      </p:cBhvr>
                                      <p:tavLst>
                                        <p:tav tm="0">
                                          <p:val>
                                            <p:strVal val="1+#ppt_h/2"/>
                                          </p:val>
                                        </p:tav>
                                        <p:tav tm="100000">
                                          <p:val>
                                            <p:strVal val="#ppt_y"/>
                                          </p:val>
                                        </p:tav>
                                      </p:tavLst>
                                    </p:anim>
                                  </p:childTnLst>
                                </p:cTn>
                              </p:par>
                              <p:par>
                                <p:cTn id="54" presetID="16" presetClass="entr" presetSubtype="42" fill="hold" grpId="1" nodeType="withEffect">
                                  <p:stCondLst>
                                    <p:cond delay="0"/>
                                  </p:stCondLst>
                                  <p:childTnLst>
                                    <p:set>
                                      <p:cBhvr>
                                        <p:cTn id="55" dur="1" fill="hold">
                                          <p:stCondLst>
                                            <p:cond delay="0"/>
                                          </p:stCondLst>
                                        </p:cTn>
                                        <p:tgtEl>
                                          <p:spTgt spid="11"/>
                                        </p:tgtEl>
                                        <p:attrNameLst>
                                          <p:attrName>style.visibility</p:attrName>
                                        </p:attrNameLst>
                                      </p:cBhvr>
                                      <p:to>
                                        <p:strVal val="visible"/>
                                      </p:to>
                                    </p:set>
                                    <p:animEffect transition="in" filter="barn(outHorizontal)">
                                      <p:cBhvr>
                                        <p:cTn id="56" dur="2390"/>
                                        <p:tgtEl>
                                          <p:spTgt spid="11"/>
                                        </p:tgtEl>
                                      </p:cBhvr>
                                    </p:animEffect>
                                  </p:childTnLst>
                                </p:cTn>
                              </p:par>
                              <p:par>
                                <p:cTn id="57" presetID="8" presetClass="emph" presetSubtype="0" fill="hold" grpId="2" nodeType="withEffect">
                                  <p:stCondLst>
                                    <p:cond delay="0"/>
                                  </p:stCondLst>
                                  <p:childTnLst>
                                    <p:animRot by="-21600000">
                                      <p:cBhvr>
                                        <p:cTn id="58" dur="2390" fill="hold"/>
                                        <p:tgtEl>
                                          <p:spTgt spid="11"/>
                                        </p:tgtEl>
                                        <p:attrNameLst>
                                          <p:attrName>r</p:attrName>
                                        </p:attrNameLst>
                                      </p:cBhvr>
                                    </p:animRot>
                                  </p:childTnLst>
                                </p:cTn>
                              </p:par>
                              <p:par>
                                <p:cTn id="59" presetID="2" presetClass="entr" presetSubtype="12" fill="hold" grpId="0" nodeType="withEffect">
                                  <p:stCondLst>
                                    <p:cond delay="0"/>
                                  </p:stCondLst>
                                  <p:childTnLst>
                                    <p:set>
                                      <p:cBhvr>
                                        <p:cTn id="60" dur="1" fill="hold">
                                          <p:stCondLst>
                                            <p:cond delay="0"/>
                                          </p:stCondLst>
                                        </p:cTn>
                                        <p:tgtEl>
                                          <p:spTgt spid="12"/>
                                        </p:tgtEl>
                                        <p:attrNameLst>
                                          <p:attrName>style.visibility</p:attrName>
                                        </p:attrNameLst>
                                      </p:cBhvr>
                                      <p:to>
                                        <p:strVal val="visible"/>
                                      </p:to>
                                    </p:set>
                                    <p:anim calcmode="lin" valueType="num">
                                      <p:cBhvr additive="base">
                                        <p:cTn id="61" dur="2390" fill="hold"/>
                                        <p:tgtEl>
                                          <p:spTgt spid="12"/>
                                        </p:tgtEl>
                                        <p:attrNameLst>
                                          <p:attrName>ppt_x</p:attrName>
                                        </p:attrNameLst>
                                      </p:cBhvr>
                                      <p:tavLst>
                                        <p:tav tm="0">
                                          <p:val>
                                            <p:strVal val="0-#ppt_w/2"/>
                                          </p:val>
                                        </p:tav>
                                        <p:tav tm="100000">
                                          <p:val>
                                            <p:strVal val="#ppt_x"/>
                                          </p:val>
                                        </p:tav>
                                      </p:tavLst>
                                    </p:anim>
                                    <p:anim calcmode="lin" valueType="num">
                                      <p:cBhvr additive="base">
                                        <p:cTn id="62" dur="2390" fill="hold"/>
                                        <p:tgtEl>
                                          <p:spTgt spid="12"/>
                                        </p:tgtEl>
                                        <p:attrNameLst>
                                          <p:attrName>ppt_y</p:attrName>
                                        </p:attrNameLst>
                                      </p:cBhvr>
                                      <p:tavLst>
                                        <p:tav tm="0">
                                          <p:val>
                                            <p:strVal val="1+#ppt_h/2"/>
                                          </p:val>
                                        </p:tav>
                                        <p:tav tm="100000">
                                          <p:val>
                                            <p:strVal val="#ppt_y"/>
                                          </p:val>
                                        </p:tav>
                                      </p:tavLst>
                                    </p:anim>
                                  </p:childTnLst>
                                </p:cTn>
                              </p:par>
                              <p:par>
                                <p:cTn id="63" presetID="16" presetClass="entr" presetSubtype="42" fill="hold" grpId="1" nodeType="with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barn(outHorizontal)">
                                      <p:cBhvr>
                                        <p:cTn id="65" dur="2390"/>
                                        <p:tgtEl>
                                          <p:spTgt spid="12"/>
                                        </p:tgtEl>
                                      </p:cBhvr>
                                    </p:animEffect>
                                  </p:childTnLst>
                                </p:cTn>
                              </p:par>
                              <p:par>
                                <p:cTn id="66" presetID="8" presetClass="emph" presetSubtype="0" fill="hold" grpId="2" nodeType="withEffect">
                                  <p:stCondLst>
                                    <p:cond delay="0"/>
                                  </p:stCondLst>
                                  <p:childTnLst>
                                    <p:animRot by="-21600000">
                                      <p:cBhvr>
                                        <p:cTn id="67" dur="2390" fill="hold"/>
                                        <p:tgtEl>
                                          <p:spTgt spid="12"/>
                                        </p:tgtEl>
                                        <p:attrNameLst>
                                          <p:attrName>r</p:attrName>
                                        </p:attrNameLst>
                                      </p:cBhvr>
                                    </p:animRot>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2390" fill="hold"/>
                                        <p:tgtEl>
                                          <p:spTgt spid="13"/>
                                        </p:tgtEl>
                                        <p:attrNameLst>
                                          <p:attrName>ppt_x</p:attrName>
                                        </p:attrNameLst>
                                      </p:cBhvr>
                                      <p:tavLst>
                                        <p:tav tm="0">
                                          <p:val>
                                            <p:strVal val="0-#ppt_w/2"/>
                                          </p:val>
                                        </p:tav>
                                        <p:tav tm="100000">
                                          <p:val>
                                            <p:strVal val="#ppt_x"/>
                                          </p:val>
                                        </p:tav>
                                      </p:tavLst>
                                    </p:anim>
                                    <p:anim calcmode="lin" valueType="num">
                                      <p:cBhvr additive="base">
                                        <p:cTn id="71" dur="2390" fill="hold"/>
                                        <p:tgtEl>
                                          <p:spTgt spid="13"/>
                                        </p:tgtEl>
                                        <p:attrNameLst>
                                          <p:attrName>ppt_y</p:attrName>
                                        </p:attrNameLst>
                                      </p:cBhvr>
                                      <p:tavLst>
                                        <p:tav tm="0">
                                          <p:val>
                                            <p:strVal val="1+#ppt_h/2"/>
                                          </p:val>
                                        </p:tav>
                                        <p:tav tm="100000">
                                          <p:val>
                                            <p:strVal val="#ppt_y"/>
                                          </p:val>
                                        </p:tav>
                                      </p:tavLst>
                                    </p:anim>
                                  </p:childTnLst>
                                </p:cTn>
                              </p:par>
                              <p:par>
                                <p:cTn id="72" presetID="16" presetClass="entr" presetSubtype="42" fill="hold" grpId="1" nodeType="withEffect">
                                  <p:stCondLst>
                                    <p:cond delay="0"/>
                                  </p:stCondLst>
                                  <p:childTnLst>
                                    <p:set>
                                      <p:cBhvr>
                                        <p:cTn id="73" dur="1" fill="hold">
                                          <p:stCondLst>
                                            <p:cond delay="0"/>
                                          </p:stCondLst>
                                        </p:cTn>
                                        <p:tgtEl>
                                          <p:spTgt spid="13"/>
                                        </p:tgtEl>
                                        <p:attrNameLst>
                                          <p:attrName>style.visibility</p:attrName>
                                        </p:attrNameLst>
                                      </p:cBhvr>
                                      <p:to>
                                        <p:strVal val="visible"/>
                                      </p:to>
                                    </p:set>
                                    <p:animEffect transition="in" filter="barn(outHorizontal)">
                                      <p:cBhvr>
                                        <p:cTn id="74" dur="2390"/>
                                        <p:tgtEl>
                                          <p:spTgt spid="13"/>
                                        </p:tgtEl>
                                      </p:cBhvr>
                                    </p:animEffect>
                                  </p:childTnLst>
                                </p:cTn>
                              </p:par>
                              <p:par>
                                <p:cTn id="75" presetID="8" presetClass="emph" presetSubtype="0" fill="hold" grpId="2" nodeType="withEffect">
                                  <p:stCondLst>
                                    <p:cond delay="0"/>
                                  </p:stCondLst>
                                  <p:childTnLst>
                                    <p:animRot by="-21600000">
                                      <p:cBhvr>
                                        <p:cTn id="76" dur="2390" fill="hold"/>
                                        <p:tgtEl>
                                          <p:spTgt spid="13"/>
                                        </p:tgtEl>
                                        <p:attrNameLst>
                                          <p:attrName>r</p:attrName>
                                        </p:attrNameLst>
                                      </p:cBhvr>
                                    </p:animRot>
                                  </p:childTnLst>
                                </p:cTn>
                              </p:par>
                              <p:par>
                                <p:cTn id="77" presetID="2" presetClass="entr" presetSubtype="1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390" fill="hold"/>
                                        <p:tgtEl>
                                          <p:spTgt spid="14"/>
                                        </p:tgtEl>
                                        <p:attrNameLst>
                                          <p:attrName>ppt_x</p:attrName>
                                        </p:attrNameLst>
                                      </p:cBhvr>
                                      <p:tavLst>
                                        <p:tav tm="0">
                                          <p:val>
                                            <p:strVal val="0-#ppt_w/2"/>
                                          </p:val>
                                        </p:tav>
                                        <p:tav tm="100000">
                                          <p:val>
                                            <p:strVal val="#ppt_x"/>
                                          </p:val>
                                        </p:tav>
                                      </p:tavLst>
                                    </p:anim>
                                    <p:anim calcmode="lin" valueType="num">
                                      <p:cBhvr additive="base">
                                        <p:cTn id="80" dur="2390" fill="hold"/>
                                        <p:tgtEl>
                                          <p:spTgt spid="14"/>
                                        </p:tgtEl>
                                        <p:attrNameLst>
                                          <p:attrName>ppt_y</p:attrName>
                                        </p:attrNameLst>
                                      </p:cBhvr>
                                      <p:tavLst>
                                        <p:tav tm="0">
                                          <p:val>
                                            <p:strVal val="1+#ppt_h/2"/>
                                          </p:val>
                                        </p:tav>
                                        <p:tav tm="100000">
                                          <p:val>
                                            <p:strVal val="#ppt_y"/>
                                          </p:val>
                                        </p:tav>
                                      </p:tavLst>
                                    </p:anim>
                                  </p:childTnLst>
                                </p:cTn>
                              </p:par>
                              <p:par>
                                <p:cTn id="81" presetID="16" presetClass="entr" presetSubtype="42"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Effect transition="in" filter="barn(outHorizontal)">
                                      <p:cBhvr>
                                        <p:cTn id="83" dur="2390"/>
                                        <p:tgtEl>
                                          <p:spTgt spid="14"/>
                                        </p:tgtEl>
                                      </p:cBhvr>
                                    </p:animEffect>
                                  </p:childTnLst>
                                </p:cTn>
                              </p:par>
                              <p:par>
                                <p:cTn id="84" presetID="8" presetClass="emph" presetSubtype="0" fill="hold" grpId="2" nodeType="withEffect">
                                  <p:stCondLst>
                                    <p:cond delay="0"/>
                                  </p:stCondLst>
                                  <p:childTnLst>
                                    <p:animRot by="-21600000">
                                      <p:cBhvr>
                                        <p:cTn id="85" dur="2390" fill="hold"/>
                                        <p:tgtEl>
                                          <p:spTgt spid="14"/>
                                        </p:tgtEl>
                                        <p:attrNameLst>
                                          <p:attrName>r</p:attrName>
                                        </p:attrNameLst>
                                      </p:cBhvr>
                                    </p:animRot>
                                  </p:childTnLst>
                                </p:cTn>
                              </p:par>
                              <p:par>
                                <p:cTn id="86" presetID="2" presetClass="entr" presetSubtype="3" fill="hold" grpId="0" nodeType="withEffect">
                                  <p:stCondLst>
                                    <p:cond delay="0"/>
                                  </p:stCondLst>
                                  <p:childTnLst>
                                    <p:set>
                                      <p:cBhvr>
                                        <p:cTn id="87" dur="1" fill="hold">
                                          <p:stCondLst>
                                            <p:cond delay="0"/>
                                          </p:stCondLst>
                                        </p:cTn>
                                        <p:tgtEl>
                                          <p:spTgt spid="24"/>
                                        </p:tgtEl>
                                        <p:attrNameLst>
                                          <p:attrName>style.visibility</p:attrName>
                                        </p:attrNameLst>
                                      </p:cBhvr>
                                      <p:to>
                                        <p:strVal val="visible"/>
                                      </p:to>
                                    </p:set>
                                    <p:anim calcmode="lin" valueType="num">
                                      <p:cBhvr additive="base">
                                        <p:cTn id="88" dur="2390" fill="hold"/>
                                        <p:tgtEl>
                                          <p:spTgt spid="24"/>
                                        </p:tgtEl>
                                        <p:attrNameLst>
                                          <p:attrName>ppt_x</p:attrName>
                                        </p:attrNameLst>
                                      </p:cBhvr>
                                      <p:tavLst>
                                        <p:tav tm="0">
                                          <p:val>
                                            <p:strVal val="1+#ppt_w/2"/>
                                          </p:val>
                                        </p:tav>
                                        <p:tav tm="100000">
                                          <p:val>
                                            <p:strVal val="#ppt_x"/>
                                          </p:val>
                                        </p:tav>
                                      </p:tavLst>
                                    </p:anim>
                                    <p:anim calcmode="lin" valueType="num">
                                      <p:cBhvr additive="base">
                                        <p:cTn id="89" dur="2390" fill="hold"/>
                                        <p:tgtEl>
                                          <p:spTgt spid="24"/>
                                        </p:tgtEl>
                                        <p:attrNameLst>
                                          <p:attrName>ppt_y</p:attrName>
                                        </p:attrNameLst>
                                      </p:cBhvr>
                                      <p:tavLst>
                                        <p:tav tm="0">
                                          <p:val>
                                            <p:strVal val="0-#ppt_h/2"/>
                                          </p:val>
                                        </p:tav>
                                        <p:tav tm="100000">
                                          <p:val>
                                            <p:strVal val="#ppt_y"/>
                                          </p:val>
                                        </p:tav>
                                      </p:tavLst>
                                    </p:anim>
                                  </p:childTnLst>
                                </p:cTn>
                              </p:par>
                              <p:par>
                                <p:cTn id="90" presetID="16" presetClass="entr" presetSubtype="42" fill="hold" grpId="1" nodeType="withEffect">
                                  <p:stCondLst>
                                    <p:cond delay="0"/>
                                  </p:stCondLst>
                                  <p:childTnLst>
                                    <p:set>
                                      <p:cBhvr>
                                        <p:cTn id="91" dur="1" fill="hold">
                                          <p:stCondLst>
                                            <p:cond delay="0"/>
                                          </p:stCondLst>
                                        </p:cTn>
                                        <p:tgtEl>
                                          <p:spTgt spid="24"/>
                                        </p:tgtEl>
                                        <p:attrNameLst>
                                          <p:attrName>style.visibility</p:attrName>
                                        </p:attrNameLst>
                                      </p:cBhvr>
                                      <p:to>
                                        <p:strVal val="visible"/>
                                      </p:to>
                                    </p:set>
                                    <p:animEffect transition="in" filter="barn(outHorizontal)">
                                      <p:cBhvr>
                                        <p:cTn id="92" dur="2390"/>
                                        <p:tgtEl>
                                          <p:spTgt spid="24"/>
                                        </p:tgtEl>
                                      </p:cBhvr>
                                    </p:animEffect>
                                  </p:childTnLst>
                                </p:cTn>
                              </p:par>
                              <p:par>
                                <p:cTn id="93" presetID="8" presetClass="emph" presetSubtype="0" fill="hold" grpId="2" nodeType="withEffect">
                                  <p:stCondLst>
                                    <p:cond delay="0"/>
                                  </p:stCondLst>
                                  <p:childTnLst>
                                    <p:animRot by="-21600000">
                                      <p:cBhvr>
                                        <p:cTn id="94" dur="2390" fill="hold"/>
                                        <p:tgtEl>
                                          <p:spTgt spid="24"/>
                                        </p:tgtEl>
                                        <p:attrNameLst>
                                          <p:attrName>r</p:attrName>
                                        </p:attrNameLst>
                                      </p:cBhvr>
                                    </p:animRot>
                                  </p:childTnLst>
                                </p:cTn>
                              </p:par>
                              <p:par>
                                <p:cTn id="95" presetID="2" presetClass="entr" presetSubtype="3" fill="hold" grpId="0" nodeType="withEffect">
                                  <p:stCondLst>
                                    <p:cond delay="0"/>
                                  </p:stCondLst>
                                  <p:childTnLst>
                                    <p:set>
                                      <p:cBhvr>
                                        <p:cTn id="96" dur="1" fill="hold">
                                          <p:stCondLst>
                                            <p:cond delay="0"/>
                                          </p:stCondLst>
                                        </p:cTn>
                                        <p:tgtEl>
                                          <p:spTgt spid="25"/>
                                        </p:tgtEl>
                                        <p:attrNameLst>
                                          <p:attrName>style.visibility</p:attrName>
                                        </p:attrNameLst>
                                      </p:cBhvr>
                                      <p:to>
                                        <p:strVal val="visible"/>
                                      </p:to>
                                    </p:set>
                                    <p:anim calcmode="lin" valueType="num">
                                      <p:cBhvr additive="base">
                                        <p:cTn id="97" dur="2390" fill="hold"/>
                                        <p:tgtEl>
                                          <p:spTgt spid="25"/>
                                        </p:tgtEl>
                                        <p:attrNameLst>
                                          <p:attrName>ppt_x</p:attrName>
                                        </p:attrNameLst>
                                      </p:cBhvr>
                                      <p:tavLst>
                                        <p:tav tm="0">
                                          <p:val>
                                            <p:strVal val="1+#ppt_w/2"/>
                                          </p:val>
                                        </p:tav>
                                        <p:tav tm="100000">
                                          <p:val>
                                            <p:strVal val="#ppt_x"/>
                                          </p:val>
                                        </p:tav>
                                      </p:tavLst>
                                    </p:anim>
                                    <p:anim calcmode="lin" valueType="num">
                                      <p:cBhvr additive="base">
                                        <p:cTn id="98" dur="2390" fill="hold"/>
                                        <p:tgtEl>
                                          <p:spTgt spid="25"/>
                                        </p:tgtEl>
                                        <p:attrNameLst>
                                          <p:attrName>ppt_y</p:attrName>
                                        </p:attrNameLst>
                                      </p:cBhvr>
                                      <p:tavLst>
                                        <p:tav tm="0">
                                          <p:val>
                                            <p:strVal val="0-#ppt_h/2"/>
                                          </p:val>
                                        </p:tav>
                                        <p:tav tm="100000">
                                          <p:val>
                                            <p:strVal val="#ppt_y"/>
                                          </p:val>
                                        </p:tav>
                                      </p:tavLst>
                                    </p:anim>
                                  </p:childTnLst>
                                </p:cTn>
                              </p:par>
                              <p:par>
                                <p:cTn id="99" presetID="16" presetClass="entr" presetSubtype="42" fill="hold" grpId="1" nodeType="withEffect">
                                  <p:stCondLst>
                                    <p:cond delay="0"/>
                                  </p:stCondLst>
                                  <p:childTnLst>
                                    <p:set>
                                      <p:cBhvr>
                                        <p:cTn id="100" dur="1" fill="hold">
                                          <p:stCondLst>
                                            <p:cond delay="0"/>
                                          </p:stCondLst>
                                        </p:cTn>
                                        <p:tgtEl>
                                          <p:spTgt spid="25"/>
                                        </p:tgtEl>
                                        <p:attrNameLst>
                                          <p:attrName>style.visibility</p:attrName>
                                        </p:attrNameLst>
                                      </p:cBhvr>
                                      <p:to>
                                        <p:strVal val="visible"/>
                                      </p:to>
                                    </p:set>
                                    <p:animEffect transition="in" filter="barn(outHorizontal)">
                                      <p:cBhvr>
                                        <p:cTn id="101" dur="2390"/>
                                        <p:tgtEl>
                                          <p:spTgt spid="25"/>
                                        </p:tgtEl>
                                      </p:cBhvr>
                                    </p:animEffect>
                                  </p:childTnLst>
                                </p:cTn>
                              </p:par>
                              <p:par>
                                <p:cTn id="102" presetID="8" presetClass="emph" presetSubtype="0" fill="hold" grpId="2" nodeType="withEffect">
                                  <p:stCondLst>
                                    <p:cond delay="0"/>
                                  </p:stCondLst>
                                  <p:childTnLst>
                                    <p:animRot by="-21600000">
                                      <p:cBhvr>
                                        <p:cTn id="103" dur="2390" fill="hold"/>
                                        <p:tgtEl>
                                          <p:spTgt spid="25"/>
                                        </p:tgtEl>
                                        <p:attrNameLst>
                                          <p:attrName>r</p:attrName>
                                        </p:attrNameLst>
                                      </p:cBhvr>
                                    </p:animRot>
                                  </p:childTnLst>
                                </p:cTn>
                              </p:par>
                              <p:par>
                                <p:cTn id="104" presetID="2" presetClass="entr" presetSubtype="3" fill="hold" grpId="0" nodeType="withEffect">
                                  <p:stCondLst>
                                    <p:cond delay="0"/>
                                  </p:stCondLst>
                                  <p:childTnLst>
                                    <p:set>
                                      <p:cBhvr>
                                        <p:cTn id="105" dur="1" fill="hold">
                                          <p:stCondLst>
                                            <p:cond delay="0"/>
                                          </p:stCondLst>
                                        </p:cTn>
                                        <p:tgtEl>
                                          <p:spTgt spid="26"/>
                                        </p:tgtEl>
                                        <p:attrNameLst>
                                          <p:attrName>style.visibility</p:attrName>
                                        </p:attrNameLst>
                                      </p:cBhvr>
                                      <p:to>
                                        <p:strVal val="visible"/>
                                      </p:to>
                                    </p:set>
                                    <p:anim calcmode="lin" valueType="num">
                                      <p:cBhvr additive="base">
                                        <p:cTn id="106" dur="2390" fill="hold"/>
                                        <p:tgtEl>
                                          <p:spTgt spid="26"/>
                                        </p:tgtEl>
                                        <p:attrNameLst>
                                          <p:attrName>ppt_x</p:attrName>
                                        </p:attrNameLst>
                                      </p:cBhvr>
                                      <p:tavLst>
                                        <p:tav tm="0">
                                          <p:val>
                                            <p:strVal val="1+#ppt_w/2"/>
                                          </p:val>
                                        </p:tav>
                                        <p:tav tm="100000">
                                          <p:val>
                                            <p:strVal val="#ppt_x"/>
                                          </p:val>
                                        </p:tav>
                                      </p:tavLst>
                                    </p:anim>
                                    <p:anim calcmode="lin" valueType="num">
                                      <p:cBhvr additive="base">
                                        <p:cTn id="107" dur="2390" fill="hold"/>
                                        <p:tgtEl>
                                          <p:spTgt spid="26"/>
                                        </p:tgtEl>
                                        <p:attrNameLst>
                                          <p:attrName>ppt_y</p:attrName>
                                        </p:attrNameLst>
                                      </p:cBhvr>
                                      <p:tavLst>
                                        <p:tav tm="0">
                                          <p:val>
                                            <p:strVal val="0-#ppt_h/2"/>
                                          </p:val>
                                        </p:tav>
                                        <p:tav tm="100000">
                                          <p:val>
                                            <p:strVal val="#ppt_y"/>
                                          </p:val>
                                        </p:tav>
                                      </p:tavLst>
                                    </p:anim>
                                  </p:childTnLst>
                                </p:cTn>
                              </p:par>
                              <p:par>
                                <p:cTn id="108" presetID="16" presetClass="entr" presetSubtype="42" fill="hold" grpId="1" nodeType="with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barn(outHorizontal)">
                                      <p:cBhvr>
                                        <p:cTn id="110" dur="2390"/>
                                        <p:tgtEl>
                                          <p:spTgt spid="26"/>
                                        </p:tgtEl>
                                      </p:cBhvr>
                                    </p:animEffect>
                                  </p:childTnLst>
                                </p:cTn>
                              </p:par>
                              <p:par>
                                <p:cTn id="111" presetID="8" presetClass="emph" presetSubtype="0" fill="hold" grpId="2" nodeType="withEffect">
                                  <p:stCondLst>
                                    <p:cond delay="0"/>
                                  </p:stCondLst>
                                  <p:childTnLst>
                                    <p:animRot by="-21600000">
                                      <p:cBhvr>
                                        <p:cTn id="112" dur="2390" fill="hold"/>
                                        <p:tgtEl>
                                          <p:spTgt spid="26"/>
                                        </p:tgtEl>
                                        <p:attrNameLst>
                                          <p:attrName>r</p:attrName>
                                        </p:attrNameLst>
                                      </p:cBhvr>
                                    </p:animRot>
                                  </p:childTnLst>
                                </p:cTn>
                              </p:par>
                              <p:par>
                                <p:cTn id="113" presetID="2" presetClass="entr" presetSubtype="3" fill="hold" grpId="0" nodeType="withEffect">
                                  <p:stCondLst>
                                    <p:cond delay="0"/>
                                  </p:stCondLst>
                                  <p:childTnLst>
                                    <p:set>
                                      <p:cBhvr>
                                        <p:cTn id="114" dur="1" fill="hold">
                                          <p:stCondLst>
                                            <p:cond delay="0"/>
                                          </p:stCondLst>
                                        </p:cTn>
                                        <p:tgtEl>
                                          <p:spTgt spid="27"/>
                                        </p:tgtEl>
                                        <p:attrNameLst>
                                          <p:attrName>style.visibility</p:attrName>
                                        </p:attrNameLst>
                                      </p:cBhvr>
                                      <p:to>
                                        <p:strVal val="visible"/>
                                      </p:to>
                                    </p:set>
                                    <p:anim calcmode="lin" valueType="num">
                                      <p:cBhvr additive="base">
                                        <p:cTn id="115" dur="2390" fill="hold"/>
                                        <p:tgtEl>
                                          <p:spTgt spid="27"/>
                                        </p:tgtEl>
                                        <p:attrNameLst>
                                          <p:attrName>ppt_x</p:attrName>
                                        </p:attrNameLst>
                                      </p:cBhvr>
                                      <p:tavLst>
                                        <p:tav tm="0">
                                          <p:val>
                                            <p:strVal val="1+#ppt_w/2"/>
                                          </p:val>
                                        </p:tav>
                                        <p:tav tm="100000">
                                          <p:val>
                                            <p:strVal val="#ppt_x"/>
                                          </p:val>
                                        </p:tav>
                                      </p:tavLst>
                                    </p:anim>
                                    <p:anim calcmode="lin" valueType="num">
                                      <p:cBhvr additive="base">
                                        <p:cTn id="116" dur="2390" fill="hold"/>
                                        <p:tgtEl>
                                          <p:spTgt spid="27"/>
                                        </p:tgtEl>
                                        <p:attrNameLst>
                                          <p:attrName>ppt_y</p:attrName>
                                        </p:attrNameLst>
                                      </p:cBhvr>
                                      <p:tavLst>
                                        <p:tav tm="0">
                                          <p:val>
                                            <p:strVal val="0-#ppt_h/2"/>
                                          </p:val>
                                        </p:tav>
                                        <p:tav tm="100000">
                                          <p:val>
                                            <p:strVal val="#ppt_y"/>
                                          </p:val>
                                        </p:tav>
                                      </p:tavLst>
                                    </p:anim>
                                  </p:childTnLst>
                                </p:cTn>
                              </p:par>
                              <p:par>
                                <p:cTn id="117" presetID="16" presetClass="entr" presetSubtype="42" fill="hold" grpId="1" nodeType="withEffect">
                                  <p:stCondLst>
                                    <p:cond delay="0"/>
                                  </p:stCondLst>
                                  <p:childTnLst>
                                    <p:set>
                                      <p:cBhvr>
                                        <p:cTn id="118" dur="1" fill="hold">
                                          <p:stCondLst>
                                            <p:cond delay="0"/>
                                          </p:stCondLst>
                                        </p:cTn>
                                        <p:tgtEl>
                                          <p:spTgt spid="27"/>
                                        </p:tgtEl>
                                        <p:attrNameLst>
                                          <p:attrName>style.visibility</p:attrName>
                                        </p:attrNameLst>
                                      </p:cBhvr>
                                      <p:to>
                                        <p:strVal val="visible"/>
                                      </p:to>
                                    </p:set>
                                    <p:animEffect transition="in" filter="barn(outHorizontal)">
                                      <p:cBhvr>
                                        <p:cTn id="119" dur="2390"/>
                                        <p:tgtEl>
                                          <p:spTgt spid="27"/>
                                        </p:tgtEl>
                                      </p:cBhvr>
                                    </p:animEffect>
                                  </p:childTnLst>
                                </p:cTn>
                              </p:par>
                              <p:par>
                                <p:cTn id="120" presetID="8" presetClass="emph" presetSubtype="0" fill="hold" grpId="2" nodeType="withEffect">
                                  <p:stCondLst>
                                    <p:cond delay="0"/>
                                  </p:stCondLst>
                                  <p:childTnLst>
                                    <p:animRot by="-21600000">
                                      <p:cBhvr>
                                        <p:cTn id="121" dur="2390" fill="hold"/>
                                        <p:tgtEl>
                                          <p:spTgt spid="27"/>
                                        </p:tgtEl>
                                        <p:attrNameLst>
                                          <p:attrName>r</p:attrName>
                                        </p:attrNameLst>
                                      </p:cBhvr>
                                    </p:animRot>
                                  </p:childTnLst>
                                </p:cTn>
                              </p:par>
                              <p:par>
                                <p:cTn id="122" presetID="2" presetClass="entr" presetSubtype="3" fill="hold" grpId="0" nodeType="withEffect">
                                  <p:stCondLst>
                                    <p:cond delay="0"/>
                                  </p:stCondLst>
                                  <p:childTnLst>
                                    <p:set>
                                      <p:cBhvr>
                                        <p:cTn id="123" dur="1" fill="hold">
                                          <p:stCondLst>
                                            <p:cond delay="0"/>
                                          </p:stCondLst>
                                        </p:cTn>
                                        <p:tgtEl>
                                          <p:spTgt spid="28"/>
                                        </p:tgtEl>
                                        <p:attrNameLst>
                                          <p:attrName>style.visibility</p:attrName>
                                        </p:attrNameLst>
                                      </p:cBhvr>
                                      <p:to>
                                        <p:strVal val="visible"/>
                                      </p:to>
                                    </p:set>
                                    <p:anim calcmode="lin" valueType="num">
                                      <p:cBhvr additive="base">
                                        <p:cTn id="124" dur="2390" fill="hold"/>
                                        <p:tgtEl>
                                          <p:spTgt spid="28"/>
                                        </p:tgtEl>
                                        <p:attrNameLst>
                                          <p:attrName>ppt_x</p:attrName>
                                        </p:attrNameLst>
                                      </p:cBhvr>
                                      <p:tavLst>
                                        <p:tav tm="0">
                                          <p:val>
                                            <p:strVal val="1+#ppt_w/2"/>
                                          </p:val>
                                        </p:tav>
                                        <p:tav tm="100000">
                                          <p:val>
                                            <p:strVal val="#ppt_x"/>
                                          </p:val>
                                        </p:tav>
                                      </p:tavLst>
                                    </p:anim>
                                    <p:anim calcmode="lin" valueType="num">
                                      <p:cBhvr additive="base">
                                        <p:cTn id="125" dur="2390" fill="hold"/>
                                        <p:tgtEl>
                                          <p:spTgt spid="28"/>
                                        </p:tgtEl>
                                        <p:attrNameLst>
                                          <p:attrName>ppt_y</p:attrName>
                                        </p:attrNameLst>
                                      </p:cBhvr>
                                      <p:tavLst>
                                        <p:tav tm="0">
                                          <p:val>
                                            <p:strVal val="0-#ppt_h/2"/>
                                          </p:val>
                                        </p:tav>
                                        <p:tav tm="100000">
                                          <p:val>
                                            <p:strVal val="#ppt_y"/>
                                          </p:val>
                                        </p:tav>
                                      </p:tavLst>
                                    </p:anim>
                                  </p:childTnLst>
                                </p:cTn>
                              </p:par>
                              <p:par>
                                <p:cTn id="126" presetID="16" presetClass="entr" presetSubtype="42" fill="hold" grpId="1" nodeType="withEffect">
                                  <p:stCondLst>
                                    <p:cond delay="0"/>
                                  </p:stCondLst>
                                  <p:childTnLst>
                                    <p:set>
                                      <p:cBhvr>
                                        <p:cTn id="127" dur="1" fill="hold">
                                          <p:stCondLst>
                                            <p:cond delay="0"/>
                                          </p:stCondLst>
                                        </p:cTn>
                                        <p:tgtEl>
                                          <p:spTgt spid="28"/>
                                        </p:tgtEl>
                                        <p:attrNameLst>
                                          <p:attrName>style.visibility</p:attrName>
                                        </p:attrNameLst>
                                      </p:cBhvr>
                                      <p:to>
                                        <p:strVal val="visible"/>
                                      </p:to>
                                    </p:set>
                                    <p:animEffect transition="in" filter="barn(outHorizontal)">
                                      <p:cBhvr>
                                        <p:cTn id="128" dur="2390"/>
                                        <p:tgtEl>
                                          <p:spTgt spid="28"/>
                                        </p:tgtEl>
                                      </p:cBhvr>
                                    </p:animEffect>
                                  </p:childTnLst>
                                </p:cTn>
                              </p:par>
                              <p:par>
                                <p:cTn id="129" presetID="8" presetClass="emph" presetSubtype="0" fill="hold" grpId="2" nodeType="withEffect">
                                  <p:stCondLst>
                                    <p:cond delay="0"/>
                                  </p:stCondLst>
                                  <p:childTnLst>
                                    <p:animRot by="-21600000">
                                      <p:cBhvr>
                                        <p:cTn id="130" dur="2390" fill="hold"/>
                                        <p:tgtEl>
                                          <p:spTgt spid="28"/>
                                        </p:tgtEl>
                                        <p:attrNameLst>
                                          <p:attrName>r</p:attrName>
                                        </p:attrNameLst>
                                      </p:cBhvr>
                                    </p:animRot>
                                  </p:childTnLst>
                                </p:cTn>
                              </p:par>
                              <p:par>
                                <p:cTn id="131" presetID="2" presetClass="entr" presetSubtype="9" fill="hold" grpId="0" nodeType="withEffect">
                                  <p:stCondLst>
                                    <p:cond delay="0"/>
                                  </p:stCondLst>
                                  <p:childTnLst>
                                    <p:set>
                                      <p:cBhvr>
                                        <p:cTn id="132" dur="1" fill="hold">
                                          <p:stCondLst>
                                            <p:cond delay="0"/>
                                          </p:stCondLst>
                                        </p:cTn>
                                        <p:tgtEl>
                                          <p:spTgt spid="17"/>
                                        </p:tgtEl>
                                        <p:attrNameLst>
                                          <p:attrName>style.visibility</p:attrName>
                                        </p:attrNameLst>
                                      </p:cBhvr>
                                      <p:to>
                                        <p:strVal val="visible"/>
                                      </p:to>
                                    </p:set>
                                    <p:anim calcmode="lin" valueType="num">
                                      <p:cBhvr additive="base">
                                        <p:cTn id="133" dur="2390" fill="hold"/>
                                        <p:tgtEl>
                                          <p:spTgt spid="17"/>
                                        </p:tgtEl>
                                        <p:attrNameLst>
                                          <p:attrName>ppt_x</p:attrName>
                                        </p:attrNameLst>
                                      </p:cBhvr>
                                      <p:tavLst>
                                        <p:tav tm="0">
                                          <p:val>
                                            <p:strVal val="0-#ppt_w/2"/>
                                          </p:val>
                                        </p:tav>
                                        <p:tav tm="100000">
                                          <p:val>
                                            <p:strVal val="#ppt_x"/>
                                          </p:val>
                                        </p:tav>
                                      </p:tavLst>
                                    </p:anim>
                                    <p:anim calcmode="lin" valueType="num">
                                      <p:cBhvr additive="base">
                                        <p:cTn id="134" dur="2390" fill="hold"/>
                                        <p:tgtEl>
                                          <p:spTgt spid="17"/>
                                        </p:tgtEl>
                                        <p:attrNameLst>
                                          <p:attrName>ppt_y</p:attrName>
                                        </p:attrNameLst>
                                      </p:cBhvr>
                                      <p:tavLst>
                                        <p:tav tm="0">
                                          <p:val>
                                            <p:strVal val="0-#ppt_h/2"/>
                                          </p:val>
                                        </p:tav>
                                        <p:tav tm="100000">
                                          <p:val>
                                            <p:strVal val="#ppt_y"/>
                                          </p:val>
                                        </p:tav>
                                      </p:tavLst>
                                    </p:anim>
                                  </p:childTnLst>
                                </p:cTn>
                              </p:par>
                              <p:par>
                                <p:cTn id="135" presetID="16" presetClass="entr" presetSubtype="42" fill="hold" grpId="1" nodeType="withEffect">
                                  <p:stCondLst>
                                    <p:cond delay="0"/>
                                  </p:stCondLst>
                                  <p:childTnLst>
                                    <p:set>
                                      <p:cBhvr>
                                        <p:cTn id="136" dur="1" fill="hold">
                                          <p:stCondLst>
                                            <p:cond delay="0"/>
                                          </p:stCondLst>
                                        </p:cTn>
                                        <p:tgtEl>
                                          <p:spTgt spid="17"/>
                                        </p:tgtEl>
                                        <p:attrNameLst>
                                          <p:attrName>style.visibility</p:attrName>
                                        </p:attrNameLst>
                                      </p:cBhvr>
                                      <p:to>
                                        <p:strVal val="visible"/>
                                      </p:to>
                                    </p:set>
                                    <p:animEffect transition="in" filter="barn(outHorizontal)">
                                      <p:cBhvr>
                                        <p:cTn id="137" dur="2390"/>
                                        <p:tgtEl>
                                          <p:spTgt spid="17"/>
                                        </p:tgtEl>
                                      </p:cBhvr>
                                    </p:animEffect>
                                  </p:childTnLst>
                                </p:cTn>
                              </p:par>
                              <p:par>
                                <p:cTn id="138" presetID="8" presetClass="emph" presetSubtype="0" fill="hold" grpId="2" nodeType="withEffect">
                                  <p:stCondLst>
                                    <p:cond delay="0"/>
                                  </p:stCondLst>
                                  <p:childTnLst>
                                    <p:animRot by="21600000">
                                      <p:cBhvr>
                                        <p:cTn id="139" dur="2390" fill="hold"/>
                                        <p:tgtEl>
                                          <p:spTgt spid="17"/>
                                        </p:tgtEl>
                                        <p:attrNameLst>
                                          <p:attrName>r</p:attrName>
                                        </p:attrNameLst>
                                      </p:cBhvr>
                                    </p:animRot>
                                  </p:childTnLst>
                                </p:cTn>
                              </p:par>
                              <p:par>
                                <p:cTn id="140" presetID="2" presetClass="entr" presetSubtype="9" fill="hold" grpId="0" nodeType="withEffect">
                                  <p:stCondLst>
                                    <p:cond delay="0"/>
                                  </p:stCondLst>
                                  <p:childTnLst>
                                    <p:set>
                                      <p:cBhvr>
                                        <p:cTn id="141" dur="1" fill="hold">
                                          <p:stCondLst>
                                            <p:cond delay="0"/>
                                          </p:stCondLst>
                                        </p:cTn>
                                        <p:tgtEl>
                                          <p:spTgt spid="18"/>
                                        </p:tgtEl>
                                        <p:attrNameLst>
                                          <p:attrName>style.visibility</p:attrName>
                                        </p:attrNameLst>
                                      </p:cBhvr>
                                      <p:to>
                                        <p:strVal val="visible"/>
                                      </p:to>
                                    </p:set>
                                    <p:anim calcmode="lin" valueType="num">
                                      <p:cBhvr additive="base">
                                        <p:cTn id="142" dur="2390" fill="hold"/>
                                        <p:tgtEl>
                                          <p:spTgt spid="18"/>
                                        </p:tgtEl>
                                        <p:attrNameLst>
                                          <p:attrName>ppt_x</p:attrName>
                                        </p:attrNameLst>
                                      </p:cBhvr>
                                      <p:tavLst>
                                        <p:tav tm="0">
                                          <p:val>
                                            <p:strVal val="0-#ppt_w/2"/>
                                          </p:val>
                                        </p:tav>
                                        <p:tav tm="100000">
                                          <p:val>
                                            <p:strVal val="#ppt_x"/>
                                          </p:val>
                                        </p:tav>
                                      </p:tavLst>
                                    </p:anim>
                                    <p:anim calcmode="lin" valueType="num">
                                      <p:cBhvr additive="base">
                                        <p:cTn id="143" dur="2390" fill="hold"/>
                                        <p:tgtEl>
                                          <p:spTgt spid="18"/>
                                        </p:tgtEl>
                                        <p:attrNameLst>
                                          <p:attrName>ppt_y</p:attrName>
                                        </p:attrNameLst>
                                      </p:cBhvr>
                                      <p:tavLst>
                                        <p:tav tm="0">
                                          <p:val>
                                            <p:strVal val="0-#ppt_h/2"/>
                                          </p:val>
                                        </p:tav>
                                        <p:tav tm="100000">
                                          <p:val>
                                            <p:strVal val="#ppt_y"/>
                                          </p:val>
                                        </p:tav>
                                      </p:tavLst>
                                    </p:anim>
                                  </p:childTnLst>
                                </p:cTn>
                              </p:par>
                              <p:par>
                                <p:cTn id="144" presetID="16" presetClass="entr" presetSubtype="42" fill="hold" grpId="1" nodeType="withEffect">
                                  <p:stCondLst>
                                    <p:cond delay="0"/>
                                  </p:stCondLst>
                                  <p:childTnLst>
                                    <p:set>
                                      <p:cBhvr>
                                        <p:cTn id="145" dur="1" fill="hold">
                                          <p:stCondLst>
                                            <p:cond delay="0"/>
                                          </p:stCondLst>
                                        </p:cTn>
                                        <p:tgtEl>
                                          <p:spTgt spid="18"/>
                                        </p:tgtEl>
                                        <p:attrNameLst>
                                          <p:attrName>style.visibility</p:attrName>
                                        </p:attrNameLst>
                                      </p:cBhvr>
                                      <p:to>
                                        <p:strVal val="visible"/>
                                      </p:to>
                                    </p:set>
                                    <p:animEffect transition="in" filter="barn(outHorizontal)">
                                      <p:cBhvr>
                                        <p:cTn id="146" dur="2390"/>
                                        <p:tgtEl>
                                          <p:spTgt spid="18"/>
                                        </p:tgtEl>
                                      </p:cBhvr>
                                    </p:animEffect>
                                  </p:childTnLst>
                                </p:cTn>
                              </p:par>
                              <p:par>
                                <p:cTn id="147" presetID="8" presetClass="emph" presetSubtype="0" fill="hold" grpId="2" nodeType="withEffect">
                                  <p:stCondLst>
                                    <p:cond delay="0"/>
                                  </p:stCondLst>
                                  <p:childTnLst>
                                    <p:animRot by="21600000">
                                      <p:cBhvr>
                                        <p:cTn id="148" dur="2390" fill="hold"/>
                                        <p:tgtEl>
                                          <p:spTgt spid="18"/>
                                        </p:tgtEl>
                                        <p:attrNameLst>
                                          <p:attrName>r</p:attrName>
                                        </p:attrNameLst>
                                      </p:cBhvr>
                                    </p:animRot>
                                  </p:childTnLst>
                                </p:cTn>
                              </p:par>
                              <p:par>
                                <p:cTn id="149" presetID="2" presetClass="entr" presetSubtype="9" fill="hold" grpId="0" nodeType="withEffect">
                                  <p:stCondLst>
                                    <p:cond delay="0"/>
                                  </p:stCondLst>
                                  <p:childTnLst>
                                    <p:set>
                                      <p:cBhvr>
                                        <p:cTn id="150" dur="1" fill="hold">
                                          <p:stCondLst>
                                            <p:cond delay="0"/>
                                          </p:stCondLst>
                                        </p:cTn>
                                        <p:tgtEl>
                                          <p:spTgt spid="19"/>
                                        </p:tgtEl>
                                        <p:attrNameLst>
                                          <p:attrName>style.visibility</p:attrName>
                                        </p:attrNameLst>
                                      </p:cBhvr>
                                      <p:to>
                                        <p:strVal val="visible"/>
                                      </p:to>
                                    </p:set>
                                    <p:anim calcmode="lin" valueType="num">
                                      <p:cBhvr additive="base">
                                        <p:cTn id="151" dur="2390" fill="hold"/>
                                        <p:tgtEl>
                                          <p:spTgt spid="19"/>
                                        </p:tgtEl>
                                        <p:attrNameLst>
                                          <p:attrName>ppt_x</p:attrName>
                                        </p:attrNameLst>
                                      </p:cBhvr>
                                      <p:tavLst>
                                        <p:tav tm="0">
                                          <p:val>
                                            <p:strVal val="0-#ppt_w/2"/>
                                          </p:val>
                                        </p:tav>
                                        <p:tav tm="100000">
                                          <p:val>
                                            <p:strVal val="#ppt_x"/>
                                          </p:val>
                                        </p:tav>
                                      </p:tavLst>
                                    </p:anim>
                                    <p:anim calcmode="lin" valueType="num">
                                      <p:cBhvr additive="base">
                                        <p:cTn id="152" dur="2390" fill="hold"/>
                                        <p:tgtEl>
                                          <p:spTgt spid="19"/>
                                        </p:tgtEl>
                                        <p:attrNameLst>
                                          <p:attrName>ppt_y</p:attrName>
                                        </p:attrNameLst>
                                      </p:cBhvr>
                                      <p:tavLst>
                                        <p:tav tm="0">
                                          <p:val>
                                            <p:strVal val="0-#ppt_h/2"/>
                                          </p:val>
                                        </p:tav>
                                        <p:tav tm="100000">
                                          <p:val>
                                            <p:strVal val="#ppt_y"/>
                                          </p:val>
                                        </p:tav>
                                      </p:tavLst>
                                    </p:anim>
                                  </p:childTnLst>
                                </p:cTn>
                              </p:par>
                              <p:par>
                                <p:cTn id="153" presetID="16" presetClass="entr" presetSubtype="42" fill="hold" grpId="1" nodeType="withEffect">
                                  <p:stCondLst>
                                    <p:cond delay="0"/>
                                  </p:stCondLst>
                                  <p:childTnLst>
                                    <p:set>
                                      <p:cBhvr>
                                        <p:cTn id="154" dur="1" fill="hold">
                                          <p:stCondLst>
                                            <p:cond delay="0"/>
                                          </p:stCondLst>
                                        </p:cTn>
                                        <p:tgtEl>
                                          <p:spTgt spid="19"/>
                                        </p:tgtEl>
                                        <p:attrNameLst>
                                          <p:attrName>style.visibility</p:attrName>
                                        </p:attrNameLst>
                                      </p:cBhvr>
                                      <p:to>
                                        <p:strVal val="visible"/>
                                      </p:to>
                                    </p:set>
                                    <p:animEffect transition="in" filter="barn(outHorizontal)">
                                      <p:cBhvr>
                                        <p:cTn id="155" dur="2390"/>
                                        <p:tgtEl>
                                          <p:spTgt spid="19"/>
                                        </p:tgtEl>
                                      </p:cBhvr>
                                    </p:animEffect>
                                  </p:childTnLst>
                                </p:cTn>
                              </p:par>
                              <p:par>
                                <p:cTn id="156" presetID="8" presetClass="emph" presetSubtype="0" fill="hold" grpId="2" nodeType="withEffect">
                                  <p:stCondLst>
                                    <p:cond delay="0"/>
                                  </p:stCondLst>
                                  <p:childTnLst>
                                    <p:animRot by="21600000">
                                      <p:cBhvr>
                                        <p:cTn id="157" dur="2390" fill="hold"/>
                                        <p:tgtEl>
                                          <p:spTgt spid="19"/>
                                        </p:tgtEl>
                                        <p:attrNameLst>
                                          <p:attrName>r</p:attrName>
                                        </p:attrNameLst>
                                      </p:cBhvr>
                                    </p:animRot>
                                  </p:childTnLst>
                                </p:cTn>
                              </p:par>
                              <p:par>
                                <p:cTn id="158" presetID="2" presetClass="entr" presetSubtype="9" fill="hold" grpId="0" nodeType="withEffect">
                                  <p:stCondLst>
                                    <p:cond delay="0"/>
                                  </p:stCondLst>
                                  <p:childTnLst>
                                    <p:set>
                                      <p:cBhvr>
                                        <p:cTn id="159" dur="1" fill="hold">
                                          <p:stCondLst>
                                            <p:cond delay="0"/>
                                          </p:stCondLst>
                                        </p:cTn>
                                        <p:tgtEl>
                                          <p:spTgt spid="20"/>
                                        </p:tgtEl>
                                        <p:attrNameLst>
                                          <p:attrName>style.visibility</p:attrName>
                                        </p:attrNameLst>
                                      </p:cBhvr>
                                      <p:to>
                                        <p:strVal val="visible"/>
                                      </p:to>
                                    </p:set>
                                    <p:anim calcmode="lin" valueType="num">
                                      <p:cBhvr additive="base">
                                        <p:cTn id="160" dur="2390" fill="hold"/>
                                        <p:tgtEl>
                                          <p:spTgt spid="20"/>
                                        </p:tgtEl>
                                        <p:attrNameLst>
                                          <p:attrName>ppt_x</p:attrName>
                                        </p:attrNameLst>
                                      </p:cBhvr>
                                      <p:tavLst>
                                        <p:tav tm="0">
                                          <p:val>
                                            <p:strVal val="0-#ppt_w/2"/>
                                          </p:val>
                                        </p:tav>
                                        <p:tav tm="100000">
                                          <p:val>
                                            <p:strVal val="#ppt_x"/>
                                          </p:val>
                                        </p:tav>
                                      </p:tavLst>
                                    </p:anim>
                                    <p:anim calcmode="lin" valueType="num">
                                      <p:cBhvr additive="base">
                                        <p:cTn id="161" dur="2390" fill="hold"/>
                                        <p:tgtEl>
                                          <p:spTgt spid="20"/>
                                        </p:tgtEl>
                                        <p:attrNameLst>
                                          <p:attrName>ppt_y</p:attrName>
                                        </p:attrNameLst>
                                      </p:cBhvr>
                                      <p:tavLst>
                                        <p:tav tm="0">
                                          <p:val>
                                            <p:strVal val="0-#ppt_h/2"/>
                                          </p:val>
                                        </p:tav>
                                        <p:tav tm="100000">
                                          <p:val>
                                            <p:strVal val="#ppt_y"/>
                                          </p:val>
                                        </p:tav>
                                      </p:tavLst>
                                    </p:anim>
                                  </p:childTnLst>
                                </p:cTn>
                              </p:par>
                              <p:par>
                                <p:cTn id="162" presetID="16" presetClass="entr" presetSubtype="42" fill="hold" grpId="1" nodeType="withEffect">
                                  <p:stCondLst>
                                    <p:cond delay="0"/>
                                  </p:stCondLst>
                                  <p:childTnLst>
                                    <p:set>
                                      <p:cBhvr>
                                        <p:cTn id="163" dur="1" fill="hold">
                                          <p:stCondLst>
                                            <p:cond delay="0"/>
                                          </p:stCondLst>
                                        </p:cTn>
                                        <p:tgtEl>
                                          <p:spTgt spid="20"/>
                                        </p:tgtEl>
                                        <p:attrNameLst>
                                          <p:attrName>style.visibility</p:attrName>
                                        </p:attrNameLst>
                                      </p:cBhvr>
                                      <p:to>
                                        <p:strVal val="visible"/>
                                      </p:to>
                                    </p:set>
                                    <p:animEffect transition="in" filter="barn(outHorizontal)">
                                      <p:cBhvr>
                                        <p:cTn id="164" dur="2390"/>
                                        <p:tgtEl>
                                          <p:spTgt spid="20"/>
                                        </p:tgtEl>
                                      </p:cBhvr>
                                    </p:animEffect>
                                  </p:childTnLst>
                                </p:cTn>
                              </p:par>
                              <p:par>
                                <p:cTn id="165" presetID="8" presetClass="emph" presetSubtype="0" fill="hold" grpId="2" nodeType="withEffect">
                                  <p:stCondLst>
                                    <p:cond delay="0"/>
                                  </p:stCondLst>
                                  <p:childTnLst>
                                    <p:animRot by="21600000">
                                      <p:cBhvr>
                                        <p:cTn id="166" dur="2390" fill="hold"/>
                                        <p:tgtEl>
                                          <p:spTgt spid="20"/>
                                        </p:tgtEl>
                                        <p:attrNameLst>
                                          <p:attrName>r</p:attrName>
                                        </p:attrNameLst>
                                      </p:cBhvr>
                                    </p:animRot>
                                  </p:childTnLst>
                                </p:cTn>
                              </p:par>
                              <p:par>
                                <p:cTn id="167" presetID="2" presetClass="entr" presetSubtype="9" fill="hold" grpId="0" nodeType="withEffect">
                                  <p:stCondLst>
                                    <p:cond delay="0"/>
                                  </p:stCondLst>
                                  <p:childTnLst>
                                    <p:set>
                                      <p:cBhvr>
                                        <p:cTn id="168" dur="1" fill="hold">
                                          <p:stCondLst>
                                            <p:cond delay="0"/>
                                          </p:stCondLst>
                                        </p:cTn>
                                        <p:tgtEl>
                                          <p:spTgt spid="21"/>
                                        </p:tgtEl>
                                        <p:attrNameLst>
                                          <p:attrName>style.visibility</p:attrName>
                                        </p:attrNameLst>
                                      </p:cBhvr>
                                      <p:to>
                                        <p:strVal val="visible"/>
                                      </p:to>
                                    </p:set>
                                    <p:anim calcmode="lin" valueType="num">
                                      <p:cBhvr additive="base">
                                        <p:cTn id="169" dur="2390" fill="hold"/>
                                        <p:tgtEl>
                                          <p:spTgt spid="21"/>
                                        </p:tgtEl>
                                        <p:attrNameLst>
                                          <p:attrName>ppt_x</p:attrName>
                                        </p:attrNameLst>
                                      </p:cBhvr>
                                      <p:tavLst>
                                        <p:tav tm="0">
                                          <p:val>
                                            <p:strVal val="0-#ppt_w/2"/>
                                          </p:val>
                                        </p:tav>
                                        <p:tav tm="100000">
                                          <p:val>
                                            <p:strVal val="#ppt_x"/>
                                          </p:val>
                                        </p:tav>
                                      </p:tavLst>
                                    </p:anim>
                                    <p:anim calcmode="lin" valueType="num">
                                      <p:cBhvr additive="base">
                                        <p:cTn id="170" dur="2390" fill="hold"/>
                                        <p:tgtEl>
                                          <p:spTgt spid="21"/>
                                        </p:tgtEl>
                                        <p:attrNameLst>
                                          <p:attrName>ppt_y</p:attrName>
                                        </p:attrNameLst>
                                      </p:cBhvr>
                                      <p:tavLst>
                                        <p:tav tm="0">
                                          <p:val>
                                            <p:strVal val="0-#ppt_h/2"/>
                                          </p:val>
                                        </p:tav>
                                        <p:tav tm="100000">
                                          <p:val>
                                            <p:strVal val="#ppt_y"/>
                                          </p:val>
                                        </p:tav>
                                      </p:tavLst>
                                    </p:anim>
                                  </p:childTnLst>
                                </p:cTn>
                              </p:par>
                              <p:par>
                                <p:cTn id="171" presetID="16" presetClass="entr" presetSubtype="42" fill="hold" grpId="1" nodeType="withEffect">
                                  <p:stCondLst>
                                    <p:cond delay="0"/>
                                  </p:stCondLst>
                                  <p:childTnLst>
                                    <p:set>
                                      <p:cBhvr>
                                        <p:cTn id="172" dur="1" fill="hold">
                                          <p:stCondLst>
                                            <p:cond delay="0"/>
                                          </p:stCondLst>
                                        </p:cTn>
                                        <p:tgtEl>
                                          <p:spTgt spid="21"/>
                                        </p:tgtEl>
                                        <p:attrNameLst>
                                          <p:attrName>style.visibility</p:attrName>
                                        </p:attrNameLst>
                                      </p:cBhvr>
                                      <p:to>
                                        <p:strVal val="visible"/>
                                      </p:to>
                                    </p:set>
                                    <p:animEffect transition="in" filter="barn(outHorizontal)">
                                      <p:cBhvr>
                                        <p:cTn id="173" dur="2390"/>
                                        <p:tgtEl>
                                          <p:spTgt spid="21"/>
                                        </p:tgtEl>
                                      </p:cBhvr>
                                    </p:animEffect>
                                  </p:childTnLst>
                                </p:cTn>
                              </p:par>
                              <p:par>
                                <p:cTn id="174" presetID="8" presetClass="emph" presetSubtype="0" fill="hold" grpId="2" nodeType="withEffect">
                                  <p:stCondLst>
                                    <p:cond delay="0"/>
                                  </p:stCondLst>
                                  <p:childTnLst>
                                    <p:animRot by="21600000">
                                      <p:cBhvr>
                                        <p:cTn id="175" dur="2390" fill="hold"/>
                                        <p:tgtEl>
                                          <p:spTgt spid="21"/>
                                        </p:tgtEl>
                                        <p:attrNameLst>
                                          <p:attrName>r</p:attrName>
                                        </p:attrNameLst>
                                      </p:cBhvr>
                                    </p:animRot>
                                  </p:childTnLst>
                                </p:cTn>
                              </p:par>
                              <p:par>
                                <p:cTn id="176" presetID="2" presetClass="entr" presetSubtype="6" fill="hold" grpId="0" nodeType="withEffect">
                                  <p:stCondLst>
                                    <p:cond delay="0"/>
                                  </p:stCondLst>
                                  <p:childTnLst>
                                    <p:set>
                                      <p:cBhvr>
                                        <p:cTn id="177" dur="1" fill="hold">
                                          <p:stCondLst>
                                            <p:cond delay="0"/>
                                          </p:stCondLst>
                                        </p:cTn>
                                        <p:tgtEl>
                                          <p:spTgt spid="4"/>
                                        </p:tgtEl>
                                        <p:attrNameLst>
                                          <p:attrName>style.visibility</p:attrName>
                                        </p:attrNameLst>
                                      </p:cBhvr>
                                      <p:to>
                                        <p:strVal val="visible"/>
                                      </p:to>
                                    </p:set>
                                    <p:anim calcmode="lin" valueType="num">
                                      <p:cBhvr additive="base">
                                        <p:cTn id="178" dur="2390" fill="hold"/>
                                        <p:tgtEl>
                                          <p:spTgt spid="4"/>
                                        </p:tgtEl>
                                        <p:attrNameLst>
                                          <p:attrName>ppt_x</p:attrName>
                                        </p:attrNameLst>
                                      </p:cBhvr>
                                      <p:tavLst>
                                        <p:tav tm="0">
                                          <p:val>
                                            <p:strVal val="1+#ppt_w/2"/>
                                          </p:val>
                                        </p:tav>
                                        <p:tav tm="100000">
                                          <p:val>
                                            <p:strVal val="#ppt_x"/>
                                          </p:val>
                                        </p:tav>
                                      </p:tavLst>
                                    </p:anim>
                                    <p:anim calcmode="lin" valueType="num">
                                      <p:cBhvr additive="base">
                                        <p:cTn id="179" dur="2390" fill="hold"/>
                                        <p:tgtEl>
                                          <p:spTgt spid="4"/>
                                        </p:tgtEl>
                                        <p:attrNameLst>
                                          <p:attrName>ppt_y</p:attrName>
                                        </p:attrNameLst>
                                      </p:cBhvr>
                                      <p:tavLst>
                                        <p:tav tm="0">
                                          <p:val>
                                            <p:strVal val="1+#ppt_h/2"/>
                                          </p:val>
                                        </p:tav>
                                        <p:tav tm="100000">
                                          <p:val>
                                            <p:strVal val="#ppt_y"/>
                                          </p:val>
                                        </p:tav>
                                      </p:tavLst>
                                    </p:anim>
                                  </p:childTnLst>
                                </p:cTn>
                              </p:par>
                              <p:par>
                                <p:cTn id="180" presetID="16" presetClass="entr" presetSubtype="42" fill="hold" grpId="1" nodeType="withEffect">
                                  <p:stCondLst>
                                    <p:cond delay="0"/>
                                  </p:stCondLst>
                                  <p:childTnLst>
                                    <p:set>
                                      <p:cBhvr>
                                        <p:cTn id="181" dur="1" fill="hold">
                                          <p:stCondLst>
                                            <p:cond delay="0"/>
                                          </p:stCondLst>
                                        </p:cTn>
                                        <p:tgtEl>
                                          <p:spTgt spid="4"/>
                                        </p:tgtEl>
                                        <p:attrNameLst>
                                          <p:attrName>style.visibility</p:attrName>
                                        </p:attrNameLst>
                                      </p:cBhvr>
                                      <p:to>
                                        <p:strVal val="visible"/>
                                      </p:to>
                                    </p:set>
                                    <p:animEffect transition="in" filter="barn(outHorizontal)">
                                      <p:cBhvr>
                                        <p:cTn id="182" dur="2390"/>
                                        <p:tgtEl>
                                          <p:spTgt spid="4"/>
                                        </p:tgtEl>
                                      </p:cBhvr>
                                    </p:animEffect>
                                  </p:childTnLst>
                                </p:cTn>
                              </p:par>
                              <p:par>
                                <p:cTn id="183" presetID="8" presetClass="emph" presetSubtype="0" fill="hold" grpId="2" nodeType="withEffect">
                                  <p:stCondLst>
                                    <p:cond delay="0"/>
                                  </p:stCondLst>
                                  <p:childTnLst>
                                    <p:animRot by="21600000">
                                      <p:cBhvr>
                                        <p:cTn id="184" dur="2390" fill="hold"/>
                                        <p:tgtEl>
                                          <p:spTgt spid="4"/>
                                        </p:tgtEl>
                                        <p:attrNameLst>
                                          <p:attrName>r</p:attrName>
                                        </p:attrNameLst>
                                      </p:cBhvr>
                                    </p:animRot>
                                  </p:childTnLst>
                                </p:cTn>
                              </p:par>
                              <p:par>
                                <p:cTn id="185" presetID="9" presetClass="emph" presetSubtype="0" nodeType="withEffect">
                                  <p:stCondLst>
                                    <p:cond delay="0"/>
                                  </p:stCondLst>
                                  <p:childTnLst>
                                    <p:set>
                                      <p:cBhvr rctx="PPT">
                                        <p:cTn id="186" dur="indefinite"/>
                                        <p:tgtEl>
                                          <p:spTgt spid="29"/>
                                        </p:tgtEl>
                                        <p:attrNameLst>
                                          <p:attrName>style.opacity</p:attrName>
                                        </p:attrNameLst>
                                      </p:cBhvr>
                                      <p:to>
                                        <p:strVal val="0"/>
                                      </p:to>
                                    </p:set>
                                    <p:animEffect filter="image" prLst="opacity: 0">
                                      <p:cBhvr rctx="IE">
                                        <p:cTn id="187" dur="indefinite"/>
                                        <p:tgtEl>
                                          <p:spTgt spid="29"/>
                                        </p:tgtEl>
                                      </p:cBhvr>
                                    </p:animEffect>
                                  </p:childTnLst>
                                </p:cTn>
                              </p:par>
                            </p:childTnLst>
                          </p:cTn>
                        </p:par>
                        <p:par>
                          <p:cTn id="188" fill="hold">
                            <p:stCondLst>
                              <p:cond delay="2390"/>
                            </p:stCondLst>
                            <p:childTnLst>
                              <p:par>
                                <p:cTn id="189" presetID="2" presetClass="exit" presetSubtype="6" fill="hold" grpId="3" nodeType="afterEffect">
                                  <p:stCondLst>
                                    <p:cond delay="0"/>
                                  </p:stCondLst>
                                  <p:childTnLst>
                                    <p:anim calcmode="lin" valueType="num">
                                      <p:cBhvr additive="base">
                                        <p:cTn id="190" dur="2500"/>
                                        <p:tgtEl>
                                          <p:spTgt spid="4"/>
                                        </p:tgtEl>
                                        <p:attrNameLst>
                                          <p:attrName>ppt_x</p:attrName>
                                        </p:attrNameLst>
                                      </p:cBhvr>
                                      <p:tavLst>
                                        <p:tav tm="0">
                                          <p:val>
                                            <p:strVal val="ppt_x"/>
                                          </p:val>
                                        </p:tav>
                                        <p:tav tm="100000">
                                          <p:val>
                                            <p:strVal val="1+ppt_w/2"/>
                                          </p:val>
                                        </p:tav>
                                      </p:tavLst>
                                    </p:anim>
                                    <p:anim calcmode="lin" valueType="num">
                                      <p:cBhvr additive="base">
                                        <p:cTn id="191" dur="2500"/>
                                        <p:tgtEl>
                                          <p:spTgt spid="4"/>
                                        </p:tgtEl>
                                        <p:attrNameLst>
                                          <p:attrName>ppt_y</p:attrName>
                                        </p:attrNameLst>
                                      </p:cBhvr>
                                      <p:tavLst>
                                        <p:tav tm="0">
                                          <p:val>
                                            <p:strVal val="ppt_y"/>
                                          </p:val>
                                        </p:tav>
                                        <p:tav tm="100000">
                                          <p:val>
                                            <p:strVal val="1+ppt_h/2"/>
                                          </p:val>
                                        </p:tav>
                                      </p:tavLst>
                                    </p:anim>
                                    <p:set>
                                      <p:cBhvr>
                                        <p:cTn id="192" dur="1" fill="hold">
                                          <p:stCondLst>
                                            <p:cond delay="2499"/>
                                          </p:stCondLst>
                                        </p:cTn>
                                        <p:tgtEl>
                                          <p:spTgt spid="4"/>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0-ppt_h/2"/>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2500"/>
                                        <p:tgtEl>
                                          <p:spTgt spid="20"/>
                                        </p:tgtEl>
                                        <p:attrNameLst>
                                          <p:attrName>ppt_x</p:attrName>
                                        </p:attrNameLst>
                                      </p:cBhvr>
                                      <p:tavLst>
                                        <p:tav tm="0">
                                          <p:val>
                                            <p:strVal val="ppt_x"/>
                                          </p:val>
                                        </p:tav>
                                        <p:tav tm="100000">
                                          <p:val>
                                            <p:strVal val="0-ppt_w/2"/>
                                          </p:val>
                                        </p:tav>
                                      </p:tavLst>
                                    </p:anim>
                                    <p:anim calcmode="lin" valueType="num">
                                      <p:cBhvr additive="base">
                                        <p:cTn id="199" dur="2500"/>
                                        <p:tgtEl>
                                          <p:spTgt spid="20"/>
                                        </p:tgtEl>
                                        <p:attrNameLst>
                                          <p:attrName>ppt_y</p:attrName>
                                        </p:attrNameLst>
                                      </p:cBhvr>
                                      <p:tavLst>
                                        <p:tav tm="0">
                                          <p:val>
                                            <p:strVal val="ppt_y"/>
                                          </p:val>
                                        </p:tav>
                                        <p:tav tm="100000">
                                          <p:val>
                                            <p:strVal val="0-ppt_h/2"/>
                                          </p:val>
                                        </p:tav>
                                      </p:tavLst>
                                    </p:anim>
                                    <p:set>
                                      <p:cBhvr>
                                        <p:cTn id="200" dur="1" fill="hold">
                                          <p:stCondLst>
                                            <p:cond delay="2499"/>
                                          </p:stCondLst>
                                        </p:cTn>
                                        <p:tgtEl>
                                          <p:spTgt spid="20"/>
                                        </p:tgtEl>
                                        <p:attrNameLst>
                                          <p:attrName>style.visibility</p:attrName>
                                        </p:attrNameLst>
                                      </p:cBhvr>
                                      <p:to>
                                        <p:strVal val="hidden"/>
                                      </p:to>
                                    </p:set>
                                  </p:childTnLst>
                                </p:cTn>
                              </p:par>
                              <p:par>
                                <p:cTn id="201" presetID="2" presetClass="exit" presetSubtype="9" fill="hold" grpId="3" nodeType="withEffect">
                                  <p:stCondLst>
                                    <p:cond delay="0"/>
                                  </p:stCondLst>
                                  <p:childTnLst>
                                    <p:anim calcmode="lin" valueType="num">
                                      <p:cBhvr additive="base">
                                        <p:cTn id="202" dur="2500"/>
                                        <p:tgtEl>
                                          <p:spTgt spid="19"/>
                                        </p:tgtEl>
                                        <p:attrNameLst>
                                          <p:attrName>ppt_x</p:attrName>
                                        </p:attrNameLst>
                                      </p:cBhvr>
                                      <p:tavLst>
                                        <p:tav tm="0">
                                          <p:val>
                                            <p:strVal val="ppt_x"/>
                                          </p:val>
                                        </p:tav>
                                        <p:tav tm="100000">
                                          <p:val>
                                            <p:strVal val="0-ppt_w/2"/>
                                          </p:val>
                                        </p:tav>
                                      </p:tavLst>
                                    </p:anim>
                                    <p:anim calcmode="lin" valueType="num">
                                      <p:cBhvr additive="base">
                                        <p:cTn id="203" dur="2500"/>
                                        <p:tgtEl>
                                          <p:spTgt spid="19"/>
                                        </p:tgtEl>
                                        <p:attrNameLst>
                                          <p:attrName>ppt_y</p:attrName>
                                        </p:attrNameLst>
                                      </p:cBhvr>
                                      <p:tavLst>
                                        <p:tav tm="0">
                                          <p:val>
                                            <p:strVal val="ppt_y"/>
                                          </p:val>
                                        </p:tav>
                                        <p:tav tm="100000">
                                          <p:val>
                                            <p:strVal val="0-ppt_h/2"/>
                                          </p:val>
                                        </p:tav>
                                      </p:tavLst>
                                    </p:anim>
                                    <p:set>
                                      <p:cBhvr>
                                        <p:cTn id="204" dur="1" fill="hold">
                                          <p:stCondLst>
                                            <p:cond delay="2499"/>
                                          </p:stCondLst>
                                        </p:cTn>
                                        <p:tgtEl>
                                          <p:spTgt spid="19"/>
                                        </p:tgtEl>
                                        <p:attrNameLst>
                                          <p:attrName>style.visibility</p:attrName>
                                        </p:attrNameLst>
                                      </p:cBhvr>
                                      <p:to>
                                        <p:strVal val="hidden"/>
                                      </p:to>
                                    </p:set>
                                  </p:childTnLst>
                                </p:cTn>
                              </p:par>
                              <p:par>
                                <p:cTn id="205" presetID="2" presetClass="exit" presetSubtype="9" fill="hold" grpId="3" nodeType="withEffect">
                                  <p:stCondLst>
                                    <p:cond delay="0"/>
                                  </p:stCondLst>
                                  <p:childTnLst>
                                    <p:anim calcmode="lin" valueType="num">
                                      <p:cBhvr additive="base">
                                        <p:cTn id="206" dur="2500"/>
                                        <p:tgtEl>
                                          <p:spTgt spid="18"/>
                                        </p:tgtEl>
                                        <p:attrNameLst>
                                          <p:attrName>ppt_x</p:attrName>
                                        </p:attrNameLst>
                                      </p:cBhvr>
                                      <p:tavLst>
                                        <p:tav tm="0">
                                          <p:val>
                                            <p:strVal val="ppt_x"/>
                                          </p:val>
                                        </p:tav>
                                        <p:tav tm="100000">
                                          <p:val>
                                            <p:strVal val="0-ppt_w/2"/>
                                          </p:val>
                                        </p:tav>
                                      </p:tavLst>
                                    </p:anim>
                                    <p:anim calcmode="lin" valueType="num">
                                      <p:cBhvr additive="base">
                                        <p:cTn id="207" dur="2500"/>
                                        <p:tgtEl>
                                          <p:spTgt spid="18"/>
                                        </p:tgtEl>
                                        <p:attrNameLst>
                                          <p:attrName>ppt_y</p:attrName>
                                        </p:attrNameLst>
                                      </p:cBhvr>
                                      <p:tavLst>
                                        <p:tav tm="0">
                                          <p:val>
                                            <p:strVal val="ppt_y"/>
                                          </p:val>
                                        </p:tav>
                                        <p:tav tm="100000">
                                          <p:val>
                                            <p:strVal val="0-ppt_h/2"/>
                                          </p:val>
                                        </p:tav>
                                      </p:tavLst>
                                    </p:anim>
                                    <p:set>
                                      <p:cBhvr>
                                        <p:cTn id="208" dur="1" fill="hold">
                                          <p:stCondLst>
                                            <p:cond delay="2499"/>
                                          </p:stCondLst>
                                        </p:cTn>
                                        <p:tgtEl>
                                          <p:spTgt spid="18"/>
                                        </p:tgtEl>
                                        <p:attrNameLst>
                                          <p:attrName>style.visibility</p:attrName>
                                        </p:attrNameLst>
                                      </p:cBhvr>
                                      <p:to>
                                        <p:strVal val="hidden"/>
                                      </p:to>
                                    </p:set>
                                  </p:childTnLst>
                                </p:cTn>
                              </p:par>
                              <p:par>
                                <p:cTn id="209" presetID="2" presetClass="exit" presetSubtype="9" fill="hold" grpId="3" nodeType="withEffect">
                                  <p:stCondLst>
                                    <p:cond delay="0"/>
                                  </p:stCondLst>
                                  <p:childTnLst>
                                    <p:anim calcmode="lin" valueType="num">
                                      <p:cBhvr additive="base">
                                        <p:cTn id="210" dur="2500"/>
                                        <p:tgtEl>
                                          <p:spTgt spid="17"/>
                                        </p:tgtEl>
                                        <p:attrNameLst>
                                          <p:attrName>ppt_x</p:attrName>
                                        </p:attrNameLst>
                                      </p:cBhvr>
                                      <p:tavLst>
                                        <p:tav tm="0">
                                          <p:val>
                                            <p:strVal val="ppt_x"/>
                                          </p:val>
                                        </p:tav>
                                        <p:tav tm="100000">
                                          <p:val>
                                            <p:strVal val="0-ppt_w/2"/>
                                          </p:val>
                                        </p:tav>
                                      </p:tavLst>
                                    </p:anim>
                                    <p:anim calcmode="lin" valueType="num">
                                      <p:cBhvr additive="base">
                                        <p:cTn id="211" dur="2500"/>
                                        <p:tgtEl>
                                          <p:spTgt spid="17"/>
                                        </p:tgtEl>
                                        <p:attrNameLst>
                                          <p:attrName>ppt_y</p:attrName>
                                        </p:attrNameLst>
                                      </p:cBhvr>
                                      <p:tavLst>
                                        <p:tav tm="0">
                                          <p:val>
                                            <p:strVal val="ppt_y"/>
                                          </p:val>
                                        </p:tav>
                                        <p:tav tm="100000">
                                          <p:val>
                                            <p:strVal val="0-ppt_h/2"/>
                                          </p:val>
                                        </p:tav>
                                      </p:tavLst>
                                    </p:anim>
                                    <p:set>
                                      <p:cBhvr>
                                        <p:cTn id="212" dur="1" fill="hold">
                                          <p:stCondLst>
                                            <p:cond delay="2499"/>
                                          </p:stCondLst>
                                        </p:cTn>
                                        <p:tgtEl>
                                          <p:spTgt spid="17"/>
                                        </p:tgtEl>
                                        <p:attrNameLst>
                                          <p:attrName>style.visibility</p:attrName>
                                        </p:attrNameLst>
                                      </p:cBhvr>
                                      <p:to>
                                        <p:strVal val="hidden"/>
                                      </p:to>
                                    </p:set>
                                  </p:childTnLst>
                                </p:cTn>
                              </p:par>
                              <p:par>
                                <p:cTn id="213" presetID="2" presetClass="exit" presetSubtype="3" fill="hold" grpId="3" nodeType="withEffect">
                                  <p:stCondLst>
                                    <p:cond delay="0"/>
                                  </p:stCondLst>
                                  <p:childTnLst>
                                    <p:anim calcmode="lin" valueType="num">
                                      <p:cBhvr additive="base">
                                        <p:cTn id="214" dur="2500"/>
                                        <p:tgtEl>
                                          <p:spTgt spid="28"/>
                                        </p:tgtEl>
                                        <p:attrNameLst>
                                          <p:attrName>ppt_x</p:attrName>
                                        </p:attrNameLst>
                                      </p:cBhvr>
                                      <p:tavLst>
                                        <p:tav tm="0">
                                          <p:val>
                                            <p:strVal val="ppt_x"/>
                                          </p:val>
                                        </p:tav>
                                        <p:tav tm="100000">
                                          <p:val>
                                            <p:strVal val="1+ppt_w/2"/>
                                          </p:val>
                                        </p:tav>
                                      </p:tavLst>
                                    </p:anim>
                                    <p:anim calcmode="lin" valueType="num">
                                      <p:cBhvr additive="base">
                                        <p:cTn id="215" dur="2500"/>
                                        <p:tgtEl>
                                          <p:spTgt spid="28"/>
                                        </p:tgtEl>
                                        <p:attrNameLst>
                                          <p:attrName>ppt_y</p:attrName>
                                        </p:attrNameLst>
                                      </p:cBhvr>
                                      <p:tavLst>
                                        <p:tav tm="0">
                                          <p:val>
                                            <p:strVal val="ppt_y"/>
                                          </p:val>
                                        </p:tav>
                                        <p:tav tm="100000">
                                          <p:val>
                                            <p:strVal val="0-ppt_h/2"/>
                                          </p:val>
                                        </p:tav>
                                      </p:tavLst>
                                    </p:anim>
                                    <p:set>
                                      <p:cBhvr>
                                        <p:cTn id="216" dur="1" fill="hold">
                                          <p:stCondLst>
                                            <p:cond delay="2499"/>
                                          </p:stCondLst>
                                        </p:cTn>
                                        <p:tgtEl>
                                          <p:spTgt spid="28"/>
                                        </p:tgtEl>
                                        <p:attrNameLst>
                                          <p:attrName>style.visibility</p:attrName>
                                        </p:attrNameLst>
                                      </p:cBhvr>
                                      <p:to>
                                        <p:strVal val="hidden"/>
                                      </p:to>
                                    </p:set>
                                  </p:childTnLst>
                                </p:cTn>
                              </p:par>
                              <p:par>
                                <p:cTn id="217" presetID="2" presetClass="exit" presetSubtype="3" fill="hold" grpId="3"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1+ppt_w/2"/>
                                          </p:val>
                                        </p:tav>
                                      </p:tavLst>
                                    </p:anim>
                                    <p:anim calcmode="lin" valueType="num">
                                      <p:cBhvr additive="base">
                                        <p:cTn id="219" dur="2500"/>
                                        <p:tgtEl>
                                          <p:spTgt spid="27"/>
                                        </p:tgtEl>
                                        <p:attrNameLst>
                                          <p:attrName>ppt_y</p:attrName>
                                        </p:attrNameLst>
                                      </p:cBhvr>
                                      <p:tavLst>
                                        <p:tav tm="0">
                                          <p:val>
                                            <p:strVal val="ppt_y"/>
                                          </p:val>
                                        </p:tav>
                                        <p:tav tm="100000">
                                          <p:val>
                                            <p:strVal val="0-ppt_h/2"/>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3" fill="hold" grpId="3" nodeType="withEffect">
                                  <p:stCondLst>
                                    <p:cond delay="0"/>
                                  </p:stCondLst>
                                  <p:childTnLst>
                                    <p:anim calcmode="lin" valueType="num">
                                      <p:cBhvr additive="base">
                                        <p:cTn id="222" dur="2500"/>
                                        <p:tgtEl>
                                          <p:spTgt spid="26"/>
                                        </p:tgtEl>
                                        <p:attrNameLst>
                                          <p:attrName>ppt_x</p:attrName>
                                        </p:attrNameLst>
                                      </p:cBhvr>
                                      <p:tavLst>
                                        <p:tav tm="0">
                                          <p:val>
                                            <p:strVal val="ppt_x"/>
                                          </p:val>
                                        </p:tav>
                                        <p:tav tm="100000">
                                          <p:val>
                                            <p:strVal val="1+ppt_w/2"/>
                                          </p:val>
                                        </p:tav>
                                      </p:tavLst>
                                    </p:anim>
                                    <p:anim calcmode="lin" valueType="num">
                                      <p:cBhvr additive="base">
                                        <p:cTn id="223" dur="2500"/>
                                        <p:tgtEl>
                                          <p:spTgt spid="26"/>
                                        </p:tgtEl>
                                        <p:attrNameLst>
                                          <p:attrName>ppt_y</p:attrName>
                                        </p:attrNameLst>
                                      </p:cBhvr>
                                      <p:tavLst>
                                        <p:tav tm="0">
                                          <p:val>
                                            <p:strVal val="ppt_y"/>
                                          </p:val>
                                        </p:tav>
                                        <p:tav tm="100000">
                                          <p:val>
                                            <p:strVal val="0-ppt_h/2"/>
                                          </p:val>
                                        </p:tav>
                                      </p:tavLst>
                                    </p:anim>
                                    <p:set>
                                      <p:cBhvr>
                                        <p:cTn id="224" dur="1" fill="hold">
                                          <p:stCondLst>
                                            <p:cond delay="2499"/>
                                          </p:stCondLst>
                                        </p:cTn>
                                        <p:tgtEl>
                                          <p:spTgt spid="26"/>
                                        </p:tgtEl>
                                        <p:attrNameLst>
                                          <p:attrName>style.visibility</p:attrName>
                                        </p:attrNameLst>
                                      </p:cBhvr>
                                      <p:to>
                                        <p:strVal val="hidden"/>
                                      </p:to>
                                    </p:set>
                                  </p:childTnLst>
                                </p:cTn>
                              </p:par>
                              <p:par>
                                <p:cTn id="225" presetID="2" presetClass="exit" presetSubtype="3" fill="hold" grpId="3" nodeType="withEffect">
                                  <p:stCondLst>
                                    <p:cond delay="0"/>
                                  </p:stCondLst>
                                  <p:childTnLst>
                                    <p:anim calcmode="lin" valueType="num">
                                      <p:cBhvr additive="base">
                                        <p:cTn id="226" dur="2500"/>
                                        <p:tgtEl>
                                          <p:spTgt spid="25"/>
                                        </p:tgtEl>
                                        <p:attrNameLst>
                                          <p:attrName>ppt_x</p:attrName>
                                        </p:attrNameLst>
                                      </p:cBhvr>
                                      <p:tavLst>
                                        <p:tav tm="0">
                                          <p:val>
                                            <p:strVal val="ppt_x"/>
                                          </p:val>
                                        </p:tav>
                                        <p:tav tm="100000">
                                          <p:val>
                                            <p:strVal val="1+ppt_w/2"/>
                                          </p:val>
                                        </p:tav>
                                      </p:tavLst>
                                    </p:anim>
                                    <p:anim calcmode="lin" valueType="num">
                                      <p:cBhvr additive="base">
                                        <p:cTn id="227" dur="2500"/>
                                        <p:tgtEl>
                                          <p:spTgt spid="25"/>
                                        </p:tgtEl>
                                        <p:attrNameLst>
                                          <p:attrName>ppt_y</p:attrName>
                                        </p:attrNameLst>
                                      </p:cBhvr>
                                      <p:tavLst>
                                        <p:tav tm="0">
                                          <p:val>
                                            <p:strVal val="ppt_y"/>
                                          </p:val>
                                        </p:tav>
                                        <p:tav tm="100000">
                                          <p:val>
                                            <p:strVal val="0-ppt_h/2"/>
                                          </p:val>
                                        </p:tav>
                                      </p:tavLst>
                                    </p:anim>
                                    <p:set>
                                      <p:cBhvr>
                                        <p:cTn id="228" dur="1" fill="hold">
                                          <p:stCondLst>
                                            <p:cond delay="2499"/>
                                          </p:stCondLst>
                                        </p:cTn>
                                        <p:tgtEl>
                                          <p:spTgt spid="25"/>
                                        </p:tgtEl>
                                        <p:attrNameLst>
                                          <p:attrName>style.visibility</p:attrName>
                                        </p:attrNameLst>
                                      </p:cBhvr>
                                      <p:to>
                                        <p:strVal val="hidden"/>
                                      </p:to>
                                    </p:set>
                                  </p:childTnLst>
                                </p:cTn>
                              </p:par>
                              <p:par>
                                <p:cTn id="229" presetID="2" presetClass="exit" presetSubtype="3" fill="hold" grpId="3" nodeType="withEffect">
                                  <p:stCondLst>
                                    <p:cond delay="0"/>
                                  </p:stCondLst>
                                  <p:childTnLst>
                                    <p:anim calcmode="lin" valueType="num">
                                      <p:cBhvr additive="base">
                                        <p:cTn id="230" dur="2500"/>
                                        <p:tgtEl>
                                          <p:spTgt spid="24"/>
                                        </p:tgtEl>
                                        <p:attrNameLst>
                                          <p:attrName>ppt_x</p:attrName>
                                        </p:attrNameLst>
                                      </p:cBhvr>
                                      <p:tavLst>
                                        <p:tav tm="0">
                                          <p:val>
                                            <p:strVal val="ppt_x"/>
                                          </p:val>
                                        </p:tav>
                                        <p:tav tm="100000">
                                          <p:val>
                                            <p:strVal val="1+ppt_w/2"/>
                                          </p:val>
                                        </p:tav>
                                      </p:tavLst>
                                    </p:anim>
                                    <p:anim calcmode="lin" valueType="num">
                                      <p:cBhvr additive="base">
                                        <p:cTn id="231" dur="2500"/>
                                        <p:tgtEl>
                                          <p:spTgt spid="24"/>
                                        </p:tgtEl>
                                        <p:attrNameLst>
                                          <p:attrName>ppt_y</p:attrName>
                                        </p:attrNameLst>
                                      </p:cBhvr>
                                      <p:tavLst>
                                        <p:tav tm="0">
                                          <p:val>
                                            <p:strVal val="ppt_y"/>
                                          </p:val>
                                        </p:tav>
                                        <p:tav tm="100000">
                                          <p:val>
                                            <p:strVal val="0-ppt_h/2"/>
                                          </p:val>
                                        </p:tav>
                                      </p:tavLst>
                                    </p:anim>
                                    <p:set>
                                      <p:cBhvr>
                                        <p:cTn id="232" dur="1" fill="hold">
                                          <p:stCondLst>
                                            <p:cond delay="2499"/>
                                          </p:stCondLst>
                                        </p:cTn>
                                        <p:tgtEl>
                                          <p:spTgt spid="24"/>
                                        </p:tgtEl>
                                        <p:attrNameLst>
                                          <p:attrName>style.visibility</p:attrName>
                                        </p:attrNameLst>
                                      </p:cBhvr>
                                      <p:to>
                                        <p:strVal val="hidden"/>
                                      </p:to>
                                    </p:set>
                                  </p:childTnLst>
                                </p:cTn>
                              </p:par>
                              <p:par>
                                <p:cTn id="233" presetID="2" presetClass="exit" presetSubtype="12" fill="hold" grpId="3" nodeType="withEffect">
                                  <p:stCondLst>
                                    <p:cond delay="0"/>
                                  </p:stCondLst>
                                  <p:childTnLst>
                                    <p:anim calcmode="lin" valueType="num">
                                      <p:cBhvr additive="base">
                                        <p:cTn id="234" dur="2500"/>
                                        <p:tgtEl>
                                          <p:spTgt spid="14"/>
                                        </p:tgtEl>
                                        <p:attrNameLst>
                                          <p:attrName>ppt_x</p:attrName>
                                        </p:attrNameLst>
                                      </p:cBhvr>
                                      <p:tavLst>
                                        <p:tav tm="0">
                                          <p:val>
                                            <p:strVal val="ppt_x"/>
                                          </p:val>
                                        </p:tav>
                                        <p:tav tm="100000">
                                          <p:val>
                                            <p:strVal val="0-ppt_w/2"/>
                                          </p:val>
                                        </p:tav>
                                      </p:tavLst>
                                    </p:anim>
                                    <p:anim calcmode="lin" valueType="num">
                                      <p:cBhvr additive="base">
                                        <p:cTn id="235" dur="2500"/>
                                        <p:tgtEl>
                                          <p:spTgt spid="14"/>
                                        </p:tgtEl>
                                        <p:attrNameLst>
                                          <p:attrName>ppt_y</p:attrName>
                                        </p:attrNameLst>
                                      </p:cBhvr>
                                      <p:tavLst>
                                        <p:tav tm="0">
                                          <p:val>
                                            <p:strVal val="ppt_y"/>
                                          </p:val>
                                        </p:tav>
                                        <p:tav tm="100000">
                                          <p:val>
                                            <p:strVal val="1+ppt_h/2"/>
                                          </p:val>
                                        </p:tav>
                                      </p:tavLst>
                                    </p:anim>
                                    <p:set>
                                      <p:cBhvr>
                                        <p:cTn id="236" dur="1" fill="hold">
                                          <p:stCondLst>
                                            <p:cond delay="2499"/>
                                          </p:stCondLst>
                                        </p:cTn>
                                        <p:tgtEl>
                                          <p:spTgt spid="14"/>
                                        </p:tgtEl>
                                        <p:attrNameLst>
                                          <p:attrName>style.visibility</p:attrName>
                                        </p:attrNameLst>
                                      </p:cBhvr>
                                      <p:to>
                                        <p:strVal val="hidden"/>
                                      </p:to>
                                    </p:set>
                                  </p:childTnLst>
                                </p:cTn>
                              </p:par>
                              <p:par>
                                <p:cTn id="237" presetID="2" presetClass="exit" presetSubtype="12" fill="hold" grpId="3" nodeType="withEffect">
                                  <p:stCondLst>
                                    <p:cond delay="0"/>
                                  </p:stCondLst>
                                  <p:childTnLst>
                                    <p:anim calcmode="lin" valueType="num">
                                      <p:cBhvr additive="base">
                                        <p:cTn id="238" dur="2500"/>
                                        <p:tgtEl>
                                          <p:spTgt spid="13"/>
                                        </p:tgtEl>
                                        <p:attrNameLst>
                                          <p:attrName>ppt_x</p:attrName>
                                        </p:attrNameLst>
                                      </p:cBhvr>
                                      <p:tavLst>
                                        <p:tav tm="0">
                                          <p:val>
                                            <p:strVal val="ppt_x"/>
                                          </p:val>
                                        </p:tav>
                                        <p:tav tm="100000">
                                          <p:val>
                                            <p:strVal val="0-ppt_w/2"/>
                                          </p:val>
                                        </p:tav>
                                      </p:tavLst>
                                    </p:anim>
                                    <p:anim calcmode="lin" valueType="num">
                                      <p:cBhvr additive="base">
                                        <p:cTn id="239" dur="2500"/>
                                        <p:tgtEl>
                                          <p:spTgt spid="13"/>
                                        </p:tgtEl>
                                        <p:attrNameLst>
                                          <p:attrName>ppt_y</p:attrName>
                                        </p:attrNameLst>
                                      </p:cBhvr>
                                      <p:tavLst>
                                        <p:tav tm="0">
                                          <p:val>
                                            <p:strVal val="ppt_y"/>
                                          </p:val>
                                        </p:tav>
                                        <p:tav tm="100000">
                                          <p:val>
                                            <p:strVal val="1+ppt_h/2"/>
                                          </p:val>
                                        </p:tav>
                                      </p:tavLst>
                                    </p:anim>
                                    <p:set>
                                      <p:cBhvr>
                                        <p:cTn id="240" dur="1" fill="hold">
                                          <p:stCondLst>
                                            <p:cond delay="2499"/>
                                          </p:stCondLst>
                                        </p:cTn>
                                        <p:tgtEl>
                                          <p:spTgt spid="13"/>
                                        </p:tgtEl>
                                        <p:attrNameLst>
                                          <p:attrName>style.visibility</p:attrName>
                                        </p:attrNameLst>
                                      </p:cBhvr>
                                      <p:to>
                                        <p:strVal val="hidden"/>
                                      </p:to>
                                    </p:set>
                                  </p:childTnLst>
                                </p:cTn>
                              </p:par>
                              <p:par>
                                <p:cTn id="241" presetID="2" presetClass="exit" presetSubtype="12" fill="hold" grpId="3" nodeType="withEffect">
                                  <p:stCondLst>
                                    <p:cond delay="0"/>
                                  </p:stCondLst>
                                  <p:childTnLst>
                                    <p:anim calcmode="lin" valueType="num">
                                      <p:cBhvr additive="base">
                                        <p:cTn id="242" dur="2500"/>
                                        <p:tgtEl>
                                          <p:spTgt spid="12"/>
                                        </p:tgtEl>
                                        <p:attrNameLst>
                                          <p:attrName>ppt_x</p:attrName>
                                        </p:attrNameLst>
                                      </p:cBhvr>
                                      <p:tavLst>
                                        <p:tav tm="0">
                                          <p:val>
                                            <p:strVal val="ppt_x"/>
                                          </p:val>
                                        </p:tav>
                                        <p:tav tm="100000">
                                          <p:val>
                                            <p:strVal val="0-ppt_w/2"/>
                                          </p:val>
                                        </p:tav>
                                      </p:tavLst>
                                    </p:anim>
                                    <p:anim calcmode="lin" valueType="num">
                                      <p:cBhvr additive="base">
                                        <p:cTn id="243" dur="2500"/>
                                        <p:tgtEl>
                                          <p:spTgt spid="12"/>
                                        </p:tgtEl>
                                        <p:attrNameLst>
                                          <p:attrName>ppt_y</p:attrName>
                                        </p:attrNameLst>
                                      </p:cBhvr>
                                      <p:tavLst>
                                        <p:tav tm="0">
                                          <p:val>
                                            <p:strVal val="ppt_y"/>
                                          </p:val>
                                        </p:tav>
                                        <p:tav tm="100000">
                                          <p:val>
                                            <p:strVal val="1+ppt_h/2"/>
                                          </p:val>
                                        </p:tav>
                                      </p:tavLst>
                                    </p:anim>
                                    <p:set>
                                      <p:cBhvr>
                                        <p:cTn id="244" dur="1" fill="hold">
                                          <p:stCondLst>
                                            <p:cond delay="2499"/>
                                          </p:stCondLst>
                                        </p:cTn>
                                        <p:tgtEl>
                                          <p:spTgt spid="12"/>
                                        </p:tgtEl>
                                        <p:attrNameLst>
                                          <p:attrName>style.visibility</p:attrName>
                                        </p:attrNameLst>
                                      </p:cBhvr>
                                      <p:to>
                                        <p:strVal val="hidden"/>
                                      </p:to>
                                    </p:set>
                                  </p:childTnLst>
                                </p:cTn>
                              </p:par>
                              <p:par>
                                <p:cTn id="245" presetID="2" presetClass="exit" presetSubtype="12" fill="hold" grpId="3" nodeType="withEffect">
                                  <p:stCondLst>
                                    <p:cond delay="0"/>
                                  </p:stCondLst>
                                  <p:childTnLst>
                                    <p:anim calcmode="lin" valueType="num">
                                      <p:cBhvr additive="base">
                                        <p:cTn id="246" dur="2500"/>
                                        <p:tgtEl>
                                          <p:spTgt spid="11"/>
                                        </p:tgtEl>
                                        <p:attrNameLst>
                                          <p:attrName>ppt_x</p:attrName>
                                        </p:attrNameLst>
                                      </p:cBhvr>
                                      <p:tavLst>
                                        <p:tav tm="0">
                                          <p:val>
                                            <p:strVal val="ppt_x"/>
                                          </p:val>
                                        </p:tav>
                                        <p:tav tm="100000">
                                          <p:val>
                                            <p:strVal val="0-ppt_w/2"/>
                                          </p:val>
                                        </p:tav>
                                      </p:tavLst>
                                    </p:anim>
                                    <p:anim calcmode="lin" valueType="num">
                                      <p:cBhvr additive="base">
                                        <p:cTn id="247" dur="2500"/>
                                        <p:tgtEl>
                                          <p:spTgt spid="11"/>
                                        </p:tgtEl>
                                        <p:attrNameLst>
                                          <p:attrName>ppt_y</p:attrName>
                                        </p:attrNameLst>
                                      </p:cBhvr>
                                      <p:tavLst>
                                        <p:tav tm="0">
                                          <p:val>
                                            <p:strVal val="ppt_y"/>
                                          </p:val>
                                        </p:tav>
                                        <p:tav tm="100000">
                                          <p:val>
                                            <p:strVal val="1+ppt_h/2"/>
                                          </p:val>
                                        </p:tav>
                                      </p:tavLst>
                                    </p:anim>
                                    <p:set>
                                      <p:cBhvr>
                                        <p:cTn id="248" dur="1" fill="hold">
                                          <p:stCondLst>
                                            <p:cond delay="2499"/>
                                          </p:stCondLst>
                                        </p:cTn>
                                        <p:tgtEl>
                                          <p:spTgt spid="11"/>
                                        </p:tgtEl>
                                        <p:attrNameLst>
                                          <p:attrName>style.visibility</p:attrName>
                                        </p:attrNameLst>
                                      </p:cBhvr>
                                      <p:to>
                                        <p:strVal val="hidden"/>
                                      </p:to>
                                    </p:set>
                                  </p:childTnLst>
                                </p:cTn>
                              </p:par>
                              <p:par>
                                <p:cTn id="249" presetID="2" presetClass="exit" presetSubtype="12" fill="hold" grpId="3" nodeType="withEffect">
                                  <p:stCondLst>
                                    <p:cond delay="0"/>
                                  </p:stCondLst>
                                  <p:childTnLst>
                                    <p:anim calcmode="lin" valueType="num">
                                      <p:cBhvr additive="base">
                                        <p:cTn id="250" dur="2500"/>
                                        <p:tgtEl>
                                          <p:spTgt spid="10"/>
                                        </p:tgtEl>
                                        <p:attrNameLst>
                                          <p:attrName>ppt_x</p:attrName>
                                        </p:attrNameLst>
                                      </p:cBhvr>
                                      <p:tavLst>
                                        <p:tav tm="0">
                                          <p:val>
                                            <p:strVal val="ppt_x"/>
                                          </p:val>
                                        </p:tav>
                                        <p:tav tm="100000">
                                          <p:val>
                                            <p:strVal val="0-ppt_w/2"/>
                                          </p:val>
                                        </p:tav>
                                      </p:tavLst>
                                    </p:anim>
                                    <p:anim calcmode="lin" valueType="num">
                                      <p:cBhvr additive="base">
                                        <p:cTn id="251" dur="2500"/>
                                        <p:tgtEl>
                                          <p:spTgt spid="10"/>
                                        </p:tgtEl>
                                        <p:attrNameLst>
                                          <p:attrName>ppt_y</p:attrName>
                                        </p:attrNameLst>
                                      </p:cBhvr>
                                      <p:tavLst>
                                        <p:tav tm="0">
                                          <p:val>
                                            <p:strVal val="ppt_y"/>
                                          </p:val>
                                        </p:tav>
                                        <p:tav tm="100000">
                                          <p:val>
                                            <p:strVal val="1+ppt_h/2"/>
                                          </p:val>
                                        </p:tav>
                                      </p:tavLst>
                                    </p:anim>
                                    <p:set>
                                      <p:cBhvr>
                                        <p:cTn id="252" dur="1" fill="hold">
                                          <p:stCondLst>
                                            <p:cond delay="2499"/>
                                          </p:stCondLst>
                                        </p:cTn>
                                        <p:tgtEl>
                                          <p:spTgt spid="10"/>
                                        </p:tgtEl>
                                        <p:attrNameLst>
                                          <p:attrName>style.visibility</p:attrName>
                                        </p:attrNameLst>
                                      </p:cBhvr>
                                      <p:to>
                                        <p:strVal val="hidden"/>
                                      </p:to>
                                    </p:set>
                                  </p:childTnLst>
                                </p:cTn>
                              </p:par>
                              <p:par>
                                <p:cTn id="253" presetID="2" presetClass="exit" presetSubtype="6" fill="hold" grpId="3" nodeType="withEffect">
                                  <p:stCondLst>
                                    <p:cond delay="0"/>
                                  </p:stCondLst>
                                  <p:childTnLst>
                                    <p:anim calcmode="lin" valueType="num">
                                      <p:cBhvr additive="base">
                                        <p:cTn id="254" dur="2500"/>
                                        <p:tgtEl>
                                          <p:spTgt spid="6"/>
                                        </p:tgtEl>
                                        <p:attrNameLst>
                                          <p:attrName>ppt_x</p:attrName>
                                        </p:attrNameLst>
                                      </p:cBhvr>
                                      <p:tavLst>
                                        <p:tav tm="0">
                                          <p:val>
                                            <p:strVal val="ppt_x"/>
                                          </p:val>
                                        </p:tav>
                                        <p:tav tm="100000">
                                          <p:val>
                                            <p:strVal val="1+ppt_w/2"/>
                                          </p:val>
                                        </p:tav>
                                      </p:tavLst>
                                    </p:anim>
                                    <p:anim calcmode="lin" valueType="num">
                                      <p:cBhvr additive="base">
                                        <p:cTn id="255" dur="2500"/>
                                        <p:tgtEl>
                                          <p:spTgt spid="6"/>
                                        </p:tgtEl>
                                        <p:attrNameLst>
                                          <p:attrName>ppt_y</p:attrName>
                                        </p:attrNameLst>
                                      </p:cBhvr>
                                      <p:tavLst>
                                        <p:tav tm="0">
                                          <p:val>
                                            <p:strVal val="ppt_y"/>
                                          </p:val>
                                        </p:tav>
                                        <p:tav tm="100000">
                                          <p:val>
                                            <p:strVal val="1+ppt_h/2"/>
                                          </p:val>
                                        </p:tav>
                                      </p:tavLst>
                                    </p:anim>
                                    <p:set>
                                      <p:cBhvr>
                                        <p:cTn id="256" dur="1" fill="hold">
                                          <p:stCondLst>
                                            <p:cond delay="2499"/>
                                          </p:stCondLst>
                                        </p:cTn>
                                        <p:tgtEl>
                                          <p:spTgt spid="6"/>
                                        </p:tgtEl>
                                        <p:attrNameLst>
                                          <p:attrName>style.visibility</p:attrName>
                                        </p:attrNameLst>
                                      </p:cBhvr>
                                      <p:to>
                                        <p:strVal val="hidden"/>
                                      </p:to>
                                    </p:set>
                                  </p:childTnLst>
                                </p:cTn>
                              </p:par>
                              <p:par>
                                <p:cTn id="257" presetID="2" presetClass="exit" presetSubtype="6" fill="hold" grpId="3" nodeType="withEffect">
                                  <p:stCondLst>
                                    <p:cond delay="0"/>
                                  </p:stCondLst>
                                  <p:childTnLst>
                                    <p:anim calcmode="lin" valueType="num">
                                      <p:cBhvr additive="base">
                                        <p:cTn id="258" dur="2500"/>
                                        <p:tgtEl>
                                          <p:spTgt spid="5"/>
                                        </p:tgtEl>
                                        <p:attrNameLst>
                                          <p:attrName>ppt_x</p:attrName>
                                        </p:attrNameLst>
                                      </p:cBhvr>
                                      <p:tavLst>
                                        <p:tav tm="0">
                                          <p:val>
                                            <p:strVal val="ppt_x"/>
                                          </p:val>
                                        </p:tav>
                                        <p:tav tm="100000">
                                          <p:val>
                                            <p:strVal val="1+ppt_w/2"/>
                                          </p:val>
                                        </p:tav>
                                      </p:tavLst>
                                    </p:anim>
                                    <p:anim calcmode="lin" valueType="num">
                                      <p:cBhvr additive="base">
                                        <p:cTn id="259" dur="2500"/>
                                        <p:tgtEl>
                                          <p:spTgt spid="5"/>
                                        </p:tgtEl>
                                        <p:attrNameLst>
                                          <p:attrName>ppt_y</p:attrName>
                                        </p:attrNameLst>
                                      </p:cBhvr>
                                      <p:tavLst>
                                        <p:tav tm="0">
                                          <p:val>
                                            <p:strVal val="ppt_y"/>
                                          </p:val>
                                        </p:tav>
                                        <p:tav tm="100000">
                                          <p:val>
                                            <p:strVal val="1+ppt_h/2"/>
                                          </p:val>
                                        </p:tav>
                                      </p:tavLst>
                                    </p:anim>
                                    <p:set>
                                      <p:cBhvr>
                                        <p:cTn id="260" dur="1" fill="hold">
                                          <p:stCondLst>
                                            <p:cond delay="2499"/>
                                          </p:stCondLst>
                                        </p:cTn>
                                        <p:tgtEl>
                                          <p:spTgt spid="5"/>
                                        </p:tgtEl>
                                        <p:attrNameLst>
                                          <p:attrName>style.visibility</p:attrName>
                                        </p:attrNameLst>
                                      </p:cBhvr>
                                      <p:to>
                                        <p:strVal val="hidden"/>
                                      </p:to>
                                    </p:set>
                                  </p:childTnLst>
                                </p:cTn>
                              </p:par>
                              <p:par>
                                <p:cTn id="261" presetID="2" presetClass="exit" presetSubtype="6" fill="hold" grpId="3" nodeType="withEffect">
                                  <p:stCondLst>
                                    <p:cond delay="0"/>
                                  </p:stCondLst>
                                  <p:childTnLst>
                                    <p:anim calcmode="lin" valueType="num">
                                      <p:cBhvr additive="base">
                                        <p:cTn id="262" dur="2500"/>
                                        <p:tgtEl>
                                          <p:spTgt spid="3"/>
                                        </p:tgtEl>
                                        <p:attrNameLst>
                                          <p:attrName>ppt_x</p:attrName>
                                        </p:attrNameLst>
                                      </p:cBhvr>
                                      <p:tavLst>
                                        <p:tav tm="0">
                                          <p:val>
                                            <p:strVal val="ppt_x"/>
                                          </p:val>
                                        </p:tav>
                                        <p:tav tm="100000">
                                          <p:val>
                                            <p:strVal val="1+ppt_w/2"/>
                                          </p:val>
                                        </p:tav>
                                      </p:tavLst>
                                    </p:anim>
                                    <p:anim calcmode="lin" valueType="num">
                                      <p:cBhvr additive="base">
                                        <p:cTn id="263" dur="2500"/>
                                        <p:tgtEl>
                                          <p:spTgt spid="3"/>
                                        </p:tgtEl>
                                        <p:attrNameLst>
                                          <p:attrName>ppt_y</p:attrName>
                                        </p:attrNameLst>
                                      </p:cBhvr>
                                      <p:tavLst>
                                        <p:tav tm="0">
                                          <p:val>
                                            <p:strVal val="ppt_y"/>
                                          </p:val>
                                        </p:tav>
                                        <p:tav tm="100000">
                                          <p:val>
                                            <p:strVal val="1+ppt_h/2"/>
                                          </p:val>
                                        </p:tav>
                                      </p:tavLst>
                                    </p:anim>
                                    <p:set>
                                      <p:cBhvr>
                                        <p:cTn id="264" dur="1" fill="hold">
                                          <p:stCondLst>
                                            <p:cond delay="2499"/>
                                          </p:stCondLst>
                                        </p:cTn>
                                        <p:tgtEl>
                                          <p:spTgt spid="3"/>
                                        </p:tgtEl>
                                        <p:attrNameLst>
                                          <p:attrName>style.visibility</p:attrName>
                                        </p:attrNameLst>
                                      </p:cBhvr>
                                      <p:to>
                                        <p:strVal val="hidden"/>
                                      </p:to>
                                    </p:set>
                                  </p:childTnLst>
                                </p:cTn>
                              </p:par>
                              <p:par>
                                <p:cTn id="265" presetID="2" presetClass="exit" presetSubtype="6" fill="hold" grpId="3" nodeType="withEffect">
                                  <p:stCondLst>
                                    <p:cond delay="0"/>
                                  </p:stCondLst>
                                  <p:childTnLst>
                                    <p:anim calcmode="lin" valueType="num">
                                      <p:cBhvr additive="base">
                                        <p:cTn id="266" dur="2500"/>
                                        <p:tgtEl>
                                          <p:spTgt spid="2"/>
                                        </p:tgtEl>
                                        <p:attrNameLst>
                                          <p:attrName>ppt_x</p:attrName>
                                        </p:attrNameLst>
                                      </p:cBhvr>
                                      <p:tavLst>
                                        <p:tav tm="0">
                                          <p:val>
                                            <p:strVal val="ppt_x"/>
                                          </p:val>
                                        </p:tav>
                                        <p:tav tm="100000">
                                          <p:val>
                                            <p:strVal val="1+ppt_w/2"/>
                                          </p:val>
                                        </p:tav>
                                      </p:tavLst>
                                    </p:anim>
                                    <p:anim calcmode="lin" valueType="num">
                                      <p:cBhvr additive="base">
                                        <p:cTn id="267" dur="2500"/>
                                        <p:tgtEl>
                                          <p:spTgt spid="2"/>
                                        </p:tgtEl>
                                        <p:attrNameLst>
                                          <p:attrName>ppt_y</p:attrName>
                                        </p:attrNameLst>
                                      </p:cBhvr>
                                      <p:tavLst>
                                        <p:tav tm="0">
                                          <p:val>
                                            <p:strVal val="ppt_y"/>
                                          </p:val>
                                        </p:tav>
                                        <p:tav tm="100000">
                                          <p:val>
                                            <p:strVal val="1+ppt_h/2"/>
                                          </p:val>
                                        </p:tav>
                                      </p:tavLst>
                                    </p:anim>
                                    <p:set>
                                      <p:cBhvr>
                                        <p:cTn id="268" dur="1" fill="hold">
                                          <p:stCondLst>
                                            <p:cond delay="2499"/>
                                          </p:stCondLst>
                                        </p:cTn>
                                        <p:tgtEl>
                                          <p:spTgt spid="2"/>
                                        </p:tgtEl>
                                        <p:attrNameLst>
                                          <p:attrName>style.visibility</p:attrName>
                                        </p:attrNameLst>
                                      </p:cBhvr>
                                      <p:to>
                                        <p:strVal val="hidden"/>
                                      </p:to>
                                    </p:set>
                                  </p:childTnLst>
                                </p:cTn>
                              </p:par>
                              <p:par>
                                <p:cTn id="269" presetID="23" presetClass="entr" presetSubtype="272" fill="hold" nodeType="withEffect">
                                  <p:stCondLst>
                                    <p:cond delay="0"/>
                                  </p:stCondLst>
                                  <p:childTnLst>
                                    <p:set>
                                      <p:cBhvr>
                                        <p:cTn id="270" dur="1" fill="hold">
                                          <p:stCondLst>
                                            <p:cond delay="0"/>
                                          </p:stCondLst>
                                        </p:cTn>
                                        <p:tgtEl>
                                          <p:spTgt spid="31"/>
                                        </p:tgtEl>
                                        <p:attrNameLst>
                                          <p:attrName>style.visibility</p:attrName>
                                        </p:attrNameLst>
                                      </p:cBhvr>
                                      <p:to>
                                        <p:strVal val="visible"/>
                                      </p:to>
                                    </p:set>
                                    <p:anim calcmode="lin" valueType="num">
                                      <p:cBhvr>
                                        <p:cTn id="271" dur="2250" fill="hold"/>
                                        <p:tgtEl>
                                          <p:spTgt spid="31"/>
                                        </p:tgtEl>
                                        <p:attrNameLst>
                                          <p:attrName>ppt_w</p:attrName>
                                        </p:attrNameLst>
                                      </p:cBhvr>
                                      <p:tavLst>
                                        <p:tav tm="0">
                                          <p:val>
                                            <p:strVal val="2/3*#ppt_w"/>
                                          </p:val>
                                        </p:tav>
                                        <p:tav tm="100000">
                                          <p:val>
                                            <p:strVal val="#ppt_w"/>
                                          </p:val>
                                        </p:tav>
                                      </p:tavLst>
                                    </p:anim>
                                    <p:anim calcmode="lin" valueType="num">
                                      <p:cBhvr>
                                        <p:cTn id="272" dur="2250" fill="hold"/>
                                        <p:tgtEl>
                                          <p:spTgt spid="31"/>
                                        </p:tgtEl>
                                        <p:attrNameLst>
                                          <p:attrName>ppt_h</p:attrName>
                                        </p:attrNameLst>
                                      </p:cBhvr>
                                      <p:tavLst>
                                        <p:tav tm="0">
                                          <p:val>
                                            <p:strVal val="2/3*#ppt_h"/>
                                          </p:val>
                                        </p:tav>
                                        <p:tav tm="100000">
                                          <p:val>
                                            <p:strVal val="#ppt_h"/>
                                          </p:val>
                                        </p:tav>
                                      </p:tavLst>
                                    </p:anim>
                                  </p:childTnLst>
                                </p:cTn>
                              </p:par>
                              <p:par>
                                <p:cTn id="273" presetID="8" presetClass="entr" presetSubtype="32" fill="hold" nodeType="withEffect">
                                  <p:stCondLst>
                                    <p:cond delay="0"/>
                                  </p:stCondLst>
                                  <p:childTnLst>
                                    <p:set>
                                      <p:cBhvr>
                                        <p:cTn id="274" dur="1" fill="hold">
                                          <p:stCondLst>
                                            <p:cond delay="0"/>
                                          </p:stCondLst>
                                        </p:cTn>
                                        <p:tgtEl>
                                          <p:spTgt spid="31"/>
                                        </p:tgtEl>
                                        <p:attrNameLst>
                                          <p:attrName>style.visibility</p:attrName>
                                        </p:attrNameLst>
                                      </p:cBhvr>
                                      <p:to>
                                        <p:strVal val="visible"/>
                                      </p:to>
                                    </p:set>
                                    <p:animEffect transition="in" filter="diamond(out)">
                                      <p:cBhvr>
                                        <p:cTn id="275" dur="225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14 Imagen" descr="Diapositiva31"/>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13914" y="0"/>
            <a:ext cx="9144000" cy="5143500"/>
          </a:xfrm>
          <a:prstGeom prst="rect">
            <a:avLst/>
          </a:prstGeom>
          <a:noFill/>
          <a:ln>
            <a:noFill/>
          </a:ln>
        </p:spPr>
      </p:pic>
      <p:sp>
        <p:nvSpPr>
          <p:cNvPr id="2" name="1 Forma libre"/>
          <p:cNvSpPr/>
          <p:nvPr/>
        </p:nvSpPr>
        <p:spPr>
          <a:xfrm rot="8592725" flipH="1" flipV="1">
            <a:off x="3888863"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3" name="2 Forma libre"/>
          <p:cNvSpPr/>
          <p:nvPr/>
        </p:nvSpPr>
        <p:spPr>
          <a:xfrm rot="8592725" flipH="1" flipV="1">
            <a:off x="2304687" y="981945"/>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4" name="3 Forma libre"/>
          <p:cNvSpPr/>
          <p:nvPr/>
        </p:nvSpPr>
        <p:spPr>
          <a:xfrm rot="8592725" flipH="1" flipV="1">
            <a:off x="864525" y="135998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5" name="4 Forma libre"/>
          <p:cNvSpPr/>
          <p:nvPr/>
        </p:nvSpPr>
        <p:spPr>
          <a:xfrm rot="13007275" flipV="1">
            <a:off x="4968984"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6" name="5 Forma libre"/>
          <p:cNvSpPr/>
          <p:nvPr/>
        </p:nvSpPr>
        <p:spPr>
          <a:xfrm rot="13007275" flipV="1">
            <a:off x="6553160" y="92793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7" name="6 Forma libre"/>
          <p:cNvSpPr/>
          <p:nvPr/>
        </p:nvSpPr>
        <p:spPr>
          <a:xfrm rot="13007275" flipV="1">
            <a:off x="8100824" y="130597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8" name="7 Forma libre"/>
          <p:cNvSpPr/>
          <p:nvPr/>
        </p:nvSpPr>
        <p:spPr>
          <a:xfrm rot="8592725">
            <a:off x="4968984" y="271013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9" name="8 Forma libre"/>
          <p:cNvSpPr/>
          <p:nvPr/>
        </p:nvSpPr>
        <p:spPr>
          <a:xfrm rot="13007275" flipH="1">
            <a:off x="3816856" y="271013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0" name="9 Forma libre"/>
          <p:cNvSpPr/>
          <p:nvPr/>
        </p:nvSpPr>
        <p:spPr>
          <a:xfrm rot="13007275" flipH="1">
            <a:off x="2304687" y="222408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1" name="10 Forma libre"/>
          <p:cNvSpPr/>
          <p:nvPr/>
        </p:nvSpPr>
        <p:spPr>
          <a:xfrm rot="13007275" flipH="1">
            <a:off x="767937" y="184603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2" name="11 Forma libre"/>
          <p:cNvSpPr/>
          <p:nvPr/>
        </p:nvSpPr>
        <p:spPr>
          <a:xfrm rot="8592725">
            <a:off x="6553159" y="217007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3" name="12 Forma libre"/>
          <p:cNvSpPr/>
          <p:nvPr/>
        </p:nvSpPr>
        <p:spPr>
          <a:xfrm rot="8592725">
            <a:off x="8075622" y="190004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99FF33"/>
              </a:gs>
              <a:gs pos="68000">
                <a:schemeClr val="accent2">
                  <a:lumMod val="75000"/>
                </a:schemeClr>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pic>
        <p:nvPicPr>
          <p:cNvPr id="16" name="15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24714" y="-15987"/>
            <a:ext cx="9324528" cy="5181600"/>
          </a:xfrm>
          <a:prstGeom prst="rect">
            <a:avLst/>
          </a:prstGeom>
          <a:noFill/>
          <a:ln>
            <a:noFill/>
          </a:ln>
        </p:spPr>
      </p:pic>
    </p:spTree>
    <p:extLst>
      <p:ext uri="{BB962C8B-B14F-4D97-AF65-F5344CB8AC3E}">
        <p14:creationId xmlns:p14="http://schemas.microsoft.com/office/powerpoint/2010/main" val="1509758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ppt_x</p:attrName>
                                        </p:attrNameLst>
                                      </p:cBhvr>
                                      <p:tavLst>
                                        <p:tav tm="0">
                                          <p:val>
                                            <p:strVal val="#ppt_x"/>
                                          </p:val>
                                        </p:tav>
                                        <p:tav tm="100000">
                                          <p:val>
                                            <p:strVal val="#ppt_x"/>
                                          </p:val>
                                        </p:tav>
                                      </p:tavLst>
                                    </p:anim>
                                    <p:anim calcmode="lin" valueType="num">
                                      <p:cBhvr>
                                        <p:cTn id="8" dur="3000" fill="hold"/>
                                        <p:tgtEl>
                                          <p:spTgt spid="2"/>
                                        </p:tgtEl>
                                        <p:attrNameLst>
                                          <p:attrName>ppt_y</p:attrName>
                                        </p:attrNameLst>
                                      </p:cBhvr>
                                      <p:tavLst>
                                        <p:tav tm="0">
                                          <p:val>
                                            <p:strVal val="#ppt_y+#ppt_h/2"/>
                                          </p:val>
                                        </p:tav>
                                        <p:tav tm="100000">
                                          <p:val>
                                            <p:strVal val="#ppt_y"/>
                                          </p:val>
                                        </p:tav>
                                      </p:tavLst>
                                    </p:anim>
                                    <p:anim calcmode="lin" valueType="num">
                                      <p:cBhvr>
                                        <p:cTn id="9" dur="3000" fill="hold"/>
                                        <p:tgtEl>
                                          <p:spTgt spid="2"/>
                                        </p:tgtEl>
                                        <p:attrNameLst>
                                          <p:attrName>ppt_w</p:attrName>
                                        </p:attrNameLst>
                                      </p:cBhvr>
                                      <p:tavLst>
                                        <p:tav tm="0">
                                          <p:val>
                                            <p:strVal val="#ppt_w"/>
                                          </p:val>
                                        </p:tav>
                                        <p:tav tm="100000">
                                          <p:val>
                                            <p:strVal val="#ppt_w"/>
                                          </p:val>
                                        </p:tav>
                                      </p:tavLst>
                                    </p:anim>
                                    <p:anim calcmode="lin" valueType="num">
                                      <p:cBhvr>
                                        <p:cTn id="10" dur="3000" fill="hold"/>
                                        <p:tgtEl>
                                          <p:spTgt spid="2"/>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2"/>
                                        </p:tgtEl>
                                      </p:cBhvr>
                                      <p:by x="400000" y="100000"/>
                                    </p:animScale>
                                  </p:childTnLst>
                                </p:cTn>
                              </p:par>
                              <p:par>
                                <p:cTn id="13" presetID="2" presetClass="exit" presetSubtype="6" fill="hold" grpId="2" nodeType="withEffect">
                                  <p:stCondLst>
                                    <p:cond delay="0"/>
                                  </p:stCondLst>
                                  <p:childTnLst>
                                    <p:anim calcmode="lin" valueType="num">
                                      <p:cBhvr additive="base">
                                        <p:cTn id="14" dur="3500"/>
                                        <p:tgtEl>
                                          <p:spTgt spid="2"/>
                                        </p:tgtEl>
                                        <p:attrNameLst>
                                          <p:attrName>ppt_x</p:attrName>
                                        </p:attrNameLst>
                                      </p:cBhvr>
                                      <p:tavLst>
                                        <p:tav tm="0">
                                          <p:val>
                                            <p:strVal val="ppt_x"/>
                                          </p:val>
                                        </p:tav>
                                        <p:tav tm="100000">
                                          <p:val>
                                            <p:strVal val="1+ppt_w/2"/>
                                          </p:val>
                                        </p:tav>
                                      </p:tavLst>
                                    </p:anim>
                                    <p:anim calcmode="lin" valueType="num">
                                      <p:cBhvr additive="base">
                                        <p:cTn id="15" dur="3500"/>
                                        <p:tgtEl>
                                          <p:spTgt spid="2"/>
                                        </p:tgtEl>
                                        <p:attrNameLst>
                                          <p:attrName>ppt_y</p:attrName>
                                        </p:attrNameLst>
                                      </p:cBhvr>
                                      <p:tavLst>
                                        <p:tav tm="0">
                                          <p:val>
                                            <p:strVal val="ppt_y"/>
                                          </p:val>
                                        </p:tav>
                                        <p:tav tm="100000">
                                          <p:val>
                                            <p:strVal val="1+ppt_h/2"/>
                                          </p:val>
                                        </p:tav>
                                      </p:tavLst>
                                    </p:anim>
                                    <p:set>
                                      <p:cBhvr>
                                        <p:cTn id="16" dur="1" fill="hold">
                                          <p:stCondLst>
                                            <p:cond delay="3499"/>
                                          </p:stCondLst>
                                        </p:cTn>
                                        <p:tgtEl>
                                          <p:spTgt spid="2"/>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3000" fill="hold"/>
                                        <p:tgtEl>
                                          <p:spTgt spid="3"/>
                                        </p:tgtEl>
                                        <p:attrNameLst>
                                          <p:attrName>ppt_x</p:attrName>
                                        </p:attrNameLst>
                                      </p:cBhvr>
                                      <p:tavLst>
                                        <p:tav tm="0">
                                          <p:val>
                                            <p:strVal val="#ppt_x"/>
                                          </p:val>
                                        </p:tav>
                                        <p:tav tm="100000">
                                          <p:val>
                                            <p:strVal val="#ppt_x"/>
                                          </p:val>
                                        </p:tav>
                                      </p:tavLst>
                                    </p:anim>
                                    <p:anim calcmode="lin" valueType="num">
                                      <p:cBhvr>
                                        <p:cTn id="20" dur="3000" fill="hold"/>
                                        <p:tgtEl>
                                          <p:spTgt spid="3"/>
                                        </p:tgtEl>
                                        <p:attrNameLst>
                                          <p:attrName>ppt_y</p:attrName>
                                        </p:attrNameLst>
                                      </p:cBhvr>
                                      <p:tavLst>
                                        <p:tav tm="0">
                                          <p:val>
                                            <p:strVal val="#ppt_y+#ppt_h/2"/>
                                          </p:val>
                                        </p:tav>
                                        <p:tav tm="100000">
                                          <p:val>
                                            <p:strVal val="#ppt_y"/>
                                          </p:val>
                                        </p:tav>
                                      </p:tavLst>
                                    </p:anim>
                                    <p:anim calcmode="lin" valueType="num">
                                      <p:cBhvr>
                                        <p:cTn id="21" dur="3000" fill="hold"/>
                                        <p:tgtEl>
                                          <p:spTgt spid="3"/>
                                        </p:tgtEl>
                                        <p:attrNameLst>
                                          <p:attrName>ppt_w</p:attrName>
                                        </p:attrNameLst>
                                      </p:cBhvr>
                                      <p:tavLst>
                                        <p:tav tm="0">
                                          <p:val>
                                            <p:strVal val="#ppt_w"/>
                                          </p:val>
                                        </p:tav>
                                        <p:tav tm="100000">
                                          <p:val>
                                            <p:strVal val="#ppt_w"/>
                                          </p:val>
                                        </p:tav>
                                      </p:tavLst>
                                    </p:anim>
                                    <p:anim calcmode="lin" valueType="num">
                                      <p:cBhvr>
                                        <p:cTn id="22" dur="3000" fill="hold"/>
                                        <p:tgtEl>
                                          <p:spTgt spid="3"/>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3"/>
                                        </p:tgtEl>
                                      </p:cBhvr>
                                      <p:by x="400000" y="100000"/>
                                    </p:animScale>
                                  </p:childTnLst>
                                </p:cTn>
                              </p:par>
                              <p:par>
                                <p:cTn id="25" presetID="2" presetClass="exit" presetSubtype="6" fill="hold" grpId="2" nodeType="withEffect">
                                  <p:stCondLst>
                                    <p:cond delay="0"/>
                                  </p:stCondLst>
                                  <p:childTnLst>
                                    <p:anim calcmode="lin" valueType="num">
                                      <p:cBhvr additive="base">
                                        <p:cTn id="26" dur="3500"/>
                                        <p:tgtEl>
                                          <p:spTgt spid="3"/>
                                        </p:tgtEl>
                                        <p:attrNameLst>
                                          <p:attrName>ppt_x</p:attrName>
                                        </p:attrNameLst>
                                      </p:cBhvr>
                                      <p:tavLst>
                                        <p:tav tm="0">
                                          <p:val>
                                            <p:strVal val="ppt_x"/>
                                          </p:val>
                                        </p:tav>
                                        <p:tav tm="100000">
                                          <p:val>
                                            <p:strVal val="1+ppt_w/2"/>
                                          </p:val>
                                        </p:tav>
                                      </p:tavLst>
                                    </p:anim>
                                    <p:anim calcmode="lin" valueType="num">
                                      <p:cBhvr additive="base">
                                        <p:cTn id="27" dur="3500"/>
                                        <p:tgtEl>
                                          <p:spTgt spid="3"/>
                                        </p:tgtEl>
                                        <p:attrNameLst>
                                          <p:attrName>ppt_y</p:attrName>
                                        </p:attrNameLst>
                                      </p:cBhvr>
                                      <p:tavLst>
                                        <p:tav tm="0">
                                          <p:val>
                                            <p:strVal val="ppt_y"/>
                                          </p:val>
                                        </p:tav>
                                        <p:tav tm="100000">
                                          <p:val>
                                            <p:strVal val="1+ppt_h/2"/>
                                          </p:val>
                                        </p:tav>
                                      </p:tavLst>
                                    </p:anim>
                                    <p:set>
                                      <p:cBhvr>
                                        <p:cTn id="28" dur="1" fill="hold">
                                          <p:stCondLst>
                                            <p:cond delay="3499"/>
                                          </p:stCondLst>
                                        </p:cTn>
                                        <p:tgtEl>
                                          <p:spTgt spid="3"/>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p:cTn id="31" dur="3000" fill="hold"/>
                                        <p:tgtEl>
                                          <p:spTgt spid="4"/>
                                        </p:tgtEl>
                                        <p:attrNameLst>
                                          <p:attrName>ppt_x</p:attrName>
                                        </p:attrNameLst>
                                      </p:cBhvr>
                                      <p:tavLst>
                                        <p:tav tm="0">
                                          <p:val>
                                            <p:strVal val="#ppt_x"/>
                                          </p:val>
                                        </p:tav>
                                        <p:tav tm="100000">
                                          <p:val>
                                            <p:strVal val="#ppt_x"/>
                                          </p:val>
                                        </p:tav>
                                      </p:tavLst>
                                    </p:anim>
                                    <p:anim calcmode="lin" valueType="num">
                                      <p:cBhvr>
                                        <p:cTn id="32" dur="3000" fill="hold"/>
                                        <p:tgtEl>
                                          <p:spTgt spid="4"/>
                                        </p:tgtEl>
                                        <p:attrNameLst>
                                          <p:attrName>ppt_y</p:attrName>
                                        </p:attrNameLst>
                                      </p:cBhvr>
                                      <p:tavLst>
                                        <p:tav tm="0">
                                          <p:val>
                                            <p:strVal val="#ppt_y+#ppt_h/2"/>
                                          </p:val>
                                        </p:tav>
                                        <p:tav tm="100000">
                                          <p:val>
                                            <p:strVal val="#ppt_y"/>
                                          </p:val>
                                        </p:tav>
                                      </p:tavLst>
                                    </p:anim>
                                    <p:anim calcmode="lin" valueType="num">
                                      <p:cBhvr>
                                        <p:cTn id="33" dur="3000" fill="hold"/>
                                        <p:tgtEl>
                                          <p:spTgt spid="4"/>
                                        </p:tgtEl>
                                        <p:attrNameLst>
                                          <p:attrName>ppt_w</p:attrName>
                                        </p:attrNameLst>
                                      </p:cBhvr>
                                      <p:tavLst>
                                        <p:tav tm="0">
                                          <p:val>
                                            <p:strVal val="#ppt_w"/>
                                          </p:val>
                                        </p:tav>
                                        <p:tav tm="100000">
                                          <p:val>
                                            <p:strVal val="#ppt_w"/>
                                          </p:val>
                                        </p:tav>
                                      </p:tavLst>
                                    </p:anim>
                                    <p:anim calcmode="lin" valueType="num">
                                      <p:cBhvr>
                                        <p:cTn id="34" dur="3000" fill="hold"/>
                                        <p:tgtEl>
                                          <p:spTgt spid="4"/>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4"/>
                                        </p:tgtEl>
                                      </p:cBhvr>
                                      <p:by x="400000" y="100000"/>
                                    </p:animScale>
                                  </p:childTnLst>
                                </p:cTn>
                              </p:par>
                              <p:par>
                                <p:cTn id="37" presetID="2" presetClass="exit" presetSubtype="6" fill="hold" grpId="2" nodeType="withEffect">
                                  <p:stCondLst>
                                    <p:cond delay="0"/>
                                  </p:stCondLst>
                                  <p:childTnLst>
                                    <p:anim calcmode="lin" valueType="num">
                                      <p:cBhvr additive="base">
                                        <p:cTn id="38" dur="3500"/>
                                        <p:tgtEl>
                                          <p:spTgt spid="4"/>
                                        </p:tgtEl>
                                        <p:attrNameLst>
                                          <p:attrName>ppt_x</p:attrName>
                                        </p:attrNameLst>
                                      </p:cBhvr>
                                      <p:tavLst>
                                        <p:tav tm="0">
                                          <p:val>
                                            <p:strVal val="ppt_x"/>
                                          </p:val>
                                        </p:tav>
                                        <p:tav tm="100000">
                                          <p:val>
                                            <p:strVal val="1+ppt_w/2"/>
                                          </p:val>
                                        </p:tav>
                                      </p:tavLst>
                                    </p:anim>
                                    <p:anim calcmode="lin" valueType="num">
                                      <p:cBhvr additive="base">
                                        <p:cTn id="39" dur="3500"/>
                                        <p:tgtEl>
                                          <p:spTgt spid="4"/>
                                        </p:tgtEl>
                                        <p:attrNameLst>
                                          <p:attrName>ppt_y</p:attrName>
                                        </p:attrNameLst>
                                      </p:cBhvr>
                                      <p:tavLst>
                                        <p:tav tm="0">
                                          <p:val>
                                            <p:strVal val="ppt_y"/>
                                          </p:val>
                                        </p:tav>
                                        <p:tav tm="100000">
                                          <p:val>
                                            <p:strVal val="1+ppt_h/2"/>
                                          </p:val>
                                        </p:tav>
                                      </p:tavLst>
                                    </p:anim>
                                    <p:set>
                                      <p:cBhvr>
                                        <p:cTn id="40" dur="1" fill="hold">
                                          <p:stCondLst>
                                            <p:cond delay="3499"/>
                                          </p:stCondLst>
                                        </p:cTn>
                                        <p:tgtEl>
                                          <p:spTgt spid="4"/>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p:cTn id="43" dur="3000" fill="hold"/>
                                        <p:tgtEl>
                                          <p:spTgt spid="5"/>
                                        </p:tgtEl>
                                        <p:attrNameLst>
                                          <p:attrName>ppt_x</p:attrName>
                                        </p:attrNameLst>
                                      </p:cBhvr>
                                      <p:tavLst>
                                        <p:tav tm="0">
                                          <p:val>
                                            <p:strVal val="#ppt_x"/>
                                          </p:val>
                                        </p:tav>
                                        <p:tav tm="100000">
                                          <p:val>
                                            <p:strVal val="#ppt_x"/>
                                          </p:val>
                                        </p:tav>
                                      </p:tavLst>
                                    </p:anim>
                                    <p:anim calcmode="lin" valueType="num">
                                      <p:cBhvr>
                                        <p:cTn id="44" dur="3000" fill="hold"/>
                                        <p:tgtEl>
                                          <p:spTgt spid="5"/>
                                        </p:tgtEl>
                                        <p:attrNameLst>
                                          <p:attrName>ppt_y</p:attrName>
                                        </p:attrNameLst>
                                      </p:cBhvr>
                                      <p:tavLst>
                                        <p:tav tm="0">
                                          <p:val>
                                            <p:strVal val="#ppt_y+#ppt_h/2"/>
                                          </p:val>
                                        </p:tav>
                                        <p:tav tm="100000">
                                          <p:val>
                                            <p:strVal val="#ppt_y"/>
                                          </p:val>
                                        </p:tav>
                                      </p:tavLst>
                                    </p:anim>
                                    <p:anim calcmode="lin" valueType="num">
                                      <p:cBhvr>
                                        <p:cTn id="45" dur="3000" fill="hold"/>
                                        <p:tgtEl>
                                          <p:spTgt spid="5"/>
                                        </p:tgtEl>
                                        <p:attrNameLst>
                                          <p:attrName>ppt_w</p:attrName>
                                        </p:attrNameLst>
                                      </p:cBhvr>
                                      <p:tavLst>
                                        <p:tav tm="0">
                                          <p:val>
                                            <p:strVal val="#ppt_w"/>
                                          </p:val>
                                        </p:tav>
                                        <p:tav tm="100000">
                                          <p:val>
                                            <p:strVal val="#ppt_w"/>
                                          </p:val>
                                        </p:tav>
                                      </p:tavLst>
                                    </p:anim>
                                    <p:anim calcmode="lin" valueType="num">
                                      <p:cBhvr>
                                        <p:cTn id="46" dur="3000" fill="hold"/>
                                        <p:tgtEl>
                                          <p:spTgt spid="5"/>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5"/>
                                        </p:tgtEl>
                                      </p:cBhvr>
                                      <p:by x="400000" y="100000"/>
                                    </p:animScale>
                                  </p:childTnLst>
                                </p:cTn>
                              </p:par>
                              <p:par>
                                <p:cTn id="49" presetID="2" presetClass="exit" presetSubtype="12" fill="hold" grpId="2" nodeType="withEffect">
                                  <p:stCondLst>
                                    <p:cond delay="0"/>
                                  </p:stCondLst>
                                  <p:childTnLst>
                                    <p:anim calcmode="lin" valueType="num">
                                      <p:cBhvr additive="base">
                                        <p:cTn id="50" dur="3500"/>
                                        <p:tgtEl>
                                          <p:spTgt spid="5"/>
                                        </p:tgtEl>
                                        <p:attrNameLst>
                                          <p:attrName>ppt_x</p:attrName>
                                        </p:attrNameLst>
                                      </p:cBhvr>
                                      <p:tavLst>
                                        <p:tav tm="0">
                                          <p:val>
                                            <p:strVal val="ppt_x"/>
                                          </p:val>
                                        </p:tav>
                                        <p:tav tm="100000">
                                          <p:val>
                                            <p:strVal val="0-ppt_w/2"/>
                                          </p:val>
                                        </p:tav>
                                      </p:tavLst>
                                    </p:anim>
                                    <p:anim calcmode="lin" valueType="num">
                                      <p:cBhvr additive="base">
                                        <p:cTn id="51" dur="3500"/>
                                        <p:tgtEl>
                                          <p:spTgt spid="5"/>
                                        </p:tgtEl>
                                        <p:attrNameLst>
                                          <p:attrName>ppt_y</p:attrName>
                                        </p:attrNameLst>
                                      </p:cBhvr>
                                      <p:tavLst>
                                        <p:tav tm="0">
                                          <p:val>
                                            <p:strVal val="ppt_y"/>
                                          </p:val>
                                        </p:tav>
                                        <p:tav tm="100000">
                                          <p:val>
                                            <p:strVal val="1+ppt_h/2"/>
                                          </p:val>
                                        </p:tav>
                                      </p:tavLst>
                                    </p:anim>
                                    <p:set>
                                      <p:cBhvr>
                                        <p:cTn id="52" dur="1" fill="hold">
                                          <p:stCondLst>
                                            <p:cond delay="3499"/>
                                          </p:stCondLst>
                                        </p:cTn>
                                        <p:tgtEl>
                                          <p:spTgt spid="5"/>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p:cTn id="55" dur="3000" fill="hold"/>
                                        <p:tgtEl>
                                          <p:spTgt spid="6"/>
                                        </p:tgtEl>
                                        <p:attrNameLst>
                                          <p:attrName>ppt_x</p:attrName>
                                        </p:attrNameLst>
                                      </p:cBhvr>
                                      <p:tavLst>
                                        <p:tav tm="0">
                                          <p:val>
                                            <p:strVal val="#ppt_x"/>
                                          </p:val>
                                        </p:tav>
                                        <p:tav tm="100000">
                                          <p:val>
                                            <p:strVal val="#ppt_x"/>
                                          </p:val>
                                        </p:tav>
                                      </p:tavLst>
                                    </p:anim>
                                    <p:anim calcmode="lin" valueType="num">
                                      <p:cBhvr>
                                        <p:cTn id="56" dur="3000" fill="hold"/>
                                        <p:tgtEl>
                                          <p:spTgt spid="6"/>
                                        </p:tgtEl>
                                        <p:attrNameLst>
                                          <p:attrName>ppt_y</p:attrName>
                                        </p:attrNameLst>
                                      </p:cBhvr>
                                      <p:tavLst>
                                        <p:tav tm="0">
                                          <p:val>
                                            <p:strVal val="#ppt_y+#ppt_h/2"/>
                                          </p:val>
                                        </p:tav>
                                        <p:tav tm="100000">
                                          <p:val>
                                            <p:strVal val="#ppt_y"/>
                                          </p:val>
                                        </p:tav>
                                      </p:tavLst>
                                    </p:anim>
                                    <p:anim calcmode="lin" valueType="num">
                                      <p:cBhvr>
                                        <p:cTn id="57" dur="3000" fill="hold"/>
                                        <p:tgtEl>
                                          <p:spTgt spid="6"/>
                                        </p:tgtEl>
                                        <p:attrNameLst>
                                          <p:attrName>ppt_w</p:attrName>
                                        </p:attrNameLst>
                                      </p:cBhvr>
                                      <p:tavLst>
                                        <p:tav tm="0">
                                          <p:val>
                                            <p:strVal val="#ppt_w"/>
                                          </p:val>
                                        </p:tav>
                                        <p:tav tm="100000">
                                          <p:val>
                                            <p:strVal val="#ppt_w"/>
                                          </p:val>
                                        </p:tav>
                                      </p:tavLst>
                                    </p:anim>
                                    <p:anim calcmode="lin" valueType="num">
                                      <p:cBhvr>
                                        <p:cTn id="58" dur="3000" fill="hold"/>
                                        <p:tgtEl>
                                          <p:spTgt spid="6"/>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6"/>
                                        </p:tgtEl>
                                      </p:cBhvr>
                                      <p:by x="400000" y="100000"/>
                                    </p:animScale>
                                  </p:childTnLst>
                                </p:cTn>
                              </p:par>
                              <p:par>
                                <p:cTn id="61" presetID="2" presetClass="exit" presetSubtype="12" fill="hold" grpId="2" nodeType="withEffect">
                                  <p:stCondLst>
                                    <p:cond delay="0"/>
                                  </p:stCondLst>
                                  <p:childTnLst>
                                    <p:anim calcmode="lin" valueType="num">
                                      <p:cBhvr additive="base">
                                        <p:cTn id="62" dur="3500"/>
                                        <p:tgtEl>
                                          <p:spTgt spid="6"/>
                                        </p:tgtEl>
                                        <p:attrNameLst>
                                          <p:attrName>ppt_x</p:attrName>
                                        </p:attrNameLst>
                                      </p:cBhvr>
                                      <p:tavLst>
                                        <p:tav tm="0">
                                          <p:val>
                                            <p:strVal val="ppt_x"/>
                                          </p:val>
                                        </p:tav>
                                        <p:tav tm="100000">
                                          <p:val>
                                            <p:strVal val="0-ppt_w/2"/>
                                          </p:val>
                                        </p:tav>
                                      </p:tavLst>
                                    </p:anim>
                                    <p:anim calcmode="lin" valueType="num">
                                      <p:cBhvr additive="base">
                                        <p:cTn id="63" dur="3500"/>
                                        <p:tgtEl>
                                          <p:spTgt spid="6"/>
                                        </p:tgtEl>
                                        <p:attrNameLst>
                                          <p:attrName>ppt_y</p:attrName>
                                        </p:attrNameLst>
                                      </p:cBhvr>
                                      <p:tavLst>
                                        <p:tav tm="0">
                                          <p:val>
                                            <p:strVal val="ppt_y"/>
                                          </p:val>
                                        </p:tav>
                                        <p:tav tm="100000">
                                          <p:val>
                                            <p:strVal val="1+ppt_h/2"/>
                                          </p:val>
                                        </p:tav>
                                      </p:tavLst>
                                    </p:anim>
                                    <p:set>
                                      <p:cBhvr>
                                        <p:cTn id="64" dur="1" fill="hold">
                                          <p:stCondLst>
                                            <p:cond delay="3499"/>
                                          </p:stCondLst>
                                        </p:cTn>
                                        <p:tgtEl>
                                          <p:spTgt spid="6"/>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p:cTn id="67" dur="3000" fill="hold"/>
                                        <p:tgtEl>
                                          <p:spTgt spid="7"/>
                                        </p:tgtEl>
                                        <p:attrNameLst>
                                          <p:attrName>ppt_x</p:attrName>
                                        </p:attrNameLst>
                                      </p:cBhvr>
                                      <p:tavLst>
                                        <p:tav tm="0">
                                          <p:val>
                                            <p:strVal val="#ppt_x"/>
                                          </p:val>
                                        </p:tav>
                                        <p:tav tm="100000">
                                          <p:val>
                                            <p:strVal val="#ppt_x"/>
                                          </p:val>
                                        </p:tav>
                                      </p:tavLst>
                                    </p:anim>
                                    <p:anim calcmode="lin" valueType="num">
                                      <p:cBhvr>
                                        <p:cTn id="68" dur="3000" fill="hold"/>
                                        <p:tgtEl>
                                          <p:spTgt spid="7"/>
                                        </p:tgtEl>
                                        <p:attrNameLst>
                                          <p:attrName>ppt_y</p:attrName>
                                        </p:attrNameLst>
                                      </p:cBhvr>
                                      <p:tavLst>
                                        <p:tav tm="0">
                                          <p:val>
                                            <p:strVal val="#ppt_y+#ppt_h/2"/>
                                          </p:val>
                                        </p:tav>
                                        <p:tav tm="100000">
                                          <p:val>
                                            <p:strVal val="#ppt_y"/>
                                          </p:val>
                                        </p:tav>
                                      </p:tavLst>
                                    </p:anim>
                                    <p:anim calcmode="lin" valueType="num">
                                      <p:cBhvr>
                                        <p:cTn id="69" dur="3000" fill="hold"/>
                                        <p:tgtEl>
                                          <p:spTgt spid="7"/>
                                        </p:tgtEl>
                                        <p:attrNameLst>
                                          <p:attrName>ppt_w</p:attrName>
                                        </p:attrNameLst>
                                      </p:cBhvr>
                                      <p:tavLst>
                                        <p:tav tm="0">
                                          <p:val>
                                            <p:strVal val="#ppt_w"/>
                                          </p:val>
                                        </p:tav>
                                        <p:tav tm="100000">
                                          <p:val>
                                            <p:strVal val="#ppt_w"/>
                                          </p:val>
                                        </p:tav>
                                      </p:tavLst>
                                    </p:anim>
                                    <p:anim calcmode="lin" valueType="num">
                                      <p:cBhvr>
                                        <p:cTn id="70" dur="3000" fill="hold"/>
                                        <p:tgtEl>
                                          <p:spTgt spid="7"/>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7"/>
                                        </p:tgtEl>
                                      </p:cBhvr>
                                      <p:by x="400000" y="100000"/>
                                    </p:animScale>
                                  </p:childTnLst>
                                </p:cTn>
                              </p:par>
                              <p:par>
                                <p:cTn id="73" presetID="2" presetClass="exit" presetSubtype="12" fill="hold" grpId="2" nodeType="withEffect">
                                  <p:stCondLst>
                                    <p:cond delay="0"/>
                                  </p:stCondLst>
                                  <p:childTnLst>
                                    <p:anim calcmode="lin" valueType="num">
                                      <p:cBhvr additive="base">
                                        <p:cTn id="74" dur="3500"/>
                                        <p:tgtEl>
                                          <p:spTgt spid="7"/>
                                        </p:tgtEl>
                                        <p:attrNameLst>
                                          <p:attrName>ppt_x</p:attrName>
                                        </p:attrNameLst>
                                      </p:cBhvr>
                                      <p:tavLst>
                                        <p:tav tm="0">
                                          <p:val>
                                            <p:strVal val="ppt_x"/>
                                          </p:val>
                                        </p:tav>
                                        <p:tav tm="100000">
                                          <p:val>
                                            <p:strVal val="0-ppt_w/2"/>
                                          </p:val>
                                        </p:tav>
                                      </p:tavLst>
                                    </p:anim>
                                    <p:anim calcmode="lin" valueType="num">
                                      <p:cBhvr additive="base">
                                        <p:cTn id="75" dur="3500"/>
                                        <p:tgtEl>
                                          <p:spTgt spid="7"/>
                                        </p:tgtEl>
                                        <p:attrNameLst>
                                          <p:attrName>ppt_y</p:attrName>
                                        </p:attrNameLst>
                                      </p:cBhvr>
                                      <p:tavLst>
                                        <p:tav tm="0">
                                          <p:val>
                                            <p:strVal val="ppt_y"/>
                                          </p:val>
                                        </p:tav>
                                        <p:tav tm="100000">
                                          <p:val>
                                            <p:strVal val="1+ppt_h/2"/>
                                          </p:val>
                                        </p:tav>
                                      </p:tavLst>
                                    </p:anim>
                                    <p:set>
                                      <p:cBhvr>
                                        <p:cTn id="76" dur="1" fill="hold">
                                          <p:stCondLst>
                                            <p:cond delay="3499"/>
                                          </p:stCondLst>
                                        </p:cTn>
                                        <p:tgtEl>
                                          <p:spTgt spid="7"/>
                                        </p:tgtEl>
                                        <p:attrNameLst>
                                          <p:attrName>style.visibility</p:attrName>
                                        </p:attrNameLst>
                                      </p:cBhvr>
                                      <p:to>
                                        <p:strVal val="hidden"/>
                                      </p:to>
                                    </p:set>
                                  </p:childTnLst>
                                </p:cTn>
                              </p:par>
                              <p:par>
                                <p:cTn id="77" presetID="17" presetClass="entr" presetSubtype="1" fill="hold" grpId="0" nodeType="withEffect">
                                  <p:stCondLst>
                                    <p:cond delay="0"/>
                                  </p:stCondLst>
                                  <p:childTnLst>
                                    <p:set>
                                      <p:cBhvr>
                                        <p:cTn id="78" dur="1" fill="hold">
                                          <p:stCondLst>
                                            <p:cond delay="0"/>
                                          </p:stCondLst>
                                        </p:cTn>
                                        <p:tgtEl>
                                          <p:spTgt spid="8"/>
                                        </p:tgtEl>
                                        <p:attrNameLst>
                                          <p:attrName>style.visibility</p:attrName>
                                        </p:attrNameLst>
                                      </p:cBhvr>
                                      <p:to>
                                        <p:strVal val="visible"/>
                                      </p:to>
                                    </p:set>
                                    <p:anim calcmode="lin" valueType="num">
                                      <p:cBhvr>
                                        <p:cTn id="79" dur="3000" fill="hold"/>
                                        <p:tgtEl>
                                          <p:spTgt spid="8"/>
                                        </p:tgtEl>
                                        <p:attrNameLst>
                                          <p:attrName>ppt_x</p:attrName>
                                        </p:attrNameLst>
                                      </p:cBhvr>
                                      <p:tavLst>
                                        <p:tav tm="0">
                                          <p:val>
                                            <p:strVal val="#ppt_x"/>
                                          </p:val>
                                        </p:tav>
                                        <p:tav tm="100000">
                                          <p:val>
                                            <p:strVal val="#ppt_x"/>
                                          </p:val>
                                        </p:tav>
                                      </p:tavLst>
                                    </p:anim>
                                    <p:anim calcmode="lin" valueType="num">
                                      <p:cBhvr>
                                        <p:cTn id="80" dur="3000" fill="hold"/>
                                        <p:tgtEl>
                                          <p:spTgt spid="8"/>
                                        </p:tgtEl>
                                        <p:attrNameLst>
                                          <p:attrName>ppt_y</p:attrName>
                                        </p:attrNameLst>
                                      </p:cBhvr>
                                      <p:tavLst>
                                        <p:tav tm="0">
                                          <p:val>
                                            <p:strVal val="#ppt_y-#ppt_h/2"/>
                                          </p:val>
                                        </p:tav>
                                        <p:tav tm="100000">
                                          <p:val>
                                            <p:strVal val="#ppt_y"/>
                                          </p:val>
                                        </p:tav>
                                      </p:tavLst>
                                    </p:anim>
                                    <p:anim calcmode="lin" valueType="num">
                                      <p:cBhvr>
                                        <p:cTn id="81" dur="3000" fill="hold"/>
                                        <p:tgtEl>
                                          <p:spTgt spid="8"/>
                                        </p:tgtEl>
                                        <p:attrNameLst>
                                          <p:attrName>ppt_w</p:attrName>
                                        </p:attrNameLst>
                                      </p:cBhvr>
                                      <p:tavLst>
                                        <p:tav tm="0">
                                          <p:val>
                                            <p:strVal val="#ppt_w"/>
                                          </p:val>
                                        </p:tav>
                                        <p:tav tm="100000">
                                          <p:val>
                                            <p:strVal val="#ppt_w"/>
                                          </p:val>
                                        </p:tav>
                                      </p:tavLst>
                                    </p:anim>
                                    <p:anim calcmode="lin" valueType="num">
                                      <p:cBhvr>
                                        <p:cTn id="82" dur="3000" fill="hold"/>
                                        <p:tgtEl>
                                          <p:spTgt spid="8"/>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8"/>
                                        </p:tgtEl>
                                      </p:cBhvr>
                                      <p:by x="400000" y="100000"/>
                                    </p:animScale>
                                  </p:childTnLst>
                                </p:cTn>
                              </p:par>
                              <p:par>
                                <p:cTn id="85" presetID="2" presetClass="exit" presetSubtype="9" fill="hold" grpId="2" nodeType="withEffect">
                                  <p:stCondLst>
                                    <p:cond delay="0"/>
                                  </p:stCondLst>
                                  <p:childTnLst>
                                    <p:anim calcmode="lin" valueType="num">
                                      <p:cBhvr additive="base">
                                        <p:cTn id="86" dur="3500"/>
                                        <p:tgtEl>
                                          <p:spTgt spid="8"/>
                                        </p:tgtEl>
                                        <p:attrNameLst>
                                          <p:attrName>ppt_x</p:attrName>
                                        </p:attrNameLst>
                                      </p:cBhvr>
                                      <p:tavLst>
                                        <p:tav tm="0">
                                          <p:val>
                                            <p:strVal val="ppt_x"/>
                                          </p:val>
                                        </p:tav>
                                        <p:tav tm="100000">
                                          <p:val>
                                            <p:strVal val="0-ppt_w/2"/>
                                          </p:val>
                                        </p:tav>
                                      </p:tavLst>
                                    </p:anim>
                                    <p:anim calcmode="lin" valueType="num">
                                      <p:cBhvr additive="base">
                                        <p:cTn id="87" dur="3500"/>
                                        <p:tgtEl>
                                          <p:spTgt spid="8"/>
                                        </p:tgtEl>
                                        <p:attrNameLst>
                                          <p:attrName>ppt_y</p:attrName>
                                        </p:attrNameLst>
                                      </p:cBhvr>
                                      <p:tavLst>
                                        <p:tav tm="0">
                                          <p:val>
                                            <p:strVal val="ppt_y"/>
                                          </p:val>
                                        </p:tav>
                                        <p:tav tm="100000">
                                          <p:val>
                                            <p:strVal val="0-ppt_h/2"/>
                                          </p:val>
                                        </p:tav>
                                      </p:tavLst>
                                    </p:anim>
                                    <p:set>
                                      <p:cBhvr>
                                        <p:cTn id="88" dur="1" fill="hold">
                                          <p:stCondLst>
                                            <p:cond delay="3499"/>
                                          </p:stCondLst>
                                        </p:cTn>
                                        <p:tgtEl>
                                          <p:spTgt spid="8"/>
                                        </p:tgtEl>
                                        <p:attrNameLst>
                                          <p:attrName>style.visibility</p:attrName>
                                        </p:attrNameLst>
                                      </p:cBhvr>
                                      <p:to>
                                        <p:strVal val="hidden"/>
                                      </p:to>
                                    </p:set>
                                  </p:childTnLst>
                                </p:cTn>
                              </p:par>
                              <p:par>
                                <p:cTn id="89" presetID="17" presetClass="entr" presetSubtype="1" fill="hold" grpId="0"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p:cTn id="91" dur="3000" fill="hold"/>
                                        <p:tgtEl>
                                          <p:spTgt spid="9"/>
                                        </p:tgtEl>
                                        <p:attrNameLst>
                                          <p:attrName>ppt_x</p:attrName>
                                        </p:attrNameLst>
                                      </p:cBhvr>
                                      <p:tavLst>
                                        <p:tav tm="0">
                                          <p:val>
                                            <p:strVal val="#ppt_x"/>
                                          </p:val>
                                        </p:tav>
                                        <p:tav tm="100000">
                                          <p:val>
                                            <p:strVal val="#ppt_x"/>
                                          </p:val>
                                        </p:tav>
                                      </p:tavLst>
                                    </p:anim>
                                    <p:anim calcmode="lin" valueType="num">
                                      <p:cBhvr>
                                        <p:cTn id="92" dur="3000" fill="hold"/>
                                        <p:tgtEl>
                                          <p:spTgt spid="9"/>
                                        </p:tgtEl>
                                        <p:attrNameLst>
                                          <p:attrName>ppt_y</p:attrName>
                                        </p:attrNameLst>
                                      </p:cBhvr>
                                      <p:tavLst>
                                        <p:tav tm="0">
                                          <p:val>
                                            <p:strVal val="#ppt_y-#ppt_h/2"/>
                                          </p:val>
                                        </p:tav>
                                        <p:tav tm="100000">
                                          <p:val>
                                            <p:strVal val="#ppt_y"/>
                                          </p:val>
                                        </p:tav>
                                      </p:tavLst>
                                    </p:anim>
                                    <p:anim calcmode="lin" valueType="num">
                                      <p:cBhvr>
                                        <p:cTn id="93" dur="3000" fill="hold"/>
                                        <p:tgtEl>
                                          <p:spTgt spid="9"/>
                                        </p:tgtEl>
                                        <p:attrNameLst>
                                          <p:attrName>ppt_w</p:attrName>
                                        </p:attrNameLst>
                                      </p:cBhvr>
                                      <p:tavLst>
                                        <p:tav tm="0">
                                          <p:val>
                                            <p:strVal val="#ppt_w"/>
                                          </p:val>
                                        </p:tav>
                                        <p:tav tm="100000">
                                          <p:val>
                                            <p:strVal val="#ppt_w"/>
                                          </p:val>
                                        </p:tav>
                                      </p:tavLst>
                                    </p:anim>
                                    <p:anim calcmode="lin" valueType="num">
                                      <p:cBhvr>
                                        <p:cTn id="94" dur="3000" fill="hold"/>
                                        <p:tgtEl>
                                          <p:spTgt spid="9"/>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9"/>
                                        </p:tgtEl>
                                      </p:cBhvr>
                                      <p:by x="400000" y="100000"/>
                                    </p:animScale>
                                  </p:childTnLst>
                                </p:cTn>
                              </p:par>
                              <p:par>
                                <p:cTn id="97" presetID="2" presetClass="exit" presetSubtype="3" fill="hold" grpId="2" nodeType="withEffect">
                                  <p:stCondLst>
                                    <p:cond delay="0"/>
                                  </p:stCondLst>
                                  <p:childTnLst>
                                    <p:anim calcmode="lin" valueType="num">
                                      <p:cBhvr additive="base">
                                        <p:cTn id="98" dur="3500"/>
                                        <p:tgtEl>
                                          <p:spTgt spid="9"/>
                                        </p:tgtEl>
                                        <p:attrNameLst>
                                          <p:attrName>ppt_x</p:attrName>
                                        </p:attrNameLst>
                                      </p:cBhvr>
                                      <p:tavLst>
                                        <p:tav tm="0">
                                          <p:val>
                                            <p:strVal val="ppt_x"/>
                                          </p:val>
                                        </p:tav>
                                        <p:tav tm="100000">
                                          <p:val>
                                            <p:strVal val="1+ppt_w/2"/>
                                          </p:val>
                                        </p:tav>
                                      </p:tavLst>
                                    </p:anim>
                                    <p:anim calcmode="lin" valueType="num">
                                      <p:cBhvr additive="base">
                                        <p:cTn id="99" dur="3500"/>
                                        <p:tgtEl>
                                          <p:spTgt spid="9"/>
                                        </p:tgtEl>
                                        <p:attrNameLst>
                                          <p:attrName>ppt_y</p:attrName>
                                        </p:attrNameLst>
                                      </p:cBhvr>
                                      <p:tavLst>
                                        <p:tav tm="0">
                                          <p:val>
                                            <p:strVal val="ppt_y"/>
                                          </p:val>
                                        </p:tav>
                                        <p:tav tm="100000">
                                          <p:val>
                                            <p:strVal val="0-ppt_h/2"/>
                                          </p:val>
                                        </p:tav>
                                      </p:tavLst>
                                    </p:anim>
                                    <p:set>
                                      <p:cBhvr>
                                        <p:cTn id="100" dur="1" fill="hold">
                                          <p:stCondLst>
                                            <p:cond delay="3499"/>
                                          </p:stCondLst>
                                        </p:cTn>
                                        <p:tgtEl>
                                          <p:spTgt spid="9"/>
                                        </p:tgtEl>
                                        <p:attrNameLst>
                                          <p:attrName>style.visibility</p:attrName>
                                        </p:attrNameLst>
                                      </p:cBhvr>
                                      <p:to>
                                        <p:strVal val="hidden"/>
                                      </p:to>
                                    </p:set>
                                  </p:childTnLst>
                                </p:cTn>
                              </p:par>
                              <p:par>
                                <p:cTn id="101" presetID="17" presetClass="entr" presetSubtype="1" fill="hold" grpId="0" nodeType="withEffect">
                                  <p:stCondLst>
                                    <p:cond delay="0"/>
                                  </p:stCondLst>
                                  <p:childTnLst>
                                    <p:set>
                                      <p:cBhvr>
                                        <p:cTn id="102" dur="1" fill="hold">
                                          <p:stCondLst>
                                            <p:cond delay="0"/>
                                          </p:stCondLst>
                                        </p:cTn>
                                        <p:tgtEl>
                                          <p:spTgt spid="10"/>
                                        </p:tgtEl>
                                        <p:attrNameLst>
                                          <p:attrName>style.visibility</p:attrName>
                                        </p:attrNameLst>
                                      </p:cBhvr>
                                      <p:to>
                                        <p:strVal val="visible"/>
                                      </p:to>
                                    </p:set>
                                    <p:anim calcmode="lin" valueType="num">
                                      <p:cBhvr>
                                        <p:cTn id="103" dur="3000" fill="hold"/>
                                        <p:tgtEl>
                                          <p:spTgt spid="10"/>
                                        </p:tgtEl>
                                        <p:attrNameLst>
                                          <p:attrName>ppt_x</p:attrName>
                                        </p:attrNameLst>
                                      </p:cBhvr>
                                      <p:tavLst>
                                        <p:tav tm="0">
                                          <p:val>
                                            <p:strVal val="#ppt_x"/>
                                          </p:val>
                                        </p:tav>
                                        <p:tav tm="100000">
                                          <p:val>
                                            <p:strVal val="#ppt_x"/>
                                          </p:val>
                                        </p:tav>
                                      </p:tavLst>
                                    </p:anim>
                                    <p:anim calcmode="lin" valueType="num">
                                      <p:cBhvr>
                                        <p:cTn id="104" dur="3000" fill="hold"/>
                                        <p:tgtEl>
                                          <p:spTgt spid="10"/>
                                        </p:tgtEl>
                                        <p:attrNameLst>
                                          <p:attrName>ppt_y</p:attrName>
                                        </p:attrNameLst>
                                      </p:cBhvr>
                                      <p:tavLst>
                                        <p:tav tm="0">
                                          <p:val>
                                            <p:strVal val="#ppt_y-#ppt_h/2"/>
                                          </p:val>
                                        </p:tav>
                                        <p:tav tm="100000">
                                          <p:val>
                                            <p:strVal val="#ppt_y"/>
                                          </p:val>
                                        </p:tav>
                                      </p:tavLst>
                                    </p:anim>
                                    <p:anim calcmode="lin" valueType="num">
                                      <p:cBhvr>
                                        <p:cTn id="105" dur="3000" fill="hold"/>
                                        <p:tgtEl>
                                          <p:spTgt spid="10"/>
                                        </p:tgtEl>
                                        <p:attrNameLst>
                                          <p:attrName>ppt_w</p:attrName>
                                        </p:attrNameLst>
                                      </p:cBhvr>
                                      <p:tavLst>
                                        <p:tav tm="0">
                                          <p:val>
                                            <p:strVal val="#ppt_w"/>
                                          </p:val>
                                        </p:tav>
                                        <p:tav tm="100000">
                                          <p:val>
                                            <p:strVal val="#ppt_w"/>
                                          </p:val>
                                        </p:tav>
                                      </p:tavLst>
                                    </p:anim>
                                    <p:anim calcmode="lin" valueType="num">
                                      <p:cBhvr>
                                        <p:cTn id="106" dur="3000" fill="hold"/>
                                        <p:tgtEl>
                                          <p:spTgt spid="10"/>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10"/>
                                        </p:tgtEl>
                                      </p:cBhvr>
                                      <p:by x="400000" y="100000"/>
                                    </p:animScale>
                                  </p:childTnLst>
                                </p:cTn>
                              </p:par>
                              <p:par>
                                <p:cTn id="109" presetID="2" presetClass="exit" presetSubtype="3" fill="hold" grpId="2" nodeType="withEffect">
                                  <p:stCondLst>
                                    <p:cond delay="0"/>
                                  </p:stCondLst>
                                  <p:childTnLst>
                                    <p:anim calcmode="lin" valueType="num">
                                      <p:cBhvr additive="base">
                                        <p:cTn id="110" dur="3500"/>
                                        <p:tgtEl>
                                          <p:spTgt spid="10"/>
                                        </p:tgtEl>
                                        <p:attrNameLst>
                                          <p:attrName>ppt_x</p:attrName>
                                        </p:attrNameLst>
                                      </p:cBhvr>
                                      <p:tavLst>
                                        <p:tav tm="0">
                                          <p:val>
                                            <p:strVal val="ppt_x"/>
                                          </p:val>
                                        </p:tav>
                                        <p:tav tm="100000">
                                          <p:val>
                                            <p:strVal val="1+ppt_w/2"/>
                                          </p:val>
                                        </p:tav>
                                      </p:tavLst>
                                    </p:anim>
                                    <p:anim calcmode="lin" valueType="num">
                                      <p:cBhvr additive="base">
                                        <p:cTn id="111" dur="3500"/>
                                        <p:tgtEl>
                                          <p:spTgt spid="10"/>
                                        </p:tgtEl>
                                        <p:attrNameLst>
                                          <p:attrName>ppt_y</p:attrName>
                                        </p:attrNameLst>
                                      </p:cBhvr>
                                      <p:tavLst>
                                        <p:tav tm="0">
                                          <p:val>
                                            <p:strVal val="ppt_y"/>
                                          </p:val>
                                        </p:tav>
                                        <p:tav tm="100000">
                                          <p:val>
                                            <p:strVal val="0-ppt_h/2"/>
                                          </p:val>
                                        </p:tav>
                                      </p:tavLst>
                                    </p:anim>
                                    <p:set>
                                      <p:cBhvr>
                                        <p:cTn id="112" dur="1" fill="hold">
                                          <p:stCondLst>
                                            <p:cond delay="3499"/>
                                          </p:stCondLst>
                                        </p:cTn>
                                        <p:tgtEl>
                                          <p:spTgt spid="10"/>
                                        </p:tgtEl>
                                        <p:attrNameLst>
                                          <p:attrName>style.visibility</p:attrName>
                                        </p:attrNameLst>
                                      </p:cBhvr>
                                      <p:to>
                                        <p:strVal val="hidden"/>
                                      </p:to>
                                    </p:set>
                                  </p:childTnLst>
                                </p:cTn>
                              </p:par>
                              <p:par>
                                <p:cTn id="113" presetID="17" presetClass="entr" presetSubtype="1" fill="hold" grpId="0" nodeType="withEffect">
                                  <p:stCondLst>
                                    <p:cond delay="0"/>
                                  </p:stCondLst>
                                  <p:childTnLst>
                                    <p:set>
                                      <p:cBhvr>
                                        <p:cTn id="114" dur="1" fill="hold">
                                          <p:stCondLst>
                                            <p:cond delay="0"/>
                                          </p:stCondLst>
                                        </p:cTn>
                                        <p:tgtEl>
                                          <p:spTgt spid="11"/>
                                        </p:tgtEl>
                                        <p:attrNameLst>
                                          <p:attrName>style.visibility</p:attrName>
                                        </p:attrNameLst>
                                      </p:cBhvr>
                                      <p:to>
                                        <p:strVal val="visible"/>
                                      </p:to>
                                    </p:set>
                                    <p:anim calcmode="lin" valueType="num">
                                      <p:cBhvr>
                                        <p:cTn id="115" dur="3000" fill="hold"/>
                                        <p:tgtEl>
                                          <p:spTgt spid="11"/>
                                        </p:tgtEl>
                                        <p:attrNameLst>
                                          <p:attrName>ppt_x</p:attrName>
                                        </p:attrNameLst>
                                      </p:cBhvr>
                                      <p:tavLst>
                                        <p:tav tm="0">
                                          <p:val>
                                            <p:strVal val="#ppt_x"/>
                                          </p:val>
                                        </p:tav>
                                        <p:tav tm="100000">
                                          <p:val>
                                            <p:strVal val="#ppt_x"/>
                                          </p:val>
                                        </p:tav>
                                      </p:tavLst>
                                    </p:anim>
                                    <p:anim calcmode="lin" valueType="num">
                                      <p:cBhvr>
                                        <p:cTn id="116" dur="3000" fill="hold"/>
                                        <p:tgtEl>
                                          <p:spTgt spid="11"/>
                                        </p:tgtEl>
                                        <p:attrNameLst>
                                          <p:attrName>ppt_y</p:attrName>
                                        </p:attrNameLst>
                                      </p:cBhvr>
                                      <p:tavLst>
                                        <p:tav tm="0">
                                          <p:val>
                                            <p:strVal val="#ppt_y-#ppt_h/2"/>
                                          </p:val>
                                        </p:tav>
                                        <p:tav tm="100000">
                                          <p:val>
                                            <p:strVal val="#ppt_y"/>
                                          </p:val>
                                        </p:tav>
                                      </p:tavLst>
                                    </p:anim>
                                    <p:anim calcmode="lin" valueType="num">
                                      <p:cBhvr>
                                        <p:cTn id="117" dur="3000" fill="hold"/>
                                        <p:tgtEl>
                                          <p:spTgt spid="11"/>
                                        </p:tgtEl>
                                        <p:attrNameLst>
                                          <p:attrName>ppt_w</p:attrName>
                                        </p:attrNameLst>
                                      </p:cBhvr>
                                      <p:tavLst>
                                        <p:tav tm="0">
                                          <p:val>
                                            <p:strVal val="#ppt_w"/>
                                          </p:val>
                                        </p:tav>
                                        <p:tav tm="100000">
                                          <p:val>
                                            <p:strVal val="#ppt_w"/>
                                          </p:val>
                                        </p:tav>
                                      </p:tavLst>
                                    </p:anim>
                                    <p:anim calcmode="lin" valueType="num">
                                      <p:cBhvr>
                                        <p:cTn id="118" dur="3000" fill="hold"/>
                                        <p:tgtEl>
                                          <p:spTgt spid="11"/>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11"/>
                                        </p:tgtEl>
                                      </p:cBhvr>
                                      <p:by x="400000" y="100000"/>
                                    </p:animScale>
                                  </p:childTnLst>
                                </p:cTn>
                              </p:par>
                              <p:par>
                                <p:cTn id="121" presetID="2" presetClass="exit" presetSubtype="3" fill="hold" grpId="2" nodeType="withEffect">
                                  <p:stCondLst>
                                    <p:cond delay="0"/>
                                  </p:stCondLst>
                                  <p:childTnLst>
                                    <p:anim calcmode="lin" valueType="num">
                                      <p:cBhvr additive="base">
                                        <p:cTn id="122" dur="3500"/>
                                        <p:tgtEl>
                                          <p:spTgt spid="11"/>
                                        </p:tgtEl>
                                        <p:attrNameLst>
                                          <p:attrName>ppt_x</p:attrName>
                                        </p:attrNameLst>
                                      </p:cBhvr>
                                      <p:tavLst>
                                        <p:tav tm="0">
                                          <p:val>
                                            <p:strVal val="ppt_x"/>
                                          </p:val>
                                        </p:tav>
                                        <p:tav tm="100000">
                                          <p:val>
                                            <p:strVal val="1+ppt_w/2"/>
                                          </p:val>
                                        </p:tav>
                                      </p:tavLst>
                                    </p:anim>
                                    <p:anim calcmode="lin" valueType="num">
                                      <p:cBhvr additive="base">
                                        <p:cTn id="123" dur="3500"/>
                                        <p:tgtEl>
                                          <p:spTgt spid="11"/>
                                        </p:tgtEl>
                                        <p:attrNameLst>
                                          <p:attrName>ppt_y</p:attrName>
                                        </p:attrNameLst>
                                      </p:cBhvr>
                                      <p:tavLst>
                                        <p:tav tm="0">
                                          <p:val>
                                            <p:strVal val="ppt_y"/>
                                          </p:val>
                                        </p:tav>
                                        <p:tav tm="100000">
                                          <p:val>
                                            <p:strVal val="0-ppt_h/2"/>
                                          </p:val>
                                        </p:tav>
                                      </p:tavLst>
                                    </p:anim>
                                    <p:set>
                                      <p:cBhvr>
                                        <p:cTn id="124" dur="1" fill="hold">
                                          <p:stCondLst>
                                            <p:cond delay="3499"/>
                                          </p:stCondLst>
                                        </p:cTn>
                                        <p:tgtEl>
                                          <p:spTgt spid="11"/>
                                        </p:tgtEl>
                                        <p:attrNameLst>
                                          <p:attrName>style.visibility</p:attrName>
                                        </p:attrNameLst>
                                      </p:cBhvr>
                                      <p:to>
                                        <p:strVal val="hidden"/>
                                      </p:to>
                                    </p:set>
                                  </p:childTnLst>
                                </p:cTn>
                              </p:par>
                              <p:par>
                                <p:cTn id="125" presetID="17" presetClass="entr" presetSubtype="1" fill="hold" grpId="0" nodeType="withEffect">
                                  <p:stCondLst>
                                    <p:cond delay="0"/>
                                  </p:stCondLst>
                                  <p:childTnLst>
                                    <p:set>
                                      <p:cBhvr>
                                        <p:cTn id="126" dur="1" fill="hold">
                                          <p:stCondLst>
                                            <p:cond delay="0"/>
                                          </p:stCondLst>
                                        </p:cTn>
                                        <p:tgtEl>
                                          <p:spTgt spid="12"/>
                                        </p:tgtEl>
                                        <p:attrNameLst>
                                          <p:attrName>style.visibility</p:attrName>
                                        </p:attrNameLst>
                                      </p:cBhvr>
                                      <p:to>
                                        <p:strVal val="visible"/>
                                      </p:to>
                                    </p:set>
                                    <p:anim calcmode="lin" valueType="num">
                                      <p:cBhvr>
                                        <p:cTn id="127" dur="3000" fill="hold"/>
                                        <p:tgtEl>
                                          <p:spTgt spid="12"/>
                                        </p:tgtEl>
                                        <p:attrNameLst>
                                          <p:attrName>ppt_x</p:attrName>
                                        </p:attrNameLst>
                                      </p:cBhvr>
                                      <p:tavLst>
                                        <p:tav tm="0">
                                          <p:val>
                                            <p:strVal val="#ppt_x"/>
                                          </p:val>
                                        </p:tav>
                                        <p:tav tm="100000">
                                          <p:val>
                                            <p:strVal val="#ppt_x"/>
                                          </p:val>
                                        </p:tav>
                                      </p:tavLst>
                                    </p:anim>
                                    <p:anim calcmode="lin" valueType="num">
                                      <p:cBhvr>
                                        <p:cTn id="128" dur="3000" fill="hold"/>
                                        <p:tgtEl>
                                          <p:spTgt spid="12"/>
                                        </p:tgtEl>
                                        <p:attrNameLst>
                                          <p:attrName>ppt_y</p:attrName>
                                        </p:attrNameLst>
                                      </p:cBhvr>
                                      <p:tavLst>
                                        <p:tav tm="0">
                                          <p:val>
                                            <p:strVal val="#ppt_y-#ppt_h/2"/>
                                          </p:val>
                                        </p:tav>
                                        <p:tav tm="100000">
                                          <p:val>
                                            <p:strVal val="#ppt_y"/>
                                          </p:val>
                                        </p:tav>
                                      </p:tavLst>
                                    </p:anim>
                                    <p:anim calcmode="lin" valueType="num">
                                      <p:cBhvr>
                                        <p:cTn id="129" dur="3000" fill="hold"/>
                                        <p:tgtEl>
                                          <p:spTgt spid="12"/>
                                        </p:tgtEl>
                                        <p:attrNameLst>
                                          <p:attrName>ppt_w</p:attrName>
                                        </p:attrNameLst>
                                      </p:cBhvr>
                                      <p:tavLst>
                                        <p:tav tm="0">
                                          <p:val>
                                            <p:strVal val="#ppt_w"/>
                                          </p:val>
                                        </p:tav>
                                        <p:tav tm="100000">
                                          <p:val>
                                            <p:strVal val="#ppt_w"/>
                                          </p:val>
                                        </p:tav>
                                      </p:tavLst>
                                    </p:anim>
                                    <p:anim calcmode="lin" valueType="num">
                                      <p:cBhvr>
                                        <p:cTn id="130" dur="3000" fill="hold"/>
                                        <p:tgtEl>
                                          <p:spTgt spid="12"/>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12"/>
                                        </p:tgtEl>
                                      </p:cBhvr>
                                      <p:by x="400000" y="100000"/>
                                    </p:animScale>
                                  </p:childTnLst>
                                </p:cTn>
                              </p:par>
                              <p:par>
                                <p:cTn id="133" presetID="2" presetClass="exit" presetSubtype="9" fill="hold" grpId="2" nodeType="withEffect">
                                  <p:stCondLst>
                                    <p:cond delay="0"/>
                                  </p:stCondLst>
                                  <p:childTnLst>
                                    <p:anim calcmode="lin" valueType="num">
                                      <p:cBhvr additive="base">
                                        <p:cTn id="134" dur="3500"/>
                                        <p:tgtEl>
                                          <p:spTgt spid="12"/>
                                        </p:tgtEl>
                                        <p:attrNameLst>
                                          <p:attrName>ppt_x</p:attrName>
                                        </p:attrNameLst>
                                      </p:cBhvr>
                                      <p:tavLst>
                                        <p:tav tm="0">
                                          <p:val>
                                            <p:strVal val="ppt_x"/>
                                          </p:val>
                                        </p:tav>
                                        <p:tav tm="100000">
                                          <p:val>
                                            <p:strVal val="0-ppt_w/2"/>
                                          </p:val>
                                        </p:tav>
                                      </p:tavLst>
                                    </p:anim>
                                    <p:anim calcmode="lin" valueType="num">
                                      <p:cBhvr additive="base">
                                        <p:cTn id="135" dur="3500"/>
                                        <p:tgtEl>
                                          <p:spTgt spid="12"/>
                                        </p:tgtEl>
                                        <p:attrNameLst>
                                          <p:attrName>ppt_y</p:attrName>
                                        </p:attrNameLst>
                                      </p:cBhvr>
                                      <p:tavLst>
                                        <p:tav tm="0">
                                          <p:val>
                                            <p:strVal val="ppt_y"/>
                                          </p:val>
                                        </p:tav>
                                        <p:tav tm="100000">
                                          <p:val>
                                            <p:strVal val="0-ppt_h/2"/>
                                          </p:val>
                                        </p:tav>
                                      </p:tavLst>
                                    </p:anim>
                                    <p:set>
                                      <p:cBhvr>
                                        <p:cTn id="136" dur="1" fill="hold">
                                          <p:stCondLst>
                                            <p:cond delay="3499"/>
                                          </p:stCondLst>
                                        </p:cTn>
                                        <p:tgtEl>
                                          <p:spTgt spid="12"/>
                                        </p:tgtEl>
                                        <p:attrNameLst>
                                          <p:attrName>style.visibility</p:attrName>
                                        </p:attrNameLst>
                                      </p:cBhvr>
                                      <p:to>
                                        <p:strVal val="hidden"/>
                                      </p:to>
                                    </p:set>
                                  </p:childTnLst>
                                </p:cTn>
                              </p:par>
                              <p:par>
                                <p:cTn id="137" presetID="17" presetClass="entr" presetSubtype="1" fill="hold" grpId="0" nodeType="withEffect">
                                  <p:stCondLst>
                                    <p:cond delay="0"/>
                                  </p:stCondLst>
                                  <p:childTnLst>
                                    <p:set>
                                      <p:cBhvr>
                                        <p:cTn id="138" dur="1" fill="hold">
                                          <p:stCondLst>
                                            <p:cond delay="0"/>
                                          </p:stCondLst>
                                        </p:cTn>
                                        <p:tgtEl>
                                          <p:spTgt spid="13"/>
                                        </p:tgtEl>
                                        <p:attrNameLst>
                                          <p:attrName>style.visibility</p:attrName>
                                        </p:attrNameLst>
                                      </p:cBhvr>
                                      <p:to>
                                        <p:strVal val="visible"/>
                                      </p:to>
                                    </p:set>
                                    <p:anim calcmode="lin" valueType="num">
                                      <p:cBhvr>
                                        <p:cTn id="139" dur="3000" fill="hold"/>
                                        <p:tgtEl>
                                          <p:spTgt spid="13"/>
                                        </p:tgtEl>
                                        <p:attrNameLst>
                                          <p:attrName>ppt_x</p:attrName>
                                        </p:attrNameLst>
                                      </p:cBhvr>
                                      <p:tavLst>
                                        <p:tav tm="0">
                                          <p:val>
                                            <p:strVal val="#ppt_x"/>
                                          </p:val>
                                        </p:tav>
                                        <p:tav tm="100000">
                                          <p:val>
                                            <p:strVal val="#ppt_x"/>
                                          </p:val>
                                        </p:tav>
                                      </p:tavLst>
                                    </p:anim>
                                    <p:anim calcmode="lin" valueType="num">
                                      <p:cBhvr>
                                        <p:cTn id="140" dur="3000" fill="hold"/>
                                        <p:tgtEl>
                                          <p:spTgt spid="13"/>
                                        </p:tgtEl>
                                        <p:attrNameLst>
                                          <p:attrName>ppt_y</p:attrName>
                                        </p:attrNameLst>
                                      </p:cBhvr>
                                      <p:tavLst>
                                        <p:tav tm="0">
                                          <p:val>
                                            <p:strVal val="#ppt_y-#ppt_h/2"/>
                                          </p:val>
                                        </p:tav>
                                        <p:tav tm="100000">
                                          <p:val>
                                            <p:strVal val="#ppt_y"/>
                                          </p:val>
                                        </p:tav>
                                      </p:tavLst>
                                    </p:anim>
                                    <p:anim calcmode="lin" valueType="num">
                                      <p:cBhvr>
                                        <p:cTn id="141" dur="3000" fill="hold"/>
                                        <p:tgtEl>
                                          <p:spTgt spid="13"/>
                                        </p:tgtEl>
                                        <p:attrNameLst>
                                          <p:attrName>ppt_w</p:attrName>
                                        </p:attrNameLst>
                                      </p:cBhvr>
                                      <p:tavLst>
                                        <p:tav tm="0">
                                          <p:val>
                                            <p:strVal val="#ppt_w"/>
                                          </p:val>
                                        </p:tav>
                                        <p:tav tm="100000">
                                          <p:val>
                                            <p:strVal val="#ppt_w"/>
                                          </p:val>
                                        </p:tav>
                                      </p:tavLst>
                                    </p:anim>
                                    <p:anim calcmode="lin" valueType="num">
                                      <p:cBhvr>
                                        <p:cTn id="142" dur="3000" fill="hold"/>
                                        <p:tgtEl>
                                          <p:spTgt spid="13"/>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13"/>
                                        </p:tgtEl>
                                      </p:cBhvr>
                                      <p:by x="400000" y="100000"/>
                                    </p:animScale>
                                  </p:childTnLst>
                                </p:cTn>
                              </p:par>
                              <p:par>
                                <p:cTn id="145" presetID="2" presetClass="exit" presetSubtype="9" fill="hold" grpId="2" nodeType="withEffect">
                                  <p:stCondLst>
                                    <p:cond delay="0"/>
                                  </p:stCondLst>
                                  <p:childTnLst>
                                    <p:anim calcmode="lin" valueType="num">
                                      <p:cBhvr additive="base">
                                        <p:cTn id="146" dur="3500"/>
                                        <p:tgtEl>
                                          <p:spTgt spid="13"/>
                                        </p:tgtEl>
                                        <p:attrNameLst>
                                          <p:attrName>ppt_x</p:attrName>
                                        </p:attrNameLst>
                                      </p:cBhvr>
                                      <p:tavLst>
                                        <p:tav tm="0">
                                          <p:val>
                                            <p:strVal val="ppt_x"/>
                                          </p:val>
                                        </p:tav>
                                        <p:tav tm="100000">
                                          <p:val>
                                            <p:strVal val="0-ppt_w/2"/>
                                          </p:val>
                                        </p:tav>
                                      </p:tavLst>
                                    </p:anim>
                                    <p:anim calcmode="lin" valueType="num">
                                      <p:cBhvr additive="base">
                                        <p:cTn id="147" dur="3500"/>
                                        <p:tgtEl>
                                          <p:spTgt spid="13"/>
                                        </p:tgtEl>
                                        <p:attrNameLst>
                                          <p:attrName>ppt_y</p:attrName>
                                        </p:attrNameLst>
                                      </p:cBhvr>
                                      <p:tavLst>
                                        <p:tav tm="0">
                                          <p:val>
                                            <p:strVal val="ppt_y"/>
                                          </p:val>
                                        </p:tav>
                                        <p:tav tm="100000">
                                          <p:val>
                                            <p:strVal val="0-ppt_h/2"/>
                                          </p:val>
                                        </p:tav>
                                      </p:tavLst>
                                    </p:anim>
                                    <p:set>
                                      <p:cBhvr>
                                        <p:cTn id="148" dur="1" fill="hold">
                                          <p:stCondLst>
                                            <p:cond delay="3499"/>
                                          </p:stCondLst>
                                        </p:cTn>
                                        <p:tgtEl>
                                          <p:spTgt spid="13"/>
                                        </p:tgtEl>
                                        <p:attrNameLst>
                                          <p:attrName>style.visibility</p:attrName>
                                        </p:attrNameLst>
                                      </p:cBhvr>
                                      <p:to>
                                        <p:strVal val="hidden"/>
                                      </p:to>
                                    </p:set>
                                  </p:childTnLst>
                                </p:cTn>
                              </p:par>
                              <p:par>
                                <p:cTn id="149" presetID="23" presetClass="entr" presetSubtype="528" fill="hold" nodeType="withEffect">
                                  <p:stCondLst>
                                    <p:cond delay="0"/>
                                  </p:stCondLst>
                                  <p:childTnLst>
                                    <p:set>
                                      <p:cBhvr>
                                        <p:cTn id="150" dur="1" fill="hold">
                                          <p:stCondLst>
                                            <p:cond delay="0"/>
                                          </p:stCondLst>
                                        </p:cTn>
                                        <p:tgtEl>
                                          <p:spTgt spid="15"/>
                                        </p:tgtEl>
                                        <p:attrNameLst>
                                          <p:attrName>style.visibility</p:attrName>
                                        </p:attrNameLst>
                                      </p:cBhvr>
                                      <p:to>
                                        <p:strVal val="visible"/>
                                      </p:to>
                                    </p:set>
                                    <p:anim calcmode="lin" valueType="num">
                                      <p:cBhvr>
                                        <p:cTn id="151" dur="3250" fill="hold"/>
                                        <p:tgtEl>
                                          <p:spTgt spid="15"/>
                                        </p:tgtEl>
                                        <p:attrNameLst>
                                          <p:attrName>ppt_w</p:attrName>
                                        </p:attrNameLst>
                                      </p:cBhvr>
                                      <p:tavLst>
                                        <p:tav tm="0">
                                          <p:val>
                                            <p:fltVal val="0"/>
                                          </p:val>
                                        </p:tav>
                                        <p:tav tm="100000">
                                          <p:val>
                                            <p:strVal val="#ppt_w"/>
                                          </p:val>
                                        </p:tav>
                                      </p:tavLst>
                                    </p:anim>
                                    <p:anim calcmode="lin" valueType="num">
                                      <p:cBhvr>
                                        <p:cTn id="152" dur="3250" fill="hold"/>
                                        <p:tgtEl>
                                          <p:spTgt spid="15"/>
                                        </p:tgtEl>
                                        <p:attrNameLst>
                                          <p:attrName>ppt_h</p:attrName>
                                        </p:attrNameLst>
                                      </p:cBhvr>
                                      <p:tavLst>
                                        <p:tav tm="0">
                                          <p:val>
                                            <p:fltVal val="0"/>
                                          </p:val>
                                        </p:tav>
                                        <p:tav tm="100000">
                                          <p:val>
                                            <p:strVal val="#ppt_h"/>
                                          </p:val>
                                        </p:tav>
                                      </p:tavLst>
                                    </p:anim>
                                    <p:anim calcmode="lin" valueType="num">
                                      <p:cBhvr>
                                        <p:cTn id="153" dur="3250" fill="hold"/>
                                        <p:tgtEl>
                                          <p:spTgt spid="15"/>
                                        </p:tgtEl>
                                        <p:attrNameLst>
                                          <p:attrName>ppt_x</p:attrName>
                                        </p:attrNameLst>
                                      </p:cBhvr>
                                      <p:tavLst>
                                        <p:tav tm="0">
                                          <p:val>
                                            <p:fltVal val="0.5"/>
                                          </p:val>
                                        </p:tav>
                                        <p:tav tm="100000">
                                          <p:val>
                                            <p:strVal val="#ppt_x"/>
                                          </p:val>
                                        </p:tav>
                                      </p:tavLst>
                                    </p:anim>
                                    <p:anim calcmode="lin" valueType="num">
                                      <p:cBhvr>
                                        <p:cTn id="154" dur="3250" fill="hold"/>
                                        <p:tgtEl>
                                          <p:spTgt spid="15"/>
                                        </p:tgtEl>
                                        <p:attrNameLst>
                                          <p:attrName>ppt_y</p:attrName>
                                        </p:attrNameLst>
                                      </p:cBhvr>
                                      <p:tavLst>
                                        <p:tav tm="0">
                                          <p:val>
                                            <p:fltVal val="0.5"/>
                                          </p:val>
                                        </p:tav>
                                        <p:tav tm="100000">
                                          <p:val>
                                            <p:strVal val="#ppt_y"/>
                                          </p:val>
                                        </p:tav>
                                      </p:tavLst>
                                    </p:anim>
                                  </p:childTnLst>
                                </p:cTn>
                              </p:par>
                              <p:par>
                                <p:cTn id="155" presetID="8" presetClass="entr" presetSubtype="32" fill="hold" nodeType="withEffect">
                                  <p:stCondLst>
                                    <p:cond delay="0"/>
                                  </p:stCondLst>
                                  <p:childTnLst>
                                    <p:set>
                                      <p:cBhvr>
                                        <p:cTn id="156" dur="1" fill="hold">
                                          <p:stCondLst>
                                            <p:cond delay="0"/>
                                          </p:stCondLst>
                                        </p:cTn>
                                        <p:tgtEl>
                                          <p:spTgt spid="15"/>
                                        </p:tgtEl>
                                        <p:attrNameLst>
                                          <p:attrName>style.visibility</p:attrName>
                                        </p:attrNameLst>
                                      </p:cBhvr>
                                      <p:to>
                                        <p:strVal val="visible"/>
                                      </p:to>
                                    </p:set>
                                    <p:animEffect transition="in" filter="diamond(out)">
                                      <p:cBhvr>
                                        <p:cTn id="157" dur="3500"/>
                                        <p:tgtEl>
                                          <p:spTgt spid="15"/>
                                        </p:tgtEl>
                                      </p:cBhvr>
                                    </p:animEffect>
                                  </p:childTnLst>
                                </p:cTn>
                              </p:par>
                              <p:par>
                                <p:cTn id="158" presetID="9" presetClass="emph" presetSubtype="0" nodeType="withEffect">
                                  <p:stCondLst>
                                    <p:cond delay="0"/>
                                  </p:stCondLst>
                                  <p:childTnLst>
                                    <p:set>
                                      <p:cBhvr rctx="PPT">
                                        <p:cTn id="159" dur="indefinite"/>
                                        <p:tgtEl>
                                          <p:spTgt spid="16"/>
                                        </p:tgtEl>
                                        <p:attrNameLst>
                                          <p:attrName>style.opacity</p:attrName>
                                        </p:attrNameLst>
                                      </p:cBhvr>
                                      <p:to>
                                        <p:strVal val="0"/>
                                      </p:to>
                                    </p:set>
                                    <p:animEffect filter="image" prLst="opacity: 0">
                                      <p:cBhvr rctx="IE">
                                        <p:cTn id="160" dur="indefinite"/>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29 Imagen" descr="Diapositiva38"/>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t="-104265"/>
          <a:stretch/>
        </p:blipFill>
        <p:spPr>
          <a:xfrm>
            <a:off x="0" y="-5340416"/>
            <a:ext cx="9144000" cy="10506332"/>
          </a:xfrm>
          <a:prstGeom prst="rect">
            <a:avLst/>
          </a:prstGeom>
          <a:noFill/>
          <a:ln>
            <a:noFill/>
          </a:ln>
        </p:spPr>
      </p:pic>
      <p:sp>
        <p:nvSpPr>
          <p:cNvPr id="24" name="23 Rombo"/>
          <p:cNvSpPr/>
          <p:nvPr/>
        </p:nvSpPr>
        <p:spPr>
          <a:xfrm flipV="1">
            <a:off x="1511144" y="4424764"/>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flipV="1">
            <a:off x="1079096" y="3941046"/>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flipV="1">
            <a:off x="791064" y="3488659"/>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flipV="1">
            <a:off x="503032" y="2984604"/>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flipV="1">
            <a:off x="107448" y="2552556"/>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flipV="1">
            <a:off x="-396552" y="2069046"/>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ombo"/>
          <p:cNvSpPr/>
          <p:nvPr/>
        </p:nvSpPr>
        <p:spPr>
          <a:xfrm flipV="1">
            <a:off x="-865120" y="1584177"/>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ombo"/>
          <p:cNvSpPr/>
          <p:nvPr/>
        </p:nvSpPr>
        <p:spPr>
          <a:xfrm flipV="1">
            <a:off x="-1297168" y="1100458"/>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ombo"/>
          <p:cNvSpPr/>
          <p:nvPr/>
        </p:nvSpPr>
        <p:spPr>
          <a:xfrm flipV="1">
            <a:off x="-1585200" y="648073"/>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ombo"/>
          <p:cNvSpPr/>
          <p:nvPr/>
        </p:nvSpPr>
        <p:spPr>
          <a:xfrm flipV="1">
            <a:off x="-1873232" y="144016"/>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ombo"/>
          <p:cNvSpPr/>
          <p:nvPr/>
        </p:nvSpPr>
        <p:spPr>
          <a:xfrm flipV="1">
            <a:off x="-2268816" y="-288032"/>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ombo"/>
          <p:cNvSpPr/>
          <p:nvPr/>
        </p:nvSpPr>
        <p:spPr>
          <a:xfrm flipV="1">
            <a:off x="-2772816" y="-771542"/>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ombo"/>
          <p:cNvSpPr/>
          <p:nvPr/>
        </p:nvSpPr>
        <p:spPr>
          <a:xfrm>
            <a:off x="7775840" y="-752347"/>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a:off x="7343792" y="-268629"/>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a:off x="7055760" y="183757"/>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ombo"/>
          <p:cNvSpPr/>
          <p:nvPr/>
        </p:nvSpPr>
        <p:spPr>
          <a:xfrm>
            <a:off x="6767728" y="687814"/>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ombo"/>
          <p:cNvSpPr/>
          <p:nvPr/>
        </p:nvSpPr>
        <p:spPr>
          <a:xfrm>
            <a:off x="6372144" y="1119862"/>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ombo"/>
          <p:cNvSpPr/>
          <p:nvPr/>
        </p:nvSpPr>
        <p:spPr>
          <a:xfrm>
            <a:off x="5868144" y="1603372"/>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ombo"/>
          <p:cNvSpPr/>
          <p:nvPr/>
        </p:nvSpPr>
        <p:spPr>
          <a:xfrm>
            <a:off x="5399576" y="2088241"/>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ombo"/>
          <p:cNvSpPr/>
          <p:nvPr/>
        </p:nvSpPr>
        <p:spPr>
          <a:xfrm>
            <a:off x="4967528" y="2571958"/>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a:off x="4679496" y="3024345"/>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a:off x="4391464" y="3528400"/>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a:off x="3995880" y="3960448"/>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a:off x="3491880" y="4443958"/>
            <a:ext cx="3924952" cy="699542"/>
          </a:xfrm>
          <a:prstGeom prst="diamond">
            <a:avLst/>
          </a:prstGeom>
          <a:gradFill>
            <a:gsLst>
              <a:gs pos="69000">
                <a:srgbClr val="99FF33">
                  <a:alpha val="0"/>
                </a:srgbClr>
              </a:gs>
              <a:gs pos="52000">
                <a:srgbClr val="FFFF00"/>
              </a:gs>
              <a:gs pos="42000">
                <a:srgbClr val="92D050">
                  <a:alpha val="0"/>
                </a:srgbClr>
              </a:gs>
              <a:gs pos="100000">
                <a:srgbClr val="FFBF00">
                  <a:alpha val="0"/>
                </a:srgbClr>
              </a:gs>
            </a:gsLst>
            <a:path path="circle">
              <a:fillToRect l="50000" t="50000" r="50000" b="50000"/>
            </a:path>
          </a:gradFill>
          <a:ln w="19050">
            <a:gradFill>
              <a:gsLst>
                <a:gs pos="0">
                  <a:srgbClr val="CCFF33"/>
                </a:gs>
                <a:gs pos="100000">
                  <a:srgbClr val="66FF33"/>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1" name="30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3204864" y="-1028650"/>
            <a:ext cx="15121680" cy="6388174"/>
          </a:xfrm>
          <a:prstGeom prst="rect">
            <a:avLst/>
          </a:prstGeom>
          <a:noFill/>
          <a:ln>
            <a:noFill/>
          </a:ln>
        </p:spPr>
      </p:pic>
    </p:spTree>
    <p:extLst>
      <p:ext uri="{BB962C8B-B14F-4D97-AF65-F5344CB8AC3E}">
        <p14:creationId xmlns:p14="http://schemas.microsoft.com/office/powerpoint/2010/main" val="23761790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4500" fill="hold"/>
                                        <p:tgtEl>
                                          <p:spTgt spid="7"/>
                                        </p:tgtEl>
                                        <p:attrNameLst>
                                          <p:attrName>ppt_w</p:attrName>
                                        </p:attrNameLst>
                                      </p:cBhvr>
                                      <p:tavLst>
                                        <p:tav tm="0">
                                          <p:val>
                                            <p:strVal val="#ppt_w"/>
                                          </p:val>
                                        </p:tav>
                                        <p:tav tm="100000">
                                          <p:val>
                                            <p:strVal val="#ppt_w"/>
                                          </p:val>
                                        </p:tav>
                                      </p:tavLst>
                                    </p:anim>
                                    <p:anim calcmode="lin" valueType="num">
                                      <p:cBhvr>
                                        <p:cTn id="8" dur="4500" fill="hold"/>
                                        <p:tgtEl>
                                          <p:spTgt spid="7"/>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7"/>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5500"/>
                                        <p:tgtEl>
                                          <p:spTgt spid="7"/>
                                        </p:tgtEl>
                                        <p:attrNameLst>
                                          <p:attrName>ppt_x</p:attrName>
                                        </p:attrNameLst>
                                      </p:cBhvr>
                                      <p:tavLst>
                                        <p:tav tm="0">
                                          <p:val>
                                            <p:strVal val="ppt_x"/>
                                          </p:val>
                                        </p:tav>
                                        <p:tav tm="100000">
                                          <p:val>
                                            <p:strVal val="1+ppt_w/2"/>
                                          </p:val>
                                        </p:tav>
                                      </p:tavLst>
                                    </p:anim>
                                    <p:anim calcmode="lin" valueType="num">
                                      <p:cBhvr additive="base">
                                        <p:cTn id="13" dur="5500"/>
                                        <p:tgtEl>
                                          <p:spTgt spid="7"/>
                                        </p:tgtEl>
                                        <p:attrNameLst>
                                          <p:attrName>ppt_y</p:attrName>
                                        </p:attrNameLst>
                                      </p:cBhvr>
                                      <p:tavLst>
                                        <p:tav tm="0">
                                          <p:val>
                                            <p:strVal val="ppt_y"/>
                                          </p:val>
                                        </p:tav>
                                        <p:tav tm="100000">
                                          <p:val>
                                            <p:strVal val="1+ppt_h/2"/>
                                          </p:val>
                                        </p:tav>
                                      </p:tavLst>
                                    </p:anim>
                                    <p:set>
                                      <p:cBhvr>
                                        <p:cTn id="14" dur="1" fill="hold">
                                          <p:stCondLst>
                                            <p:cond delay="5499"/>
                                          </p:stCondLst>
                                        </p:cTn>
                                        <p:tgtEl>
                                          <p:spTgt spid="7"/>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p:cTn id="17" dur="4500" fill="hold"/>
                                        <p:tgtEl>
                                          <p:spTgt spid="6"/>
                                        </p:tgtEl>
                                        <p:attrNameLst>
                                          <p:attrName>ppt_w</p:attrName>
                                        </p:attrNameLst>
                                      </p:cBhvr>
                                      <p:tavLst>
                                        <p:tav tm="0">
                                          <p:val>
                                            <p:strVal val="#ppt_w"/>
                                          </p:val>
                                        </p:tav>
                                        <p:tav tm="100000">
                                          <p:val>
                                            <p:strVal val="#ppt_w"/>
                                          </p:val>
                                        </p:tav>
                                      </p:tavLst>
                                    </p:anim>
                                    <p:anim calcmode="lin" valueType="num">
                                      <p:cBhvr>
                                        <p:cTn id="18" dur="4500" fill="hold"/>
                                        <p:tgtEl>
                                          <p:spTgt spid="6"/>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6"/>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5500"/>
                                        <p:tgtEl>
                                          <p:spTgt spid="6"/>
                                        </p:tgtEl>
                                        <p:attrNameLst>
                                          <p:attrName>ppt_x</p:attrName>
                                        </p:attrNameLst>
                                      </p:cBhvr>
                                      <p:tavLst>
                                        <p:tav tm="0">
                                          <p:val>
                                            <p:strVal val="ppt_x"/>
                                          </p:val>
                                        </p:tav>
                                        <p:tav tm="100000">
                                          <p:val>
                                            <p:strVal val="1+ppt_w/2"/>
                                          </p:val>
                                        </p:tav>
                                      </p:tavLst>
                                    </p:anim>
                                    <p:anim calcmode="lin" valueType="num">
                                      <p:cBhvr additive="base">
                                        <p:cTn id="23" dur="5500"/>
                                        <p:tgtEl>
                                          <p:spTgt spid="6"/>
                                        </p:tgtEl>
                                        <p:attrNameLst>
                                          <p:attrName>ppt_y</p:attrName>
                                        </p:attrNameLst>
                                      </p:cBhvr>
                                      <p:tavLst>
                                        <p:tav tm="0">
                                          <p:val>
                                            <p:strVal val="ppt_y"/>
                                          </p:val>
                                        </p:tav>
                                        <p:tav tm="100000">
                                          <p:val>
                                            <p:strVal val="1+ppt_h/2"/>
                                          </p:val>
                                        </p:tav>
                                      </p:tavLst>
                                    </p:anim>
                                    <p:set>
                                      <p:cBhvr>
                                        <p:cTn id="24" dur="1" fill="hold">
                                          <p:stCondLst>
                                            <p:cond delay="5499"/>
                                          </p:stCondLst>
                                        </p:cTn>
                                        <p:tgtEl>
                                          <p:spTgt spid="6"/>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4500" fill="hold"/>
                                        <p:tgtEl>
                                          <p:spTgt spid="5"/>
                                        </p:tgtEl>
                                        <p:attrNameLst>
                                          <p:attrName>ppt_w</p:attrName>
                                        </p:attrNameLst>
                                      </p:cBhvr>
                                      <p:tavLst>
                                        <p:tav tm="0">
                                          <p:val>
                                            <p:strVal val="#ppt_w"/>
                                          </p:val>
                                        </p:tav>
                                        <p:tav tm="100000">
                                          <p:val>
                                            <p:strVal val="#ppt_w"/>
                                          </p:val>
                                        </p:tav>
                                      </p:tavLst>
                                    </p:anim>
                                    <p:anim calcmode="lin" valueType="num">
                                      <p:cBhvr>
                                        <p:cTn id="28" dur="4500" fill="hold"/>
                                        <p:tgtEl>
                                          <p:spTgt spid="5"/>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5"/>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5500"/>
                                        <p:tgtEl>
                                          <p:spTgt spid="5"/>
                                        </p:tgtEl>
                                        <p:attrNameLst>
                                          <p:attrName>ppt_x</p:attrName>
                                        </p:attrNameLst>
                                      </p:cBhvr>
                                      <p:tavLst>
                                        <p:tav tm="0">
                                          <p:val>
                                            <p:strVal val="ppt_x"/>
                                          </p:val>
                                        </p:tav>
                                        <p:tav tm="100000">
                                          <p:val>
                                            <p:strVal val="1+ppt_w/2"/>
                                          </p:val>
                                        </p:tav>
                                      </p:tavLst>
                                    </p:anim>
                                    <p:anim calcmode="lin" valueType="num">
                                      <p:cBhvr additive="base">
                                        <p:cTn id="33" dur="5500"/>
                                        <p:tgtEl>
                                          <p:spTgt spid="5"/>
                                        </p:tgtEl>
                                        <p:attrNameLst>
                                          <p:attrName>ppt_y</p:attrName>
                                        </p:attrNameLst>
                                      </p:cBhvr>
                                      <p:tavLst>
                                        <p:tav tm="0">
                                          <p:val>
                                            <p:strVal val="ppt_y"/>
                                          </p:val>
                                        </p:tav>
                                        <p:tav tm="100000">
                                          <p:val>
                                            <p:strVal val="1+ppt_h/2"/>
                                          </p:val>
                                        </p:tav>
                                      </p:tavLst>
                                    </p:anim>
                                    <p:set>
                                      <p:cBhvr>
                                        <p:cTn id="34" dur="1" fill="hold">
                                          <p:stCondLst>
                                            <p:cond delay="5499"/>
                                          </p:stCondLst>
                                        </p:cTn>
                                        <p:tgtEl>
                                          <p:spTgt spid="5"/>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p:cTn id="37" dur="4500" fill="hold"/>
                                        <p:tgtEl>
                                          <p:spTgt spid="4"/>
                                        </p:tgtEl>
                                        <p:attrNameLst>
                                          <p:attrName>ppt_w</p:attrName>
                                        </p:attrNameLst>
                                      </p:cBhvr>
                                      <p:tavLst>
                                        <p:tav tm="0">
                                          <p:val>
                                            <p:strVal val="#ppt_w"/>
                                          </p:val>
                                        </p:tav>
                                        <p:tav tm="100000">
                                          <p:val>
                                            <p:strVal val="#ppt_w"/>
                                          </p:val>
                                        </p:tav>
                                      </p:tavLst>
                                    </p:anim>
                                    <p:anim calcmode="lin" valueType="num">
                                      <p:cBhvr>
                                        <p:cTn id="38" dur="4500" fill="hold"/>
                                        <p:tgtEl>
                                          <p:spTgt spid="4"/>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4"/>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5500"/>
                                        <p:tgtEl>
                                          <p:spTgt spid="4"/>
                                        </p:tgtEl>
                                        <p:attrNameLst>
                                          <p:attrName>ppt_x</p:attrName>
                                        </p:attrNameLst>
                                      </p:cBhvr>
                                      <p:tavLst>
                                        <p:tav tm="0">
                                          <p:val>
                                            <p:strVal val="ppt_x"/>
                                          </p:val>
                                        </p:tav>
                                        <p:tav tm="100000">
                                          <p:val>
                                            <p:strVal val="1+ppt_w/2"/>
                                          </p:val>
                                        </p:tav>
                                      </p:tavLst>
                                    </p:anim>
                                    <p:anim calcmode="lin" valueType="num">
                                      <p:cBhvr additive="base">
                                        <p:cTn id="43" dur="5500"/>
                                        <p:tgtEl>
                                          <p:spTgt spid="4"/>
                                        </p:tgtEl>
                                        <p:attrNameLst>
                                          <p:attrName>ppt_y</p:attrName>
                                        </p:attrNameLst>
                                      </p:cBhvr>
                                      <p:tavLst>
                                        <p:tav tm="0">
                                          <p:val>
                                            <p:strVal val="ppt_y"/>
                                          </p:val>
                                        </p:tav>
                                        <p:tav tm="100000">
                                          <p:val>
                                            <p:strVal val="1+ppt_h/2"/>
                                          </p:val>
                                        </p:tav>
                                      </p:tavLst>
                                    </p:anim>
                                    <p:set>
                                      <p:cBhvr>
                                        <p:cTn id="44" dur="1" fill="hold">
                                          <p:stCondLst>
                                            <p:cond delay="5499"/>
                                          </p:stCondLst>
                                        </p:cTn>
                                        <p:tgtEl>
                                          <p:spTgt spid="4"/>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3"/>
                                        </p:tgtEl>
                                        <p:attrNameLst>
                                          <p:attrName>style.visibility</p:attrName>
                                        </p:attrNameLst>
                                      </p:cBhvr>
                                      <p:to>
                                        <p:strVal val="visible"/>
                                      </p:to>
                                    </p:set>
                                    <p:anim calcmode="lin" valueType="num">
                                      <p:cBhvr>
                                        <p:cTn id="47" dur="4500" fill="hold"/>
                                        <p:tgtEl>
                                          <p:spTgt spid="3"/>
                                        </p:tgtEl>
                                        <p:attrNameLst>
                                          <p:attrName>ppt_w</p:attrName>
                                        </p:attrNameLst>
                                      </p:cBhvr>
                                      <p:tavLst>
                                        <p:tav tm="0">
                                          <p:val>
                                            <p:strVal val="#ppt_w"/>
                                          </p:val>
                                        </p:tav>
                                        <p:tav tm="100000">
                                          <p:val>
                                            <p:strVal val="#ppt_w"/>
                                          </p:val>
                                        </p:tav>
                                      </p:tavLst>
                                    </p:anim>
                                    <p:anim calcmode="lin" valueType="num">
                                      <p:cBhvr>
                                        <p:cTn id="48" dur="4500" fill="hold"/>
                                        <p:tgtEl>
                                          <p:spTgt spid="3"/>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3"/>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5500"/>
                                        <p:tgtEl>
                                          <p:spTgt spid="3"/>
                                        </p:tgtEl>
                                        <p:attrNameLst>
                                          <p:attrName>ppt_x</p:attrName>
                                        </p:attrNameLst>
                                      </p:cBhvr>
                                      <p:tavLst>
                                        <p:tav tm="0">
                                          <p:val>
                                            <p:strVal val="ppt_x"/>
                                          </p:val>
                                        </p:tav>
                                        <p:tav tm="100000">
                                          <p:val>
                                            <p:strVal val="1+ppt_w/2"/>
                                          </p:val>
                                        </p:tav>
                                      </p:tavLst>
                                    </p:anim>
                                    <p:anim calcmode="lin" valueType="num">
                                      <p:cBhvr additive="base">
                                        <p:cTn id="53" dur="5500"/>
                                        <p:tgtEl>
                                          <p:spTgt spid="3"/>
                                        </p:tgtEl>
                                        <p:attrNameLst>
                                          <p:attrName>ppt_y</p:attrName>
                                        </p:attrNameLst>
                                      </p:cBhvr>
                                      <p:tavLst>
                                        <p:tav tm="0">
                                          <p:val>
                                            <p:strVal val="ppt_y"/>
                                          </p:val>
                                        </p:tav>
                                        <p:tav tm="100000">
                                          <p:val>
                                            <p:strVal val="1+ppt_h/2"/>
                                          </p:val>
                                        </p:tav>
                                      </p:tavLst>
                                    </p:anim>
                                    <p:set>
                                      <p:cBhvr>
                                        <p:cTn id="54" dur="1" fill="hold">
                                          <p:stCondLst>
                                            <p:cond delay="5499"/>
                                          </p:stCondLst>
                                        </p:cTn>
                                        <p:tgtEl>
                                          <p:spTgt spid="3"/>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2"/>
                                        </p:tgtEl>
                                        <p:attrNameLst>
                                          <p:attrName>style.visibility</p:attrName>
                                        </p:attrNameLst>
                                      </p:cBhvr>
                                      <p:to>
                                        <p:strVal val="visible"/>
                                      </p:to>
                                    </p:set>
                                    <p:anim calcmode="lin" valueType="num">
                                      <p:cBhvr>
                                        <p:cTn id="57" dur="4500" fill="hold"/>
                                        <p:tgtEl>
                                          <p:spTgt spid="2"/>
                                        </p:tgtEl>
                                        <p:attrNameLst>
                                          <p:attrName>ppt_w</p:attrName>
                                        </p:attrNameLst>
                                      </p:cBhvr>
                                      <p:tavLst>
                                        <p:tav tm="0">
                                          <p:val>
                                            <p:strVal val="#ppt_w"/>
                                          </p:val>
                                        </p:tav>
                                        <p:tav tm="100000">
                                          <p:val>
                                            <p:strVal val="#ppt_w"/>
                                          </p:val>
                                        </p:tav>
                                      </p:tavLst>
                                    </p:anim>
                                    <p:anim calcmode="lin" valueType="num">
                                      <p:cBhvr>
                                        <p:cTn id="58" dur="4500" fill="hold"/>
                                        <p:tgtEl>
                                          <p:spTgt spid="2"/>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2"/>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5500"/>
                                        <p:tgtEl>
                                          <p:spTgt spid="2"/>
                                        </p:tgtEl>
                                        <p:attrNameLst>
                                          <p:attrName>ppt_x</p:attrName>
                                        </p:attrNameLst>
                                      </p:cBhvr>
                                      <p:tavLst>
                                        <p:tav tm="0">
                                          <p:val>
                                            <p:strVal val="ppt_x"/>
                                          </p:val>
                                        </p:tav>
                                        <p:tav tm="100000">
                                          <p:val>
                                            <p:strVal val="1+ppt_w/2"/>
                                          </p:val>
                                        </p:tav>
                                      </p:tavLst>
                                    </p:anim>
                                    <p:anim calcmode="lin" valueType="num">
                                      <p:cBhvr additive="base">
                                        <p:cTn id="63" dur="5500"/>
                                        <p:tgtEl>
                                          <p:spTgt spid="2"/>
                                        </p:tgtEl>
                                        <p:attrNameLst>
                                          <p:attrName>ppt_y</p:attrName>
                                        </p:attrNameLst>
                                      </p:cBhvr>
                                      <p:tavLst>
                                        <p:tav tm="0">
                                          <p:val>
                                            <p:strVal val="ppt_y"/>
                                          </p:val>
                                        </p:tav>
                                        <p:tav tm="100000">
                                          <p:val>
                                            <p:strVal val="1+ppt_h/2"/>
                                          </p:val>
                                        </p:tav>
                                      </p:tavLst>
                                    </p:anim>
                                    <p:set>
                                      <p:cBhvr>
                                        <p:cTn id="64" dur="1" fill="hold">
                                          <p:stCondLst>
                                            <p:cond delay="5499"/>
                                          </p:stCondLst>
                                        </p:cTn>
                                        <p:tgtEl>
                                          <p:spTgt spid="2"/>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29"/>
                                        </p:tgtEl>
                                        <p:attrNameLst>
                                          <p:attrName>style.visibility</p:attrName>
                                        </p:attrNameLst>
                                      </p:cBhvr>
                                      <p:to>
                                        <p:strVal val="visible"/>
                                      </p:to>
                                    </p:set>
                                    <p:anim calcmode="lin" valueType="num">
                                      <p:cBhvr>
                                        <p:cTn id="67" dur="4500" fill="hold"/>
                                        <p:tgtEl>
                                          <p:spTgt spid="29"/>
                                        </p:tgtEl>
                                        <p:attrNameLst>
                                          <p:attrName>ppt_w</p:attrName>
                                        </p:attrNameLst>
                                      </p:cBhvr>
                                      <p:tavLst>
                                        <p:tav tm="0">
                                          <p:val>
                                            <p:strVal val="#ppt_w"/>
                                          </p:val>
                                        </p:tav>
                                        <p:tav tm="100000">
                                          <p:val>
                                            <p:strVal val="#ppt_w"/>
                                          </p:val>
                                        </p:tav>
                                      </p:tavLst>
                                    </p:anim>
                                    <p:anim calcmode="lin" valueType="num">
                                      <p:cBhvr>
                                        <p:cTn id="68" dur="4500" fill="hold"/>
                                        <p:tgtEl>
                                          <p:spTgt spid="29"/>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29"/>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5500"/>
                                        <p:tgtEl>
                                          <p:spTgt spid="29"/>
                                        </p:tgtEl>
                                        <p:attrNameLst>
                                          <p:attrName>ppt_x</p:attrName>
                                        </p:attrNameLst>
                                      </p:cBhvr>
                                      <p:tavLst>
                                        <p:tav tm="0">
                                          <p:val>
                                            <p:strVal val="ppt_x"/>
                                          </p:val>
                                        </p:tav>
                                        <p:tav tm="100000">
                                          <p:val>
                                            <p:strVal val="1+ppt_w/2"/>
                                          </p:val>
                                        </p:tav>
                                      </p:tavLst>
                                    </p:anim>
                                    <p:anim calcmode="lin" valueType="num">
                                      <p:cBhvr additive="base">
                                        <p:cTn id="73" dur="5500"/>
                                        <p:tgtEl>
                                          <p:spTgt spid="29"/>
                                        </p:tgtEl>
                                        <p:attrNameLst>
                                          <p:attrName>ppt_y</p:attrName>
                                        </p:attrNameLst>
                                      </p:cBhvr>
                                      <p:tavLst>
                                        <p:tav tm="0">
                                          <p:val>
                                            <p:strVal val="ppt_y"/>
                                          </p:val>
                                        </p:tav>
                                        <p:tav tm="100000">
                                          <p:val>
                                            <p:strVal val="1+ppt_h/2"/>
                                          </p:val>
                                        </p:tav>
                                      </p:tavLst>
                                    </p:anim>
                                    <p:set>
                                      <p:cBhvr>
                                        <p:cTn id="74" dur="1" fill="hold">
                                          <p:stCondLst>
                                            <p:cond delay="5499"/>
                                          </p:stCondLst>
                                        </p:cTn>
                                        <p:tgtEl>
                                          <p:spTgt spid="29"/>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28"/>
                                        </p:tgtEl>
                                        <p:attrNameLst>
                                          <p:attrName>style.visibility</p:attrName>
                                        </p:attrNameLst>
                                      </p:cBhvr>
                                      <p:to>
                                        <p:strVal val="visible"/>
                                      </p:to>
                                    </p:set>
                                    <p:anim calcmode="lin" valueType="num">
                                      <p:cBhvr>
                                        <p:cTn id="77" dur="4500" fill="hold"/>
                                        <p:tgtEl>
                                          <p:spTgt spid="28"/>
                                        </p:tgtEl>
                                        <p:attrNameLst>
                                          <p:attrName>ppt_w</p:attrName>
                                        </p:attrNameLst>
                                      </p:cBhvr>
                                      <p:tavLst>
                                        <p:tav tm="0">
                                          <p:val>
                                            <p:strVal val="#ppt_w"/>
                                          </p:val>
                                        </p:tav>
                                        <p:tav tm="100000">
                                          <p:val>
                                            <p:strVal val="#ppt_w"/>
                                          </p:val>
                                        </p:tav>
                                      </p:tavLst>
                                    </p:anim>
                                    <p:anim calcmode="lin" valueType="num">
                                      <p:cBhvr>
                                        <p:cTn id="78" dur="4500" fill="hold"/>
                                        <p:tgtEl>
                                          <p:spTgt spid="28"/>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28"/>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5500"/>
                                        <p:tgtEl>
                                          <p:spTgt spid="28"/>
                                        </p:tgtEl>
                                        <p:attrNameLst>
                                          <p:attrName>ppt_x</p:attrName>
                                        </p:attrNameLst>
                                      </p:cBhvr>
                                      <p:tavLst>
                                        <p:tav tm="0">
                                          <p:val>
                                            <p:strVal val="ppt_x"/>
                                          </p:val>
                                        </p:tav>
                                        <p:tav tm="100000">
                                          <p:val>
                                            <p:strVal val="1+ppt_w/2"/>
                                          </p:val>
                                        </p:tav>
                                      </p:tavLst>
                                    </p:anim>
                                    <p:anim calcmode="lin" valueType="num">
                                      <p:cBhvr additive="base">
                                        <p:cTn id="83" dur="5500"/>
                                        <p:tgtEl>
                                          <p:spTgt spid="28"/>
                                        </p:tgtEl>
                                        <p:attrNameLst>
                                          <p:attrName>ppt_y</p:attrName>
                                        </p:attrNameLst>
                                      </p:cBhvr>
                                      <p:tavLst>
                                        <p:tav tm="0">
                                          <p:val>
                                            <p:strVal val="ppt_y"/>
                                          </p:val>
                                        </p:tav>
                                        <p:tav tm="100000">
                                          <p:val>
                                            <p:strVal val="1+ppt_h/2"/>
                                          </p:val>
                                        </p:tav>
                                      </p:tavLst>
                                    </p:anim>
                                    <p:set>
                                      <p:cBhvr>
                                        <p:cTn id="84" dur="1" fill="hold">
                                          <p:stCondLst>
                                            <p:cond delay="5499"/>
                                          </p:stCondLst>
                                        </p:cTn>
                                        <p:tgtEl>
                                          <p:spTgt spid="28"/>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p:cTn id="87" dur="4500" fill="hold"/>
                                        <p:tgtEl>
                                          <p:spTgt spid="27"/>
                                        </p:tgtEl>
                                        <p:attrNameLst>
                                          <p:attrName>ppt_w</p:attrName>
                                        </p:attrNameLst>
                                      </p:cBhvr>
                                      <p:tavLst>
                                        <p:tav tm="0">
                                          <p:val>
                                            <p:strVal val="#ppt_w"/>
                                          </p:val>
                                        </p:tav>
                                        <p:tav tm="100000">
                                          <p:val>
                                            <p:strVal val="#ppt_w"/>
                                          </p:val>
                                        </p:tav>
                                      </p:tavLst>
                                    </p:anim>
                                    <p:anim calcmode="lin" valueType="num">
                                      <p:cBhvr>
                                        <p:cTn id="88" dur="4500" fill="hold"/>
                                        <p:tgtEl>
                                          <p:spTgt spid="27"/>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27"/>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5500"/>
                                        <p:tgtEl>
                                          <p:spTgt spid="27"/>
                                        </p:tgtEl>
                                        <p:attrNameLst>
                                          <p:attrName>ppt_x</p:attrName>
                                        </p:attrNameLst>
                                      </p:cBhvr>
                                      <p:tavLst>
                                        <p:tav tm="0">
                                          <p:val>
                                            <p:strVal val="ppt_x"/>
                                          </p:val>
                                        </p:tav>
                                        <p:tav tm="100000">
                                          <p:val>
                                            <p:strVal val="1+ppt_w/2"/>
                                          </p:val>
                                        </p:tav>
                                      </p:tavLst>
                                    </p:anim>
                                    <p:anim calcmode="lin" valueType="num">
                                      <p:cBhvr additive="base">
                                        <p:cTn id="93" dur="5500"/>
                                        <p:tgtEl>
                                          <p:spTgt spid="27"/>
                                        </p:tgtEl>
                                        <p:attrNameLst>
                                          <p:attrName>ppt_y</p:attrName>
                                        </p:attrNameLst>
                                      </p:cBhvr>
                                      <p:tavLst>
                                        <p:tav tm="0">
                                          <p:val>
                                            <p:strVal val="ppt_y"/>
                                          </p:val>
                                        </p:tav>
                                        <p:tav tm="100000">
                                          <p:val>
                                            <p:strVal val="1+ppt_h/2"/>
                                          </p:val>
                                        </p:tav>
                                      </p:tavLst>
                                    </p:anim>
                                    <p:set>
                                      <p:cBhvr>
                                        <p:cTn id="94" dur="1" fill="hold">
                                          <p:stCondLst>
                                            <p:cond delay="5499"/>
                                          </p:stCondLst>
                                        </p:cTn>
                                        <p:tgtEl>
                                          <p:spTgt spid="27"/>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26"/>
                                        </p:tgtEl>
                                        <p:attrNameLst>
                                          <p:attrName>style.visibility</p:attrName>
                                        </p:attrNameLst>
                                      </p:cBhvr>
                                      <p:to>
                                        <p:strVal val="visible"/>
                                      </p:to>
                                    </p:set>
                                    <p:anim calcmode="lin" valueType="num">
                                      <p:cBhvr>
                                        <p:cTn id="97" dur="4500" fill="hold"/>
                                        <p:tgtEl>
                                          <p:spTgt spid="26"/>
                                        </p:tgtEl>
                                        <p:attrNameLst>
                                          <p:attrName>ppt_w</p:attrName>
                                        </p:attrNameLst>
                                      </p:cBhvr>
                                      <p:tavLst>
                                        <p:tav tm="0">
                                          <p:val>
                                            <p:strVal val="#ppt_w"/>
                                          </p:val>
                                        </p:tav>
                                        <p:tav tm="100000">
                                          <p:val>
                                            <p:strVal val="#ppt_w"/>
                                          </p:val>
                                        </p:tav>
                                      </p:tavLst>
                                    </p:anim>
                                    <p:anim calcmode="lin" valueType="num">
                                      <p:cBhvr>
                                        <p:cTn id="98" dur="4500" fill="hold"/>
                                        <p:tgtEl>
                                          <p:spTgt spid="26"/>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26"/>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5500"/>
                                        <p:tgtEl>
                                          <p:spTgt spid="26"/>
                                        </p:tgtEl>
                                        <p:attrNameLst>
                                          <p:attrName>ppt_x</p:attrName>
                                        </p:attrNameLst>
                                      </p:cBhvr>
                                      <p:tavLst>
                                        <p:tav tm="0">
                                          <p:val>
                                            <p:strVal val="ppt_x"/>
                                          </p:val>
                                        </p:tav>
                                        <p:tav tm="100000">
                                          <p:val>
                                            <p:strVal val="1+ppt_w/2"/>
                                          </p:val>
                                        </p:tav>
                                      </p:tavLst>
                                    </p:anim>
                                    <p:anim calcmode="lin" valueType="num">
                                      <p:cBhvr additive="base">
                                        <p:cTn id="103" dur="5500"/>
                                        <p:tgtEl>
                                          <p:spTgt spid="26"/>
                                        </p:tgtEl>
                                        <p:attrNameLst>
                                          <p:attrName>ppt_y</p:attrName>
                                        </p:attrNameLst>
                                      </p:cBhvr>
                                      <p:tavLst>
                                        <p:tav tm="0">
                                          <p:val>
                                            <p:strVal val="ppt_y"/>
                                          </p:val>
                                        </p:tav>
                                        <p:tav tm="100000">
                                          <p:val>
                                            <p:strVal val="1+ppt_h/2"/>
                                          </p:val>
                                        </p:tav>
                                      </p:tavLst>
                                    </p:anim>
                                    <p:set>
                                      <p:cBhvr>
                                        <p:cTn id="104" dur="1" fill="hold">
                                          <p:stCondLst>
                                            <p:cond delay="5499"/>
                                          </p:stCondLst>
                                        </p:cTn>
                                        <p:tgtEl>
                                          <p:spTgt spid="26"/>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25"/>
                                        </p:tgtEl>
                                        <p:attrNameLst>
                                          <p:attrName>style.visibility</p:attrName>
                                        </p:attrNameLst>
                                      </p:cBhvr>
                                      <p:to>
                                        <p:strVal val="visible"/>
                                      </p:to>
                                    </p:set>
                                    <p:anim calcmode="lin" valueType="num">
                                      <p:cBhvr>
                                        <p:cTn id="107" dur="4500" fill="hold"/>
                                        <p:tgtEl>
                                          <p:spTgt spid="25"/>
                                        </p:tgtEl>
                                        <p:attrNameLst>
                                          <p:attrName>ppt_w</p:attrName>
                                        </p:attrNameLst>
                                      </p:cBhvr>
                                      <p:tavLst>
                                        <p:tav tm="0">
                                          <p:val>
                                            <p:strVal val="#ppt_w"/>
                                          </p:val>
                                        </p:tav>
                                        <p:tav tm="100000">
                                          <p:val>
                                            <p:strVal val="#ppt_w"/>
                                          </p:val>
                                        </p:tav>
                                      </p:tavLst>
                                    </p:anim>
                                    <p:anim calcmode="lin" valueType="num">
                                      <p:cBhvr>
                                        <p:cTn id="108" dur="4500" fill="hold"/>
                                        <p:tgtEl>
                                          <p:spTgt spid="25"/>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25"/>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5500"/>
                                        <p:tgtEl>
                                          <p:spTgt spid="25"/>
                                        </p:tgtEl>
                                        <p:attrNameLst>
                                          <p:attrName>ppt_x</p:attrName>
                                        </p:attrNameLst>
                                      </p:cBhvr>
                                      <p:tavLst>
                                        <p:tav tm="0">
                                          <p:val>
                                            <p:strVal val="ppt_x"/>
                                          </p:val>
                                        </p:tav>
                                        <p:tav tm="100000">
                                          <p:val>
                                            <p:strVal val="1+ppt_w/2"/>
                                          </p:val>
                                        </p:tav>
                                      </p:tavLst>
                                    </p:anim>
                                    <p:anim calcmode="lin" valueType="num">
                                      <p:cBhvr additive="base">
                                        <p:cTn id="113" dur="5500"/>
                                        <p:tgtEl>
                                          <p:spTgt spid="25"/>
                                        </p:tgtEl>
                                        <p:attrNameLst>
                                          <p:attrName>ppt_y</p:attrName>
                                        </p:attrNameLst>
                                      </p:cBhvr>
                                      <p:tavLst>
                                        <p:tav tm="0">
                                          <p:val>
                                            <p:strVal val="ppt_y"/>
                                          </p:val>
                                        </p:tav>
                                        <p:tav tm="100000">
                                          <p:val>
                                            <p:strVal val="1+ppt_h/2"/>
                                          </p:val>
                                        </p:tav>
                                      </p:tavLst>
                                    </p:anim>
                                    <p:set>
                                      <p:cBhvr>
                                        <p:cTn id="114" dur="1" fill="hold">
                                          <p:stCondLst>
                                            <p:cond delay="5499"/>
                                          </p:stCondLst>
                                        </p:cTn>
                                        <p:tgtEl>
                                          <p:spTgt spid="25"/>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24"/>
                                        </p:tgtEl>
                                        <p:attrNameLst>
                                          <p:attrName>style.visibility</p:attrName>
                                        </p:attrNameLst>
                                      </p:cBhvr>
                                      <p:to>
                                        <p:strVal val="visible"/>
                                      </p:to>
                                    </p:set>
                                    <p:anim calcmode="lin" valueType="num">
                                      <p:cBhvr>
                                        <p:cTn id="117" dur="4500" fill="hold"/>
                                        <p:tgtEl>
                                          <p:spTgt spid="24"/>
                                        </p:tgtEl>
                                        <p:attrNameLst>
                                          <p:attrName>ppt_w</p:attrName>
                                        </p:attrNameLst>
                                      </p:cBhvr>
                                      <p:tavLst>
                                        <p:tav tm="0">
                                          <p:val>
                                            <p:strVal val="#ppt_w"/>
                                          </p:val>
                                        </p:tav>
                                        <p:tav tm="100000">
                                          <p:val>
                                            <p:strVal val="#ppt_w"/>
                                          </p:val>
                                        </p:tav>
                                      </p:tavLst>
                                    </p:anim>
                                    <p:anim calcmode="lin" valueType="num">
                                      <p:cBhvr>
                                        <p:cTn id="118" dur="4500" fill="hold"/>
                                        <p:tgtEl>
                                          <p:spTgt spid="24"/>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24"/>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5500"/>
                                        <p:tgtEl>
                                          <p:spTgt spid="24"/>
                                        </p:tgtEl>
                                        <p:attrNameLst>
                                          <p:attrName>ppt_x</p:attrName>
                                        </p:attrNameLst>
                                      </p:cBhvr>
                                      <p:tavLst>
                                        <p:tav tm="0">
                                          <p:val>
                                            <p:strVal val="ppt_x"/>
                                          </p:val>
                                        </p:tav>
                                        <p:tav tm="100000">
                                          <p:val>
                                            <p:strVal val="1+ppt_w/2"/>
                                          </p:val>
                                        </p:tav>
                                      </p:tavLst>
                                    </p:anim>
                                    <p:anim calcmode="lin" valueType="num">
                                      <p:cBhvr additive="base">
                                        <p:cTn id="123" dur="5500"/>
                                        <p:tgtEl>
                                          <p:spTgt spid="24"/>
                                        </p:tgtEl>
                                        <p:attrNameLst>
                                          <p:attrName>ppt_y</p:attrName>
                                        </p:attrNameLst>
                                      </p:cBhvr>
                                      <p:tavLst>
                                        <p:tav tm="0">
                                          <p:val>
                                            <p:strVal val="ppt_y"/>
                                          </p:val>
                                        </p:tav>
                                        <p:tav tm="100000">
                                          <p:val>
                                            <p:strVal val="1+ppt_h/2"/>
                                          </p:val>
                                        </p:tav>
                                      </p:tavLst>
                                    </p:anim>
                                    <p:set>
                                      <p:cBhvr>
                                        <p:cTn id="124" dur="1" fill="hold">
                                          <p:stCondLst>
                                            <p:cond delay="5499"/>
                                          </p:stCondLst>
                                        </p:cTn>
                                        <p:tgtEl>
                                          <p:spTgt spid="24"/>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42"/>
                                        </p:tgtEl>
                                        <p:attrNameLst>
                                          <p:attrName>style.visibility</p:attrName>
                                        </p:attrNameLst>
                                      </p:cBhvr>
                                      <p:to>
                                        <p:strVal val="visible"/>
                                      </p:to>
                                    </p:set>
                                    <p:anim calcmode="lin" valueType="num">
                                      <p:cBhvr>
                                        <p:cTn id="127" dur="4500" fill="hold"/>
                                        <p:tgtEl>
                                          <p:spTgt spid="42"/>
                                        </p:tgtEl>
                                        <p:attrNameLst>
                                          <p:attrName>ppt_w</p:attrName>
                                        </p:attrNameLst>
                                      </p:cBhvr>
                                      <p:tavLst>
                                        <p:tav tm="0">
                                          <p:val>
                                            <p:strVal val="#ppt_w"/>
                                          </p:val>
                                        </p:tav>
                                        <p:tav tm="100000">
                                          <p:val>
                                            <p:strVal val="#ppt_w"/>
                                          </p:val>
                                        </p:tav>
                                      </p:tavLst>
                                    </p:anim>
                                    <p:anim calcmode="lin" valueType="num">
                                      <p:cBhvr>
                                        <p:cTn id="128" dur="4500" fill="hold"/>
                                        <p:tgtEl>
                                          <p:spTgt spid="42"/>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42"/>
                                        </p:tgtEl>
                                        <p:attrNameLst>
                                          <p:attrName>r</p:attrName>
                                        </p:attrNameLst>
                                      </p:cBhvr>
                                    </p:animRot>
                                  </p:childTnLst>
                                </p:cTn>
                              </p:par>
                              <p:par>
                                <p:cTn id="131" presetID="2" presetClass="exit" presetSubtype="12" fill="hold" grpId="2" nodeType="withEffect">
                                  <p:stCondLst>
                                    <p:cond delay="0"/>
                                  </p:stCondLst>
                                  <p:childTnLst>
                                    <p:anim calcmode="lin" valueType="num">
                                      <p:cBhvr additive="base">
                                        <p:cTn id="132" dur="5500"/>
                                        <p:tgtEl>
                                          <p:spTgt spid="42"/>
                                        </p:tgtEl>
                                        <p:attrNameLst>
                                          <p:attrName>ppt_x</p:attrName>
                                        </p:attrNameLst>
                                      </p:cBhvr>
                                      <p:tavLst>
                                        <p:tav tm="0">
                                          <p:val>
                                            <p:strVal val="ppt_x"/>
                                          </p:val>
                                        </p:tav>
                                        <p:tav tm="100000">
                                          <p:val>
                                            <p:strVal val="0-ppt_w/2"/>
                                          </p:val>
                                        </p:tav>
                                      </p:tavLst>
                                    </p:anim>
                                    <p:anim calcmode="lin" valueType="num">
                                      <p:cBhvr additive="base">
                                        <p:cTn id="133" dur="5500"/>
                                        <p:tgtEl>
                                          <p:spTgt spid="42"/>
                                        </p:tgtEl>
                                        <p:attrNameLst>
                                          <p:attrName>ppt_y</p:attrName>
                                        </p:attrNameLst>
                                      </p:cBhvr>
                                      <p:tavLst>
                                        <p:tav tm="0">
                                          <p:val>
                                            <p:strVal val="ppt_y"/>
                                          </p:val>
                                        </p:tav>
                                        <p:tav tm="100000">
                                          <p:val>
                                            <p:strVal val="1+ppt_h/2"/>
                                          </p:val>
                                        </p:tav>
                                      </p:tavLst>
                                    </p:anim>
                                    <p:set>
                                      <p:cBhvr>
                                        <p:cTn id="134" dur="1" fill="hold">
                                          <p:stCondLst>
                                            <p:cond delay="5499"/>
                                          </p:stCondLst>
                                        </p:cTn>
                                        <p:tgtEl>
                                          <p:spTgt spid="42"/>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43"/>
                                        </p:tgtEl>
                                        <p:attrNameLst>
                                          <p:attrName>style.visibility</p:attrName>
                                        </p:attrNameLst>
                                      </p:cBhvr>
                                      <p:to>
                                        <p:strVal val="visible"/>
                                      </p:to>
                                    </p:set>
                                    <p:anim calcmode="lin" valueType="num">
                                      <p:cBhvr>
                                        <p:cTn id="137" dur="4500" fill="hold"/>
                                        <p:tgtEl>
                                          <p:spTgt spid="43"/>
                                        </p:tgtEl>
                                        <p:attrNameLst>
                                          <p:attrName>ppt_w</p:attrName>
                                        </p:attrNameLst>
                                      </p:cBhvr>
                                      <p:tavLst>
                                        <p:tav tm="0">
                                          <p:val>
                                            <p:strVal val="#ppt_w"/>
                                          </p:val>
                                        </p:tav>
                                        <p:tav tm="100000">
                                          <p:val>
                                            <p:strVal val="#ppt_w"/>
                                          </p:val>
                                        </p:tav>
                                      </p:tavLst>
                                    </p:anim>
                                    <p:anim calcmode="lin" valueType="num">
                                      <p:cBhvr>
                                        <p:cTn id="138" dur="4500" fill="hold"/>
                                        <p:tgtEl>
                                          <p:spTgt spid="43"/>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43"/>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5500"/>
                                        <p:tgtEl>
                                          <p:spTgt spid="43"/>
                                        </p:tgtEl>
                                        <p:attrNameLst>
                                          <p:attrName>ppt_x</p:attrName>
                                        </p:attrNameLst>
                                      </p:cBhvr>
                                      <p:tavLst>
                                        <p:tav tm="0">
                                          <p:val>
                                            <p:strVal val="ppt_x"/>
                                          </p:val>
                                        </p:tav>
                                        <p:tav tm="100000">
                                          <p:val>
                                            <p:strVal val="0-ppt_w/2"/>
                                          </p:val>
                                        </p:tav>
                                      </p:tavLst>
                                    </p:anim>
                                    <p:anim calcmode="lin" valueType="num">
                                      <p:cBhvr additive="base">
                                        <p:cTn id="143" dur="5500"/>
                                        <p:tgtEl>
                                          <p:spTgt spid="43"/>
                                        </p:tgtEl>
                                        <p:attrNameLst>
                                          <p:attrName>ppt_y</p:attrName>
                                        </p:attrNameLst>
                                      </p:cBhvr>
                                      <p:tavLst>
                                        <p:tav tm="0">
                                          <p:val>
                                            <p:strVal val="ppt_y"/>
                                          </p:val>
                                        </p:tav>
                                        <p:tav tm="100000">
                                          <p:val>
                                            <p:strVal val="1+ppt_h/2"/>
                                          </p:val>
                                        </p:tav>
                                      </p:tavLst>
                                    </p:anim>
                                    <p:set>
                                      <p:cBhvr>
                                        <p:cTn id="144" dur="1" fill="hold">
                                          <p:stCondLst>
                                            <p:cond delay="5499"/>
                                          </p:stCondLst>
                                        </p:cTn>
                                        <p:tgtEl>
                                          <p:spTgt spid="43"/>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44"/>
                                        </p:tgtEl>
                                        <p:attrNameLst>
                                          <p:attrName>style.visibility</p:attrName>
                                        </p:attrNameLst>
                                      </p:cBhvr>
                                      <p:to>
                                        <p:strVal val="visible"/>
                                      </p:to>
                                    </p:set>
                                    <p:anim calcmode="lin" valueType="num">
                                      <p:cBhvr>
                                        <p:cTn id="147" dur="4500" fill="hold"/>
                                        <p:tgtEl>
                                          <p:spTgt spid="44"/>
                                        </p:tgtEl>
                                        <p:attrNameLst>
                                          <p:attrName>ppt_w</p:attrName>
                                        </p:attrNameLst>
                                      </p:cBhvr>
                                      <p:tavLst>
                                        <p:tav tm="0">
                                          <p:val>
                                            <p:strVal val="#ppt_w"/>
                                          </p:val>
                                        </p:tav>
                                        <p:tav tm="100000">
                                          <p:val>
                                            <p:strVal val="#ppt_w"/>
                                          </p:val>
                                        </p:tav>
                                      </p:tavLst>
                                    </p:anim>
                                    <p:anim calcmode="lin" valueType="num">
                                      <p:cBhvr>
                                        <p:cTn id="148" dur="4500" fill="hold"/>
                                        <p:tgtEl>
                                          <p:spTgt spid="44"/>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44"/>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5500"/>
                                        <p:tgtEl>
                                          <p:spTgt spid="44"/>
                                        </p:tgtEl>
                                        <p:attrNameLst>
                                          <p:attrName>ppt_x</p:attrName>
                                        </p:attrNameLst>
                                      </p:cBhvr>
                                      <p:tavLst>
                                        <p:tav tm="0">
                                          <p:val>
                                            <p:strVal val="ppt_x"/>
                                          </p:val>
                                        </p:tav>
                                        <p:tav tm="100000">
                                          <p:val>
                                            <p:strVal val="0-ppt_w/2"/>
                                          </p:val>
                                        </p:tav>
                                      </p:tavLst>
                                    </p:anim>
                                    <p:anim calcmode="lin" valueType="num">
                                      <p:cBhvr additive="base">
                                        <p:cTn id="153" dur="5500"/>
                                        <p:tgtEl>
                                          <p:spTgt spid="44"/>
                                        </p:tgtEl>
                                        <p:attrNameLst>
                                          <p:attrName>ppt_y</p:attrName>
                                        </p:attrNameLst>
                                      </p:cBhvr>
                                      <p:tavLst>
                                        <p:tav tm="0">
                                          <p:val>
                                            <p:strVal val="ppt_y"/>
                                          </p:val>
                                        </p:tav>
                                        <p:tav tm="100000">
                                          <p:val>
                                            <p:strVal val="1+ppt_h/2"/>
                                          </p:val>
                                        </p:tav>
                                      </p:tavLst>
                                    </p:anim>
                                    <p:set>
                                      <p:cBhvr>
                                        <p:cTn id="154" dur="1" fill="hold">
                                          <p:stCondLst>
                                            <p:cond delay="5499"/>
                                          </p:stCondLst>
                                        </p:cTn>
                                        <p:tgtEl>
                                          <p:spTgt spid="44"/>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45"/>
                                        </p:tgtEl>
                                        <p:attrNameLst>
                                          <p:attrName>style.visibility</p:attrName>
                                        </p:attrNameLst>
                                      </p:cBhvr>
                                      <p:to>
                                        <p:strVal val="visible"/>
                                      </p:to>
                                    </p:set>
                                    <p:anim calcmode="lin" valueType="num">
                                      <p:cBhvr>
                                        <p:cTn id="157" dur="4500" fill="hold"/>
                                        <p:tgtEl>
                                          <p:spTgt spid="45"/>
                                        </p:tgtEl>
                                        <p:attrNameLst>
                                          <p:attrName>ppt_w</p:attrName>
                                        </p:attrNameLst>
                                      </p:cBhvr>
                                      <p:tavLst>
                                        <p:tav tm="0">
                                          <p:val>
                                            <p:strVal val="#ppt_w"/>
                                          </p:val>
                                        </p:tav>
                                        <p:tav tm="100000">
                                          <p:val>
                                            <p:strVal val="#ppt_w"/>
                                          </p:val>
                                        </p:tav>
                                      </p:tavLst>
                                    </p:anim>
                                    <p:anim calcmode="lin" valueType="num">
                                      <p:cBhvr>
                                        <p:cTn id="158" dur="4500" fill="hold"/>
                                        <p:tgtEl>
                                          <p:spTgt spid="45"/>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45"/>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5500"/>
                                        <p:tgtEl>
                                          <p:spTgt spid="45"/>
                                        </p:tgtEl>
                                        <p:attrNameLst>
                                          <p:attrName>ppt_x</p:attrName>
                                        </p:attrNameLst>
                                      </p:cBhvr>
                                      <p:tavLst>
                                        <p:tav tm="0">
                                          <p:val>
                                            <p:strVal val="ppt_x"/>
                                          </p:val>
                                        </p:tav>
                                        <p:tav tm="100000">
                                          <p:val>
                                            <p:strVal val="0-ppt_w/2"/>
                                          </p:val>
                                        </p:tav>
                                      </p:tavLst>
                                    </p:anim>
                                    <p:anim calcmode="lin" valueType="num">
                                      <p:cBhvr additive="base">
                                        <p:cTn id="163" dur="5500"/>
                                        <p:tgtEl>
                                          <p:spTgt spid="45"/>
                                        </p:tgtEl>
                                        <p:attrNameLst>
                                          <p:attrName>ppt_y</p:attrName>
                                        </p:attrNameLst>
                                      </p:cBhvr>
                                      <p:tavLst>
                                        <p:tav tm="0">
                                          <p:val>
                                            <p:strVal val="ppt_y"/>
                                          </p:val>
                                        </p:tav>
                                        <p:tav tm="100000">
                                          <p:val>
                                            <p:strVal val="1+ppt_h/2"/>
                                          </p:val>
                                        </p:tav>
                                      </p:tavLst>
                                    </p:anim>
                                    <p:set>
                                      <p:cBhvr>
                                        <p:cTn id="164" dur="1" fill="hold">
                                          <p:stCondLst>
                                            <p:cond delay="5499"/>
                                          </p:stCondLst>
                                        </p:cTn>
                                        <p:tgtEl>
                                          <p:spTgt spid="45"/>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46"/>
                                        </p:tgtEl>
                                        <p:attrNameLst>
                                          <p:attrName>style.visibility</p:attrName>
                                        </p:attrNameLst>
                                      </p:cBhvr>
                                      <p:to>
                                        <p:strVal val="visible"/>
                                      </p:to>
                                    </p:set>
                                    <p:anim calcmode="lin" valueType="num">
                                      <p:cBhvr>
                                        <p:cTn id="167" dur="4500" fill="hold"/>
                                        <p:tgtEl>
                                          <p:spTgt spid="46"/>
                                        </p:tgtEl>
                                        <p:attrNameLst>
                                          <p:attrName>ppt_w</p:attrName>
                                        </p:attrNameLst>
                                      </p:cBhvr>
                                      <p:tavLst>
                                        <p:tav tm="0">
                                          <p:val>
                                            <p:strVal val="#ppt_w"/>
                                          </p:val>
                                        </p:tav>
                                        <p:tav tm="100000">
                                          <p:val>
                                            <p:strVal val="#ppt_w"/>
                                          </p:val>
                                        </p:tav>
                                      </p:tavLst>
                                    </p:anim>
                                    <p:anim calcmode="lin" valueType="num">
                                      <p:cBhvr>
                                        <p:cTn id="168" dur="4500" fill="hold"/>
                                        <p:tgtEl>
                                          <p:spTgt spid="46"/>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46"/>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5500"/>
                                        <p:tgtEl>
                                          <p:spTgt spid="46"/>
                                        </p:tgtEl>
                                        <p:attrNameLst>
                                          <p:attrName>ppt_x</p:attrName>
                                        </p:attrNameLst>
                                      </p:cBhvr>
                                      <p:tavLst>
                                        <p:tav tm="0">
                                          <p:val>
                                            <p:strVal val="ppt_x"/>
                                          </p:val>
                                        </p:tav>
                                        <p:tav tm="100000">
                                          <p:val>
                                            <p:strVal val="0-ppt_w/2"/>
                                          </p:val>
                                        </p:tav>
                                      </p:tavLst>
                                    </p:anim>
                                    <p:anim calcmode="lin" valueType="num">
                                      <p:cBhvr additive="base">
                                        <p:cTn id="173" dur="5500"/>
                                        <p:tgtEl>
                                          <p:spTgt spid="46"/>
                                        </p:tgtEl>
                                        <p:attrNameLst>
                                          <p:attrName>ppt_y</p:attrName>
                                        </p:attrNameLst>
                                      </p:cBhvr>
                                      <p:tavLst>
                                        <p:tav tm="0">
                                          <p:val>
                                            <p:strVal val="ppt_y"/>
                                          </p:val>
                                        </p:tav>
                                        <p:tav tm="100000">
                                          <p:val>
                                            <p:strVal val="1+ppt_h/2"/>
                                          </p:val>
                                        </p:tav>
                                      </p:tavLst>
                                    </p:anim>
                                    <p:set>
                                      <p:cBhvr>
                                        <p:cTn id="174" dur="1" fill="hold">
                                          <p:stCondLst>
                                            <p:cond delay="5499"/>
                                          </p:stCondLst>
                                        </p:cTn>
                                        <p:tgtEl>
                                          <p:spTgt spid="46"/>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47"/>
                                        </p:tgtEl>
                                        <p:attrNameLst>
                                          <p:attrName>style.visibility</p:attrName>
                                        </p:attrNameLst>
                                      </p:cBhvr>
                                      <p:to>
                                        <p:strVal val="visible"/>
                                      </p:to>
                                    </p:set>
                                    <p:anim calcmode="lin" valueType="num">
                                      <p:cBhvr>
                                        <p:cTn id="177" dur="4500" fill="hold"/>
                                        <p:tgtEl>
                                          <p:spTgt spid="47"/>
                                        </p:tgtEl>
                                        <p:attrNameLst>
                                          <p:attrName>ppt_w</p:attrName>
                                        </p:attrNameLst>
                                      </p:cBhvr>
                                      <p:tavLst>
                                        <p:tav tm="0">
                                          <p:val>
                                            <p:strVal val="#ppt_w"/>
                                          </p:val>
                                        </p:tav>
                                        <p:tav tm="100000">
                                          <p:val>
                                            <p:strVal val="#ppt_w"/>
                                          </p:val>
                                        </p:tav>
                                      </p:tavLst>
                                    </p:anim>
                                    <p:anim calcmode="lin" valueType="num">
                                      <p:cBhvr>
                                        <p:cTn id="178" dur="4500" fill="hold"/>
                                        <p:tgtEl>
                                          <p:spTgt spid="47"/>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47"/>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5500"/>
                                        <p:tgtEl>
                                          <p:spTgt spid="47"/>
                                        </p:tgtEl>
                                        <p:attrNameLst>
                                          <p:attrName>ppt_x</p:attrName>
                                        </p:attrNameLst>
                                      </p:cBhvr>
                                      <p:tavLst>
                                        <p:tav tm="0">
                                          <p:val>
                                            <p:strVal val="ppt_x"/>
                                          </p:val>
                                        </p:tav>
                                        <p:tav tm="100000">
                                          <p:val>
                                            <p:strVal val="0-ppt_w/2"/>
                                          </p:val>
                                        </p:tav>
                                      </p:tavLst>
                                    </p:anim>
                                    <p:anim calcmode="lin" valueType="num">
                                      <p:cBhvr additive="base">
                                        <p:cTn id="183" dur="5500"/>
                                        <p:tgtEl>
                                          <p:spTgt spid="47"/>
                                        </p:tgtEl>
                                        <p:attrNameLst>
                                          <p:attrName>ppt_y</p:attrName>
                                        </p:attrNameLst>
                                      </p:cBhvr>
                                      <p:tavLst>
                                        <p:tav tm="0">
                                          <p:val>
                                            <p:strVal val="ppt_y"/>
                                          </p:val>
                                        </p:tav>
                                        <p:tav tm="100000">
                                          <p:val>
                                            <p:strVal val="1+ppt_h/2"/>
                                          </p:val>
                                        </p:tav>
                                      </p:tavLst>
                                    </p:anim>
                                    <p:set>
                                      <p:cBhvr>
                                        <p:cTn id="184" dur="1" fill="hold">
                                          <p:stCondLst>
                                            <p:cond delay="5499"/>
                                          </p:stCondLst>
                                        </p:cTn>
                                        <p:tgtEl>
                                          <p:spTgt spid="47"/>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48"/>
                                        </p:tgtEl>
                                        <p:attrNameLst>
                                          <p:attrName>style.visibility</p:attrName>
                                        </p:attrNameLst>
                                      </p:cBhvr>
                                      <p:to>
                                        <p:strVal val="visible"/>
                                      </p:to>
                                    </p:set>
                                    <p:anim calcmode="lin" valueType="num">
                                      <p:cBhvr>
                                        <p:cTn id="187" dur="4500" fill="hold"/>
                                        <p:tgtEl>
                                          <p:spTgt spid="48"/>
                                        </p:tgtEl>
                                        <p:attrNameLst>
                                          <p:attrName>ppt_w</p:attrName>
                                        </p:attrNameLst>
                                      </p:cBhvr>
                                      <p:tavLst>
                                        <p:tav tm="0">
                                          <p:val>
                                            <p:strVal val="#ppt_w"/>
                                          </p:val>
                                        </p:tav>
                                        <p:tav tm="100000">
                                          <p:val>
                                            <p:strVal val="#ppt_w"/>
                                          </p:val>
                                        </p:tav>
                                      </p:tavLst>
                                    </p:anim>
                                    <p:anim calcmode="lin" valueType="num">
                                      <p:cBhvr>
                                        <p:cTn id="188" dur="4500" fill="hold"/>
                                        <p:tgtEl>
                                          <p:spTgt spid="48"/>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48"/>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5500"/>
                                        <p:tgtEl>
                                          <p:spTgt spid="48"/>
                                        </p:tgtEl>
                                        <p:attrNameLst>
                                          <p:attrName>ppt_x</p:attrName>
                                        </p:attrNameLst>
                                      </p:cBhvr>
                                      <p:tavLst>
                                        <p:tav tm="0">
                                          <p:val>
                                            <p:strVal val="ppt_x"/>
                                          </p:val>
                                        </p:tav>
                                        <p:tav tm="100000">
                                          <p:val>
                                            <p:strVal val="0-ppt_w/2"/>
                                          </p:val>
                                        </p:tav>
                                      </p:tavLst>
                                    </p:anim>
                                    <p:anim calcmode="lin" valueType="num">
                                      <p:cBhvr additive="base">
                                        <p:cTn id="193" dur="5500"/>
                                        <p:tgtEl>
                                          <p:spTgt spid="48"/>
                                        </p:tgtEl>
                                        <p:attrNameLst>
                                          <p:attrName>ppt_y</p:attrName>
                                        </p:attrNameLst>
                                      </p:cBhvr>
                                      <p:tavLst>
                                        <p:tav tm="0">
                                          <p:val>
                                            <p:strVal val="ppt_y"/>
                                          </p:val>
                                        </p:tav>
                                        <p:tav tm="100000">
                                          <p:val>
                                            <p:strVal val="1+ppt_h/2"/>
                                          </p:val>
                                        </p:tav>
                                      </p:tavLst>
                                    </p:anim>
                                    <p:set>
                                      <p:cBhvr>
                                        <p:cTn id="194" dur="1" fill="hold">
                                          <p:stCondLst>
                                            <p:cond delay="5499"/>
                                          </p:stCondLst>
                                        </p:cTn>
                                        <p:tgtEl>
                                          <p:spTgt spid="48"/>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49"/>
                                        </p:tgtEl>
                                        <p:attrNameLst>
                                          <p:attrName>style.visibility</p:attrName>
                                        </p:attrNameLst>
                                      </p:cBhvr>
                                      <p:to>
                                        <p:strVal val="visible"/>
                                      </p:to>
                                    </p:set>
                                    <p:anim calcmode="lin" valueType="num">
                                      <p:cBhvr>
                                        <p:cTn id="197" dur="4500" fill="hold"/>
                                        <p:tgtEl>
                                          <p:spTgt spid="49"/>
                                        </p:tgtEl>
                                        <p:attrNameLst>
                                          <p:attrName>ppt_w</p:attrName>
                                        </p:attrNameLst>
                                      </p:cBhvr>
                                      <p:tavLst>
                                        <p:tav tm="0">
                                          <p:val>
                                            <p:strVal val="#ppt_w"/>
                                          </p:val>
                                        </p:tav>
                                        <p:tav tm="100000">
                                          <p:val>
                                            <p:strVal val="#ppt_w"/>
                                          </p:val>
                                        </p:tav>
                                      </p:tavLst>
                                    </p:anim>
                                    <p:anim calcmode="lin" valueType="num">
                                      <p:cBhvr>
                                        <p:cTn id="198" dur="4500" fill="hold"/>
                                        <p:tgtEl>
                                          <p:spTgt spid="49"/>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49"/>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5500"/>
                                        <p:tgtEl>
                                          <p:spTgt spid="49"/>
                                        </p:tgtEl>
                                        <p:attrNameLst>
                                          <p:attrName>ppt_x</p:attrName>
                                        </p:attrNameLst>
                                      </p:cBhvr>
                                      <p:tavLst>
                                        <p:tav tm="0">
                                          <p:val>
                                            <p:strVal val="ppt_x"/>
                                          </p:val>
                                        </p:tav>
                                        <p:tav tm="100000">
                                          <p:val>
                                            <p:strVal val="0-ppt_w/2"/>
                                          </p:val>
                                        </p:tav>
                                      </p:tavLst>
                                    </p:anim>
                                    <p:anim calcmode="lin" valueType="num">
                                      <p:cBhvr additive="base">
                                        <p:cTn id="203" dur="5500"/>
                                        <p:tgtEl>
                                          <p:spTgt spid="49"/>
                                        </p:tgtEl>
                                        <p:attrNameLst>
                                          <p:attrName>ppt_y</p:attrName>
                                        </p:attrNameLst>
                                      </p:cBhvr>
                                      <p:tavLst>
                                        <p:tav tm="0">
                                          <p:val>
                                            <p:strVal val="ppt_y"/>
                                          </p:val>
                                        </p:tav>
                                        <p:tav tm="100000">
                                          <p:val>
                                            <p:strVal val="1+ppt_h/2"/>
                                          </p:val>
                                        </p:tav>
                                      </p:tavLst>
                                    </p:anim>
                                    <p:set>
                                      <p:cBhvr>
                                        <p:cTn id="204" dur="1" fill="hold">
                                          <p:stCondLst>
                                            <p:cond delay="5499"/>
                                          </p:stCondLst>
                                        </p:cTn>
                                        <p:tgtEl>
                                          <p:spTgt spid="49"/>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50"/>
                                        </p:tgtEl>
                                        <p:attrNameLst>
                                          <p:attrName>style.visibility</p:attrName>
                                        </p:attrNameLst>
                                      </p:cBhvr>
                                      <p:to>
                                        <p:strVal val="visible"/>
                                      </p:to>
                                    </p:set>
                                    <p:anim calcmode="lin" valueType="num">
                                      <p:cBhvr>
                                        <p:cTn id="207" dur="4500" fill="hold"/>
                                        <p:tgtEl>
                                          <p:spTgt spid="50"/>
                                        </p:tgtEl>
                                        <p:attrNameLst>
                                          <p:attrName>ppt_w</p:attrName>
                                        </p:attrNameLst>
                                      </p:cBhvr>
                                      <p:tavLst>
                                        <p:tav tm="0">
                                          <p:val>
                                            <p:strVal val="#ppt_w"/>
                                          </p:val>
                                        </p:tav>
                                        <p:tav tm="100000">
                                          <p:val>
                                            <p:strVal val="#ppt_w"/>
                                          </p:val>
                                        </p:tav>
                                      </p:tavLst>
                                    </p:anim>
                                    <p:anim calcmode="lin" valueType="num">
                                      <p:cBhvr>
                                        <p:cTn id="208" dur="4500" fill="hold"/>
                                        <p:tgtEl>
                                          <p:spTgt spid="50"/>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50"/>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5500"/>
                                        <p:tgtEl>
                                          <p:spTgt spid="50"/>
                                        </p:tgtEl>
                                        <p:attrNameLst>
                                          <p:attrName>ppt_x</p:attrName>
                                        </p:attrNameLst>
                                      </p:cBhvr>
                                      <p:tavLst>
                                        <p:tav tm="0">
                                          <p:val>
                                            <p:strVal val="ppt_x"/>
                                          </p:val>
                                        </p:tav>
                                        <p:tav tm="100000">
                                          <p:val>
                                            <p:strVal val="0-ppt_w/2"/>
                                          </p:val>
                                        </p:tav>
                                      </p:tavLst>
                                    </p:anim>
                                    <p:anim calcmode="lin" valueType="num">
                                      <p:cBhvr additive="base">
                                        <p:cTn id="213" dur="5500"/>
                                        <p:tgtEl>
                                          <p:spTgt spid="50"/>
                                        </p:tgtEl>
                                        <p:attrNameLst>
                                          <p:attrName>ppt_y</p:attrName>
                                        </p:attrNameLst>
                                      </p:cBhvr>
                                      <p:tavLst>
                                        <p:tav tm="0">
                                          <p:val>
                                            <p:strVal val="ppt_y"/>
                                          </p:val>
                                        </p:tav>
                                        <p:tav tm="100000">
                                          <p:val>
                                            <p:strVal val="1+ppt_h/2"/>
                                          </p:val>
                                        </p:tav>
                                      </p:tavLst>
                                    </p:anim>
                                    <p:set>
                                      <p:cBhvr>
                                        <p:cTn id="214" dur="1" fill="hold">
                                          <p:stCondLst>
                                            <p:cond delay="5499"/>
                                          </p:stCondLst>
                                        </p:cTn>
                                        <p:tgtEl>
                                          <p:spTgt spid="50"/>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51"/>
                                        </p:tgtEl>
                                        <p:attrNameLst>
                                          <p:attrName>style.visibility</p:attrName>
                                        </p:attrNameLst>
                                      </p:cBhvr>
                                      <p:to>
                                        <p:strVal val="visible"/>
                                      </p:to>
                                    </p:set>
                                    <p:anim calcmode="lin" valueType="num">
                                      <p:cBhvr>
                                        <p:cTn id="217" dur="4500" fill="hold"/>
                                        <p:tgtEl>
                                          <p:spTgt spid="51"/>
                                        </p:tgtEl>
                                        <p:attrNameLst>
                                          <p:attrName>ppt_w</p:attrName>
                                        </p:attrNameLst>
                                      </p:cBhvr>
                                      <p:tavLst>
                                        <p:tav tm="0">
                                          <p:val>
                                            <p:strVal val="#ppt_w"/>
                                          </p:val>
                                        </p:tav>
                                        <p:tav tm="100000">
                                          <p:val>
                                            <p:strVal val="#ppt_w"/>
                                          </p:val>
                                        </p:tav>
                                      </p:tavLst>
                                    </p:anim>
                                    <p:anim calcmode="lin" valueType="num">
                                      <p:cBhvr>
                                        <p:cTn id="218" dur="4500" fill="hold"/>
                                        <p:tgtEl>
                                          <p:spTgt spid="51"/>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51"/>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5500"/>
                                        <p:tgtEl>
                                          <p:spTgt spid="51"/>
                                        </p:tgtEl>
                                        <p:attrNameLst>
                                          <p:attrName>ppt_x</p:attrName>
                                        </p:attrNameLst>
                                      </p:cBhvr>
                                      <p:tavLst>
                                        <p:tav tm="0">
                                          <p:val>
                                            <p:strVal val="ppt_x"/>
                                          </p:val>
                                        </p:tav>
                                        <p:tav tm="100000">
                                          <p:val>
                                            <p:strVal val="0-ppt_w/2"/>
                                          </p:val>
                                        </p:tav>
                                      </p:tavLst>
                                    </p:anim>
                                    <p:anim calcmode="lin" valueType="num">
                                      <p:cBhvr additive="base">
                                        <p:cTn id="223" dur="5500"/>
                                        <p:tgtEl>
                                          <p:spTgt spid="51"/>
                                        </p:tgtEl>
                                        <p:attrNameLst>
                                          <p:attrName>ppt_y</p:attrName>
                                        </p:attrNameLst>
                                      </p:cBhvr>
                                      <p:tavLst>
                                        <p:tav tm="0">
                                          <p:val>
                                            <p:strVal val="ppt_y"/>
                                          </p:val>
                                        </p:tav>
                                        <p:tav tm="100000">
                                          <p:val>
                                            <p:strVal val="1+ppt_h/2"/>
                                          </p:val>
                                        </p:tav>
                                      </p:tavLst>
                                    </p:anim>
                                    <p:set>
                                      <p:cBhvr>
                                        <p:cTn id="224" dur="1" fill="hold">
                                          <p:stCondLst>
                                            <p:cond delay="5499"/>
                                          </p:stCondLst>
                                        </p:cTn>
                                        <p:tgtEl>
                                          <p:spTgt spid="51"/>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52"/>
                                        </p:tgtEl>
                                        <p:attrNameLst>
                                          <p:attrName>style.visibility</p:attrName>
                                        </p:attrNameLst>
                                      </p:cBhvr>
                                      <p:to>
                                        <p:strVal val="visible"/>
                                      </p:to>
                                    </p:set>
                                    <p:anim calcmode="lin" valueType="num">
                                      <p:cBhvr>
                                        <p:cTn id="227" dur="4500" fill="hold"/>
                                        <p:tgtEl>
                                          <p:spTgt spid="52"/>
                                        </p:tgtEl>
                                        <p:attrNameLst>
                                          <p:attrName>ppt_w</p:attrName>
                                        </p:attrNameLst>
                                      </p:cBhvr>
                                      <p:tavLst>
                                        <p:tav tm="0">
                                          <p:val>
                                            <p:strVal val="#ppt_w"/>
                                          </p:val>
                                        </p:tav>
                                        <p:tav tm="100000">
                                          <p:val>
                                            <p:strVal val="#ppt_w"/>
                                          </p:val>
                                        </p:tav>
                                      </p:tavLst>
                                    </p:anim>
                                    <p:anim calcmode="lin" valueType="num">
                                      <p:cBhvr>
                                        <p:cTn id="228" dur="4500" fill="hold"/>
                                        <p:tgtEl>
                                          <p:spTgt spid="52"/>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52"/>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5500"/>
                                        <p:tgtEl>
                                          <p:spTgt spid="52"/>
                                        </p:tgtEl>
                                        <p:attrNameLst>
                                          <p:attrName>ppt_x</p:attrName>
                                        </p:attrNameLst>
                                      </p:cBhvr>
                                      <p:tavLst>
                                        <p:tav tm="0">
                                          <p:val>
                                            <p:strVal val="ppt_x"/>
                                          </p:val>
                                        </p:tav>
                                        <p:tav tm="100000">
                                          <p:val>
                                            <p:strVal val="0-ppt_w/2"/>
                                          </p:val>
                                        </p:tav>
                                      </p:tavLst>
                                    </p:anim>
                                    <p:anim calcmode="lin" valueType="num">
                                      <p:cBhvr additive="base">
                                        <p:cTn id="233" dur="5500"/>
                                        <p:tgtEl>
                                          <p:spTgt spid="52"/>
                                        </p:tgtEl>
                                        <p:attrNameLst>
                                          <p:attrName>ppt_y</p:attrName>
                                        </p:attrNameLst>
                                      </p:cBhvr>
                                      <p:tavLst>
                                        <p:tav tm="0">
                                          <p:val>
                                            <p:strVal val="ppt_y"/>
                                          </p:val>
                                        </p:tav>
                                        <p:tav tm="100000">
                                          <p:val>
                                            <p:strVal val="1+ppt_h/2"/>
                                          </p:val>
                                        </p:tav>
                                      </p:tavLst>
                                    </p:anim>
                                    <p:set>
                                      <p:cBhvr>
                                        <p:cTn id="234" dur="1" fill="hold">
                                          <p:stCondLst>
                                            <p:cond delay="5499"/>
                                          </p:stCondLst>
                                        </p:cTn>
                                        <p:tgtEl>
                                          <p:spTgt spid="52"/>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53"/>
                                        </p:tgtEl>
                                        <p:attrNameLst>
                                          <p:attrName>style.visibility</p:attrName>
                                        </p:attrNameLst>
                                      </p:cBhvr>
                                      <p:to>
                                        <p:strVal val="visible"/>
                                      </p:to>
                                    </p:set>
                                    <p:anim calcmode="lin" valueType="num">
                                      <p:cBhvr>
                                        <p:cTn id="237" dur="4500" fill="hold"/>
                                        <p:tgtEl>
                                          <p:spTgt spid="53"/>
                                        </p:tgtEl>
                                        <p:attrNameLst>
                                          <p:attrName>ppt_w</p:attrName>
                                        </p:attrNameLst>
                                      </p:cBhvr>
                                      <p:tavLst>
                                        <p:tav tm="0">
                                          <p:val>
                                            <p:strVal val="#ppt_w"/>
                                          </p:val>
                                        </p:tav>
                                        <p:tav tm="100000">
                                          <p:val>
                                            <p:strVal val="#ppt_w"/>
                                          </p:val>
                                        </p:tav>
                                      </p:tavLst>
                                    </p:anim>
                                    <p:anim calcmode="lin" valueType="num">
                                      <p:cBhvr>
                                        <p:cTn id="238" dur="4500" fill="hold"/>
                                        <p:tgtEl>
                                          <p:spTgt spid="53"/>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53"/>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5500"/>
                                        <p:tgtEl>
                                          <p:spTgt spid="53"/>
                                        </p:tgtEl>
                                        <p:attrNameLst>
                                          <p:attrName>ppt_x</p:attrName>
                                        </p:attrNameLst>
                                      </p:cBhvr>
                                      <p:tavLst>
                                        <p:tav tm="0">
                                          <p:val>
                                            <p:strVal val="ppt_x"/>
                                          </p:val>
                                        </p:tav>
                                        <p:tav tm="100000">
                                          <p:val>
                                            <p:strVal val="0-ppt_w/2"/>
                                          </p:val>
                                        </p:tav>
                                      </p:tavLst>
                                    </p:anim>
                                    <p:anim calcmode="lin" valueType="num">
                                      <p:cBhvr additive="base">
                                        <p:cTn id="243" dur="5500"/>
                                        <p:tgtEl>
                                          <p:spTgt spid="53"/>
                                        </p:tgtEl>
                                        <p:attrNameLst>
                                          <p:attrName>ppt_y</p:attrName>
                                        </p:attrNameLst>
                                      </p:cBhvr>
                                      <p:tavLst>
                                        <p:tav tm="0">
                                          <p:val>
                                            <p:strVal val="ppt_y"/>
                                          </p:val>
                                        </p:tav>
                                        <p:tav tm="100000">
                                          <p:val>
                                            <p:strVal val="1+ppt_h/2"/>
                                          </p:val>
                                        </p:tav>
                                      </p:tavLst>
                                    </p:anim>
                                    <p:set>
                                      <p:cBhvr>
                                        <p:cTn id="244" dur="1" fill="hold">
                                          <p:stCondLst>
                                            <p:cond delay="5499"/>
                                          </p:stCondLst>
                                        </p:cTn>
                                        <p:tgtEl>
                                          <p:spTgt spid="53"/>
                                        </p:tgtEl>
                                        <p:attrNameLst>
                                          <p:attrName>style.visibility</p:attrName>
                                        </p:attrNameLst>
                                      </p:cBhvr>
                                      <p:to>
                                        <p:strVal val="hidden"/>
                                      </p:to>
                                    </p:set>
                                  </p:childTnLst>
                                </p:cTn>
                              </p:par>
                              <p:par>
                                <p:cTn id="245" presetID="16" presetClass="entr" presetSubtype="37" fill="hold" nodeType="withEffect">
                                  <p:stCondLst>
                                    <p:cond delay="750"/>
                                  </p:stCondLst>
                                  <p:childTnLst>
                                    <p:set>
                                      <p:cBhvr>
                                        <p:cTn id="246" dur="1" fill="hold">
                                          <p:stCondLst>
                                            <p:cond delay="0"/>
                                          </p:stCondLst>
                                        </p:cTn>
                                        <p:tgtEl>
                                          <p:spTgt spid="30"/>
                                        </p:tgtEl>
                                        <p:attrNameLst>
                                          <p:attrName>style.visibility</p:attrName>
                                        </p:attrNameLst>
                                      </p:cBhvr>
                                      <p:to>
                                        <p:strVal val="visible"/>
                                      </p:to>
                                    </p:set>
                                    <p:animEffect transition="in" filter="barn(outVertical)">
                                      <p:cBhvr>
                                        <p:cTn id="247" dur="4500"/>
                                        <p:tgtEl>
                                          <p:spTgt spid="30"/>
                                        </p:tgtEl>
                                      </p:cBhvr>
                                    </p:animEffect>
                                  </p:childTnLst>
                                </p:cTn>
                              </p:par>
                              <p:par>
                                <p:cTn id="248" presetID="23" presetClass="entr" presetSubtype="272" fill="hold" nodeType="withEffect">
                                  <p:stCondLst>
                                    <p:cond delay="750"/>
                                  </p:stCondLst>
                                  <p:childTnLst>
                                    <p:set>
                                      <p:cBhvr>
                                        <p:cTn id="249" dur="1" fill="hold">
                                          <p:stCondLst>
                                            <p:cond delay="0"/>
                                          </p:stCondLst>
                                        </p:cTn>
                                        <p:tgtEl>
                                          <p:spTgt spid="30"/>
                                        </p:tgtEl>
                                        <p:attrNameLst>
                                          <p:attrName>style.visibility</p:attrName>
                                        </p:attrNameLst>
                                      </p:cBhvr>
                                      <p:to>
                                        <p:strVal val="visible"/>
                                      </p:to>
                                    </p:set>
                                    <p:anim calcmode="lin" valueType="num">
                                      <p:cBhvr>
                                        <p:cTn id="250" dur="4500" fill="hold"/>
                                        <p:tgtEl>
                                          <p:spTgt spid="30"/>
                                        </p:tgtEl>
                                        <p:attrNameLst>
                                          <p:attrName>ppt_w</p:attrName>
                                        </p:attrNameLst>
                                      </p:cBhvr>
                                      <p:tavLst>
                                        <p:tav tm="0">
                                          <p:val>
                                            <p:strVal val="2/3*#ppt_w"/>
                                          </p:val>
                                        </p:tav>
                                        <p:tav tm="100000">
                                          <p:val>
                                            <p:strVal val="#ppt_w"/>
                                          </p:val>
                                        </p:tav>
                                      </p:tavLst>
                                    </p:anim>
                                    <p:anim calcmode="lin" valueType="num">
                                      <p:cBhvr>
                                        <p:cTn id="251" dur="4500" fill="hold"/>
                                        <p:tgtEl>
                                          <p:spTgt spid="30"/>
                                        </p:tgtEl>
                                        <p:attrNameLst>
                                          <p:attrName>ppt_h</p:attrName>
                                        </p:attrNameLst>
                                      </p:cBhvr>
                                      <p:tavLst>
                                        <p:tav tm="0">
                                          <p:val>
                                            <p:strVal val="2/3*#ppt_h"/>
                                          </p:val>
                                        </p:tav>
                                        <p:tav tm="100000">
                                          <p:val>
                                            <p:strVal val="#ppt_h"/>
                                          </p:val>
                                        </p:tav>
                                      </p:tavLst>
                                    </p:anim>
                                  </p:childTnLst>
                                </p:cTn>
                              </p:par>
                              <p:par>
                                <p:cTn id="252" presetID="9" presetClass="emph" presetSubtype="0" nodeType="withEffect">
                                  <p:stCondLst>
                                    <p:cond delay="0"/>
                                  </p:stCondLst>
                                  <p:childTnLst>
                                    <p:set>
                                      <p:cBhvr rctx="PPT">
                                        <p:cTn id="253" dur="indefinite"/>
                                        <p:tgtEl>
                                          <p:spTgt spid="31"/>
                                        </p:tgtEl>
                                        <p:attrNameLst>
                                          <p:attrName>style.opacity</p:attrName>
                                        </p:attrNameLst>
                                      </p:cBhvr>
                                      <p:to>
                                        <p:strVal val="0"/>
                                      </p:to>
                                    </p:set>
                                    <p:animEffect filter="image" prLst="opacity: 0">
                                      <p:cBhvr rctx="IE">
                                        <p:cTn id="254" dur="indefinite"/>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9"/>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t="781" b="781"/>
          <a:stretch/>
        </p:blipFill>
        <p:spPr>
          <a:xfrm>
            <a:off x="0" y="0"/>
            <a:ext cx="9144000" cy="5143500"/>
          </a:xfrm>
          <a:prstGeom prst="rect">
            <a:avLst/>
          </a:prstGeom>
          <a:noFill/>
          <a:ln>
            <a:noFill/>
          </a:ln>
        </p:spPr>
      </p:pic>
      <p:sp>
        <p:nvSpPr>
          <p:cNvPr id="3" name="2 Rectángulo"/>
          <p:cNvSpPr/>
          <p:nvPr/>
        </p:nvSpPr>
        <p:spPr>
          <a:xfrm>
            <a:off x="1475656" y="1203599"/>
            <a:ext cx="4392488" cy="2431435"/>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dirty="0" smtClean="0">
                <a:solidFill>
                  <a:srgbClr val="003300"/>
                </a:solidFill>
                <a:latin typeface="Hobo Std" pitchFamily="34" charset="0"/>
              </a:rPr>
              <a:t>Previene </a:t>
            </a:r>
            <a:r>
              <a:rPr lang="es-ES" dirty="0">
                <a:solidFill>
                  <a:srgbClr val="003300"/>
                </a:solidFill>
                <a:latin typeface="Hobo Std" pitchFamily="34" charset="0"/>
              </a:rPr>
              <a:t>el cáncer de colon, próstata y el Alzheimer: </a:t>
            </a:r>
            <a:r>
              <a:rPr lang="es-ES" sz="1400" dirty="0">
                <a:solidFill>
                  <a:srgbClr val="003300"/>
                </a:solidFill>
                <a:latin typeface="Hobo Std" pitchFamily="34" charset="0"/>
              </a:rPr>
              <a:t>T</a:t>
            </a:r>
            <a:r>
              <a:rPr lang="es-ES" sz="1400" dirty="0" smtClean="0">
                <a:solidFill>
                  <a:srgbClr val="003300"/>
                </a:solidFill>
                <a:latin typeface="Hobo Std" pitchFamily="34" charset="0"/>
              </a:rPr>
              <a:t>odos </a:t>
            </a:r>
            <a:r>
              <a:rPr lang="es-ES" sz="1400" dirty="0">
                <a:solidFill>
                  <a:srgbClr val="003300"/>
                </a:solidFill>
                <a:latin typeface="Hobo Std" pitchFamily="34" charset="0"/>
              </a:rPr>
              <a:t>estos beneficios se deben al </a:t>
            </a:r>
            <a:r>
              <a:rPr lang="es-ES" sz="1400" dirty="0" err="1">
                <a:solidFill>
                  <a:srgbClr val="003300"/>
                </a:solidFill>
                <a:latin typeface="Hobo Std" pitchFamily="34" charset="0"/>
              </a:rPr>
              <a:t>resveratrol</a:t>
            </a:r>
            <a:r>
              <a:rPr lang="es-ES" sz="1400" dirty="0">
                <a:solidFill>
                  <a:srgbClr val="003300"/>
                </a:solidFill>
                <a:latin typeface="Hobo Std" pitchFamily="34" charset="0"/>
              </a:rPr>
              <a:t> y las </a:t>
            </a:r>
            <a:r>
              <a:rPr lang="es-ES" sz="1400" dirty="0" err="1">
                <a:solidFill>
                  <a:srgbClr val="003300"/>
                </a:solidFill>
                <a:latin typeface="Hobo Std" pitchFamily="34" charset="0"/>
              </a:rPr>
              <a:t>catequinas</a:t>
            </a:r>
            <a:r>
              <a:rPr lang="es-ES" sz="1400" dirty="0">
                <a:solidFill>
                  <a:srgbClr val="003300"/>
                </a:solidFill>
                <a:latin typeface="Hobo Std" pitchFamily="34" charset="0"/>
              </a:rPr>
              <a:t>, potentes antioxidantes para nuestro organismo, que, según muchos estudios benefician enormemente el poder prevenir estas enfermedades.</a:t>
            </a:r>
          </a:p>
          <a:p>
            <a:pPr algn="ctr"/>
            <a:r>
              <a:rPr lang="es-ES" dirty="0">
                <a:solidFill>
                  <a:srgbClr val="003300"/>
                </a:solidFill>
                <a:latin typeface="Hobo Std" pitchFamily="34" charset="0"/>
              </a:rPr>
              <a:t>Cuida de nuestros huesos: </a:t>
            </a:r>
            <a:r>
              <a:rPr lang="es-ES" sz="1400" dirty="0">
                <a:solidFill>
                  <a:srgbClr val="003300"/>
                </a:solidFill>
                <a:latin typeface="Hobo Std" pitchFamily="34" charset="0"/>
              </a:rPr>
              <a:t>Gracias a la vitamina K y la vitamina B1, las uvas verdes nos permitirán mantener la salud de nuestros huesos por más tiempo y en perfecto estado.</a:t>
            </a:r>
            <a:endParaRPr lang="es-ES" dirty="0">
              <a:solidFill>
                <a:srgbClr val="003300"/>
              </a:solidFill>
              <a:latin typeface="Hobo Std" pitchFamily="34" charset="0"/>
            </a:endParaRPr>
          </a:p>
        </p:txBody>
      </p:sp>
    </p:spTree>
    <p:extLst>
      <p:ext uri="{BB962C8B-B14F-4D97-AF65-F5344CB8AC3E}">
        <p14:creationId xmlns:p14="http://schemas.microsoft.com/office/powerpoint/2010/main" val="98260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0" y="-41076"/>
            <a:ext cx="9144000" cy="5184576"/>
            <a:chOff x="0" y="0"/>
            <a:chExt cx="9144000" cy="5184576"/>
          </a:xfrm>
        </p:grpSpPr>
        <p:sp>
          <p:nvSpPr>
            <p:cNvPr id="32" name="31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a:off x="4556246" y="2560138"/>
              <a:ext cx="4572000" cy="2624438"/>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flipH="1">
              <a:off x="0" y="2571750"/>
              <a:ext cx="4572000" cy="2612826"/>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9" name="28 Imagen" descr="Diapositiva40"/>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12197" y="0"/>
            <a:ext cx="9144000" cy="5143500"/>
          </a:xfrm>
          <a:prstGeom prst="rect">
            <a:avLst/>
          </a:prstGeom>
          <a:noFill/>
          <a:ln>
            <a:noFill/>
          </a:ln>
        </p:spPr>
      </p:pic>
      <p:sp>
        <p:nvSpPr>
          <p:cNvPr id="2" name="1 Rectángulo"/>
          <p:cNvSpPr/>
          <p:nvPr/>
        </p:nvSpPr>
        <p:spPr>
          <a:xfrm rot="5400000">
            <a:off x="236096" y="-236096"/>
            <a:ext cx="915761" cy="1387954"/>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5400000">
            <a:off x="847655" y="211411"/>
            <a:ext cx="915765" cy="1387954"/>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1423719" y="643460"/>
            <a:ext cx="915765" cy="1387954"/>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1950072" y="1095912"/>
            <a:ext cx="915761" cy="1387954"/>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2521544" y="1563908"/>
            <a:ext cx="915761" cy="1387954"/>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8034646" y="4034142"/>
            <a:ext cx="987775" cy="1230942"/>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a:off x="7423080" y="3586637"/>
            <a:ext cx="987777" cy="1230941"/>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a:off x="6847017" y="3154589"/>
            <a:ext cx="987777" cy="1230943"/>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a:off x="6320671" y="2702140"/>
            <a:ext cx="987774" cy="1230943"/>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a:off x="5749201" y="2234141"/>
            <a:ext cx="987772" cy="1230943"/>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5400000" flipH="1">
            <a:off x="162940" y="3992782"/>
            <a:ext cx="987775" cy="1313657"/>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5400000" flipH="1">
            <a:off x="789163" y="3507343"/>
            <a:ext cx="987773" cy="1313657"/>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5400000" flipH="1">
            <a:off x="1350570" y="3113235"/>
            <a:ext cx="987773" cy="1313657"/>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5400000" flipH="1">
            <a:off x="1876920" y="2660785"/>
            <a:ext cx="987773" cy="1313657"/>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5400000" flipH="1">
            <a:off x="2448392" y="2192785"/>
            <a:ext cx="987773" cy="1313657"/>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flipH="1">
            <a:off x="8036757" y="-191479"/>
            <a:ext cx="915767" cy="1298725"/>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flipH="1">
            <a:off x="7425197" y="256024"/>
            <a:ext cx="915767" cy="1298725"/>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flipH="1">
            <a:off x="6849133" y="688071"/>
            <a:ext cx="915767" cy="1298725"/>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flipH="1">
            <a:off x="6322783" y="1140522"/>
            <a:ext cx="915767" cy="1298725"/>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flipH="1">
            <a:off x="5751309" y="1608522"/>
            <a:ext cx="915768" cy="1298725"/>
          </a:xfrm>
          <a:prstGeom prst="rect">
            <a:avLst/>
          </a:prstGeom>
          <a:gradFill>
            <a:gsLst>
              <a:gs pos="84000">
                <a:srgbClr val="00090C">
                  <a:alpha val="0"/>
                </a:srgbClr>
              </a:gs>
              <a:gs pos="51232">
                <a:srgbClr val="CC0066"/>
              </a:gs>
              <a:gs pos="100000">
                <a:srgbClr val="99CC00"/>
              </a:gs>
              <a:gs pos="86000">
                <a:srgbClr val="003244">
                  <a:alpha val="0"/>
                </a:srgbClr>
              </a:gs>
              <a:gs pos="20000">
                <a:srgbClr val="A80038"/>
              </a:gs>
              <a:gs pos="56000">
                <a:srgbClr val="05121C">
                  <a:alpha val="0"/>
                </a:srgbClr>
              </a:gs>
              <a:gs pos="47000">
                <a:srgbClr val="07101B">
                  <a:alpha val="0"/>
                </a:srgbClr>
              </a:gs>
              <a:gs pos="25000">
                <a:schemeClr val="bg1">
                  <a:alpha val="0"/>
                </a:schemeClr>
              </a:gs>
            </a:gsLst>
            <a:path path="circle">
              <a:fillToRect t="100000" r="100000"/>
            </a:path>
          </a:gradFill>
          <a:ln w="25400">
            <a:gradFill>
              <a:gsLst>
                <a:gs pos="0">
                  <a:srgbClr val="99FF33"/>
                </a:gs>
                <a:gs pos="50000">
                  <a:srgbClr val="8E0202"/>
                </a:gs>
                <a:gs pos="100000">
                  <a:srgbClr val="99FF33"/>
                </a:gs>
              </a:gsLst>
              <a:lin ang="5400000" scaled="0"/>
            </a:gradFill>
            <a:prstDash val="sysDot"/>
          </a:ln>
          <a:effectLst>
            <a:outerShdw blurRad="330200" dist="50800" dir="5400000" algn="ctr" rotWithShape="0">
              <a:srgbClr val="CCFF33"/>
            </a:outerShd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1" name="30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159581" y="-44467"/>
            <a:ext cx="9324528" cy="5181600"/>
          </a:xfrm>
          <a:prstGeom prst="rect">
            <a:avLst/>
          </a:prstGeom>
          <a:noFill/>
          <a:ln>
            <a:noFill/>
          </a:ln>
        </p:spPr>
      </p:pic>
    </p:spTree>
    <p:extLst>
      <p:ext uri="{BB962C8B-B14F-4D97-AF65-F5344CB8AC3E}">
        <p14:creationId xmlns:p14="http://schemas.microsoft.com/office/powerpoint/2010/main" val="21721170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390" fill="hold"/>
                                        <p:tgtEl>
                                          <p:spTgt spid="2"/>
                                        </p:tgtEl>
                                        <p:attrNameLst>
                                          <p:attrName>ppt_x</p:attrName>
                                        </p:attrNameLst>
                                      </p:cBhvr>
                                      <p:tavLst>
                                        <p:tav tm="0">
                                          <p:val>
                                            <p:strVal val="1+#ppt_w/2"/>
                                          </p:val>
                                        </p:tav>
                                        <p:tav tm="100000">
                                          <p:val>
                                            <p:strVal val="#ppt_x"/>
                                          </p:val>
                                        </p:tav>
                                      </p:tavLst>
                                    </p:anim>
                                    <p:anim calcmode="lin" valueType="num">
                                      <p:cBhvr additive="base">
                                        <p:cTn id="8" dur="2390" fill="hold"/>
                                        <p:tgtEl>
                                          <p:spTgt spid="2"/>
                                        </p:tgtEl>
                                        <p:attrNameLst>
                                          <p:attrName>ppt_y</p:attrName>
                                        </p:attrNameLst>
                                      </p:cBhvr>
                                      <p:tavLst>
                                        <p:tav tm="0">
                                          <p:val>
                                            <p:strVal val="1+#ppt_h/2"/>
                                          </p:val>
                                        </p:tav>
                                        <p:tav tm="100000">
                                          <p:val>
                                            <p:strVal val="#ppt_y"/>
                                          </p:val>
                                        </p:tav>
                                      </p:tavLst>
                                    </p:anim>
                                  </p:childTnLst>
                                </p:cTn>
                              </p:par>
                              <p:par>
                                <p:cTn id="9" presetID="16" presetClass="entr" presetSubtype="42"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Horizontal)">
                                      <p:cBhvr>
                                        <p:cTn id="11" dur="2390"/>
                                        <p:tgtEl>
                                          <p:spTgt spid="2"/>
                                        </p:tgtEl>
                                      </p:cBhvr>
                                    </p:animEffect>
                                  </p:childTnLst>
                                </p:cTn>
                              </p:par>
                              <p:par>
                                <p:cTn id="12" presetID="8" presetClass="emph" presetSubtype="0" fill="hold" grpId="2" nodeType="withEffect">
                                  <p:stCondLst>
                                    <p:cond delay="0"/>
                                  </p:stCondLst>
                                  <p:childTnLst>
                                    <p:animRot by="21600000">
                                      <p:cBhvr>
                                        <p:cTn id="13" dur="2390" fill="hold"/>
                                        <p:tgtEl>
                                          <p:spTgt spid="2"/>
                                        </p:tgtEl>
                                        <p:attrNameLst>
                                          <p:attrName>r</p:attrName>
                                        </p:attrNameLst>
                                      </p:cBhvr>
                                    </p:animRot>
                                  </p:childTnLst>
                                </p:cTn>
                              </p:par>
                              <p:par>
                                <p:cTn id="14" presetID="2" presetClass="entr" presetSubtype="6"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2390" fill="hold"/>
                                        <p:tgtEl>
                                          <p:spTgt spid="3"/>
                                        </p:tgtEl>
                                        <p:attrNameLst>
                                          <p:attrName>ppt_x</p:attrName>
                                        </p:attrNameLst>
                                      </p:cBhvr>
                                      <p:tavLst>
                                        <p:tav tm="0">
                                          <p:val>
                                            <p:strVal val="1+#ppt_w/2"/>
                                          </p:val>
                                        </p:tav>
                                        <p:tav tm="100000">
                                          <p:val>
                                            <p:strVal val="#ppt_x"/>
                                          </p:val>
                                        </p:tav>
                                      </p:tavLst>
                                    </p:anim>
                                    <p:anim calcmode="lin" valueType="num">
                                      <p:cBhvr additive="base">
                                        <p:cTn id="17" dur="2390" fill="hold"/>
                                        <p:tgtEl>
                                          <p:spTgt spid="3"/>
                                        </p:tgtEl>
                                        <p:attrNameLst>
                                          <p:attrName>ppt_y</p:attrName>
                                        </p:attrNameLst>
                                      </p:cBhvr>
                                      <p:tavLst>
                                        <p:tav tm="0">
                                          <p:val>
                                            <p:strVal val="1+#ppt_h/2"/>
                                          </p:val>
                                        </p:tav>
                                        <p:tav tm="100000">
                                          <p:val>
                                            <p:strVal val="#ppt_y"/>
                                          </p:val>
                                        </p:tav>
                                      </p:tavLst>
                                    </p:anim>
                                  </p:childTnLst>
                                </p:cTn>
                              </p:par>
                              <p:par>
                                <p:cTn id="18" presetID="16" presetClass="entr" presetSubtype="42" fill="hold" grpId="1" nodeType="with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barn(outHorizontal)">
                                      <p:cBhvr>
                                        <p:cTn id="20" dur="2390"/>
                                        <p:tgtEl>
                                          <p:spTgt spid="3"/>
                                        </p:tgtEl>
                                      </p:cBhvr>
                                    </p:animEffect>
                                  </p:childTnLst>
                                </p:cTn>
                              </p:par>
                              <p:par>
                                <p:cTn id="21" presetID="8" presetClass="emph" presetSubtype="0" fill="hold" grpId="2" nodeType="withEffect">
                                  <p:stCondLst>
                                    <p:cond delay="0"/>
                                  </p:stCondLst>
                                  <p:childTnLst>
                                    <p:animRot by="21600000">
                                      <p:cBhvr>
                                        <p:cTn id="22" dur="2390" fill="hold"/>
                                        <p:tgtEl>
                                          <p:spTgt spid="3"/>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390" fill="hold"/>
                                        <p:tgtEl>
                                          <p:spTgt spid="5"/>
                                        </p:tgtEl>
                                        <p:attrNameLst>
                                          <p:attrName>ppt_x</p:attrName>
                                        </p:attrNameLst>
                                      </p:cBhvr>
                                      <p:tavLst>
                                        <p:tav tm="0">
                                          <p:val>
                                            <p:strVal val="1+#ppt_w/2"/>
                                          </p:val>
                                        </p:tav>
                                        <p:tav tm="100000">
                                          <p:val>
                                            <p:strVal val="#ppt_x"/>
                                          </p:val>
                                        </p:tav>
                                      </p:tavLst>
                                    </p:anim>
                                    <p:anim calcmode="lin" valueType="num">
                                      <p:cBhvr additive="base">
                                        <p:cTn id="26" dur="2390" fill="hold"/>
                                        <p:tgtEl>
                                          <p:spTgt spid="5"/>
                                        </p:tgtEl>
                                        <p:attrNameLst>
                                          <p:attrName>ppt_y</p:attrName>
                                        </p:attrNameLst>
                                      </p:cBhvr>
                                      <p:tavLst>
                                        <p:tav tm="0">
                                          <p:val>
                                            <p:strVal val="1+#ppt_h/2"/>
                                          </p:val>
                                        </p:tav>
                                        <p:tav tm="100000">
                                          <p:val>
                                            <p:strVal val="#ppt_y"/>
                                          </p:val>
                                        </p:tav>
                                      </p:tavLst>
                                    </p:anim>
                                  </p:childTnLst>
                                </p:cTn>
                              </p:par>
                              <p:par>
                                <p:cTn id="27" presetID="16" presetClass="entr" presetSubtype="42" fill="hold" grpId="1"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barn(outHorizontal)">
                                      <p:cBhvr>
                                        <p:cTn id="29" dur="2390"/>
                                        <p:tgtEl>
                                          <p:spTgt spid="5"/>
                                        </p:tgtEl>
                                      </p:cBhvr>
                                    </p:animEffect>
                                  </p:childTnLst>
                                </p:cTn>
                              </p:par>
                              <p:par>
                                <p:cTn id="30" presetID="8" presetClass="emph" presetSubtype="0" fill="hold" grpId="2" nodeType="withEffect">
                                  <p:stCondLst>
                                    <p:cond delay="0"/>
                                  </p:stCondLst>
                                  <p:childTnLst>
                                    <p:animRot by="21600000">
                                      <p:cBhvr>
                                        <p:cTn id="31" dur="2390" fill="hold"/>
                                        <p:tgtEl>
                                          <p:spTgt spid="5"/>
                                        </p:tgtEl>
                                        <p:attrNameLst>
                                          <p:attrName>r</p:attrName>
                                        </p:attrNameLst>
                                      </p:cBhvr>
                                    </p:animRot>
                                  </p:childTnLst>
                                </p:cTn>
                              </p:par>
                              <p:par>
                                <p:cTn id="32" presetID="2" presetClass="entr" presetSubtype="6"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390" fill="hold"/>
                                        <p:tgtEl>
                                          <p:spTgt spid="6"/>
                                        </p:tgtEl>
                                        <p:attrNameLst>
                                          <p:attrName>ppt_x</p:attrName>
                                        </p:attrNameLst>
                                      </p:cBhvr>
                                      <p:tavLst>
                                        <p:tav tm="0">
                                          <p:val>
                                            <p:strVal val="1+#ppt_w/2"/>
                                          </p:val>
                                        </p:tav>
                                        <p:tav tm="100000">
                                          <p:val>
                                            <p:strVal val="#ppt_x"/>
                                          </p:val>
                                        </p:tav>
                                      </p:tavLst>
                                    </p:anim>
                                    <p:anim calcmode="lin" valueType="num">
                                      <p:cBhvr additive="base">
                                        <p:cTn id="35" dur="2390" fill="hold"/>
                                        <p:tgtEl>
                                          <p:spTgt spid="6"/>
                                        </p:tgtEl>
                                        <p:attrNameLst>
                                          <p:attrName>ppt_y</p:attrName>
                                        </p:attrNameLst>
                                      </p:cBhvr>
                                      <p:tavLst>
                                        <p:tav tm="0">
                                          <p:val>
                                            <p:strVal val="1+#ppt_h/2"/>
                                          </p:val>
                                        </p:tav>
                                        <p:tav tm="100000">
                                          <p:val>
                                            <p:strVal val="#ppt_y"/>
                                          </p:val>
                                        </p:tav>
                                      </p:tavLst>
                                    </p:anim>
                                  </p:childTnLst>
                                </p:cTn>
                              </p:par>
                              <p:par>
                                <p:cTn id="36" presetID="16" presetClass="entr" presetSubtype="42" fill="hold" grpId="1" nodeType="with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barn(outHorizontal)">
                                      <p:cBhvr>
                                        <p:cTn id="38" dur="2390"/>
                                        <p:tgtEl>
                                          <p:spTgt spid="6"/>
                                        </p:tgtEl>
                                      </p:cBhvr>
                                    </p:animEffect>
                                  </p:childTnLst>
                                </p:cTn>
                              </p:par>
                              <p:par>
                                <p:cTn id="39" presetID="8" presetClass="emph" presetSubtype="0" fill="hold" grpId="2" nodeType="withEffect">
                                  <p:stCondLst>
                                    <p:cond delay="0"/>
                                  </p:stCondLst>
                                  <p:childTnLst>
                                    <p:animRot by="21600000">
                                      <p:cBhvr>
                                        <p:cTn id="40" dur="2390" fill="hold"/>
                                        <p:tgtEl>
                                          <p:spTgt spid="6"/>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2390" fill="hold"/>
                                        <p:tgtEl>
                                          <p:spTgt spid="10"/>
                                        </p:tgtEl>
                                        <p:attrNameLst>
                                          <p:attrName>ppt_x</p:attrName>
                                        </p:attrNameLst>
                                      </p:cBhvr>
                                      <p:tavLst>
                                        <p:tav tm="0">
                                          <p:val>
                                            <p:strVal val="0-#ppt_w/2"/>
                                          </p:val>
                                        </p:tav>
                                        <p:tav tm="100000">
                                          <p:val>
                                            <p:strVal val="#ppt_x"/>
                                          </p:val>
                                        </p:tav>
                                      </p:tavLst>
                                    </p:anim>
                                    <p:anim calcmode="lin" valueType="num">
                                      <p:cBhvr additive="base">
                                        <p:cTn id="44" dur="2390" fill="hold"/>
                                        <p:tgtEl>
                                          <p:spTgt spid="10"/>
                                        </p:tgtEl>
                                        <p:attrNameLst>
                                          <p:attrName>ppt_y</p:attrName>
                                        </p:attrNameLst>
                                      </p:cBhvr>
                                      <p:tavLst>
                                        <p:tav tm="0">
                                          <p:val>
                                            <p:strVal val="1+#ppt_h/2"/>
                                          </p:val>
                                        </p:tav>
                                        <p:tav tm="100000">
                                          <p:val>
                                            <p:strVal val="#ppt_y"/>
                                          </p:val>
                                        </p:tav>
                                      </p:tavLst>
                                    </p:anim>
                                  </p:childTnLst>
                                </p:cTn>
                              </p:par>
                              <p:par>
                                <p:cTn id="45" presetID="16" presetClass="entr" presetSubtype="42" fill="hold" grpId="1"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barn(outHorizontal)">
                                      <p:cBhvr>
                                        <p:cTn id="47" dur="2390"/>
                                        <p:tgtEl>
                                          <p:spTgt spid="10"/>
                                        </p:tgtEl>
                                      </p:cBhvr>
                                    </p:animEffect>
                                  </p:childTnLst>
                                </p:cTn>
                              </p:par>
                              <p:par>
                                <p:cTn id="48" presetID="8" presetClass="emph" presetSubtype="0" fill="hold" grpId="2" nodeType="withEffect">
                                  <p:stCondLst>
                                    <p:cond delay="0"/>
                                  </p:stCondLst>
                                  <p:childTnLst>
                                    <p:animRot by="-21600000">
                                      <p:cBhvr>
                                        <p:cTn id="49" dur="2390" fill="hold"/>
                                        <p:tgtEl>
                                          <p:spTgt spid="10"/>
                                        </p:tgtEl>
                                        <p:attrNameLst>
                                          <p:attrName>r</p:attrName>
                                        </p:attrNameLst>
                                      </p:cBhvr>
                                    </p:animRot>
                                  </p:childTnLst>
                                </p:cTn>
                              </p:par>
                              <p:par>
                                <p:cTn id="50" presetID="2" presetClass="entr" presetSubtype="12" fill="hold" grpId="0" nodeType="with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additive="base">
                                        <p:cTn id="52" dur="2390" fill="hold"/>
                                        <p:tgtEl>
                                          <p:spTgt spid="11"/>
                                        </p:tgtEl>
                                        <p:attrNameLst>
                                          <p:attrName>ppt_x</p:attrName>
                                        </p:attrNameLst>
                                      </p:cBhvr>
                                      <p:tavLst>
                                        <p:tav tm="0">
                                          <p:val>
                                            <p:strVal val="0-#ppt_w/2"/>
                                          </p:val>
                                        </p:tav>
                                        <p:tav tm="100000">
                                          <p:val>
                                            <p:strVal val="#ppt_x"/>
                                          </p:val>
                                        </p:tav>
                                      </p:tavLst>
                                    </p:anim>
                                    <p:anim calcmode="lin" valueType="num">
                                      <p:cBhvr additive="base">
                                        <p:cTn id="53" dur="2390" fill="hold"/>
                                        <p:tgtEl>
                                          <p:spTgt spid="11"/>
                                        </p:tgtEl>
                                        <p:attrNameLst>
                                          <p:attrName>ppt_y</p:attrName>
                                        </p:attrNameLst>
                                      </p:cBhvr>
                                      <p:tavLst>
                                        <p:tav tm="0">
                                          <p:val>
                                            <p:strVal val="1+#ppt_h/2"/>
                                          </p:val>
                                        </p:tav>
                                        <p:tav tm="100000">
                                          <p:val>
                                            <p:strVal val="#ppt_y"/>
                                          </p:val>
                                        </p:tav>
                                      </p:tavLst>
                                    </p:anim>
                                  </p:childTnLst>
                                </p:cTn>
                              </p:par>
                              <p:par>
                                <p:cTn id="54" presetID="16" presetClass="entr" presetSubtype="42" fill="hold" grpId="1" nodeType="withEffect">
                                  <p:stCondLst>
                                    <p:cond delay="0"/>
                                  </p:stCondLst>
                                  <p:childTnLst>
                                    <p:set>
                                      <p:cBhvr>
                                        <p:cTn id="55" dur="1" fill="hold">
                                          <p:stCondLst>
                                            <p:cond delay="0"/>
                                          </p:stCondLst>
                                        </p:cTn>
                                        <p:tgtEl>
                                          <p:spTgt spid="11"/>
                                        </p:tgtEl>
                                        <p:attrNameLst>
                                          <p:attrName>style.visibility</p:attrName>
                                        </p:attrNameLst>
                                      </p:cBhvr>
                                      <p:to>
                                        <p:strVal val="visible"/>
                                      </p:to>
                                    </p:set>
                                    <p:animEffect transition="in" filter="barn(outHorizontal)">
                                      <p:cBhvr>
                                        <p:cTn id="56" dur="2390"/>
                                        <p:tgtEl>
                                          <p:spTgt spid="11"/>
                                        </p:tgtEl>
                                      </p:cBhvr>
                                    </p:animEffect>
                                  </p:childTnLst>
                                </p:cTn>
                              </p:par>
                              <p:par>
                                <p:cTn id="57" presetID="8" presetClass="emph" presetSubtype="0" fill="hold" grpId="2" nodeType="withEffect">
                                  <p:stCondLst>
                                    <p:cond delay="0"/>
                                  </p:stCondLst>
                                  <p:childTnLst>
                                    <p:animRot by="-21600000">
                                      <p:cBhvr>
                                        <p:cTn id="58" dur="2390" fill="hold"/>
                                        <p:tgtEl>
                                          <p:spTgt spid="11"/>
                                        </p:tgtEl>
                                        <p:attrNameLst>
                                          <p:attrName>r</p:attrName>
                                        </p:attrNameLst>
                                      </p:cBhvr>
                                    </p:animRot>
                                  </p:childTnLst>
                                </p:cTn>
                              </p:par>
                              <p:par>
                                <p:cTn id="59" presetID="2" presetClass="entr" presetSubtype="12" fill="hold" grpId="0" nodeType="withEffect">
                                  <p:stCondLst>
                                    <p:cond delay="0"/>
                                  </p:stCondLst>
                                  <p:childTnLst>
                                    <p:set>
                                      <p:cBhvr>
                                        <p:cTn id="60" dur="1" fill="hold">
                                          <p:stCondLst>
                                            <p:cond delay="0"/>
                                          </p:stCondLst>
                                        </p:cTn>
                                        <p:tgtEl>
                                          <p:spTgt spid="12"/>
                                        </p:tgtEl>
                                        <p:attrNameLst>
                                          <p:attrName>style.visibility</p:attrName>
                                        </p:attrNameLst>
                                      </p:cBhvr>
                                      <p:to>
                                        <p:strVal val="visible"/>
                                      </p:to>
                                    </p:set>
                                    <p:anim calcmode="lin" valueType="num">
                                      <p:cBhvr additive="base">
                                        <p:cTn id="61" dur="2390" fill="hold"/>
                                        <p:tgtEl>
                                          <p:spTgt spid="12"/>
                                        </p:tgtEl>
                                        <p:attrNameLst>
                                          <p:attrName>ppt_x</p:attrName>
                                        </p:attrNameLst>
                                      </p:cBhvr>
                                      <p:tavLst>
                                        <p:tav tm="0">
                                          <p:val>
                                            <p:strVal val="0-#ppt_w/2"/>
                                          </p:val>
                                        </p:tav>
                                        <p:tav tm="100000">
                                          <p:val>
                                            <p:strVal val="#ppt_x"/>
                                          </p:val>
                                        </p:tav>
                                      </p:tavLst>
                                    </p:anim>
                                    <p:anim calcmode="lin" valueType="num">
                                      <p:cBhvr additive="base">
                                        <p:cTn id="62" dur="2390" fill="hold"/>
                                        <p:tgtEl>
                                          <p:spTgt spid="12"/>
                                        </p:tgtEl>
                                        <p:attrNameLst>
                                          <p:attrName>ppt_y</p:attrName>
                                        </p:attrNameLst>
                                      </p:cBhvr>
                                      <p:tavLst>
                                        <p:tav tm="0">
                                          <p:val>
                                            <p:strVal val="1+#ppt_h/2"/>
                                          </p:val>
                                        </p:tav>
                                        <p:tav tm="100000">
                                          <p:val>
                                            <p:strVal val="#ppt_y"/>
                                          </p:val>
                                        </p:tav>
                                      </p:tavLst>
                                    </p:anim>
                                  </p:childTnLst>
                                </p:cTn>
                              </p:par>
                              <p:par>
                                <p:cTn id="63" presetID="16" presetClass="entr" presetSubtype="42" fill="hold" grpId="1" nodeType="with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barn(outHorizontal)">
                                      <p:cBhvr>
                                        <p:cTn id="65" dur="2390"/>
                                        <p:tgtEl>
                                          <p:spTgt spid="12"/>
                                        </p:tgtEl>
                                      </p:cBhvr>
                                    </p:animEffect>
                                  </p:childTnLst>
                                </p:cTn>
                              </p:par>
                              <p:par>
                                <p:cTn id="66" presetID="8" presetClass="emph" presetSubtype="0" fill="hold" grpId="2" nodeType="withEffect">
                                  <p:stCondLst>
                                    <p:cond delay="0"/>
                                  </p:stCondLst>
                                  <p:childTnLst>
                                    <p:animRot by="-21600000">
                                      <p:cBhvr>
                                        <p:cTn id="67" dur="2390" fill="hold"/>
                                        <p:tgtEl>
                                          <p:spTgt spid="12"/>
                                        </p:tgtEl>
                                        <p:attrNameLst>
                                          <p:attrName>r</p:attrName>
                                        </p:attrNameLst>
                                      </p:cBhvr>
                                    </p:animRot>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2390" fill="hold"/>
                                        <p:tgtEl>
                                          <p:spTgt spid="13"/>
                                        </p:tgtEl>
                                        <p:attrNameLst>
                                          <p:attrName>ppt_x</p:attrName>
                                        </p:attrNameLst>
                                      </p:cBhvr>
                                      <p:tavLst>
                                        <p:tav tm="0">
                                          <p:val>
                                            <p:strVal val="0-#ppt_w/2"/>
                                          </p:val>
                                        </p:tav>
                                        <p:tav tm="100000">
                                          <p:val>
                                            <p:strVal val="#ppt_x"/>
                                          </p:val>
                                        </p:tav>
                                      </p:tavLst>
                                    </p:anim>
                                    <p:anim calcmode="lin" valueType="num">
                                      <p:cBhvr additive="base">
                                        <p:cTn id="71" dur="2390" fill="hold"/>
                                        <p:tgtEl>
                                          <p:spTgt spid="13"/>
                                        </p:tgtEl>
                                        <p:attrNameLst>
                                          <p:attrName>ppt_y</p:attrName>
                                        </p:attrNameLst>
                                      </p:cBhvr>
                                      <p:tavLst>
                                        <p:tav tm="0">
                                          <p:val>
                                            <p:strVal val="1+#ppt_h/2"/>
                                          </p:val>
                                        </p:tav>
                                        <p:tav tm="100000">
                                          <p:val>
                                            <p:strVal val="#ppt_y"/>
                                          </p:val>
                                        </p:tav>
                                      </p:tavLst>
                                    </p:anim>
                                  </p:childTnLst>
                                </p:cTn>
                              </p:par>
                              <p:par>
                                <p:cTn id="72" presetID="16" presetClass="entr" presetSubtype="42" fill="hold" grpId="1" nodeType="withEffect">
                                  <p:stCondLst>
                                    <p:cond delay="0"/>
                                  </p:stCondLst>
                                  <p:childTnLst>
                                    <p:set>
                                      <p:cBhvr>
                                        <p:cTn id="73" dur="1" fill="hold">
                                          <p:stCondLst>
                                            <p:cond delay="0"/>
                                          </p:stCondLst>
                                        </p:cTn>
                                        <p:tgtEl>
                                          <p:spTgt spid="13"/>
                                        </p:tgtEl>
                                        <p:attrNameLst>
                                          <p:attrName>style.visibility</p:attrName>
                                        </p:attrNameLst>
                                      </p:cBhvr>
                                      <p:to>
                                        <p:strVal val="visible"/>
                                      </p:to>
                                    </p:set>
                                    <p:animEffect transition="in" filter="barn(outHorizontal)">
                                      <p:cBhvr>
                                        <p:cTn id="74" dur="2390"/>
                                        <p:tgtEl>
                                          <p:spTgt spid="13"/>
                                        </p:tgtEl>
                                      </p:cBhvr>
                                    </p:animEffect>
                                  </p:childTnLst>
                                </p:cTn>
                              </p:par>
                              <p:par>
                                <p:cTn id="75" presetID="8" presetClass="emph" presetSubtype="0" fill="hold" grpId="2" nodeType="withEffect">
                                  <p:stCondLst>
                                    <p:cond delay="0"/>
                                  </p:stCondLst>
                                  <p:childTnLst>
                                    <p:animRot by="-21600000">
                                      <p:cBhvr>
                                        <p:cTn id="76" dur="2390" fill="hold"/>
                                        <p:tgtEl>
                                          <p:spTgt spid="13"/>
                                        </p:tgtEl>
                                        <p:attrNameLst>
                                          <p:attrName>r</p:attrName>
                                        </p:attrNameLst>
                                      </p:cBhvr>
                                    </p:animRot>
                                  </p:childTnLst>
                                </p:cTn>
                              </p:par>
                              <p:par>
                                <p:cTn id="77" presetID="2" presetClass="entr" presetSubtype="1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390" fill="hold"/>
                                        <p:tgtEl>
                                          <p:spTgt spid="14"/>
                                        </p:tgtEl>
                                        <p:attrNameLst>
                                          <p:attrName>ppt_x</p:attrName>
                                        </p:attrNameLst>
                                      </p:cBhvr>
                                      <p:tavLst>
                                        <p:tav tm="0">
                                          <p:val>
                                            <p:strVal val="0-#ppt_w/2"/>
                                          </p:val>
                                        </p:tav>
                                        <p:tav tm="100000">
                                          <p:val>
                                            <p:strVal val="#ppt_x"/>
                                          </p:val>
                                        </p:tav>
                                      </p:tavLst>
                                    </p:anim>
                                    <p:anim calcmode="lin" valueType="num">
                                      <p:cBhvr additive="base">
                                        <p:cTn id="80" dur="2390" fill="hold"/>
                                        <p:tgtEl>
                                          <p:spTgt spid="14"/>
                                        </p:tgtEl>
                                        <p:attrNameLst>
                                          <p:attrName>ppt_y</p:attrName>
                                        </p:attrNameLst>
                                      </p:cBhvr>
                                      <p:tavLst>
                                        <p:tav tm="0">
                                          <p:val>
                                            <p:strVal val="1+#ppt_h/2"/>
                                          </p:val>
                                        </p:tav>
                                        <p:tav tm="100000">
                                          <p:val>
                                            <p:strVal val="#ppt_y"/>
                                          </p:val>
                                        </p:tav>
                                      </p:tavLst>
                                    </p:anim>
                                  </p:childTnLst>
                                </p:cTn>
                              </p:par>
                              <p:par>
                                <p:cTn id="81" presetID="16" presetClass="entr" presetSubtype="42"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Effect transition="in" filter="barn(outHorizontal)">
                                      <p:cBhvr>
                                        <p:cTn id="83" dur="2390"/>
                                        <p:tgtEl>
                                          <p:spTgt spid="14"/>
                                        </p:tgtEl>
                                      </p:cBhvr>
                                    </p:animEffect>
                                  </p:childTnLst>
                                </p:cTn>
                              </p:par>
                              <p:par>
                                <p:cTn id="84" presetID="8" presetClass="emph" presetSubtype="0" fill="hold" grpId="2" nodeType="withEffect">
                                  <p:stCondLst>
                                    <p:cond delay="0"/>
                                  </p:stCondLst>
                                  <p:childTnLst>
                                    <p:animRot by="-21600000">
                                      <p:cBhvr>
                                        <p:cTn id="85" dur="2390" fill="hold"/>
                                        <p:tgtEl>
                                          <p:spTgt spid="14"/>
                                        </p:tgtEl>
                                        <p:attrNameLst>
                                          <p:attrName>r</p:attrName>
                                        </p:attrNameLst>
                                      </p:cBhvr>
                                    </p:animRot>
                                  </p:childTnLst>
                                </p:cTn>
                              </p:par>
                              <p:par>
                                <p:cTn id="86" presetID="2" presetClass="entr" presetSubtype="3" fill="hold" grpId="0" nodeType="withEffect">
                                  <p:stCondLst>
                                    <p:cond delay="0"/>
                                  </p:stCondLst>
                                  <p:childTnLst>
                                    <p:set>
                                      <p:cBhvr>
                                        <p:cTn id="87" dur="1" fill="hold">
                                          <p:stCondLst>
                                            <p:cond delay="0"/>
                                          </p:stCondLst>
                                        </p:cTn>
                                        <p:tgtEl>
                                          <p:spTgt spid="24"/>
                                        </p:tgtEl>
                                        <p:attrNameLst>
                                          <p:attrName>style.visibility</p:attrName>
                                        </p:attrNameLst>
                                      </p:cBhvr>
                                      <p:to>
                                        <p:strVal val="visible"/>
                                      </p:to>
                                    </p:set>
                                    <p:anim calcmode="lin" valueType="num">
                                      <p:cBhvr additive="base">
                                        <p:cTn id="88" dur="2390" fill="hold"/>
                                        <p:tgtEl>
                                          <p:spTgt spid="24"/>
                                        </p:tgtEl>
                                        <p:attrNameLst>
                                          <p:attrName>ppt_x</p:attrName>
                                        </p:attrNameLst>
                                      </p:cBhvr>
                                      <p:tavLst>
                                        <p:tav tm="0">
                                          <p:val>
                                            <p:strVal val="1+#ppt_w/2"/>
                                          </p:val>
                                        </p:tav>
                                        <p:tav tm="100000">
                                          <p:val>
                                            <p:strVal val="#ppt_x"/>
                                          </p:val>
                                        </p:tav>
                                      </p:tavLst>
                                    </p:anim>
                                    <p:anim calcmode="lin" valueType="num">
                                      <p:cBhvr additive="base">
                                        <p:cTn id="89" dur="2390" fill="hold"/>
                                        <p:tgtEl>
                                          <p:spTgt spid="24"/>
                                        </p:tgtEl>
                                        <p:attrNameLst>
                                          <p:attrName>ppt_y</p:attrName>
                                        </p:attrNameLst>
                                      </p:cBhvr>
                                      <p:tavLst>
                                        <p:tav tm="0">
                                          <p:val>
                                            <p:strVal val="0-#ppt_h/2"/>
                                          </p:val>
                                        </p:tav>
                                        <p:tav tm="100000">
                                          <p:val>
                                            <p:strVal val="#ppt_y"/>
                                          </p:val>
                                        </p:tav>
                                      </p:tavLst>
                                    </p:anim>
                                  </p:childTnLst>
                                </p:cTn>
                              </p:par>
                              <p:par>
                                <p:cTn id="90" presetID="16" presetClass="entr" presetSubtype="42" fill="hold" grpId="1" nodeType="withEffect">
                                  <p:stCondLst>
                                    <p:cond delay="0"/>
                                  </p:stCondLst>
                                  <p:childTnLst>
                                    <p:set>
                                      <p:cBhvr>
                                        <p:cTn id="91" dur="1" fill="hold">
                                          <p:stCondLst>
                                            <p:cond delay="0"/>
                                          </p:stCondLst>
                                        </p:cTn>
                                        <p:tgtEl>
                                          <p:spTgt spid="24"/>
                                        </p:tgtEl>
                                        <p:attrNameLst>
                                          <p:attrName>style.visibility</p:attrName>
                                        </p:attrNameLst>
                                      </p:cBhvr>
                                      <p:to>
                                        <p:strVal val="visible"/>
                                      </p:to>
                                    </p:set>
                                    <p:animEffect transition="in" filter="barn(outHorizontal)">
                                      <p:cBhvr>
                                        <p:cTn id="92" dur="2390"/>
                                        <p:tgtEl>
                                          <p:spTgt spid="24"/>
                                        </p:tgtEl>
                                      </p:cBhvr>
                                    </p:animEffect>
                                  </p:childTnLst>
                                </p:cTn>
                              </p:par>
                              <p:par>
                                <p:cTn id="93" presetID="8" presetClass="emph" presetSubtype="0" fill="hold" grpId="2" nodeType="withEffect">
                                  <p:stCondLst>
                                    <p:cond delay="0"/>
                                  </p:stCondLst>
                                  <p:childTnLst>
                                    <p:animRot by="-21600000">
                                      <p:cBhvr>
                                        <p:cTn id="94" dur="2390" fill="hold"/>
                                        <p:tgtEl>
                                          <p:spTgt spid="24"/>
                                        </p:tgtEl>
                                        <p:attrNameLst>
                                          <p:attrName>r</p:attrName>
                                        </p:attrNameLst>
                                      </p:cBhvr>
                                    </p:animRot>
                                  </p:childTnLst>
                                </p:cTn>
                              </p:par>
                              <p:par>
                                <p:cTn id="95" presetID="2" presetClass="entr" presetSubtype="3" fill="hold" grpId="0" nodeType="withEffect">
                                  <p:stCondLst>
                                    <p:cond delay="0"/>
                                  </p:stCondLst>
                                  <p:childTnLst>
                                    <p:set>
                                      <p:cBhvr>
                                        <p:cTn id="96" dur="1" fill="hold">
                                          <p:stCondLst>
                                            <p:cond delay="0"/>
                                          </p:stCondLst>
                                        </p:cTn>
                                        <p:tgtEl>
                                          <p:spTgt spid="25"/>
                                        </p:tgtEl>
                                        <p:attrNameLst>
                                          <p:attrName>style.visibility</p:attrName>
                                        </p:attrNameLst>
                                      </p:cBhvr>
                                      <p:to>
                                        <p:strVal val="visible"/>
                                      </p:to>
                                    </p:set>
                                    <p:anim calcmode="lin" valueType="num">
                                      <p:cBhvr additive="base">
                                        <p:cTn id="97" dur="2390" fill="hold"/>
                                        <p:tgtEl>
                                          <p:spTgt spid="25"/>
                                        </p:tgtEl>
                                        <p:attrNameLst>
                                          <p:attrName>ppt_x</p:attrName>
                                        </p:attrNameLst>
                                      </p:cBhvr>
                                      <p:tavLst>
                                        <p:tav tm="0">
                                          <p:val>
                                            <p:strVal val="1+#ppt_w/2"/>
                                          </p:val>
                                        </p:tav>
                                        <p:tav tm="100000">
                                          <p:val>
                                            <p:strVal val="#ppt_x"/>
                                          </p:val>
                                        </p:tav>
                                      </p:tavLst>
                                    </p:anim>
                                    <p:anim calcmode="lin" valueType="num">
                                      <p:cBhvr additive="base">
                                        <p:cTn id="98" dur="2390" fill="hold"/>
                                        <p:tgtEl>
                                          <p:spTgt spid="25"/>
                                        </p:tgtEl>
                                        <p:attrNameLst>
                                          <p:attrName>ppt_y</p:attrName>
                                        </p:attrNameLst>
                                      </p:cBhvr>
                                      <p:tavLst>
                                        <p:tav tm="0">
                                          <p:val>
                                            <p:strVal val="0-#ppt_h/2"/>
                                          </p:val>
                                        </p:tav>
                                        <p:tav tm="100000">
                                          <p:val>
                                            <p:strVal val="#ppt_y"/>
                                          </p:val>
                                        </p:tav>
                                      </p:tavLst>
                                    </p:anim>
                                  </p:childTnLst>
                                </p:cTn>
                              </p:par>
                              <p:par>
                                <p:cTn id="99" presetID="16" presetClass="entr" presetSubtype="42" fill="hold" grpId="1" nodeType="withEffect">
                                  <p:stCondLst>
                                    <p:cond delay="0"/>
                                  </p:stCondLst>
                                  <p:childTnLst>
                                    <p:set>
                                      <p:cBhvr>
                                        <p:cTn id="100" dur="1" fill="hold">
                                          <p:stCondLst>
                                            <p:cond delay="0"/>
                                          </p:stCondLst>
                                        </p:cTn>
                                        <p:tgtEl>
                                          <p:spTgt spid="25"/>
                                        </p:tgtEl>
                                        <p:attrNameLst>
                                          <p:attrName>style.visibility</p:attrName>
                                        </p:attrNameLst>
                                      </p:cBhvr>
                                      <p:to>
                                        <p:strVal val="visible"/>
                                      </p:to>
                                    </p:set>
                                    <p:animEffect transition="in" filter="barn(outHorizontal)">
                                      <p:cBhvr>
                                        <p:cTn id="101" dur="2390"/>
                                        <p:tgtEl>
                                          <p:spTgt spid="25"/>
                                        </p:tgtEl>
                                      </p:cBhvr>
                                    </p:animEffect>
                                  </p:childTnLst>
                                </p:cTn>
                              </p:par>
                              <p:par>
                                <p:cTn id="102" presetID="8" presetClass="emph" presetSubtype="0" fill="hold" grpId="2" nodeType="withEffect">
                                  <p:stCondLst>
                                    <p:cond delay="0"/>
                                  </p:stCondLst>
                                  <p:childTnLst>
                                    <p:animRot by="-21600000">
                                      <p:cBhvr>
                                        <p:cTn id="103" dur="2390" fill="hold"/>
                                        <p:tgtEl>
                                          <p:spTgt spid="25"/>
                                        </p:tgtEl>
                                        <p:attrNameLst>
                                          <p:attrName>r</p:attrName>
                                        </p:attrNameLst>
                                      </p:cBhvr>
                                    </p:animRot>
                                  </p:childTnLst>
                                </p:cTn>
                              </p:par>
                              <p:par>
                                <p:cTn id="104" presetID="2" presetClass="entr" presetSubtype="3" fill="hold" grpId="0" nodeType="withEffect">
                                  <p:stCondLst>
                                    <p:cond delay="0"/>
                                  </p:stCondLst>
                                  <p:childTnLst>
                                    <p:set>
                                      <p:cBhvr>
                                        <p:cTn id="105" dur="1" fill="hold">
                                          <p:stCondLst>
                                            <p:cond delay="0"/>
                                          </p:stCondLst>
                                        </p:cTn>
                                        <p:tgtEl>
                                          <p:spTgt spid="26"/>
                                        </p:tgtEl>
                                        <p:attrNameLst>
                                          <p:attrName>style.visibility</p:attrName>
                                        </p:attrNameLst>
                                      </p:cBhvr>
                                      <p:to>
                                        <p:strVal val="visible"/>
                                      </p:to>
                                    </p:set>
                                    <p:anim calcmode="lin" valueType="num">
                                      <p:cBhvr additive="base">
                                        <p:cTn id="106" dur="2390" fill="hold"/>
                                        <p:tgtEl>
                                          <p:spTgt spid="26"/>
                                        </p:tgtEl>
                                        <p:attrNameLst>
                                          <p:attrName>ppt_x</p:attrName>
                                        </p:attrNameLst>
                                      </p:cBhvr>
                                      <p:tavLst>
                                        <p:tav tm="0">
                                          <p:val>
                                            <p:strVal val="1+#ppt_w/2"/>
                                          </p:val>
                                        </p:tav>
                                        <p:tav tm="100000">
                                          <p:val>
                                            <p:strVal val="#ppt_x"/>
                                          </p:val>
                                        </p:tav>
                                      </p:tavLst>
                                    </p:anim>
                                    <p:anim calcmode="lin" valueType="num">
                                      <p:cBhvr additive="base">
                                        <p:cTn id="107" dur="2390" fill="hold"/>
                                        <p:tgtEl>
                                          <p:spTgt spid="26"/>
                                        </p:tgtEl>
                                        <p:attrNameLst>
                                          <p:attrName>ppt_y</p:attrName>
                                        </p:attrNameLst>
                                      </p:cBhvr>
                                      <p:tavLst>
                                        <p:tav tm="0">
                                          <p:val>
                                            <p:strVal val="0-#ppt_h/2"/>
                                          </p:val>
                                        </p:tav>
                                        <p:tav tm="100000">
                                          <p:val>
                                            <p:strVal val="#ppt_y"/>
                                          </p:val>
                                        </p:tav>
                                      </p:tavLst>
                                    </p:anim>
                                  </p:childTnLst>
                                </p:cTn>
                              </p:par>
                              <p:par>
                                <p:cTn id="108" presetID="16" presetClass="entr" presetSubtype="42" fill="hold" grpId="1" nodeType="with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barn(outHorizontal)">
                                      <p:cBhvr>
                                        <p:cTn id="110" dur="2390"/>
                                        <p:tgtEl>
                                          <p:spTgt spid="26"/>
                                        </p:tgtEl>
                                      </p:cBhvr>
                                    </p:animEffect>
                                  </p:childTnLst>
                                </p:cTn>
                              </p:par>
                              <p:par>
                                <p:cTn id="111" presetID="8" presetClass="emph" presetSubtype="0" fill="hold" grpId="2" nodeType="withEffect">
                                  <p:stCondLst>
                                    <p:cond delay="0"/>
                                  </p:stCondLst>
                                  <p:childTnLst>
                                    <p:animRot by="-21600000">
                                      <p:cBhvr>
                                        <p:cTn id="112" dur="2390" fill="hold"/>
                                        <p:tgtEl>
                                          <p:spTgt spid="26"/>
                                        </p:tgtEl>
                                        <p:attrNameLst>
                                          <p:attrName>r</p:attrName>
                                        </p:attrNameLst>
                                      </p:cBhvr>
                                    </p:animRot>
                                  </p:childTnLst>
                                </p:cTn>
                              </p:par>
                              <p:par>
                                <p:cTn id="113" presetID="2" presetClass="entr" presetSubtype="3" fill="hold" grpId="0" nodeType="withEffect">
                                  <p:stCondLst>
                                    <p:cond delay="0"/>
                                  </p:stCondLst>
                                  <p:childTnLst>
                                    <p:set>
                                      <p:cBhvr>
                                        <p:cTn id="114" dur="1" fill="hold">
                                          <p:stCondLst>
                                            <p:cond delay="0"/>
                                          </p:stCondLst>
                                        </p:cTn>
                                        <p:tgtEl>
                                          <p:spTgt spid="27"/>
                                        </p:tgtEl>
                                        <p:attrNameLst>
                                          <p:attrName>style.visibility</p:attrName>
                                        </p:attrNameLst>
                                      </p:cBhvr>
                                      <p:to>
                                        <p:strVal val="visible"/>
                                      </p:to>
                                    </p:set>
                                    <p:anim calcmode="lin" valueType="num">
                                      <p:cBhvr additive="base">
                                        <p:cTn id="115" dur="2390" fill="hold"/>
                                        <p:tgtEl>
                                          <p:spTgt spid="27"/>
                                        </p:tgtEl>
                                        <p:attrNameLst>
                                          <p:attrName>ppt_x</p:attrName>
                                        </p:attrNameLst>
                                      </p:cBhvr>
                                      <p:tavLst>
                                        <p:tav tm="0">
                                          <p:val>
                                            <p:strVal val="1+#ppt_w/2"/>
                                          </p:val>
                                        </p:tav>
                                        <p:tav tm="100000">
                                          <p:val>
                                            <p:strVal val="#ppt_x"/>
                                          </p:val>
                                        </p:tav>
                                      </p:tavLst>
                                    </p:anim>
                                    <p:anim calcmode="lin" valueType="num">
                                      <p:cBhvr additive="base">
                                        <p:cTn id="116" dur="2390" fill="hold"/>
                                        <p:tgtEl>
                                          <p:spTgt spid="27"/>
                                        </p:tgtEl>
                                        <p:attrNameLst>
                                          <p:attrName>ppt_y</p:attrName>
                                        </p:attrNameLst>
                                      </p:cBhvr>
                                      <p:tavLst>
                                        <p:tav tm="0">
                                          <p:val>
                                            <p:strVal val="0-#ppt_h/2"/>
                                          </p:val>
                                        </p:tav>
                                        <p:tav tm="100000">
                                          <p:val>
                                            <p:strVal val="#ppt_y"/>
                                          </p:val>
                                        </p:tav>
                                      </p:tavLst>
                                    </p:anim>
                                  </p:childTnLst>
                                </p:cTn>
                              </p:par>
                              <p:par>
                                <p:cTn id="117" presetID="16" presetClass="entr" presetSubtype="42" fill="hold" grpId="1" nodeType="withEffect">
                                  <p:stCondLst>
                                    <p:cond delay="0"/>
                                  </p:stCondLst>
                                  <p:childTnLst>
                                    <p:set>
                                      <p:cBhvr>
                                        <p:cTn id="118" dur="1" fill="hold">
                                          <p:stCondLst>
                                            <p:cond delay="0"/>
                                          </p:stCondLst>
                                        </p:cTn>
                                        <p:tgtEl>
                                          <p:spTgt spid="27"/>
                                        </p:tgtEl>
                                        <p:attrNameLst>
                                          <p:attrName>style.visibility</p:attrName>
                                        </p:attrNameLst>
                                      </p:cBhvr>
                                      <p:to>
                                        <p:strVal val="visible"/>
                                      </p:to>
                                    </p:set>
                                    <p:animEffect transition="in" filter="barn(outHorizontal)">
                                      <p:cBhvr>
                                        <p:cTn id="119" dur="2390"/>
                                        <p:tgtEl>
                                          <p:spTgt spid="27"/>
                                        </p:tgtEl>
                                      </p:cBhvr>
                                    </p:animEffect>
                                  </p:childTnLst>
                                </p:cTn>
                              </p:par>
                              <p:par>
                                <p:cTn id="120" presetID="8" presetClass="emph" presetSubtype="0" fill="hold" grpId="2" nodeType="withEffect">
                                  <p:stCondLst>
                                    <p:cond delay="0"/>
                                  </p:stCondLst>
                                  <p:childTnLst>
                                    <p:animRot by="-21600000">
                                      <p:cBhvr>
                                        <p:cTn id="121" dur="2390" fill="hold"/>
                                        <p:tgtEl>
                                          <p:spTgt spid="27"/>
                                        </p:tgtEl>
                                        <p:attrNameLst>
                                          <p:attrName>r</p:attrName>
                                        </p:attrNameLst>
                                      </p:cBhvr>
                                    </p:animRot>
                                  </p:childTnLst>
                                </p:cTn>
                              </p:par>
                              <p:par>
                                <p:cTn id="122" presetID="2" presetClass="entr" presetSubtype="3" fill="hold" grpId="0" nodeType="withEffect">
                                  <p:stCondLst>
                                    <p:cond delay="0"/>
                                  </p:stCondLst>
                                  <p:childTnLst>
                                    <p:set>
                                      <p:cBhvr>
                                        <p:cTn id="123" dur="1" fill="hold">
                                          <p:stCondLst>
                                            <p:cond delay="0"/>
                                          </p:stCondLst>
                                        </p:cTn>
                                        <p:tgtEl>
                                          <p:spTgt spid="28"/>
                                        </p:tgtEl>
                                        <p:attrNameLst>
                                          <p:attrName>style.visibility</p:attrName>
                                        </p:attrNameLst>
                                      </p:cBhvr>
                                      <p:to>
                                        <p:strVal val="visible"/>
                                      </p:to>
                                    </p:set>
                                    <p:anim calcmode="lin" valueType="num">
                                      <p:cBhvr additive="base">
                                        <p:cTn id="124" dur="2390" fill="hold"/>
                                        <p:tgtEl>
                                          <p:spTgt spid="28"/>
                                        </p:tgtEl>
                                        <p:attrNameLst>
                                          <p:attrName>ppt_x</p:attrName>
                                        </p:attrNameLst>
                                      </p:cBhvr>
                                      <p:tavLst>
                                        <p:tav tm="0">
                                          <p:val>
                                            <p:strVal val="1+#ppt_w/2"/>
                                          </p:val>
                                        </p:tav>
                                        <p:tav tm="100000">
                                          <p:val>
                                            <p:strVal val="#ppt_x"/>
                                          </p:val>
                                        </p:tav>
                                      </p:tavLst>
                                    </p:anim>
                                    <p:anim calcmode="lin" valueType="num">
                                      <p:cBhvr additive="base">
                                        <p:cTn id="125" dur="2390" fill="hold"/>
                                        <p:tgtEl>
                                          <p:spTgt spid="28"/>
                                        </p:tgtEl>
                                        <p:attrNameLst>
                                          <p:attrName>ppt_y</p:attrName>
                                        </p:attrNameLst>
                                      </p:cBhvr>
                                      <p:tavLst>
                                        <p:tav tm="0">
                                          <p:val>
                                            <p:strVal val="0-#ppt_h/2"/>
                                          </p:val>
                                        </p:tav>
                                        <p:tav tm="100000">
                                          <p:val>
                                            <p:strVal val="#ppt_y"/>
                                          </p:val>
                                        </p:tav>
                                      </p:tavLst>
                                    </p:anim>
                                  </p:childTnLst>
                                </p:cTn>
                              </p:par>
                              <p:par>
                                <p:cTn id="126" presetID="16" presetClass="entr" presetSubtype="42" fill="hold" grpId="1" nodeType="withEffect">
                                  <p:stCondLst>
                                    <p:cond delay="0"/>
                                  </p:stCondLst>
                                  <p:childTnLst>
                                    <p:set>
                                      <p:cBhvr>
                                        <p:cTn id="127" dur="1" fill="hold">
                                          <p:stCondLst>
                                            <p:cond delay="0"/>
                                          </p:stCondLst>
                                        </p:cTn>
                                        <p:tgtEl>
                                          <p:spTgt spid="28"/>
                                        </p:tgtEl>
                                        <p:attrNameLst>
                                          <p:attrName>style.visibility</p:attrName>
                                        </p:attrNameLst>
                                      </p:cBhvr>
                                      <p:to>
                                        <p:strVal val="visible"/>
                                      </p:to>
                                    </p:set>
                                    <p:animEffect transition="in" filter="barn(outHorizontal)">
                                      <p:cBhvr>
                                        <p:cTn id="128" dur="2390"/>
                                        <p:tgtEl>
                                          <p:spTgt spid="28"/>
                                        </p:tgtEl>
                                      </p:cBhvr>
                                    </p:animEffect>
                                  </p:childTnLst>
                                </p:cTn>
                              </p:par>
                              <p:par>
                                <p:cTn id="129" presetID="8" presetClass="emph" presetSubtype="0" fill="hold" grpId="2" nodeType="withEffect">
                                  <p:stCondLst>
                                    <p:cond delay="0"/>
                                  </p:stCondLst>
                                  <p:childTnLst>
                                    <p:animRot by="-21600000">
                                      <p:cBhvr>
                                        <p:cTn id="130" dur="2390" fill="hold"/>
                                        <p:tgtEl>
                                          <p:spTgt spid="28"/>
                                        </p:tgtEl>
                                        <p:attrNameLst>
                                          <p:attrName>r</p:attrName>
                                        </p:attrNameLst>
                                      </p:cBhvr>
                                    </p:animRot>
                                  </p:childTnLst>
                                </p:cTn>
                              </p:par>
                              <p:par>
                                <p:cTn id="131" presetID="2" presetClass="entr" presetSubtype="9" fill="hold" grpId="0" nodeType="withEffect">
                                  <p:stCondLst>
                                    <p:cond delay="0"/>
                                  </p:stCondLst>
                                  <p:childTnLst>
                                    <p:set>
                                      <p:cBhvr>
                                        <p:cTn id="132" dur="1" fill="hold">
                                          <p:stCondLst>
                                            <p:cond delay="0"/>
                                          </p:stCondLst>
                                        </p:cTn>
                                        <p:tgtEl>
                                          <p:spTgt spid="17"/>
                                        </p:tgtEl>
                                        <p:attrNameLst>
                                          <p:attrName>style.visibility</p:attrName>
                                        </p:attrNameLst>
                                      </p:cBhvr>
                                      <p:to>
                                        <p:strVal val="visible"/>
                                      </p:to>
                                    </p:set>
                                    <p:anim calcmode="lin" valueType="num">
                                      <p:cBhvr additive="base">
                                        <p:cTn id="133" dur="2390" fill="hold"/>
                                        <p:tgtEl>
                                          <p:spTgt spid="17"/>
                                        </p:tgtEl>
                                        <p:attrNameLst>
                                          <p:attrName>ppt_x</p:attrName>
                                        </p:attrNameLst>
                                      </p:cBhvr>
                                      <p:tavLst>
                                        <p:tav tm="0">
                                          <p:val>
                                            <p:strVal val="0-#ppt_w/2"/>
                                          </p:val>
                                        </p:tav>
                                        <p:tav tm="100000">
                                          <p:val>
                                            <p:strVal val="#ppt_x"/>
                                          </p:val>
                                        </p:tav>
                                      </p:tavLst>
                                    </p:anim>
                                    <p:anim calcmode="lin" valueType="num">
                                      <p:cBhvr additive="base">
                                        <p:cTn id="134" dur="2390" fill="hold"/>
                                        <p:tgtEl>
                                          <p:spTgt spid="17"/>
                                        </p:tgtEl>
                                        <p:attrNameLst>
                                          <p:attrName>ppt_y</p:attrName>
                                        </p:attrNameLst>
                                      </p:cBhvr>
                                      <p:tavLst>
                                        <p:tav tm="0">
                                          <p:val>
                                            <p:strVal val="0-#ppt_h/2"/>
                                          </p:val>
                                        </p:tav>
                                        <p:tav tm="100000">
                                          <p:val>
                                            <p:strVal val="#ppt_y"/>
                                          </p:val>
                                        </p:tav>
                                      </p:tavLst>
                                    </p:anim>
                                  </p:childTnLst>
                                </p:cTn>
                              </p:par>
                              <p:par>
                                <p:cTn id="135" presetID="16" presetClass="entr" presetSubtype="42" fill="hold" grpId="1" nodeType="withEffect">
                                  <p:stCondLst>
                                    <p:cond delay="0"/>
                                  </p:stCondLst>
                                  <p:childTnLst>
                                    <p:set>
                                      <p:cBhvr>
                                        <p:cTn id="136" dur="1" fill="hold">
                                          <p:stCondLst>
                                            <p:cond delay="0"/>
                                          </p:stCondLst>
                                        </p:cTn>
                                        <p:tgtEl>
                                          <p:spTgt spid="17"/>
                                        </p:tgtEl>
                                        <p:attrNameLst>
                                          <p:attrName>style.visibility</p:attrName>
                                        </p:attrNameLst>
                                      </p:cBhvr>
                                      <p:to>
                                        <p:strVal val="visible"/>
                                      </p:to>
                                    </p:set>
                                    <p:animEffect transition="in" filter="barn(outHorizontal)">
                                      <p:cBhvr>
                                        <p:cTn id="137" dur="2390"/>
                                        <p:tgtEl>
                                          <p:spTgt spid="17"/>
                                        </p:tgtEl>
                                      </p:cBhvr>
                                    </p:animEffect>
                                  </p:childTnLst>
                                </p:cTn>
                              </p:par>
                              <p:par>
                                <p:cTn id="138" presetID="8" presetClass="emph" presetSubtype="0" fill="hold" grpId="2" nodeType="withEffect">
                                  <p:stCondLst>
                                    <p:cond delay="0"/>
                                  </p:stCondLst>
                                  <p:childTnLst>
                                    <p:animRot by="21600000">
                                      <p:cBhvr>
                                        <p:cTn id="139" dur="2390" fill="hold"/>
                                        <p:tgtEl>
                                          <p:spTgt spid="17"/>
                                        </p:tgtEl>
                                        <p:attrNameLst>
                                          <p:attrName>r</p:attrName>
                                        </p:attrNameLst>
                                      </p:cBhvr>
                                    </p:animRot>
                                  </p:childTnLst>
                                </p:cTn>
                              </p:par>
                              <p:par>
                                <p:cTn id="140" presetID="2" presetClass="entr" presetSubtype="9" fill="hold" grpId="0" nodeType="withEffect">
                                  <p:stCondLst>
                                    <p:cond delay="0"/>
                                  </p:stCondLst>
                                  <p:childTnLst>
                                    <p:set>
                                      <p:cBhvr>
                                        <p:cTn id="141" dur="1" fill="hold">
                                          <p:stCondLst>
                                            <p:cond delay="0"/>
                                          </p:stCondLst>
                                        </p:cTn>
                                        <p:tgtEl>
                                          <p:spTgt spid="18"/>
                                        </p:tgtEl>
                                        <p:attrNameLst>
                                          <p:attrName>style.visibility</p:attrName>
                                        </p:attrNameLst>
                                      </p:cBhvr>
                                      <p:to>
                                        <p:strVal val="visible"/>
                                      </p:to>
                                    </p:set>
                                    <p:anim calcmode="lin" valueType="num">
                                      <p:cBhvr additive="base">
                                        <p:cTn id="142" dur="2390" fill="hold"/>
                                        <p:tgtEl>
                                          <p:spTgt spid="18"/>
                                        </p:tgtEl>
                                        <p:attrNameLst>
                                          <p:attrName>ppt_x</p:attrName>
                                        </p:attrNameLst>
                                      </p:cBhvr>
                                      <p:tavLst>
                                        <p:tav tm="0">
                                          <p:val>
                                            <p:strVal val="0-#ppt_w/2"/>
                                          </p:val>
                                        </p:tav>
                                        <p:tav tm="100000">
                                          <p:val>
                                            <p:strVal val="#ppt_x"/>
                                          </p:val>
                                        </p:tav>
                                      </p:tavLst>
                                    </p:anim>
                                    <p:anim calcmode="lin" valueType="num">
                                      <p:cBhvr additive="base">
                                        <p:cTn id="143" dur="2390" fill="hold"/>
                                        <p:tgtEl>
                                          <p:spTgt spid="18"/>
                                        </p:tgtEl>
                                        <p:attrNameLst>
                                          <p:attrName>ppt_y</p:attrName>
                                        </p:attrNameLst>
                                      </p:cBhvr>
                                      <p:tavLst>
                                        <p:tav tm="0">
                                          <p:val>
                                            <p:strVal val="0-#ppt_h/2"/>
                                          </p:val>
                                        </p:tav>
                                        <p:tav tm="100000">
                                          <p:val>
                                            <p:strVal val="#ppt_y"/>
                                          </p:val>
                                        </p:tav>
                                      </p:tavLst>
                                    </p:anim>
                                  </p:childTnLst>
                                </p:cTn>
                              </p:par>
                              <p:par>
                                <p:cTn id="144" presetID="16" presetClass="entr" presetSubtype="42" fill="hold" grpId="1" nodeType="withEffect">
                                  <p:stCondLst>
                                    <p:cond delay="0"/>
                                  </p:stCondLst>
                                  <p:childTnLst>
                                    <p:set>
                                      <p:cBhvr>
                                        <p:cTn id="145" dur="1" fill="hold">
                                          <p:stCondLst>
                                            <p:cond delay="0"/>
                                          </p:stCondLst>
                                        </p:cTn>
                                        <p:tgtEl>
                                          <p:spTgt spid="18"/>
                                        </p:tgtEl>
                                        <p:attrNameLst>
                                          <p:attrName>style.visibility</p:attrName>
                                        </p:attrNameLst>
                                      </p:cBhvr>
                                      <p:to>
                                        <p:strVal val="visible"/>
                                      </p:to>
                                    </p:set>
                                    <p:animEffect transition="in" filter="barn(outHorizontal)">
                                      <p:cBhvr>
                                        <p:cTn id="146" dur="2390"/>
                                        <p:tgtEl>
                                          <p:spTgt spid="18"/>
                                        </p:tgtEl>
                                      </p:cBhvr>
                                    </p:animEffect>
                                  </p:childTnLst>
                                </p:cTn>
                              </p:par>
                              <p:par>
                                <p:cTn id="147" presetID="8" presetClass="emph" presetSubtype="0" fill="hold" grpId="2" nodeType="withEffect">
                                  <p:stCondLst>
                                    <p:cond delay="0"/>
                                  </p:stCondLst>
                                  <p:childTnLst>
                                    <p:animRot by="21600000">
                                      <p:cBhvr>
                                        <p:cTn id="148" dur="2390" fill="hold"/>
                                        <p:tgtEl>
                                          <p:spTgt spid="18"/>
                                        </p:tgtEl>
                                        <p:attrNameLst>
                                          <p:attrName>r</p:attrName>
                                        </p:attrNameLst>
                                      </p:cBhvr>
                                    </p:animRot>
                                  </p:childTnLst>
                                </p:cTn>
                              </p:par>
                              <p:par>
                                <p:cTn id="149" presetID="2" presetClass="entr" presetSubtype="9" fill="hold" grpId="0" nodeType="withEffect">
                                  <p:stCondLst>
                                    <p:cond delay="0"/>
                                  </p:stCondLst>
                                  <p:childTnLst>
                                    <p:set>
                                      <p:cBhvr>
                                        <p:cTn id="150" dur="1" fill="hold">
                                          <p:stCondLst>
                                            <p:cond delay="0"/>
                                          </p:stCondLst>
                                        </p:cTn>
                                        <p:tgtEl>
                                          <p:spTgt spid="19"/>
                                        </p:tgtEl>
                                        <p:attrNameLst>
                                          <p:attrName>style.visibility</p:attrName>
                                        </p:attrNameLst>
                                      </p:cBhvr>
                                      <p:to>
                                        <p:strVal val="visible"/>
                                      </p:to>
                                    </p:set>
                                    <p:anim calcmode="lin" valueType="num">
                                      <p:cBhvr additive="base">
                                        <p:cTn id="151" dur="2390" fill="hold"/>
                                        <p:tgtEl>
                                          <p:spTgt spid="19"/>
                                        </p:tgtEl>
                                        <p:attrNameLst>
                                          <p:attrName>ppt_x</p:attrName>
                                        </p:attrNameLst>
                                      </p:cBhvr>
                                      <p:tavLst>
                                        <p:tav tm="0">
                                          <p:val>
                                            <p:strVal val="0-#ppt_w/2"/>
                                          </p:val>
                                        </p:tav>
                                        <p:tav tm="100000">
                                          <p:val>
                                            <p:strVal val="#ppt_x"/>
                                          </p:val>
                                        </p:tav>
                                      </p:tavLst>
                                    </p:anim>
                                    <p:anim calcmode="lin" valueType="num">
                                      <p:cBhvr additive="base">
                                        <p:cTn id="152" dur="2390" fill="hold"/>
                                        <p:tgtEl>
                                          <p:spTgt spid="19"/>
                                        </p:tgtEl>
                                        <p:attrNameLst>
                                          <p:attrName>ppt_y</p:attrName>
                                        </p:attrNameLst>
                                      </p:cBhvr>
                                      <p:tavLst>
                                        <p:tav tm="0">
                                          <p:val>
                                            <p:strVal val="0-#ppt_h/2"/>
                                          </p:val>
                                        </p:tav>
                                        <p:tav tm="100000">
                                          <p:val>
                                            <p:strVal val="#ppt_y"/>
                                          </p:val>
                                        </p:tav>
                                      </p:tavLst>
                                    </p:anim>
                                  </p:childTnLst>
                                </p:cTn>
                              </p:par>
                              <p:par>
                                <p:cTn id="153" presetID="16" presetClass="entr" presetSubtype="42" fill="hold" grpId="1" nodeType="withEffect">
                                  <p:stCondLst>
                                    <p:cond delay="0"/>
                                  </p:stCondLst>
                                  <p:childTnLst>
                                    <p:set>
                                      <p:cBhvr>
                                        <p:cTn id="154" dur="1" fill="hold">
                                          <p:stCondLst>
                                            <p:cond delay="0"/>
                                          </p:stCondLst>
                                        </p:cTn>
                                        <p:tgtEl>
                                          <p:spTgt spid="19"/>
                                        </p:tgtEl>
                                        <p:attrNameLst>
                                          <p:attrName>style.visibility</p:attrName>
                                        </p:attrNameLst>
                                      </p:cBhvr>
                                      <p:to>
                                        <p:strVal val="visible"/>
                                      </p:to>
                                    </p:set>
                                    <p:animEffect transition="in" filter="barn(outHorizontal)">
                                      <p:cBhvr>
                                        <p:cTn id="155" dur="2390"/>
                                        <p:tgtEl>
                                          <p:spTgt spid="19"/>
                                        </p:tgtEl>
                                      </p:cBhvr>
                                    </p:animEffect>
                                  </p:childTnLst>
                                </p:cTn>
                              </p:par>
                              <p:par>
                                <p:cTn id="156" presetID="8" presetClass="emph" presetSubtype="0" fill="hold" grpId="2" nodeType="withEffect">
                                  <p:stCondLst>
                                    <p:cond delay="0"/>
                                  </p:stCondLst>
                                  <p:childTnLst>
                                    <p:animRot by="21600000">
                                      <p:cBhvr>
                                        <p:cTn id="157" dur="2390" fill="hold"/>
                                        <p:tgtEl>
                                          <p:spTgt spid="19"/>
                                        </p:tgtEl>
                                        <p:attrNameLst>
                                          <p:attrName>r</p:attrName>
                                        </p:attrNameLst>
                                      </p:cBhvr>
                                    </p:animRot>
                                  </p:childTnLst>
                                </p:cTn>
                              </p:par>
                              <p:par>
                                <p:cTn id="158" presetID="2" presetClass="entr" presetSubtype="9" fill="hold" grpId="0" nodeType="withEffect">
                                  <p:stCondLst>
                                    <p:cond delay="0"/>
                                  </p:stCondLst>
                                  <p:childTnLst>
                                    <p:set>
                                      <p:cBhvr>
                                        <p:cTn id="159" dur="1" fill="hold">
                                          <p:stCondLst>
                                            <p:cond delay="0"/>
                                          </p:stCondLst>
                                        </p:cTn>
                                        <p:tgtEl>
                                          <p:spTgt spid="20"/>
                                        </p:tgtEl>
                                        <p:attrNameLst>
                                          <p:attrName>style.visibility</p:attrName>
                                        </p:attrNameLst>
                                      </p:cBhvr>
                                      <p:to>
                                        <p:strVal val="visible"/>
                                      </p:to>
                                    </p:set>
                                    <p:anim calcmode="lin" valueType="num">
                                      <p:cBhvr additive="base">
                                        <p:cTn id="160" dur="2390" fill="hold"/>
                                        <p:tgtEl>
                                          <p:spTgt spid="20"/>
                                        </p:tgtEl>
                                        <p:attrNameLst>
                                          <p:attrName>ppt_x</p:attrName>
                                        </p:attrNameLst>
                                      </p:cBhvr>
                                      <p:tavLst>
                                        <p:tav tm="0">
                                          <p:val>
                                            <p:strVal val="0-#ppt_w/2"/>
                                          </p:val>
                                        </p:tav>
                                        <p:tav tm="100000">
                                          <p:val>
                                            <p:strVal val="#ppt_x"/>
                                          </p:val>
                                        </p:tav>
                                      </p:tavLst>
                                    </p:anim>
                                    <p:anim calcmode="lin" valueType="num">
                                      <p:cBhvr additive="base">
                                        <p:cTn id="161" dur="2390" fill="hold"/>
                                        <p:tgtEl>
                                          <p:spTgt spid="20"/>
                                        </p:tgtEl>
                                        <p:attrNameLst>
                                          <p:attrName>ppt_y</p:attrName>
                                        </p:attrNameLst>
                                      </p:cBhvr>
                                      <p:tavLst>
                                        <p:tav tm="0">
                                          <p:val>
                                            <p:strVal val="0-#ppt_h/2"/>
                                          </p:val>
                                        </p:tav>
                                        <p:tav tm="100000">
                                          <p:val>
                                            <p:strVal val="#ppt_y"/>
                                          </p:val>
                                        </p:tav>
                                      </p:tavLst>
                                    </p:anim>
                                  </p:childTnLst>
                                </p:cTn>
                              </p:par>
                              <p:par>
                                <p:cTn id="162" presetID="16" presetClass="entr" presetSubtype="42" fill="hold" grpId="1" nodeType="withEffect">
                                  <p:stCondLst>
                                    <p:cond delay="0"/>
                                  </p:stCondLst>
                                  <p:childTnLst>
                                    <p:set>
                                      <p:cBhvr>
                                        <p:cTn id="163" dur="1" fill="hold">
                                          <p:stCondLst>
                                            <p:cond delay="0"/>
                                          </p:stCondLst>
                                        </p:cTn>
                                        <p:tgtEl>
                                          <p:spTgt spid="20"/>
                                        </p:tgtEl>
                                        <p:attrNameLst>
                                          <p:attrName>style.visibility</p:attrName>
                                        </p:attrNameLst>
                                      </p:cBhvr>
                                      <p:to>
                                        <p:strVal val="visible"/>
                                      </p:to>
                                    </p:set>
                                    <p:animEffect transition="in" filter="barn(outHorizontal)">
                                      <p:cBhvr>
                                        <p:cTn id="164" dur="2390"/>
                                        <p:tgtEl>
                                          <p:spTgt spid="20"/>
                                        </p:tgtEl>
                                      </p:cBhvr>
                                    </p:animEffect>
                                  </p:childTnLst>
                                </p:cTn>
                              </p:par>
                              <p:par>
                                <p:cTn id="165" presetID="8" presetClass="emph" presetSubtype="0" fill="hold" grpId="2" nodeType="withEffect">
                                  <p:stCondLst>
                                    <p:cond delay="0"/>
                                  </p:stCondLst>
                                  <p:childTnLst>
                                    <p:animRot by="21600000">
                                      <p:cBhvr>
                                        <p:cTn id="166" dur="2390" fill="hold"/>
                                        <p:tgtEl>
                                          <p:spTgt spid="20"/>
                                        </p:tgtEl>
                                        <p:attrNameLst>
                                          <p:attrName>r</p:attrName>
                                        </p:attrNameLst>
                                      </p:cBhvr>
                                    </p:animRot>
                                  </p:childTnLst>
                                </p:cTn>
                              </p:par>
                              <p:par>
                                <p:cTn id="167" presetID="2" presetClass="entr" presetSubtype="9" fill="hold" grpId="0" nodeType="withEffect">
                                  <p:stCondLst>
                                    <p:cond delay="0"/>
                                  </p:stCondLst>
                                  <p:childTnLst>
                                    <p:set>
                                      <p:cBhvr>
                                        <p:cTn id="168" dur="1" fill="hold">
                                          <p:stCondLst>
                                            <p:cond delay="0"/>
                                          </p:stCondLst>
                                        </p:cTn>
                                        <p:tgtEl>
                                          <p:spTgt spid="21"/>
                                        </p:tgtEl>
                                        <p:attrNameLst>
                                          <p:attrName>style.visibility</p:attrName>
                                        </p:attrNameLst>
                                      </p:cBhvr>
                                      <p:to>
                                        <p:strVal val="visible"/>
                                      </p:to>
                                    </p:set>
                                    <p:anim calcmode="lin" valueType="num">
                                      <p:cBhvr additive="base">
                                        <p:cTn id="169" dur="2390" fill="hold"/>
                                        <p:tgtEl>
                                          <p:spTgt spid="21"/>
                                        </p:tgtEl>
                                        <p:attrNameLst>
                                          <p:attrName>ppt_x</p:attrName>
                                        </p:attrNameLst>
                                      </p:cBhvr>
                                      <p:tavLst>
                                        <p:tav tm="0">
                                          <p:val>
                                            <p:strVal val="0-#ppt_w/2"/>
                                          </p:val>
                                        </p:tav>
                                        <p:tav tm="100000">
                                          <p:val>
                                            <p:strVal val="#ppt_x"/>
                                          </p:val>
                                        </p:tav>
                                      </p:tavLst>
                                    </p:anim>
                                    <p:anim calcmode="lin" valueType="num">
                                      <p:cBhvr additive="base">
                                        <p:cTn id="170" dur="2390" fill="hold"/>
                                        <p:tgtEl>
                                          <p:spTgt spid="21"/>
                                        </p:tgtEl>
                                        <p:attrNameLst>
                                          <p:attrName>ppt_y</p:attrName>
                                        </p:attrNameLst>
                                      </p:cBhvr>
                                      <p:tavLst>
                                        <p:tav tm="0">
                                          <p:val>
                                            <p:strVal val="0-#ppt_h/2"/>
                                          </p:val>
                                        </p:tav>
                                        <p:tav tm="100000">
                                          <p:val>
                                            <p:strVal val="#ppt_y"/>
                                          </p:val>
                                        </p:tav>
                                      </p:tavLst>
                                    </p:anim>
                                  </p:childTnLst>
                                </p:cTn>
                              </p:par>
                              <p:par>
                                <p:cTn id="171" presetID="16" presetClass="entr" presetSubtype="42" fill="hold" grpId="1" nodeType="withEffect">
                                  <p:stCondLst>
                                    <p:cond delay="0"/>
                                  </p:stCondLst>
                                  <p:childTnLst>
                                    <p:set>
                                      <p:cBhvr>
                                        <p:cTn id="172" dur="1" fill="hold">
                                          <p:stCondLst>
                                            <p:cond delay="0"/>
                                          </p:stCondLst>
                                        </p:cTn>
                                        <p:tgtEl>
                                          <p:spTgt spid="21"/>
                                        </p:tgtEl>
                                        <p:attrNameLst>
                                          <p:attrName>style.visibility</p:attrName>
                                        </p:attrNameLst>
                                      </p:cBhvr>
                                      <p:to>
                                        <p:strVal val="visible"/>
                                      </p:to>
                                    </p:set>
                                    <p:animEffect transition="in" filter="barn(outHorizontal)">
                                      <p:cBhvr>
                                        <p:cTn id="173" dur="2390"/>
                                        <p:tgtEl>
                                          <p:spTgt spid="21"/>
                                        </p:tgtEl>
                                      </p:cBhvr>
                                    </p:animEffect>
                                  </p:childTnLst>
                                </p:cTn>
                              </p:par>
                              <p:par>
                                <p:cTn id="174" presetID="8" presetClass="emph" presetSubtype="0" fill="hold" grpId="2" nodeType="withEffect">
                                  <p:stCondLst>
                                    <p:cond delay="0"/>
                                  </p:stCondLst>
                                  <p:childTnLst>
                                    <p:animRot by="21600000">
                                      <p:cBhvr>
                                        <p:cTn id="175" dur="2390" fill="hold"/>
                                        <p:tgtEl>
                                          <p:spTgt spid="21"/>
                                        </p:tgtEl>
                                        <p:attrNameLst>
                                          <p:attrName>r</p:attrName>
                                        </p:attrNameLst>
                                      </p:cBhvr>
                                    </p:animRot>
                                  </p:childTnLst>
                                </p:cTn>
                              </p:par>
                              <p:par>
                                <p:cTn id="176" presetID="2" presetClass="entr" presetSubtype="6" fill="hold" grpId="0" nodeType="withEffect">
                                  <p:stCondLst>
                                    <p:cond delay="0"/>
                                  </p:stCondLst>
                                  <p:childTnLst>
                                    <p:set>
                                      <p:cBhvr>
                                        <p:cTn id="177" dur="1" fill="hold">
                                          <p:stCondLst>
                                            <p:cond delay="0"/>
                                          </p:stCondLst>
                                        </p:cTn>
                                        <p:tgtEl>
                                          <p:spTgt spid="4"/>
                                        </p:tgtEl>
                                        <p:attrNameLst>
                                          <p:attrName>style.visibility</p:attrName>
                                        </p:attrNameLst>
                                      </p:cBhvr>
                                      <p:to>
                                        <p:strVal val="visible"/>
                                      </p:to>
                                    </p:set>
                                    <p:anim calcmode="lin" valueType="num">
                                      <p:cBhvr additive="base">
                                        <p:cTn id="178" dur="2390" fill="hold"/>
                                        <p:tgtEl>
                                          <p:spTgt spid="4"/>
                                        </p:tgtEl>
                                        <p:attrNameLst>
                                          <p:attrName>ppt_x</p:attrName>
                                        </p:attrNameLst>
                                      </p:cBhvr>
                                      <p:tavLst>
                                        <p:tav tm="0">
                                          <p:val>
                                            <p:strVal val="1+#ppt_w/2"/>
                                          </p:val>
                                        </p:tav>
                                        <p:tav tm="100000">
                                          <p:val>
                                            <p:strVal val="#ppt_x"/>
                                          </p:val>
                                        </p:tav>
                                      </p:tavLst>
                                    </p:anim>
                                    <p:anim calcmode="lin" valueType="num">
                                      <p:cBhvr additive="base">
                                        <p:cTn id="179" dur="2390" fill="hold"/>
                                        <p:tgtEl>
                                          <p:spTgt spid="4"/>
                                        </p:tgtEl>
                                        <p:attrNameLst>
                                          <p:attrName>ppt_y</p:attrName>
                                        </p:attrNameLst>
                                      </p:cBhvr>
                                      <p:tavLst>
                                        <p:tav tm="0">
                                          <p:val>
                                            <p:strVal val="1+#ppt_h/2"/>
                                          </p:val>
                                        </p:tav>
                                        <p:tav tm="100000">
                                          <p:val>
                                            <p:strVal val="#ppt_y"/>
                                          </p:val>
                                        </p:tav>
                                      </p:tavLst>
                                    </p:anim>
                                  </p:childTnLst>
                                </p:cTn>
                              </p:par>
                              <p:par>
                                <p:cTn id="180" presetID="16" presetClass="entr" presetSubtype="42" fill="hold" grpId="1" nodeType="withEffect">
                                  <p:stCondLst>
                                    <p:cond delay="0"/>
                                  </p:stCondLst>
                                  <p:childTnLst>
                                    <p:set>
                                      <p:cBhvr>
                                        <p:cTn id="181" dur="1" fill="hold">
                                          <p:stCondLst>
                                            <p:cond delay="0"/>
                                          </p:stCondLst>
                                        </p:cTn>
                                        <p:tgtEl>
                                          <p:spTgt spid="4"/>
                                        </p:tgtEl>
                                        <p:attrNameLst>
                                          <p:attrName>style.visibility</p:attrName>
                                        </p:attrNameLst>
                                      </p:cBhvr>
                                      <p:to>
                                        <p:strVal val="visible"/>
                                      </p:to>
                                    </p:set>
                                    <p:animEffect transition="in" filter="barn(outHorizontal)">
                                      <p:cBhvr>
                                        <p:cTn id="182" dur="2390"/>
                                        <p:tgtEl>
                                          <p:spTgt spid="4"/>
                                        </p:tgtEl>
                                      </p:cBhvr>
                                    </p:animEffect>
                                  </p:childTnLst>
                                </p:cTn>
                              </p:par>
                              <p:par>
                                <p:cTn id="183" presetID="8" presetClass="emph" presetSubtype="0" fill="hold" grpId="2" nodeType="withEffect">
                                  <p:stCondLst>
                                    <p:cond delay="0"/>
                                  </p:stCondLst>
                                  <p:childTnLst>
                                    <p:animRot by="21600000">
                                      <p:cBhvr>
                                        <p:cTn id="184" dur="2390" fill="hold"/>
                                        <p:tgtEl>
                                          <p:spTgt spid="4"/>
                                        </p:tgtEl>
                                        <p:attrNameLst>
                                          <p:attrName>r</p:attrName>
                                        </p:attrNameLst>
                                      </p:cBhvr>
                                    </p:animRot>
                                  </p:childTnLst>
                                </p:cTn>
                              </p:par>
                              <p:par>
                                <p:cTn id="185" presetID="9" presetClass="emph" presetSubtype="0" nodeType="withEffect">
                                  <p:stCondLst>
                                    <p:cond delay="0"/>
                                  </p:stCondLst>
                                  <p:childTnLst>
                                    <p:set>
                                      <p:cBhvr rctx="PPT">
                                        <p:cTn id="186" dur="indefinite"/>
                                        <p:tgtEl>
                                          <p:spTgt spid="31"/>
                                        </p:tgtEl>
                                        <p:attrNameLst>
                                          <p:attrName>style.opacity</p:attrName>
                                        </p:attrNameLst>
                                      </p:cBhvr>
                                      <p:to>
                                        <p:strVal val="0"/>
                                      </p:to>
                                    </p:set>
                                    <p:animEffect filter="image" prLst="opacity: 0">
                                      <p:cBhvr rctx="IE">
                                        <p:cTn id="187" dur="indefinite"/>
                                        <p:tgtEl>
                                          <p:spTgt spid="31"/>
                                        </p:tgtEl>
                                      </p:cBhvr>
                                    </p:animEffect>
                                  </p:childTnLst>
                                </p:cTn>
                              </p:par>
                            </p:childTnLst>
                          </p:cTn>
                        </p:par>
                        <p:par>
                          <p:cTn id="188" fill="hold">
                            <p:stCondLst>
                              <p:cond delay="2390"/>
                            </p:stCondLst>
                            <p:childTnLst>
                              <p:par>
                                <p:cTn id="189" presetID="2" presetClass="exit" presetSubtype="6" fill="hold" grpId="3" nodeType="afterEffect">
                                  <p:stCondLst>
                                    <p:cond delay="0"/>
                                  </p:stCondLst>
                                  <p:childTnLst>
                                    <p:anim calcmode="lin" valueType="num">
                                      <p:cBhvr additive="base">
                                        <p:cTn id="190" dur="2500"/>
                                        <p:tgtEl>
                                          <p:spTgt spid="4"/>
                                        </p:tgtEl>
                                        <p:attrNameLst>
                                          <p:attrName>ppt_x</p:attrName>
                                        </p:attrNameLst>
                                      </p:cBhvr>
                                      <p:tavLst>
                                        <p:tav tm="0">
                                          <p:val>
                                            <p:strVal val="ppt_x"/>
                                          </p:val>
                                        </p:tav>
                                        <p:tav tm="100000">
                                          <p:val>
                                            <p:strVal val="1+ppt_w/2"/>
                                          </p:val>
                                        </p:tav>
                                      </p:tavLst>
                                    </p:anim>
                                    <p:anim calcmode="lin" valueType="num">
                                      <p:cBhvr additive="base">
                                        <p:cTn id="191" dur="2500"/>
                                        <p:tgtEl>
                                          <p:spTgt spid="4"/>
                                        </p:tgtEl>
                                        <p:attrNameLst>
                                          <p:attrName>ppt_y</p:attrName>
                                        </p:attrNameLst>
                                      </p:cBhvr>
                                      <p:tavLst>
                                        <p:tav tm="0">
                                          <p:val>
                                            <p:strVal val="ppt_y"/>
                                          </p:val>
                                        </p:tav>
                                        <p:tav tm="100000">
                                          <p:val>
                                            <p:strVal val="1+ppt_h/2"/>
                                          </p:val>
                                        </p:tav>
                                      </p:tavLst>
                                    </p:anim>
                                    <p:set>
                                      <p:cBhvr>
                                        <p:cTn id="192" dur="1" fill="hold">
                                          <p:stCondLst>
                                            <p:cond delay="2499"/>
                                          </p:stCondLst>
                                        </p:cTn>
                                        <p:tgtEl>
                                          <p:spTgt spid="4"/>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0-ppt_h/2"/>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2500"/>
                                        <p:tgtEl>
                                          <p:spTgt spid="20"/>
                                        </p:tgtEl>
                                        <p:attrNameLst>
                                          <p:attrName>ppt_x</p:attrName>
                                        </p:attrNameLst>
                                      </p:cBhvr>
                                      <p:tavLst>
                                        <p:tav tm="0">
                                          <p:val>
                                            <p:strVal val="ppt_x"/>
                                          </p:val>
                                        </p:tav>
                                        <p:tav tm="100000">
                                          <p:val>
                                            <p:strVal val="0-ppt_w/2"/>
                                          </p:val>
                                        </p:tav>
                                      </p:tavLst>
                                    </p:anim>
                                    <p:anim calcmode="lin" valueType="num">
                                      <p:cBhvr additive="base">
                                        <p:cTn id="199" dur="2500"/>
                                        <p:tgtEl>
                                          <p:spTgt spid="20"/>
                                        </p:tgtEl>
                                        <p:attrNameLst>
                                          <p:attrName>ppt_y</p:attrName>
                                        </p:attrNameLst>
                                      </p:cBhvr>
                                      <p:tavLst>
                                        <p:tav tm="0">
                                          <p:val>
                                            <p:strVal val="ppt_y"/>
                                          </p:val>
                                        </p:tav>
                                        <p:tav tm="100000">
                                          <p:val>
                                            <p:strVal val="0-ppt_h/2"/>
                                          </p:val>
                                        </p:tav>
                                      </p:tavLst>
                                    </p:anim>
                                    <p:set>
                                      <p:cBhvr>
                                        <p:cTn id="200" dur="1" fill="hold">
                                          <p:stCondLst>
                                            <p:cond delay="2499"/>
                                          </p:stCondLst>
                                        </p:cTn>
                                        <p:tgtEl>
                                          <p:spTgt spid="20"/>
                                        </p:tgtEl>
                                        <p:attrNameLst>
                                          <p:attrName>style.visibility</p:attrName>
                                        </p:attrNameLst>
                                      </p:cBhvr>
                                      <p:to>
                                        <p:strVal val="hidden"/>
                                      </p:to>
                                    </p:set>
                                  </p:childTnLst>
                                </p:cTn>
                              </p:par>
                              <p:par>
                                <p:cTn id="201" presetID="2" presetClass="exit" presetSubtype="9" fill="hold" grpId="3" nodeType="withEffect">
                                  <p:stCondLst>
                                    <p:cond delay="0"/>
                                  </p:stCondLst>
                                  <p:childTnLst>
                                    <p:anim calcmode="lin" valueType="num">
                                      <p:cBhvr additive="base">
                                        <p:cTn id="202" dur="2500"/>
                                        <p:tgtEl>
                                          <p:spTgt spid="19"/>
                                        </p:tgtEl>
                                        <p:attrNameLst>
                                          <p:attrName>ppt_x</p:attrName>
                                        </p:attrNameLst>
                                      </p:cBhvr>
                                      <p:tavLst>
                                        <p:tav tm="0">
                                          <p:val>
                                            <p:strVal val="ppt_x"/>
                                          </p:val>
                                        </p:tav>
                                        <p:tav tm="100000">
                                          <p:val>
                                            <p:strVal val="0-ppt_w/2"/>
                                          </p:val>
                                        </p:tav>
                                      </p:tavLst>
                                    </p:anim>
                                    <p:anim calcmode="lin" valueType="num">
                                      <p:cBhvr additive="base">
                                        <p:cTn id="203" dur="2500"/>
                                        <p:tgtEl>
                                          <p:spTgt spid="19"/>
                                        </p:tgtEl>
                                        <p:attrNameLst>
                                          <p:attrName>ppt_y</p:attrName>
                                        </p:attrNameLst>
                                      </p:cBhvr>
                                      <p:tavLst>
                                        <p:tav tm="0">
                                          <p:val>
                                            <p:strVal val="ppt_y"/>
                                          </p:val>
                                        </p:tav>
                                        <p:tav tm="100000">
                                          <p:val>
                                            <p:strVal val="0-ppt_h/2"/>
                                          </p:val>
                                        </p:tav>
                                      </p:tavLst>
                                    </p:anim>
                                    <p:set>
                                      <p:cBhvr>
                                        <p:cTn id="204" dur="1" fill="hold">
                                          <p:stCondLst>
                                            <p:cond delay="2499"/>
                                          </p:stCondLst>
                                        </p:cTn>
                                        <p:tgtEl>
                                          <p:spTgt spid="19"/>
                                        </p:tgtEl>
                                        <p:attrNameLst>
                                          <p:attrName>style.visibility</p:attrName>
                                        </p:attrNameLst>
                                      </p:cBhvr>
                                      <p:to>
                                        <p:strVal val="hidden"/>
                                      </p:to>
                                    </p:set>
                                  </p:childTnLst>
                                </p:cTn>
                              </p:par>
                              <p:par>
                                <p:cTn id="205" presetID="2" presetClass="exit" presetSubtype="9" fill="hold" grpId="3" nodeType="withEffect">
                                  <p:stCondLst>
                                    <p:cond delay="0"/>
                                  </p:stCondLst>
                                  <p:childTnLst>
                                    <p:anim calcmode="lin" valueType="num">
                                      <p:cBhvr additive="base">
                                        <p:cTn id="206" dur="2500"/>
                                        <p:tgtEl>
                                          <p:spTgt spid="18"/>
                                        </p:tgtEl>
                                        <p:attrNameLst>
                                          <p:attrName>ppt_x</p:attrName>
                                        </p:attrNameLst>
                                      </p:cBhvr>
                                      <p:tavLst>
                                        <p:tav tm="0">
                                          <p:val>
                                            <p:strVal val="ppt_x"/>
                                          </p:val>
                                        </p:tav>
                                        <p:tav tm="100000">
                                          <p:val>
                                            <p:strVal val="0-ppt_w/2"/>
                                          </p:val>
                                        </p:tav>
                                      </p:tavLst>
                                    </p:anim>
                                    <p:anim calcmode="lin" valueType="num">
                                      <p:cBhvr additive="base">
                                        <p:cTn id="207" dur="2500"/>
                                        <p:tgtEl>
                                          <p:spTgt spid="18"/>
                                        </p:tgtEl>
                                        <p:attrNameLst>
                                          <p:attrName>ppt_y</p:attrName>
                                        </p:attrNameLst>
                                      </p:cBhvr>
                                      <p:tavLst>
                                        <p:tav tm="0">
                                          <p:val>
                                            <p:strVal val="ppt_y"/>
                                          </p:val>
                                        </p:tav>
                                        <p:tav tm="100000">
                                          <p:val>
                                            <p:strVal val="0-ppt_h/2"/>
                                          </p:val>
                                        </p:tav>
                                      </p:tavLst>
                                    </p:anim>
                                    <p:set>
                                      <p:cBhvr>
                                        <p:cTn id="208" dur="1" fill="hold">
                                          <p:stCondLst>
                                            <p:cond delay="2499"/>
                                          </p:stCondLst>
                                        </p:cTn>
                                        <p:tgtEl>
                                          <p:spTgt spid="18"/>
                                        </p:tgtEl>
                                        <p:attrNameLst>
                                          <p:attrName>style.visibility</p:attrName>
                                        </p:attrNameLst>
                                      </p:cBhvr>
                                      <p:to>
                                        <p:strVal val="hidden"/>
                                      </p:to>
                                    </p:set>
                                  </p:childTnLst>
                                </p:cTn>
                              </p:par>
                              <p:par>
                                <p:cTn id="209" presetID="2" presetClass="exit" presetSubtype="9" fill="hold" grpId="3" nodeType="withEffect">
                                  <p:stCondLst>
                                    <p:cond delay="0"/>
                                  </p:stCondLst>
                                  <p:childTnLst>
                                    <p:anim calcmode="lin" valueType="num">
                                      <p:cBhvr additive="base">
                                        <p:cTn id="210" dur="2500"/>
                                        <p:tgtEl>
                                          <p:spTgt spid="17"/>
                                        </p:tgtEl>
                                        <p:attrNameLst>
                                          <p:attrName>ppt_x</p:attrName>
                                        </p:attrNameLst>
                                      </p:cBhvr>
                                      <p:tavLst>
                                        <p:tav tm="0">
                                          <p:val>
                                            <p:strVal val="ppt_x"/>
                                          </p:val>
                                        </p:tav>
                                        <p:tav tm="100000">
                                          <p:val>
                                            <p:strVal val="0-ppt_w/2"/>
                                          </p:val>
                                        </p:tav>
                                      </p:tavLst>
                                    </p:anim>
                                    <p:anim calcmode="lin" valueType="num">
                                      <p:cBhvr additive="base">
                                        <p:cTn id="211" dur="2500"/>
                                        <p:tgtEl>
                                          <p:spTgt spid="17"/>
                                        </p:tgtEl>
                                        <p:attrNameLst>
                                          <p:attrName>ppt_y</p:attrName>
                                        </p:attrNameLst>
                                      </p:cBhvr>
                                      <p:tavLst>
                                        <p:tav tm="0">
                                          <p:val>
                                            <p:strVal val="ppt_y"/>
                                          </p:val>
                                        </p:tav>
                                        <p:tav tm="100000">
                                          <p:val>
                                            <p:strVal val="0-ppt_h/2"/>
                                          </p:val>
                                        </p:tav>
                                      </p:tavLst>
                                    </p:anim>
                                    <p:set>
                                      <p:cBhvr>
                                        <p:cTn id="212" dur="1" fill="hold">
                                          <p:stCondLst>
                                            <p:cond delay="2499"/>
                                          </p:stCondLst>
                                        </p:cTn>
                                        <p:tgtEl>
                                          <p:spTgt spid="17"/>
                                        </p:tgtEl>
                                        <p:attrNameLst>
                                          <p:attrName>style.visibility</p:attrName>
                                        </p:attrNameLst>
                                      </p:cBhvr>
                                      <p:to>
                                        <p:strVal val="hidden"/>
                                      </p:to>
                                    </p:set>
                                  </p:childTnLst>
                                </p:cTn>
                              </p:par>
                              <p:par>
                                <p:cTn id="213" presetID="2" presetClass="exit" presetSubtype="3" fill="hold" grpId="3" nodeType="withEffect">
                                  <p:stCondLst>
                                    <p:cond delay="0"/>
                                  </p:stCondLst>
                                  <p:childTnLst>
                                    <p:anim calcmode="lin" valueType="num">
                                      <p:cBhvr additive="base">
                                        <p:cTn id="214" dur="2500"/>
                                        <p:tgtEl>
                                          <p:spTgt spid="28"/>
                                        </p:tgtEl>
                                        <p:attrNameLst>
                                          <p:attrName>ppt_x</p:attrName>
                                        </p:attrNameLst>
                                      </p:cBhvr>
                                      <p:tavLst>
                                        <p:tav tm="0">
                                          <p:val>
                                            <p:strVal val="ppt_x"/>
                                          </p:val>
                                        </p:tav>
                                        <p:tav tm="100000">
                                          <p:val>
                                            <p:strVal val="1+ppt_w/2"/>
                                          </p:val>
                                        </p:tav>
                                      </p:tavLst>
                                    </p:anim>
                                    <p:anim calcmode="lin" valueType="num">
                                      <p:cBhvr additive="base">
                                        <p:cTn id="215" dur="2500"/>
                                        <p:tgtEl>
                                          <p:spTgt spid="28"/>
                                        </p:tgtEl>
                                        <p:attrNameLst>
                                          <p:attrName>ppt_y</p:attrName>
                                        </p:attrNameLst>
                                      </p:cBhvr>
                                      <p:tavLst>
                                        <p:tav tm="0">
                                          <p:val>
                                            <p:strVal val="ppt_y"/>
                                          </p:val>
                                        </p:tav>
                                        <p:tav tm="100000">
                                          <p:val>
                                            <p:strVal val="0-ppt_h/2"/>
                                          </p:val>
                                        </p:tav>
                                      </p:tavLst>
                                    </p:anim>
                                    <p:set>
                                      <p:cBhvr>
                                        <p:cTn id="216" dur="1" fill="hold">
                                          <p:stCondLst>
                                            <p:cond delay="2499"/>
                                          </p:stCondLst>
                                        </p:cTn>
                                        <p:tgtEl>
                                          <p:spTgt spid="28"/>
                                        </p:tgtEl>
                                        <p:attrNameLst>
                                          <p:attrName>style.visibility</p:attrName>
                                        </p:attrNameLst>
                                      </p:cBhvr>
                                      <p:to>
                                        <p:strVal val="hidden"/>
                                      </p:to>
                                    </p:set>
                                  </p:childTnLst>
                                </p:cTn>
                              </p:par>
                              <p:par>
                                <p:cTn id="217" presetID="2" presetClass="exit" presetSubtype="3" fill="hold" grpId="3"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1+ppt_w/2"/>
                                          </p:val>
                                        </p:tav>
                                      </p:tavLst>
                                    </p:anim>
                                    <p:anim calcmode="lin" valueType="num">
                                      <p:cBhvr additive="base">
                                        <p:cTn id="219" dur="2500"/>
                                        <p:tgtEl>
                                          <p:spTgt spid="27"/>
                                        </p:tgtEl>
                                        <p:attrNameLst>
                                          <p:attrName>ppt_y</p:attrName>
                                        </p:attrNameLst>
                                      </p:cBhvr>
                                      <p:tavLst>
                                        <p:tav tm="0">
                                          <p:val>
                                            <p:strVal val="ppt_y"/>
                                          </p:val>
                                        </p:tav>
                                        <p:tav tm="100000">
                                          <p:val>
                                            <p:strVal val="0-ppt_h/2"/>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3" fill="hold" grpId="3" nodeType="withEffect">
                                  <p:stCondLst>
                                    <p:cond delay="0"/>
                                  </p:stCondLst>
                                  <p:childTnLst>
                                    <p:anim calcmode="lin" valueType="num">
                                      <p:cBhvr additive="base">
                                        <p:cTn id="222" dur="2500"/>
                                        <p:tgtEl>
                                          <p:spTgt spid="26"/>
                                        </p:tgtEl>
                                        <p:attrNameLst>
                                          <p:attrName>ppt_x</p:attrName>
                                        </p:attrNameLst>
                                      </p:cBhvr>
                                      <p:tavLst>
                                        <p:tav tm="0">
                                          <p:val>
                                            <p:strVal val="ppt_x"/>
                                          </p:val>
                                        </p:tav>
                                        <p:tav tm="100000">
                                          <p:val>
                                            <p:strVal val="1+ppt_w/2"/>
                                          </p:val>
                                        </p:tav>
                                      </p:tavLst>
                                    </p:anim>
                                    <p:anim calcmode="lin" valueType="num">
                                      <p:cBhvr additive="base">
                                        <p:cTn id="223" dur="2500"/>
                                        <p:tgtEl>
                                          <p:spTgt spid="26"/>
                                        </p:tgtEl>
                                        <p:attrNameLst>
                                          <p:attrName>ppt_y</p:attrName>
                                        </p:attrNameLst>
                                      </p:cBhvr>
                                      <p:tavLst>
                                        <p:tav tm="0">
                                          <p:val>
                                            <p:strVal val="ppt_y"/>
                                          </p:val>
                                        </p:tav>
                                        <p:tav tm="100000">
                                          <p:val>
                                            <p:strVal val="0-ppt_h/2"/>
                                          </p:val>
                                        </p:tav>
                                      </p:tavLst>
                                    </p:anim>
                                    <p:set>
                                      <p:cBhvr>
                                        <p:cTn id="224" dur="1" fill="hold">
                                          <p:stCondLst>
                                            <p:cond delay="2499"/>
                                          </p:stCondLst>
                                        </p:cTn>
                                        <p:tgtEl>
                                          <p:spTgt spid="26"/>
                                        </p:tgtEl>
                                        <p:attrNameLst>
                                          <p:attrName>style.visibility</p:attrName>
                                        </p:attrNameLst>
                                      </p:cBhvr>
                                      <p:to>
                                        <p:strVal val="hidden"/>
                                      </p:to>
                                    </p:set>
                                  </p:childTnLst>
                                </p:cTn>
                              </p:par>
                              <p:par>
                                <p:cTn id="225" presetID="2" presetClass="exit" presetSubtype="3" fill="hold" grpId="3" nodeType="withEffect">
                                  <p:stCondLst>
                                    <p:cond delay="0"/>
                                  </p:stCondLst>
                                  <p:childTnLst>
                                    <p:anim calcmode="lin" valueType="num">
                                      <p:cBhvr additive="base">
                                        <p:cTn id="226" dur="2500"/>
                                        <p:tgtEl>
                                          <p:spTgt spid="25"/>
                                        </p:tgtEl>
                                        <p:attrNameLst>
                                          <p:attrName>ppt_x</p:attrName>
                                        </p:attrNameLst>
                                      </p:cBhvr>
                                      <p:tavLst>
                                        <p:tav tm="0">
                                          <p:val>
                                            <p:strVal val="ppt_x"/>
                                          </p:val>
                                        </p:tav>
                                        <p:tav tm="100000">
                                          <p:val>
                                            <p:strVal val="1+ppt_w/2"/>
                                          </p:val>
                                        </p:tav>
                                      </p:tavLst>
                                    </p:anim>
                                    <p:anim calcmode="lin" valueType="num">
                                      <p:cBhvr additive="base">
                                        <p:cTn id="227" dur="2500"/>
                                        <p:tgtEl>
                                          <p:spTgt spid="25"/>
                                        </p:tgtEl>
                                        <p:attrNameLst>
                                          <p:attrName>ppt_y</p:attrName>
                                        </p:attrNameLst>
                                      </p:cBhvr>
                                      <p:tavLst>
                                        <p:tav tm="0">
                                          <p:val>
                                            <p:strVal val="ppt_y"/>
                                          </p:val>
                                        </p:tav>
                                        <p:tav tm="100000">
                                          <p:val>
                                            <p:strVal val="0-ppt_h/2"/>
                                          </p:val>
                                        </p:tav>
                                      </p:tavLst>
                                    </p:anim>
                                    <p:set>
                                      <p:cBhvr>
                                        <p:cTn id="228" dur="1" fill="hold">
                                          <p:stCondLst>
                                            <p:cond delay="2499"/>
                                          </p:stCondLst>
                                        </p:cTn>
                                        <p:tgtEl>
                                          <p:spTgt spid="25"/>
                                        </p:tgtEl>
                                        <p:attrNameLst>
                                          <p:attrName>style.visibility</p:attrName>
                                        </p:attrNameLst>
                                      </p:cBhvr>
                                      <p:to>
                                        <p:strVal val="hidden"/>
                                      </p:to>
                                    </p:set>
                                  </p:childTnLst>
                                </p:cTn>
                              </p:par>
                              <p:par>
                                <p:cTn id="229" presetID="2" presetClass="exit" presetSubtype="3" fill="hold" grpId="3" nodeType="withEffect">
                                  <p:stCondLst>
                                    <p:cond delay="0"/>
                                  </p:stCondLst>
                                  <p:childTnLst>
                                    <p:anim calcmode="lin" valueType="num">
                                      <p:cBhvr additive="base">
                                        <p:cTn id="230" dur="2500"/>
                                        <p:tgtEl>
                                          <p:spTgt spid="24"/>
                                        </p:tgtEl>
                                        <p:attrNameLst>
                                          <p:attrName>ppt_x</p:attrName>
                                        </p:attrNameLst>
                                      </p:cBhvr>
                                      <p:tavLst>
                                        <p:tav tm="0">
                                          <p:val>
                                            <p:strVal val="ppt_x"/>
                                          </p:val>
                                        </p:tav>
                                        <p:tav tm="100000">
                                          <p:val>
                                            <p:strVal val="1+ppt_w/2"/>
                                          </p:val>
                                        </p:tav>
                                      </p:tavLst>
                                    </p:anim>
                                    <p:anim calcmode="lin" valueType="num">
                                      <p:cBhvr additive="base">
                                        <p:cTn id="231" dur="2500"/>
                                        <p:tgtEl>
                                          <p:spTgt spid="24"/>
                                        </p:tgtEl>
                                        <p:attrNameLst>
                                          <p:attrName>ppt_y</p:attrName>
                                        </p:attrNameLst>
                                      </p:cBhvr>
                                      <p:tavLst>
                                        <p:tav tm="0">
                                          <p:val>
                                            <p:strVal val="ppt_y"/>
                                          </p:val>
                                        </p:tav>
                                        <p:tav tm="100000">
                                          <p:val>
                                            <p:strVal val="0-ppt_h/2"/>
                                          </p:val>
                                        </p:tav>
                                      </p:tavLst>
                                    </p:anim>
                                    <p:set>
                                      <p:cBhvr>
                                        <p:cTn id="232" dur="1" fill="hold">
                                          <p:stCondLst>
                                            <p:cond delay="2499"/>
                                          </p:stCondLst>
                                        </p:cTn>
                                        <p:tgtEl>
                                          <p:spTgt spid="24"/>
                                        </p:tgtEl>
                                        <p:attrNameLst>
                                          <p:attrName>style.visibility</p:attrName>
                                        </p:attrNameLst>
                                      </p:cBhvr>
                                      <p:to>
                                        <p:strVal val="hidden"/>
                                      </p:to>
                                    </p:set>
                                  </p:childTnLst>
                                </p:cTn>
                              </p:par>
                              <p:par>
                                <p:cTn id="233" presetID="2" presetClass="exit" presetSubtype="12" fill="hold" grpId="3" nodeType="withEffect">
                                  <p:stCondLst>
                                    <p:cond delay="0"/>
                                  </p:stCondLst>
                                  <p:childTnLst>
                                    <p:anim calcmode="lin" valueType="num">
                                      <p:cBhvr additive="base">
                                        <p:cTn id="234" dur="2500"/>
                                        <p:tgtEl>
                                          <p:spTgt spid="14"/>
                                        </p:tgtEl>
                                        <p:attrNameLst>
                                          <p:attrName>ppt_x</p:attrName>
                                        </p:attrNameLst>
                                      </p:cBhvr>
                                      <p:tavLst>
                                        <p:tav tm="0">
                                          <p:val>
                                            <p:strVal val="ppt_x"/>
                                          </p:val>
                                        </p:tav>
                                        <p:tav tm="100000">
                                          <p:val>
                                            <p:strVal val="0-ppt_w/2"/>
                                          </p:val>
                                        </p:tav>
                                      </p:tavLst>
                                    </p:anim>
                                    <p:anim calcmode="lin" valueType="num">
                                      <p:cBhvr additive="base">
                                        <p:cTn id="235" dur="2500"/>
                                        <p:tgtEl>
                                          <p:spTgt spid="14"/>
                                        </p:tgtEl>
                                        <p:attrNameLst>
                                          <p:attrName>ppt_y</p:attrName>
                                        </p:attrNameLst>
                                      </p:cBhvr>
                                      <p:tavLst>
                                        <p:tav tm="0">
                                          <p:val>
                                            <p:strVal val="ppt_y"/>
                                          </p:val>
                                        </p:tav>
                                        <p:tav tm="100000">
                                          <p:val>
                                            <p:strVal val="1+ppt_h/2"/>
                                          </p:val>
                                        </p:tav>
                                      </p:tavLst>
                                    </p:anim>
                                    <p:set>
                                      <p:cBhvr>
                                        <p:cTn id="236" dur="1" fill="hold">
                                          <p:stCondLst>
                                            <p:cond delay="2499"/>
                                          </p:stCondLst>
                                        </p:cTn>
                                        <p:tgtEl>
                                          <p:spTgt spid="14"/>
                                        </p:tgtEl>
                                        <p:attrNameLst>
                                          <p:attrName>style.visibility</p:attrName>
                                        </p:attrNameLst>
                                      </p:cBhvr>
                                      <p:to>
                                        <p:strVal val="hidden"/>
                                      </p:to>
                                    </p:set>
                                  </p:childTnLst>
                                </p:cTn>
                              </p:par>
                              <p:par>
                                <p:cTn id="237" presetID="2" presetClass="exit" presetSubtype="12" fill="hold" grpId="3" nodeType="withEffect">
                                  <p:stCondLst>
                                    <p:cond delay="0"/>
                                  </p:stCondLst>
                                  <p:childTnLst>
                                    <p:anim calcmode="lin" valueType="num">
                                      <p:cBhvr additive="base">
                                        <p:cTn id="238" dur="2500"/>
                                        <p:tgtEl>
                                          <p:spTgt spid="13"/>
                                        </p:tgtEl>
                                        <p:attrNameLst>
                                          <p:attrName>ppt_x</p:attrName>
                                        </p:attrNameLst>
                                      </p:cBhvr>
                                      <p:tavLst>
                                        <p:tav tm="0">
                                          <p:val>
                                            <p:strVal val="ppt_x"/>
                                          </p:val>
                                        </p:tav>
                                        <p:tav tm="100000">
                                          <p:val>
                                            <p:strVal val="0-ppt_w/2"/>
                                          </p:val>
                                        </p:tav>
                                      </p:tavLst>
                                    </p:anim>
                                    <p:anim calcmode="lin" valueType="num">
                                      <p:cBhvr additive="base">
                                        <p:cTn id="239" dur="2500"/>
                                        <p:tgtEl>
                                          <p:spTgt spid="13"/>
                                        </p:tgtEl>
                                        <p:attrNameLst>
                                          <p:attrName>ppt_y</p:attrName>
                                        </p:attrNameLst>
                                      </p:cBhvr>
                                      <p:tavLst>
                                        <p:tav tm="0">
                                          <p:val>
                                            <p:strVal val="ppt_y"/>
                                          </p:val>
                                        </p:tav>
                                        <p:tav tm="100000">
                                          <p:val>
                                            <p:strVal val="1+ppt_h/2"/>
                                          </p:val>
                                        </p:tav>
                                      </p:tavLst>
                                    </p:anim>
                                    <p:set>
                                      <p:cBhvr>
                                        <p:cTn id="240" dur="1" fill="hold">
                                          <p:stCondLst>
                                            <p:cond delay="2499"/>
                                          </p:stCondLst>
                                        </p:cTn>
                                        <p:tgtEl>
                                          <p:spTgt spid="13"/>
                                        </p:tgtEl>
                                        <p:attrNameLst>
                                          <p:attrName>style.visibility</p:attrName>
                                        </p:attrNameLst>
                                      </p:cBhvr>
                                      <p:to>
                                        <p:strVal val="hidden"/>
                                      </p:to>
                                    </p:set>
                                  </p:childTnLst>
                                </p:cTn>
                              </p:par>
                              <p:par>
                                <p:cTn id="241" presetID="2" presetClass="exit" presetSubtype="12" fill="hold" grpId="3" nodeType="withEffect">
                                  <p:stCondLst>
                                    <p:cond delay="0"/>
                                  </p:stCondLst>
                                  <p:childTnLst>
                                    <p:anim calcmode="lin" valueType="num">
                                      <p:cBhvr additive="base">
                                        <p:cTn id="242" dur="2500"/>
                                        <p:tgtEl>
                                          <p:spTgt spid="12"/>
                                        </p:tgtEl>
                                        <p:attrNameLst>
                                          <p:attrName>ppt_x</p:attrName>
                                        </p:attrNameLst>
                                      </p:cBhvr>
                                      <p:tavLst>
                                        <p:tav tm="0">
                                          <p:val>
                                            <p:strVal val="ppt_x"/>
                                          </p:val>
                                        </p:tav>
                                        <p:tav tm="100000">
                                          <p:val>
                                            <p:strVal val="0-ppt_w/2"/>
                                          </p:val>
                                        </p:tav>
                                      </p:tavLst>
                                    </p:anim>
                                    <p:anim calcmode="lin" valueType="num">
                                      <p:cBhvr additive="base">
                                        <p:cTn id="243" dur="2500"/>
                                        <p:tgtEl>
                                          <p:spTgt spid="12"/>
                                        </p:tgtEl>
                                        <p:attrNameLst>
                                          <p:attrName>ppt_y</p:attrName>
                                        </p:attrNameLst>
                                      </p:cBhvr>
                                      <p:tavLst>
                                        <p:tav tm="0">
                                          <p:val>
                                            <p:strVal val="ppt_y"/>
                                          </p:val>
                                        </p:tav>
                                        <p:tav tm="100000">
                                          <p:val>
                                            <p:strVal val="1+ppt_h/2"/>
                                          </p:val>
                                        </p:tav>
                                      </p:tavLst>
                                    </p:anim>
                                    <p:set>
                                      <p:cBhvr>
                                        <p:cTn id="244" dur="1" fill="hold">
                                          <p:stCondLst>
                                            <p:cond delay="2499"/>
                                          </p:stCondLst>
                                        </p:cTn>
                                        <p:tgtEl>
                                          <p:spTgt spid="12"/>
                                        </p:tgtEl>
                                        <p:attrNameLst>
                                          <p:attrName>style.visibility</p:attrName>
                                        </p:attrNameLst>
                                      </p:cBhvr>
                                      <p:to>
                                        <p:strVal val="hidden"/>
                                      </p:to>
                                    </p:set>
                                  </p:childTnLst>
                                </p:cTn>
                              </p:par>
                              <p:par>
                                <p:cTn id="245" presetID="2" presetClass="exit" presetSubtype="12" fill="hold" grpId="3" nodeType="withEffect">
                                  <p:stCondLst>
                                    <p:cond delay="0"/>
                                  </p:stCondLst>
                                  <p:childTnLst>
                                    <p:anim calcmode="lin" valueType="num">
                                      <p:cBhvr additive="base">
                                        <p:cTn id="246" dur="2500"/>
                                        <p:tgtEl>
                                          <p:spTgt spid="11"/>
                                        </p:tgtEl>
                                        <p:attrNameLst>
                                          <p:attrName>ppt_x</p:attrName>
                                        </p:attrNameLst>
                                      </p:cBhvr>
                                      <p:tavLst>
                                        <p:tav tm="0">
                                          <p:val>
                                            <p:strVal val="ppt_x"/>
                                          </p:val>
                                        </p:tav>
                                        <p:tav tm="100000">
                                          <p:val>
                                            <p:strVal val="0-ppt_w/2"/>
                                          </p:val>
                                        </p:tav>
                                      </p:tavLst>
                                    </p:anim>
                                    <p:anim calcmode="lin" valueType="num">
                                      <p:cBhvr additive="base">
                                        <p:cTn id="247" dur="2500"/>
                                        <p:tgtEl>
                                          <p:spTgt spid="11"/>
                                        </p:tgtEl>
                                        <p:attrNameLst>
                                          <p:attrName>ppt_y</p:attrName>
                                        </p:attrNameLst>
                                      </p:cBhvr>
                                      <p:tavLst>
                                        <p:tav tm="0">
                                          <p:val>
                                            <p:strVal val="ppt_y"/>
                                          </p:val>
                                        </p:tav>
                                        <p:tav tm="100000">
                                          <p:val>
                                            <p:strVal val="1+ppt_h/2"/>
                                          </p:val>
                                        </p:tav>
                                      </p:tavLst>
                                    </p:anim>
                                    <p:set>
                                      <p:cBhvr>
                                        <p:cTn id="248" dur="1" fill="hold">
                                          <p:stCondLst>
                                            <p:cond delay="2499"/>
                                          </p:stCondLst>
                                        </p:cTn>
                                        <p:tgtEl>
                                          <p:spTgt spid="11"/>
                                        </p:tgtEl>
                                        <p:attrNameLst>
                                          <p:attrName>style.visibility</p:attrName>
                                        </p:attrNameLst>
                                      </p:cBhvr>
                                      <p:to>
                                        <p:strVal val="hidden"/>
                                      </p:to>
                                    </p:set>
                                  </p:childTnLst>
                                </p:cTn>
                              </p:par>
                              <p:par>
                                <p:cTn id="249" presetID="2" presetClass="exit" presetSubtype="12" fill="hold" grpId="3" nodeType="withEffect">
                                  <p:stCondLst>
                                    <p:cond delay="0"/>
                                  </p:stCondLst>
                                  <p:childTnLst>
                                    <p:anim calcmode="lin" valueType="num">
                                      <p:cBhvr additive="base">
                                        <p:cTn id="250" dur="2500"/>
                                        <p:tgtEl>
                                          <p:spTgt spid="10"/>
                                        </p:tgtEl>
                                        <p:attrNameLst>
                                          <p:attrName>ppt_x</p:attrName>
                                        </p:attrNameLst>
                                      </p:cBhvr>
                                      <p:tavLst>
                                        <p:tav tm="0">
                                          <p:val>
                                            <p:strVal val="ppt_x"/>
                                          </p:val>
                                        </p:tav>
                                        <p:tav tm="100000">
                                          <p:val>
                                            <p:strVal val="0-ppt_w/2"/>
                                          </p:val>
                                        </p:tav>
                                      </p:tavLst>
                                    </p:anim>
                                    <p:anim calcmode="lin" valueType="num">
                                      <p:cBhvr additive="base">
                                        <p:cTn id="251" dur="2500"/>
                                        <p:tgtEl>
                                          <p:spTgt spid="10"/>
                                        </p:tgtEl>
                                        <p:attrNameLst>
                                          <p:attrName>ppt_y</p:attrName>
                                        </p:attrNameLst>
                                      </p:cBhvr>
                                      <p:tavLst>
                                        <p:tav tm="0">
                                          <p:val>
                                            <p:strVal val="ppt_y"/>
                                          </p:val>
                                        </p:tav>
                                        <p:tav tm="100000">
                                          <p:val>
                                            <p:strVal val="1+ppt_h/2"/>
                                          </p:val>
                                        </p:tav>
                                      </p:tavLst>
                                    </p:anim>
                                    <p:set>
                                      <p:cBhvr>
                                        <p:cTn id="252" dur="1" fill="hold">
                                          <p:stCondLst>
                                            <p:cond delay="2499"/>
                                          </p:stCondLst>
                                        </p:cTn>
                                        <p:tgtEl>
                                          <p:spTgt spid="10"/>
                                        </p:tgtEl>
                                        <p:attrNameLst>
                                          <p:attrName>style.visibility</p:attrName>
                                        </p:attrNameLst>
                                      </p:cBhvr>
                                      <p:to>
                                        <p:strVal val="hidden"/>
                                      </p:to>
                                    </p:set>
                                  </p:childTnLst>
                                </p:cTn>
                              </p:par>
                              <p:par>
                                <p:cTn id="253" presetID="2" presetClass="exit" presetSubtype="6" fill="hold" grpId="3" nodeType="withEffect">
                                  <p:stCondLst>
                                    <p:cond delay="0"/>
                                  </p:stCondLst>
                                  <p:childTnLst>
                                    <p:anim calcmode="lin" valueType="num">
                                      <p:cBhvr additive="base">
                                        <p:cTn id="254" dur="2500"/>
                                        <p:tgtEl>
                                          <p:spTgt spid="6"/>
                                        </p:tgtEl>
                                        <p:attrNameLst>
                                          <p:attrName>ppt_x</p:attrName>
                                        </p:attrNameLst>
                                      </p:cBhvr>
                                      <p:tavLst>
                                        <p:tav tm="0">
                                          <p:val>
                                            <p:strVal val="ppt_x"/>
                                          </p:val>
                                        </p:tav>
                                        <p:tav tm="100000">
                                          <p:val>
                                            <p:strVal val="1+ppt_w/2"/>
                                          </p:val>
                                        </p:tav>
                                      </p:tavLst>
                                    </p:anim>
                                    <p:anim calcmode="lin" valueType="num">
                                      <p:cBhvr additive="base">
                                        <p:cTn id="255" dur="2500"/>
                                        <p:tgtEl>
                                          <p:spTgt spid="6"/>
                                        </p:tgtEl>
                                        <p:attrNameLst>
                                          <p:attrName>ppt_y</p:attrName>
                                        </p:attrNameLst>
                                      </p:cBhvr>
                                      <p:tavLst>
                                        <p:tav tm="0">
                                          <p:val>
                                            <p:strVal val="ppt_y"/>
                                          </p:val>
                                        </p:tav>
                                        <p:tav tm="100000">
                                          <p:val>
                                            <p:strVal val="1+ppt_h/2"/>
                                          </p:val>
                                        </p:tav>
                                      </p:tavLst>
                                    </p:anim>
                                    <p:set>
                                      <p:cBhvr>
                                        <p:cTn id="256" dur="1" fill="hold">
                                          <p:stCondLst>
                                            <p:cond delay="2499"/>
                                          </p:stCondLst>
                                        </p:cTn>
                                        <p:tgtEl>
                                          <p:spTgt spid="6"/>
                                        </p:tgtEl>
                                        <p:attrNameLst>
                                          <p:attrName>style.visibility</p:attrName>
                                        </p:attrNameLst>
                                      </p:cBhvr>
                                      <p:to>
                                        <p:strVal val="hidden"/>
                                      </p:to>
                                    </p:set>
                                  </p:childTnLst>
                                </p:cTn>
                              </p:par>
                              <p:par>
                                <p:cTn id="257" presetID="2" presetClass="exit" presetSubtype="6" fill="hold" grpId="3" nodeType="withEffect">
                                  <p:stCondLst>
                                    <p:cond delay="0"/>
                                  </p:stCondLst>
                                  <p:childTnLst>
                                    <p:anim calcmode="lin" valueType="num">
                                      <p:cBhvr additive="base">
                                        <p:cTn id="258" dur="2500"/>
                                        <p:tgtEl>
                                          <p:spTgt spid="5"/>
                                        </p:tgtEl>
                                        <p:attrNameLst>
                                          <p:attrName>ppt_x</p:attrName>
                                        </p:attrNameLst>
                                      </p:cBhvr>
                                      <p:tavLst>
                                        <p:tav tm="0">
                                          <p:val>
                                            <p:strVal val="ppt_x"/>
                                          </p:val>
                                        </p:tav>
                                        <p:tav tm="100000">
                                          <p:val>
                                            <p:strVal val="1+ppt_w/2"/>
                                          </p:val>
                                        </p:tav>
                                      </p:tavLst>
                                    </p:anim>
                                    <p:anim calcmode="lin" valueType="num">
                                      <p:cBhvr additive="base">
                                        <p:cTn id="259" dur="2500"/>
                                        <p:tgtEl>
                                          <p:spTgt spid="5"/>
                                        </p:tgtEl>
                                        <p:attrNameLst>
                                          <p:attrName>ppt_y</p:attrName>
                                        </p:attrNameLst>
                                      </p:cBhvr>
                                      <p:tavLst>
                                        <p:tav tm="0">
                                          <p:val>
                                            <p:strVal val="ppt_y"/>
                                          </p:val>
                                        </p:tav>
                                        <p:tav tm="100000">
                                          <p:val>
                                            <p:strVal val="1+ppt_h/2"/>
                                          </p:val>
                                        </p:tav>
                                      </p:tavLst>
                                    </p:anim>
                                    <p:set>
                                      <p:cBhvr>
                                        <p:cTn id="260" dur="1" fill="hold">
                                          <p:stCondLst>
                                            <p:cond delay="2499"/>
                                          </p:stCondLst>
                                        </p:cTn>
                                        <p:tgtEl>
                                          <p:spTgt spid="5"/>
                                        </p:tgtEl>
                                        <p:attrNameLst>
                                          <p:attrName>style.visibility</p:attrName>
                                        </p:attrNameLst>
                                      </p:cBhvr>
                                      <p:to>
                                        <p:strVal val="hidden"/>
                                      </p:to>
                                    </p:set>
                                  </p:childTnLst>
                                </p:cTn>
                              </p:par>
                              <p:par>
                                <p:cTn id="261" presetID="2" presetClass="exit" presetSubtype="6" fill="hold" grpId="3" nodeType="withEffect">
                                  <p:stCondLst>
                                    <p:cond delay="0"/>
                                  </p:stCondLst>
                                  <p:childTnLst>
                                    <p:anim calcmode="lin" valueType="num">
                                      <p:cBhvr additive="base">
                                        <p:cTn id="262" dur="2500"/>
                                        <p:tgtEl>
                                          <p:spTgt spid="3"/>
                                        </p:tgtEl>
                                        <p:attrNameLst>
                                          <p:attrName>ppt_x</p:attrName>
                                        </p:attrNameLst>
                                      </p:cBhvr>
                                      <p:tavLst>
                                        <p:tav tm="0">
                                          <p:val>
                                            <p:strVal val="ppt_x"/>
                                          </p:val>
                                        </p:tav>
                                        <p:tav tm="100000">
                                          <p:val>
                                            <p:strVal val="1+ppt_w/2"/>
                                          </p:val>
                                        </p:tav>
                                      </p:tavLst>
                                    </p:anim>
                                    <p:anim calcmode="lin" valueType="num">
                                      <p:cBhvr additive="base">
                                        <p:cTn id="263" dur="2500"/>
                                        <p:tgtEl>
                                          <p:spTgt spid="3"/>
                                        </p:tgtEl>
                                        <p:attrNameLst>
                                          <p:attrName>ppt_y</p:attrName>
                                        </p:attrNameLst>
                                      </p:cBhvr>
                                      <p:tavLst>
                                        <p:tav tm="0">
                                          <p:val>
                                            <p:strVal val="ppt_y"/>
                                          </p:val>
                                        </p:tav>
                                        <p:tav tm="100000">
                                          <p:val>
                                            <p:strVal val="1+ppt_h/2"/>
                                          </p:val>
                                        </p:tav>
                                      </p:tavLst>
                                    </p:anim>
                                    <p:set>
                                      <p:cBhvr>
                                        <p:cTn id="264" dur="1" fill="hold">
                                          <p:stCondLst>
                                            <p:cond delay="2499"/>
                                          </p:stCondLst>
                                        </p:cTn>
                                        <p:tgtEl>
                                          <p:spTgt spid="3"/>
                                        </p:tgtEl>
                                        <p:attrNameLst>
                                          <p:attrName>style.visibility</p:attrName>
                                        </p:attrNameLst>
                                      </p:cBhvr>
                                      <p:to>
                                        <p:strVal val="hidden"/>
                                      </p:to>
                                    </p:set>
                                  </p:childTnLst>
                                </p:cTn>
                              </p:par>
                              <p:par>
                                <p:cTn id="265" presetID="2" presetClass="exit" presetSubtype="6" fill="hold" grpId="3" nodeType="withEffect">
                                  <p:stCondLst>
                                    <p:cond delay="0"/>
                                  </p:stCondLst>
                                  <p:childTnLst>
                                    <p:anim calcmode="lin" valueType="num">
                                      <p:cBhvr additive="base">
                                        <p:cTn id="266" dur="2500"/>
                                        <p:tgtEl>
                                          <p:spTgt spid="2"/>
                                        </p:tgtEl>
                                        <p:attrNameLst>
                                          <p:attrName>ppt_x</p:attrName>
                                        </p:attrNameLst>
                                      </p:cBhvr>
                                      <p:tavLst>
                                        <p:tav tm="0">
                                          <p:val>
                                            <p:strVal val="ppt_x"/>
                                          </p:val>
                                        </p:tav>
                                        <p:tav tm="100000">
                                          <p:val>
                                            <p:strVal val="1+ppt_w/2"/>
                                          </p:val>
                                        </p:tav>
                                      </p:tavLst>
                                    </p:anim>
                                    <p:anim calcmode="lin" valueType="num">
                                      <p:cBhvr additive="base">
                                        <p:cTn id="267" dur="2500"/>
                                        <p:tgtEl>
                                          <p:spTgt spid="2"/>
                                        </p:tgtEl>
                                        <p:attrNameLst>
                                          <p:attrName>ppt_y</p:attrName>
                                        </p:attrNameLst>
                                      </p:cBhvr>
                                      <p:tavLst>
                                        <p:tav tm="0">
                                          <p:val>
                                            <p:strVal val="ppt_y"/>
                                          </p:val>
                                        </p:tav>
                                        <p:tav tm="100000">
                                          <p:val>
                                            <p:strVal val="1+ppt_h/2"/>
                                          </p:val>
                                        </p:tav>
                                      </p:tavLst>
                                    </p:anim>
                                    <p:set>
                                      <p:cBhvr>
                                        <p:cTn id="268" dur="1" fill="hold">
                                          <p:stCondLst>
                                            <p:cond delay="2499"/>
                                          </p:stCondLst>
                                        </p:cTn>
                                        <p:tgtEl>
                                          <p:spTgt spid="2"/>
                                        </p:tgtEl>
                                        <p:attrNameLst>
                                          <p:attrName>style.visibility</p:attrName>
                                        </p:attrNameLst>
                                      </p:cBhvr>
                                      <p:to>
                                        <p:strVal val="hidden"/>
                                      </p:to>
                                    </p:set>
                                  </p:childTnLst>
                                </p:cTn>
                              </p:par>
                              <p:par>
                                <p:cTn id="269" presetID="23" presetClass="entr" presetSubtype="272" fill="hold" nodeType="withEffect">
                                  <p:stCondLst>
                                    <p:cond delay="0"/>
                                  </p:stCondLst>
                                  <p:childTnLst>
                                    <p:set>
                                      <p:cBhvr>
                                        <p:cTn id="270" dur="1" fill="hold">
                                          <p:stCondLst>
                                            <p:cond delay="0"/>
                                          </p:stCondLst>
                                        </p:cTn>
                                        <p:tgtEl>
                                          <p:spTgt spid="29"/>
                                        </p:tgtEl>
                                        <p:attrNameLst>
                                          <p:attrName>style.visibility</p:attrName>
                                        </p:attrNameLst>
                                      </p:cBhvr>
                                      <p:to>
                                        <p:strVal val="visible"/>
                                      </p:to>
                                    </p:set>
                                    <p:anim calcmode="lin" valueType="num">
                                      <p:cBhvr>
                                        <p:cTn id="271" dur="2250" fill="hold"/>
                                        <p:tgtEl>
                                          <p:spTgt spid="29"/>
                                        </p:tgtEl>
                                        <p:attrNameLst>
                                          <p:attrName>ppt_w</p:attrName>
                                        </p:attrNameLst>
                                      </p:cBhvr>
                                      <p:tavLst>
                                        <p:tav tm="0">
                                          <p:val>
                                            <p:strVal val="2/3*#ppt_w"/>
                                          </p:val>
                                        </p:tav>
                                        <p:tav tm="100000">
                                          <p:val>
                                            <p:strVal val="#ppt_w"/>
                                          </p:val>
                                        </p:tav>
                                      </p:tavLst>
                                    </p:anim>
                                    <p:anim calcmode="lin" valueType="num">
                                      <p:cBhvr>
                                        <p:cTn id="272" dur="2250" fill="hold"/>
                                        <p:tgtEl>
                                          <p:spTgt spid="29"/>
                                        </p:tgtEl>
                                        <p:attrNameLst>
                                          <p:attrName>ppt_h</p:attrName>
                                        </p:attrNameLst>
                                      </p:cBhvr>
                                      <p:tavLst>
                                        <p:tav tm="0">
                                          <p:val>
                                            <p:strVal val="2/3*#ppt_h"/>
                                          </p:val>
                                        </p:tav>
                                        <p:tav tm="100000">
                                          <p:val>
                                            <p:strVal val="#ppt_h"/>
                                          </p:val>
                                        </p:tav>
                                      </p:tavLst>
                                    </p:anim>
                                  </p:childTnLst>
                                </p:cTn>
                              </p:par>
                              <p:par>
                                <p:cTn id="273" presetID="8" presetClass="entr" presetSubtype="32" fill="hold" nodeType="withEffect">
                                  <p:stCondLst>
                                    <p:cond delay="0"/>
                                  </p:stCondLst>
                                  <p:childTnLst>
                                    <p:set>
                                      <p:cBhvr>
                                        <p:cTn id="274" dur="1" fill="hold">
                                          <p:stCondLst>
                                            <p:cond delay="0"/>
                                          </p:stCondLst>
                                        </p:cTn>
                                        <p:tgtEl>
                                          <p:spTgt spid="29"/>
                                        </p:tgtEl>
                                        <p:attrNameLst>
                                          <p:attrName>style.visibility</p:attrName>
                                        </p:attrNameLst>
                                      </p:cBhvr>
                                      <p:to>
                                        <p:strVal val="visible"/>
                                      </p:to>
                                    </p:set>
                                    <p:animEffect transition="in" filter="diamond(out)">
                                      <p:cBhvr>
                                        <p:cTn id="275" dur="225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 name="99 Rectángulo"/>
          <p:cNvSpPr/>
          <p:nvPr/>
        </p:nvSpPr>
        <p:spPr>
          <a:xfrm>
            <a:off x="27921" y="0"/>
            <a:ext cx="9116081" cy="5143500"/>
          </a:xfrm>
          <a:prstGeom prst="rect">
            <a:avLst/>
          </a:prstGeom>
          <a:gradFill flip="none" rotWithShape="1">
            <a:gsLst>
              <a:gs pos="0">
                <a:srgbClr val="A80038">
                  <a:lumMod val="9000"/>
                </a:srgbClr>
              </a:gs>
              <a:gs pos="96667">
                <a:srgbClr val="009900">
                  <a:lumMod val="34000"/>
                </a:srgbClr>
              </a:gs>
              <a:gs pos="76000">
                <a:srgbClr val="009900">
                  <a:lumMod val="17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9" name="98 Imagen" descr="Diapositiva41"/>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t="-98224"/>
          <a:stretch/>
        </p:blipFill>
        <p:spPr>
          <a:xfrm>
            <a:off x="28007" y="-5052060"/>
            <a:ext cx="9144000" cy="10195560"/>
          </a:xfrm>
          <a:prstGeom prst="rect">
            <a:avLst/>
          </a:prstGeom>
          <a:noFill/>
          <a:ln>
            <a:noFill/>
          </a:ln>
        </p:spPr>
      </p:pic>
      <p:sp>
        <p:nvSpPr>
          <p:cNvPr id="42" name="41 Rombo"/>
          <p:cNvSpPr/>
          <p:nvPr/>
        </p:nvSpPr>
        <p:spPr>
          <a:xfrm rot="5400000">
            <a:off x="8481329" y="-617496"/>
            <a:ext cx="441728" cy="195484"/>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5400000">
            <a:off x="8121289" y="-257456"/>
            <a:ext cx="441728" cy="19548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rot="5400000">
            <a:off x="7833257" y="318611"/>
            <a:ext cx="441726" cy="195484"/>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ombo"/>
          <p:cNvSpPr/>
          <p:nvPr/>
        </p:nvSpPr>
        <p:spPr>
          <a:xfrm rot="5400000">
            <a:off x="7473217" y="678651"/>
            <a:ext cx="441726" cy="195484"/>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ombo"/>
          <p:cNvSpPr/>
          <p:nvPr/>
        </p:nvSpPr>
        <p:spPr>
          <a:xfrm rot="5400000">
            <a:off x="7185184" y="1254715"/>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ombo"/>
          <p:cNvSpPr/>
          <p:nvPr/>
        </p:nvSpPr>
        <p:spPr>
          <a:xfrm rot="5400000">
            <a:off x="6825144" y="1758770"/>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ombo"/>
          <p:cNvSpPr/>
          <p:nvPr/>
        </p:nvSpPr>
        <p:spPr>
          <a:xfrm rot="5400000">
            <a:off x="6465104" y="2190818"/>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ombo"/>
          <p:cNvSpPr/>
          <p:nvPr/>
        </p:nvSpPr>
        <p:spPr>
          <a:xfrm rot="5400000">
            <a:off x="6105064" y="2694874"/>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5400000">
            <a:off x="5817032" y="3236968"/>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5400000">
            <a:off x="5456992" y="3774994"/>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5400000">
            <a:off x="5024944" y="4351058"/>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5400000">
            <a:off x="4621425" y="4826585"/>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6200000" flipH="1">
            <a:off x="379273" y="-708013"/>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6200000" flipH="1">
            <a:off x="739313" y="-347973"/>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6200000" flipH="1">
            <a:off x="1027345" y="228093"/>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6200000" flipH="1">
            <a:off x="1387385" y="588132"/>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6200000" flipH="1">
            <a:off x="1675417" y="1164198"/>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6200000" flipH="1">
            <a:off x="2035457" y="1668254"/>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6200000" flipH="1">
            <a:off x="2395496" y="2100301"/>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6200000" flipH="1">
            <a:off x="2755536" y="2604357"/>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6200000" flipH="1">
            <a:off x="3043568" y="3146451"/>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6200000" flipH="1">
            <a:off x="3403609" y="3684478"/>
            <a:ext cx="441726" cy="22392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16200000" flipH="1">
            <a:off x="3835656" y="4260541"/>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6200000" flipH="1">
            <a:off x="4239175" y="4736068"/>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16200000" flipH="1">
            <a:off x="-1852979" y="-664537"/>
            <a:ext cx="441730" cy="223927"/>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16200000" flipH="1">
            <a:off x="-1492938" y="-304496"/>
            <a:ext cx="441728" cy="223927"/>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16200000" flipH="1">
            <a:off x="-1204906" y="271569"/>
            <a:ext cx="441728" cy="223927"/>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rot="16200000" flipH="1">
            <a:off x="-844864" y="631610"/>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rot="16200000" flipH="1">
            <a:off x="-556831" y="1207676"/>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6200000" flipH="1">
            <a:off x="-196791" y="1711732"/>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6200000" flipH="1">
            <a:off x="163251" y="2143780"/>
            <a:ext cx="441726" cy="22392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6200000" flipH="1">
            <a:off x="523291" y="2647836"/>
            <a:ext cx="441726" cy="22392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6200000" flipH="1">
            <a:off x="811323" y="3189929"/>
            <a:ext cx="441728" cy="22392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ombo"/>
          <p:cNvSpPr/>
          <p:nvPr/>
        </p:nvSpPr>
        <p:spPr>
          <a:xfrm rot="16200000" flipH="1">
            <a:off x="1171363" y="3727956"/>
            <a:ext cx="441726" cy="22392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ombo"/>
          <p:cNvSpPr/>
          <p:nvPr/>
        </p:nvSpPr>
        <p:spPr>
          <a:xfrm rot="16200000" flipH="1">
            <a:off x="1603411" y="4304019"/>
            <a:ext cx="441728" cy="22392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ombo"/>
          <p:cNvSpPr/>
          <p:nvPr/>
        </p:nvSpPr>
        <p:spPr>
          <a:xfrm rot="16200000" flipH="1">
            <a:off x="2006930" y="4779546"/>
            <a:ext cx="441728" cy="22392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5400000">
            <a:off x="10742106" y="-611124"/>
            <a:ext cx="441728" cy="19548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5400000">
            <a:off x="10382066" y="-251084"/>
            <a:ext cx="441728" cy="19548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5400000">
            <a:off x="10094034" y="324982"/>
            <a:ext cx="441726" cy="195484"/>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rot="5400000">
            <a:off x="9733994" y="685022"/>
            <a:ext cx="441726" cy="195484"/>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rot="5400000">
            <a:off x="9445961" y="1261086"/>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rot="5400000">
            <a:off x="9085921" y="1765141"/>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rot="5400000">
            <a:off x="8725881" y="2197189"/>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rot="5400000">
            <a:off x="8365841" y="2701245"/>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rot="5400000">
            <a:off x="8077809" y="3243339"/>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ombo"/>
          <p:cNvSpPr/>
          <p:nvPr/>
        </p:nvSpPr>
        <p:spPr>
          <a:xfrm rot="5400000">
            <a:off x="7717769" y="3781365"/>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ombo"/>
          <p:cNvSpPr/>
          <p:nvPr/>
        </p:nvSpPr>
        <p:spPr>
          <a:xfrm rot="5400000">
            <a:off x="7285721" y="4357429"/>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ombo"/>
          <p:cNvSpPr/>
          <p:nvPr/>
        </p:nvSpPr>
        <p:spPr>
          <a:xfrm rot="5400000">
            <a:off x="6882202" y="4832956"/>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rot="5400000">
            <a:off x="13129819" y="-651783"/>
            <a:ext cx="441728" cy="19548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rot="5400000">
            <a:off x="12769779" y="-291743"/>
            <a:ext cx="441728" cy="19548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rot="5400000">
            <a:off x="12481747" y="284323"/>
            <a:ext cx="441726" cy="195484"/>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rot="5400000">
            <a:off x="12121707" y="644363"/>
            <a:ext cx="441726" cy="195484"/>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rot="5400000">
            <a:off x="11833674" y="1220427"/>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rot="5400000">
            <a:off x="11473634" y="1724483"/>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ombo"/>
          <p:cNvSpPr/>
          <p:nvPr/>
        </p:nvSpPr>
        <p:spPr>
          <a:xfrm rot="5400000">
            <a:off x="11113594" y="2156530"/>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ombo"/>
          <p:cNvSpPr/>
          <p:nvPr/>
        </p:nvSpPr>
        <p:spPr>
          <a:xfrm rot="5400000">
            <a:off x="10753554" y="2660586"/>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ombo"/>
          <p:cNvSpPr/>
          <p:nvPr/>
        </p:nvSpPr>
        <p:spPr>
          <a:xfrm rot="5400000">
            <a:off x="10465522" y="3202680"/>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ombo"/>
          <p:cNvSpPr/>
          <p:nvPr/>
        </p:nvSpPr>
        <p:spPr>
          <a:xfrm rot="5400000">
            <a:off x="10105482" y="3740706"/>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ombo"/>
          <p:cNvSpPr/>
          <p:nvPr/>
        </p:nvSpPr>
        <p:spPr>
          <a:xfrm rot="5400000">
            <a:off x="9673434" y="4316770"/>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ombo"/>
          <p:cNvSpPr/>
          <p:nvPr/>
        </p:nvSpPr>
        <p:spPr>
          <a:xfrm rot="5400000">
            <a:off x="9269915" y="4792297"/>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ombo"/>
          <p:cNvSpPr/>
          <p:nvPr/>
        </p:nvSpPr>
        <p:spPr>
          <a:xfrm rot="5400000">
            <a:off x="15390596" y="-645413"/>
            <a:ext cx="441728" cy="19548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ombo"/>
          <p:cNvSpPr/>
          <p:nvPr/>
        </p:nvSpPr>
        <p:spPr>
          <a:xfrm rot="5400000">
            <a:off x="15030556" y="-285372"/>
            <a:ext cx="441728" cy="19548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ombo"/>
          <p:cNvSpPr/>
          <p:nvPr/>
        </p:nvSpPr>
        <p:spPr>
          <a:xfrm rot="5400000">
            <a:off x="14742524" y="290694"/>
            <a:ext cx="441726" cy="195484"/>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ombo"/>
          <p:cNvSpPr/>
          <p:nvPr/>
        </p:nvSpPr>
        <p:spPr>
          <a:xfrm rot="5400000">
            <a:off x="14382484" y="650734"/>
            <a:ext cx="441726" cy="195484"/>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ombo"/>
          <p:cNvSpPr/>
          <p:nvPr/>
        </p:nvSpPr>
        <p:spPr>
          <a:xfrm rot="5400000">
            <a:off x="14094451" y="1226798"/>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ombo"/>
          <p:cNvSpPr/>
          <p:nvPr/>
        </p:nvSpPr>
        <p:spPr>
          <a:xfrm rot="5400000">
            <a:off x="13734411" y="1730854"/>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ombo"/>
          <p:cNvSpPr/>
          <p:nvPr/>
        </p:nvSpPr>
        <p:spPr>
          <a:xfrm rot="5400000">
            <a:off x="13374371" y="2162901"/>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ombo"/>
          <p:cNvSpPr/>
          <p:nvPr/>
        </p:nvSpPr>
        <p:spPr>
          <a:xfrm rot="5400000">
            <a:off x="13014331" y="2666957"/>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ombo"/>
          <p:cNvSpPr/>
          <p:nvPr/>
        </p:nvSpPr>
        <p:spPr>
          <a:xfrm rot="5400000">
            <a:off x="12726299" y="3209051"/>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ombo"/>
          <p:cNvSpPr/>
          <p:nvPr/>
        </p:nvSpPr>
        <p:spPr>
          <a:xfrm rot="5400000">
            <a:off x="12366259" y="3747077"/>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ombo"/>
          <p:cNvSpPr/>
          <p:nvPr/>
        </p:nvSpPr>
        <p:spPr>
          <a:xfrm rot="5400000">
            <a:off x="11934211" y="4323141"/>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ombo"/>
          <p:cNvSpPr/>
          <p:nvPr/>
        </p:nvSpPr>
        <p:spPr>
          <a:xfrm rot="5400000">
            <a:off x="11530692" y="4798668"/>
            <a:ext cx="441726" cy="195486"/>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ombo"/>
          <p:cNvSpPr/>
          <p:nvPr/>
        </p:nvSpPr>
        <p:spPr>
          <a:xfrm rot="16200000" flipH="1">
            <a:off x="-4192732" y="-633408"/>
            <a:ext cx="441730"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ombo"/>
          <p:cNvSpPr/>
          <p:nvPr/>
        </p:nvSpPr>
        <p:spPr>
          <a:xfrm rot="16200000" flipH="1">
            <a:off x="-3832692" y="-273367"/>
            <a:ext cx="441730"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ombo"/>
          <p:cNvSpPr/>
          <p:nvPr/>
        </p:nvSpPr>
        <p:spPr>
          <a:xfrm rot="16200000" flipH="1">
            <a:off x="-3544659" y="302699"/>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ombo"/>
          <p:cNvSpPr/>
          <p:nvPr/>
        </p:nvSpPr>
        <p:spPr>
          <a:xfrm rot="16200000" flipH="1">
            <a:off x="-3184619" y="662739"/>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ombo"/>
          <p:cNvSpPr/>
          <p:nvPr/>
        </p:nvSpPr>
        <p:spPr>
          <a:xfrm rot="16200000" flipH="1">
            <a:off x="-2896586" y="1238805"/>
            <a:ext cx="441728" cy="22392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ombo"/>
          <p:cNvSpPr/>
          <p:nvPr/>
        </p:nvSpPr>
        <p:spPr>
          <a:xfrm rot="16200000" flipH="1">
            <a:off x="-2536547" y="1742860"/>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ombo"/>
          <p:cNvSpPr/>
          <p:nvPr/>
        </p:nvSpPr>
        <p:spPr>
          <a:xfrm rot="16200000" flipH="1">
            <a:off x="-2176506" y="2174907"/>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ombo"/>
          <p:cNvSpPr/>
          <p:nvPr/>
        </p:nvSpPr>
        <p:spPr>
          <a:xfrm rot="16200000" flipH="1">
            <a:off x="-1816468" y="2678963"/>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ombo"/>
          <p:cNvSpPr/>
          <p:nvPr/>
        </p:nvSpPr>
        <p:spPr>
          <a:xfrm rot="16200000" flipH="1">
            <a:off x="-1528436" y="3221057"/>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ombo"/>
          <p:cNvSpPr/>
          <p:nvPr/>
        </p:nvSpPr>
        <p:spPr>
          <a:xfrm rot="16200000" flipH="1">
            <a:off x="-1168395" y="3759084"/>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ombo"/>
          <p:cNvSpPr/>
          <p:nvPr/>
        </p:nvSpPr>
        <p:spPr>
          <a:xfrm rot="16200000" flipH="1">
            <a:off x="-736345" y="4335149"/>
            <a:ext cx="441726" cy="22392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ombo"/>
          <p:cNvSpPr/>
          <p:nvPr/>
        </p:nvSpPr>
        <p:spPr>
          <a:xfrm rot="16200000" flipH="1">
            <a:off x="-332826" y="4810676"/>
            <a:ext cx="441726" cy="22392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ombo"/>
          <p:cNvSpPr/>
          <p:nvPr/>
        </p:nvSpPr>
        <p:spPr>
          <a:xfrm rot="16200000" flipH="1">
            <a:off x="-6424981" y="-589930"/>
            <a:ext cx="441730" cy="223927"/>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ombo"/>
          <p:cNvSpPr/>
          <p:nvPr/>
        </p:nvSpPr>
        <p:spPr>
          <a:xfrm rot="16200000" flipH="1">
            <a:off x="-6064941" y="-229891"/>
            <a:ext cx="441730" cy="223927"/>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ombo"/>
          <p:cNvSpPr/>
          <p:nvPr/>
        </p:nvSpPr>
        <p:spPr>
          <a:xfrm rot="16200000" flipH="1">
            <a:off x="-5776908" y="346176"/>
            <a:ext cx="441728" cy="223927"/>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ombo"/>
          <p:cNvSpPr/>
          <p:nvPr/>
        </p:nvSpPr>
        <p:spPr>
          <a:xfrm rot="16200000" flipH="1">
            <a:off x="-5416868" y="706216"/>
            <a:ext cx="441728" cy="223927"/>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ombo"/>
          <p:cNvSpPr/>
          <p:nvPr/>
        </p:nvSpPr>
        <p:spPr>
          <a:xfrm rot="16200000" flipH="1">
            <a:off x="-5128835" y="1282282"/>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ombo"/>
          <p:cNvSpPr/>
          <p:nvPr/>
        </p:nvSpPr>
        <p:spPr>
          <a:xfrm rot="16200000" flipH="1">
            <a:off x="-4768795" y="1786338"/>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ombo"/>
          <p:cNvSpPr/>
          <p:nvPr/>
        </p:nvSpPr>
        <p:spPr>
          <a:xfrm rot="16200000" flipH="1">
            <a:off x="-4408755" y="2218385"/>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ombo"/>
          <p:cNvSpPr/>
          <p:nvPr/>
        </p:nvSpPr>
        <p:spPr>
          <a:xfrm rot="16200000" flipH="1">
            <a:off x="-4048714" y="2722441"/>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ombo"/>
          <p:cNvSpPr/>
          <p:nvPr/>
        </p:nvSpPr>
        <p:spPr>
          <a:xfrm rot="16200000" flipH="1">
            <a:off x="-3760681" y="3264536"/>
            <a:ext cx="441728" cy="22392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ombo"/>
          <p:cNvSpPr/>
          <p:nvPr/>
        </p:nvSpPr>
        <p:spPr>
          <a:xfrm rot="16200000" flipH="1">
            <a:off x="-3400640" y="3802562"/>
            <a:ext cx="441728" cy="223923"/>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ombo"/>
          <p:cNvSpPr/>
          <p:nvPr/>
        </p:nvSpPr>
        <p:spPr>
          <a:xfrm rot="16200000" flipH="1">
            <a:off x="-2968594" y="4378625"/>
            <a:ext cx="441728"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ombo"/>
          <p:cNvSpPr/>
          <p:nvPr/>
        </p:nvSpPr>
        <p:spPr>
          <a:xfrm rot="16200000" flipH="1">
            <a:off x="-2565074" y="4854153"/>
            <a:ext cx="441726" cy="223925"/>
          </a:xfrm>
          <a:prstGeom prst="diamond">
            <a:avLst/>
          </a:prstGeom>
          <a:gradFill flip="none" rotWithShape="1">
            <a:gsLst>
              <a:gs pos="15000">
                <a:srgbClr val="7030A0">
                  <a:lumMod val="74000"/>
                  <a:lumOff val="26000"/>
                </a:srgbClr>
              </a:gs>
              <a:gs pos="22000">
                <a:srgbClr val="FFFF00">
                  <a:lumMod val="45000"/>
                  <a:lumOff val="55000"/>
                  <a:alpha val="0"/>
                </a:srgbClr>
              </a:gs>
              <a:gs pos="68000">
                <a:srgbClr val="FFEBFA">
                  <a:alpha val="0"/>
                </a:srgbClr>
              </a:gs>
            </a:gsLst>
            <a:path path="circle">
              <a:fillToRect l="50000" t="50000" r="50000" b="50000"/>
            </a:path>
            <a:tileRect/>
          </a:gradFill>
          <a:ln w="12700">
            <a:gradFill>
              <a:gsLst>
                <a:gs pos="0">
                  <a:srgbClr val="FFF200"/>
                </a:gs>
                <a:gs pos="45000">
                  <a:srgbClr val="FF7A00"/>
                </a:gs>
                <a:gs pos="70000">
                  <a:schemeClr val="accent6">
                    <a:lumMod val="60000"/>
                    <a:lumOff val="40000"/>
                  </a:schemeClr>
                </a:gs>
                <a:gs pos="100000">
                  <a:srgbClr val="4D0808"/>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01" name="100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7165304" y="-1028650"/>
            <a:ext cx="23258584" cy="6460182"/>
          </a:xfrm>
          <a:prstGeom prst="rect">
            <a:avLst/>
          </a:prstGeom>
          <a:noFill/>
          <a:ln>
            <a:noFill/>
          </a:ln>
        </p:spPr>
      </p:pic>
    </p:spTree>
    <p:extLst>
      <p:ext uri="{BB962C8B-B14F-4D97-AF65-F5344CB8AC3E}">
        <p14:creationId xmlns:p14="http://schemas.microsoft.com/office/powerpoint/2010/main" val="419977600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4500" fill="hold"/>
                                        <p:tgtEl>
                                          <p:spTgt spid="42"/>
                                        </p:tgtEl>
                                        <p:attrNameLst>
                                          <p:attrName>ppt_w</p:attrName>
                                        </p:attrNameLst>
                                      </p:cBhvr>
                                      <p:tavLst>
                                        <p:tav tm="0">
                                          <p:val>
                                            <p:strVal val="#ppt_w"/>
                                          </p:val>
                                        </p:tav>
                                        <p:tav tm="100000">
                                          <p:val>
                                            <p:strVal val="#ppt_w"/>
                                          </p:val>
                                        </p:tav>
                                      </p:tavLst>
                                    </p:anim>
                                    <p:anim calcmode="lin" valueType="num">
                                      <p:cBhvr>
                                        <p:cTn id="8" dur="4500" fill="hold"/>
                                        <p:tgtEl>
                                          <p:spTgt spid="4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42"/>
                                        </p:tgtEl>
                                        <p:attrNameLst>
                                          <p:attrName>r</p:attrName>
                                        </p:attrNameLst>
                                      </p:cBhvr>
                                    </p:animRot>
                                  </p:childTnLst>
                                </p:cTn>
                              </p:par>
                              <p:par>
                                <p:cTn id="11" presetID="2" presetClass="exit" presetSubtype="12" fill="hold" grpId="2" nodeType="withEffect">
                                  <p:stCondLst>
                                    <p:cond delay="0"/>
                                  </p:stCondLst>
                                  <p:childTnLst>
                                    <p:anim calcmode="lin" valueType="num">
                                      <p:cBhvr additive="base">
                                        <p:cTn id="12" dur="5500"/>
                                        <p:tgtEl>
                                          <p:spTgt spid="42"/>
                                        </p:tgtEl>
                                        <p:attrNameLst>
                                          <p:attrName>ppt_x</p:attrName>
                                        </p:attrNameLst>
                                      </p:cBhvr>
                                      <p:tavLst>
                                        <p:tav tm="0">
                                          <p:val>
                                            <p:strVal val="ppt_x"/>
                                          </p:val>
                                        </p:tav>
                                        <p:tav tm="100000">
                                          <p:val>
                                            <p:strVal val="0-ppt_w/2"/>
                                          </p:val>
                                        </p:tav>
                                      </p:tavLst>
                                    </p:anim>
                                    <p:anim calcmode="lin" valueType="num">
                                      <p:cBhvr additive="base">
                                        <p:cTn id="13" dur="5500"/>
                                        <p:tgtEl>
                                          <p:spTgt spid="42"/>
                                        </p:tgtEl>
                                        <p:attrNameLst>
                                          <p:attrName>ppt_y</p:attrName>
                                        </p:attrNameLst>
                                      </p:cBhvr>
                                      <p:tavLst>
                                        <p:tav tm="0">
                                          <p:val>
                                            <p:strVal val="ppt_y"/>
                                          </p:val>
                                        </p:tav>
                                        <p:tav tm="100000">
                                          <p:val>
                                            <p:strVal val="1+ppt_h/2"/>
                                          </p:val>
                                        </p:tav>
                                      </p:tavLst>
                                    </p:anim>
                                    <p:set>
                                      <p:cBhvr>
                                        <p:cTn id="14" dur="1" fill="hold">
                                          <p:stCondLst>
                                            <p:cond delay="5499"/>
                                          </p:stCondLst>
                                        </p:cTn>
                                        <p:tgtEl>
                                          <p:spTgt spid="4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p:cTn id="17" dur="4500" fill="hold"/>
                                        <p:tgtEl>
                                          <p:spTgt spid="43"/>
                                        </p:tgtEl>
                                        <p:attrNameLst>
                                          <p:attrName>ppt_w</p:attrName>
                                        </p:attrNameLst>
                                      </p:cBhvr>
                                      <p:tavLst>
                                        <p:tav tm="0">
                                          <p:val>
                                            <p:strVal val="#ppt_w"/>
                                          </p:val>
                                        </p:tav>
                                        <p:tav tm="100000">
                                          <p:val>
                                            <p:strVal val="#ppt_w"/>
                                          </p:val>
                                        </p:tav>
                                      </p:tavLst>
                                    </p:anim>
                                    <p:anim calcmode="lin" valueType="num">
                                      <p:cBhvr>
                                        <p:cTn id="18" dur="4500" fill="hold"/>
                                        <p:tgtEl>
                                          <p:spTgt spid="4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43"/>
                                        </p:tgtEl>
                                        <p:attrNameLst>
                                          <p:attrName>r</p:attrName>
                                        </p:attrNameLst>
                                      </p:cBhvr>
                                    </p:animRot>
                                  </p:childTnLst>
                                </p:cTn>
                              </p:par>
                              <p:par>
                                <p:cTn id="21" presetID="2" presetClass="exit" presetSubtype="12" fill="hold" grpId="2" nodeType="withEffect">
                                  <p:stCondLst>
                                    <p:cond delay="0"/>
                                  </p:stCondLst>
                                  <p:childTnLst>
                                    <p:anim calcmode="lin" valueType="num">
                                      <p:cBhvr additive="base">
                                        <p:cTn id="22" dur="5500"/>
                                        <p:tgtEl>
                                          <p:spTgt spid="43"/>
                                        </p:tgtEl>
                                        <p:attrNameLst>
                                          <p:attrName>ppt_x</p:attrName>
                                        </p:attrNameLst>
                                      </p:cBhvr>
                                      <p:tavLst>
                                        <p:tav tm="0">
                                          <p:val>
                                            <p:strVal val="ppt_x"/>
                                          </p:val>
                                        </p:tav>
                                        <p:tav tm="100000">
                                          <p:val>
                                            <p:strVal val="0-ppt_w/2"/>
                                          </p:val>
                                        </p:tav>
                                      </p:tavLst>
                                    </p:anim>
                                    <p:anim calcmode="lin" valueType="num">
                                      <p:cBhvr additive="base">
                                        <p:cTn id="23" dur="5500"/>
                                        <p:tgtEl>
                                          <p:spTgt spid="43"/>
                                        </p:tgtEl>
                                        <p:attrNameLst>
                                          <p:attrName>ppt_y</p:attrName>
                                        </p:attrNameLst>
                                      </p:cBhvr>
                                      <p:tavLst>
                                        <p:tav tm="0">
                                          <p:val>
                                            <p:strVal val="ppt_y"/>
                                          </p:val>
                                        </p:tav>
                                        <p:tav tm="100000">
                                          <p:val>
                                            <p:strVal val="1+ppt_h/2"/>
                                          </p:val>
                                        </p:tav>
                                      </p:tavLst>
                                    </p:anim>
                                    <p:set>
                                      <p:cBhvr>
                                        <p:cTn id="24" dur="1" fill="hold">
                                          <p:stCondLst>
                                            <p:cond delay="5499"/>
                                          </p:stCondLst>
                                        </p:cTn>
                                        <p:tgtEl>
                                          <p:spTgt spid="4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p:cTn id="27" dur="4500" fill="hold"/>
                                        <p:tgtEl>
                                          <p:spTgt spid="44"/>
                                        </p:tgtEl>
                                        <p:attrNameLst>
                                          <p:attrName>ppt_w</p:attrName>
                                        </p:attrNameLst>
                                      </p:cBhvr>
                                      <p:tavLst>
                                        <p:tav tm="0">
                                          <p:val>
                                            <p:strVal val="#ppt_w"/>
                                          </p:val>
                                        </p:tav>
                                        <p:tav tm="100000">
                                          <p:val>
                                            <p:strVal val="#ppt_w"/>
                                          </p:val>
                                        </p:tav>
                                      </p:tavLst>
                                    </p:anim>
                                    <p:anim calcmode="lin" valueType="num">
                                      <p:cBhvr>
                                        <p:cTn id="28" dur="4500" fill="hold"/>
                                        <p:tgtEl>
                                          <p:spTgt spid="44"/>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44"/>
                                        </p:tgtEl>
                                        <p:attrNameLst>
                                          <p:attrName>r</p:attrName>
                                        </p:attrNameLst>
                                      </p:cBhvr>
                                    </p:animRot>
                                  </p:childTnLst>
                                </p:cTn>
                              </p:par>
                              <p:par>
                                <p:cTn id="31" presetID="2" presetClass="exit" presetSubtype="12" fill="hold" grpId="2" nodeType="withEffect">
                                  <p:stCondLst>
                                    <p:cond delay="0"/>
                                  </p:stCondLst>
                                  <p:childTnLst>
                                    <p:anim calcmode="lin" valueType="num">
                                      <p:cBhvr additive="base">
                                        <p:cTn id="32" dur="5500"/>
                                        <p:tgtEl>
                                          <p:spTgt spid="44"/>
                                        </p:tgtEl>
                                        <p:attrNameLst>
                                          <p:attrName>ppt_x</p:attrName>
                                        </p:attrNameLst>
                                      </p:cBhvr>
                                      <p:tavLst>
                                        <p:tav tm="0">
                                          <p:val>
                                            <p:strVal val="ppt_x"/>
                                          </p:val>
                                        </p:tav>
                                        <p:tav tm="100000">
                                          <p:val>
                                            <p:strVal val="0-ppt_w/2"/>
                                          </p:val>
                                        </p:tav>
                                      </p:tavLst>
                                    </p:anim>
                                    <p:anim calcmode="lin" valueType="num">
                                      <p:cBhvr additive="base">
                                        <p:cTn id="33" dur="5500"/>
                                        <p:tgtEl>
                                          <p:spTgt spid="44"/>
                                        </p:tgtEl>
                                        <p:attrNameLst>
                                          <p:attrName>ppt_y</p:attrName>
                                        </p:attrNameLst>
                                      </p:cBhvr>
                                      <p:tavLst>
                                        <p:tav tm="0">
                                          <p:val>
                                            <p:strVal val="ppt_y"/>
                                          </p:val>
                                        </p:tav>
                                        <p:tav tm="100000">
                                          <p:val>
                                            <p:strVal val="1+ppt_h/2"/>
                                          </p:val>
                                        </p:tav>
                                      </p:tavLst>
                                    </p:anim>
                                    <p:set>
                                      <p:cBhvr>
                                        <p:cTn id="34" dur="1" fill="hold">
                                          <p:stCondLst>
                                            <p:cond delay="5499"/>
                                          </p:stCondLst>
                                        </p:cTn>
                                        <p:tgtEl>
                                          <p:spTgt spid="44"/>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anim calcmode="lin" valueType="num">
                                      <p:cBhvr>
                                        <p:cTn id="37" dur="4500" fill="hold"/>
                                        <p:tgtEl>
                                          <p:spTgt spid="45"/>
                                        </p:tgtEl>
                                        <p:attrNameLst>
                                          <p:attrName>ppt_w</p:attrName>
                                        </p:attrNameLst>
                                      </p:cBhvr>
                                      <p:tavLst>
                                        <p:tav tm="0">
                                          <p:val>
                                            <p:strVal val="#ppt_w"/>
                                          </p:val>
                                        </p:tav>
                                        <p:tav tm="100000">
                                          <p:val>
                                            <p:strVal val="#ppt_w"/>
                                          </p:val>
                                        </p:tav>
                                      </p:tavLst>
                                    </p:anim>
                                    <p:anim calcmode="lin" valueType="num">
                                      <p:cBhvr>
                                        <p:cTn id="38" dur="4500" fill="hold"/>
                                        <p:tgtEl>
                                          <p:spTgt spid="45"/>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45"/>
                                        </p:tgtEl>
                                        <p:attrNameLst>
                                          <p:attrName>r</p:attrName>
                                        </p:attrNameLst>
                                      </p:cBhvr>
                                    </p:animRot>
                                  </p:childTnLst>
                                </p:cTn>
                              </p:par>
                              <p:par>
                                <p:cTn id="41" presetID="2" presetClass="exit" presetSubtype="12" fill="hold" grpId="2" nodeType="withEffect">
                                  <p:stCondLst>
                                    <p:cond delay="0"/>
                                  </p:stCondLst>
                                  <p:childTnLst>
                                    <p:anim calcmode="lin" valueType="num">
                                      <p:cBhvr additive="base">
                                        <p:cTn id="42" dur="5500"/>
                                        <p:tgtEl>
                                          <p:spTgt spid="45"/>
                                        </p:tgtEl>
                                        <p:attrNameLst>
                                          <p:attrName>ppt_x</p:attrName>
                                        </p:attrNameLst>
                                      </p:cBhvr>
                                      <p:tavLst>
                                        <p:tav tm="0">
                                          <p:val>
                                            <p:strVal val="ppt_x"/>
                                          </p:val>
                                        </p:tav>
                                        <p:tav tm="100000">
                                          <p:val>
                                            <p:strVal val="0-ppt_w/2"/>
                                          </p:val>
                                        </p:tav>
                                      </p:tavLst>
                                    </p:anim>
                                    <p:anim calcmode="lin" valueType="num">
                                      <p:cBhvr additive="base">
                                        <p:cTn id="43" dur="5500"/>
                                        <p:tgtEl>
                                          <p:spTgt spid="45"/>
                                        </p:tgtEl>
                                        <p:attrNameLst>
                                          <p:attrName>ppt_y</p:attrName>
                                        </p:attrNameLst>
                                      </p:cBhvr>
                                      <p:tavLst>
                                        <p:tav tm="0">
                                          <p:val>
                                            <p:strVal val="ppt_y"/>
                                          </p:val>
                                        </p:tav>
                                        <p:tav tm="100000">
                                          <p:val>
                                            <p:strVal val="1+ppt_h/2"/>
                                          </p:val>
                                        </p:tav>
                                      </p:tavLst>
                                    </p:anim>
                                    <p:set>
                                      <p:cBhvr>
                                        <p:cTn id="44" dur="1" fill="hold">
                                          <p:stCondLst>
                                            <p:cond delay="5499"/>
                                          </p:stCondLst>
                                        </p:cTn>
                                        <p:tgtEl>
                                          <p:spTgt spid="45"/>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p:cTn id="47" dur="4500" fill="hold"/>
                                        <p:tgtEl>
                                          <p:spTgt spid="46"/>
                                        </p:tgtEl>
                                        <p:attrNameLst>
                                          <p:attrName>ppt_w</p:attrName>
                                        </p:attrNameLst>
                                      </p:cBhvr>
                                      <p:tavLst>
                                        <p:tav tm="0">
                                          <p:val>
                                            <p:strVal val="#ppt_w"/>
                                          </p:val>
                                        </p:tav>
                                        <p:tav tm="100000">
                                          <p:val>
                                            <p:strVal val="#ppt_w"/>
                                          </p:val>
                                        </p:tav>
                                      </p:tavLst>
                                    </p:anim>
                                    <p:anim calcmode="lin" valueType="num">
                                      <p:cBhvr>
                                        <p:cTn id="48" dur="4500" fill="hold"/>
                                        <p:tgtEl>
                                          <p:spTgt spid="46"/>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46"/>
                                        </p:tgtEl>
                                        <p:attrNameLst>
                                          <p:attrName>r</p:attrName>
                                        </p:attrNameLst>
                                      </p:cBhvr>
                                    </p:animRot>
                                  </p:childTnLst>
                                </p:cTn>
                              </p:par>
                              <p:par>
                                <p:cTn id="51" presetID="2" presetClass="exit" presetSubtype="12" fill="hold" grpId="2" nodeType="withEffect">
                                  <p:stCondLst>
                                    <p:cond delay="0"/>
                                  </p:stCondLst>
                                  <p:childTnLst>
                                    <p:anim calcmode="lin" valueType="num">
                                      <p:cBhvr additive="base">
                                        <p:cTn id="52" dur="5500"/>
                                        <p:tgtEl>
                                          <p:spTgt spid="46"/>
                                        </p:tgtEl>
                                        <p:attrNameLst>
                                          <p:attrName>ppt_x</p:attrName>
                                        </p:attrNameLst>
                                      </p:cBhvr>
                                      <p:tavLst>
                                        <p:tav tm="0">
                                          <p:val>
                                            <p:strVal val="ppt_x"/>
                                          </p:val>
                                        </p:tav>
                                        <p:tav tm="100000">
                                          <p:val>
                                            <p:strVal val="0-ppt_w/2"/>
                                          </p:val>
                                        </p:tav>
                                      </p:tavLst>
                                    </p:anim>
                                    <p:anim calcmode="lin" valueType="num">
                                      <p:cBhvr additive="base">
                                        <p:cTn id="53" dur="5500"/>
                                        <p:tgtEl>
                                          <p:spTgt spid="46"/>
                                        </p:tgtEl>
                                        <p:attrNameLst>
                                          <p:attrName>ppt_y</p:attrName>
                                        </p:attrNameLst>
                                      </p:cBhvr>
                                      <p:tavLst>
                                        <p:tav tm="0">
                                          <p:val>
                                            <p:strVal val="ppt_y"/>
                                          </p:val>
                                        </p:tav>
                                        <p:tav tm="100000">
                                          <p:val>
                                            <p:strVal val="1+ppt_h/2"/>
                                          </p:val>
                                        </p:tav>
                                      </p:tavLst>
                                    </p:anim>
                                    <p:set>
                                      <p:cBhvr>
                                        <p:cTn id="54" dur="1" fill="hold">
                                          <p:stCondLst>
                                            <p:cond delay="5499"/>
                                          </p:stCondLst>
                                        </p:cTn>
                                        <p:tgtEl>
                                          <p:spTgt spid="46"/>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p:cTn id="57" dur="4500" fill="hold"/>
                                        <p:tgtEl>
                                          <p:spTgt spid="47"/>
                                        </p:tgtEl>
                                        <p:attrNameLst>
                                          <p:attrName>ppt_w</p:attrName>
                                        </p:attrNameLst>
                                      </p:cBhvr>
                                      <p:tavLst>
                                        <p:tav tm="0">
                                          <p:val>
                                            <p:strVal val="#ppt_w"/>
                                          </p:val>
                                        </p:tav>
                                        <p:tav tm="100000">
                                          <p:val>
                                            <p:strVal val="#ppt_w"/>
                                          </p:val>
                                        </p:tav>
                                      </p:tavLst>
                                    </p:anim>
                                    <p:anim calcmode="lin" valueType="num">
                                      <p:cBhvr>
                                        <p:cTn id="58" dur="4500" fill="hold"/>
                                        <p:tgtEl>
                                          <p:spTgt spid="47"/>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47"/>
                                        </p:tgtEl>
                                        <p:attrNameLst>
                                          <p:attrName>r</p:attrName>
                                        </p:attrNameLst>
                                      </p:cBhvr>
                                    </p:animRot>
                                  </p:childTnLst>
                                </p:cTn>
                              </p:par>
                              <p:par>
                                <p:cTn id="61" presetID="2" presetClass="exit" presetSubtype="12" fill="hold" grpId="2" nodeType="withEffect">
                                  <p:stCondLst>
                                    <p:cond delay="0"/>
                                  </p:stCondLst>
                                  <p:childTnLst>
                                    <p:anim calcmode="lin" valueType="num">
                                      <p:cBhvr additive="base">
                                        <p:cTn id="62" dur="5500"/>
                                        <p:tgtEl>
                                          <p:spTgt spid="47"/>
                                        </p:tgtEl>
                                        <p:attrNameLst>
                                          <p:attrName>ppt_x</p:attrName>
                                        </p:attrNameLst>
                                      </p:cBhvr>
                                      <p:tavLst>
                                        <p:tav tm="0">
                                          <p:val>
                                            <p:strVal val="ppt_x"/>
                                          </p:val>
                                        </p:tav>
                                        <p:tav tm="100000">
                                          <p:val>
                                            <p:strVal val="0-ppt_w/2"/>
                                          </p:val>
                                        </p:tav>
                                      </p:tavLst>
                                    </p:anim>
                                    <p:anim calcmode="lin" valueType="num">
                                      <p:cBhvr additive="base">
                                        <p:cTn id="63" dur="5500"/>
                                        <p:tgtEl>
                                          <p:spTgt spid="47"/>
                                        </p:tgtEl>
                                        <p:attrNameLst>
                                          <p:attrName>ppt_y</p:attrName>
                                        </p:attrNameLst>
                                      </p:cBhvr>
                                      <p:tavLst>
                                        <p:tav tm="0">
                                          <p:val>
                                            <p:strVal val="ppt_y"/>
                                          </p:val>
                                        </p:tav>
                                        <p:tav tm="100000">
                                          <p:val>
                                            <p:strVal val="1+ppt_h/2"/>
                                          </p:val>
                                        </p:tav>
                                      </p:tavLst>
                                    </p:anim>
                                    <p:set>
                                      <p:cBhvr>
                                        <p:cTn id="64" dur="1" fill="hold">
                                          <p:stCondLst>
                                            <p:cond delay="5499"/>
                                          </p:stCondLst>
                                        </p:cTn>
                                        <p:tgtEl>
                                          <p:spTgt spid="47"/>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48"/>
                                        </p:tgtEl>
                                        <p:attrNameLst>
                                          <p:attrName>style.visibility</p:attrName>
                                        </p:attrNameLst>
                                      </p:cBhvr>
                                      <p:to>
                                        <p:strVal val="visible"/>
                                      </p:to>
                                    </p:set>
                                    <p:anim calcmode="lin" valueType="num">
                                      <p:cBhvr>
                                        <p:cTn id="67" dur="4500" fill="hold"/>
                                        <p:tgtEl>
                                          <p:spTgt spid="48"/>
                                        </p:tgtEl>
                                        <p:attrNameLst>
                                          <p:attrName>ppt_w</p:attrName>
                                        </p:attrNameLst>
                                      </p:cBhvr>
                                      <p:tavLst>
                                        <p:tav tm="0">
                                          <p:val>
                                            <p:strVal val="#ppt_w"/>
                                          </p:val>
                                        </p:tav>
                                        <p:tav tm="100000">
                                          <p:val>
                                            <p:strVal val="#ppt_w"/>
                                          </p:val>
                                        </p:tav>
                                      </p:tavLst>
                                    </p:anim>
                                    <p:anim calcmode="lin" valueType="num">
                                      <p:cBhvr>
                                        <p:cTn id="68" dur="4500" fill="hold"/>
                                        <p:tgtEl>
                                          <p:spTgt spid="48"/>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48"/>
                                        </p:tgtEl>
                                        <p:attrNameLst>
                                          <p:attrName>r</p:attrName>
                                        </p:attrNameLst>
                                      </p:cBhvr>
                                    </p:animRot>
                                  </p:childTnLst>
                                </p:cTn>
                              </p:par>
                              <p:par>
                                <p:cTn id="71" presetID="2" presetClass="exit" presetSubtype="12" fill="hold" grpId="2" nodeType="withEffect">
                                  <p:stCondLst>
                                    <p:cond delay="0"/>
                                  </p:stCondLst>
                                  <p:childTnLst>
                                    <p:anim calcmode="lin" valueType="num">
                                      <p:cBhvr additive="base">
                                        <p:cTn id="72" dur="5500"/>
                                        <p:tgtEl>
                                          <p:spTgt spid="48"/>
                                        </p:tgtEl>
                                        <p:attrNameLst>
                                          <p:attrName>ppt_x</p:attrName>
                                        </p:attrNameLst>
                                      </p:cBhvr>
                                      <p:tavLst>
                                        <p:tav tm="0">
                                          <p:val>
                                            <p:strVal val="ppt_x"/>
                                          </p:val>
                                        </p:tav>
                                        <p:tav tm="100000">
                                          <p:val>
                                            <p:strVal val="0-ppt_w/2"/>
                                          </p:val>
                                        </p:tav>
                                      </p:tavLst>
                                    </p:anim>
                                    <p:anim calcmode="lin" valueType="num">
                                      <p:cBhvr additive="base">
                                        <p:cTn id="73" dur="5500"/>
                                        <p:tgtEl>
                                          <p:spTgt spid="48"/>
                                        </p:tgtEl>
                                        <p:attrNameLst>
                                          <p:attrName>ppt_y</p:attrName>
                                        </p:attrNameLst>
                                      </p:cBhvr>
                                      <p:tavLst>
                                        <p:tav tm="0">
                                          <p:val>
                                            <p:strVal val="ppt_y"/>
                                          </p:val>
                                        </p:tav>
                                        <p:tav tm="100000">
                                          <p:val>
                                            <p:strVal val="1+ppt_h/2"/>
                                          </p:val>
                                        </p:tav>
                                      </p:tavLst>
                                    </p:anim>
                                    <p:set>
                                      <p:cBhvr>
                                        <p:cTn id="74" dur="1" fill="hold">
                                          <p:stCondLst>
                                            <p:cond delay="5499"/>
                                          </p:stCondLst>
                                        </p:cTn>
                                        <p:tgtEl>
                                          <p:spTgt spid="48"/>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49"/>
                                        </p:tgtEl>
                                        <p:attrNameLst>
                                          <p:attrName>style.visibility</p:attrName>
                                        </p:attrNameLst>
                                      </p:cBhvr>
                                      <p:to>
                                        <p:strVal val="visible"/>
                                      </p:to>
                                    </p:set>
                                    <p:anim calcmode="lin" valueType="num">
                                      <p:cBhvr>
                                        <p:cTn id="77" dur="4500" fill="hold"/>
                                        <p:tgtEl>
                                          <p:spTgt spid="49"/>
                                        </p:tgtEl>
                                        <p:attrNameLst>
                                          <p:attrName>ppt_w</p:attrName>
                                        </p:attrNameLst>
                                      </p:cBhvr>
                                      <p:tavLst>
                                        <p:tav tm="0">
                                          <p:val>
                                            <p:strVal val="#ppt_w"/>
                                          </p:val>
                                        </p:tav>
                                        <p:tav tm="100000">
                                          <p:val>
                                            <p:strVal val="#ppt_w"/>
                                          </p:val>
                                        </p:tav>
                                      </p:tavLst>
                                    </p:anim>
                                    <p:anim calcmode="lin" valueType="num">
                                      <p:cBhvr>
                                        <p:cTn id="78" dur="4500" fill="hold"/>
                                        <p:tgtEl>
                                          <p:spTgt spid="49"/>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49"/>
                                        </p:tgtEl>
                                        <p:attrNameLst>
                                          <p:attrName>r</p:attrName>
                                        </p:attrNameLst>
                                      </p:cBhvr>
                                    </p:animRot>
                                  </p:childTnLst>
                                </p:cTn>
                              </p:par>
                              <p:par>
                                <p:cTn id="81" presetID="2" presetClass="exit" presetSubtype="12" fill="hold" grpId="2" nodeType="withEffect">
                                  <p:stCondLst>
                                    <p:cond delay="0"/>
                                  </p:stCondLst>
                                  <p:childTnLst>
                                    <p:anim calcmode="lin" valueType="num">
                                      <p:cBhvr additive="base">
                                        <p:cTn id="82" dur="5500"/>
                                        <p:tgtEl>
                                          <p:spTgt spid="49"/>
                                        </p:tgtEl>
                                        <p:attrNameLst>
                                          <p:attrName>ppt_x</p:attrName>
                                        </p:attrNameLst>
                                      </p:cBhvr>
                                      <p:tavLst>
                                        <p:tav tm="0">
                                          <p:val>
                                            <p:strVal val="ppt_x"/>
                                          </p:val>
                                        </p:tav>
                                        <p:tav tm="100000">
                                          <p:val>
                                            <p:strVal val="0-ppt_w/2"/>
                                          </p:val>
                                        </p:tav>
                                      </p:tavLst>
                                    </p:anim>
                                    <p:anim calcmode="lin" valueType="num">
                                      <p:cBhvr additive="base">
                                        <p:cTn id="83" dur="5500"/>
                                        <p:tgtEl>
                                          <p:spTgt spid="49"/>
                                        </p:tgtEl>
                                        <p:attrNameLst>
                                          <p:attrName>ppt_y</p:attrName>
                                        </p:attrNameLst>
                                      </p:cBhvr>
                                      <p:tavLst>
                                        <p:tav tm="0">
                                          <p:val>
                                            <p:strVal val="ppt_y"/>
                                          </p:val>
                                        </p:tav>
                                        <p:tav tm="100000">
                                          <p:val>
                                            <p:strVal val="1+ppt_h/2"/>
                                          </p:val>
                                        </p:tav>
                                      </p:tavLst>
                                    </p:anim>
                                    <p:set>
                                      <p:cBhvr>
                                        <p:cTn id="84" dur="1" fill="hold">
                                          <p:stCondLst>
                                            <p:cond delay="5499"/>
                                          </p:stCondLst>
                                        </p:cTn>
                                        <p:tgtEl>
                                          <p:spTgt spid="49"/>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4500" fill="hold"/>
                                        <p:tgtEl>
                                          <p:spTgt spid="50"/>
                                        </p:tgtEl>
                                        <p:attrNameLst>
                                          <p:attrName>ppt_w</p:attrName>
                                        </p:attrNameLst>
                                      </p:cBhvr>
                                      <p:tavLst>
                                        <p:tav tm="0">
                                          <p:val>
                                            <p:strVal val="#ppt_w"/>
                                          </p:val>
                                        </p:tav>
                                        <p:tav tm="100000">
                                          <p:val>
                                            <p:strVal val="#ppt_w"/>
                                          </p:val>
                                        </p:tav>
                                      </p:tavLst>
                                    </p:anim>
                                    <p:anim calcmode="lin" valueType="num">
                                      <p:cBhvr>
                                        <p:cTn id="88" dur="4500" fill="hold"/>
                                        <p:tgtEl>
                                          <p:spTgt spid="50"/>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50"/>
                                        </p:tgtEl>
                                        <p:attrNameLst>
                                          <p:attrName>r</p:attrName>
                                        </p:attrNameLst>
                                      </p:cBhvr>
                                    </p:animRot>
                                  </p:childTnLst>
                                </p:cTn>
                              </p:par>
                              <p:par>
                                <p:cTn id="91" presetID="2" presetClass="exit" presetSubtype="12" fill="hold" grpId="2" nodeType="withEffect">
                                  <p:stCondLst>
                                    <p:cond delay="0"/>
                                  </p:stCondLst>
                                  <p:childTnLst>
                                    <p:anim calcmode="lin" valueType="num">
                                      <p:cBhvr additive="base">
                                        <p:cTn id="92" dur="5500"/>
                                        <p:tgtEl>
                                          <p:spTgt spid="50"/>
                                        </p:tgtEl>
                                        <p:attrNameLst>
                                          <p:attrName>ppt_x</p:attrName>
                                        </p:attrNameLst>
                                      </p:cBhvr>
                                      <p:tavLst>
                                        <p:tav tm="0">
                                          <p:val>
                                            <p:strVal val="ppt_x"/>
                                          </p:val>
                                        </p:tav>
                                        <p:tav tm="100000">
                                          <p:val>
                                            <p:strVal val="0-ppt_w/2"/>
                                          </p:val>
                                        </p:tav>
                                      </p:tavLst>
                                    </p:anim>
                                    <p:anim calcmode="lin" valueType="num">
                                      <p:cBhvr additive="base">
                                        <p:cTn id="93" dur="5500"/>
                                        <p:tgtEl>
                                          <p:spTgt spid="50"/>
                                        </p:tgtEl>
                                        <p:attrNameLst>
                                          <p:attrName>ppt_y</p:attrName>
                                        </p:attrNameLst>
                                      </p:cBhvr>
                                      <p:tavLst>
                                        <p:tav tm="0">
                                          <p:val>
                                            <p:strVal val="ppt_y"/>
                                          </p:val>
                                        </p:tav>
                                        <p:tav tm="100000">
                                          <p:val>
                                            <p:strVal val="1+ppt_h/2"/>
                                          </p:val>
                                        </p:tav>
                                      </p:tavLst>
                                    </p:anim>
                                    <p:set>
                                      <p:cBhvr>
                                        <p:cTn id="94" dur="1" fill="hold">
                                          <p:stCondLst>
                                            <p:cond delay="5499"/>
                                          </p:stCondLst>
                                        </p:cTn>
                                        <p:tgtEl>
                                          <p:spTgt spid="50"/>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51"/>
                                        </p:tgtEl>
                                        <p:attrNameLst>
                                          <p:attrName>style.visibility</p:attrName>
                                        </p:attrNameLst>
                                      </p:cBhvr>
                                      <p:to>
                                        <p:strVal val="visible"/>
                                      </p:to>
                                    </p:set>
                                    <p:anim calcmode="lin" valueType="num">
                                      <p:cBhvr>
                                        <p:cTn id="97" dur="4500" fill="hold"/>
                                        <p:tgtEl>
                                          <p:spTgt spid="51"/>
                                        </p:tgtEl>
                                        <p:attrNameLst>
                                          <p:attrName>ppt_w</p:attrName>
                                        </p:attrNameLst>
                                      </p:cBhvr>
                                      <p:tavLst>
                                        <p:tav tm="0">
                                          <p:val>
                                            <p:strVal val="#ppt_w"/>
                                          </p:val>
                                        </p:tav>
                                        <p:tav tm="100000">
                                          <p:val>
                                            <p:strVal val="#ppt_w"/>
                                          </p:val>
                                        </p:tav>
                                      </p:tavLst>
                                    </p:anim>
                                    <p:anim calcmode="lin" valueType="num">
                                      <p:cBhvr>
                                        <p:cTn id="98" dur="4500" fill="hold"/>
                                        <p:tgtEl>
                                          <p:spTgt spid="5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51"/>
                                        </p:tgtEl>
                                        <p:attrNameLst>
                                          <p:attrName>r</p:attrName>
                                        </p:attrNameLst>
                                      </p:cBhvr>
                                    </p:animRot>
                                  </p:childTnLst>
                                </p:cTn>
                              </p:par>
                              <p:par>
                                <p:cTn id="101" presetID="2" presetClass="exit" presetSubtype="12" fill="hold" grpId="2" nodeType="withEffect">
                                  <p:stCondLst>
                                    <p:cond delay="0"/>
                                  </p:stCondLst>
                                  <p:childTnLst>
                                    <p:anim calcmode="lin" valueType="num">
                                      <p:cBhvr additive="base">
                                        <p:cTn id="102" dur="5500"/>
                                        <p:tgtEl>
                                          <p:spTgt spid="51"/>
                                        </p:tgtEl>
                                        <p:attrNameLst>
                                          <p:attrName>ppt_x</p:attrName>
                                        </p:attrNameLst>
                                      </p:cBhvr>
                                      <p:tavLst>
                                        <p:tav tm="0">
                                          <p:val>
                                            <p:strVal val="ppt_x"/>
                                          </p:val>
                                        </p:tav>
                                        <p:tav tm="100000">
                                          <p:val>
                                            <p:strVal val="0-ppt_w/2"/>
                                          </p:val>
                                        </p:tav>
                                      </p:tavLst>
                                    </p:anim>
                                    <p:anim calcmode="lin" valueType="num">
                                      <p:cBhvr additive="base">
                                        <p:cTn id="103" dur="5500"/>
                                        <p:tgtEl>
                                          <p:spTgt spid="51"/>
                                        </p:tgtEl>
                                        <p:attrNameLst>
                                          <p:attrName>ppt_y</p:attrName>
                                        </p:attrNameLst>
                                      </p:cBhvr>
                                      <p:tavLst>
                                        <p:tav tm="0">
                                          <p:val>
                                            <p:strVal val="ppt_y"/>
                                          </p:val>
                                        </p:tav>
                                        <p:tav tm="100000">
                                          <p:val>
                                            <p:strVal val="1+ppt_h/2"/>
                                          </p:val>
                                        </p:tav>
                                      </p:tavLst>
                                    </p:anim>
                                    <p:set>
                                      <p:cBhvr>
                                        <p:cTn id="104" dur="1" fill="hold">
                                          <p:stCondLst>
                                            <p:cond delay="5499"/>
                                          </p:stCondLst>
                                        </p:cTn>
                                        <p:tgtEl>
                                          <p:spTgt spid="5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p:cTn id="107" dur="4500" fill="hold"/>
                                        <p:tgtEl>
                                          <p:spTgt spid="52"/>
                                        </p:tgtEl>
                                        <p:attrNameLst>
                                          <p:attrName>ppt_w</p:attrName>
                                        </p:attrNameLst>
                                      </p:cBhvr>
                                      <p:tavLst>
                                        <p:tav tm="0">
                                          <p:val>
                                            <p:strVal val="#ppt_w"/>
                                          </p:val>
                                        </p:tav>
                                        <p:tav tm="100000">
                                          <p:val>
                                            <p:strVal val="#ppt_w"/>
                                          </p:val>
                                        </p:tav>
                                      </p:tavLst>
                                    </p:anim>
                                    <p:anim calcmode="lin" valueType="num">
                                      <p:cBhvr>
                                        <p:cTn id="108" dur="4500" fill="hold"/>
                                        <p:tgtEl>
                                          <p:spTgt spid="52"/>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52"/>
                                        </p:tgtEl>
                                        <p:attrNameLst>
                                          <p:attrName>r</p:attrName>
                                        </p:attrNameLst>
                                      </p:cBhvr>
                                    </p:animRot>
                                  </p:childTnLst>
                                </p:cTn>
                              </p:par>
                              <p:par>
                                <p:cTn id="111" presetID="2" presetClass="exit" presetSubtype="12" fill="hold" grpId="2" nodeType="withEffect">
                                  <p:stCondLst>
                                    <p:cond delay="0"/>
                                  </p:stCondLst>
                                  <p:childTnLst>
                                    <p:anim calcmode="lin" valueType="num">
                                      <p:cBhvr additive="base">
                                        <p:cTn id="112" dur="5500"/>
                                        <p:tgtEl>
                                          <p:spTgt spid="52"/>
                                        </p:tgtEl>
                                        <p:attrNameLst>
                                          <p:attrName>ppt_x</p:attrName>
                                        </p:attrNameLst>
                                      </p:cBhvr>
                                      <p:tavLst>
                                        <p:tav tm="0">
                                          <p:val>
                                            <p:strVal val="ppt_x"/>
                                          </p:val>
                                        </p:tav>
                                        <p:tav tm="100000">
                                          <p:val>
                                            <p:strVal val="0-ppt_w/2"/>
                                          </p:val>
                                        </p:tav>
                                      </p:tavLst>
                                    </p:anim>
                                    <p:anim calcmode="lin" valueType="num">
                                      <p:cBhvr additive="base">
                                        <p:cTn id="113" dur="5500"/>
                                        <p:tgtEl>
                                          <p:spTgt spid="52"/>
                                        </p:tgtEl>
                                        <p:attrNameLst>
                                          <p:attrName>ppt_y</p:attrName>
                                        </p:attrNameLst>
                                      </p:cBhvr>
                                      <p:tavLst>
                                        <p:tav tm="0">
                                          <p:val>
                                            <p:strVal val="ppt_y"/>
                                          </p:val>
                                        </p:tav>
                                        <p:tav tm="100000">
                                          <p:val>
                                            <p:strVal val="1+ppt_h/2"/>
                                          </p:val>
                                        </p:tav>
                                      </p:tavLst>
                                    </p:anim>
                                    <p:set>
                                      <p:cBhvr>
                                        <p:cTn id="114" dur="1" fill="hold">
                                          <p:stCondLst>
                                            <p:cond delay="5499"/>
                                          </p:stCondLst>
                                        </p:cTn>
                                        <p:tgtEl>
                                          <p:spTgt spid="52"/>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p:cTn id="117" dur="4500" fill="hold"/>
                                        <p:tgtEl>
                                          <p:spTgt spid="53"/>
                                        </p:tgtEl>
                                        <p:attrNameLst>
                                          <p:attrName>ppt_w</p:attrName>
                                        </p:attrNameLst>
                                      </p:cBhvr>
                                      <p:tavLst>
                                        <p:tav tm="0">
                                          <p:val>
                                            <p:strVal val="#ppt_w"/>
                                          </p:val>
                                        </p:tav>
                                        <p:tav tm="100000">
                                          <p:val>
                                            <p:strVal val="#ppt_w"/>
                                          </p:val>
                                        </p:tav>
                                      </p:tavLst>
                                    </p:anim>
                                    <p:anim calcmode="lin" valueType="num">
                                      <p:cBhvr>
                                        <p:cTn id="118" dur="4500" fill="hold"/>
                                        <p:tgtEl>
                                          <p:spTgt spid="53"/>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53"/>
                                        </p:tgtEl>
                                        <p:attrNameLst>
                                          <p:attrName>r</p:attrName>
                                        </p:attrNameLst>
                                      </p:cBhvr>
                                    </p:animRot>
                                  </p:childTnLst>
                                </p:cTn>
                              </p:par>
                              <p:par>
                                <p:cTn id="121" presetID="2" presetClass="exit" presetSubtype="12" fill="hold" grpId="2" nodeType="withEffect">
                                  <p:stCondLst>
                                    <p:cond delay="0"/>
                                  </p:stCondLst>
                                  <p:childTnLst>
                                    <p:anim calcmode="lin" valueType="num">
                                      <p:cBhvr additive="base">
                                        <p:cTn id="122" dur="5500"/>
                                        <p:tgtEl>
                                          <p:spTgt spid="53"/>
                                        </p:tgtEl>
                                        <p:attrNameLst>
                                          <p:attrName>ppt_x</p:attrName>
                                        </p:attrNameLst>
                                      </p:cBhvr>
                                      <p:tavLst>
                                        <p:tav tm="0">
                                          <p:val>
                                            <p:strVal val="ppt_x"/>
                                          </p:val>
                                        </p:tav>
                                        <p:tav tm="100000">
                                          <p:val>
                                            <p:strVal val="0-ppt_w/2"/>
                                          </p:val>
                                        </p:tav>
                                      </p:tavLst>
                                    </p:anim>
                                    <p:anim calcmode="lin" valueType="num">
                                      <p:cBhvr additive="base">
                                        <p:cTn id="123" dur="5500"/>
                                        <p:tgtEl>
                                          <p:spTgt spid="53"/>
                                        </p:tgtEl>
                                        <p:attrNameLst>
                                          <p:attrName>ppt_y</p:attrName>
                                        </p:attrNameLst>
                                      </p:cBhvr>
                                      <p:tavLst>
                                        <p:tav tm="0">
                                          <p:val>
                                            <p:strVal val="ppt_y"/>
                                          </p:val>
                                        </p:tav>
                                        <p:tav tm="100000">
                                          <p:val>
                                            <p:strVal val="1+ppt_h/2"/>
                                          </p:val>
                                        </p:tav>
                                      </p:tavLst>
                                    </p:anim>
                                    <p:set>
                                      <p:cBhvr>
                                        <p:cTn id="124" dur="1" fill="hold">
                                          <p:stCondLst>
                                            <p:cond delay="5499"/>
                                          </p:stCondLst>
                                        </p:cTn>
                                        <p:tgtEl>
                                          <p:spTgt spid="53"/>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31"/>
                                        </p:tgtEl>
                                        <p:attrNameLst>
                                          <p:attrName>style.visibility</p:attrName>
                                        </p:attrNameLst>
                                      </p:cBhvr>
                                      <p:to>
                                        <p:strVal val="visible"/>
                                      </p:to>
                                    </p:set>
                                    <p:anim calcmode="lin" valueType="num">
                                      <p:cBhvr>
                                        <p:cTn id="127" dur="4500" fill="hold"/>
                                        <p:tgtEl>
                                          <p:spTgt spid="31"/>
                                        </p:tgtEl>
                                        <p:attrNameLst>
                                          <p:attrName>ppt_w</p:attrName>
                                        </p:attrNameLst>
                                      </p:cBhvr>
                                      <p:tavLst>
                                        <p:tav tm="0">
                                          <p:val>
                                            <p:strVal val="#ppt_w"/>
                                          </p:val>
                                        </p:tav>
                                        <p:tav tm="100000">
                                          <p:val>
                                            <p:strVal val="#ppt_w"/>
                                          </p:val>
                                        </p:tav>
                                      </p:tavLst>
                                    </p:anim>
                                    <p:anim calcmode="lin" valueType="num">
                                      <p:cBhvr>
                                        <p:cTn id="128" dur="4500" fill="hold"/>
                                        <p:tgtEl>
                                          <p:spTgt spid="31"/>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31"/>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5500"/>
                                        <p:tgtEl>
                                          <p:spTgt spid="31"/>
                                        </p:tgtEl>
                                        <p:attrNameLst>
                                          <p:attrName>ppt_x</p:attrName>
                                        </p:attrNameLst>
                                      </p:cBhvr>
                                      <p:tavLst>
                                        <p:tav tm="0">
                                          <p:val>
                                            <p:strVal val="ppt_x"/>
                                          </p:val>
                                        </p:tav>
                                        <p:tav tm="100000">
                                          <p:val>
                                            <p:strVal val="1+ppt_w/2"/>
                                          </p:val>
                                        </p:tav>
                                      </p:tavLst>
                                    </p:anim>
                                    <p:anim calcmode="lin" valueType="num">
                                      <p:cBhvr additive="base">
                                        <p:cTn id="133" dur="5500"/>
                                        <p:tgtEl>
                                          <p:spTgt spid="31"/>
                                        </p:tgtEl>
                                        <p:attrNameLst>
                                          <p:attrName>ppt_y</p:attrName>
                                        </p:attrNameLst>
                                      </p:cBhvr>
                                      <p:tavLst>
                                        <p:tav tm="0">
                                          <p:val>
                                            <p:strVal val="ppt_y"/>
                                          </p:val>
                                        </p:tav>
                                        <p:tav tm="100000">
                                          <p:val>
                                            <p:strVal val="1+ppt_h/2"/>
                                          </p:val>
                                        </p:tav>
                                      </p:tavLst>
                                    </p:anim>
                                    <p:set>
                                      <p:cBhvr>
                                        <p:cTn id="134" dur="1" fill="hold">
                                          <p:stCondLst>
                                            <p:cond delay="5499"/>
                                          </p:stCondLst>
                                        </p:cTn>
                                        <p:tgtEl>
                                          <p:spTgt spid="31"/>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54"/>
                                        </p:tgtEl>
                                        <p:attrNameLst>
                                          <p:attrName>style.visibility</p:attrName>
                                        </p:attrNameLst>
                                      </p:cBhvr>
                                      <p:to>
                                        <p:strVal val="visible"/>
                                      </p:to>
                                    </p:set>
                                    <p:anim calcmode="lin" valueType="num">
                                      <p:cBhvr>
                                        <p:cTn id="137" dur="4500" fill="hold"/>
                                        <p:tgtEl>
                                          <p:spTgt spid="54"/>
                                        </p:tgtEl>
                                        <p:attrNameLst>
                                          <p:attrName>ppt_w</p:attrName>
                                        </p:attrNameLst>
                                      </p:cBhvr>
                                      <p:tavLst>
                                        <p:tav tm="0">
                                          <p:val>
                                            <p:strVal val="#ppt_w"/>
                                          </p:val>
                                        </p:tav>
                                        <p:tav tm="100000">
                                          <p:val>
                                            <p:strVal val="#ppt_w"/>
                                          </p:val>
                                        </p:tav>
                                      </p:tavLst>
                                    </p:anim>
                                    <p:anim calcmode="lin" valueType="num">
                                      <p:cBhvr>
                                        <p:cTn id="138" dur="4500" fill="hold"/>
                                        <p:tgtEl>
                                          <p:spTgt spid="54"/>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54"/>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5500"/>
                                        <p:tgtEl>
                                          <p:spTgt spid="54"/>
                                        </p:tgtEl>
                                        <p:attrNameLst>
                                          <p:attrName>ppt_x</p:attrName>
                                        </p:attrNameLst>
                                      </p:cBhvr>
                                      <p:tavLst>
                                        <p:tav tm="0">
                                          <p:val>
                                            <p:strVal val="ppt_x"/>
                                          </p:val>
                                        </p:tav>
                                        <p:tav tm="100000">
                                          <p:val>
                                            <p:strVal val="1+ppt_w/2"/>
                                          </p:val>
                                        </p:tav>
                                      </p:tavLst>
                                    </p:anim>
                                    <p:anim calcmode="lin" valueType="num">
                                      <p:cBhvr additive="base">
                                        <p:cTn id="143" dur="5500"/>
                                        <p:tgtEl>
                                          <p:spTgt spid="54"/>
                                        </p:tgtEl>
                                        <p:attrNameLst>
                                          <p:attrName>ppt_y</p:attrName>
                                        </p:attrNameLst>
                                      </p:cBhvr>
                                      <p:tavLst>
                                        <p:tav tm="0">
                                          <p:val>
                                            <p:strVal val="ppt_y"/>
                                          </p:val>
                                        </p:tav>
                                        <p:tav tm="100000">
                                          <p:val>
                                            <p:strVal val="1+ppt_h/2"/>
                                          </p:val>
                                        </p:tav>
                                      </p:tavLst>
                                    </p:anim>
                                    <p:set>
                                      <p:cBhvr>
                                        <p:cTn id="144" dur="1" fill="hold">
                                          <p:stCondLst>
                                            <p:cond delay="5499"/>
                                          </p:stCondLst>
                                        </p:cTn>
                                        <p:tgtEl>
                                          <p:spTgt spid="54"/>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41"/>
                                        </p:tgtEl>
                                        <p:attrNameLst>
                                          <p:attrName>style.visibility</p:attrName>
                                        </p:attrNameLst>
                                      </p:cBhvr>
                                      <p:to>
                                        <p:strVal val="visible"/>
                                      </p:to>
                                    </p:set>
                                    <p:anim calcmode="lin" valueType="num">
                                      <p:cBhvr>
                                        <p:cTn id="147" dur="4500" fill="hold"/>
                                        <p:tgtEl>
                                          <p:spTgt spid="41"/>
                                        </p:tgtEl>
                                        <p:attrNameLst>
                                          <p:attrName>ppt_w</p:attrName>
                                        </p:attrNameLst>
                                      </p:cBhvr>
                                      <p:tavLst>
                                        <p:tav tm="0">
                                          <p:val>
                                            <p:strVal val="#ppt_w"/>
                                          </p:val>
                                        </p:tav>
                                        <p:tav tm="100000">
                                          <p:val>
                                            <p:strVal val="#ppt_w"/>
                                          </p:val>
                                        </p:tav>
                                      </p:tavLst>
                                    </p:anim>
                                    <p:anim calcmode="lin" valueType="num">
                                      <p:cBhvr>
                                        <p:cTn id="148" dur="4500" fill="hold"/>
                                        <p:tgtEl>
                                          <p:spTgt spid="41"/>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41"/>
                                        </p:tgtEl>
                                        <p:attrNameLst>
                                          <p:attrName>r</p:attrName>
                                        </p:attrNameLst>
                                      </p:cBhvr>
                                    </p:animRot>
                                  </p:childTnLst>
                                </p:cTn>
                              </p:par>
                              <p:par>
                                <p:cTn id="151" presetID="2" presetClass="exit" presetSubtype="6" fill="hold" grpId="2" nodeType="withEffect">
                                  <p:stCondLst>
                                    <p:cond delay="0"/>
                                  </p:stCondLst>
                                  <p:childTnLst>
                                    <p:anim calcmode="lin" valueType="num">
                                      <p:cBhvr additive="base">
                                        <p:cTn id="152" dur="5500"/>
                                        <p:tgtEl>
                                          <p:spTgt spid="41"/>
                                        </p:tgtEl>
                                        <p:attrNameLst>
                                          <p:attrName>ppt_x</p:attrName>
                                        </p:attrNameLst>
                                      </p:cBhvr>
                                      <p:tavLst>
                                        <p:tav tm="0">
                                          <p:val>
                                            <p:strVal val="ppt_x"/>
                                          </p:val>
                                        </p:tav>
                                        <p:tav tm="100000">
                                          <p:val>
                                            <p:strVal val="1+ppt_w/2"/>
                                          </p:val>
                                        </p:tav>
                                      </p:tavLst>
                                    </p:anim>
                                    <p:anim calcmode="lin" valueType="num">
                                      <p:cBhvr additive="base">
                                        <p:cTn id="153" dur="5500"/>
                                        <p:tgtEl>
                                          <p:spTgt spid="41"/>
                                        </p:tgtEl>
                                        <p:attrNameLst>
                                          <p:attrName>ppt_y</p:attrName>
                                        </p:attrNameLst>
                                      </p:cBhvr>
                                      <p:tavLst>
                                        <p:tav tm="0">
                                          <p:val>
                                            <p:strVal val="ppt_y"/>
                                          </p:val>
                                        </p:tav>
                                        <p:tav tm="100000">
                                          <p:val>
                                            <p:strVal val="1+ppt_h/2"/>
                                          </p:val>
                                        </p:tav>
                                      </p:tavLst>
                                    </p:anim>
                                    <p:set>
                                      <p:cBhvr>
                                        <p:cTn id="154" dur="1" fill="hold">
                                          <p:stCondLst>
                                            <p:cond delay="5499"/>
                                          </p:stCondLst>
                                        </p:cTn>
                                        <p:tgtEl>
                                          <p:spTgt spid="41"/>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500" fill="hold"/>
                                        <p:tgtEl>
                                          <p:spTgt spid="40"/>
                                        </p:tgtEl>
                                        <p:attrNameLst>
                                          <p:attrName>ppt_w</p:attrName>
                                        </p:attrNameLst>
                                      </p:cBhvr>
                                      <p:tavLst>
                                        <p:tav tm="0">
                                          <p:val>
                                            <p:strVal val="#ppt_w"/>
                                          </p:val>
                                        </p:tav>
                                        <p:tav tm="100000">
                                          <p:val>
                                            <p:strVal val="#ppt_w"/>
                                          </p:val>
                                        </p:tav>
                                      </p:tavLst>
                                    </p:anim>
                                    <p:anim calcmode="lin" valueType="num">
                                      <p:cBhvr>
                                        <p:cTn id="158" dur="4500" fill="hold"/>
                                        <p:tgtEl>
                                          <p:spTgt spid="40"/>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40"/>
                                        </p:tgtEl>
                                        <p:attrNameLst>
                                          <p:attrName>r</p:attrName>
                                        </p:attrNameLst>
                                      </p:cBhvr>
                                    </p:animRot>
                                  </p:childTnLst>
                                </p:cTn>
                              </p:par>
                              <p:par>
                                <p:cTn id="161" presetID="2" presetClass="exit" presetSubtype="6" fill="hold" grpId="2" nodeType="withEffect">
                                  <p:stCondLst>
                                    <p:cond delay="0"/>
                                  </p:stCondLst>
                                  <p:childTnLst>
                                    <p:anim calcmode="lin" valueType="num">
                                      <p:cBhvr additive="base">
                                        <p:cTn id="162" dur="5500"/>
                                        <p:tgtEl>
                                          <p:spTgt spid="40"/>
                                        </p:tgtEl>
                                        <p:attrNameLst>
                                          <p:attrName>ppt_x</p:attrName>
                                        </p:attrNameLst>
                                      </p:cBhvr>
                                      <p:tavLst>
                                        <p:tav tm="0">
                                          <p:val>
                                            <p:strVal val="ppt_x"/>
                                          </p:val>
                                        </p:tav>
                                        <p:tav tm="100000">
                                          <p:val>
                                            <p:strVal val="1+ppt_w/2"/>
                                          </p:val>
                                        </p:tav>
                                      </p:tavLst>
                                    </p:anim>
                                    <p:anim calcmode="lin" valueType="num">
                                      <p:cBhvr additive="base">
                                        <p:cTn id="163" dur="5500"/>
                                        <p:tgtEl>
                                          <p:spTgt spid="40"/>
                                        </p:tgtEl>
                                        <p:attrNameLst>
                                          <p:attrName>ppt_y</p:attrName>
                                        </p:attrNameLst>
                                      </p:cBhvr>
                                      <p:tavLst>
                                        <p:tav tm="0">
                                          <p:val>
                                            <p:strVal val="ppt_y"/>
                                          </p:val>
                                        </p:tav>
                                        <p:tav tm="100000">
                                          <p:val>
                                            <p:strVal val="1+ppt_h/2"/>
                                          </p:val>
                                        </p:tav>
                                      </p:tavLst>
                                    </p:anim>
                                    <p:set>
                                      <p:cBhvr>
                                        <p:cTn id="164" dur="1" fill="hold">
                                          <p:stCondLst>
                                            <p:cond delay="5499"/>
                                          </p:stCondLst>
                                        </p:cTn>
                                        <p:tgtEl>
                                          <p:spTgt spid="40"/>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9"/>
                                        </p:tgtEl>
                                        <p:attrNameLst>
                                          <p:attrName>style.visibility</p:attrName>
                                        </p:attrNameLst>
                                      </p:cBhvr>
                                      <p:to>
                                        <p:strVal val="visible"/>
                                      </p:to>
                                    </p:set>
                                    <p:anim calcmode="lin" valueType="num">
                                      <p:cBhvr>
                                        <p:cTn id="167" dur="4500" fill="hold"/>
                                        <p:tgtEl>
                                          <p:spTgt spid="39"/>
                                        </p:tgtEl>
                                        <p:attrNameLst>
                                          <p:attrName>ppt_w</p:attrName>
                                        </p:attrNameLst>
                                      </p:cBhvr>
                                      <p:tavLst>
                                        <p:tav tm="0">
                                          <p:val>
                                            <p:strVal val="#ppt_w"/>
                                          </p:val>
                                        </p:tav>
                                        <p:tav tm="100000">
                                          <p:val>
                                            <p:strVal val="#ppt_w"/>
                                          </p:val>
                                        </p:tav>
                                      </p:tavLst>
                                    </p:anim>
                                    <p:anim calcmode="lin" valueType="num">
                                      <p:cBhvr>
                                        <p:cTn id="168" dur="4500" fill="hold"/>
                                        <p:tgtEl>
                                          <p:spTgt spid="3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39"/>
                                        </p:tgtEl>
                                        <p:attrNameLst>
                                          <p:attrName>r</p:attrName>
                                        </p:attrNameLst>
                                      </p:cBhvr>
                                    </p:animRot>
                                  </p:childTnLst>
                                </p:cTn>
                              </p:par>
                              <p:par>
                                <p:cTn id="171" presetID="2" presetClass="exit" presetSubtype="6" fill="hold" grpId="2" nodeType="withEffect">
                                  <p:stCondLst>
                                    <p:cond delay="0"/>
                                  </p:stCondLst>
                                  <p:childTnLst>
                                    <p:anim calcmode="lin" valueType="num">
                                      <p:cBhvr additive="base">
                                        <p:cTn id="172" dur="5500"/>
                                        <p:tgtEl>
                                          <p:spTgt spid="39"/>
                                        </p:tgtEl>
                                        <p:attrNameLst>
                                          <p:attrName>ppt_x</p:attrName>
                                        </p:attrNameLst>
                                      </p:cBhvr>
                                      <p:tavLst>
                                        <p:tav tm="0">
                                          <p:val>
                                            <p:strVal val="ppt_x"/>
                                          </p:val>
                                        </p:tav>
                                        <p:tav tm="100000">
                                          <p:val>
                                            <p:strVal val="1+ppt_w/2"/>
                                          </p:val>
                                        </p:tav>
                                      </p:tavLst>
                                    </p:anim>
                                    <p:anim calcmode="lin" valueType="num">
                                      <p:cBhvr additive="base">
                                        <p:cTn id="173" dur="5500"/>
                                        <p:tgtEl>
                                          <p:spTgt spid="39"/>
                                        </p:tgtEl>
                                        <p:attrNameLst>
                                          <p:attrName>ppt_y</p:attrName>
                                        </p:attrNameLst>
                                      </p:cBhvr>
                                      <p:tavLst>
                                        <p:tav tm="0">
                                          <p:val>
                                            <p:strVal val="ppt_y"/>
                                          </p:val>
                                        </p:tav>
                                        <p:tav tm="100000">
                                          <p:val>
                                            <p:strVal val="1+ppt_h/2"/>
                                          </p:val>
                                        </p:tav>
                                      </p:tavLst>
                                    </p:anim>
                                    <p:set>
                                      <p:cBhvr>
                                        <p:cTn id="174" dur="1" fill="hold">
                                          <p:stCondLst>
                                            <p:cond delay="5499"/>
                                          </p:stCondLst>
                                        </p:cTn>
                                        <p:tgtEl>
                                          <p:spTgt spid="3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8"/>
                                        </p:tgtEl>
                                        <p:attrNameLst>
                                          <p:attrName>style.visibility</p:attrName>
                                        </p:attrNameLst>
                                      </p:cBhvr>
                                      <p:to>
                                        <p:strVal val="visible"/>
                                      </p:to>
                                    </p:set>
                                    <p:anim calcmode="lin" valueType="num">
                                      <p:cBhvr>
                                        <p:cTn id="177" dur="4500" fill="hold"/>
                                        <p:tgtEl>
                                          <p:spTgt spid="38"/>
                                        </p:tgtEl>
                                        <p:attrNameLst>
                                          <p:attrName>ppt_w</p:attrName>
                                        </p:attrNameLst>
                                      </p:cBhvr>
                                      <p:tavLst>
                                        <p:tav tm="0">
                                          <p:val>
                                            <p:strVal val="#ppt_w"/>
                                          </p:val>
                                        </p:tav>
                                        <p:tav tm="100000">
                                          <p:val>
                                            <p:strVal val="#ppt_w"/>
                                          </p:val>
                                        </p:tav>
                                      </p:tavLst>
                                    </p:anim>
                                    <p:anim calcmode="lin" valueType="num">
                                      <p:cBhvr>
                                        <p:cTn id="178" dur="4500" fill="hold"/>
                                        <p:tgtEl>
                                          <p:spTgt spid="38"/>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38"/>
                                        </p:tgtEl>
                                        <p:attrNameLst>
                                          <p:attrName>r</p:attrName>
                                        </p:attrNameLst>
                                      </p:cBhvr>
                                    </p:animRot>
                                  </p:childTnLst>
                                </p:cTn>
                              </p:par>
                              <p:par>
                                <p:cTn id="181" presetID="2" presetClass="exit" presetSubtype="6" fill="hold" grpId="2" nodeType="withEffect">
                                  <p:stCondLst>
                                    <p:cond delay="0"/>
                                  </p:stCondLst>
                                  <p:childTnLst>
                                    <p:anim calcmode="lin" valueType="num">
                                      <p:cBhvr additive="base">
                                        <p:cTn id="182" dur="5500"/>
                                        <p:tgtEl>
                                          <p:spTgt spid="38"/>
                                        </p:tgtEl>
                                        <p:attrNameLst>
                                          <p:attrName>ppt_x</p:attrName>
                                        </p:attrNameLst>
                                      </p:cBhvr>
                                      <p:tavLst>
                                        <p:tav tm="0">
                                          <p:val>
                                            <p:strVal val="ppt_x"/>
                                          </p:val>
                                        </p:tav>
                                        <p:tav tm="100000">
                                          <p:val>
                                            <p:strVal val="1+ppt_w/2"/>
                                          </p:val>
                                        </p:tav>
                                      </p:tavLst>
                                    </p:anim>
                                    <p:anim calcmode="lin" valueType="num">
                                      <p:cBhvr additive="base">
                                        <p:cTn id="183" dur="5500"/>
                                        <p:tgtEl>
                                          <p:spTgt spid="38"/>
                                        </p:tgtEl>
                                        <p:attrNameLst>
                                          <p:attrName>ppt_y</p:attrName>
                                        </p:attrNameLst>
                                      </p:cBhvr>
                                      <p:tavLst>
                                        <p:tav tm="0">
                                          <p:val>
                                            <p:strVal val="ppt_y"/>
                                          </p:val>
                                        </p:tav>
                                        <p:tav tm="100000">
                                          <p:val>
                                            <p:strVal val="1+ppt_h/2"/>
                                          </p:val>
                                        </p:tav>
                                      </p:tavLst>
                                    </p:anim>
                                    <p:set>
                                      <p:cBhvr>
                                        <p:cTn id="184" dur="1" fill="hold">
                                          <p:stCondLst>
                                            <p:cond delay="5499"/>
                                          </p:stCondLst>
                                        </p:cTn>
                                        <p:tgtEl>
                                          <p:spTgt spid="38"/>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7"/>
                                        </p:tgtEl>
                                        <p:attrNameLst>
                                          <p:attrName>style.visibility</p:attrName>
                                        </p:attrNameLst>
                                      </p:cBhvr>
                                      <p:to>
                                        <p:strVal val="visible"/>
                                      </p:to>
                                    </p:set>
                                    <p:anim calcmode="lin" valueType="num">
                                      <p:cBhvr>
                                        <p:cTn id="187" dur="4500" fill="hold"/>
                                        <p:tgtEl>
                                          <p:spTgt spid="37"/>
                                        </p:tgtEl>
                                        <p:attrNameLst>
                                          <p:attrName>ppt_w</p:attrName>
                                        </p:attrNameLst>
                                      </p:cBhvr>
                                      <p:tavLst>
                                        <p:tav tm="0">
                                          <p:val>
                                            <p:strVal val="#ppt_w"/>
                                          </p:val>
                                        </p:tav>
                                        <p:tav tm="100000">
                                          <p:val>
                                            <p:strVal val="#ppt_w"/>
                                          </p:val>
                                        </p:tav>
                                      </p:tavLst>
                                    </p:anim>
                                    <p:anim calcmode="lin" valueType="num">
                                      <p:cBhvr>
                                        <p:cTn id="188" dur="4500" fill="hold"/>
                                        <p:tgtEl>
                                          <p:spTgt spid="3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37"/>
                                        </p:tgtEl>
                                        <p:attrNameLst>
                                          <p:attrName>r</p:attrName>
                                        </p:attrNameLst>
                                      </p:cBhvr>
                                    </p:animRot>
                                  </p:childTnLst>
                                </p:cTn>
                              </p:par>
                              <p:par>
                                <p:cTn id="191" presetID="2" presetClass="exit" presetSubtype="6" fill="hold" grpId="2" nodeType="withEffect">
                                  <p:stCondLst>
                                    <p:cond delay="0"/>
                                  </p:stCondLst>
                                  <p:childTnLst>
                                    <p:anim calcmode="lin" valueType="num">
                                      <p:cBhvr additive="base">
                                        <p:cTn id="192" dur="5500"/>
                                        <p:tgtEl>
                                          <p:spTgt spid="37"/>
                                        </p:tgtEl>
                                        <p:attrNameLst>
                                          <p:attrName>ppt_x</p:attrName>
                                        </p:attrNameLst>
                                      </p:cBhvr>
                                      <p:tavLst>
                                        <p:tav tm="0">
                                          <p:val>
                                            <p:strVal val="ppt_x"/>
                                          </p:val>
                                        </p:tav>
                                        <p:tav tm="100000">
                                          <p:val>
                                            <p:strVal val="1+ppt_w/2"/>
                                          </p:val>
                                        </p:tav>
                                      </p:tavLst>
                                    </p:anim>
                                    <p:anim calcmode="lin" valueType="num">
                                      <p:cBhvr additive="base">
                                        <p:cTn id="193" dur="5500"/>
                                        <p:tgtEl>
                                          <p:spTgt spid="37"/>
                                        </p:tgtEl>
                                        <p:attrNameLst>
                                          <p:attrName>ppt_y</p:attrName>
                                        </p:attrNameLst>
                                      </p:cBhvr>
                                      <p:tavLst>
                                        <p:tav tm="0">
                                          <p:val>
                                            <p:strVal val="ppt_y"/>
                                          </p:val>
                                        </p:tav>
                                        <p:tav tm="100000">
                                          <p:val>
                                            <p:strVal val="1+ppt_h/2"/>
                                          </p:val>
                                        </p:tav>
                                      </p:tavLst>
                                    </p:anim>
                                    <p:set>
                                      <p:cBhvr>
                                        <p:cTn id="194" dur="1" fill="hold">
                                          <p:stCondLst>
                                            <p:cond delay="5499"/>
                                          </p:stCondLst>
                                        </p:cTn>
                                        <p:tgtEl>
                                          <p:spTgt spid="37"/>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6"/>
                                        </p:tgtEl>
                                        <p:attrNameLst>
                                          <p:attrName>style.visibility</p:attrName>
                                        </p:attrNameLst>
                                      </p:cBhvr>
                                      <p:to>
                                        <p:strVal val="visible"/>
                                      </p:to>
                                    </p:set>
                                    <p:anim calcmode="lin" valueType="num">
                                      <p:cBhvr>
                                        <p:cTn id="197" dur="4500" fill="hold"/>
                                        <p:tgtEl>
                                          <p:spTgt spid="36"/>
                                        </p:tgtEl>
                                        <p:attrNameLst>
                                          <p:attrName>ppt_w</p:attrName>
                                        </p:attrNameLst>
                                      </p:cBhvr>
                                      <p:tavLst>
                                        <p:tav tm="0">
                                          <p:val>
                                            <p:strVal val="#ppt_w"/>
                                          </p:val>
                                        </p:tav>
                                        <p:tav tm="100000">
                                          <p:val>
                                            <p:strVal val="#ppt_w"/>
                                          </p:val>
                                        </p:tav>
                                      </p:tavLst>
                                    </p:anim>
                                    <p:anim calcmode="lin" valueType="num">
                                      <p:cBhvr>
                                        <p:cTn id="198" dur="4500" fill="hold"/>
                                        <p:tgtEl>
                                          <p:spTgt spid="36"/>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36"/>
                                        </p:tgtEl>
                                        <p:attrNameLst>
                                          <p:attrName>r</p:attrName>
                                        </p:attrNameLst>
                                      </p:cBhvr>
                                    </p:animRot>
                                  </p:childTnLst>
                                </p:cTn>
                              </p:par>
                              <p:par>
                                <p:cTn id="201" presetID="2" presetClass="exit" presetSubtype="6" fill="hold" grpId="2" nodeType="withEffect">
                                  <p:stCondLst>
                                    <p:cond delay="0"/>
                                  </p:stCondLst>
                                  <p:childTnLst>
                                    <p:anim calcmode="lin" valueType="num">
                                      <p:cBhvr additive="base">
                                        <p:cTn id="202" dur="5500"/>
                                        <p:tgtEl>
                                          <p:spTgt spid="36"/>
                                        </p:tgtEl>
                                        <p:attrNameLst>
                                          <p:attrName>ppt_x</p:attrName>
                                        </p:attrNameLst>
                                      </p:cBhvr>
                                      <p:tavLst>
                                        <p:tav tm="0">
                                          <p:val>
                                            <p:strVal val="ppt_x"/>
                                          </p:val>
                                        </p:tav>
                                        <p:tav tm="100000">
                                          <p:val>
                                            <p:strVal val="1+ppt_w/2"/>
                                          </p:val>
                                        </p:tav>
                                      </p:tavLst>
                                    </p:anim>
                                    <p:anim calcmode="lin" valueType="num">
                                      <p:cBhvr additive="base">
                                        <p:cTn id="203" dur="5500"/>
                                        <p:tgtEl>
                                          <p:spTgt spid="36"/>
                                        </p:tgtEl>
                                        <p:attrNameLst>
                                          <p:attrName>ppt_y</p:attrName>
                                        </p:attrNameLst>
                                      </p:cBhvr>
                                      <p:tavLst>
                                        <p:tav tm="0">
                                          <p:val>
                                            <p:strVal val="ppt_y"/>
                                          </p:val>
                                        </p:tav>
                                        <p:tav tm="100000">
                                          <p:val>
                                            <p:strVal val="1+ppt_h/2"/>
                                          </p:val>
                                        </p:tav>
                                      </p:tavLst>
                                    </p:anim>
                                    <p:set>
                                      <p:cBhvr>
                                        <p:cTn id="204" dur="1" fill="hold">
                                          <p:stCondLst>
                                            <p:cond delay="5499"/>
                                          </p:stCondLst>
                                        </p:cTn>
                                        <p:tgtEl>
                                          <p:spTgt spid="36"/>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35"/>
                                        </p:tgtEl>
                                        <p:attrNameLst>
                                          <p:attrName>style.visibility</p:attrName>
                                        </p:attrNameLst>
                                      </p:cBhvr>
                                      <p:to>
                                        <p:strVal val="visible"/>
                                      </p:to>
                                    </p:set>
                                    <p:anim calcmode="lin" valueType="num">
                                      <p:cBhvr>
                                        <p:cTn id="207" dur="4500" fill="hold"/>
                                        <p:tgtEl>
                                          <p:spTgt spid="35"/>
                                        </p:tgtEl>
                                        <p:attrNameLst>
                                          <p:attrName>ppt_w</p:attrName>
                                        </p:attrNameLst>
                                      </p:cBhvr>
                                      <p:tavLst>
                                        <p:tav tm="0">
                                          <p:val>
                                            <p:strVal val="#ppt_w"/>
                                          </p:val>
                                        </p:tav>
                                        <p:tav tm="100000">
                                          <p:val>
                                            <p:strVal val="#ppt_w"/>
                                          </p:val>
                                        </p:tav>
                                      </p:tavLst>
                                    </p:anim>
                                    <p:anim calcmode="lin" valueType="num">
                                      <p:cBhvr>
                                        <p:cTn id="208" dur="4500" fill="hold"/>
                                        <p:tgtEl>
                                          <p:spTgt spid="3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35"/>
                                        </p:tgtEl>
                                        <p:attrNameLst>
                                          <p:attrName>r</p:attrName>
                                        </p:attrNameLst>
                                      </p:cBhvr>
                                    </p:animRot>
                                  </p:childTnLst>
                                </p:cTn>
                              </p:par>
                              <p:par>
                                <p:cTn id="211" presetID="2" presetClass="exit" presetSubtype="6" fill="hold" grpId="2" nodeType="withEffect">
                                  <p:stCondLst>
                                    <p:cond delay="0"/>
                                  </p:stCondLst>
                                  <p:childTnLst>
                                    <p:anim calcmode="lin" valueType="num">
                                      <p:cBhvr additive="base">
                                        <p:cTn id="212" dur="5500"/>
                                        <p:tgtEl>
                                          <p:spTgt spid="35"/>
                                        </p:tgtEl>
                                        <p:attrNameLst>
                                          <p:attrName>ppt_x</p:attrName>
                                        </p:attrNameLst>
                                      </p:cBhvr>
                                      <p:tavLst>
                                        <p:tav tm="0">
                                          <p:val>
                                            <p:strVal val="ppt_x"/>
                                          </p:val>
                                        </p:tav>
                                        <p:tav tm="100000">
                                          <p:val>
                                            <p:strVal val="1+ppt_w/2"/>
                                          </p:val>
                                        </p:tav>
                                      </p:tavLst>
                                    </p:anim>
                                    <p:anim calcmode="lin" valueType="num">
                                      <p:cBhvr additive="base">
                                        <p:cTn id="213" dur="5500"/>
                                        <p:tgtEl>
                                          <p:spTgt spid="35"/>
                                        </p:tgtEl>
                                        <p:attrNameLst>
                                          <p:attrName>ppt_y</p:attrName>
                                        </p:attrNameLst>
                                      </p:cBhvr>
                                      <p:tavLst>
                                        <p:tav tm="0">
                                          <p:val>
                                            <p:strVal val="ppt_y"/>
                                          </p:val>
                                        </p:tav>
                                        <p:tav tm="100000">
                                          <p:val>
                                            <p:strVal val="1+ppt_h/2"/>
                                          </p:val>
                                        </p:tav>
                                      </p:tavLst>
                                    </p:anim>
                                    <p:set>
                                      <p:cBhvr>
                                        <p:cTn id="214" dur="1" fill="hold">
                                          <p:stCondLst>
                                            <p:cond delay="5499"/>
                                          </p:stCondLst>
                                        </p:cTn>
                                        <p:tgtEl>
                                          <p:spTgt spid="3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34"/>
                                        </p:tgtEl>
                                        <p:attrNameLst>
                                          <p:attrName>style.visibility</p:attrName>
                                        </p:attrNameLst>
                                      </p:cBhvr>
                                      <p:to>
                                        <p:strVal val="visible"/>
                                      </p:to>
                                    </p:set>
                                    <p:anim calcmode="lin" valueType="num">
                                      <p:cBhvr>
                                        <p:cTn id="217" dur="4500" fill="hold"/>
                                        <p:tgtEl>
                                          <p:spTgt spid="34"/>
                                        </p:tgtEl>
                                        <p:attrNameLst>
                                          <p:attrName>ppt_w</p:attrName>
                                        </p:attrNameLst>
                                      </p:cBhvr>
                                      <p:tavLst>
                                        <p:tav tm="0">
                                          <p:val>
                                            <p:strVal val="#ppt_w"/>
                                          </p:val>
                                        </p:tav>
                                        <p:tav tm="100000">
                                          <p:val>
                                            <p:strVal val="#ppt_w"/>
                                          </p:val>
                                        </p:tav>
                                      </p:tavLst>
                                    </p:anim>
                                    <p:anim calcmode="lin" valueType="num">
                                      <p:cBhvr>
                                        <p:cTn id="218" dur="4500" fill="hold"/>
                                        <p:tgtEl>
                                          <p:spTgt spid="3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34"/>
                                        </p:tgtEl>
                                        <p:attrNameLst>
                                          <p:attrName>r</p:attrName>
                                        </p:attrNameLst>
                                      </p:cBhvr>
                                    </p:animRot>
                                  </p:childTnLst>
                                </p:cTn>
                              </p:par>
                              <p:par>
                                <p:cTn id="221" presetID="2" presetClass="exit" presetSubtype="6" fill="hold" grpId="2" nodeType="withEffect">
                                  <p:stCondLst>
                                    <p:cond delay="0"/>
                                  </p:stCondLst>
                                  <p:childTnLst>
                                    <p:anim calcmode="lin" valueType="num">
                                      <p:cBhvr additive="base">
                                        <p:cTn id="222" dur="5500"/>
                                        <p:tgtEl>
                                          <p:spTgt spid="34"/>
                                        </p:tgtEl>
                                        <p:attrNameLst>
                                          <p:attrName>ppt_x</p:attrName>
                                        </p:attrNameLst>
                                      </p:cBhvr>
                                      <p:tavLst>
                                        <p:tav tm="0">
                                          <p:val>
                                            <p:strVal val="ppt_x"/>
                                          </p:val>
                                        </p:tav>
                                        <p:tav tm="100000">
                                          <p:val>
                                            <p:strVal val="1+ppt_w/2"/>
                                          </p:val>
                                        </p:tav>
                                      </p:tavLst>
                                    </p:anim>
                                    <p:anim calcmode="lin" valueType="num">
                                      <p:cBhvr additive="base">
                                        <p:cTn id="223" dur="5500"/>
                                        <p:tgtEl>
                                          <p:spTgt spid="34"/>
                                        </p:tgtEl>
                                        <p:attrNameLst>
                                          <p:attrName>ppt_y</p:attrName>
                                        </p:attrNameLst>
                                      </p:cBhvr>
                                      <p:tavLst>
                                        <p:tav tm="0">
                                          <p:val>
                                            <p:strVal val="ppt_y"/>
                                          </p:val>
                                        </p:tav>
                                        <p:tav tm="100000">
                                          <p:val>
                                            <p:strVal val="1+ppt_h/2"/>
                                          </p:val>
                                        </p:tav>
                                      </p:tavLst>
                                    </p:anim>
                                    <p:set>
                                      <p:cBhvr>
                                        <p:cTn id="224" dur="1" fill="hold">
                                          <p:stCondLst>
                                            <p:cond delay="5499"/>
                                          </p:stCondLst>
                                        </p:cTn>
                                        <p:tgtEl>
                                          <p:spTgt spid="3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33"/>
                                        </p:tgtEl>
                                        <p:attrNameLst>
                                          <p:attrName>style.visibility</p:attrName>
                                        </p:attrNameLst>
                                      </p:cBhvr>
                                      <p:to>
                                        <p:strVal val="visible"/>
                                      </p:to>
                                    </p:set>
                                    <p:anim calcmode="lin" valueType="num">
                                      <p:cBhvr>
                                        <p:cTn id="227" dur="4500" fill="hold"/>
                                        <p:tgtEl>
                                          <p:spTgt spid="33"/>
                                        </p:tgtEl>
                                        <p:attrNameLst>
                                          <p:attrName>ppt_w</p:attrName>
                                        </p:attrNameLst>
                                      </p:cBhvr>
                                      <p:tavLst>
                                        <p:tav tm="0">
                                          <p:val>
                                            <p:strVal val="#ppt_w"/>
                                          </p:val>
                                        </p:tav>
                                        <p:tav tm="100000">
                                          <p:val>
                                            <p:strVal val="#ppt_w"/>
                                          </p:val>
                                        </p:tav>
                                      </p:tavLst>
                                    </p:anim>
                                    <p:anim calcmode="lin" valueType="num">
                                      <p:cBhvr>
                                        <p:cTn id="228" dur="4500" fill="hold"/>
                                        <p:tgtEl>
                                          <p:spTgt spid="33"/>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33"/>
                                        </p:tgtEl>
                                        <p:attrNameLst>
                                          <p:attrName>r</p:attrName>
                                        </p:attrNameLst>
                                      </p:cBhvr>
                                    </p:animRot>
                                  </p:childTnLst>
                                </p:cTn>
                              </p:par>
                              <p:par>
                                <p:cTn id="231" presetID="2" presetClass="exit" presetSubtype="6" fill="hold" grpId="2" nodeType="withEffect">
                                  <p:stCondLst>
                                    <p:cond delay="0"/>
                                  </p:stCondLst>
                                  <p:childTnLst>
                                    <p:anim calcmode="lin" valueType="num">
                                      <p:cBhvr additive="base">
                                        <p:cTn id="232" dur="5500"/>
                                        <p:tgtEl>
                                          <p:spTgt spid="33"/>
                                        </p:tgtEl>
                                        <p:attrNameLst>
                                          <p:attrName>ppt_x</p:attrName>
                                        </p:attrNameLst>
                                      </p:cBhvr>
                                      <p:tavLst>
                                        <p:tav tm="0">
                                          <p:val>
                                            <p:strVal val="ppt_x"/>
                                          </p:val>
                                        </p:tav>
                                        <p:tav tm="100000">
                                          <p:val>
                                            <p:strVal val="1+ppt_w/2"/>
                                          </p:val>
                                        </p:tav>
                                      </p:tavLst>
                                    </p:anim>
                                    <p:anim calcmode="lin" valueType="num">
                                      <p:cBhvr additive="base">
                                        <p:cTn id="233" dur="5500"/>
                                        <p:tgtEl>
                                          <p:spTgt spid="33"/>
                                        </p:tgtEl>
                                        <p:attrNameLst>
                                          <p:attrName>ppt_y</p:attrName>
                                        </p:attrNameLst>
                                      </p:cBhvr>
                                      <p:tavLst>
                                        <p:tav tm="0">
                                          <p:val>
                                            <p:strVal val="ppt_y"/>
                                          </p:val>
                                        </p:tav>
                                        <p:tav tm="100000">
                                          <p:val>
                                            <p:strVal val="1+ppt_h/2"/>
                                          </p:val>
                                        </p:tav>
                                      </p:tavLst>
                                    </p:anim>
                                    <p:set>
                                      <p:cBhvr>
                                        <p:cTn id="234" dur="1" fill="hold">
                                          <p:stCondLst>
                                            <p:cond delay="5499"/>
                                          </p:stCondLst>
                                        </p:cTn>
                                        <p:tgtEl>
                                          <p:spTgt spid="33"/>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32"/>
                                        </p:tgtEl>
                                        <p:attrNameLst>
                                          <p:attrName>style.visibility</p:attrName>
                                        </p:attrNameLst>
                                      </p:cBhvr>
                                      <p:to>
                                        <p:strVal val="visible"/>
                                      </p:to>
                                    </p:set>
                                    <p:anim calcmode="lin" valueType="num">
                                      <p:cBhvr>
                                        <p:cTn id="237" dur="4500" fill="hold"/>
                                        <p:tgtEl>
                                          <p:spTgt spid="32"/>
                                        </p:tgtEl>
                                        <p:attrNameLst>
                                          <p:attrName>ppt_w</p:attrName>
                                        </p:attrNameLst>
                                      </p:cBhvr>
                                      <p:tavLst>
                                        <p:tav tm="0">
                                          <p:val>
                                            <p:strVal val="#ppt_w"/>
                                          </p:val>
                                        </p:tav>
                                        <p:tav tm="100000">
                                          <p:val>
                                            <p:strVal val="#ppt_w"/>
                                          </p:val>
                                        </p:tav>
                                      </p:tavLst>
                                    </p:anim>
                                    <p:anim calcmode="lin" valueType="num">
                                      <p:cBhvr>
                                        <p:cTn id="238" dur="4500" fill="hold"/>
                                        <p:tgtEl>
                                          <p:spTgt spid="32"/>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32"/>
                                        </p:tgtEl>
                                        <p:attrNameLst>
                                          <p:attrName>r</p:attrName>
                                        </p:attrNameLst>
                                      </p:cBhvr>
                                    </p:animRot>
                                  </p:childTnLst>
                                </p:cTn>
                              </p:par>
                              <p:par>
                                <p:cTn id="241" presetID="2" presetClass="exit" presetSubtype="6" fill="hold" grpId="2" nodeType="withEffect">
                                  <p:stCondLst>
                                    <p:cond delay="0"/>
                                  </p:stCondLst>
                                  <p:childTnLst>
                                    <p:anim calcmode="lin" valueType="num">
                                      <p:cBhvr additive="base">
                                        <p:cTn id="242" dur="5500"/>
                                        <p:tgtEl>
                                          <p:spTgt spid="32"/>
                                        </p:tgtEl>
                                        <p:attrNameLst>
                                          <p:attrName>ppt_x</p:attrName>
                                        </p:attrNameLst>
                                      </p:cBhvr>
                                      <p:tavLst>
                                        <p:tav tm="0">
                                          <p:val>
                                            <p:strVal val="ppt_x"/>
                                          </p:val>
                                        </p:tav>
                                        <p:tav tm="100000">
                                          <p:val>
                                            <p:strVal val="1+ppt_w/2"/>
                                          </p:val>
                                        </p:tav>
                                      </p:tavLst>
                                    </p:anim>
                                    <p:anim calcmode="lin" valueType="num">
                                      <p:cBhvr additive="base">
                                        <p:cTn id="243" dur="5500"/>
                                        <p:tgtEl>
                                          <p:spTgt spid="32"/>
                                        </p:tgtEl>
                                        <p:attrNameLst>
                                          <p:attrName>ppt_y</p:attrName>
                                        </p:attrNameLst>
                                      </p:cBhvr>
                                      <p:tavLst>
                                        <p:tav tm="0">
                                          <p:val>
                                            <p:strVal val="ppt_y"/>
                                          </p:val>
                                        </p:tav>
                                        <p:tav tm="100000">
                                          <p:val>
                                            <p:strVal val="1+ppt_h/2"/>
                                          </p:val>
                                        </p:tav>
                                      </p:tavLst>
                                    </p:anim>
                                    <p:set>
                                      <p:cBhvr>
                                        <p:cTn id="244" dur="1" fill="hold">
                                          <p:stCondLst>
                                            <p:cond delay="5499"/>
                                          </p:stCondLst>
                                        </p:cTn>
                                        <p:tgtEl>
                                          <p:spTgt spid="32"/>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6"/>
                                        </p:tgtEl>
                                        <p:attrNameLst>
                                          <p:attrName>style.visibility</p:attrName>
                                        </p:attrNameLst>
                                      </p:cBhvr>
                                      <p:to>
                                        <p:strVal val="visible"/>
                                      </p:to>
                                    </p:set>
                                    <p:anim calcmode="lin" valueType="num">
                                      <p:cBhvr>
                                        <p:cTn id="247" dur="4500" fill="hold"/>
                                        <p:tgtEl>
                                          <p:spTgt spid="26"/>
                                        </p:tgtEl>
                                        <p:attrNameLst>
                                          <p:attrName>ppt_w</p:attrName>
                                        </p:attrNameLst>
                                      </p:cBhvr>
                                      <p:tavLst>
                                        <p:tav tm="0">
                                          <p:val>
                                            <p:strVal val="#ppt_w"/>
                                          </p:val>
                                        </p:tav>
                                        <p:tav tm="100000">
                                          <p:val>
                                            <p:strVal val="#ppt_w"/>
                                          </p:val>
                                        </p:tav>
                                      </p:tavLst>
                                    </p:anim>
                                    <p:anim calcmode="lin" valueType="num">
                                      <p:cBhvr>
                                        <p:cTn id="248" dur="4500" fill="hold"/>
                                        <p:tgtEl>
                                          <p:spTgt spid="26"/>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250" fill="hold"/>
                                        <p:tgtEl>
                                          <p:spTgt spid="26"/>
                                        </p:tgtEl>
                                        <p:attrNameLst>
                                          <p:attrName>r</p:attrName>
                                        </p:attrNameLst>
                                      </p:cBhvr>
                                    </p:animRot>
                                  </p:childTnLst>
                                </p:cTn>
                              </p:par>
                              <p:par>
                                <p:cTn id="251" presetID="2" presetClass="exit" presetSubtype="6" fill="hold" grpId="2" nodeType="withEffect">
                                  <p:stCondLst>
                                    <p:cond delay="0"/>
                                  </p:stCondLst>
                                  <p:childTnLst>
                                    <p:anim calcmode="lin" valueType="num">
                                      <p:cBhvr additive="base">
                                        <p:cTn id="252" dur="5500"/>
                                        <p:tgtEl>
                                          <p:spTgt spid="26"/>
                                        </p:tgtEl>
                                        <p:attrNameLst>
                                          <p:attrName>ppt_x</p:attrName>
                                        </p:attrNameLst>
                                      </p:cBhvr>
                                      <p:tavLst>
                                        <p:tav tm="0">
                                          <p:val>
                                            <p:strVal val="ppt_x"/>
                                          </p:val>
                                        </p:tav>
                                        <p:tav tm="100000">
                                          <p:val>
                                            <p:strVal val="1+ppt_w/2"/>
                                          </p:val>
                                        </p:tav>
                                      </p:tavLst>
                                    </p:anim>
                                    <p:anim calcmode="lin" valueType="num">
                                      <p:cBhvr additive="base">
                                        <p:cTn id="253" dur="5500"/>
                                        <p:tgtEl>
                                          <p:spTgt spid="26"/>
                                        </p:tgtEl>
                                        <p:attrNameLst>
                                          <p:attrName>ppt_y</p:attrName>
                                        </p:attrNameLst>
                                      </p:cBhvr>
                                      <p:tavLst>
                                        <p:tav tm="0">
                                          <p:val>
                                            <p:strVal val="ppt_y"/>
                                          </p:val>
                                        </p:tav>
                                        <p:tav tm="100000">
                                          <p:val>
                                            <p:strVal val="1+ppt_h/2"/>
                                          </p:val>
                                        </p:tav>
                                      </p:tavLst>
                                    </p:anim>
                                    <p:set>
                                      <p:cBhvr>
                                        <p:cTn id="254" dur="1" fill="hold">
                                          <p:stCondLst>
                                            <p:cond delay="5499"/>
                                          </p:stCondLst>
                                        </p:cTn>
                                        <p:tgtEl>
                                          <p:spTgt spid="26"/>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61"/>
                                        </p:tgtEl>
                                        <p:attrNameLst>
                                          <p:attrName>style.visibility</p:attrName>
                                        </p:attrNameLst>
                                      </p:cBhvr>
                                      <p:to>
                                        <p:strVal val="visible"/>
                                      </p:to>
                                    </p:set>
                                    <p:anim calcmode="lin" valueType="num">
                                      <p:cBhvr>
                                        <p:cTn id="257" dur="4500" fill="hold"/>
                                        <p:tgtEl>
                                          <p:spTgt spid="61"/>
                                        </p:tgtEl>
                                        <p:attrNameLst>
                                          <p:attrName>ppt_w</p:attrName>
                                        </p:attrNameLst>
                                      </p:cBhvr>
                                      <p:tavLst>
                                        <p:tav tm="0">
                                          <p:val>
                                            <p:strVal val="#ppt_w"/>
                                          </p:val>
                                        </p:tav>
                                        <p:tav tm="100000">
                                          <p:val>
                                            <p:strVal val="#ppt_w"/>
                                          </p:val>
                                        </p:tav>
                                      </p:tavLst>
                                    </p:anim>
                                    <p:anim calcmode="lin" valueType="num">
                                      <p:cBhvr>
                                        <p:cTn id="258" dur="4500" fill="hold"/>
                                        <p:tgtEl>
                                          <p:spTgt spid="61"/>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250" fill="hold"/>
                                        <p:tgtEl>
                                          <p:spTgt spid="61"/>
                                        </p:tgtEl>
                                        <p:attrNameLst>
                                          <p:attrName>r</p:attrName>
                                        </p:attrNameLst>
                                      </p:cBhvr>
                                    </p:animRot>
                                  </p:childTnLst>
                                </p:cTn>
                              </p:par>
                              <p:par>
                                <p:cTn id="261" presetID="2" presetClass="exit" presetSubtype="6" fill="hold" grpId="2" nodeType="withEffect">
                                  <p:stCondLst>
                                    <p:cond delay="0"/>
                                  </p:stCondLst>
                                  <p:childTnLst>
                                    <p:anim calcmode="lin" valueType="num">
                                      <p:cBhvr additive="base">
                                        <p:cTn id="262" dur="5500"/>
                                        <p:tgtEl>
                                          <p:spTgt spid="61"/>
                                        </p:tgtEl>
                                        <p:attrNameLst>
                                          <p:attrName>ppt_x</p:attrName>
                                        </p:attrNameLst>
                                      </p:cBhvr>
                                      <p:tavLst>
                                        <p:tav tm="0">
                                          <p:val>
                                            <p:strVal val="ppt_x"/>
                                          </p:val>
                                        </p:tav>
                                        <p:tav tm="100000">
                                          <p:val>
                                            <p:strVal val="1+ppt_w/2"/>
                                          </p:val>
                                        </p:tav>
                                      </p:tavLst>
                                    </p:anim>
                                    <p:anim calcmode="lin" valueType="num">
                                      <p:cBhvr additive="base">
                                        <p:cTn id="263" dur="5500"/>
                                        <p:tgtEl>
                                          <p:spTgt spid="61"/>
                                        </p:tgtEl>
                                        <p:attrNameLst>
                                          <p:attrName>ppt_y</p:attrName>
                                        </p:attrNameLst>
                                      </p:cBhvr>
                                      <p:tavLst>
                                        <p:tav tm="0">
                                          <p:val>
                                            <p:strVal val="ppt_y"/>
                                          </p:val>
                                        </p:tav>
                                        <p:tav tm="100000">
                                          <p:val>
                                            <p:strVal val="1+ppt_h/2"/>
                                          </p:val>
                                        </p:tav>
                                      </p:tavLst>
                                    </p:anim>
                                    <p:set>
                                      <p:cBhvr>
                                        <p:cTn id="264" dur="1" fill="hold">
                                          <p:stCondLst>
                                            <p:cond delay="5499"/>
                                          </p:stCondLst>
                                        </p:cTn>
                                        <p:tgtEl>
                                          <p:spTgt spid="61"/>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60"/>
                                        </p:tgtEl>
                                        <p:attrNameLst>
                                          <p:attrName>style.visibility</p:attrName>
                                        </p:attrNameLst>
                                      </p:cBhvr>
                                      <p:to>
                                        <p:strVal val="visible"/>
                                      </p:to>
                                    </p:set>
                                    <p:anim calcmode="lin" valueType="num">
                                      <p:cBhvr>
                                        <p:cTn id="267" dur="4500" fill="hold"/>
                                        <p:tgtEl>
                                          <p:spTgt spid="60"/>
                                        </p:tgtEl>
                                        <p:attrNameLst>
                                          <p:attrName>ppt_w</p:attrName>
                                        </p:attrNameLst>
                                      </p:cBhvr>
                                      <p:tavLst>
                                        <p:tav tm="0">
                                          <p:val>
                                            <p:strVal val="#ppt_w"/>
                                          </p:val>
                                        </p:tav>
                                        <p:tav tm="100000">
                                          <p:val>
                                            <p:strVal val="#ppt_w"/>
                                          </p:val>
                                        </p:tav>
                                      </p:tavLst>
                                    </p:anim>
                                    <p:anim calcmode="lin" valueType="num">
                                      <p:cBhvr>
                                        <p:cTn id="268" dur="4500" fill="hold"/>
                                        <p:tgtEl>
                                          <p:spTgt spid="60"/>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250" fill="hold"/>
                                        <p:tgtEl>
                                          <p:spTgt spid="60"/>
                                        </p:tgtEl>
                                        <p:attrNameLst>
                                          <p:attrName>r</p:attrName>
                                        </p:attrNameLst>
                                      </p:cBhvr>
                                    </p:animRot>
                                  </p:childTnLst>
                                </p:cTn>
                              </p:par>
                              <p:par>
                                <p:cTn id="271" presetID="2" presetClass="exit" presetSubtype="6" fill="hold" grpId="2" nodeType="withEffect">
                                  <p:stCondLst>
                                    <p:cond delay="0"/>
                                  </p:stCondLst>
                                  <p:childTnLst>
                                    <p:anim calcmode="lin" valueType="num">
                                      <p:cBhvr additive="base">
                                        <p:cTn id="272" dur="5500"/>
                                        <p:tgtEl>
                                          <p:spTgt spid="60"/>
                                        </p:tgtEl>
                                        <p:attrNameLst>
                                          <p:attrName>ppt_x</p:attrName>
                                        </p:attrNameLst>
                                      </p:cBhvr>
                                      <p:tavLst>
                                        <p:tav tm="0">
                                          <p:val>
                                            <p:strVal val="ppt_x"/>
                                          </p:val>
                                        </p:tav>
                                        <p:tav tm="100000">
                                          <p:val>
                                            <p:strVal val="1+ppt_w/2"/>
                                          </p:val>
                                        </p:tav>
                                      </p:tavLst>
                                    </p:anim>
                                    <p:anim calcmode="lin" valueType="num">
                                      <p:cBhvr additive="base">
                                        <p:cTn id="273" dur="5500"/>
                                        <p:tgtEl>
                                          <p:spTgt spid="60"/>
                                        </p:tgtEl>
                                        <p:attrNameLst>
                                          <p:attrName>ppt_y</p:attrName>
                                        </p:attrNameLst>
                                      </p:cBhvr>
                                      <p:tavLst>
                                        <p:tav tm="0">
                                          <p:val>
                                            <p:strVal val="ppt_y"/>
                                          </p:val>
                                        </p:tav>
                                        <p:tav tm="100000">
                                          <p:val>
                                            <p:strVal val="1+ppt_h/2"/>
                                          </p:val>
                                        </p:tav>
                                      </p:tavLst>
                                    </p:anim>
                                    <p:set>
                                      <p:cBhvr>
                                        <p:cTn id="274" dur="1" fill="hold">
                                          <p:stCondLst>
                                            <p:cond delay="5499"/>
                                          </p:stCondLst>
                                        </p:cTn>
                                        <p:tgtEl>
                                          <p:spTgt spid="60"/>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59"/>
                                        </p:tgtEl>
                                        <p:attrNameLst>
                                          <p:attrName>style.visibility</p:attrName>
                                        </p:attrNameLst>
                                      </p:cBhvr>
                                      <p:to>
                                        <p:strVal val="visible"/>
                                      </p:to>
                                    </p:set>
                                    <p:anim calcmode="lin" valueType="num">
                                      <p:cBhvr>
                                        <p:cTn id="277" dur="4500" fill="hold"/>
                                        <p:tgtEl>
                                          <p:spTgt spid="59"/>
                                        </p:tgtEl>
                                        <p:attrNameLst>
                                          <p:attrName>ppt_w</p:attrName>
                                        </p:attrNameLst>
                                      </p:cBhvr>
                                      <p:tavLst>
                                        <p:tav tm="0">
                                          <p:val>
                                            <p:strVal val="#ppt_w"/>
                                          </p:val>
                                        </p:tav>
                                        <p:tav tm="100000">
                                          <p:val>
                                            <p:strVal val="#ppt_w"/>
                                          </p:val>
                                        </p:tav>
                                      </p:tavLst>
                                    </p:anim>
                                    <p:anim calcmode="lin" valueType="num">
                                      <p:cBhvr>
                                        <p:cTn id="278" dur="4500" fill="hold"/>
                                        <p:tgtEl>
                                          <p:spTgt spid="59"/>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250" fill="hold"/>
                                        <p:tgtEl>
                                          <p:spTgt spid="59"/>
                                        </p:tgtEl>
                                        <p:attrNameLst>
                                          <p:attrName>r</p:attrName>
                                        </p:attrNameLst>
                                      </p:cBhvr>
                                    </p:animRot>
                                  </p:childTnLst>
                                </p:cTn>
                              </p:par>
                              <p:par>
                                <p:cTn id="281" presetID="2" presetClass="exit" presetSubtype="6" fill="hold" grpId="2" nodeType="withEffect">
                                  <p:stCondLst>
                                    <p:cond delay="0"/>
                                  </p:stCondLst>
                                  <p:childTnLst>
                                    <p:anim calcmode="lin" valueType="num">
                                      <p:cBhvr additive="base">
                                        <p:cTn id="282" dur="5500"/>
                                        <p:tgtEl>
                                          <p:spTgt spid="59"/>
                                        </p:tgtEl>
                                        <p:attrNameLst>
                                          <p:attrName>ppt_x</p:attrName>
                                        </p:attrNameLst>
                                      </p:cBhvr>
                                      <p:tavLst>
                                        <p:tav tm="0">
                                          <p:val>
                                            <p:strVal val="ppt_x"/>
                                          </p:val>
                                        </p:tav>
                                        <p:tav tm="100000">
                                          <p:val>
                                            <p:strVal val="1+ppt_w/2"/>
                                          </p:val>
                                        </p:tav>
                                      </p:tavLst>
                                    </p:anim>
                                    <p:anim calcmode="lin" valueType="num">
                                      <p:cBhvr additive="base">
                                        <p:cTn id="283" dur="5500"/>
                                        <p:tgtEl>
                                          <p:spTgt spid="59"/>
                                        </p:tgtEl>
                                        <p:attrNameLst>
                                          <p:attrName>ppt_y</p:attrName>
                                        </p:attrNameLst>
                                      </p:cBhvr>
                                      <p:tavLst>
                                        <p:tav tm="0">
                                          <p:val>
                                            <p:strVal val="ppt_y"/>
                                          </p:val>
                                        </p:tav>
                                        <p:tav tm="100000">
                                          <p:val>
                                            <p:strVal val="1+ppt_h/2"/>
                                          </p:val>
                                        </p:tav>
                                      </p:tavLst>
                                    </p:anim>
                                    <p:set>
                                      <p:cBhvr>
                                        <p:cTn id="284" dur="1" fill="hold">
                                          <p:stCondLst>
                                            <p:cond delay="5499"/>
                                          </p:stCondLst>
                                        </p:cTn>
                                        <p:tgtEl>
                                          <p:spTgt spid="59"/>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58"/>
                                        </p:tgtEl>
                                        <p:attrNameLst>
                                          <p:attrName>style.visibility</p:attrName>
                                        </p:attrNameLst>
                                      </p:cBhvr>
                                      <p:to>
                                        <p:strVal val="visible"/>
                                      </p:to>
                                    </p:set>
                                    <p:anim calcmode="lin" valueType="num">
                                      <p:cBhvr>
                                        <p:cTn id="287" dur="4500" fill="hold"/>
                                        <p:tgtEl>
                                          <p:spTgt spid="58"/>
                                        </p:tgtEl>
                                        <p:attrNameLst>
                                          <p:attrName>ppt_w</p:attrName>
                                        </p:attrNameLst>
                                      </p:cBhvr>
                                      <p:tavLst>
                                        <p:tav tm="0">
                                          <p:val>
                                            <p:strVal val="#ppt_w"/>
                                          </p:val>
                                        </p:tav>
                                        <p:tav tm="100000">
                                          <p:val>
                                            <p:strVal val="#ppt_w"/>
                                          </p:val>
                                        </p:tav>
                                      </p:tavLst>
                                    </p:anim>
                                    <p:anim calcmode="lin" valueType="num">
                                      <p:cBhvr>
                                        <p:cTn id="288" dur="4500" fill="hold"/>
                                        <p:tgtEl>
                                          <p:spTgt spid="58"/>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4250" fill="hold"/>
                                        <p:tgtEl>
                                          <p:spTgt spid="58"/>
                                        </p:tgtEl>
                                        <p:attrNameLst>
                                          <p:attrName>r</p:attrName>
                                        </p:attrNameLst>
                                      </p:cBhvr>
                                    </p:animRot>
                                  </p:childTnLst>
                                </p:cTn>
                              </p:par>
                              <p:par>
                                <p:cTn id="291" presetID="2" presetClass="exit" presetSubtype="6" fill="hold" grpId="2" nodeType="withEffect">
                                  <p:stCondLst>
                                    <p:cond delay="0"/>
                                  </p:stCondLst>
                                  <p:childTnLst>
                                    <p:anim calcmode="lin" valueType="num">
                                      <p:cBhvr additive="base">
                                        <p:cTn id="292" dur="5500"/>
                                        <p:tgtEl>
                                          <p:spTgt spid="58"/>
                                        </p:tgtEl>
                                        <p:attrNameLst>
                                          <p:attrName>ppt_x</p:attrName>
                                        </p:attrNameLst>
                                      </p:cBhvr>
                                      <p:tavLst>
                                        <p:tav tm="0">
                                          <p:val>
                                            <p:strVal val="ppt_x"/>
                                          </p:val>
                                        </p:tav>
                                        <p:tav tm="100000">
                                          <p:val>
                                            <p:strVal val="1+ppt_w/2"/>
                                          </p:val>
                                        </p:tav>
                                      </p:tavLst>
                                    </p:anim>
                                    <p:anim calcmode="lin" valueType="num">
                                      <p:cBhvr additive="base">
                                        <p:cTn id="293" dur="5500"/>
                                        <p:tgtEl>
                                          <p:spTgt spid="58"/>
                                        </p:tgtEl>
                                        <p:attrNameLst>
                                          <p:attrName>ppt_y</p:attrName>
                                        </p:attrNameLst>
                                      </p:cBhvr>
                                      <p:tavLst>
                                        <p:tav tm="0">
                                          <p:val>
                                            <p:strVal val="ppt_y"/>
                                          </p:val>
                                        </p:tav>
                                        <p:tav tm="100000">
                                          <p:val>
                                            <p:strVal val="1+ppt_h/2"/>
                                          </p:val>
                                        </p:tav>
                                      </p:tavLst>
                                    </p:anim>
                                    <p:set>
                                      <p:cBhvr>
                                        <p:cTn id="294" dur="1" fill="hold">
                                          <p:stCondLst>
                                            <p:cond delay="5499"/>
                                          </p:stCondLst>
                                        </p:cTn>
                                        <p:tgtEl>
                                          <p:spTgt spid="58"/>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57"/>
                                        </p:tgtEl>
                                        <p:attrNameLst>
                                          <p:attrName>style.visibility</p:attrName>
                                        </p:attrNameLst>
                                      </p:cBhvr>
                                      <p:to>
                                        <p:strVal val="visible"/>
                                      </p:to>
                                    </p:set>
                                    <p:anim calcmode="lin" valueType="num">
                                      <p:cBhvr>
                                        <p:cTn id="297" dur="4500" fill="hold"/>
                                        <p:tgtEl>
                                          <p:spTgt spid="57"/>
                                        </p:tgtEl>
                                        <p:attrNameLst>
                                          <p:attrName>ppt_w</p:attrName>
                                        </p:attrNameLst>
                                      </p:cBhvr>
                                      <p:tavLst>
                                        <p:tav tm="0">
                                          <p:val>
                                            <p:strVal val="#ppt_w"/>
                                          </p:val>
                                        </p:tav>
                                        <p:tav tm="100000">
                                          <p:val>
                                            <p:strVal val="#ppt_w"/>
                                          </p:val>
                                        </p:tav>
                                      </p:tavLst>
                                    </p:anim>
                                    <p:anim calcmode="lin" valueType="num">
                                      <p:cBhvr>
                                        <p:cTn id="298" dur="4500" fill="hold"/>
                                        <p:tgtEl>
                                          <p:spTgt spid="57"/>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4250" fill="hold"/>
                                        <p:tgtEl>
                                          <p:spTgt spid="57"/>
                                        </p:tgtEl>
                                        <p:attrNameLst>
                                          <p:attrName>r</p:attrName>
                                        </p:attrNameLst>
                                      </p:cBhvr>
                                    </p:animRot>
                                  </p:childTnLst>
                                </p:cTn>
                              </p:par>
                              <p:par>
                                <p:cTn id="301" presetID="2" presetClass="exit" presetSubtype="6" fill="hold" grpId="2" nodeType="withEffect">
                                  <p:stCondLst>
                                    <p:cond delay="0"/>
                                  </p:stCondLst>
                                  <p:childTnLst>
                                    <p:anim calcmode="lin" valueType="num">
                                      <p:cBhvr additive="base">
                                        <p:cTn id="302" dur="5500"/>
                                        <p:tgtEl>
                                          <p:spTgt spid="57"/>
                                        </p:tgtEl>
                                        <p:attrNameLst>
                                          <p:attrName>ppt_x</p:attrName>
                                        </p:attrNameLst>
                                      </p:cBhvr>
                                      <p:tavLst>
                                        <p:tav tm="0">
                                          <p:val>
                                            <p:strVal val="ppt_x"/>
                                          </p:val>
                                        </p:tav>
                                        <p:tav tm="100000">
                                          <p:val>
                                            <p:strVal val="1+ppt_w/2"/>
                                          </p:val>
                                        </p:tav>
                                      </p:tavLst>
                                    </p:anim>
                                    <p:anim calcmode="lin" valueType="num">
                                      <p:cBhvr additive="base">
                                        <p:cTn id="303" dur="5500"/>
                                        <p:tgtEl>
                                          <p:spTgt spid="57"/>
                                        </p:tgtEl>
                                        <p:attrNameLst>
                                          <p:attrName>ppt_y</p:attrName>
                                        </p:attrNameLst>
                                      </p:cBhvr>
                                      <p:tavLst>
                                        <p:tav tm="0">
                                          <p:val>
                                            <p:strVal val="ppt_y"/>
                                          </p:val>
                                        </p:tav>
                                        <p:tav tm="100000">
                                          <p:val>
                                            <p:strVal val="1+ppt_h/2"/>
                                          </p:val>
                                        </p:tav>
                                      </p:tavLst>
                                    </p:anim>
                                    <p:set>
                                      <p:cBhvr>
                                        <p:cTn id="304" dur="1" fill="hold">
                                          <p:stCondLst>
                                            <p:cond delay="5499"/>
                                          </p:stCondLst>
                                        </p:cTn>
                                        <p:tgtEl>
                                          <p:spTgt spid="57"/>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56"/>
                                        </p:tgtEl>
                                        <p:attrNameLst>
                                          <p:attrName>style.visibility</p:attrName>
                                        </p:attrNameLst>
                                      </p:cBhvr>
                                      <p:to>
                                        <p:strVal val="visible"/>
                                      </p:to>
                                    </p:set>
                                    <p:anim calcmode="lin" valueType="num">
                                      <p:cBhvr>
                                        <p:cTn id="307" dur="4500" fill="hold"/>
                                        <p:tgtEl>
                                          <p:spTgt spid="56"/>
                                        </p:tgtEl>
                                        <p:attrNameLst>
                                          <p:attrName>ppt_w</p:attrName>
                                        </p:attrNameLst>
                                      </p:cBhvr>
                                      <p:tavLst>
                                        <p:tav tm="0">
                                          <p:val>
                                            <p:strVal val="#ppt_w"/>
                                          </p:val>
                                        </p:tav>
                                        <p:tav tm="100000">
                                          <p:val>
                                            <p:strVal val="#ppt_w"/>
                                          </p:val>
                                        </p:tav>
                                      </p:tavLst>
                                    </p:anim>
                                    <p:anim calcmode="lin" valueType="num">
                                      <p:cBhvr>
                                        <p:cTn id="308" dur="4500" fill="hold"/>
                                        <p:tgtEl>
                                          <p:spTgt spid="56"/>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4250" fill="hold"/>
                                        <p:tgtEl>
                                          <p:spTgt spid="56"/>
                                        </p:tgtEl>
                                        <p:attrNameLst>
                                          <p:attrName>r</p:attrName>
                                        </p:attrNameLst>
                                      </p:cBhvr>
                                    </p:animRot>
                                  </p:childTnLst>
                                </p:cTn>
                              </p:par>
                              <p:par>
                                <p:cTn id="311" presetID="2" presetClass="exit" presetSubtype="6" fill="hold" grpId="2" nodeType="withEffect">
                                  <p:stCondLst>
                                    <p:cond delay="0"/>
                                  </p:stCondLst>
                                  <p:childTnLst>
                                    <p:anim calcmode="lin" valueType="num">
                                      <p:cBhvr additive="base">
                                        <p:cTn id="312" dur="5500"/>
                                        <p:tgtEl>
                                          <p:spTgt spid="56"/>
                                        </p:tgtEl>
                                        <p:attrNameLst>
                                          <p:attrName>ppt_x</p:attrName>
                                        </p:attrNameLst>
                                      </p:cBhvr>
                                      <p:tavLst>
                                        <p:tav tm="0">
                                          <p:val>
                                            <p:strVal val="ppt_x"/>
                                          </p:val>
                                        </p:tav>
                                        <p:tav tm="100000">
                                          <p:val>
                                            <p:strVal val="1+ppt_w/2"/>
                                          </p:val>
                                        </p:tav>
                                      </p:tavLst>
                                    </p:anim>
                                    <p:anim calcmode="lin" valueType="num">
                                      <p:cBhvr additive="base">
                                        <p:cTn id="313" dur="5500"/>
                                        <p:tgtEl>
                                          <p:spTgt spid="56"/>
                                        </p:tgtEl>
                                        <p:attrNameLst>
                                          <p:attrName>ppt_y</p:attrName>
                                        </p:attrNameLst>
                                      </p:cBhvr>
                                      <p:tavLst>
                                        <p:tav tm="0">
                                          <p:val>
                                            <p:strVal val="ppt_y"/>
                                          </p:val>
                                        </p:tav>
                                        <p:tav tm="100000">
                                          <p:val>
                                            <p:strVal val="1+ppt_h/2"/>
                                          </p:val>
                                        </p:tav>
                                      </p:tavLst>
                                    </p:anim>
                                    <p:set>
                                      <p:cBhvr>
                                        <p:cTn id="314" dur="1" fill="hold">
                                          <p:stCondLst>
                                            <p:cond delay="5499"/>
                                          </p:stCondLst>
                                        </p:cTn>
                                        <p:tgtEl>
                                          <p:spTgt spid="56"/>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55"/>
                                        </p:tgtEl>
                                        <p:attrNameLst>
                                          <p:attrName>style.visibility</p:attrName>
                                        </p:attrNameLst>
                                      </p:cBhvr>
                                      <p:to>
                                        <p:strVal val="visible"/>
                                      </p:to>
                                    </p:set>
                                    <p:anim calcmode="lin" valueType="num">
                                      <p:cBhvr>
                                        <p:cTn id="317" dur="4500" fill="hold"/>
                                        <p:tgtEl>
                                          <p:spTgt spid="55"/>
                                        </p:tgtEl>
                                        <p:attrNameLst>
                                          <p:attrName>ppt_w</p:attrName>
                                        </p:attrNameLst>
                                      </p:cBhvr>
                                      <p:tavLst>
                                        <p:tav tm="0">
                                          <p:val>
                                            <p:strVal val="#ppt_w"/>
                                          </p:val>
                                        </p:tav>
                                        <p:tav tm="100000">
                                          <p:val>
                                            <p:strVal val="#ppt_w"/>
                                          </p:val>
                                        </p:tav>
                                      </p:tavLst>
                                    </p:anim>
                                    <p:anim calcmode="lin" valueType="num">
                                      <p:cBhvr>
                                        <p:cTn id="318" dur="4500" fill="hold"/>
                                        <p:tgtEl>
                                          <p:spTgt spid="55"/>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4250" fill="hold"/>
                                        <p:tgtEl>
                                          <p:spTgt spid="55"/>
                                        </p:tgtEl>
                                        <p:attrNameLst>
                                          <p:attrName>r</p:attrName>
                                        </p:attrNameLst>
                                      </p:cBhvr>
                                    </p:animRot>
                                  </p:childTnLst>
                                </p:cTn>
                              </p:par>
                              <p:par>
                                <p:cTn id="321" presetID="2" presetClass="exit" presetSubtype="6" fill="hold" grpId="2" nodeType="withEffect">
                                  <p:stCondLst>
                                    <p:cond delay="0"/>
                                  </p:stCondLst>
                                  <p:childTnLst>
                                    <p:anim calcmode="lin" valueType="num">
                                      <p:cBhvr additive="base">
                                        <p:cTn id="322" dur="5500"/>
                                        <p:tgtEl>
                                          <p:spTgt spid="55"/>
                                        </p:tgtEl>
                                        <p:attrNameLst>
                                          <p:attrName>ppt_x</p:attrName>
                                        </p:attrNameLst>
                                      </p:cBhvr>
                                      <p:tavLst>
                                        <p:tav tm="0">
                                          <p:val>
                                            <p:strVal val="ppt_x"/>
                                          </p:val>
                                        </p:tav>
                                        <p:tav tm="100000">
                                          <p:val>
                                            <p:strVal val="1+ppt_w/2"/>
                                          </p:val>
                                        </p:tav>
                                      </p:tavLst>
                                    </p:anim>
                                    <p:anim calcmode="lin" valueType="num">
                                      <p:cBhvr additive="base">
                                        <p:cTn id="323" dur="5500"/>
                                        <p:tgtEl>
                                          <p:spTgt spid="55"/>
                                        </p:tgtEl>
                                        <p:attrNameLst>
                                          <p:attrName>ppt_y</p:attrName>
                                        </p:attrNameLst>
                                      </p:cBhvr>
                                      <p:tavLst>
                                        <p:tav tm="0">
                                          <p:val>
                                            <p:strVal val="ppt_y"/>
                                          </p:val>
                                        </p:tav>
                                        <p:tav tm="100000">
                                          <p:val>
                                            <p:strVal val="1+ppt_h/2"/>
                                          </p:val>
                                        </p:tav>
                                      </p:tavLst>
                                    </p:anim>
                                    <p:set>
                                      <p:cBhvr>
                                        <p:cTn id="324" dur="1" fill="hold">
                                          <p:stCondLst>
                                            <p:cond delay="5499"/>
                                          </p:stCondLst>
                                        </p:cTn>
                                        <p:tgtEl>
                                          <p:spTgt spid="55"/>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4500" fill="hold"/>
                                        <p:tgtEl>
                                          <p:spTgt spid="30"/>
                                        </p:tgtEl>
                                        <p:attrNameLst>
                                          <p:attrName>ppt_w</p:attrName>
                                        </p:attrNameLst>
                                      </p:cBhvr>
                                      <p:tavLst>
                                        <p:tav tm="0">
                                          <p:val>
                                            <p:strVal val="#ppt_w"/>
                                          </p:val>
                                        </p:tav>
                                        <p:tav tm="100000">
                                          <p:val>
                                            <p:strVal val="#ppt_w"/>
                                          </p:val>
                                        </p:tav>
                                      </p:tavLst>
                                    </p:anim>
                                    <p:anim calcmode="lin" valueType="num">
                                      <p:cBhvr>
                                        <p:cTn id="328" dur="4500" fill="hold"/>
                                        <p:tgtEl>
                                          <p:spTgt spid="30"/>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4250" fill="hold"/>
                                        <p:tgtEl>
                                          <p:spTgt spid="30"/>
                                        </p:tgtEl>
                                        <p:attrNameLst>
                                          <p:attrName>r</p:attrName>
                                        </p:attrNameLst>
                                      </p:cBhvr>
                                    </p:animRot>
                                  </p:childTnLst>
                                </p:cTn>
                              </p:par>
                              <p:par>
                                <p:cTn id="331" presetID="2" presetClass="exit" presetSubtype="6" fill="hold" grpId="2" nodeType="withEffect">
                                  <p:stCondLst>
                                    <p:cond delay="0"/>
                                  </p:stCondLst>
                                  <p:childTnLst>
                                    <p:anim calcmode="lin" valueType="num">
                                      <p:cBhvr additive="base">
                                        <p:cTn id="332" dur="5500"/>
                                        <p:tgtEl>
                                          <p:spTgt spid="30"/>
                                        </p:tgtEl>
                                        <p:attrNameLst>
                                          <p:attrName>ppt_x</p:attrName>
                                        </p:attrNameLst>
                                      </p:cBhvr>
                                      <p:tavLst>
                                        <p:tav tm="0">
                                          <p:val>
                                            <p:strVal val="ppt_x"/>
                                          </p:val>
                                        </p:tav>
                                        <p:tav tm="100000">
                                          <p:val>
                                            <p:strVal val="1+ppt_w/2"/>
                                          </p:val>
                                        </p:tav>
                                      </p:tavLst>
                                    </p:anim>
                                    <p:anim calcmode="lin" valueType="num">
                                      <p:cBhvr additive="base">
                                        <p:cTn id="333" dur="5500"/>
                                        <p:tgtEl>
                                          <p:spTgt spid="30"/>
                                        </p:tgtEl>
                                        <p:attrNameLst>
                                          <p:attrName>ppt_y</p:attrName>
                                        </p:attrNameLst>
                                      </p:cBhvr>
                                      <p:tavLst>
                                        <p:tav tm="0">
                                          <p:val>
                                            <p:strVal val="ppt_y"/>
                                          </p:val>
                                        </p:tav>
                                        <p:tav tm="100000">
                                          <p:val>
                                            <p:strVal val="1+ppt_h/2"/>
                                          </p:val>
                                        </p:tav>
                                      </p:tavLst>
                                    </p:anim>
                                    <p:set>
                                      <p:cBhvr>
                                        <p:cTn id="334" dur="1" fill="hold">
                                          <p:stCondLst>
                                            <p:cond delay="5499"/>
                                          </p:stCondLst>
                                        </p:cTn>
                                        <p:tgtEl>
                                          <p:spTgt spid="30"/>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29"/>
                                        </p:tgtEl>
                                        <p:attrNameLst>
                                          <p:attrName>style.visibility</p:attrName>
                                        </p:attrNameLst>
                                      </p:cBhvr>
                                      <p:to>
                                        <p:strVal val="visible"/>
                                      </p:to>
                                    </p:set>
                                    <p:anim calcmode="lin" valueType="num">
                                      <p:cBhvr>
                                        <p:cTn id="337" dur="4500" fill="hold"/>
                                        <p:tgtEl>
                                          <p:spTgt spid="29"/>
                                        </p:tgtEl>
                                        <p:attrNameLst>
                                          <p:attrName>ppt_w</p:attrName>
                                        </p:attrNameLst>
                                      </p:cBhvr>
                                      <p:tavLst>
                                        <p:tav tm="0">
                                          <p:val>
                                            <p:strVal val="#ppt_w"/>
                                          </p:val>
                                        </p:tav>
                                        <p:tav tm="100000">
                                          <p:val>
                                            <p:strVal val="#ppt_w"/>
                                          </p:val>
                                        </p:tav>
                                      </p:tavLst>
                                    </p:anim>
                                    <p:anim calcmode="lin" valueType="num">
                                      <p:cBhvr>
                                        <p:cTn id="338" dur="4500" fill="hold"/>
                                        <p:tgtEl>
                                          <p:spTgt spid="29"/>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4250" fill="hold"/>
                                        <p:tgtEl>
                                          <p:spTgt spid="29"/>
                                        </p:tgtEl>
                                        <p:attrNameLst>
                                          <p:attrName>r</p:attrName>
                                        </p:attrNameLst>
                                      </p:cBhvr>
                                    </p:animRot>
                                  </p:childTnLst>
                                </p:cTn>
                              </p:par>
                              <p:par>
                                <p:cTn id="341" presetID="2" presetClass="exit" presetSubtype="6" fill="hold" grpId="2" nodeType="withEffect">
                                  <p:stCondLst>
                                    <p:cond delay="0"/>
                                  </p:stCondLst>
                                  <p:childTnLst>
                                    <p:anim calcmode="lin" valueType="num">
                                      <p:cBhvr additive="base">
                                        <p:cTn id="342" dur="5500"/>
                                        <p:tgtEl>
                                          <p:spTgt spid="29"/>
                                        </p:tgtEl>
                                        <p:attrNameLst>
                                          <p:attrName>ppt_x</p:attrName>
                                        </p:attrNameLst>
                                      </p:cBhvr>
                                      <p:tavLst>
                                        <p:tav tm="0">
                                          <p:val>
                                            <p:strVal val="ppt_x"/>
                                          </p:val>
                                        </p:tav>
                                        <p:tav tm="100000">
                                          <p:val>
                                            <p:strVal val="1+ppt_w/2"/>
                                          </p:val>
                                        </p:tav>
                                      </p:tavLst>
                                    </p:anim>
                                    <p:anim calcmode="lin" valueType="num">
                                      <p:cBhvr additive="base">
                                        <p:cTn id="343" dur="5500"/>
                                        <p:tgtEl>
                                          <p:spTgt spid="29"/>
                                        </p:tgtEl>
                                        <p:attrNameLst>
                                          <p:attrName>ppt_y</p:attrName>
                                        </p:attrNameLst>
                                      </p:cBhvr>
                                      <p:tavLst>
                                        <p:tav tm="0">
                                          <p:val>
                                            <p:strVal val="ppt_y"/>
                                          </p:val>
                                        </p:tav>
                                        <p:tav tm="100000">
                                          <p:val>
                                            <p:strVal val="1+ppt_h/2"/>
                                          </p:val>
                                        </p:tav>
                                      </p:tavLst>
                                    </p:anim>
                                    <p:set>
                                      <p:cBhvr>
                                        <p:cTn id="344" dur="1" fill="hold">
                                          <p:stCondLst>
                                            <p:cond delay="5499"/>
                                          </p:stCondLst>
                                        </p:cTn>
                                        <p:tgtEl>
                                          <p:spTgt spid="29"/>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28"/>
                                        </p:tgtEl>
                                        <p:attrNameLst>
                                          <p:attrName>style.visibility</p:attrName>
                                        </p:attrNameLst>
                                      </p:cBhvr>
                                      <p:to>
                                        <p:strVal val="visible"/>
                                      </p:to>
                                    </p:set>
                                    <p:anim calcmode="lin" valueType="num">
                                      <p:cBhvr>
                                        <p:cTn id="347" dur="4500" fill="hold"/>
                                        <p:tgtEl>
                                          <p:spTgt spid="28"/>
                                        </p:tgtEl>
                                        <p:attrNameLst>
                                          <p:attrName>ppt_w</p:attrName>
                                        </p:attrNameLst>
                                      </p:cBhvr>
                                      <p:tavLst>
                                        <p:tav tm="0">
                                          <p:val>
                                            <p:strVal val="#ppt_w"/>
                                          </p:val>
                                        </p:tav>
                                        <p:tav tm="100000">
                                          <p:val>
                                            <p:strVal val="#ppt_w"/>
                                          </p:val>
                                        </p:tav>
                                      </p:tavLst>
                                    </p:anim>
                                    <p:anim calcmode="lin" valueType="num">
                                      <p:cBhvr>
                                        <p:cTn id="348" dur="4500" fill="hold"/>
                                        <p:tgtEl>
                                          <p:spTgt spid="28"/>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4250" fill="hold"/>
                                        <p:tgtEl>
                                          <p:spTgt spid="28"/>
                                        </p:tgtEl>
                                        <p:attrNameLst>
                                          <p:attrName>r</p:attrName>
                                        </p:attrNameLst>
                                      </p:cBhvr>
                                    </p:animRot>
                                  </p:childTnLst>
                                </p:cTn>
                              </p:par>
                              <p:par>
                                <p:cTn id="351" presetID="2" presetClass="exit" presetSubtype="6" fill="hold" grpId="2" nodeType="withEffect">
                                  <p:stCondLst>
                                    <p:cond delay="0"/>
                                  </p:stCondLst>
                                  <p:childTnLst>
                                    <p:anim calcmode="lin" valueType="num">
                                      <p:cBhvr additive="base">
                                        <p:cTn id="352" dur="5500"/>
                                        <p:tgtEl>
                                          <p:spTgt spid="28"/>
                                        </p:tgtEl>
                                        <p:attrNameLst>
                                          <p:attrName>ppt_x</p:attrName>
                                        </p:attrNameLst>
                                      </p:cBhvr>
                                      <p:tavLst>
                                        <p:tav tm="0">
                                          <p:val>
                                            <p:strVal val="ppt_x"/>
                                          </p:val>
                                        </p:tav>
                                        <p:tav tm="100000">
                                          <p:val>
                                            <p:strVal val="1+ppt_w/2"/>
                                          </p:val>
                                        </p:tav>
                                      </p:tavLst>
                                    </p:anim>
                                    <p:anim calcmode="lin" valueType="num">
                                      <p:cBhvr additive="base">
                                        <p:cTn id="353" dur="5500"/>
                                        <p:tgtEl>
                                          <p:spTgt spid="28"/>
                                        </p:tgtEl>
                                        <p:attrNameLst>
                                          <p:attrName>ppt_y</p:attrName>
                                        </p:attrNameLst>
                                      </p:cBhvr>
                                      <p:tavLst>
                                        <p:tav tm="0">
                                          <p:val>
                                            <p:strVal val="ppt_y"/>
                                          </p:val>
                                        </p:tav>
                                        <p:tav tm="100000">
                                          <p:val>
                                            <p:strVal val="1+ppt_h/2"/>
                                          </p:val>
                                        </p:tav>
                                      </p:tavLst>
                                    </p:anim>
                                    <p:set>
                                      <p:cBhvr>
                                        <p:cTn id="354" dur="1" fill="hold">
                                          <p:stCondLst>
                                            <p:cond delay="5499"/>
                                          </p:stCondLst>
                                        </p:cTn>
                                        <p:tgtEl>
                                          <p:spTgt spid="28"/>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27"/>
                                        </p:tgtEl>
                                        <p:attrNameLst>
                                          <p:attrName>style.visibility</p:attrName>
                                        </p:attrNameLst>
                                      </p:cBhvr>
                                      <p:to>
                                        <p:strVal val="visible"/>
                                      </p:to>
                                    </p:set>
                                    <p:anim calcmode="lin" valueType="num">
                                      <p:cBhvr>
                                        <p:cTn id="357" dur="4500" fill="hold"/>
                                        <p:tgtEl>
                                          <p:spTgt spid="27"/>
                                        </p:tgtEl>
                                        <p:attrNameLst>
                                          <p:attrName>ppt_w</p:attrName>
                                        </p:attrNameLst>
                                      </p:cBhvr>
                                      <p:tavLst>
                                        <p:tav tm="0">
                                          <p:val>
                                            <p:strVal val="#ppt_w"/>
                                          </p:val>
                                        </p:tav>
                                        <p:tav tm="100000">
                                          <p:val>
                                            <p:strVal val="#ppt_w"/>
                                          </p:val>
                                        </p:tav>
                                      </p:tavLst>
                                    </p:anim>
                                    <p:anim calcmode="lin" valueType="num">
                                      <p:cBhvr>
                                        <p:cTn id="358" dur="4500" fill="hold"/>
                                        <p:tgtEl>
                                          <p:spTgt spid="27"/>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4250" fill="hold"/>
                                        <p:tgtEl>
                                          <p:spTgt spid="27"/>
                                        </p:tgtEl>
                                        <p:attrNameLst>
                                          <p:attrName>r</p:attrName>
                                        </p:attrNameLst>
                                      </p:cBhvr>
                                    </p:animRot>
                                  </p:childTnLst>
                                </p:cTn>
                              </p:par>
                              <p:par>
                                <p:cTn id="361" presetID="2" presetClass="exit" presetSubtype="6" fill="hold" grpId="2" nodeType="withEffect">
                                  <p:stCondLst>
                                    <p:cond delay="0"/>
                                  </p:stCondLst>
                                  <p:childTnLst>
                                    <p:anim calcmode="lin" valueType="num">
                                      <p:cBhvr additive="base">
                                        <p:cTn id="362" dur="5500"/>
                                        <p:tgtEl>
                                          <p:spTgt spid="27"/>
                                        </p:tgtEl>
                                        <p:attrNameLst>
                                          <p:attrName>ppt_x</p:attrName>
                                        </p:attrNameLst>
                                      </p:cBhvr>
                                      <p:tavLst>
                                        <p:tav tm="0">
                                          <p:val>
                                            <p:strVal val="ppt_x"/>
                                          </p:val>
                                        </p:tav>
                                        <p:tav tm="100000">
                                          <p:val>
                                            <p:strVal val="1+ppt_w/2"/>
                                          </p:val>
                                        </p:tav>
                                      </p:tavLst>
                                    </p:anim>
                                    <p:anim calcmode="lin" valueType="num">
                                      <p:cBhvr additive="base">
                                        <p:cTn id="363" dur="5500"/>
                                        <p:tgtEl>
                                          <p:spTgt spid="27"/>
                                        </p:tgtEl>
                                        <p:attrNameLst>
                                          <p:attrName>ppt_y</p:attrName>
                                        </p:attrNameLst>
                                      </p:cBhvr>
                                      <p:tavLst>
                                        <p:tav tm="0">
                                          <p:val>
                                            <p:strVal val="ppt_y"/>
                                          </p:val>
                                        </p:tav>
                                        <p:tav tm="100000">
                                          <p:val>
                                            <p:strVal val="1+ppt_h/2"/>
                                          </p:val>
                                        </p:tav>
                                      </p:tavLst>
                                    </p:anim>
                                    <p:set>
                                      <p:cBhvr>
                                        <p:cTn id="364" dur="1" fill="hold">
                                          <p:stCondLst>
                                            <p:cond delay="5499"/>
                                          </p:stCondLst>
                                        </p:cTn>
                                        <p:tgtEl>
                                          <p:spTgt spid="27"/>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62"/>
                                        </p:tgtEl>
                                        <p:attrNameLst>
                                          <p:attrName>style.visibility</p:attrName>
                                        </p:attrNameLst>
                                      </p:cBhvr>
                                      <p:to>
                                        <p:strVal val="visible"/>
                                      </p:to>
                                    </p:set>
                                    <p:anim calcmode="lin" valueType="num">
                                      <p:cBhvr>
                                        <p:cTn id="367" dur="4500" fill="hold"/>
                                        <p:tgtEl>
                                          <p:spTgt spid="62"/>
                                        </p:tgtEl>
                                        <p:attrNameLst>
                                          <p:attrName>ppt_w</p:attrName>
                                        </p:attrNameLst>
                                      </p:cBhvr>
                                      <p:tavLst>
                                        <p:tav tm="0">
                                          <p:val>
                                            <p:strVal val="#ppt_w"/>
                                          </p:val>
                                        </p:tav>
                                        <p:tav tm="100000">
                                          <p:val>
                                            <p:strVal val="#ppt_w"/>
                                          </p:val>
                                        </p:tav>
                                      </p:tavLst>
                                    </p:anim>
                                    <p:anim calcmode="lin" valueType="num">
                                      <p:cBhvr>
                                        <p:cTn id="368" dur="4500" fill="hold"/>
                                        <p:tgtEl>
                                          <p:spTgt spid="62"/>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4250" fill="hold"/>
                                        <p:tgtEl>
                                          <p:spTgt spid="62"/>
                                        </p:tgtEl>
                                        <p:attrNameLst>
                                          <p:attrName>r</p:attrName>
                                        </p:attrNameLst>
                                      </p:cBhvr>
                                    </p:animRot>
                                  </p:childTnLst>
                                </p:cTn>
                              </p:par>
                              <p:par>
                                <p:cTn id="371" presetID="2" presetClass="exit" presetSubtype="12" fill="hold" grpId="2" nodeType="withEffect">
                                  <p:stCondLst>
                                    <p:cond delay="0"/>
                                  </p:stCondLst>
                                  <p:childTnLst>
                                    <p:anim calcmode="lin" valueType="num">
                                      <p:cBhvr additive="base">
                                        <p:cTn id="372" dur="5500"/>
                                        <p:tgtEl>
                                          <p:spTgt spid="62"/>
                                        </p:tgtEl>
                                        <p:attrNameLst>
                                          <p:attrName>ppt_x</p:attrName>
                                        </p:attrNameLst>
                                      </p:cBhvr>
                                      <p:tavLst>
                                        <p:tav tm="0">
                                          <p:val>
                                            <p:strVal val="ppt_x"/>
                                          </p:val>
                                        </p:tav>
                                        <p:tav tm="100000">
                                          <p:val>
                                            <p:strVal val="0-ppt_w/2"/>
                                          </p:val>
                                        </p:tav>
                                      </p:tavLst>
                                    </p:anim>
                                    <p:anim calcmode="lin" valueType="num">
                                      <p:cBhvr additive="base">
                                        <p:cTn id="373" dur="5500"/>
                                        <p:tgtEl>
                                          <p:spTgt spid="62"/>
                                        </p:tgtEl>
                                        <p:attrNameLst>
                                          <p:attrName>ppt_y</p:attrName>
                                        </p:attrNameLst>
                                      </p:cBhvr>
                                      <p:tavLst>
                                        <p:tav tm="0">
                                          <p:val>
                                            <p:strVal val="ppt_y"/>
                                          </p:val>
                                        </p:tav>
                                        <p:tav tm="100000">
                                          <p:val>
                                            <p:strVal val="1+ppt_h/2"/>
                                          </p:val>
                                        </p:tav>
                                      </p:tavLst>
                                    </p:anim>
                                    <p:set>
                                      <p:cBhvr>
                                        <p:cTn id="374" dur="1" fill="hold">
                                          <p:stCondLst>
                                            <p:cond delay="5499"/>
                                          </p:stCondLst>
                                        </p:cTn>
                                        <p:tgtEl>
                                          <p:spTgt spid="62"/>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63"/>
                                        </p:tgtEl>
                                        <p:attrNameLst>
                                          <p:attrName>style.visibility</p:attrName>
                                        </p:attrNameLst>
                                      </p:cBhvr>
                                      <p:to>
                                        <p:strVal val="visible"/>
                                      </p:to>
                                    </p:set>
                                    <p:anim calcmode="lin" valueType="num">
                                      <p:cBhvr>
                                        <p:cTn id="377" dur="4500" fill="hold"/>
                                        <p:tgtEl>
                                          <p:spTgt spid="63"/>
                                        </p:tgtEl>
                                        <p:attrNameLst>
                                          <p:attrName>ppt_w</p:attrName>
                                        </p:attrNameLst>
                                      </p:cBhvr>
                                      <p:tavLst>
                                        <p:tav tm="0">
                                          <p:val>
                                            <p:strVal val="#ppt_w"/>
                                          </p:val>
                                        </p:tav>
                                        <p:tav tm="100000">
                                          <p:val>
                                            <p:strVal val="#ppt_w"/>
                                          </p:val>
                                        </p:tav>
                                      </p:tavLst>
                                    </p:anim>
                                    <p:anim calcmode="lin" valueType="num">
                                      <p:cBhvr>
                                        <p:cTn id="378" dur="4500" fill="hold"/>
                                        <p:tgtEl>
                                          <p:spTgt spid="63"/>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4250" fill="hold"/>
                                        <p:tgtEl>
                                          <p:spTgt spid="63"/>
                                        </p:tgtEl>
                                        <p:attrNameLst>
                                          <p:attrName>r</p:attrName>
                                        </p:attrNameLst>
                                      </p:cBhvr>
                                    </p:animRot>
                                  </p:childTnLst>
                                </p:cTn>
                              </p:par>
                              <p:par>
                                <p:cTn id="381" presetID="2" presetClass="exit" presetSubtype="12" fill="hold" grpId="2" nodeType="withEffect">
                                  <p:stCondLst>
                                    <p:cond delay="0"/>
                                  </p:stCondLst>
                                  <p:childTnLst>
                                    <p:anim calcmode="lin" valueType="num">
                                      <p:cBhvr additive="base">
                                        <p:cTn id="382" dur="5500"/>
                                        <p:tgtEl>
                                          <p:spTgt spid="63"/>
                                        </p:tgtEl>
                                        <p:attrNameLst>
                                          <p:attrName>ppt_x</p:attrName>
                                        </p:attrNameLst>
                                      </p:cBhvr>
                                      <p:tavLst>
                                        <p:tav tm="0">
                                          <p:val>
                                            <p:strVal val="ppt_x"/>
                                          </p:val>
                                        </p:tav>
                                        <p:tav tm="100000">
                                          <p:val>
                                            <p:strVal val="0-ppt_w/2"/>
                                          </p:val>
                                        </p:tav>
                                      </p:tavLst>
                                    </p:anim>
                                    <p:anim calcmode="lin" valueType="num">
                                      <p:cBhvr additive="base">
                                        <p:cTn id="383" dur="5500"/>
                                        <p:tgtEl>
                                          <p:spTgt spid="63"/>
                                        </p:tgtEl>
                                        <p:attrNameLst>
                                          <p:attrName>ppt_y</p:attrName>
                                        </p:attrNameLst>
                                      </p:cBhvr>
                                      <p:tavLst>
                                        <p:tav tm="0">
                                          <p:val>
                                            <p:strVal val="ppt_y"/>
                                          </p:val>
                                        </p:tav>
                                        <p:tav tm="100000">
                                          <p:val>
                                            <p:strVal val="1+ppt_h/2"/>
                                          </p:val>
                                        </p:tav>
                                      </p:tavLst>
                                    </p:anim>
                                    <p:set>
                                      <p:cBhvr>
                                        <p:cTn id="384" dur="1" fill="hold">
                                          <p:stCondLst>
                                            <p:cond delay="5499"/>
                                          </p:stCondLst>
                                        </p:cTn>
                                        <p:tgtEl>
                                          <p:spTgt spid="63"/>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64"/>
                                        </p:tgtEl>
                                        <p:attrNameLst>
                                          <p:attrName>style.visibility</p:attrName>
                                        </p:attrNameLst>
                                      </p:cBhvr>
                                      <p:to>
                                        <p:strVal val="visible"/>
                                      </p:to>
                                    </p:set>
                                    <p:anim calcmode="lin" valueType="num">
                                      <p:cBhvr>
                                        <p:cTn id="387" dur="4500" fill="hold"/>
                                        <p:tgtEl>
                                          <p:spTgt spid="64"/>
                                        </p:tgtEl>
                                        <p:attrNameLst>
                                          <p:attrName>ppt_w</p:attrName>
                                        </p:attrNameLst>
                                      </p:cBhvr>
                                      <p:tavLst>
                                        <p:tav tm="0">
                                          <p:val>
                                            <p:strVal val="#ppt_w"/>
                                          </p:val>
                                        </p:tav>
                                        <p:tav tm="100000">
                                          <p:val>
                                            <p:strVal val="#ppt_w"/>
                                          </p:val>
                                        </p:tav>
                                      </p:tavLst>
                                    </p:anim>
                                    <p:anim calcmode="lin" valueType="num">
                                      <p:cBhvr>
                                        <p:cTn id="388" dur="4500" fill="hold"/>
                                        <p:tgtEl>
                                          <p:spTgt spid="64"/>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4250" fill="hold"/>
                                        <p:tgtEl>
                                          <p:spTgt spid="64"/>
                                        </p:tgtEl>
                                        <p:attrNameLst>
                                          <p:attrName>r</p:attrName>
                                        </p:attrNameLst>
                                      </p:cBhvr>
                                    </p:animRot>
                                  </p:childTnLst>
                                </p:cTn>
                              </p:par>
                              <p:par>
                                <p:cTn id="391" presetID="2" presetClass="exit" presetSubtype="12" fill="hold" grpId="2" nodeType="withEffect">
                                  <p:stCondLst>
                                    <p:cond delay="0"/>
                                  </p:stCondLst>
                                  <p:childTnLst>
                                    <p:anim calcmode="lin" valueType="num">
                                      <p:cBhvr additive="base">
                                        <p:cTn id="392" dur="5500"/>
                                        <p:tgtEl>
                                          <p:spTgt spid="64"/>
                                        </p:tgtEl>
                                        <p:attrNameLst>
                                          <p:attrName>ppt_x</p:attrName>
                                        </p:attrNameLst>
                                      </p:cBhvr>
                                      <p:tavLst>
                                        <p:tav tm="0">
                                          <p:val>
                                            <p:strVal val="ppt_x"/>
                                          </p:val>
                                        </p:tav>
                                        <p:tav tm="100000">
                                          <p:val>
                                            <p:strVal val="0-ppt_w/2"/>
                                          </p:val>
                                        </p:tav>
                                      </p:tavLst>
                                    </p:anim>
                                    <p:anim calcmode="lin" valueType="num">
                                      <p:cBhvr additive="base">
                                        <p:cTn id="393" dur="5500"/>
                                        <p:tgtEl>
                                          <p:spTgt spid="64"/>
                                        </p:tgtEl>
                                        <p:attrNameLst>
                                          <p:attrName>ppt_y</p:attrName>
                                        </p:attrNameLst>
                                      </p:cBhvr>
                                      <p:tavLst>
                                        <p:tav tm="0">
                                          <p:val>
                                            <p:strVal val="ppt_y"/>
                                          </p:val>
                                        </p:tav>
                                        <p:tav tm="100000">
                                          <p:val>
                                            <p:strVal val="1+ppt_h/2"/>
                                          </p:val>
                                        </p:tav>
                                      </p:tavLst>
                                    </p:anim>
                                    <p:set>
                                      <p:cBhvr>
                                        <p:cTn id="394" dur="1" fill="hold">
                                          <p:stCondLst>
                                            <p:cond delay="5499"/>
                                          </p:stCondLst>
                                        </p:cTn>
                                        <p:tgtEl>
                                          <p:spTgt spid="64"/>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65"/>
                                        </p:tgtEl>
                                        <p:attrNameLst>
                                          <p:attrName>style.visibility</p:attrName>
                                        </p:attrNameLst>
                                      </p:cBhvr>
                                      <p:to>
                                        <p:strVal val="visible"/>
                                      </p:to>
                                    </p:set>
                                    <p:anim calcmode="lin" valueType="num">
                                      <p:cBhvr>
                                        <p:cTn id="397" dur="4500" fill="hold"/>
                                        <p:tgtEl>
                                          <p:spTgt spid="65"/>
                                        </p:tgtEl>
                                        <p:attrNameLst>
                                          <p:attrName>ppt_w</p:attrName>
                                        </p:attrNameLst>
                                      </p:cBhvr>
                                      <p:tavLst>
                                        <p:tav tm="0">
                                          <p:val>
                                            <p:strVal val="#ppt_w"/>
                                          </p:val>
                                        </p:tav>
                                        <p:tav tm="100000">
                                          <p:val>
                                            <p:strVal val="#ppt_w"/>
                                          </p:val>
                                        </p:tav>
                                      </p:tavLst>
                                    </p:anim>
                                    <p:anim calcmode="lin" valueType="num">
                                      <p:cBhvr>
                                        <p:cTn id="398" dur="4500" fill="hold"/>
                                        <p:tgtEl>
                                          <p:spTgt spid="65"/>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4250" fill="hold"/>
                                        <p:tgtEl>
                                          <p:spTgt spid="65"/>
                                        </p:tgtEl>
                                        <p:attrNameLst>
                                          <p:attrName>r</p:attrName>
                                        </p:attrNameLst>
                                      </p:cBhvr>
                                    </p:animRot>
                                  </p:childTnLst>
                                </p:cTn>
                              </p:par>
                              <p:par>
                                <p:cTn id="401" presetID="2" presetClass="exit" presetSubtype="12" fill="hold" grpId="2" nodeType="withEffect">
                                  <p:stCondLst>
                                    <p:cond delay="0"/>
                                  </p:stCondLst>
                                  <p:childTnLst>
                                    <p:anim calcmode="lin" valueType="num">
                                      <p:cBhvr additive="base">
                                        <p:cTn id="402" dur="5500"/>
                                        <p:tgtEl>
                                          <p:spTgt spid="65"/>
                                        </p:tgtEl>
                                        <p:attrNameLst>
                                          <p:attrName>ppt_x</p:attrName>
                                        </p:attrNameLst>
                                      </p:cBhvr>
                                      <p:tavLst>
                                        <p:tav tm="0">
                                          <p:val>
                                            <p:strVal val="ppt_x"/>
                                          </p:val>
                                        </p:tav>
                                        <p:tav tm="100000">
                                          <p:val>
                                            <p:strVal val="0-ppt_w/2"/>
                                          </p:val>
                                        </p:tav>
                                      </p:tavLst>
                                    </p:anim>
                                    <p:anim calcmode="lin" valueType="num">
                                      <p:cBhvr additive="base">
                                        <p:cTn id="403" dur="5500"/>
                                        <p:tgtEl>
                                          <p:spTgt spid="65"/>
                                        </p:tgtEl>
                                        <p:attrNameLst>
                                          <p:attrName>ppt_y</p:attrName>
                                        </p:attrNameLst>
                                      </p:cBhvr>
                                      <p:tavLst>
                                        <p:tav tm="0">
                                          <p:val>
                                            <p:strVal val="ppt_y"/>
                                          </p:val>
                                        </p:tav>
                                        <p:tav tm="100000">
                                          <p:val>
                                            <p:strVal val="1+ppt_h/2"/>
                                          </p:val>
                                        </p:tav>
                                      </p:tavLst>
                                    </p:anim>
                                    <p:set>
                                      <p:cBhvr>
                                        <p:cTn id="404" dur="1" fill="hold">
                                          <p:stCondLst>
                                            <p:cond delay="5499"/>
                                          </p:stCondLst>
                                        </p:cTn>
                                        <p:tgtEl>
                                          <p:spTgt spid="65"/>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66"/>
                                        </p:tgtEl>
                                        <p:attrNameLst>
                                          <p:attrName>style.visibility</p:attrName>
                                        </p:attrNameLst>
                                      </p:cBhvr>
                                      <p:to>
                                        <p:strVal val="visible"/>
                                      </p:to>
                                    </p:set>
                                    <p:anim calcmode="lin" valueType="num">
                                      <p:cBhvr>
                                        <p:cTn id="407" dur="4500" fill="hold"/>
                                        <p:tgtEl>
                                          <p:spTgt spid="66"/>
                                        </p:tgtEl>
                                        <p:attrNameLst>
                                          <p:attrName>ppt_w</p:attrName>
                                        </p:attrNameLst>
                                      </p:cBhvr>
                                      <p:tavLst>
                                        <p:tav tm="0">
                                          <p:val>
                                            <p:strVal val="#ppt_w"/>
                                          </p:val>
                                        </p:tav>
                                        <p:tav tm="100000">
                                          <p:val>
                                            <p:strVal val="#ppt_w"/>
                                          </p:val>
                                        </p:tav>
                                      </p:tavLst>
                                    </p:anim>
                                    <p:anim calcmode="lin" valueType="num">
                                      <p:cBhvr>
                                        <p:cTn id="408" dur="4500" fill="hold"/>
                                        <p:tgtEl>
                                          <p:spTgt spid="66"/>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4250" fill="hold"/>
                                        <p:tgtEl>
                                          <p:spTgt spid="66"/>
                                        </p:tgtEl>
                                        <p:attrNameLst>
                                          <p:attrName>r</p:attrName>
                                        </p:attrNameLst>
                                      </p:cBhvr>
                                    </p:animRot>
                                  </p:childTnLst>
                                </p:cTn>
                              </p:par>
                              <p:par>
                                <p:cTn id="411" presetID="2" presetClass="exit" presetSubtype="12" fill="hold" grpId="2" nodeType="withEffect">
                                  <p:stCondLst>
                                    <p:cond delay="0"/>
                                  </p:stCondLst>
                                  <p:childTnLst>
                                    <p:anim calcmode="lin" valueType="num">
                                      <p:cBhvr additive="base">
                                        <p:cTn id="412" dur="5500"/>
                                        <p:tgtEl>
                                          <p:spTgt spid="66"/>
                                        </p:tgtEl>
                                        <p:attrNameLst>
                                          <p:attrName>ppt_x</p:attrName>
                                        </p:attrNameLst>
                                      </p:cBhvr>
                                      <p:tavLst>
                                        <p:tav tm="0">
                                          <p:val>
                                            <p:strVal val="ppt_x"/>
                                          </p:val>
                                        </p:tav>
                                        <p:tav tm="100000">
                                          <p:val>
                                            <p:strVal val="0-ppt_w/2"/>
                                          </p:val>
                                        </p:tav>
                                      </p:tavLst>
                                    </p:anim>
                                    <p:anim calcmode="lin" valueType="num">
                                      <p:cBhvr additive="base">
                                        <p:cTn id="413" dur="5500"/>
                                        <p:tgtEl>
                                          <p:spTgt spid="66"/>
                                        </p:tgtEl>
                                        <p:attrNameLst>
                                          <p:attrName>ppt_y</p:attrName>
                                        </p:attrNameLst>
                                      </p:cBhvr>
                                      <p:tavLst>
                                        <p:tav tm="0">
                                          <p:val>
                                            <p:strVal val="ppt_y"/>
                                          </p:val>
                                        </p:tav>
                                        <p:tav tm="100000">
                                          <p:val>
                                            <p:strVal val="1+ppt_h/2"/>
                                          </p:val>
                                        </p:tav>
                                      </p:tavLst>
                                    </p:anim>
                                    <p:set>
                                      <p:cBhvr>
                                        <p:cTn id="414" dur="1" fill="hold">
                                          <p:stCondLst>
                                            <p:cond delay="5499"/>
                                          </p:stCondLst>
                                        </p:cTn>
                                        <p:tgtEl>
                                          <p:spTgt spid="66"/>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67"/>
                                        </p:tgtEl>
                                        <p:attrNameLst>
                                          <p:attrName>style.visibility</p:attrName>
                                        </p:attrNameLst>
                                      </p:cBhvr>
                                      <p:to>
                                        <p:strVal val="visible"/>
                                      </p:to>
                                    </p:set>
                                    <p:anim calcmode="lin" valueType="num">
                                      <p:cBhvr>
                                        <p:cTn id="417" dur="4500" fill="hold"/>
                                        <p:tgtEl>
                                          <p:spTgt spid="67"/>
                                        </p:tgtEl>
                                        <p:attrNameLst>
                                          <p:attrName>ppt_w</p:attrName>
                                        </p:attrNameLst>
                                      </p:cBhvr>
                                      <p:tavLst>
                                        <p:tav tm="0">
                                          <p:val>
                                            <p:strVal val="#ppt_w"/>
                                          </p:val>
                                        </p:tav>
                                        <p:tav tm="100000">
                                          <p:val>
                                            <p:strVal val="#ppt_w"/>
                                          </p:val>
                                        </p:tav>
                                      </p:tavLst>
                                    </p:anim>
                                    <p:anim calcmode="lin" valueType="num">
                                      <p:cBhvr>
                                        <p:cTn id="418" dur="4500" fill="hold"/>
                                        <p:tgtEl>
                                          <p:spTgt spid="67"/>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4250" fill="hold"/>
                                        <p:tgtEl>
                                          <p:spTgt spid="67"/>
                                        </p:tgtEl>
                                        <p:attrNameLst>
                                          <p:attrName>r</p:attrName>
                                        </p:attrNameLst>
                                      </p:cBhvr>
                                    </p:animRot>
                                  </p:childTnLst>
                                </p:cTn>
                              </p:par>
                              <p:par>
                                <p:cTn id="421" presetID="2" presetClass="exit" presetSubtype="12" fill="hold" grpId="2" nodeType="withEffect">
                                  <p:stCondLst>
                                    <p:cond delay="0"/>
                                  </p:stCondLst>
                                  <p:childTnLst>
                                    <p:anim calcmode="lin" valueType="num">
                                      <p:cBhvr additive="base">
                                        <p:cTn id="422" dur="5500"/>
                                        <p:tgtEl>
                                          <p:spTgt spid="67"/>
                                        </p:tgtEl>
                                        <p:attrNameLst>
                                          <p:attrName>ppt_x</p:attrName>
                                        </p:attrNameLst>
                                      </p:cBhvr>
                                      <p:tavLst>
                                        <p:tav tm="0">
                                          <p:val>
                                            <p:strVal val="ppt_x"/>
                                          </p:val>
                                        </p:tav>
                                        <p:tav tm="100000">
                                          <p:val>
                                            <p:strVal val="0-ppt_w/2"/>
                                          </p:val>
                                        </p:tav>
                                      </p:tavLst>
                                    </p:anim>
                                    <p:anim calcmode="lin" valueType="num">
                                      <p:cBhvr additive="base">
                                        <p:cTn id="423" dur="5500"/>
                                        <p:tgtEl>
                                          <p:spTgt spid="67"/>
                                        </p:tgtEl>
                                        <p:attrNameLst>
                                          <p:attrName>ppt_y</p:attrName>
                                        </p:attrNameLst>
                                      </p:cBhvr>
                                      <p:tavLst>
                                        <p:tav tm="0">
                                          <p:val>
                                            <p:strVal val="ppt_y"/>
                                          </p:val>
                                        </p:tav>
                                        <p:tav tm="100000">
                                          <p:val>
                                            <p:strVal val="1+ppt_h/2"/>
                                          </p:val>
                                        </p:tav>
                                      </p:tavLst>
                                    </p:anim>
                                    <p:set>
                                      <p:cBhvr>
                                        <p:cTn id="424" dur="1" fill="hold">
                                          <p:stCondLst>
                                            <p:cond delay="5499"/>
                                          </p:stCondLst>
                                        </p:cTn>
                                        <p:tgtEl>
                                          <p:spTgt spid="67"/>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68"/>
                                        </p:tgtEl>
                                        <p:attrNameLst>
                                          <p:attrName>style.visibility</p:attrName>
                                        </p:attrNameLst>
                                      </p:cBhvr>
                                      <p:to>
                                        <p:strVal val="visible"/>
                                      </p:to>
                                    </p:set>
                                    <p:anim calcmode="lin" valueType="num">
                                      <p:cBhvr>
                                        <p:cTn id="427" dur="4500" fill="hold"/>
                                        <p:tgtEl>
                                          <p:spTgt spid="68"/>
                                        </p:tgtEl>
                                        <p:attrNameLst>
                                          <p:attrName>ppt_w</p:attrName>
                                        </p:attrNameLst>
                                      </p:cBhvr>
                                      <p:tavLst>
                                        <p:tav tm="0">
                                          <p:val>
                                            <p:strVal val="#ppt_w"/>
                                          </p:val>
                                        </p:tav>
                                        <p:tav tm="100000">
                                          <p:val>
                                            <p:strVal val="#ppt_w"/>
                                          </p:val>
                                        </p:tav>
                                      </p:tavLst>
                                    </p:anim>
                                    <p:anim calcmode="lin" valueType="num">
                                      <p:cBhvr>
                                        <p:cTn id="428" dur="4500" fill="hold"/>
                                        <p:tgtEl>
                                          <p:spTgt spid="68"/>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4250" fill="hold"/>
                                        <p:tgtEl>
                                          <p:spTgt spid="68"/>
                                        </p:tgtEl>
                                        <p:attrNameLst>
                                          <p:attrName>r</p:attrName>
                                        </p:attrNameLst>
                                      </p:cBhvr>
                                    </p:animRot>
                                  </p:childTnLst>
                                </p:cTn>
                              </p:par>
                              <p:par>
                                <p:cTn id="431" presetID="2" presetClass="exit" presetSubtype="12" fill="hold" grpId="2" nodeType="withEffect">
                                  <p:stCondLst>
                                    <p:cond delay="0"/>
                                  </p:stCondLst>
                                  <p:childTnLst>
                                    <p:anim calcmode="lin" valueType="num">
                                      <p:cBhvr additive="base">
                                        <p:cTn id="432" dur="5500"/>
                                        <p:tgtEl>
                                          <p:spTgt spid="68"/>
                                        </p:tgtEl>
                                        <p:attrNameLst>
                                          <p:attrName>ppt_x</p:attrName>
                                        </p:attrNameLst>
                                      </p:cBhvr>
                                      <p:tavLst>
                                        <p:tav tm="0">
                                          <p:val>
                                            <p:strVal val="ppt_x"/>
                                          </p:val>
                                        </p:tav>
                                        <p:tav tm="100000">
                                          <p:val>
                                            <p:strVal val="0-ppt_w/2"/>
                                          </p:val>
                                        </p:tav>
                                      </p:tavLst>
                                    </p:anim>
                                    <p:anim calcmode="lin" valueType="num">
                                      <p:cBhvr additive="base">
                                        <p:cTn id="433" dur="5500"/>
                                        <p:tgtEl>
                                          <p:spTgt spid="68"/>
                                        </p:tgtEl>
                                        <p:attrNameLst>
                                          <p:attrName>ppt_y</p:attrName>
                                        </p:attrNameLst>
                                      </p:cBhvr>
                                      <p:tavLst>
                                        <p:tav tm="0">
                                          <p:val>
                                            <p:strVal val="ppt_y"/>
                                          </p:val>
                                        </p:tav>
                                        <p:tav tm="100000">
                                          <p:val>
                                            <p:strVal val="1+ppt_h/2"/>
                                          </p:val>
                                        </p:tav>
                                      </p:tavLst>
                                    </p:anim>
                                    <p:set>
                                      <p:cBhvr>
                                        <p:cTn id="434" dur="1" fill="hold">
                                          <p:stCondLst>
                                            <p:cond delay="5499"/>
                                          </p:stCondLst>
                                        </p:cTn>
                                        <p:tgtEl>
                                          <p:spTgt spid="68"/>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69"/>
                                        </p:tgtEl>
                                        <p:attrNameLst>
                                          <p:attrName>style.visibility</p:attrName>
                                        </p:attrNameLst>
                                      </p:cBhvr>
                                      <p:to>
                                        <p:strVal val="visible"/>
                                      </p:to>
                                    </p:set>
                                    <p:anim calcmode="lin" valueType="num">
                                      <p:cBhvr>
                                        <p:cTn id="437" dur="4500" fill="hold"/>
                                        <p:tgtEl>
                                          <p:spTgt spid="69"/>
                                        </p:tgtEl>
                                        <p:attrNameLst>
                                          <p:attrName>ppt_w</p:attrName>
                                        </p:attrNameLst>
                                      </p:cBhvr>
                                      <p:tavLst>
                                        <p:tav tm="0">
                                          <p:val>
                                            <p:strVal val="#ppt_w"/>
                                          </p:val>
                                        </p:tav>
                                        <p:tav tm="100000">
                                          <p:val>
                                            <p:strVal val="#ppt_w"/>
                                          </p:val>
                                        </p:tav>
                                      </p:tavLst>
                                    </p:anim>
                                    <p:anim calcmode="lin" valueType="num">
                                      <p:cBhvr>
                                        <p:cTn id="438" dur="4500" fill="hold"/>
                                        <p:tgtEl>
                                          <p:spTgt spid="69"/>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4250" fill="hold"/>
                                        <p:tgtEl>
                                          <p:spTgt spid="69"/>
                                        </p:tgtEl>
                                        <p:attrNameLst>
                                          <p:attrName>r</p:attrName>
                                        </p:attrNameLst>
                                      </p:cBhvr>
                                    </p:animRot>
                                  </p:childTnLst>
                                </p:cTn>
                              </p:par>
                              <p:par>
                                <p:cTn id="441" presetID="2" presetClass="exit" presetSubtype="12" fill="hold" grpId="2" nodeType="withEffect">
                                  <p:stCondLst>
                                    <p:cond delay="0"/>
                                  </p:stCondLst>
                                  <p:childTnLst>
                                    <p:anim calcmode="lin" valueType="num">
                                      <p:cBhvr additive="base">
                                        <p:cTn id="442" dur="5500"/>
                                        <p:tgtEl>
                                          <p:spTgt spid="69"/>
                                        </p:tgtEl>
                                        <p:attrNameLst>
                                          <p:attrName>ppt_x</p:attrName>
                                        </p:attrNameLst>
                                      </p:cBhvr>
                                      <p:tavLst>
                                        <p:tav tm="0">
                                          <p:val>
                                            <p:strVal val="ppt_x"/>
                                          </p:val>
                                        </p:tav>
                                        <p:tav tm="100000">
                                          <p:val>
                                            <p:strVal val="0-ppt_w/2"/>
                                          </p:val>
                                        </p:tav>
                                      </p:tavLst>
                                    </p:anim>
                                    <p:anim calcmode="lin" valueType="num">
                                      <p:cBhvr additive="base">
                                        <p:cTn id="443" dur="5500"/>
                                        <p:tgtEl>
                                          <p:spTgt spid="69"/>
                                        </p:tgtEl>
                                        <p:attrNameLst>
                                          <p:attrName>ppt_y</p:attrName>
                                        </p:attrNameLst>
                                      </p:cBhvr>
                                      <p:tavLst>
                                        <p:tav tm="0">
                                          <p:val>
                                            <p:strVal val="ppt_y"/>
                                          </p:val>
                                        </p:tav>
                                        <p:tav tm="100000">
                                          <p:val>
                                            <p:strVal val="1+ppt_h/2"/>
                                          </p:val>
                                        </p:tav>
                                      </p:tavLst>
                                    </p:anim>
                                    <p:set>
                                      <p:cBhvr>
                                        <p:cTn id="444" dur="1" fill="hold">
                                          <p:stCondLst>
                                            <p:cond delay="5499"/>
                                          </p:stCondLst>
                                        </p:cTn>
                                        <p:tgtEl>
                                          <p:spTgt spid="69"/>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70"/>
                                        </p:tgtEl>
                                        <p:attrNameLst>
                                          <p:attrName>style.visibility</p:attrName>
                                        </p:attrNameLst>
                                      </p:cBhvr>
                                      <p:to>
                                        <p:strVal val="visible"/>
                                      </p:to>
                                    </p:set>
                                    <p:anim calcmode="lin" valueType="num">
                                      <p:cBhvr>
                                        <p:cTn id="447" dur="4500" fill="hold"/>
                                        <p:tgtEl>
                                          <p:spTgt spid="70"/>
                                        </p:tgtEl>
                                        <p:attrNameLst>
                                          <p:attrName>ppt_w</p:attrName>
                                        </p:attrNameLst>
                                      </p:cBhvr>
                                      <p:tavLst>
                                        <p:tav tm="0">
                                          <p:val>
                                            <p:strVal val="#ppt_w"/>
                                          </p:val>
                                        </p:tav>
                                        <p:tav tm="100000">
                                          <p:val>
                                            <p:strVal val="#ppt_w"/>
                                          </p:val>
                                        </p:tav>
                                      </p:tavLst>
                                    </p:anim>
                                    <p:anim calcmode="lin" valueType="num">
                                      <p:cBhvr>
                                        <p:cTn id="448" dur="4500" fill="hold"/>
                                        <p:tgtEl>
                                          <p:spTgt spid="70"/>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4250" fill="hold"/>
                                        <p:tgtEl>
                                          <p:spTgt spid="70"/>
                                        </p:tgtEl>
                                        <p:attrNameLst>
                                          <p:attrName>r</p:attrName>
                                        </p:attrNameLst>
                                      </p:cBhvr>
                                    </p:animRot>
                                  </p:childTnLst>
                                </p:cTn>
                              </p:par>
                              <p:par>
                                <p:cTn id="451" presetID="2" presetClass="exit" presetSubtype="12" fill="hold" grpId="2" nodeType="withEffect">
                                  <p:stCondLst>
                                    <p:cond delay="0"/>
                                  </p:stCondLst>
                                  <p:childTnLst>
                                    <p:anim calcmode="lin" valueType="num">
                                      <p:cBhvr additive="base">
                                        <p:cTn id="452" dur="5500"/>
                                        <p:tgtEl>
                                          <p:spTgt spid="70"/>
                                        </p:tgtEl>
                                        <p:attrNameLst>
                                          <p:attrName>ppt_x</p:attrName>
                                        </p:attrNameLst>
                                      </p:cBhvr>
                                      <p:tavLst>
                                        <p:tav tm="0">
                                          <p:val>
                                            <p:strVal val="ppt_x"/>
                                          </p:val>
                                        </p:tav>
                                        <p:tav tm="100000">
                                          <p:val>
                                            <p:strVal val="0-ppt_w/2"/>
                                          </p:val>
                                        </p:tav>
                                      </p:tavLst>
                                    </p:anim>
                                    <p:anim calcmode="lin" valueType="num">
                                      <p:cBhvr additive="base">
                                        <p:cTn id="453" dur="5500"/>
                                        <p:tgtEl>
                                          <p:spTgt spid="70"/>
                                        </p:tgtEl>
                                        <p:attrNameLst>
                                          <p:attrName>ppt_y</p:attrName>
                                        </p:attrNameLst>
                                      </p:cBhvr>
                                      <p:tavLst>
                                        <p:tav tm="0">
                                          <p:val>
                                            <p:strVal val="ppt_y"/>
                                          </p:val>
                                        </p:tav>
                                        <p:tav tm="100000">
                                          <p:val>
                                            <p:strVal val="1+ppt_h/2"/>
                                          </p:val>
                                        </p:tav>
                                      </p:tavLst>
                                    </p:anim>
                                    <p:set>
                                      <p:cBhvr>
                                        <p:cTn id="454" dur="1" fill="hold">
                                          <p:stCondLst>
                                            <p:cond delay="5499"/>
                                          </p:stCondLst>
                                        </p:cTn>
                                        <p:tgtEl>
                                          <p:spTgt spid="70"/>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71"/>
                                        </p:tgtEl>
                                        <p:attrNameLst>
                                          <p:attrName>style.visibility</p:attrName>
                                        </p:attrNameLst>
                                      </p:cBhvr>
                                      <p:to>
                                        <p:strVal val="visible"/>
                                      </p:to>
                                    </p:set>
                                    <p:anim calcmode="lin" valueType="num">
                                      <p:cBhvr>
                                        <p:cTn id="457" dur="4500" fill="hold"/>
                                        <p:tgtEl>
                                          <p:spTgt spid="71"/>
                                        </p:tgtEl>
                                        <p:attrNameLst>
                                          <p:attrName>ppt_w</p:attrName>
                                        </p:attrNameLst>
                                      </p:cBhvr>
                                      <p:tavLst>
                                        <p:tav tm="0">
                                          <p:val>
                                            <p:strVal val="#ppt_w"/>
                                          </p:val>
                                        </p:tav>
                                        <p:tav tm="100000">
                                          <p:val>
                                            <p:strVal val="#ppt_w"/>
                                          </p:val>
                                        </p:tav>
                                      </p:tavLst>
                                    </p:anim>
                                    <p:anim calcmode="lin" valueType="num">
                                      <p:cBhvr>
                                        <p:cTn id="458" dur="4500" fill="hold"/>
                                        <p:tgtEl>
                                          <p:spTgt spid="71"/>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4250" fill="hold"/>
                                        <p:tgtEl>
                                          <p:spTgt spid="71"/>
                                        </p:tgtEl>
                                        <p:attrNameLst>
                                          <p:attrName>r</p:attrName>
                                        </p:attrNameLst>
                                      </p:cBhvr>
                                    </p:animRot>
                                  </p:childTnLst>
                                </p:cTn>
                              </p:par>
                              <p:par>
                                <p:cTn id="461" presetID="2" presetClass="exit" presetSubtype="12" fill="hold" grpId="2" nodeType="withEffect">
                                  <p:stCondLst>
                                    <p:cond delay="0"/>
                                  </p:stCondLst>
                                  <p:childTnLst>
                                    <p:anim calcmode="lin" valueType="num">
                                      <p:cBhvr additive="base">
                                        <p:cTn id="462" dur="5500"/>
                                        <p:tgtEl>
                                          <p:spTgt spid="71"/>
                                        </p:tgtEl>
                                        <p:attrNameLst>
                                          <p:attrName>ppt_x</p:attrName>
                                        </p:attrNameLst>
                                      </p:cBhvr>
                                      <p:tavLst>
                                        <p:tav tm="0">
                                          <p:val>
                                            <p:strVal val="ppt_x"/>
                                          </p:val>
                                        </p:tav>
                                        <p:tav tm="100000">
                                          <p:val>
                                            <p:strVal val="0-ppt_w/2"/>
                                          </p:val>
                                        </p:tav>
                                      </p:tavLst>
                                    </p:anim>
                                    <p:anim calcmode="lin" valueType="num">
                                      <p:cBhvr additive="base">
                                        <p:cTn id="463" dur="5500"/>
                                        <p:tgtEl>
                                          <p:spTgt spid="71"/>
                                        </p:tgtEl>
                                        <p:attrNameLst>
                                          <p:attrName>ppt_y</p:attrName>
                                        </p:attrNameLst>
                                      </p:cBhvr>
                                      <p:tavLst>
                                        <p:tav tm="0">
                                          <p:val>
                                            <p:strVal val="ppt_y"/>
                                          </p:val>
                                        </p:tav>
                                        <p:tav tm="100000">
                                          <p:val>
                                            <p:strVal val="1+ppt_h/2"/>
                                          </p:val>
                                        </p:tav>
                                      </p:tavLst>
                                    </p:anim>
                                    <p:set>
                                      <p:cBhvr>
                                        <p:cTn id="464" dur="1" fill="hold">
                                          <p:stCondLst>
                                            <p:cond delay="5499"/>
                                          </p:stCondLst>
                                        </p:cTn>
                                        <p:tgtEl>
                                          <p:spTgt spid="71"/>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72"/>
                                        </p:tgtEl>
                                        <p:attrNameLst>
                                          <p:attrName>style.visibility</p:attrName>
                                        </p:attrNameLst>
                                      </p:cBhvr>
                                      <p:to>
                                        <p:strVal val="visible"/>
                                      </p:to>
                                    </p:set>
                                    <p:anim calcmode="lin" valueType="num">
                                      <p:cBhvr>
                                        <p:cTn id="467" dur="4500" fill="hold"/>
                                        <p:tgtEl>
                                          <p:spTgt spid="72"/>
                                        </p:tgtEl>
                                        <p:attrNameLst>
                                          <p:attrName>ppt_w</p:attrName>
                                        </p:attrNameLst>
                                      </p:cBhvr>
                                      <p:tavLst>
                                        <p:tav tm="0">
                                          <p:val>
                                            <p:strVal val="#ppt_w"/>
                                          </p:val>
                                        </p:tav>
                                        <p:tav tm="100000">
                                          <p:val>
                                            <p:strVal val="#ppt_w"/>
                                          </p:val>
                                        </p:tav>
                                      </p:tavLst>
                                    </p:anim>
                                    <p:anim calcmode="lin" valueType="num">
                                      <p:cBhvr>
                                        <p:cTn id="468" dur="4500" fill="hold"/>
                                        <p:tgtEl>
                                          <p:spTgt spid="72"/>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4250" fill="hold"/>
                                        <p:tgtEl>
                                          <p:spTgt spid="72"/>
                                        </p:tgtEl>
                                        <p:attrNameLst>
                                          <p:attrName>r</p:attrName>
                                        </p:attrNameLst>
                                      </p:cBhvr>
                                    </p:animRot>
                                  </p:childTnLst>
                                </p:cTn>
                              </p:par>
                              <p:par>
                                <p:cTn id="471" presetID="2" presetClass="exit" presetSubtype="12" fill="hold" grpId="2" nodeType="withEffect">
                                  <p:stCondLst>
                                    <p:cond delay="0"/>
                                  </p:stCondLst>
                                  <p:childTnLst>
                                    <p:anim calcmode="lin" valueType="num">
                                      <p:cBhvr additive="base">
                                        <p:cTn id="472" dur="5500"/>
                                        <p:tgtEl>
                                          <p:spTgt spid="72"/>
                                        </p:tgtEl>
                                        <p:attrNameLst>
                                          <p:attrName>ppt_x</p:attrName>
                                        </p:attrNameLst>
                                      </p:cBhvr>
                                      <p:tavLst>
                                        <p:tav tm="0">
                                          <p:val>
                                            <p:strVal val="ppt_x"/>
                                          </p:val>
                                        </p:tav>
                                        <p:tav tm="100000">
                                          <p:val>
                                            <p:strVal val="0-ppt_w/2"/>
                                          </p:val>
                                        </p:tav>
                                      </p:tavLst>
                                    </p:anim>
                                    <p:anim calcmode="lin" valueType="num">
                                      <p:cBhvr additive="base">
                                        <p:cTn id="473" dur="5500"/>
                                        <p:tgtEl>
                                          <p:spTgt spid="72"/>
                                        </p:tgtEl>
                                        <p:attrNameLst>
                                          <p:attrName>ppt_y</p:attrName>
                                        </p:attrNameLst>
                                      </p:cBhvr>
                                      <p:tavLst>
                                        <p:tav tm="0">
                                          <p:val>
                                            <p:strVal val="ppt_y"/>
                                          </p:val>
                                        </p:tav>
                                        <p:tav tm="100000">
                                          <p:val>
                                            <p:strVal val="1+ppt_h/2"/>
                                          </p:val>
                                        </p:tav>
                                      </p:tavLst>
                                    </p:anim>
                                    <p:set>
                                      <p:cBhvr>
                                        <p:cTn id="474" dur="1" fill="hold">
                                          <p:stCondLst>
                                            <p:cond delay="5499"/>
                                          </p:stCondLst>
                                        </p:cTn>
                                        <p:tgtEl>
                                          <p:spTgt spid="72"/>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73"/>
                                        </p:tgtEl>
                                        <p:attrNameLst>
                                          <p:attrName>style.visibility</p:attrName>
                                        </p:attrNameLst>
                                      </p:cBhvr>
                                      <p:to>
                                        <p:strVal val="visible"/>
                                      </p:to>
                                    </p:set>
                                    <p:anim calcmode="lin" valueType="num">
                                      <p:cBhvr>
                                        <p:cTn id="477" dur="4500" fill="hold"/>
                                        <p:tgtEl>
                                          <p:spTgt spid="73"/>
                                        </p:tgtEl>
                                        <p:attrNameLst>
                                          <p:attrName>ppt_w</p:attrName>
                                        </p:attrNameLst>
                                      </p:cBhvr>
                                      <p:tavLst>
                                        <p:tav tm="0">
                                          <p:val>
                                            <p:strVal val="#ppt_w"/>
                                          </p:val>
                                        </p:tav>
                                        <p:tav tm="100000">
                                          <p:val>
                                            <p:strVal val="#ppt_w"/>
                                          </p:val>
                                        </p:tav>
                                      </p:tavLst>
                                    </p:anim>
                                    <p:anim calcmode="lin" valueType="num">
                                      <p:cBhvr>
                                        <p:cTn id="478" dur="4500" fill="hold"/>
                                        <p:tgtEl>
                                          <p:spTgt spid="73"/>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4250" fill="hold"/>
                                        <p:tgtEl>
                                          <p:spTgt spid="73"/>
                                        </p:tgtEl>
                                        <p:attrNameLst>
                                          <p:attrName>r</p:attrName>
                                        </p:attrNameLst>
                                      </p:cBhvr>
                                    </p:animRot>
                                  </p:childTnLst>
                                </p:cTn>
                              </p:par>
                              <p:par>
                                <p:cTn id="481" presetID="2" presetClass="exit" presetSubtype="12" fill="hold" grpId="2" nodeType="withEffect">
                                  <p:stCondLst>
                                    <p:cond delay="0"/>
                                  </p:stCondLst>
                                  <p:childTnLst>
                                    <p:anim calcmode="lin" valueType="num">
                                      <p:cBhvr additive="base">
                                        <p:cTn id="482" dur="5500"/>
                                        <p:tgtEl>
                                          <p:spTgt spid="73"/>
                                        </p:tgtEl>
                                        <p:attrNameLst>
                                          <p:attrName>ppt_x</p:attrName>
                                        </p:attrNameLst>
                                      </p:cBhvr>
                                      <p:tavLst>
                                        <p:tav tm="0">
                                          <p:val>
                                            <p:strVal val="ppt_x"/>
                                          </p:val>
                                        </p:tav>
                                        <p:tav tm="100000">
                                          <p:val>
                                            <p:strVal val="0-ppt_w/2"/>
                                          </p:val>
                                        </p:tav>
                                      </p:tavLst>
                                    </p:anim>
                                    <p:anim calcmode="lin" valueType="num">
                                      <p:cBhvr additive="base">
                                        <p:cTn id="483" dur="5500"/>
                                        <p:tgtEl>
                                          <p:spTgt spid="73"/>
                                        </p:tgtEl>
                                        <p:attrNameLst>
                                          <p:attrName>ppt_y</p:attrName>
                                        </p:attrNameLst>
                                      </p:cBhvr>
                                      <p:tavLst>
                                        <p:tav tm="0">
                                          <p:val>
                                            <p:strVal val="ppt_y"/>
                                          </p:val>
                                        </p:tav>
                                        <p:tav tm="100000">
                                          <p:val>
                                            <p:strVal val="1+ppt_h/2"/>
                                          </p:val>
                                        </p:tav>
                                      </p:tavLst>
                                    </p:anim>
                                    <p:set>
                                      <p:cBhvr>
                                        <p:cTn id="484" dur="1" fill="hold">
                                          <p:stCondLst>
                                            <p:cond delay="5499"/>
                                          </p:stCondLst>
                                        </p:cTn>
                                        <p:tgtEl>
                                          <p:spTgt spid="73"/>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74"/>
                                        </p:tgtEl>
                                        <p:attrNameLst>
                                          <p:attrName>style.visibility</p:attrName>
                                        </p:attrNameLst>
                                      </p:cBhvr>
                                      <p:to>
                                        <p:strVal val="visible"/>
                                      </p:to>
                                    </p:set>
                                    <p:anim calcmode="lin" valueType="num">
                                      <p:cBhvr>
                                        <p:cTn id="487" dur="4500" fill="hold"/>
                                        <p:tgtEl>
                                          <p:spTgt spid="74"/>
                                        </p:tgtEl>
                                        <p:attrNameLst>
                                          <p:attrName>ppt_w</p:attrName>
                                        </p:attrNameLst>
                                      </p:cBhvr>
                                      <p:tavLst>
                                        <p:tav tm="0">
                                          <p:val>
                                            <p:strVal val="#ppt_w"/>
                                          </p:val>
                                        </p:tav>
                                        <p:tav tm="100000">
                                          <p:val>
                                            <p:strVal val="#ppt_w"/>
                                          </p:val>
                                        </p:tav>
                                      </p:tavLst>
                                    </p:anim>
                                    <p:anim calcmode="lin" valueType="num">
                                      <p:cBhvr>
                                        <p:cTn id="488" dur="4500" fill="hold"/>
                                        <p:tgtEl>
                                          <p:spTgt spid="74"/>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4250" fill="hold"/>
                                        <p:tgtEl>
                                          <p:spTgt spid="74"/>
                                        </p:tgtEl>
                                        <p:attrNameLst>
                                          <p:attrName>r</p:attrName>
                                        </p:attrNameLst>
                                      </p:cBhvr>
                                    </p:animRot>
                                  </p:childTnLst>
                                </p:cTn>
                              </p:par>
                              <p:par>
                                <p:cTn id="491" presetID="2" presetClass="exit" presetSubtype="12" fill="hold" grpId="2" nodeType="withEffect">
                                  <p:stCondLst>
                                    <p:cond delay="0"/>
                                  </p:stCondLst>
                                  <p:childTnLst>
                                    <p:anim calcmode="lin" valueType="num">
                                      <p:cBhvr additive="base">
                                        <p:cTn id="492" dur="5500"/>
                                        <p:tgtEl>
                                          <p:spTgt spid="74"/>
                                        </p:tgtEl>
                                        <p:attrNameLst>
                                          <p:attrName>ppt_x</p:attrName>
                                        </p:attrNameLst>
                                      </p:cBhvr>
                                      <p:tavLst>
                                        <p:tav tm="0">
                                          <p:val>
                                            <p:strVal val="ppt_x"/>
                                          </p:val>
                                        </p:tav>
                                        <p:tav tm="100000">
                                          <p:val>
                                            <p:strVal val="0-ppt_w/2"/>
                                          </p:val>
                                        </p:tav>
                                      </p:tavLst>
                                    </p:anim>
                                    <p:anim calcmode="lin" valueType="num">
                                      <p:cBhvr additive="base">
                                        <p:cTn id="493" dur="5500"/>
                                        <p:tgtEl>
                                          <p:spTgt spid="74"/>
                                        </p:tgtEl>
                                        <p:attrNameLst>
                                          <p:attrName>ppt_y</p:attrName>
                                        </p:attrNameLst>
                                      </p:cBhvr>
                                      <p:tavLst>
                                        <p:tav tm="0">
                                          <p:val>
                                            <p:strVal val="ppt_y"/>
                                          </p:val>
                                        </p:tav>
                                        <p:tav tm="100000">
                                          <p:val>
                                            <p:strVal val="1+ppt_h/2"/>
                                          </p:val>
                                        </p:tav>
                                      </p:tavLst>
                                    </p:anim>
                                    <p:set>
                                      <p:cBhvr>
                                        <p:cTn id="494" dur="1" fill="hold">
                                          <p:stCondLst>
                                            <p:cond delay="5499"/>
                                          </p:stCondLst>
                                        </p:cTn>
                                        <p:tgtEl>
                                          <p:spTgt spid="74"/>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75"/>
                                        </p:tgtEl>
                                        <p:attrNameLst>
                                          <p:attrName>style.visibility</p:attrName>
                                        </p:attrNameLst>
                                      </p:cBhvr>
                                      <p:to>
                                        <p:strVal val="visible"/>
                                      </p:to>
                                    </p:set>
                                    <p:anim calcmode="lin" valueType="num">
                                      <p:cBhvr>
                                        <p:cTn id="497" dur="4500" fill="hold"/>
                                        <p:tgtEl>
                                          <p:spTgt spid="75"/>
                                        </p:tgtEl>
                                        <p:attrNameLst>
                                          <p:attrName>ppt_w</p:attrName>
                                        </p:attrNameLst>
                                      </p:cBhvr>
                                      <p:tavLst>
                                        <p:tav tm="0">
                                          <p:val>
                                            <p:strVal val="#ppt_w"/>
                                          </p:val>
                                        </p:tav>
                                        <p:tav tm="100000">
                                          <p:val>
                                            <p:strVal val="#ppt_w"/>
                                          </p:val>
                                        </p:tav>
                                      </p:tavLst>
                                    </p:anim>
                                    <p:anim calcmode="lin" valueType="num">
                                      <p:cBhvr>
                                        <p:cTn id="498" dur="4500" fill="hold"/>
                                        <p:tgtEl>
                                          <p:spTgt spid="75"/>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4250" fill="hold"/>
                                        <p:tgtEl>
                                          <p:spTgt spid="75"/>
                                        </p:tgtEl>
                                        <p:attrNameLst>
                                          <p:attrName>r</p:attrName>
                                        </p:attrNameLst>
                                      </p:cBhvr>
                                    </p:animRot>
                                  </p:childTnLst>
                                </p:cTn>
                              </p:par>
                              <p:par>
                                <p:cTn id="501" presetID="2" presetClass="exit" presetSubtype="12" fill="hold" grpId="2" nodeType="withEffect">
                                  <p:stCondLst>
                                    <p:cond delay="0"/>
                                  </p:stCondLst>
                                  <p:childTnLst>
                                    <p:anim calcmode="lin" valueType="num">
                                      <p:cBhvr additive="base">
                                        <p:cTn id="502" dur="5500"/>
                                        <p:tgtEl>
                                          <p:spTgt spid="75"/>
                                        </p:tgtEl>
                                        <p:attrNameLst>
                                          <p:attrName>ppt_x</p:attrName>
                                        </p:attrNameLst>
                                      </p:cBhvr>
                                      <p:tavLst>
                                        <p:tav tm="0">
                                          <p:val>
                                            <p:strVal val="ppt_x"/>
                                          </p:val>
                                        </p:tav>
                                        <p:tav tm="100000">
                                          <p:val>
                                            <p:strVal val="0-ppt_w/2"/>
                                          </p:val>
                                        </p:tav>
                                      </p:tavLst>
                                    </p:anim>
                                    <p:anim calcmode="lin" valueType="num">
                                      <p:cBhvr additive="base">
                                        <p:cTn id="503" dur="5500"/>
                                        <p:tgtEl>
                                          <p:spTgt spid="75"/>
                                        </p:tgtEl>
                                        <p:attrNameLst>
                                          <p:attrName>ppt_y</p:attrName>
                                        </p:attrNameLst>
                                      </p:cBhvr>
                                      <p:tavLst>
                                        <p:tav tm="0">
                                          <p:val>
                                            <p:strVal val="ppt_y"/>
                                          </p:val>
                                        </p:tav>
                                        <p:tav tm="100000">
                                          <p:val>
                                            <p:strVal val="1+ppt_h/2"/>
                                          </p:val>
                                        </p:tav>
                                      </p:tavLst>
                                    </p:anim>
                                    <p:set>
                                      <p:cBhvr>
                                        <p:cTn id="504" dur="1" fill="hold">
                                          <p:stCondLst>
                                            <p:cond delay="5499"/>
                                          </p:stCondLst>
                                        </p:cTn>
                                        <p:tgtEl>
                                          <p:spTgt spid="75"/>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76"/>
                                        </p:tgtEl>
                                        <p:attrNameLst>
                                          <p:attrName>style.visibility</p:attrName>
                                        </p:attrNameLst>
                                      </p:cBhvr>
                                      <p:to>
                                        <p:strVal val="visible"/>
                                      </p:to>
                                    </p:set>
                                    <p:anim calcmode="lin" valueType="num">
                                      <p:cBhvr>
                                        <p:cTn id="507" dur="4500" fill="hold"/>
                                        <p:tgtEl>
                                          <p:spTgt spid="76"/>
                                        </p:tgtEl>
                                        <p:attrNameLst>
                                          <p:attrName>ppt_w</p:attrName>
                                        </p:attrNameLst>
                                      </p:cBhvr>
                                      <p:tavLst>
                                        <p:tav tm="0">
                                          <p:val>
                                            <p:strVal val="#ppt_w"/>
                                          </p:val>
                                        </p:tav>
                                        <p:tav tm="100000">
                                          <p:val>
                                            <p:strVal val="#ppt_w"/>
                                          </p:val>
                                        </p:tav>
                                      </p:tavLst>
                                    </p:anim>
                                    <p:anim calcmode="lin" valueType="num">
                                      <p:cBhvr>
                                        <p:cTn id="508" dur="4500" fill="hold"/>
                                        <p:tgtEl>
                                          <p:spTgt spid="76"/>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4250" fill="hold"/>
                                        <p:tgtEl>
                                          <p:spTgt spid="76"/>
                                        </p:tgtEl>
                                        <p:attrNameLst>
                                          <p:attrName>r</p:attrName>
                                        </p:attrNameLst>
                                      </p:cBhvr>
                                    </p:animRot>
                                  </p:childTnLst>
                                </p:cTn>
                              </p:par>
                              <p:par>
                                <p:cTn id="511" presetID="2" presetClass="exit" presetSubtype="12" fill="hold" grpId="2" nodeType="withEffect">
                                  <p:stCondLst>
                                    <p:cond delay="0"/>
                                  </p:stCondLst>
                                  <p:childTnLst>
                                    <p:anim calcmode="lin" valueType="num">
                                      <p:cBhvr additive="base">
                                        <p:cTn id="512" dur="5500"/>
                                        <p:tgtEl>
                                          <p:spTgt spid="76"/>
                                        </p:tgtEl>
                                        <p:attrNameLst>
                                          <p:attrName>ppt_x</p:attrName>
                                        </p:attrNameLst>
                                      </p:cBhvr>
                                      <p:tavLst>
                                        <p:tav tm="0">
                                          <p:val>
                                            <p:strVal val="ppt_x"/>
                                          </p:val>
                                        </p:tav>
                                        <p:tav tm="100000">
                                          <p:val>
                                            <p:strVal val="0-ppt_w/2"/>
                                          </p:val>
                                        </p:tav>
                                      </p:tavLst>
                                    </p:anim>
                                    <p:anim calcmode="lin" valueType="num">
                                      <p:cBhvr additive="base">
                                        <p:cTn id="513" dur="5500"/>
                                        <p:tgtEl>
                                          <p:spTgt spid="76"/>
                                        </p:tgtEl>
                                        <p:attrNameLst>
                                          <p:attrName>ppt_y</p:attrName>
                                        </p:attrNameLst>
                                      </p:cBhvr>
                                      <p:tavLst>
                                        <p:tav tm="0">
                                          <p:val>
                                            <p:strVal val="ppt_y"/>
                                          </p:val>
                                        </p:tav>
                                        <p:tav tm="100000">
                                          <p:val>
                                            <p:strVal val="1+ppt_h/2"/>
                                          </p:val>
                                        </p:tav>
                                      </p:tavLst>
                                    </p:anim>
                                    <p:set>
                                      <p:cBhvr>
                                        <p:cTn id="514" dur="1" fill="hold">
                                          <p:stCondLst>
                                            <p:cond delay="5499"/>
                                          </p:stCondLst>
                                        </p:cTn>
                                        <p:tgtEl>
                                          <p:spTgt spid="76"/>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77"/>
                                        </p:tgtEl>
                                        <p:attrNameLst>
                                          <p:attrName>style.visibility</p:attrName>
                                        </p:attrNameLst>
                                      </p:cBhvr>
                                      <p:to>
                                        <p:strVal val="visible"/>
                                      </p:to>
                                    </p:set>
                                    <p:anim calcmode="lin" valueType="num">
                                      <p:cBhvr>
                                        <p:cTn id="517" dur="4500" fill="hold"/>
                                        <p:tgtEl>
                                          <p:spTgt spid="77"/>
                                        </p:tgtEl>
                                        <p:attrNameLst>
                                          <p:attrName>ppt_w</p:attrName>
                                        </p:attrNameLst>
                                      </p:cBhvr>
                                      <p:tavLst>
                                        <p:tav tm="0">
                                          <p:val>
                                            <p:strVal val="#ppt_w"/>
                                          </p:val>
                                        </p:tav>
                                        <p:tav tm="100000">
                                          <p:val>
                                            <p:strVal val="#ppt_w"/>
                                          </p:val>
                                        </p:tav>
                                      </p:tavLst>
                                    </p:anim>
                                    <p:anim calcmode="lin" valueType="num">
                                      <p:cBhvr>
                                        <p:cTn id="518" dur="4500" fill="hold"/>
                                        <p:tgtEl>
                                          <p:spTgt spid="77"/>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4250" fill="hold"/>
                                        <p:tgtEl>
                                          <p:spTgt spid="77"/>
                                        </p:tgtEl>
                                        <p:attrNameLst>
                                          <p:attrName>r</p:attrName>
                                        </p:attrNameLst>
                                      </p:cBhvr>
                                    </p:animRot>
                                  </p:childTnLst>
                                </p:cTn>
                              </p:par>
                              <p:par>
                                <p:cTn id="521" presetID="2" presetClass="exit" presetSubtype="12" fill="hold" grpId="2" nodeType="withEffect">
                                  <p:stCondLst>
                                    <p:cond delay="0"/>
                                  </p:stCondLst>
                                  <p:childTnLst>
                                    <p:anim calcmode="lin" valueType="num">
                                      <p:cBhvr additive="base">
                                        <p:cTn id="522" dur="5500"/>
                                        <p:tgtEl>
                                          <p:spTgt spid="77"/>
                                        </p:tgtEl>
                                        <p:attrNameLst>
                                          <p:attrName>ppt_x</p:attrName>
                                        </p:attrNameLst>
                                      </p:cBhvr>
                                      <p:tavLst>
                                        <p:tav tm="0">
                                          <p:val>
                                            <p:strVal val="ppt_x"/>
                                          </p:val>
                                        </p:tav>
                                        <p:tav tm="100000">
                                          <p:val>
                                            <p:strVal val="0-ppt_w/2"/>
                                          </p:val>
                                        </p:tav>
                                      </p:tavLst>
                                    </p:anim>
                                    <p:anim calcmode="lin" valueType="num">
                                      <p:cBhvr additive="base">
                                        <p:cTn id="523" dur="5500"/>
                                        <p:tgtEl>
                                          <p:spTgt spid="77"/>
                                        </p:tgtEl>
                                        <p:attrNameLst>
                                          <p:attrName>ppt_y</p:attrName>
                                        </p:attrNameLst>
                                      </p:cBhvr>
                                      <p:tavLst>
                                        <p:tav tm="0">
                                          <p:val>
                                            <p:strVal val="ppt_y"/>
                                          </p:val>
                                        </p:tav>
                                        <p:tav tm="100000">
                                          <p:val>
                                            <p:strVal val="1+ppt_h/2"/>
                                          </p:val>
                                        </p:tav>
                                      </p:tavLst>
                                    </p:anim>
                                    <p:set>
                                      <p:cBhvr>
                                        <p:cTn id="524" dur="1" fill="hold">
                                          <p:stCondLst>
                                            <p:cond delay="5499"/>
                                          </p:stCondLst>
                                        </p:cTn>
                                        <p:tgtEl>
                                          <p:spTgt spid="77"/>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78"/>
                                        </p:tgtEl>
                                        <p:attrNameLst>
                                          <p:attrName>style.visibility</p:attrName>
                                        </p:attrNameLst>
                                      </p:cBhvr>
                                      <p:to>
                                        <p:strVal val="visible"/>
                                      </p:to>
                                    </p:set>
                                    <p:anim calcmode="lin" valueType="num">
                                      <p:cBhvr>
                                        <p:cTn id="527" dur="4500" fill="hold"/>
                                        <p:tgtEl>
                                          <p:spTgt spid="78"/>
                                        </p:tgtEl>
                                        <p:attrNameLst>
                                          <p:attrName>ppt_w</p:attrName>
                                        </p:attrNameLst>
                                      </p:cBhvr>
                                      <p:tavLst>
                                        <p:tav tm="0">
                                          <p:val>
                                            <p:strVal val="#ppt_w"/>
                                          </p:val>
                                        </p:tav>
                                        <p:tav tm="100000">
                                          <p:val>
                                            <p:strVal val="#ppt_w"/>
                                          </p:val>
                                        </p:tav>
                                      </p:tavLst>
                                    </p:anim>
                                    <p:anim calcmode="lin" valueType="num">
                                      <p:cBhvr>
                                        <p:cTn id="528" dur="4500" fill="hold"/>
                                        <p:tgtEl>
                                          <p:spTgt spid="78"/>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4250" fill="hold"/>
                                        <p:tgtEl>
                                          <p:spTgt spid="78"/>
                                        </p:tgtEl>
                                        <p:attrNameLst>
                                          <p:attrName>r</p:attrName>
                                        </p:attrNameLst>
                                      </p:cBhvr>
                                    </p:animRot>
                                  </p:childTnLst>
                                </p:cTn>
                              </p:par>
                              <p:par>
                                <p:cTn id="531" presetID="2" presetClass="exit" presetSubtype="12" fill="hold" grpId="2" nodeType="withEffect">
                                  <p:stCondLst>
                                    <p:cond delay="0"/>
                                  </p:stCondLst>
                                  <p:childTnLst>
                                    <p:anim calcmode="lin" valueType="num">
                                      <p:cBhvr additive="base">
                                        <p:cTn id="532" dur="5500"/>
                                        <p:tgtEl>
                                          <p:spTgt spid="78"/>
                                        </p:tgtEl>
                                        <p:attrNameLst>
                                          <p:attrName>ppt_x</p:attrName>
                                        </p:attrNameLst>
                                      </p:cBhvr>
                                      <p:tavLst>
                                        <p:tav tm="0">
                                          <p:val>
                                            <p:strVal val="ppt_x"/>
                                          </p:val>
                                        </p:tav>
                                        <p:tav tm="100000">
                                          <p:val>
                                            <p:strVal val="0-ppt_w/2"/>
                                          </p:val>
                                        </p:tav>
                                      </p:tavLst>
                                    </p:anim>
                                    <p:anim calcmode="lin" valueType="num">
                                      <p:cBhvr additive="base">
                                        <p:cTn id="533" dur="5500"/>
                                        <p:tgtEl>
                                          <p:spTgt spid="78"/>
                                        </p:tgtEl>
                                        <p:attrNameLst>
                                          <p:attrName>ppt_y</p:attrName>
                                        </p:attrNameLst>
                                      </p:cBhvr>
                                      <p:tavLst>
                                        <p:tav tm="0">
                                          <p:val>
                                            <p:strVal val="ppt_y"/>
                                          </p:val>
                                        </p:tav>
                                        <p:tav tm="100000">
                                          <p:val>
                                            <p:strVal val="1+ppt_h/2"/>
                                          </p:val>
                                        </p:tav>
                                      </p:tavLst>
                                    </p:anim>
                                    <p:set>
                                      <p:cBhvr>
                                        <p:cTn id="534" dur="1" fill="hold">
                                          <p:stCondLst>
                                            <p:cond delay="5499"/>
                                          </p:stCondLst>
                                        </p:cTn>
                                        <p:tgtEl>
                                          <p:spTgt spid="78"/>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79"/>
                                        </p:tgtEl>
                                        <p:attrNameLst>
                                          <p:attrName>style.visibility</p:attrName>
                                        </p:attrNameLst>
                                      </p:cBhvr>
                                      <p:to>
                                        <p:strVal val="visible"/>
                                      </p:to>
                                    </p:set>
                                    <p:anim calcmode="lin" valueType="num">
                                      <p:cBhvr>
                                        <p:cTn id="537" dur="4500" fill="hold"/>
                                        <p:tgtEl>
                                          <p:spTgt spid="79"/>
                                        </p:tgtEl>
                                        <p:attrNameLst>
                                          <p:attrName>ppt_w</p:attrName>
                                        </p:attrNameLst>
                                      </p:cBhvr>
                                      <p:tavLst>
                                        <p:tav tm="0">
                                          <p:val>
                                            <p:strVal val="#ppt_w"/>
                                          </p:val>
                                        </p:tav>
                                        <p:tav tm="100000">
                                          <p:val>
                                            <p:strVal val="#ppt_w"/>
                                          </p:val>
                                        </p:tav>
                                      </p:tavLst>
                                    </p:anim>
                                    <p:anim calcmode="lin" valueType="num">
                                      <p:cBhvr>
                                        <p:cTn id="538" dur="4500" fill="hold"/>
                                        <p:tgtEl>
                                          <p:spTgt spid="79"/>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4250" fill="hold"/>
                                        <p:tgtEl>
                                          <p:spTgt spid="79"/>
                                        </p:tgtEl>
                                        <p:attrNameLst>
                                          <p:attrName>r</p:attrName>
                                        </p:attrNameLst>
                                      </p:cBhvr>
                                    </p:animRot>
                                  </p:childTnLst>
                                </p:cTn>
                              </p:par>
                              <p:par>
                                <p:cTn id="541" presetID="2" presetClass="exit" presetSubtype="12" fill="hold" grpId="2" nodeType="withEffect">
                                  <p:stCondLst>
                                    <p:cond delay="0"/>
                                  </p:stCondLst>
                                  <p:childTnLst>
                                    <p:anim calcmode="lin" valueType="num">
                                      <p:cBhvr additive="base">
                                        <p:cTn id="542" dur="5500"/>
                                        <p:tgtEl>
                                          <p:spTgt spid="79"/>
                                        </p:tgtEl>
                                        <p:attrNameLst>
                                          <p:attrName>ppt_x</p:attrName>
                                        </p:attrNameLst>
                                      </p:cBhvr>
                                      <p:tavLst>
                                        <p:tav tm="0">
                                          <p:val>
                                            <p:strVal val="ppt_x"/>
                                          </p:val>
                                        </p:tav>
                                        <p:tav tm="100000">
                                          <p:val>
                                            <p:strVal val="0-ppt_w/2"/>
                                          </p:val>
                                        </p:tav>
                                      </p:tavLst>
                                    </p:anim>
                                    <p:anim calcmode="lin" valueType="num">
                                      <p:cBhvr additive="base">
                                        <p:cTn id="543" dur="5500"/>
                                        <p:tgtEl>
                                          <p:spTgt spid="79"/>
                                        </p:tgtEl>
                                        <p:attrNameLst>
                                          <p:attrName>ppt_y</p:attrName>
                                        </p:attrNameLst>
                                      </p:cBhvr>
                                      <p:tavLst>
                                        <p:tav tm="0">
                                          <p:val>
                                            <p:strVal val="ppt_y"/>
                                          </p:val>
                                        </p:tav>
                                        <p:tav tm="100000">
                                          <p:val>
                                            <p:strVal val="1+ppt_h/2"/>
                                          </p:val>
                                        </p:tav>
                                      </p:tavLst>
                                    </p:anim>
                                    <p:set>
                                      <p:cBhvr>
                                        <p:cTn id="544" dur="1" fill="hold">
                                          <p:stCondLst>
                                            <p:cond delay="5499"/>
                                          </p:stCondLst>
                                        </p:cTn>
                                        <p:tgtEl>
                                          <p:spTgt spid="79"/>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80"/>
                                        </p:tgtEl>
                                        <p:attrNameLst>
                                          <p:attrName>style.visibility</p:attrName>
                                        </p:attrNameLst>
                                      </p:cBhvr>
                                      <p:to>
                                        <p:strVal val="visible"/>
                                      </p:to>
                                    </p:set>
                                    <p:anim calcmode="lin" valueType="num">
                                      <p:cBhvr>
                                        <p:cTn id="547" dur="4500" fill="hold"/>
                                        <p:tgtEl>
                                          <p:spTgt spid="80"/>
                                        </p:tgtEl>
                                        <p:attrNameLst>
                                          <p:attrName>ppt_w</p:attrName>
                                        </p:attrNameLst>
                                      </p:cBhvr>
                                      <p:tavLst>
                                        <p:tav tm="0">
                                          <p:val>
                                            <p:strVal val="#ppt_w"/>
                                          </p:val>
                                        </p:tav>
                                        <p:tav tm="100000">
                                          <p:val>
                                            <p:strVal val="#ppt_w"/>
                                          </p:val>
                                        </p:tav>
                                      </p:tavLst>
                                    </p:anim>
                                    <p:anim calcmode="lin" valueType="num">
                                      <p:cBhvr>
                                        <p:cTn id="548" dur="4500" fill="hold"/>
                                        <p:tgtEl>
                                          <p:spTgt spid="80"/>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4250" fill="hold"/>
                                        <p:tgtEl>
                                          <p:spTgt spid="80"/>
                                        </p:tgtEl>
                                        <p:attrNameLst>
                                          <p:attrName>r</p:attrName>
                                        </p:attrNameLst>
                                      </p:cBhvr>
                                    </p:animRot>
                                  </p:childTnLst>
                                </p:cTn>
                              </p:par>
                              <p:par>
                                <p:cTn id="551" presetID="2" presetClass="exit" presetSubtype="12" fill="hold" grpId="2" nodeType="withEffect">
                                  <p:stCondLst>
                                    <p:cond delay="0"/>
                                  </p:stCondLst>
                                  <p:childTnLst>
                                    <p:anim calcmode="lin" valueType="num">
                                      <p:cBhvr additive="base">
                                        <p:cTn id="552" dur="5500"/>
                                        <p:tgtEl>
                                          <p:spTgt spid="80"/>
                                        </p:tgtEl>
                                        <p:attrNameLst>
                                          <p:attrName>ppt_x</p:attrName>
                                        </p:attrNameLst>
                                      </p:cBhvr>
                                      <p:tavLst>
                                        <p:tav tm="0">
                                          <p:val>
                                            <p:strVal val="ppt_x"/>
                                          </p:val>
                                        </p:tav>
                                        <p:tav tm="100000">
                                          <p:val>
                                            <p:strVal val="0-ppt_w/2"/>
                                          </p:val>
                                        </p:tav>
                                      </p:tavLst>
                                    </p:anim>
                                    <p:anim calcmode="lin" valueType="num">
                                      <p:cBhvr additive="base">
                                        <p:cTn id="553" dur="5500"/>
                                        <p:tgtEl>
                                          <p:spTgt spid="80"/>
                                        </p:tgtEl>
                                        <p:attrNameLst>
                                          <p:attrName>ppt_y</p:attrName>
                                        </p:attrNameLst>
                                      </p:cBhvr>
                                      <p:tavLst>
                                        <p:tav tm="0">
                                          <p:val>
                                            <p:strVal val="ppt_y"/>
                                          </p:val>
                                        </p:tav>
                                        <p:tav tm="100000">
                                          <p:val>
                                            <p:strVal val="1+ppt_h/2"/>
                                          </p:val>
                                        </p:tav>
                                      </p:tavLst>
                                    </p:anim>
                                    <p:set>
                                      <p:cBhvr>
                                        <p:cTn id="554" dur="1" fill="hold">
                                          <p:stCondLst>
                                            <p:cond delay="5499"/>
                                          </p:stCondLst>
                                        </p:cTn>
                                        <p:tgtEl>
                                          <p:spTgt spid="80"/>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81"/>
                                        </p:tgtEl>
                                        <p:attrNameLst>
                                          <p:attrName>style.visibility</p:attrName>
                                        </p:attrNameLst>
                                      </p:cBhvr>
                                      <p:to>
                                        <p:strVal val="visible"/>
                                      </p:to>
                                    </p:set>
                                    <p:anim calcmode="lin" valueType="num">
                                      <p:cBhvr>
                                        <p:cTn id="557" dur="4500" fill="hold"/>
                                        <p:tgtEl>
                                          <p:spTgt spid="81"/>
                                        </p:tgtEl>
                                        <p:attrNameLst>
                                          <p:attrName>ppt_w</p:attrName>
                                        </p:attrNameLst>
                                      </p:cBhvr>
                                      <p:tavLst>
                                        <p:tav tm="0">
                                          <p:val>
                                            <p:strVal val="#ppt_w"/>
                                          </p:val>
                                        </p:tav>
                                        <p:tav tm="100000">
                                          <p:val>
                                            <p:strVal val="#ppt_w"/>
                                          </p:val>
                                        </p:tav>
                                      </p:tavLst>
                                    </p:anim>
                                    <p:anim calcmode="lin" valueType="num">
                                      <p:cBhvr>
                                        <p:cTn id="558" dur="4500" fill="hold"/>
                                        <p:tgtEl>
                                          <p:spTgt spid="81"/>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4250" fill="hold"/>
                                        <p:tgtEl>
                                          <p:spTgt spid="81"/>
                                        </p:tgtEl>
                                        <p:attrNameLst>
                                          <p:attrName>r</p:attrName>
                                        </p:attrNameLst>
                                      </p:cBhvr>
                                    </p:animRot>
                                  </p:childTnLst>
                                </p:cTn>
                              </p:par>
                              <p:par>
                                <p:cTn id="561" presetID="2" presetClass="exit" presetSubtype="12" fill="hold" grpId="2" nodeType="withEffect">
                                  <p:stCondLst>
                                    <p:cond delay="0"/>
                                  </p:stCondLst>
                                  <p:childTnLst>
                                    <p:anim calcmode="lin" valueType="num">
                                      <p:cBhvr additive="base">
                                        <p:cTn id="562" dur="5500"/>
                                        <p:tgtEl>
                                          <p:spTgt spid="81"/>
                                        </p:tgtEl>
                                        <p:attrNameLst>
                                          <p:attrName>ppt_x</p:attrName>
                                        </p:attrNameLst>
                                      </p:cBhvr>
                                      <p:tavLst>
                                        <p:tav tm="0">
                                          <p:val>
                                            <p:strVal val="ppt_x"/>
                                          </p:val>
                                        </p:tav>
                                        <p:tav tm="100000">
                                          <p:val>
                                            <p:strVal val="0-ppt_w/2"/>
                                          </p:val>
                                        </p:tav>
                                      </p:tavLst>
                                    </p:anim>
                                    <p:anim calcmode="lin" valueType="num">
                                      <p:cBhvr additive="base">
                                        <p:cTn id="563" dur="5500"/>
                                        <p:tgtEl>
                                          <p:spTgt spid="81"/>
                                        </p:tgtEl>
                                        <p:attrNameLst>
                                          <p:attrName>ppt_y</p:attrName>
                                        </p:attrNameLst>
                                      </p:cBhvr>
                                      <p:tavLst>
                                        <p:tav tm="0">
                                          <p:val>
                                            <p:strVal val="ppt_y"/>
                                          </p:val>
                                        </p:tav>
                                        <p:tav tm="100000">
                                          <p:val>
                                            <p:strVal val="1+ppt_h/2"/>
                                          </p:val>
                                        </p:tav>
                                      </p:tavLst>
                                    </p:anim>
                                    <p:set>
                                      <p:cBhvr>
                                        <p:cTn id="564" dur="1" fill="hold">
                                          <p:stCondLst>
                                            <p:cond delay="5499"/>
                                          </p:stCondLst>
                                        </p:cTn>
                                        <p:tgtEl>
                                          <p:spTgt spid="81"/>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82"/>
                                        </p:tgtEl>
                                        <p:attrNameLst>
                                          <p:attrName>style.visibility</p:attrName>
                                        </p:attrNameLst>
                                      </p:cBhvr>
                                      <p:to>
                                        <p:strVal val="visible"/>
                                      </p:to>
                                    </p:set>
                                    <p:anim calcmode="lin" valueType="num">
                                      <p:cBhvr>
                                        <p:cTn id="567" dur="4500" fill="hold"/>
                                        <p:tgtEl>
                                          <p:spTgt spid="82"/>
                                        </p:tgtEl>
                                        <p:attrNameLst>
                                          <p:attrName>ppt_w</p:attrName>
                                        </p:attrNameLst>
                                      </p:cBhvr>
                                      <p:tavLst>
                                        <p:tav tm="0">
                                          <p:val>
                                            <p:strVal val="#ppt_w"/>
                                          </p:val>
                                        </p:tav>
                                        <p:tav tm="100000">
                                          <p:val>
                                            <p:strVal val="#ppt_w"/>
                                          </p:val>
                                        </p:tav>
                                      </p:tavLst>
                                    </p:anim>
                                    <p:anim calcmode="lin" valueType="num">
                                      <p:cBhvr>
                                        <p:cTn id="568" dur="4500" fill="hold"/>
                                        <p:tgtEl>
                                          <p:spTgt spid="82"/>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4250" fill="hold"/>
                                        <p:tgtEl>
                                          <p:spTgt spid="82"/>
                                        </p:tgtEl>
                                        <p:attrNameLst>
                                          <p:attrName>r</p:attrName>
                                        </p:attrNameLst>
                                      </p:cBhvr>
                                    </p:animRot>
                                  </p:childTnLst>
                                </p:cTn>
                              </p:par>
                              <p:par>
                                <p:cTn id="571" presetID="2" presetClass="exit" presetSubtype="12" fill="hold" grpId="2" nodeType="withEffect">
                                  <p:stCondLst>
                                    <p:cond delay="0"/>
                                  </p:stCondLst>
                                  <p:childTnLst>
                                    <p:anim calcmode="lin" valueType="num">
                                      <p:cBhvr additive="base">
                                        <p:cTn id="572" dur="5500"/>
                                        <p:tgtEl>
                                          <p:spTgt spid="82"/>
                                        </p:tgtEl>
                                        <p:attrNameLst>
                                          <p:attrName>ppt_x</p:attrName>
                                        </p:attrNameLst>
                                      </p:cBhvr>
                                      <p:tavLst>
                                        <p:tav tm="0">
                                          <p:val>
                                            <p:strVal val="ppt_x"/>
                                          </p:val>
                                        </p:tav>
                                        <p:tav tm="100000">
                                          <p:val>
                                            <p:strVal val="0-ppt_w/2"/>
                                          </p:val>
                                        </p:tav>
                                      </p:tavLst>
                                    </p:anim>
                                    <p:anim calcmode="lin" valueType="num">
                                      <p:cBhvr additive="base">
                                        <p:cTn id="573" dur="5500"/>
                                        <p:tgtEl>
                                          <p:spTgt spid="82"/>
                                        </p:tgtEl>
                                        <p:attrNameLst>
                                          <p:attrName>ppt_y</p:attrName>
                                        </p:attrNameLst>
                                      </p:cBhvr>
                                      <p:tavLst>
                                        <p:tav tm="0">
                                          <p:val>
                                            <p:strVal val="ppt_y"/>
                                          </p:val>
                                        </p:tav>
                                        <p:tav tm="100000">
                                          <p:val>
                                            <p:strVal val="1+ppt_h/2"/>
                                          </p:val>
                                        </p:tav>
                                      </p:tavLst>
                                    </p:anim>
                                    <p:set>
                                      <p:cBhvr>
                                        <p:cTn id="574" dur="1" fill="hold">
                                          <p:stCondLst>
                                            <p:cond delay="5499"/>
                                          </p:stCondLst>
                                        </p:cTn>
                                        <p:tgtEl>
                                          <p:spTgt spid="82"/>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83"/>
                                        </p:tgtEl>
                                        <p:attrNameLst>
                                          <p:attrName>style.visibility</p:attrName>
                                        </p:attrNameLst>
                                      </p:cBhvr>
                                      <p:to>
                                        <p:strVal val="visible"/>
                                      </p:to>
                                    </p:set>
                                    <p:anim calcmode="lin" valueType="num">
                                      <p:cBhvr>
                                        <p:cTn id="577" dur="4500" fill="hold"/>
                                        <p:tgtEl>
                                          <p:spTgt spid="83"/>
                                        </p:tgtEl>
                                        <p:attrNameLst>
                                          <p:attrName>ppt_w</p:attrName>
                                        </p:attrNameLst>
                                      </p:cBhvr>
                                      <p:tavLst>
                                        <p:tav tm="0">
                                          <p:val>
                                            <p:strVal val="#ppt_w"/>
                                          </p:val>
                                        </p:tav>
                                        <p:tav tm="100000">
                                          <p:val>
                                            <p:strVal val="#ppt_w"/>
                                          </p:val>
                                        </p:tav>
                                      </p:tavLst>
                                    </p:anim>
                                    <p:anim calcmode="lin" valueType="num">
                                      <p:cBhvr>
                                        <p:cTn id="578" dur="4500" fill="hold"/>
                                        <p:tgtEl>
                                          <p:spTgt spid="83"/>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4250" fill="hold"/>
                                        <p:tgtEl>
                                          <p:spTgt spid="83"/>
                                        </p:tgtEl>
                                        <p:attrNameLst>
                                          <p:attrName>r</p:attrName>
                                        </p:attrNameLst>
                                      </p:cBhvr>
                                    </p:animRot>
                                  </p:childTnLst>
                                </p:cTn>
                              </p:par>
                              <p:par>
                                <p:cTn id="581" presetID="2" presetClass="exit" presetSubtype="12" fill="hold" grpId="2" nodeType="withEffect">
                                  <p:stCondLst>
                                    <p:cond delay="0"/>
                                  </p:stCondLst>
                                  <p:childTnLst>
                                    <p:anim calcmode="lin" valueType="num">
                                      <p:cBhvr additive="base">
                                        <p:cTn id="582" dur="5500"/>
                                        <p:tgtEl>
                                          <p:spTgt spid="83"/>
                                        </p:tgtEl>
                                        <p:attrNameLst>
                                          <p:attrName>ppt_x</p:attrName>
                                        </p:attrNameLst>
                                      </p:cBhvr>
                                      <p:tavLst>
                                        <p:tav tm="0">
                                          <p:val>
                                            <p:strVal val="ppt_x"/>
                                          </p:val>
                                        </p:tav>
                                        <p:tav tm="100000">
                                          <p:val>
                                            <p:strVal val="0-ppt_w/2"/>
                                          </p:val>
                                        </p:tav>
                                      </p:tavLst>
                                    </p:anim>
                                    <p:anim calcmode="lin" valueType="num">
                                      <p:cBhvr additive="base">
                                        <p:cTn id="583" dur="5500"/>
                                        <p:tgtEl>
                                          <p:spTgt spid="83"/>
                                        </p:tgtEl>
                                        <p:attrNameLst>
                                          <p:attrName>ppt_y</p:attrName>
                                        </p:attrNameLst>
                                      </p:cBhvr>
                                      <p:tavLst>
                                        <p:tav tm="0">
                                          <p:val>
                                            <p:strVal val="ppt_y"/>
                                          </p:val>
                                        </p:tav>
                                        <p:tav tm="100000">
                                          <p:val>
                                            <p:strVal val="1+ppt_h/2"/>
                                          </p:val>
                                        </p:tav>
                                      </p:tavLst>
                                    </p:anim>
                                    <p:set>
                                      <p:cBhvr>
                                        <p:cTn id="584" dur="1" fill="hold">
                                          <p:stCondLst>
                                            <p:cond delay="5499"/>
                                          </p:stCondLst>
                                        </p:cTn>
                                        <p:tgtEl>
                                          <p:spTgt spid="83"/>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84"/>
                                        </p:tgtEl>
                                        <p:attrNameLst>
                                          <p:attrName>style.visibility</p:attrName>
                                        </p:attrNameLst>
                                      </p:cBhvr>
                                      <p:to>
                                        <p:strVal val="visible"/>
                                      </p:to>
                                    </p:set>
                                    <p:anim calcmode="lin" valueType="num">
                                      <p:cBhvr>
                                        <p:cTn id="587" dur="4500" fill="hold"/>
                                        <p:tgtEl>
                                          <p:spTgt spid="84"/>
                                        </p:tgtEl>
                                        <p:attrNameLst>
                                          <p:attrName>ppt_w</p:attrName>
                                        </p:attrNameLst>
                                      </p:cBhvr>
                                      <p:tavLst>
                                        <p:tav tm="0">
                                          <p:val>
                                            <p:strVal val="#ppt_w"/>
                                          </p:val>
                                        </p:tav>
                                        <p:tav tm="100000">
                                          <p:val>
                                            <p:strVal val="#ppt_w"/>
                                          </p:val>
                                        </p:tav>
                                      </p:tavLst>
                                    </p:anim>
                                    <p:anim calcmode="lin" valueType="num">
                                      <p:cBhvr>
                                        <p:cTn id="588" dur="4500" fill="hold"/>
                                        <p:tgtEl>
                                          <p:spTgt spid="84"/>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4250" fill="hold"/>
                                        <p:tgtEl>
                                          <p:spTgt spid="84"/>
                                        </p:tgtEl>
                                        <p:attrNameLst>
                                          <p:attrName>r</p:attrName>
                                        </p:attrNameLst>
                                      </p:cBhvr>
                                    </p:animRot>
                                  </p:childTnLst>
                                </p:cTn>
                              </p:par>
                              <p:par>
                                <p:cTn id="591" presetID="2" presetClass="exit" presetSubtype="12" fill="hold" grpId="2" nodeType="withEffect">
                                  <p:stCondLst>
                                    <p:cond delay="0"/>
                                  </p:stCondLst>
                                  <p:childTnLst>
                                    <p:anim calcmode="lin" valueType="num">
                                      <p:cBhvr additive="base">
                                        <p:cTn id="592" dur="5500"/>
                                        <p:tgtEl>
                                          <p:spTgt spid="84"/>
                                        </p:tgtEl>
                                        <p:attrNameLst>
                                          <p:attrName>ppt_x</p:attrName>
                                        </p:attrNameLst>
                                      </p:cBhvr>
                                      <p:tavLst>
                                        <p:tav tm="0">
                                          <p:val>
                                            <p:strVal val="ppt_x"/>
                                          </p:val>
                                        </p:tav>
                                        <p:tav tm="100000">
                                          <p:val>
                                            <p:strVal val="0-ppt_w/2"/>
                                          </p:val>
                                        </p:tav>
                                      </p:tavLst>
                                    </p:anim>
                                    <p:anim calcmode="lin" valueType="num">
                                      <p:cBhvr additive="base">
                                        <p:cTn id="593" dur="5500"/>
                                        <p:tgtEl>
                                          <p:spTgt spid="84"/>
                                        </p:tgtEl>
                                        <p:attrNameLst>
                                          <p:attrName>ppt_y</p:attrName>
                                        </p:attrNameLst>
                                      </p:cBhvr>
                                      <p:tavLst>
                                        <p:tav tm="0">
                                          <p:val>
                                            <p:strVal val="ppt_y"/>
                                          </p:val>
                                        </p:tav>
                                        <p:tav tm="100000">
                                          <p:val>
                                            <p:strVal val="1+ppt_h/2"/>
                                          </p:val>
                                        </p:tav>
                                      </p:tavLst>
                                    </p:anim>
                                    <p:set>
                                      <p:cBhvr>
                                        <p:cTn id="594" dur="1" fill="hold">
                                          <p:stCondLst>
                                            <p:cond delay="5499"/>
                                          </p:stCondLst>
                                        </p:cTn>
                                        <p:tgtEl>
                                          <p:spTgt spid="84"/>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85"/>
                                        </p:tgtEl>
                                        <p:attrNameLst>
                                          <p:attrName>style.visibility</p:attrName>
                                        </p:attrNameLst>
                                      </p:cBhvr>
                                      <p:to>
                                        <p:strVal val="visible"/>
                                      </p:to>
                                    </p:set>
                                    <p:anim calcmode="lin" valueType="num">
                                      <p:cBhvr>
                                        <p:cTn id="597" dur="4500" fill="hold"/>
                                        <p:tgtEl>
                                          <p:spTgt spid="85"/>
                                        </p:tgtEl>
                                        <p:attrNameLst>
                                          <p:attrName>ppt_w</p:attrName>
                                        </p:attrNameLst>
                                      </p:cBhvr>
                                      <p:tavLst>
                                        <p:tav tm="0">
                                          <p:val>
                                            <p:strVal val="#ppt_w"/>
                                          </p:val>
                                        </p:tav>
                                        <p:tav tm="100000">
                                          <p:val>
                                            <p:strVal val="#ppt_w"/>
                                          </p:val>
                                        </p:tav>
                                      </p:tavLst>
                                    </p:anim>
                                    <p:anim calcmode="lin" valueType="num">
                                      <p:cBhvr>
                                        <p:cTn id="598" dur="4500" fill="hold"/>
                                        <p:tgtEl>
                                          <p:spTgt spid="85"/>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4250" fill="hold"/>
                                        <p:tgtEl>
                                          <p:spTgt spid="85"/>
                                        </p:tgtEl>
                                        <p:attrNameLst>
                                          <p:attrName>r</p:attrName>
                                        </p:attrNameLst>
                                      </p:cBhvr>
                                    </p:animRot>
                                  </p:childTnLst>
                                </p:cTn>
                              </p:par>
                              <p:par>
                                <p:cTn id="601" presetID="2" presetClass="exit" presetSubtype="12" fill="hold" grpId="2" nodeType="withEffect">
                                  <p:stCondLst>
                                    <p:cond delay="0"/>
                                  </p:stCondLst>
                                  <p:childTnLst>
                                    <p:anim calcmode="lin" valueType="num">
                                      <p:cBhvr additive="base">
                                        <p:cTn id="602" dur="5500"/>
                                        <p:tgtEl>
                                          <p:spTgt spid="85"/>
                                        </p:tgtEl>
                                        <p:attrNameLst>
                                          <p:attrName>ppt_x</p:attrName>
                                        </p:attrNameLst>
                                      </p:cBhvr>
                                      <p:tavLst>
                                        <p:tav tm="0">
                                          <p:val>
                                            <p:strVal val="ppt_x"/>
                                          </p:val>
                                        </p:tav>
                                        <p:tav tm="100000">
                                          <p:val>
                                            <p:strVal val="0-ppt_w/2"/>
                                          </p:val>
                                        </p:tav>
                                      </p:tavLst>
                                    </p:anim>
                                    <p:anim calcmode="lin" valueType="num">
                                      <p:cBhvr additive="base">
                                        <p:cTn id="603" dur="5500"/>
                                        <p:tgtEl>
                                          <p:spTgt spid="85"/>
                                        </p:tgtEl>
                                        <p:attrNameLst>
                                          <p:attrName>ppt_y</p:attrName>
                                        </p:attrNameLst>
                                      </p:cBhvr>
                                      <p:tavLst>
                                        <p:tav tm="0">
                                          <p:val>
                                            <p:strVal val="ppt_y"/>
                                          </p:val>
                                        </p:tav>
                                        <p:tav tm="100000">
                                          <p:val>
                                            <p:strVal val="1+ppt_h/2"/>
                                          </p:val>
                                        </p:tav>
                                      </p:tavLst>
                                    </p:anim>
                                    <p:set>
                                      <p:cBhvr>
                                        <p:cTn id="604" dur="1" fill="hold">
                                          <p:stCondLst>
                                            <p:cond delay="5499"/>
                                          </p:stCondLst>
                                        </p:cTn>
                                        <p:tgtEl>
                                          <p:spTgt spid="85"/>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86"/>
                                        </p:tgtEl>
                                        <p:attrNameLst>
                                          <p:attrName>style.visibility</p:attrName>
                                        </p:attrNameLst>
                                      </p:cBhvr>
                                      <p:to>
                                        <p:strVal val="visible"/>
                                      </p:to>
                                    </p:set>
                                    <p:anim calcmode="lin" valueType="num">
                                      <p:cBhvr>
                                        <p:cTn id="607" dur="4500" fill="hold"/>
                                        <p:tgtEl>
                                          <p:spTgt spid="86"/>
                                        </p:tgtEl>
                                        <p:attrNameLst>
                                          <p:attrName>ppt_w</p:attrName>
                                        </p:attrNameLst>
                                      </p:cBhvr>
                                      <p:tavLst>
                                        <p:tav tm="0">
                                          <p:val>
                                            <p:strVal val="#ppt_w"/>
                                          </p:val>
                                        </p:tav>
                                        <p:tav tm="100000">
                                          <p:val>
                                            <p:strVal val="#ppt_w"/>
                                          </p:val>
                                        </p:tav>
                                      </p:tavLst>
                                    </p:anim>
                                    <p:anim calcmode="lin" valueType="num">
                                      <p:cBhvr>
                                        <p:cTn id="608" dur="4500" fill="hold"/>
                                        <p:tgtEl>
                                          <p:spTgt spid="86"/>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4250" fill="hold"/>
                                        <p:tgtEl>
                                          <p:spTgt spid="86"/>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5500"/>
                                        <p:tgtEl>
                                          <p:spTgt spid="86"/>
                                        </p:tgtEl>
                                        <p:attrNameLst>
                                          <p:attrName>ppt_x</p:attrName>
                                        </p:attrNameLst>
                                      </p:cBhvr>
                                      <p:tavLst>
                                        <p:tav tm="0">
                                          <p:val>
                                            <p:strVal val="ppt_x"/>
                                          </p:val>
                                        </p:tav>
                                        <p:tav tm="100000">
                                          <p:val>
                                            <p:strVal val="0-ppt_w/2"/>
                                          </p:val>
                                        </p:tav>
                                      </p:tavLst>
                                    </p:anim>
                                    <p:anim calcmode="lin" valueType="num">
                                      <p:cBhvr additive="base">
                                        <p:cTn id="613" dur="5500"/>
                                        <p:tgtEl>
                                          <p:spTgt spid="86"/>
                                        </p:tgtEl>
                                        <p:attrNameLst>
                                          <p:attrName>ppt_y</p:attrName>
                                        </p:attrNameLst>
                                      </p:cBhvr>
                                      <p:tavLst>
                                        <p:tav tm="0">
                                          <p:val>
                                            <p:strVal val="ppt_y"/>
                                          </p:val>
                                        </p:tav>
                                        <p:tav tm="100000">
                                          <p:val>
                                            <p:strVal val="1+ppt_h/2"/>
                                          </p:val>
                                        </p:tav>
                                      </p:tavLst>
                                    </p:anim>
                                    <p:set>
                                      <p:cBhvr>
                                        <p:cTn id="614" dur="1" fill="hold">
                                          <p:stCondLst>
                                            <p:cond delay="5499"/>
                                          </p:stCondLst>
                                        </p:cTn>
                                        <p:tgtEl>
                                          <p:spTgt spid="86"/>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87"/>
                                        </p:tgtEl>
                                        <p:attrNameLst>
                                          <p:attrName>style.visibility</p:attrName>
                                        </p:attrNameLst>
                                      </p:cBhvr>
                                      <p:to>
                                        <p:strVal val="visible"/>
                                      </p:to>
                                    </p:set>
                                    <p:anim calcmode="lin" valueType="num">
                                      <p:cBhvr>
                                        <p:cTn id="617" dur="4500" fill="hold"/>
                                        <p:tgtEl>
                                          <p:spTgt spid="87"/>
                                        </p:tgtEl>
                                        <p:attrNameLst>
                                          <p:attrName>ppt_w</p:attrName>
                                        </p:attrNameLst>
                                      </p:cBhvr>
                                      <p:tavLst>
                                        <p:tav tm="0">
                                          <p:val>
                                            <p:strVal val="#ppt_w"/>
                                          </p:val>
                                        </p:tav>
                                        <p:tav tm="100000">
                                          <p:val>
                                            <p:strVal val="#ppt_w"/>
                                          </p:val>
                                        </p:tav>
                                      </p:tavLst>
                                    </p:anim>
                                    <p:anim calcmode="lin" valueType="num">
                                      <p:cBhvr>
                                        <p:cTn id="618" dur="4500" fill="hold"/>
                                        <p:tgtEl>
                                          <p:spTgt spid="87"/>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4250" fill="hold"/>
                                        <p:tgtEl>
                                          <p:spTgt spid="87"/>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5500"/>
                                        <p:tgtEl>
                                          <p:spTgt spid="87"/>
                                        </p:tgtEl>
                                        <p:attrNameLst>
                                          <p:attrName>ppt_x</p:attrName>
                                        </p:attrNameLst>
                                      </p:cBhvr>
                                      <p:tavLst>
                                        <p:tav tm="0">
                                          <p:val>
                                            <p:strVal val="ppt_x"/>
                                          </p:val>
                                        </p:tav>
                                        <p:tav tm="100000">
                                          <p:val>
                                            <p:strVal val="0-ppt_w/2"/>
                                          </p:val>
                                        </p:tav>
                                      </p:tavLst>
                                    </p:anim>
                                    <p:anim calcmode="lin" valueType="num">
                                      <p:cBhvr additive="base">
                                        <p:cTn id="623" dur="5500"/>
                                        <p:tgtEl>
                                          <p:spTgt spid="87"/>
                                        </p:tgtEl>
                                        <p:attrNameLst>
                                          <p:attrName>ppt_y</p:attrName>
                                        </p:attrNameLst>
                                      </p:cBhvr>
                                      <p:tavLst>
                                        <p:tav tm="0">
                                          <p:val>
                                            <p:strVal val="ppt_y"/>
                                          </p:val>
                                        </p:tav>
                                        <p:tav tm="100000">
                                          <p:val>
                                            <p:strVal val="1+ppt_h/2"/>
                                          </p:val>
                                        </p:tav>
                                      </p:tavLst>
                                    </p:anim>
                                    <p:set>
                                      <p:cBhvr>
                                        <p:cTn id="624" dur="1" fill="hold">
                                          <p:stCondLst>
                                            <p:cond delay="5499"/>
                                          </p:stCondLst>
                                        </p:cTn>
                                        <p:tgtEl>
                                          <p:spTgt spid="87"/>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88"/>
                                        </p:tgtEl>
                                        <p:attrNameLst>
                                          <p:attrName>style.visibility</p:attrName>
                                        </p:attrNameLst>
                                      </p:cBhvr>
                                      <p:to>
                                        <p:strVal val="visible"/>
                                      </p:to>
                                    </p:set>
                                    <p:anim calcmode="lin" valueType="num">
                                      <p:cBhvr>
                                        <p:cTn id="627" dur="4500" fill="hold"/>
                                        <p:tgtEl>
                                          <p:spTgt spid="88"/>
                                        </p:tgtEl>
                                        <p:attrNameLst>
                                          <p:attrName>ppt_w</p:attrName>
                                        </p:attrNameLst>
                                      </p:cBhvr>
                                      <p:tavLst>
                                        <p:tav tm="0">
                                          <p:val>
                                            <p:strVal val="#ppt_w"/>
                                          </p:val>
                                        </p:tav>
                                        <p:tav tm="100000">
                                          <p:val>
                                            <p:strVal val="#ppt_w"/>
                                          </p:val>
                                        </p:tav>
                                      </p:tavLst>
                                    </p:anim>
                                    <p:anim calcmode="lin" valueType="num">
                                      <p:cBhvr>
                                        <p:cTn id="628" dur="4500" fill="hold"/>
                                        <p:tgtEl>
                                          <p:spTgt spid="88"/>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4250" fill="hold"/>
                                        <p:tgtEl>
                                          <p:spTgt spid="88"/>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5500"/>
                                        <p:tgtEl>
                                          <p:spTgt spid="88"/>
                                        </p:tgtEl>
                                        <p:attrNameLst>
                                          <p:attrName>ppt_x</p:attrName>
                                        </p:attrNameLst>
                                      </p:cBhvr>
                                      <p:tavLst>
                                        <p:tav tm="0">
                                          <p:val>
                                            <p:strVal val="ppt_x"/>
                                          </p:val>
                                        </p:tav>
                                        <p:tav tm="100000">
                                          <p:val>
                                            <p:strVal val="0-ppt_w/2"/>
                                          </p:val>
                                        </p:tav>
                                      </p:tavLst>
                                    </p:anim>
                                    <p:anim calcmode="lin" valueType="num">
                                      <p:cBhvr additive="base">
                                        <p:cTn id="633" dur="5500"/>
                                        <p:tgtEl>
                                          <p:spTgt spid="88"/>
                                        </p:tgtEl>
                                        <p:attrNameLst>
                                          <p:attrName>ppt_y</p:attrName>
                                        </p:attrNameLst>
                                      </p:cBhvr>
                                      <p:tavLst>
                                        <p:tav tm="0">
                                          <p:val>
                                            <p:strVal val="ppt_y"/>
                                          </p:val>
                                        </p:tav>
                                        <p:tav tm="100000">
                                          <p:val>
                                            <p:strVal val="1+ppt_h/2"/>
                                          </p:val>
                                        </p:tav>
                                      </p:tavLst>
                                    </p:anim>
                                    <p:set>
                                      <p:cBhvr>
                                        <p:cTn id="634" dur="1" fill="hold">
                                          <p:stCondLst>
                                            <p:cond delay="5499"/>
                                          </p:stCondLst>
                                        </p:cTn>
                                        <p:tgtEl>
                                          <p:spTgt spid="88"/>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89"/>
                                        </p:tgtEl>
                                        <p:attrNameLst>
                                          <p:attrName>style.visibility</p:attrName>
                                        </p:attrNameLst>
                                      </p:cBhvr>
                                      <p:to>
                                        <p:strVal val="visible"/>
                                      </p:to>
                                    </p:set>
                                    <p:anim calcmode="lin" valueType="num">
                                      <p:cBhvr>
                                        <p:cTn id="637" dur="4500" fill="hold"/>
                                        <p:tgtEl>
                                          <p:spTgt spid="89"/>
                                        </p:tgtEl>
                                        <p:attrNameLst>
                                          <p:attrName>ppt_w</p:attrName>
                                        </p:attrNameLst>
                                      </p:cBhvr>
                                      <p:tavLst>
                                        <p:tav tm="0">
                                          <p:val>
                                            <p:strVal val="#ppt_w"/>
                                          </p:val>
                                        </p:tav>
                                        <p:tav tm="100000">
                                          <p:val>
                                            <p:strVal val="#ppt_w"/>
                                          </p:val>
                                        </p:tav>
                                      </p:tavLst>
                                    </p:anim>
                                    <p:anim calcmode="lin" valueType="num">
                                      <p:cBhvr>
                                        <p:cTn id="638" dur="4500" fill="hold"/>
                                        <p:tgtEl>
                                          <p:spTgt spid="89"/>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4250" fill="hold"/>
                                        <p:tgtEl>
                                          <p:spTgt spid="89"/>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5500"/>
                                        <p:tgtEl>
                                          <p:spTgt spid="89"/>
                                        </p:tgtEl>
                                        <p:attrNameLst>
                                          <p:attrName>ppt_x</p:attrName>
                                        </p:attrNameLst>
                                      </p:cBhvr>
                                      <p:tavLst>
                                        <p:tav tm="0">
                                          <p:val>
                                            <p:strVal val="ppt_x"/>
                                          </p:val>
                                        </p:tav>
                                        <p:tav tm="100000">
                                          <p:val>
                                            <p:strVal val="0-ppt_w/2"/>
                                          </p:val>
                                        </p:tav>
                                      </p:tavLst>
                                    </p:anim>
                                    <p:anim calcmode="lin" valueType="num">
                                      <p:cBhvr additive="base">
                                        <p:cTn id="643" dur="5500"/>
                                        <p:tgtEl>
                                          <p:spTgt spid="89"/>
                                        </p:tgtEl>
                                        <p:attrNameLst>
                                          <p:attrName>ppt_y</p:attrName>
                                        </p:attrNameLst>
                                      </p:cBhvr>
                                      <p:tavLst>
                                        <p:tav tm="0">
                                          <p:val>
                                            <p:strVal val="ppt_y"/>
                                          </p:val>
                                        </p:tav>
                                        <p:tav tm="100000">
                                          <p:val>
                                            <p:strVal val="1+ppt_h/2"/>
                                          </p:val>
                                        </p:tav>
                                      </p:tavLst>
                                    </p:anim>
                                    <p:set>
                                      <p:cBhvr>
                                        <p:cTn id="644" dur="1" fill="hold">
                                          <p:stCondLst>
                                            <p:cond delay="5499"/>
                                          </p:stCondLst>
                                        </p:cTn>
                                        <p:tgtEl>
                                          <p:spTgt spid="89"/>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90"/>
                                        </p:tgtEl>
                                        <p:attrNameLst>
                                          <p:attrName>style.visibility</p:attrName>
                                        </p:attrNameLst>
                                      </p:cBhvr>
                                      <p:to>
                                        <p:strVal val="visible"/>
                                      </p:to>
                                    </p:set>
                                    <p:anim calcmode="lin" valueType="num">
                                      <p:cBhvr>
                                        <p:cTn id="647" dur="4500" fill="hold"/>
                                        <p:tgtEl>
                                          <p:spTgt spid="90"/>
                                        </p:tgtEl>
                                        <p:attrNameLst>
                                          <p:attrName>ppt_w</p:attrName>
                                        </p:attrNameLst>
                                      </p:cBhvr>
                                      <p:tavLst>
                                        <p:tav tm="0">
                                          <p:val>
                                            <p:strVal val="#ppt_w"/>
                                          </p:val>
                                        </p:tav>
                                        <p:tav tm="100000">
                                          <p:val>
                                            <p:strVal val="#ppt_w"/>
                                          </p:val>
                                        </p:tav>
                                      </p:tavLst>
                                    </p:anim>
                                    <p:anim calcmode="lin" valueType="num">
                                      <p:cBhvr>
                                        <p:cTn id="648" dur="4500" fill="hold"/>
                                        <p:tgtEl>
                                          <p:spTgt spid="90"/>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4250" fill="hold"/>
                                        <p:tgtEl>
                                          <p:spTgt spid="90"/>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5500"/>
                                        <p:tgtEl>
                                          <p:spTgt spid="90"/>
                                        </p:tgtEl>
                                        <p:attrNameLst>
                                          <p:attrName>ppt_x</p:attrName>
                                        </p:attrNameLst>
                                      </p:cBhvr>
                                      <p:tavLst>
                                        <p:tav tm="0">
                                          <p:val>
                                            <p:strVal val="ppt_x"/>
                                          </p:val>
                                        </p:tav>
                                        <p:tav tm="100000">
                                          <p:val>
                                            <p:strVal val="0-ppt_w/2"/>
                                          </p:val>
                                        </p:tav>
                                      </p:tavLst>
                                    </p:anim>
                                    <p:anim calcmode="lin" valueType="num">
                                      <p:cBhvr additive="base">
                                        <p:cTn id="653" dur="5500"/>
                                        <p:tgtEl>
                                          <p:spTgt spid="90"/>
                                        </p:tgtEl>
                                        <p:attrNameLst>
                                          <p:attrName>ppt_y</p:attrName>
                                        </p:attrNameLst>
                                      </p:cBhvr>
                                      <p:tavLst>
                                        <p:tav tm="0">
                                          <p:val>
                                            <p:strVal val="ppt_y"/>
                                          </p:val>
                                        </p:tav>
                                        <p:tav tm="100000">
                                          <p:val>
                                            <p:strVal val="1+ppt_h/2"/>
                                          </p:val>
                                        </p:tav>
                                      </p:tavLst>
                                    </p:anim>
                                    <p:set>
                                      <p:cBhvr>
                                        <p:cTn id="654" dur="1" fill="hold">
                                          <p:stCondLst>
                                            <p:cond delay="5499"/>
                                          </p:stCondLst>
                                        </p:cTn>
                                        <p:tgtEl>
                                          <p:spTgt spid="90"/>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91"/>
                                        </p:tgtEl>
                                        <p:attrNameLst>
                                          <p:attrName>style.visibility</p:attrName>
                                        </p:attrNameLst>
                                      </p:cBhvr>
                                      <p:to>
                                        <p:strVal val="visible"/>
                                      </p:to>
                                    </p:set>
                                    <p:anim calcmode="lin" valueType="num">
                                      <p:cBhvr>
                                        <p:cTn id="657" dur="4500" fill="hold"/>
                                        <p:tgtEl>
                                          <p:spTgt spid="91"/>
                                        </p:tgtEl>
                                        <p:attrNameLst>
                                          <p:attrName>ppt_w</p:attrName>
                                        </p:attrNameLst>
                                      </p:cBhvr>
                                      <p:tavLst>
                                        <p:tav tm="0">
                                          <p:val>
                                            <p:strVal val="#ppt_w"/>
                                          </p:val>
                                        </p:tav>
                                        <p:tav tm="100000">
                                          <p:val>
                                            <p:strVal val="#ppt_w"/>
                                          </p:val>
                                        </p:tav>
                                      </p:tavLst>
                                    </p:anim>
                                    <p:anim calcmode="lin" valueType="num">
                                      <p:cBhvr>
                                        <p:cTn id="658" dur="4500" fill="hold"/>
                                        <p:tgtEl>
                                          <p:spTgt spid="91"/>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4250" fill="hold"/>
                                        <p:tgtEl>
                                          <p:spTgt spid="91"/>
                                        </p:tgtEl>
                                        <p:attrNameLst>
                                          <p:attrName>r</p:attrName>
                                        </p:attrNameLst>
                                      </p:cBhvr>
                                    </p:animRot>
                                  </p:childTnLst>
                                </p:cTn>
                              </p:par>
                              <p:par>
                                <p:cTn id="661" presetID="2" presetClass="exit" presetSubtype="12" fill="hold" grpId="2" nodeType="withEffect">
                                  <p:stCondLst>
                                    <p:cond delay="0"/>
                                  </p:stCondLst>
                                  <p:childTnLst>
                                    <p:anim calcmode="lin" valueType="num">
                                      <p:cBhvr additive="base">
                                        <p:cTn id="662" dur="5500"/>
                                        <p:tgtEl>
                                          <p:spTgt spid="91"/>
                                        </p:tgtEl>
                                        <p:attrNameLst>
                                          <p:attrName>ppt_x</p:attrName>
                                        </p:attrNameLst>
                                      </p:cBhvr>
                                      <p:tavLst>
                                        <p:tav tm="0">
                                          <p:val>
                                            <p:strVal val="ppt_x"/>
                                          </p:val>
                                        </p:tav>
                                        <p:tav tm="100000">
                                          <p:val>
                                            <p:strVal val="0-ppt_w/2"/>
                                          </p:val>
                                        </p:tav>
                                      </p:tavLst>
                                    </p:anim>
                                    <p:anim calcmode="lin" valueType="num">
                                      <p:cBhvr additive="base">
                                        <p:cTn id="663" dur="5500"/>
                                        <p:tgtEl>
                                          <p:spTgt spid="91"/>
                                        </p:tgtEl>
                                        <p:attrNameLst>
                                          <p:attrName>ppt_y</p:attrName>
                                        </p:attrNameLst>
                                      </p:cBhvr>
                                      <p:tavLst>
                                        <p:tav tm="0">
                                          <p:val>
                                            <p:strVal val="ppt_y"/>
                                          </p:val>
                                        </p:tav>
                                        <p:tav tm="100000">
                                          <p:val>
                                            <p:strVal val="1+ppt_h/2"/>
                                          </p:val>
                                        </p:tav>
                                      </p:tavLst>
                                    </p:anim>
                                    <p:set>
                                      <p:cBhvr>
                                        <p:cTn id="664" dur="1" fill="hold">
                                          <p:stCondLst>
                                            <p:cond delay="5499"/>
                                          </p:stCondLst>
                                        </p:cTn>
                                        <p:tgtEl>
                                          <p:spTgt spid="91"/>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92"/>
                                        </p:tgtEl>
                                        <p:attrNameLst>
                                          <p:attrName>style.visibility</p:attrName>
                                        </p:attrNameLst>
                                      </p:cBhvr>
                                      <p:to>
                                        <p:strVal val="visible"/>
                                      </p:to>
                                    </p:set>
                                    <p:anim calcmode="lin" valueType="num">
                                      <p:cBhvr>
                                        <p:cTn id="667" dur="4500" fill="hold"/>
                                        <p:tgtEl>
                                          <p:spTgt spid="92"/>
                                        </p:tgtEl>
                                        <p:attrNameLst>
                                          <p:attrName>ppt_w</p:attrName>
                                        </p:attrNameLst>
                                      </p:cBhvr>
                                      <p:tavLst>
                                        <p:tav tm="0">
                                          <p:val>
                                            <p:strVal val="#ppt_w"/>
                                          </p:val>
                                        </p:tav>
                                        <p:tav tm="100000">
                                          <p:val>
                                            <p:strVal val="#ppt_w"/>
                                          </p:val>
                                        </p:tav>
                                      </p:tavLst>
                                    </p:anim>
                                    <p:anim calcmode="lin" valueType="num">
                                      <p:cBhvr>
                                        <p:cTn id="668" dur="4500" fill="hold"/>
                                        <p:tgtEl>
                                          <p:spTgt spid="92"/>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4250" fill="hold"/>
                                        <p:tgtEl>
                                          <p:spTgt spid="92"/>
                                        </p:tgtEl>
                                        <p:attrNameLst>
                                          <p:attrName>r</p:attrName>
                                        </p:attrNameLst>
                                      </p:cBhvr>
                                    </p:animRot>
                                  </p:childTnLst>
                                </p:cTn>
                              </p:par>
                              <p:par>
                                <p:cTn id="671" presetID="2" presetClass="exit" presetSubtype="12" fill="hold" grpId="2" nodeType="withEffect">
                                  <p:stCondLst>
                                    <p:cond delay="0"/>
                                  </p:stCondLst>
                                  <p:childTnLst>
                                    <p:anim calcmode="lin" valueType="num">
                                      <p:cBhvr additive="base">
                                        <p:cTn id="672" dur="5500"/>
                                        <p:tgtEl>
                                          <p:spTgt spid="92"/>
                                        </p:tgtEl>
                                        <p:attrNameLst>
                                          <p:attrName>ppt_x</p:attrName>
                                        </p:attrNameLst>
                                      </p:cBhvr>
                                      <p:tavLst>
                                        <p:tav tm="0">
                                          <p:val>
                                            <p:strVal val="ppt_x"/>
                                          </p:val>
                                        </p:tav>
                                        <p:tav tm="100000">
                                          <p:val>
                                            <p:strVal val="0-ppt_w/2"/>
                                          </p:val>
                                        </p:tav>
                                      </p:tavLst>
                                    </p:anim>
                                    <p:anim calcmode="lin" valueType="num">
                                      <p:cBhvr additive="base">
                                        <p:cTn id="673" dur="5500"/>
                                        <p:tgtEl>
                                          <p:spTgt spid="92"/>
                                        </p:tgtEl>
                                        <p:attrNameLst>
                                          <p:attrName>ppt_y</p:attrName>
                                        </p:attrNameLst>
                                      </p:cBhvr>
                                      <p:tavLst>
                                        <p:tav tm="0">
                                          <p:val>
                                            <p:strVal val="ppt_y"/>
                                          </p:val>
                                        </p:tav>
                                        <p:tav tm="100000">
                                          <p:val>
                                            <p:strVal val="1+ppt_h/2"/>
                                          </p:val>
                                        </p:tav>
                                      </p:tavLst>
                                    </p:anim>
                                    <p:set>
                                      <p:cBhvr>
                                        <p:cTn id="674" dur="1" fill="hold">
                                          <p:stCondLst>
                                            <p:cond delay="5499"/>
                                          </p:stCondLst>
                                        </p:cTn>
                                        <p:tgtEl>
                                          <p:spTgt spid="92"/>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93"/>
                                        </p:tgtEl>
                                        <p:attrNameLst>
                                          <p:attrName>style.visibility</p:attrName>
                                        </p:attrNameLst>
                                      </p:cBhvr>
                                      <p:to>
                                        <p:strVal val="visible"/>
                                      </p:to>
                                    </p:set>
                                    <p:anim calcmode="lin" valueType="num">
                                      <p:cBhvr>
                                        <p:cTn id="677" dur="4500" fill="hold"/>
                                        <p:tgtEl>
                                          <p:spTgt spid="93"/>
                                        </p:tgtEl>
                                        <p:attrNameLst>
                                          <p:attrName>ppt_w</p:attrName>
                                        </p:attrNameLst>
                                      </p:cBhvr>
                                      <p:tavLst>
                                        <p:tav tm="0">
                                          <p:val>
                                            <p:strVal val="#ppt_w"/>
                                          </p:val>
                                        </p:tav>
                                        <p:tav tm="100000">
                                          <p:val>
                                            <p:strVal val="#ppt_w"/>
                                          </p:val>
                                        </p:tav>
                                      </p:tavLst>
                                    </p:anim>
                                    <p:anim calcmode="lin" valueType="num">
                                      <p:cBhvr>
                                        <p:cTn id="678" dur="4500" fill="hold"/>
                                        <p:tgtEl>
                                          <p:spTgt spid="93"/>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4250" fill="hold"/>
                                        <p:tgtEl>
                                          <p:spTgt spid="93"/>
                                        </p:tgtEl>
                                        <p:attrNameLst>
                                          <p:attrName>r</p:attrName>
                                        </p:attrNameLst>
                                      </p:cBhvr>
                                    </p:animRot>
                                  </p:childTnLst>
                                </p:cTn>
                              </p:par>
                              <p:par>
                                <p:cTn id="681" presetID="2" presetClass="exit" presetSubtype="12" fill="hold" grpId="2" nodeType="withEffect">
                                  <p:stCondLst>
                                    <p:cond delay="0"/>
                                  </p:stCondLst>
                                  <p:childTnLst>
                                    <p:anim calcmode="lin" valueType="num">
                                      <p:cBhvr additive="base">
                                        <p:cTn id="682" dur="5500"/>
                                        <p:tgtEl>
                                          <p:spTgt spid="93"/>
                                        </p:tgtEl>
                                        <p:attrNameLst>
                                          <p:attrName>ppt_x</p:attrName>
                                        </p:attrNameLst>
                                      </p:cBhvr>
                                      <p:tavLst>
                                        <p:tav tm="0">
                                          <p:val>
                                            <p:strVal val="ppt_x"/>
                                          </p:val>
                                        </p:tav>
                                        <p:tav tm="100000">
                                          <p:val>
                                            <p:strVal val="0-ppt_w/2"/>
                                          </p:val>
                                        </p:tav>
                                      </p:tavLst>
                                    </p:anim>
                                    <p:anim calcmode="lin" valueType="num">
                                      <p:cBhvr additive="base">
                                        <p:cTn id="683" dur="5500"/>
                                        <p:tgtEl>
                                          <p:spTgt spid="93"/>
                                        </p:tgtEl>
                                        <p:attrNameLst>
                                          <p:attrName>ppt_y</p:attrName>
                                        </p:attrNameLst>
                                      </p:cBhvr>
                                      <p:tavLst>
                                        <p:tav tm="0">
                                          <p:val>
                                            <p:strVal val="ppt_y"/>
                                          </p:val>
                                        </p:tav>
                                        <p:tav tm="100000">
                                          <p:val>
                                            <p:strVal val="1+ppt_h/2"/>
                                          </p:val>
                                        </p:tav>
                                      </p:tavLst>
                                    </p:anim>
                                    <p:set>
                                      <p:cBhvr>
                                        <p:cTn id="684" dur="1" fill="hold">
                                          <p:stCondLst>
                                            <p:cond delay="5499"/>
                                          </p:stCondLst>
                                        </p:cTn>
                                        <p:tgtEl>
                                          <p:spTgt spid="93"/>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94"/>
                                        </p:tgtEl>
                                        <p:attrNameLst>
                                          <p:attrName>style.visibility</p:attrName>
                                        </p:attrNameLst>
                                      </p:cBhvr>
                                      <p:to>
                                        <p:strVal val="visible"/>
                                      </p:to>
                                    </p:set>
                                    <p:anim calcmode="lin" valueType="num">
                                      <p:cBhvr>
                                        <p:cTn id="687" dur="4500" fill="hold"/>
                                        <p:tgtEl>
                                          <p:spTgt spid="94"/>
                                        </p:tgtEl>
                                        <p:attrNameLst>
                                          <p:attrName>ppt_w</p:attrName>
                                        </p:attrNameLst>
                                      </p:cBhvr>
                                      <p:tavLst>
                                        <p:tav tm="0">
                                          <p:val>
                                            <p:strVal val="#ppt_w"/>
                                          </p:val>
                                        </p:tav>
                                        <p:tav tm="100000">
                                          <p:val>
                                            <p:strVal val="#ppt_w"/>
                                          </p:val>
                                        </p:tav>
                                      </p:tavLst>
                                    </p:anim>
                                    <p:anim calcmode="lin" valueType="num">
                                      <p:cBhvr>
                                        <p:cTn id="688" dur="4500" fill="hold"/>
                                        <p:tgtEl>
                                          <p:spTgt spid="94"/>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4250" fill="hold"/>
                                        <p:tgtEl>
                                          <p:spTgt spid="94"/>
                                        </p:tgtEl>
                                        <p:attrNameLst>
                                          <p:attrName>r</p:attrName>
                                        </p:attrNameLst>
                                      </p:cBhvr>
                                    </p:animRot>
                                  </p:childTnLst>
                                </p:cTn>
                              </p:par>
                              <p:par>
                                <p:cTn id="691" presetID="2" presetClass="exit" presetSubtype="12" fill="hold" grpId="2" nodeType="withEffect">
                                  <p:stCondLst>
                                    <p:cond delay="0"/>
                                  </p:stCondLst>
                                  <p:childTnLst>
                                    <p:anim calcmode="lin" valueType="num">
                                      <p:cBhvr additive="base">
                                        <p:cTn id="692" dur="5500"/>
                                        <p:tgtEl>
                                          <p:spTgt spid="94"/>
                                        </p:tgtEl>
                                        <p:attrNameLst>
                                          <p:attrName>ppt_x</p:attrName>
                                        </p:attrNameLst>
                                      </p:cBhvr>
                                      <p:tavLst>
                                        <p:tav tm="0">
                                          <p:val>
                                            <p:strVal val="ppt_x"/>
                                          </p:val>
                                        </p:tav>
                                        <p:tav tm="100000">
                                          <p:val>
                                            <p:strVal val="0-ppt_w/2"/>
                                          </p:val>
                                        </p:tav>
                                      </p:tavLst>
                                    </p:anim>
                                    <p:anim calcmode="lin" valueType="num">
                                      <p:cBhvr additive="base">
                                        <p:cTn id="693" dur="5500"/>
                                        <p:tgtEl>
                                          <p:spTgt spid="94"/>
                                        </p:tgtEl>
                                        <p:attrNameLst>
                                          <p:attrName>ppt_y</p:attrName>
                                        </p:attrNameLst>
                                      </p:cBhvr>
                                      <p:tavLst>
                                        <p:tav tm="0">
                                          <p:val>
                                            <p:strVal val="ppt_y"/>
                                          </p:val>
                                        </p:tav>
                                        <p:tav tm="100000">
                                          <p:val>
                                            <p:strVal val="1+ppt_h/2"/>
                                          </p:val>
                                        </p:tav>
                                      </p:tavLst>
                                    </p:anim>
                                    <p:set>
                                      <p:cBhvr>
                                        <p:cTn id="694" dur="1" fill="hold">
                                          <p:stCondLst>
                                            <p:cond delay="5499"/>
                                          </p:stCondLst>
                                        </p:cTn>
                                        <p:tgtEl>
                                          <p:spTgt spid="94"/>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95"/>
                                        </p:tgtEl>
                                        <p:attrNameLst>
                                          <p:attrName>style.visibility</p:attrName>
                                        </p:attrNameLst>
                                      </p:cBhvr>
                                      <p:to>
                                        <p:strVal val="visible"/>
                                      </p:to>
                                    </p:set>
                                    <p:anim calcmode="lin" valueType="num">
                                      <p:cBhvr>
                                        <p:cTn id="697" dur="4500" fill="hold"/>
                                        <p:tgtEl>
                                          <p:spTgt spid="95"/>
                                        </p:tgtEl>
                                        <p:attrNameLst>
                                          <p:attrName>ppt_w</p:attrName>
                                        </p:attrNameLst>
                                      </p:cBhvr>
                                      <p:tavLst>
                                        <p:tav tm="0">
                                          <p:val>
                                            <p:strVal val="#ppt_w"/>
                                          </p:val>
                                        </p:tav>
                                        <p:tav tm="100000">
                                          <p:val>
                                            <p:strVal val="#ppt_w"/>
                                          </p:val>
                                        </p:tav>
                                      </p:tavLst>
                                    </p:anim>
                                    <p:anim calcmode="lin" valueType="num">
                                      <p:cBhvr>
                                        <p:cTn id="698" dur="4500" fill="hold"/>
                                        <p:tgtEl>
                                          <p:spTgt spid="95"/>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4250" fill="hold"/>
                                        <p:tgtEl>
                                          <p:spTgt spid="95"/>
                                        </p:tgtEl>
                                        <p:attrNameLst>
                                          <p:attrName>r</p:attrName>
                                        </p:attrNameLst>
                                      </p:cBhvr>
                                    </p:animRot>
                                  </p:childTnLst>
                                </p:cTn>
                              </p:par>
                              <p:par>
                                <p:cTn id="701" presetID="2" presetClass="exit" presetSubtype="12" fill="hold" grpId="2" nodeType="withEffect">
                                  <p:stCondLst>
                                    <p:cond delay="0"/>
                                  </p:stCondLst>
                                  <p:childTnLst>
                                    <p:anim calcmode="lin" valueType="num">
                                      <p:cBhvr additive="base">
                                        <p:cTn id="702" dur="5500"/>
                                        <p:tgtEl>
                                          <p:spTgt spid="95"/>
                                        </p:tgtEl>
                                        <p:attrNameLst>
                                          <p:attrName>ppt_x</p:attrName>
                                        </p:attrNameLst>
                                      </p:cBhvr>
                                      <p:tavLst>
                                        <p:tav tm="0">
                                          <p:val>
                                            <p:strVal val="ppt_x"/>
                                          </p:val>
                                        </p:tav>
                                        <p:tav tm="100000">
                                          <p:val>
                                            <p:strVal val="0-ppt_w/2"/>
                                          </p:val>
                                        </p:tav>
                                      </p:tavLst>
                                    </p:anim>
                                    <p:anim calcmode="lin" valueType="num">
                                      <p:cBhvr additive="base">
                                        <p:cTn id="703" dur="5500"/>
                                        <p:tgtEl>
                                          <p:spTgt spid="95"/>
                                        </p:tgtEl>
                                        <p:attrNameLst>
                                          <p:attrName>ppt_y</p:attrName>
                                        </p:attrNameLst>
                                      </p:cBhvr>
                                      <p:tavLst>
                                        <p:tav tm="0">
                                          <p:val>
                                            <p:strVal val="ppt_y"/>
                                          </p:val>
                                        </p:tav>
                                        <p:tav tm="100000">
                                          <p:val>
                                            <p:strVal val="1+ppt_h/2"/>
                                          </p:val>
                                        </p:tav>
                                      </p:tavLst>
                                    </p:anim>
                                    <p:set>
                                      <p:cBhvr>
                                        <p:cTn id="704" dur="1" fill="hold">
                                          <p:stCondLst>
                                            <p:cond delay="5499"/>
                                          </p:stCondLst>
                                        </p:cTn>
                                        <p:tgtEl>
                                          <p:spTgt spid="95"/>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96"/>
                                        </p:tgtEl>
                                        <p:attrNameLst>
                                          <p:attrName>style.visibility</p:attrName>
                                        </p:attrNameLst>
                                      </p:cBhvr>
                                      <p:to>
                                        <p:strVal val="visible"/>
                                      </p:to>
                                    </p:set>
                                    <p:anim calcmode="lin" valueType="num">
                                      <p:cBhvr>
                                        <p:cTn id="707" dur="4500" fill="hold"/>
                                        <p:tgtEl>
                                          <p:spTgt spid="96"/>
                                        </p:tgtEl>
                                        <p:attrNameLst>
                                          <p:attrName>ppt_w</p:attrName>
                                        </p:attrNameLst>
                                      </p:cBhvr>
                                      <p:tavLst>
                                        <p:tav tm="0">
                                          <p:val>
                                            <p:strVal val="#ppt_w"/>
                                          </p:val>
                                        </p:tav>
                                        <p:tav tm="100000">
                                          <p:val>
                                            <p:strVal val="#ppt_w"/>
                                          </p:val>
                                        </p:tav>
                                      </p:tavLst>
                                    </p:anim>
                                    <p:anim calcmode="lin" valueType="num">
                                      <p:cBhvr>
                                        <p:cTn id="708" dur="4500" fill="hold"/>
                                        <p:tgtEl>
                                          <p:spTgt spid="96"/>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4250" fill="hold"/>
                                        <p:tgtEl>
                                          <p:spTgt spid="96"/>
                                        </p:tgtEl>
                                        <p:attrNameLst>
                                          <p:attrName>r</p:attrName>
                                        </p:attrNameLst>
                                      </p:cBhvr>
                                    </p:animRot>
                                  </p:childTnLst>
                                </p:cTn>
                              </p:par>
                              <p:par>
                                <p:cTn id="711" presetID="2" presetClass="exit" presetSubtype="12" fill="hold" grpId="2" nodeType="withEffect">
                                  <p:stCondLst>
                                    <p:cond delay="0"/>
                                  </p:stCondLst>
                                  <p:childTnLst>
                                    <p:anim calcmode="lin" valueType="num">
                                      <p:cBhvr additive="base">
                                        <p:cTn id="712" dur="5500"/>
                                        <p:tgtEl>
                                          <p:spTgt spid="96"/>
                                        </p:tgtEl>
                                        <p:attrNameLst>
                                          <p:attrName>ppt_x</p:attrName>
                                        </p:attrNameLst>
                                      </p:cBhvr>
                                      <p:tavLst>
                                        <p:tav tm="0">
                                          <p:val>
                                            <p:strVal val="ppt_x"/>
                                          </p:val>
                                        </p:tav>
                                        <p:tav tm="100000">
                                          <p:val>
                                            <p:strVal val="0-ppt_w/2"/>
                                          </p:val>
                                        </p:tav>
                                      </p:tavLst>
                                    </p:anim>
                                    <p:anim calcmode="lin" valueType="num">
                                      <p:cBhvr additive="base">
                                        <p:cTn id="713" dur="5500"/>
                                        <p:tgtEl>
                                          <p:spTgt spid="96"/>
                                        </p:tgtEl>
                                        <p:attrNameLst>
                                          <p:attrName>ppt_y</p:attrName>
                                        </p:attrNameLst>
                                      </p:cBhvr>
                                      <p:tavLst>
                                        <p:tav tm="0">
                                          <p:val>
                                            <p:strVal val="ppt_y"/>
                                          </p:val>
                                        </p:tav>
                                        <p:tav tm="100000">
                                          <p:val>
                                            <p:strVal val="1+ppt_h/2"/>
                                          </p:val>
                                        </p:tav>
                                      </p:tavLst>
                                    </p:anim>
                                    <p:set>
                                      <p:cBhvr>
                                        <p:cTn id="714" dur="1" fill="hold">
                                          <p:stCondLst>
                                            <p:cond delay="5499"/>
                                          </p:stCondLst>
                                        </p:cTn>
                                        <p:tgtEl>
                                          <p:spTgt spid="96"/>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97"/>
                                        </p:tgtEl>
                                        <p:attrNameLst>
                                          <p:attrName>style.visibility</p:attrName>
                                        </p:attrNameLst>
                                      </p:cBhvr>
                                      <p:to>
                                        <p:strVal val="visible"/>
                                      </p:to>
                                    </p:set>
                                    <p:anim calcmode="lin" valueType="num">
                                      <p:cBhvr>
                                        <p:cTn id="717" dur="4500" fill="hold"/>
                                        <p:tgtEl>
                                          <p:spTgt spid="97"/>
                                        </p:tgtEl>
                                        <p:attrNameLst>
                                          <p:attrName>ppt_w</p:attrName>
                                        </p:attrNameLst>
                                      </p:cBhvr>
                                      <p:tavLst>
                                        <p:tav tm="0">
                                          <p:val>
                                            <p:strVal val="#ppt_w"/>
                                          </p:val>
                                        </p:tav>
                                        <p:tav tm="100000">
                                          <p:val>
                                            <p:strVal val="#ppt_w"/>
                                          </p:val>
                                        </p:tav>
                                      </p:tavLst>
                                    </p:anim>
                                    <p:anim calcmode="lin" valueType="num">
                                      <p:cBhvr>
                                        <p:cTn id="718" dur="4500" fill="hold"/>
                                        <p:tgtEl>
                                          <p:spTgt spid="97"/>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4250" fill="hold"/>
                                        <p:tgtEl>
                                          <p:spTgt spid="97"/>
                                        </p:tgtEl>
                                        <p:attrNameLst>
                                          <p:attrName>r</p:attrName>
                                        </p:attrNameLst>
                                      </p:cBhvr>
                                    </p:animRot>
                                  </p:childTnLst>
                                </p:cTn>
                              </p:par>
                              <p:par>
                                <p:cTn id="721" presetID="2" presetClass="exit" presetSubtype="12" fill="hold" grpId="2" nodeType="withEffect">
                                  <p:stCondLst>
                                    <p:cond delay="0"/>
                                  </p:stCondLst>
                                  <p:childTnLst>
                                    <p:anim calcmode="lin" valueType="num">
                                      <p:cBhvr additive="base">
                                        <p:cTn id="722" dur="5500"/>
                                        <p:tgtEl>
                                          <p:spTgt spid="97"/>
                                        </p:tgtEl>
                                        <p:attrNameLst>
                                          <p:attrName>ppt_x</p:attrName>
                                        </p:attrNameLst>
                                      </p:cBhvr>
                                      <p:tavLst>
                                        <p:tav tm="0">
                                          <p:val>
                                            <p:strVal val="ppt_x"/>
                                          </p:val>
                                        </p:tav>
                                        <p:tav tm="100000">
                                          <p:val>
                                            <p:strVal val="0-ppt_w/2"/>
                                          </p:val>
                                        </p:tav>
                                      </p:tavLst>
                                    </p:anim>
                                    <p:anim calcmode="lin" valueType="num">
                                      <p:cBhvr additive="base">
                                        <p:cTn id="723" dur="5500"/>
                                        <p:tgtEl>
                                          <p:spTgt spid="97"/>
                                        </p:tgtEl>
                                        <p:attrNameLst>
                                          <p:attrName>ppt_y</p:attrName>
                                        </p:attrNameLst>
                                      </p:cBhvr>
                                      <p:tavLst>
                                        <p:tav tm="0">
                                          <p:val>
                                            <p:strVal val="ppt_y"/>
                                          </p:val>
                                        </p:tav>
                                        <p:tav tm="100000">
                                          <p:val>
                                            <p:strVal val="1+ppt_h/2"/>
                                          </p:val>
                                        </p:tav>
                                      </p:tavLst>
                                    </p:anim>
                                    <p:set>
                                      <p:cBhvr>
                                        <p:cTn id="724" dur="1" fill="hold">
                                          <p:stCondLst>
                                            <p:cond delay="5499"/>
                                          </p:stCondLst>
                                        </p:cTn>
                                        <p:tgtEl>
                                          <p:spTgt spid="97"/>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122"/>
                                        </p:tgtEl>
                                        <p:attrNameLst>
                                          <p:attrName>style.visibility</p:attrName>
                                        </p:attrNameLst>
                                      </p:cBhvr>
                                      <p:to>
                                        <p:strVal val="visible"/>
                                      </p:to>
                                    </p:set>
                                    <p:anim calcmode="lin" valueType="num">
                                      <p:cBhvr>
                                        <p:cTn id="727" dur="4500" fill="hold"/>
                                        <p:tgtEl>
                                          <p:spTgt spid="122"/>
                                        </p:tgtEl>
                                        <p:attrNameLst>
                                          <p:attrName>ppt_w</p:attrName>
                                        </p:attrNameLst>
                                      </p:cBhvr>
                                      <p:tavLst>
                                        <p:tav tm="0">
                                          <p:val>
                                            <p:strVal val="#ppt_w"/>
                                          </p:val>
                                        </p:tav>
                                        <p:tav tm="100000">
                                          <p:val>
                                            <p:strVal val="#ppt_w"/>
                                          </p:val>
                                        </p:tav>
                                      </p:tavLst>
                                    </p:anim>
                                    <p:anim calcmode="lin" valueType="num">
                                      <p:cBhvr>
                                        <p:cTn id="728" dur="4500" fill="hold"/>
                                        <p:tgtEl>
                                          <p:spTgt spid="122"/>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4250" fill="hold"/>
                                        <p:tgtEl>
                                          <p:spTgt spid="122"/>
                                        </p:tgtEl>
                                        <p:attrNameLst>
                                          <p:attrName>r</p:attrName>
                                        </p:attrNameLst>
                                      </p:cBhvr>
                                    </p:animRot>
                                  </p:childTnLst>
                                </p:cTn>
                              </p:par>
                              <p:par>
                                <p:cTn id="731" presetID="2" presetClass="exit" presetSubtype="6" fill="hold" grpId="2" nodeType="withEffect">
                                  <p:stCondLst>
                                    <p:cond delay="0"/>
                                  </p:stCondLst>
                                  <p:childTnLst>
                                    <p:anim calcmode="lin" valueType="num">
                                      <p:cBhvr additive="base">
                                        <p:cTn id="732" dur="5500"/>
                                        <p:tgtEl>
                                          <p:spTgt spid="122"/>
                                        </p:tgtEl>
                                        <p:attrNameLst>
                                          <p:attrName>ppt_x</p:attrName>
                                        </p:attrNameLst>
                                      </p:cBhvr>
                                      <p:tavLst>
                                        <p:tav tm="0">
                                          <p:val>
                                            <p:strVal val="ppt_x"/>
                                          </p:val>
                                        </p:tav>
                                        <p:tav tm="100000">
                                          <p:val>
                                            <p:strVal val="1+ppt_w/2"/>
                                          </p:val>
                                        </p:tav>
                                      </p:tavLst>
                                    </p:anim>
                                    <p:anim calcmode="lin" valueType="num">
                                      <p:cBhvr additive="base">
                                        <p:cTn id="733" dur="5500"/>
                                        <p:tgtEl>
                                          <p:spTgt spid="122"/>
                                        </p:tgtEl>
                                        <p:attrNameLst>
                                          <p:attrName>ppt_y</p:attrName>
                                        </p:attrNameLst>
                                      </p:cBhvr>
                                      <p:tavLst>
                                        <p:tav tm="0">
                                          <p:val>
                                            <p:strVal val="ppt_y"/>
                                          </p:val>
                                        </p:tav>
                                        <p:tav tm="100000">
                                          <p:val>
                                            <p:strVal val="1+ppt_h/2"/>
                                          </p:val>
                                        </p:tav>
                                      </p:tavLst>
                                    </p:anim>
                                    <p:set>
                                      <p:cBhvr>
                                        <p:cTn id="734" dur="1" fill="hold">
                                          <p:stCondLst>
                                            <p:cond delay="5499"/>
                                          </p:stCondLst>
                                        </p:cTn>
                                        <p:tgtEl>
                                          <p:spTgt spid="122"/>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133"/>
                                        </p:tgtEl>
                                        <p:attrNameLst>
                                          <p:attrName>style.visibility</p:attrName>
                                        </p:attrNameLst>
                                      </p:cBhvr>
                                      <p:to>
                                        <p:strVal val="visible"/>
                                      </p:to>
                                    </p:set>
                                    <p:anim calcmode="lin" valueType="num">
                                      <p:cBhvr>
                                        <p:cTn id="737" dur="4500" fill="hold"/>
                                        <p:tgtEl>
                                          <p:spTgt spid="133"/>
                                        </p:tgtEl>
                                        <p:attrNameLst>
                                          <p:attrName>ppt_w</p:attrName>
                                        </p:attrNameLst>
                                      </p:cBhvr>
                                      <p:tavLst>
                                        <p:tav tm="0">
                                          <p:val>
                                            <p:strVal val="#ppt_w"/>
                                          </p:val>
                                        </p:tav>
                                        <p:tav tm="100000">
                                          <p:val>
                                            <p:strVal val="#ppt_w"/>
                                          </p:val>
                                        </p:tav>
                                      </p:tavLst>
                                    </p:anim>
                                    <p:anim calcmode="lin" valueType="num">
                                      <p:cBhvr>
                                        <p:cTn id="738" dur="4500" fill="hold"/>
                                        <p:tgtEl>
                                          <p:spTgt spid="133"/>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4250" fill="hold"/>
                                        <p:tgtEl>
                                          <p:spTgt spid="133"/>
                                        </p:tgtEl>
                                        <p:attrNameLst>
                                          <p:attrName>r</p:attrName>
                                        </p:attrNameLst>
                                      </p:cBhvr>
                                    </p:animRot>
                                  </p:childTnLst>
                                </p:cTn>
                              </p:par>
                              <p:par>
                                <p:cTn id="741" presetID="2" presetClass="exit" presetSubtype="6" fill="hold" grpId="2" nodeType="withEffect">
                                  <p:stCondLst>
                                    <p:cond delay="0"/>
                                  </p:stCondLst>
                                  <p:childTnLst>
                                    <p:anim calcmode="lin" valueType="num">
                                      <p:cBhvr additive="base">
                                        <p:cTn id="742" dur="5500"/>
                                        <p:tgtEl>
                                          <p:spTgt spid="133"/>
                                        </p:tgtEl>
                                        <p:attrNameLst>
                                          <p:attrName>ppt_x</p:attrName>
                                        </p:attrNameLst>
                                      </p:cBhvr>
                                      <p:tavLst>
                                        <p:tav tm="0">
                                          <p:val>
                                            <p:strVal val="ppt_x"/>
                                          </p:val>
                                        </p:tav>
                                        <p:tav tm="100000">
                                          <p:val>
                                            <p:strVal val="1+ppt_w/2"/>
                                          </p:val>
                                        </p:tav>
                                      </p:tavLst>
                                    </p:anim>
                                    <p:anim calcmode="lin" valueType="num">
                                      <p:cBhvr additive="base">
                                        <p:cTn id="743" dur="5500"/>
                                        <p:tgtEl>
                                          <p:spTgt spid="133"/>
                                        </p:tgtEl>
                                        <p:attrNameLst>
                                          <p:attrName>ppt_y</p:attrName>
                                        </p:attrNameLst>
                                      </p:cBhvr>
                                      <p:tavLst>
                                        <p:tav tm="0">
                                          <p:val>
                                            <p:strVal val="ppt_y"/>
                                          </p:val>
                                        </p:tav>
                                        <p:tav tm="100000">
                                          <p:val>
                                            <p:strVal val="1+ppt_h/2"/>
                                          </p:val>
                                        </p:tav>
                                      </p:tavLst>
                                    </p:anim>
                                    <p:set>
                                      <p:cBhvr>
                                        <p:cTn id="744" dur="1" fill="hold">
                                          <p:stCondLst>
                                            <p:cond delay="5499"/>
                                          </p:stCondLst>
                                        </p:cTn>
                                        <p:tgtEl>
                                          <p:spTgt spid="133"/>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132"/>
                                        </p:tgtEl>
                                        <p:attrNameLst>
                                          <p:attrName>style.visibility</p:attrName>
                                        </p:attrNameLst>
                                      </p:cBhvr>
                                      <p:to>
                                        <p:strVal val="visible"/>
                                      </p:to>
                                    </p:set>
                                    <p:anim calcmode="lin" valueType="num">
                                      <p:cBhvr>
                                        <p:cTn id="747" dur="4500" fill="hold"/>
                                        <p:tgtEl>
                                          <p:spTgt spid="132"/>
                                        </p:tgtEl>
                                        <p:attrNameLst>
                                          <p:attrName>ppt_w</p:attrName>
                                        </p:attrNameLst>
                                      </p:cBhvr>
                                      <p:tavLst>
                                        <p:tav tm="0">
                                          <p:val>
                                            <p:strVal val="#ppt_w"/>
                                          </p:val>
                                        </p:tav>
                                        <p:tav tm="100000">
                                          <p:val>
                                            <p:strVal val="#ppt_w"/>
                                          </p:val>
                                        </p:tav>
                                      </p:tavLst>
                                    </p:anim>
                                    <p:anim calcmode="lin" valueType="num">
                                      <p:cBhvr>
                                        <p:cTn id="748" dur="4500" fill="hold"/>
                                        <p:tgtEl>
                                          <p:spTgt spid="132"/>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4250" fill="hold"/>
                                        <p:tgtEl>
                                          <p:spTgt spid="132"/>
                                        </p:tgtEl>
                                        <p:attrNameLst>
                                          <p:attrName>r</p:attrName>
                                        </p:attrNameLst>
                                      </p:cBhvr>
                                    </p:animRot>
                                  </p:childTnLst>
                                </p:cTn>
                              </p:par>
                              <p:par>
                                <p:cTn id="751" presetID="2" presetClass="exit" presetSubtype="6" fill="hold" grpId="2" nodeType="withEffect">
                                  <p:stCondLst>
                                    <p:cond delay="0"/>
                                  </p:stCondLst>
                                  <p:childTnLst>
                                    <p:anim calcmode="lin" valueType="num">
                                      <p:cBhvr additive="base">
                                        <p:cTn id="752" dur="5500"/>
                                        <p:tgtEl>
                                          <p:spTgt spid="132"/>
                                        </p:tgtEl>
                                        <p:attrNameLst>
                                          <p:attrName>ppt_x</p:attrName>
                                        </p:attrNameLst>
                                      </p:cBhvr>
                                      <p:tavLst>
                                        <p:tav tm="0">
                                          <p:val>
                                            <p:strVal val="ppt_x"/>
                                          </p:val>
                                        </p:tav>
                                        <p:tav tm="100000">
                                          <p:val>
                                            <p:strVal val="1+ppt_w/2"/>
                                          </p:val>
                                        </p:tav>
                                      </p:tavLst>
                                    </p:anim>
                                    <p:anim calcmode="lin" valueType="num">
                                      <p:cBhvr additive="base">
                                        <p:cTn id="753" dur="5500"/>
                                        <p:tgtEl>
                                          <p:spTgt spid="132"/>
                                        </p:tgtEl>
                                        <p:attrNameLst>
                                          <p:attrName>ppt_y</p:attrName>
                                        </p:attrNameLst>
                                      </p:cBhvr>
                                      <p:tavLst>
                                        <p:tav tm="0">
                                          <p:val>
                                            <p:strVal val="ppt_y"/>
                                          </p:val>
                                        </p:tav>
                                        <p:tav tm="100000">
                                          <p:val>
                                            <p:strVal val="1+ppt_h/2"/>
                                          </p:val>
                                        </p:tav>
                                      </p:tavLst>
                                    </p:anim>
                                    <p:set>
                                      <p:cBhvr>
                                        <p:cTn id="754" dur="1" fill="hold">
                                          <p:stCondLst>
                                            <p:cond delay="5499"/>
                                          </p:stCondLst>
                                        </p:cTn>
                                        <p:tgtEl>
                                          <p:spTgt spid="132"/>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131"/>
                                        </p:tgtEl>
                                        <p:attrNameLst>
                                          <p:attrName>style.visibility</p:attrName>
                                        </p:attrNameLst>
                                      </p:cBhvr>
                                      <p:to>
                                        <p:strVal val="visible"/>
                                      </p:to>
                                    </p:set>
                                    <p:anim calcmode="lin" valueType="num">
                                      <p:cBhvr>
                                        <p:cTn id="757" dur="4500" fill="hold"/>
                                        <p:tgtEl>
                                          <p:spTgt spid="131"/>
                                        </p:tgtEl>
                                        <p:attrNameLst>
                                          <p:attrName>ppt_w</p:attrName>
                                        </p:attrNameLst>
                                      </p:cBhvr>
                                      <p:tavLst>
                                        <p:tav tm="0">
                                          <p:val>
                                            <p:strVal val="#ppt_w"/>
                                          </p:val>
                                        </p:tav>
                                        <p:tav tm="100000">
                                          <p:val>
                                            <p:strVal val="#ppt_w"/>
                                          </p:val>
                                        </p:tav>
                                      </p:tavLst>
                                    </p:anim>
                                    <p:anim calcmode="lin" valueType="num">
                                      <p:cBhvr>
                                        <p:cTn id="758" dur="4500" fill="hold"/>
                                        <p:tgtEl>
                                          <p:spTgt spid="131"/>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4250" fill="hold"/>
                                        <p:tgtEl>
                                          <p:spTgt spid="131"/>
                                        </p:tgtEl>
                                        <p:attrNameLst>
                                          <p:attrName>r</p:attrName>
                                        </p:attrNameLst>
                                      </p:cBhvr>
                                    </p:animRot>
                                  </p:childTnLst>
                                </p:cTn>
                              </p:par>
                              <p:par>
                                <p:cTn id="761" presetID="2" presetClass="exit" presetSubtype="6" fill="hold" grpId="2" nodeType="withEffect">
                                  <p:stCondLst>
                                    <p:cond delay="0"/>
                                  </p:stCondLst>
                                  <p:childTnLst>
                                    <p:anim calcmode="lin" valueType="num">
                                      <p:cBhvr additive="base">
                                        <p:cTn id="762" dur="5500"/>
                                        <p:tgtEl>
                                          <p:spTgt spid="131"/>
                                        </p:tgtEl>
                                        <p:attrNameLst>
                                          <p:attrName>ppt_x</p:attrName>
                                        </p:attrNameLst>
                                      </p:cBhvr>
                                      <p:tavLst>
                                        <p:tav tm="0">
                                          <p:val>
                                            <p:strVal val="ppt_x"/>
                                          </p:val>
                                        </p:tav>
                                        <p:tav tm="100000">
                                          <p:val>
                                            <p:strVal val="1+ppt_w/2"/>
                                          </p:val>
                                        </p:tav>
                                      </p:tavLst>
                                    </p:anim>
                                    <p:anim calcmode="lin" valueType="num">
                                      <p:cBhvr additive="base">
                                        <p:cTn id="763" dur="5500"/>
                                        <p:tgtEl>
                                          <p:spTgt spid="131"/>
                                        </p:tgtEl>
                                        <p:attrNameLst>
                                          <p:attrName>ppt_y</p:attrName>
                                        </p:attrNameLst>
                                      </p:cBhvr>
                                      <p:tavLst>
                                        <p:tav tm="0">
                                          <p:val>
                                            <p:strVal val="ppt_y"/>
                                          </p:val>
                                        </p:tav>
                                        <p:tav tm="100000">
                                          <p:val>
                                            <p:strVal val="1+ppt_h/2"/>
                                          </p:val>
                                        </p:tav>
                                      </p:tavLst>
                                    </p:anim>
                                    <p:set>
                                      <p:cBhvr>
                                        <p:cTn id="764" dur="1" fill="hold">
                                          <p:stCondLst>
                                            <p:cond delay="5499"/>
                                          </p:stCondLst>
                                        </p:cTn>
                                        <p:tgtEl>
                                          <p:spTgt spid="131"/>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130"/>
                                        </p:tgtEl>
                                        <p:attrNameLst>
                                          <p:attrName>style.visibility</p:attrName>
                                        </p:attrNameLst>
                                      </p:cBhvr>
                                      <p:to>
                                        <p:strVal val="visible"/>
                                      </p:to>
                                    </p:set>
                                    <p:anim calcmode="lin" valueType="num">
                                      <p:cBhvr>
                                        <p:cTn id="767" dur="4500" fill="hold"/>
                                        <p:tgtEl>
                                          <p:spTgt spid="130"/>
                                        </p:tgtEl>
                                        <p:attrNameLst>
                                          <p:attrName>ppt_w</p:attrName>
                                        </p:attrNameLst>
                                      </p:cBhvr>
                                      <p:tavLst>
                                        <p:tav tm="0">
                                          <p:val>
                                            <p:strVal val="#ppt_w"/>
                                          </p:val>
                                        </p:tav>
                                        <p:tav tm="100000">
                                          <p:val>
                                            <p:strVal val="#ppt_w"/>
                                          </p:val>
                                        </p:tav>
                                      </p:tavLst>
                                    </p:anim>
                                    <p:anim calcmode="lin" valueType="num">
                                      <p:cBhvr>
                                        <p:cTn id="768" dur="4500" fill="hold"/>
                                        <p:tgtEl>
                                          <p:spTgt spid="130"/>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4250" fill="hold"/>
                                        <p:tgtEl>
                                          <p:spTgt spid="130"/>
                                        </p:tgtEl>
                                        <p:attrNameLst>
                                          <p:attrName>r</p:attrName>
                                        </p:attrNameLst>
                                      </p:cBhvr>
                                    </p:animRot>
                                  </p:childTnLst>
                                </p:cTn>
                              </p:par>
                              <p:par>
                                <p:cTn id="771" presetID="2" presetClass="exit" presetSubtype="6" fill="hold" grpId="2" nodeType="withEffect">
                                  <p:stCondLst>
                                    <p:cond delay="0"/>
                                  </p:stCondLst>
                                  <p:childTnLst>
                                    <p:anim calcmode="lin" valueType="num">
                                      <p:cBhvr additive="base">
                                        <p:cTn id="772" dur="5500"/>
                                        <p:tgtEl>
                                          <p:spTgt spid="130"/>
                                        </p:tgtEl>
                                        <p:attrNameLst>
                                          <p:attrName>ppt_x</p:attrName>
                                        </p:attrNameLst>
                                      </p:cBhvr>
                                      <p:tavLst>
                                        <p:tav tm="0">
                                          <p:val>
                                            <p:strVal val="ppt_x"/>
                                          </p:val>
                                        </p:tav>
                                        <p:tav tm="100000">
                                          <p:val>
                                            <p:strVal val="1+ppt_w/2"/>
                                          </p:val>
                                        </p:tav>
                                      </p:tavLst>
                                    </p:anim>
                                    <p:anim calcmode="lin" valueType="num">
                                      <p:cBhvr additive="base">
                                        <p:cTn id="773" dur="5500"/>
                                        <p:tgtEl>
                                          <p:spTgt spid="130"/>
                                        </p:tgtEl>
                                        <p:attrNameLst>
                                          <p:attrName>ppt_y</p:attrName>
                                        </p:attrNameLst>
                                      </p:cBhvr>
                                      <p:tavLst>
                                        <p:tav tm="0">
                                          <p:val>
                                            <p:strVal val="ppt_y"/>
                                          </p:val>
                                        </p:tav>
                                        <p:tav tm="100000">
                                          <p:val>
                                            <p:strVal val="1+ppt_h/2"/>
                                          </p:val>
                                        </p:tav>
                                      </p:tavLst>
                                    </p:anim>
                                    <p:set>
                                      <p:cBhvr>
                                        <p:cTn id="774" dur="1" fill="hold">
                                          <p:stCondLst>
                                            <p:cond delay="5499"/>
                                          </p:stCondLst>
                                        </p:cTn>
                                        <p:tgtEl>
                                          <p:spTgt spid="130"/>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129"/>
                                        </p:tgtEl>
                                        <p:attrNameLst>
                                          <p:attrName>style.visibility</p:attrName>
                                        </p:attrNameLst>
                                      </p:cBhvr>
                                      <p:to>
                                        <p:strVal val="visible"/>
                                      </p:to>
                                    </p:set>
                                    <p:anim calcmode="lin" valueType="num">
                                      <p:cBhvr>
                                        <p:cTn id="777" dur="4500" fill="hold"/>
                                        <p:tgtEl>
                                          <p:spTgt spid="129"/>
                                        </p:tgtEl>
                                        <p:attrNameLst>
                                          <p:attrName>ppt_w</p:attrName>
                                        </p:attrNameLst>
                                      </p:cBhvr>
                                      <p:tavLst>
                                        <p:tav tm="0">
                                          <p:val>
                                            <p:strVal val="#ppt_w"/>
                                          </p:val>
                                        </p:tav>
                                        <p:tav tm="100000">
                                          <p:val>
                                            <p:strVal val="#ppt_w"/>
                                          </p:val>
                                        </p:tav>
                                      </p:tavLst>
                                    </p:anim>
                                    <p:anim calcmode="lin" valueType="num">
                                      <p:cBhvr>
                                        <p:cTn id="778" dur="4500" fill="hold"/>
                                        <p:tgtEl>
                                          <p:spTgt spid="129"/>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4250" fill="hold"/>
                                        <p:tgtEl>
                                          <p:spTgt spid="129"/>
                                        </p:tgtEl>
                                        <p:attrNameLst>
                                          <p:attrName>r</p:attrName>
                                        </p:attrNameLst>
                                      </p:cBhvr>
                                    </p:animRot>
                                  </p:childTnLst>
                                </p:cTn>
                              </p:par>
                              <p:par>
                                <p:cTn id="781" presetID="2" presetClass="exit" presetSubtype="6" fill="hold" grpId="2" nodeType="withEffect">
                                  <p:stCondLst>
                                    <p:cond delay="0"/>
                                  </p:stCondLst>
                                  <p:childTnLst>
                                    <p:anim calcmode="lin" valueType="num">
                                      <p:cBhvr additive="base">
                                        <p:cTn id="782" dur="5500"/>
                                        <p:tgtEl>
                                          <p:spTgt spid="129"/>
                                        </p:tgtEl>
                                        <p:attrNameLst>
                                          <p:attrName>ppt_x</p:attrName>
                                        </p:attrNameLst>
                                      </p:cBhvr>
                                      <p:tavLst>
                                        <p:tav tm="0">
                                          <p:val>
                                            <p:strVal val="ppt_x"/>
                                          </p:val>
                                        </p:tav>
                                        <p:tav tm="100000">
                                          <p:val>
                                            <p:strVal val="1+ppt_w/2"/>
                                          </p:val>
                                        </p:tav>
                                      </p:tavLst>
                                    </p:anim>
                                    <p:anim calcmode="lin" valueType="num">
                                      <p:cBhvr additive="base">
                                        <p:cTn id="783" dur="5500"/>
                                        <p:tgtEl>
                                          <p:spTgt spid="129"/>
                                        </p:tgtEl>
                                        <p:attrNameLst>
                                          <p:attrName>ppt_y</p:attrName>
                                        </p:attrNameLst>
                                      </p:cBhvr>
                                      <p:tavLst>
                                        <p:tav tm="0">
                                          <p:val>
                                            <p:strVal val="ppt_y"/>
                                          </p:val>
                                        </p:tav>
                                        <p:tav tm="100000">
                                          <p:val>
                                            <p:strVal val="1+ppt_h/2"/>
                                          </p:val>
                                        </p:tav>
                                      </p:tavLst>
                                    </p:anim>
                                    <p:set>
                                      <p:cBhvr>
                                        <p:cTn id="784" dur="1" fill="hold">
                                          <p:stCondLst>
                                            <p:cond delay="5499"/>
                                          </p:stCondLst>
                                        </p:cTn>
                                        <p:tgtEl>
                                          <p:spTgt spid="129"/>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128"/>
                                        </p:tgtEl>
                                        <p:attrNameLst>
                                          <p:attrName>style.visibility</p:attrName>
                                        </p:attrNameLst>
                                      </p:cBhvr>
                                      <p:to>
                                        <p:strVal val="visible"/>
                                      </p:to>
                                    </p:set>
                                    <p:anim calcmode="lin" valueType="num">
                                      <p:cBhvr>
                                        <p:cTn id="787" dur="4500" fill="hold"/>
                                        <p:tgtEl>
                                          <p:spTgt spid="128"/>
                                        </p:tgtEl>
                                        <p:attrNameLst>
                                          <p:attrName>ppt_w</p:attrName>
                                        </p:attrNameLst>
                                      </p:cBhvr>
                                      <p:tavLst>
                                        <p:tav tm="0">
                                          <p:val>
                                            <p:strVal val="#ppt_w"/>
                                          </p:val>
                                        </p:tav>
                                        <p:tav tm="100000">
                                          <p:val>
                                            <p:strVal val="#ppt_w"/>
                                          </p:val>
                                        </p:tav>
                                      </p:tavLst>
                                    </p:anim>
                                    <p:anim calcmode="lin" valueType="num">
                                      <p:cBhvr>
                                        <p:cTn id="788" dur="4500" fill="hold"/>
                                        <p:tgtEl>
                                          <p:spTgt spid="128"/>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4250" fill="hold"/>
                                        <p:tgtEl>
                                          <p:spTgt spid="128"/>
                                        </p:tgtEl>
                                        <p:attrNameLst>
                                          <p:attrName>r</p:attrName>
                                        </p:attrNameLst>
                                      </p:cBhvr>
                                    </p:animRot>
                                  </p:childTnLst>
                                </p:cTn>
                              </p:par>
                              <p:par>
                                <p:cTn id="791" presetID="2" presetClass="exit" presetSubtype="6" fill="hold" grpId="2" nodeType="withEffect">
                                  <p:stCondLst>
                                    <p:cond delay="0"/>
                                  </p:stCondLst>
                                  <p:childTnLst>
                                    <p:anim calcmode="lin" valueType="num">
                                      <p:cBhvr additive="base">
                                        <p:cTn id="792" dur="5500"/>
                                        <p:tgtEl>
                                          <p:spTgt spid="128"/>
                                        </p:tgtEl>
                                        <p:attrNameLst>
                                          <p:attrName>ppt_x</p:attrName>
                                        </p:attrNameLst>
                                      </p:cBhvr>
                                      <p:tavLst>
                                        <p:tav tm="0">
                                          <p:val>
                                            <p:strVal val="ppt_x"/>
                                          </p:val>
                                        </p:tav>
                                        <p:tav tm="100000">
                                          <p:val>
                                            <p:strVal val="1+ppt_w/2"/>
                                          </p:val>
                                        </p:tav>
                                      </p:tavLst>
                                    </p:anim>
                                    <p:anim calcmode="lin" valueType="num">
                                      <p:cBhvr additive="base">
                                        <p:cTn id="793" dur="5500"/>
                                        <p:tgtEl>
                                          <p:spTgt spid="128"/>
                                        </p:tgtEl>
                                        <p:attrNameLst>
                                          <p:attrName>ppt_y</p:attrName>
                                        </p:attrNameLst>
                                      </p:cBhvr>
                                      <p:tavLst>
                                        <p:tav tm="0">
                                          <p:val>
                                            <p:strVal val="ppt_y"/>
                                          </p:val>
                                        </p:tav>
                                        <p:tav tm="100000">
                                          <p:val>
                                            <p:strVal val="1+ppt_h/2"/>
                                          </p:val>
                                        </p:tav>
                                      </p:tavLst>
                                    </p:anim>
                                    <p:set>
                                      <p:cBhvr>
                                        <p:cTn id="794" dur="1" fill="hold">
                                          <p:stCondLst>
                                            <p:cond delay="5499"/>
                                          </p:stCondLst>
                                        </p:cTn>
                                        <p:tgtEl>
                                          <p:spTgt spid="128"/>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127"/>
                                        </p:tgtEl>
                                        <p:attrNameLst>
                                          <p:attrName>style.visibility</p:attrName>
                                        </p:attrNameLst>
                                      </p:cBhvr>
                                      <p:to>
                                        <p:strVal val="visible"/>
                                      </p:to>
                                    </p:set>
                                    <p:anim calcmode="lin" valueType="num">
                                      <p:cBhvr>
                                        <p:cTn id="797" dur="4500" fill="hold"/>
                                        <p:tgtEl>
                                          <p:spTgt spid="127"/>
                                        </p:tgtEl>
                                        <p:attrNameLst>
                                          <p:attrName>ppt_w</p:attrName>
                                        </p:attrNameLst>
                                      </p:cBhvr>
                                      <p:tavLst>
                                        <p:tav tm="0">
                                          <p:val>
                                            <p:strVal val="#ppt_w"/>
                                          </p:val>
                                        </p:tav>
                                        <p:tav tm="100000">
                                          <p:val>
                                            <p:strVal val="#ppt_w"/>
                                          </p:val>
                                        </p:tav>
                                      </p:tavLst>
                                    </p:anim>
                                    <p:anim calcmode="lin" valueType="num">
                                      <p:cBhvr>
                                        <p:cTn id="798" dur="4500" fill="hold"/>
                                        <p:tgtEl>
                                          <p:spTgt spid="127"/>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4250" fill="hold"/>
                                        <p:tgtEl>
                                          <p:spTgt spid="127"/>
                                        </p:tgtEl>
                                        <p:attrNameLst>
                                          <p:attrName>r</p:attrName>
                                        </p:attrNameLst>
                                      </p:cBhvr>
                                    </p:animRot>
                                  </p:childTnLst>
                                </p:cTn>
                              </p:par>
                              <p:par>
                                <p:cTn id="801" presetID="2" presetClass="exit" presetSubtype="6" fill="hold" grpId="2" nodeType="withEffect">
                                  <p:stCondLst>
                                    <p:cond delay="0"/>
                                  </p:stCondLst>
                                  <p:childTnLst>
                                    <p:anim calcmode="lin" valueType="num">
                                      <p:cBhvr additive="base">
                                        <p:cTn id="802" dur="5500"/>
                                        <p:tgtEl>
                                          <p:spTgt spid="127"/>
                                        </p:tgtEl>
                                        <p:attrNameLst>
                                          <p:attrName>ppt_x</p:attrName>
                                        </p:attrNameLst>
                                      </p:cBhvr>
                                      <p:tavLst>
                                        <p:tav tm="0">
                                          <p:val>
                                            <p:strVal val="ppt_x"/>
                                          </p:val>
                                        </p:tav>
                                        <p:tav tm="100000">
                                          <p:val>
                                            <p:strVal val="1+ppt_w/2"/>
                                          </p:val>
                                        </p:tav>
                                      </p:tavLst>
                                    </p:anim>
                                    <p:anim calcmode="lin" valueType="num">
                                      <p:cBhvr additive="base">
                                        <p:cTn id="803" dur="5500"/>
                                        <p:tgtEl>
                                          <p:spTgt spid="127"/>
                                        </p:tgtEl>
                                        <p:attrNameLst>
                                          <p:attrName>ppt_y</p:attrName>
                                        </p:attrNameLst>
                                      </p:cBhvr>
                                      <p:tavLst>
                                        <p:tav tm="0">
                                          <p:val>
                                            <p:strVal val="ppt_y"/>
                                          </p:val>
                                        </p:tav>
                                        <p:tav tm="100000">
                                          <p:val>
                                            <p:strVal val="1+ppt_h/2"/>
                                          </p:val>
                                        </p:tav>
                                      </p:tavLst>
                                    </p:anim>
                                    <p:set>
                                      <p:cBhvr>
                                        <p:cTn id="804" dur="1" fill="hold">
                                          <p:stCondLst>
                                            <p:cond delay="5499"/>
                                          </p:stCondLst>
                                        </p:cTn>
                                        <p:tgtEl>
                                          <p:spTgt spid="127"/>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126"/>
                                        </p:tgtEl>
                                        <p:attrNameLst>
                                          <p:attrName>style.visibility</p:attrName>
                                        </p:attrNameLst>
                                      </p:cBhvr>
                                      <p:to>
                                        <p:strVal val="visible"/>
                                      </p:to>
                                    </p:set>
                                    <p:anim calcmode="lin" valueType="num">
                                      <p:cBhvr>
                                        <p:cTn id="807" dur="4500" fill="hold"/>
                                        <p:tgtEl>
                                          <p:spTgt spid="126"/>
                                        </p:tgtEl>
                                        <p:attrNameLst>
                                          <p:attrName>ppt_w</p:attrName>
                                        </p:attrNameLst>
                                      </p:cBhvr>
                                      <p:tavLst>
                                        <p:tav tm="0">
                                          <p:val>
                                            <p:strVal val="#ppt_w"/>
                                          </p:val>
                                        </p:tav>
                                        <p:tav tm="100000">
                                          <p:val>
                                            <p:strVal val="#ppt_w"/>
                                          </p:val>
                                        </p:tav>
                                      </p:tavLst>
                                    </p:anim>
                                    <p:anim calcmode="lin" valueType="num">
                                      <p:cBhvr>
                                        <p:cTn id="808" dur="4500" fill="hold"/>
                                        <p:tgtEl>
                                          <p:spTgt spid="126"/>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4250" fill="hold"/>
                                        <p:tgtEl>
                                          <p:spTgt spid="126"/>
                                        </p:tgtEl>
                                        <p:attrNameLst>
                                          <p:attrName>r</p:attrName>
                                        </p:attrNameLst>
                                      </p:cBhvr>
                                    </p:animRot>
                                  </p:childTnLst>
                                </p:cTn>
                              </p:par>
                              <p:par>
                                <p:cTn id="811" presetID="2" presetClass="exit" presetSubtype="6" fill="hold" grpId="2" nodeType="withEffect">
                                  <p:stCondLst>
                                    <p:cond delay="0"/>
                                  </p:stCondLst>
                                  <p:childTnLst>
                                    <p:anim calcmode="lin" valueType="num">
                                      <p:cBhvr additive="base">
                                        <p:cTn id="812" dur="5500"/>
                                        <p:tgtEl>
                                          <p:spTgt spid="126"/>
                                        </p:tgtEl>
                                        <p:attrNameLst>
                                          <p:attrName>ppt_x</p:attrName>
                                        </p:attrNameLst>
                                      </p:cBhvr>
                                      <p:tavLst>
                                        <p:tav tm="0">
                                          <p:val>
                                            <p:strVal val="ppt_x"/>
                                          </p:val>
                                        </p:tav>
                                        <p:tav tm="100000">
                                          <p:val>
                                            <p:strVal val="1+ppt_w/2"/>
                                          </p:val>
                                        </p:tav>
                                      </p:tavLst>
                                    </p:anim>
                                    <p:anim calcmode="lin" valueType="num">
                                      <p:cBhvr additive="base">
                                        <p:cTn id="813" dur="5500"/>
                                        <p:tgtEl>
                                          <p:spTgt spid="126"/>
                                        </p:tgtEl>
                                        <p:attrNameLst>
                                          <p:attrName>ppt_y</p:attrName>
                                        </p:attrNameLst>
                                      </p:cBhvr>
                                      <p:tavLst>
                                        <p:tav tm="0">
                                          <p:val>
                                            <p:strVal val="ppt_y"/>
                                          </p:val>
                                        </p:tav>
                                        <p:tav tm="100000">
                                          <p:val>
                                            <p:strVal val="1+ppt_h/2"/>
                                          </p:val>
                                        </p:tav>
                                      </p:tavLst>
                                    </p:anim>
                                    <p:set>
                                      <p:cBhvr>
                                        <p:cTn id="814" dur="1" fill="hold">
                                          <p:stCondLst>
                                            <p:cond delay="5499"/>
                                          </p:stCondLst>
                                        </p:cTn>
                                        <p:tgtEl>
                                          <p:spTgt spid="126"/>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125"/>
                                        </p:tgtEl>
                                        <p:attrNameLst>
                                          <p:attrName>style.visibility</p:attrName>
                                        </p:attrNameLst>
                                      </p:cBhvr>
                                      <p:to>
                                        <p:strVal val="visible"/>
                                      </p:to>
                                    </p:set>
                                    <p:anim calcmode="lin" valueType="num">
                                      <p:cBhvr>
                                        <p:cTn id="817" dur="4500" fill="hold"/>
                                        <p:tgtEl>
                                          <p:spTgt spid="125"/>
                                        </p:tgtEl>
                                        <p:attrNameLst>
                                          <p:attrName>ppt_w</p:attrName>
                                        </p:attrNameLst>
                                      </p:cBhvr>
                                      <p:tavLst>
                                        <p:tav tm="0">
                                          <p:val>
                                            <p:strVal val="#ppt_w"/>
                                          </p:val>
                                        </p:tav>
                                        <p:tav tm="100000">
                                          <p:val>
                                            <p:strVal val="#ppt_w"/>
                                          </p:val>
                                        </p:tav>
                                      </p:tavLst>
                                    </p:anim>
                                    <p:anim calcmode="lin" valueType="num">
                                      <p:cBhvr>
                                        <p:cTn id="818" dur="4500" fill="hold"/>
                                        <p:tgtEl>
                                          <p:spTgt spid="125"/>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4250" fill="hold"/>
                                        <p:tgtEl>
                                          <p:spTgt spid="125"/>
                                        </p:tgtEl>
                                        <p:attrNameLst>
                                          <p:attrName>r</p:attrName>
                                        </p:attrNameLst>
                                      </p:cBhvr>
                                    </p:animRot>
                                  </p:childTnLst>
                                </p:cTn>
                              </p:par>
                              <p:par>
                                <p:cTn id="821" presetID="2" presetClass="exit" presetSubtype="6" fill="hold" grpId="2" nodeType="withEffect">
                                  <p:stCondLst>
                                    <p:cond delay="0"/>
                                  </p:stCondLst>
                                  <p:childTnLst>
                                    <p:anim calcmode="lin" valueType="num">
                                      <p:cBhvr additive="base">
                                        <p:cTn id="822" dur="5500"/>
                                        <p:tgtEl>
                                          <p:spTgt spid="125"/>
                                        </p:tgtEl>
                                        <p:attrNameLst>
                                          <p:attrName>ppt_x</p:attrName>
                                        </p:attrNameLst>
                                      </p:cBhvr>
                                      <p:tavLst>
                                        <p:tav tm="0">
                                          <p:val>
                                            <p:strVal val="ppt_x"/>
                                          </p:val>
                                        </p:tav>
                                        <p:tav tm="100000">
                                          <p:val>
                                            <p:strVal val="1+ppt_w/2"/>
                                          </p:val>
                                        </p:tav>
                                      </p:tavLst>
                                    </p:anim>
                                    <p:anim calcmode="lin" valueType="num">
                                      <p:cBhvr additive="base">
                                        <p:cTn id="823" dur="5500"/>
                                        <p:tgtEl>
                                          <p:spTgt spid="125"/>
                                        </p:tgtEl>
                                        <p:attrNameLst>
                                          <p:attrName>ppt_y</p:attrName>
                                        </p:attrNameLst>
                                      </p:cBhvr>
                                      <p:tavLst>
                                        <p:tav tm="0">
                                          <p:val>
                                            <p:strVal val="ppt_y"/>
                                          </p:val>
                                        </p:tav>
                                        <p:tav tm="100000">
                                          <p:val>
                                            <p:strVal val="1+ppt_h/2"/>
                                          </p:val>
                                        </p:tav>
                                      </p:tavLst>
                                    </p:anim>
                                    <p:set>
                                      <p:cBhvr>
                                        <p:cTn id="824" dur="1" fill="hold">
                                          <p:stCondLst>
                                            <p:cond delay="5499"/>
                                          </p:stCondLst>
                                        </p:cTn>
                                        <p:tgtEl>
                                          <p:spTgt spid="125"/>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124"/>
                                        </p:tgtEl>
                                        <p:attrNameLst>
                                          <p:attrName>style.visibility</p:attrName>
                                        </p:attrNameLst>
                                      </p:cBhvr>
                                      <p:to>
                                        <p:strVal val="visible"/>
                                      </p:to>
                                    </p:set>
                                    <p:anim calcmode="lin" valueType="num">
                                      <p:cBhvr>
                                        <p:cTn id="827" dur="4500" fill="hold"/>
                                        <p:tgtEl>
                                          <p:spTgt spid="124"/>
                                        </p:tgtEl>
                                        <p:attrNameLst>
                                          <p:attrName>ppt_w</p:attrName>
                                        </p:attrNameLst>
                                      </p:cBhvr>
                                      <p:tavLst>
                                        <p:tav tm="0">
                                          <p:val>
                                            <p:strVal val="#ppt_w"/>
                                          </p:val>
                                        </p:tav>
                                        <p:tav tm="100000">
                                          <p:val>
                                            <p:strVal val="#ppt_w"/>
                                          </p:val>
                                        </p:tav>
                                      </p:tavLst>
                                    </p:anim>
                                    <p:anim calcmode="lin" valueType="num">
                                      <p:cBhvr>
                                        <p:cTn id="828" dur="4500" fill="hold"/>
                                        <p:tgtEl>
                                          <p:spTgt spid="124"/>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4250" fill="hold"/>
                                        <p:tgtEl>
                                          <p:spTgt spid="124"/>
                                        </p:tgtEl>
                                        <p:attrNameLst>
                                          <p:attrName>r</p:attrName>
                                        </p:attrNameLst>
                                      </p:cBhvr>
                                    </p:animRot>
                                  </p:childTnLst>
                                </p:cTn>
                              </p:par>
                              <p:par>
                                <p:cTn id="831" presetID="2" presetClass="exit" presetSubtype="6" fill="hold" grpId="2" nodeType="withEffect">
                                  <p:stCondLst>
                                    <p:cond delay="0"/>
                                  </p:stCondLst>
                                  <p:childTnLst>
                                    <p:anim calcmode="lin" valueType="num">
                                      <p:cBhvr additive="base">
                                        <p:cTn id="832" dur="5500"/>
                                        <p:tgtEl>
                                          <p:spTgt spid="124"/>
                                        </p:tgtEl>
                                        <p:attrNameLst>
                                          <p:attrName>ppt_x</p:attrName>
                                        </p:attrNameLst>
                                      </p:cBhvr>
                                      <p:tavLst>
                                        <p:tav tm="0">
                                          <p:val>
                                            <p:strVal val="ppt_x"/>
                                          </p:val>
                                        </p:tav>
                                        <p:tav tm="100000">
                                          <p:val>
                                            <p:strVal val="1+ppt_w/2"/>
                                          </p:val>
                                        </p:tav>
                                      </p:tavLst>
                                    </p:anim>
                                    <p:anim calcmode="lin" valueType="num">
                                      <p:cBhvr additive="base">
                                        <p:cTn id="833" dur="5500"/>
                                        <p:tgtEl>
                                          <p:spTgt spid="124"/>
                                        </p:tgtEl>
                                        <p:attrNameLst>
                                          <p:attrName>ppt_y</p:attrName>
                                        </p:attrNameLst>
                                      </p:cBhvr>
                                      <p:tavLst>
                                        <p:tav tm="0">
                                          <p:val>
                                            <p:strVal val="ppt_y"/>
                                          </p:val>
                                        </p:tav>
                                        <p:tav tm="100000">
                                          <p:val>
                                            <p:strVal val="1+ppt_h/2"/>
                                          </p:val>
                                        </p:tav>
                                      </p:tavLst>
                                    </p:anim>
                                    <p:set>
                                      <p:cBhvr>
                                        <p:cTn id="834" dur="1" fill="hold">
                                          <p:stCondLst>
                                            <p:cond delay="5499"/>
                                          </p:stCondLst>
                                        </p:cTn>
                                        <p:tgtEl>
                                          <p:spTgt spid="124"/>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123"/>
                                        </p:tgtEl>
                                        <p:attrNameLst>
                                          <p:attrName>style.visibility</p:attrName>
                                        </p:attrNameLst>
                                      </p:cBhvr>
                                      <p:to>
                                        <p:strVal val="visible"/>
                                      </p:to>
                                    </p:set>
                                    <p:anim calcmode="lin" valueType="num">
                                      <p:cBhvr>
                                        <p:cTn id="837" dur="4500" fill="hold"/>
                                        <p:tgtEl>
                                          <p:spTgt spid="123"/>
                                        </p:tgtEl>
                                        <p:attrNameLst>
                                          <p:attrName>ppt_w</p:attrName>
                                        </p:attrNameLst>
                                      </p:cBhvr>
                                      <p:tavLst>
                                        <p:tav tm="0">
                                          <p:val>
                                            <p:strVal val="#ppt_w"/>
                                          </p:val>
                                        </p:tav>
                                        <p:tav tm="100000">
                                          <p:val>
                                            <p:strVal val="#ppt_w"/>
                                          </p:val>
                                        </p:tav>
                                      </p:tavLst>
                                    </p:anim>
                                    <p:anim calcmode="lin" valueType="num">
                                      <p:cBhvr>
                                        <p:cTn id="838" dur="4500" fill="hold"/>
                                        <p:tgtEl>
                                          <p:spTgt spid="123"/>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4250" fill="hold"/>
                                        <p:tgtEl>
                                          <p:spTgt spid="123"/>
                                        </p:tgtEl>
                                        <p:attrNameLst>
                                          <p:attrName>r</p:attrName>
                                        </p:attrNameLst>
                                      </p:cBhvr>
                                    </p:animRot>
                                  </p:childTnLst>
                                </p:cTn>
                              </p:par>
                              <p:par>
                                <p:cTn id="841" presetID="2" presetClass="exit" presetSubtype="6" fill="hold" grpId="2" nodeType="withEffect">
                                  <p:stCondLst>
                                    <p:cond delay="0"/>
                                  </p:stCondLst>
                                  <p:childTnLst>
                                    <p:anim calcmode="lin" valueType="num">
                                      <p:cBhvr additive="base">
                                        <p:cTn id="842" dur="5500"/>
                                        <p:tgtEl>
                                          <p:spTgt spid="123"/>
                                        </p:tgtEl>
                                        <p:attrNameLst>
                                          <p:attrName>ppt_x</p:attrName>
                                        </p:attrNameLst>
                                      </p:cBhvr>
                                      <p:tavLst>
                                        <p:tav tm="0">
                                          <p:val>
                                            <p:strVal val="ppt_x"/>
                                          </p:val>
                                        </p:tav>
                                        <p:tav tm="100000">
                                          <p:val>
                                            <p:strVal val="1+ppt_w/2"/>
                                          </p:val>
                                        </p:tav>
                                      </p:tavLst>
                                    </p:anim>
                                    <p:anim calcmode="lin" valueType="num">
                                      <p:cBhvr additive="base">
                                        <p:cTn id="843" dur="5500"/>
                                        <p:tgtEl>
                                          <p:spTgt spid="123"/>
                                        </p:tgtEl>
                                        <p:attrNameLst>
                                          <p:attrName>ppt_y</p:attrName>
                                        </p:attrNameLst>
                                      </p:cBhvr>
                                      <p:tavLst>
                                        <p:tav tm="0">
                                          <p:val>
                                            <p:strVal val="ppt_y"/>
                                          </p:val>
                                        </p:tav>
                                        <p:tav tm="100000">
                                          <p:val>
                                            <p:strVal val="1+ppt_h/2"/>
                                          </p:val>
                                        </p:tav>
                                      </p:tavLst>
                                    </p:anim>
                                    <p:set>
                                      <p:cBhvr>
                                        <p:cTn id="844" dur="1" fill="hold">
                                          <p:stCondLst>
                                            <p:cond delay="5499"/>
                                          </p:stCondLst>
                                        </p:cTn>
                                        <p:tgtEl>
                                          <p:spTgt spid="123"/>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134"/>
                                        </p:tgtEl>
                                        <p:attrNameLst>
                                          <p:attrName>style.visibility</p:attrName>
                                        </p:attrNameLst>
                                      </p:cBhvr>
                                      <p:to>
                                        <p:strVal val="visible"/>
                                      </p:to>
                                    </p:set>
                                    <p:anim calcmode="lin" valueType="num">
                                      <p:cBhvr>
                                        <p:cTn id="847" dur="4500" fill="hold"/>
                                        <p:tgtEl>
                                          <p:spTgt spid="134"/>
                                        </p:tgtEl>
                                        <p:attrNameLst>
                                          <p:attrName>ppt_w</p:attrName>
                                        </p:attrNameLst>
                                      </p:cBhvr>
                                      <p:tavLst>
                                        <p:tav tm="0">
                                          <p:val>
                                            <p:strVal val="#ppt_w"/>
                                          </p:val>
                                        </p:tav>
                                        <p:tav tm="100000">
                                          <p:val>
                                            <p:strVal val="#ppt_w"/>
                                          </p:val>
                                        </p:tav>
                                      </p:tavLst>
                                    </p:anim>
                                    <p:anim calcmode="lin" valueType="num">
                                      <p:cBhvr>
                                        <p:cTn id="848" dur="4500" fill="hold"/>
                                        <p:tgtEl>
                                          <p:spTgt spid="134"/>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4250" fill="hold"/>
                                        <p:tgtEl>
                                          <p:spTgt spid="134"/>
                                        </p:tgtEl>
                                        <p:attrNameLst>
                                          <p:attrName>r</p:attrName>
                                        </p:attrNameLst>
                                      </p:cBhvr>
                                    </p:animRot>
                                  </p:childTnLst>
                                </p:cTn>
                              </p:par>
                              <p:par>
                                <p:cTn id="851" presetID="2" presetClass="exit" presetSubtype="6" fill="hold" grpId="2" nodeType="withEffect">
                                  <p:stCondLst>
                                    <p:cond delay="0"/>
                                  </p:stCondLst>
                                  <p:childTnLst>
                                    <p:anim calcmode="lin" valueType="num">
                                      <p:cBhvr additive="base">
                                        <p:cTn id="852" dur="5500"/>
                                        <p:tgtEl>
                                          <p:spTgt spid="134"/>
                                        </p:tgtEl>
                                        <p:attrNameLst>
                                          <p:attrName>ppt_x</p:attrName>
                                        </p:attrNameLst>
                                      </p:cBhvr>
                                      <p:tavLst>
                                        <p:tav tm="0">
                                          <p:val>
                                            <p:strVal val="ppt_x"/>
                                          </p:val>
                                        </p:tav>
                                        <p:tav tm="100000">
                                          <p:val>
                                            <p:strVal val="1+ppt_w/2"/>
                                          </p:val>
                                        </p:tav>
                                      </p:tavLst>
                                    </p:anim>
                                    <p:anim calcmode="lin" valueType="num">
                                      <p:cBhvr additive="base">
                                        <p:cTn id="853" dur="5500"/>
                                        <p:tgtEl>
                                          <p:spTgt spid="134"/>
                                        </p:tgtEl>
                                        <p:attrNameLst>
                                          <p:attrName>ppt_y</p:attrName>
                                        </p:attrNameLst>
                                      </p:cBhvr>
                                      <p:tavLst>
                                        <p:tav tm="0">
                                          <p:val>
                                            <p:strVal val="ppt_y"/>
                                          </p:val>
                                        </p:tav>
                                        <p:tav tm="100000">
                                          <p:val>
                                            <p:strVal val="1+ppt_h/2"/>
                                          </p:val>
                                        </p:tav>
                                      </p:tavLst>
                                    </p:anim>
                                    <p:set>
                                      <p:cBhvr>
                                        <p:cTn id="854" dur="1" fill="hold">
                                          <p:stCondLst>
                                            <p:cond delay="5499"/>
                                          </p:stCondLst>
                                        </p:cTn>
                                        <p:tgtEl>
                                          <p:spTgt spid="134"/>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145"/>
                                        </p:tgtEl>
                                        <p:attrNameLst>
                                          <p:attrName>style.visibility</p:attrName>
                                        </p:attrNameLst>
                                      </p:cBhvr>
                                      <p:to>
                                        <p:strVal val="visible"/>
                                      </p:to>
                                    </p:set>
                                    <p:anim calcmode="lin" valueType="num">
                                      <p:cBhvr>
                                        <p:cTn id="857" dur="4500" fill="hold"/>
                                        <p:tgtEl>
                                          <p:spTgt spid="145"/>
                                        </p:tgtEl>
                                        <p:attrNameLst>
                                          <p:attrName>ppt_w</p:attrName>
                                        </p:attrNameLst>
                                      </p:cBhvr>
                                      <p:tavLst>
                                        <p:tav tm="0">
                                          <p:val>
                                            <p:strVal val="#ppt_w"/>
                                          </p:val>
                                        </p:tav>
                                        <p:tav tm="100000">
                                          <p:val>
                                            <p:strVal val="#ppt_w"/>
                                          </p:val>
                                        </p:tav>
                                      </p:tavLst>
                                    </p:anim>
                                    <p:anim calcmode="lin" valueType="num">
                                      <p:cBhvr>
                                        <p:cTn id="858" dur="4500" fill="hold"/>
                                        <p:tgtEl>
                                          <p:spTgt spid="145"/>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4250" fill="hold"/>
                                        <p:tgtEl>
                                          <p:spTgt spid="145"/>
                                        </p:tgtEl>
                                        <p:attrNameLst>
                                          <p:attrName>r</p:attrName>
                                        </p:attrNameLst>
                                      </p:cBhvr>
                                    </p:animRot>
                                  </p:childTnLst>
                                </p:cTn>
                              </p:par>
                              <p:par>
                                <p:cTn id="861" presetID="2" presetClass="exit" presetSubtype="6" fill="hold" grpId="2" nodeType="withEffect">
                                  <p:stCondLst>
                                    <p:cond delay="0"/>
                                  </p:stCondLst>
                                  <p:childTnLst>
                                    <p:anim calcmode="lin" valueType="num">
                                      <p:cBhvr additive="base">
                                        <p:cTn id="862" dur="5500"/>
                                        <p:tgtEl>
                                          <p:spTgt spid="145"/>
                                        </p:tgtEl>
                                        <p:attrNameLst>
                                          <p:attrName>ppt_x</p:attrName>
                                        </p:attrNameLst>
                                      </p:cBhvr>
                                      <p:tavLst>
                                        <p:tav tm="0">
                                          <p:val>
                                            <p:strVal val="ppt_x"/>
                                          </p:val>
                                        </p:tav>
                                        <p:tav tm="100000">
                                          <p:val>
                                            <p:strVal val="1+ppt_w/2"/>
                                          </p:val>
                                        </p:tav>
                                      </p:tavLst>
                                    </p:anim>
                                    <p:anim calcmode="lin" valueType="num">
                                      <p:cBhvr additive="base">
                                        <p:cTn id="863" dur="5500"/>
                                        <p:tgtEl>
                                          <p:spTgt spid="145"/>
                                        </p:tgtEl>
                                        <p:attrNameLst>
                                          <p:attrName>ppt_y</p:attrName>
                                        </p:attrNameLst>
                                      </p:cBhvr>
                                      <p:tavLst>
                                        <p:tav tm="0">
                                          <p:val>
                                            <p:strVal val="ppt_y"/>
                                          </p:val>
                                        </p:tav>
                                        <p:tav tm="100000">
                                          <p:val>
                                            <p:strVal val="1+ppt_h/2"/>
                                          </p:val>
                                        </p:tav>
                                      </p:tavLst>
                                    </p:anim>
                                    <p:set>
                                      <p:cBhvr>
                                        <p:cTn id="864" dur="1" fill="hold">
                                          <p:stCondLst>
                                            <p:cond delay="5499"/>
                                          </p:stCondLst>
                                        </p:cTn>
                                        <p:tgtEl>
                                          <p:spTgt spid="145"/>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144"/>
                                        </p:tgtEl>
                                        <p:attrNameLst>
                                          <p:attrName>style.visibility</p:attrName>
                                        </p:attrNameLst>
                                      </p:cBhvr>
                                      <p:to>
                                        <p:strVal val="visible"/>
                                      </p:to>
                                    </p:set>
                                    <p:anim calcmode="lin" valueType="num">
                                      <p:cBhvr>
                                        <p:cTn id="867" dur="4500" fill="hold"/>
                                        <p:tgtEl>
                                          <p:spTgt spid="144"/>
                                        </p:tgtEl>
                                        <p:attrNameLst>
                                          <p:attrName>ppt_w</p:attrName>
                                        </p:attrNameLst>
                                      </p:cBhvr>
                                      <p:tavLst>
                                        <p:tav tm="0">
                                          <p:val>
                                            <p:strVal val="#ppt_w"/>
                                          </p:val>
                                        </p:tav>
                                        <p:tav tm="100000">
                                          <p:val>
                                            <p:strVal val="#ppt_w"/>
                                          </p:val>
                                        </p:tav>
                                      </p:tavLst>
                                    </p:anim>
                                    <p:anim calcmode="lin" valueType="num">
                                      <p:cBhvr>
                                        <p:cTn id="868" dur="4500" fill="hold"/>
                                        <p:tgtEl>
                                          <p:spTgt spid="144"/>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4250" fill="hold"/>
                                        <p:tgtEl>
                                          <p:spTgt spid="144"/>
                                        </p:tgtEl>
                                        <p:attrNameLst>
                                          <p:attrName>r</p:attrName>
                                        </p:attrNameLst>
                                      </p:cBhvr>
                                    </p:animRot>
                                  </p:childTnLst>
                                </p:cTn>
                              </p:par>
                              <p:par>
                                <p:cTn id="871" presetID="2" presetClass="exit" presetSubtype="6" fill="hold" grpId="2" nodeType="withEffect">
                                  <p:stCondLst>
                                    <p:cond delay="0"/>
                                  </p:stCondLst>
                                  <p:childTnLst>
                                    <p:anim calcmode="lin" valueType="num">
                                      <p:cBhvr additive="base">
                                        <p:cTn id="872" dur="5500"/>
                                        <p:tgtEl>
                                          <p:spTgt spid="144"/>
                                        </p:tgtEl>
                                        <p:attrNameLst>
                                          <p:attrName>ppt_x</p:attrName>
                                        </p:attrNameLst>
                                      </p:cBhvr>
                                      <p:tavLst>
                                        <p:tav tm="0">
                                          <p:val>
                                            <p:strVal val="ppt_x"/>
                                          </p:val>
                                        </p:tav>
                                        <p:tav tm="100000">
                                          <p:val>
                                            <p:strVal val="1+ppt_w/2"/>
                                          </p:val>
                                        </p:tav>
                                      </p:tavLst>
                                    </p:anim>
                                    <p:anim calcmode="lin" valueType="num">
                                      <p:cBhvr additive="base">
                                        <p:cTn id="873" dur="5500"/>
                                        <p:tgtEl>
                                          <p:spTgt spid="144"/>
                                        </p:tgtEl>
                                        <p:attrNameLst>
                                          <p:attrName>ppt_y</p:attrName>
                                        </p:attrNameLst>
                                      </p:cBhvr>
                                      <p:tavLst>
                                        <p:tav tm="0">
                                          <p:val>
                                            <p:strVal val="ppt_y"/>
                                          </p:val>
                                        </p:tav>
                                        <p:tav tm="100000">
                                          <p:val>
                                            <p:strVal val="1+ppt_h/2"/>
                                          </p:val>
                                        </p:tav>
                                      </p:tavLst>
                                    </p:anim>
                                    <p:set>
                                      <p:cBhvr>
                                        <p:cTn id="874" dur="1" fill="hold">
                                          <p:stCondLst>
                                            <p:cond delay="5499"/>
                                          </p:stCondLst>
                                        </p:cTn>
                                        <p:tgtEl>
                                          <p:spTgt spid="144"/>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143"/>
                                        </p:tgtEl>
                                        <p:attrNameLst>
                                          <p:attrName>style.visibility</p:attrName>
                                        </p:attrNameLst>
                                      </p:cBhvr>
                                      <p:to>
                                        <p:strVal val="visible"/>
                                      </p:to>
                                    </p:set>
                                    <p:anim calcmode="lin" valueType="num">
                                      <p:cBhvr>
                                        <p:cTn id="877" dur="4500" fill="hold"/>
                                        <p:tgtEl>
                                          <p:spTgt spid="143"/>
                                        </p:tgtEl>
                                        <p:attrNameLst>
                                          <p:attrName>ppt_w</p:attrName>
                                        </p:attrNameLst>
                                      </p:cBhvr>
                                      <p:tavLst>
                                        <p:tav tm="0">
                                          <p:val>
                                            <p:strVal val="#ppt_w"/>
                                          </p:val>
                                        </p:tav>
                                        <p:tav tm="100000">
                                          <p:val>
                                            <p:strVal val="#ppt_w"/>
                                          </p:val>
                                        </p:tav>
                                      </p:tavLst>
                                    </p:anim>
                                    <p:anim calcmode="lin" valueType="num">
                                      <p:cBhvr>
                                        <p:cTn id="878" dur="4500" fill="hold"/>
                                        <p:tgtEl>
                                          <p:spTgt spid="143"/>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4250" fill="hold"/>
                                        <p:tgtEl>
                                          <p:spTgt spid="143"/>
                                        </p:tgtEl>
                                        <p:attrNameLst>
                                          <p:attrName>r</p:attrName>
                                        </p:attrNameLst>
                                      </p:cBhvr>
                                    </p:animRot>
                                  </p:childTnLst>
                                </p:cTn>
                              </p:par>
                              <p:par>
                                <p:cTn id="881" presetID="2" presetClass="exit" presetSubtype="6" fill="hold" grpId="2" nodeType="withEffect">
                                  <p:stCondLst>
                                    <p:cond delay="0"/>
                                  </p:stCondLst>
                                  <p:childTnLst>
                                    <p:anim calcmode="lin" valueType="num">
                                      <p:cBhvr additive="base">
                                        <p:cTn id="882" dur="5500"/>
                                        <p:tgtEl>
                                          <p:spTgt spid="143"/>
                                        </p:tgtEl>
                                        <p:attrNameLst>
                                          <p:attrName>ppt_x</p:attrName>
                                        </p:attrNameLst>
                                      </p:cBhvr>
                                      <p:tavLst>
                                        <p:tav tm="0">
                                          <p:val>
                                            <p:strVal val="ppt_x"/>
                                          </p:val>
                                        </p:tav>
                                        <p:tav tm="100000">
                                          <p:val>
                                            <p:strVal val="1+ppt_w/2"/>
                                          </p:val>
                                        </p:tav>
                                      </p:tavLst>
                                    </p:anim>
                                    <p:anim calcmode="lin" valueType="num">
                                      <p:cBhvr additive="base">
                                        <p:cTn id="883" dur="5500"/>
                                        <p:tgtEl>
                                          <p:spTgt spid="143"/>
                                        </p:tgtEl>
                                        <p:attrNameLst>
                                          <p:attrName>ppt_y</p:attrName>
                                        </p:attrNameLst>
                                      </p:cBhvr>
                                      <p:tavLst>
                                        <p:tav tm="0">
                                          <p:val>
                                            <p:strVal val="ppt_y"/>
                                          </p:val>
                                        </p:tav>
                                        <p:tav tm="100000">
                                          <p:val>
                                            <p:strVal val="1+ppt_h/2"/>
                                          </p:val>
                                        </p:tav>
                                      </p:tavLst>
                                    </p:anim>
                                    <p:set>
                                      <p:cBhvr>
                                        <p:cTn id="884" dur="1" fill="hold">
                                          <p:stCondLst>
                                            <p:cond delay="5499"/>
                                          </p:stCondLst>
                                        </p:cTn>
                                        <p:tgtEl>
                                          <p:spTgt spid="143"/>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142"/>
                                        </p:tgtEl>
                                        <p:attrNameLst>
                                          <p:attrName>style.visibility</p:attrName>
                                        </p:attrNameLst>
                                      </p:cBhvr>
                                      <p:to>
                                        <p:strVal val="visible"/>
                                      </p:to>
                                    </p:set>
                                    <p:anim calcmode="lin" valueType="num">
                                      <p:cBhvr>
                                        <p:cTn id="887" dur="4500" fill="hold"/>
                                        <p:tgtEl>
                                          <p:spTgt spid="142"/>
                                        </p:tgtEl>
                                        <p:attrNameLst>
                                          <p:attrName>ppt_w</p:attrName>
                                        </p:attrNameLst>
                                      </p:cBhvr>
                                      <p:tavLst>
                                        <p:tav tm="0">
                                          <p:val>
                                            <p:strVal val="#ppt_w"/>
                                          </p:val>
                                        </p:tav>
                                        <p:tav tm="100000">
                                          <p:val>
                                            <p:strVal val="#ppt_w"/>
                                          </p:val>
                                        </p:tav>
                                      </p:tavLst>
                                    </p:anim>
                                    <p:anim calcmode="lin" valueType="num">
                                      <p:cBhvr>
                                        <p:cTn id="888" dur="4500" fill="hold"/>
                                        <p:tgtEl>
                                          <p:spTgt spid="142"/>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4250" fill="hold"/>
                                        <p:tgtEl>
                                          <p:spTgt spid="142"/>
                                        </p:tgtEl>
                                        <p:attrNameLst>
                                          <p:attrName>r</p:attrName>
                                        </p:attrNameLst>
                                      </p:cBhvr>
                                    </p:animRot>
                                  </p:childTnLst>
                                </p:cTn>
                              </p:par>
                              <p:par>
                                <p:cTn id="891" presetID="2" presetClass="exit" presetSubtype="6" fill="hold" grpId="2" nodeType="withEffect">
                                  <p:stCondLst>
                                    <p:cond delay="0"/>
                                  </p:stCondLst>
                                  <p:childTnLst>
                                    <p:anim calcmode="lin" valueType="num">
                                      <p:cBhvr additive="base">
                                        <p:cTn id="892" dur="5500"/>
                                        <p:tgtEl>
                                          <p:spTgt spid="142"/>
                                        </p:tgtEl>
                                        <p:attrNameLst>
                                          <p:attrName>ppt_x</p:attrName>
                                        </p:attrNameLst>
                                      </p:cBhvr>
                                      <p:tavLst>
                                        <p:tav tm="0">
                                          <p:val>
                                            <p:strVal val="ppt_x"/>
                                          </p:val>
                                        </p:tav>
                                        <p:tav tm="100000">
                                          <p:val>
                                            <p:strVal val="1+ppt_w/2"/>
                                          </p:val>
                                        </p:tav>
                                      </p:tavLst>
                                    </p:anim>
                                    <p:anim calcmode="lin" valueType="num">
                                      <p:cBhvr additive="base">
                                        <p:cTn id="893" dur="5500"/>
                                        <p:tgtEl>
                                          <p:spTgt spid="142"/>
                                        </p:tgtEl>
                                        <p:attrNameLst>
                                          <p:attrName>ppt_y</p:attrName>
                                        </p:attrNameLst>
                                      </p:cBhvr>
                                      <p:tavLst>
                                        <p:tav tm="0">
                                          <p:val>
                                            <p:strVal val="ppt_y"/>
                                          </p:val>
                                        </p:tav>
                                        <p:tav tm="100000">
                                          <p:val>
                                            <p:strVal val="1+ppt_h/2"/>
                                          </p:val>
                                        </p:tav>
                                      </p:tavLst>
                                    </p:anim>
                                    <p:set>
                                      <p:cBhvr>
                                        <p:cTn id="894" dur="1" fill="hold">
                                          <p:stCondLst>
                                            <p:cond delay="5499"/>
                                          </p:stCondLst>
                                        </p:cTn>
                                        <p:tgtEl>
                                          <p:spTgt spid="142"/>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141"/>
                                        </p:tgtEl>
                                        <p:attrNameLst>
                                          <p:attrName>style.visibility</p:attrName>
                                        </p:attrNameLst>
                                      </p:cBhvr>
                                      <p:to>
                                        <p:strVal val="visible"/>
                                      </p:to>
                                    </p:set>
                                    <p:anim calcmode="lin" valueType="num">
                                      <p:cBhvr>
                                        <p:cTn id="897" dur="4500" fill="hold"/>
                                        <p:tgtEl>
                                          <p:spTgt spid="141"/>
                                        </p:tgtEl>
                                        <p:attrNameLst>
                                          <p:attrName>ppt_w</p:attrName>
                                        </p:attrNameLst>
                                      </p:cBhvr>
                                      <p:tavLst>
                                        <p:tav tm="0">
                                          <p:val>
                                            <p:strVal val="#ppt_w"/>
                                          </p:val>
                                        </p:tav>
                                        <p:tav tm="100000">
                                          <p:val>
                                            <p:strVal val="#ppt_w"/>
                                          </p:val>
                                        </p:tav>
                                      </p:tavLst>
                                    </p:anim>
                                    <p:anim calcmode="lin" valueType="num">
                                      <p:cBhvr>
                                        <p:cTn id="898" dur="4500" fill="hold"/>
                                        <p:tgtEl>
                                          <p:spTgt spid="141"/>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4250" fill="hold"/>
                                        <p:tgtEl>
                                          <p:spTgt spid="141"/>
                                        </p:tgtEl>
                                        <p:attrNameLst>
                                          <p:attrName>r</p:attrName>
                                        </p:attrNameLst>
                                      </p:cBhvr>
                                    </p:animRot>
                                  </p:childTnLst>
                                </p:cTn>
                              </p:par>
                              <p:par>
                                <p:cTn id="901" presetID="2" presetClass="exit" presetSubtype="6" fill="hold" grpId="2" nodeType="withEffect">
                                  <p:stCondLst>
                                    <p:cond delay="0"/>
                                  </p:stCondLst>
                                  <p:childTnLst>
                                    <p:anim calcmode="lin" valueType="num">
                                      <p:cBhvr additive="base">
                                        <p:cTn id="902" dur="5500"/>
                                        <p:tgtEl>
                                          <p:spTgt spid="141"/>
                                        </p:tgtEl>
                                        <p:attrNameLst>
                                          <p:attrName>ppt_x</p:attrName>
                                        </p:attrNameLst>
                                      </p:cBhvr>
                                      <p:tavLst>
                                        <p:tav tm="0">
                                          <p:val>
                                            <p:strVal val="ppt_x"/>
                                          </p:val>
                                        </p:tav>
                                        <p:tav tm="100000">
                                          <p:val>
                                            <p:strVal val="1+ppt_w/2"/>
                                          </p:val>
                                        </p:tav>
                                      </p:tavLst>
                                    </p:anim>
                                    <p:anim calcmode="lin" valueType="num">
                                      <p:cBhvr additive="base">
                                        <p:cTn id="903" dur="5500"/>
                                        <p:tgtEl>
                                          <p:spTgt spid="141"/>
                                        </p:tgtEl>
                                        <p:attrNameLst>
                                          <p:attrName>ppt_y</p:attrName>
                                        </p:attrNameLst>
                                      </p:cBhvr>
                                      <p:tavLst>
                                        <p:tav tm="0">
                                          <p:val>
                                            <p:strVal val="ppt_y"/>
                                          </p:val>
                                        </p:tav>
                                        <p:tav tm="100000">
                                          <p:val>
                                            <p:strVal val="1+ppt_h/2"/>
                                          </p:val>
                                        </p:tav>
                                      </p:tavLst>
                                    </p:anim>
                                    <p:set>
                                      <p:cBhvr>
                                        <p:cTn id="904" dur="1" fill="hold">
                                          <p:stCondLst>
                                            <p:cond delay="5499"/>
                                          </p:stCondLst>
                                        </p:cTn>
                                        <p:tgtEl>
                                          <p:spTgt spid="141"/>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140"/>
                                        </p:tgtEl>
                                        <p:attrNameLst>
                                          <p:attrName>style.visibility</p:attrName>
                                        </p:attrNameLst>
                                      </p:cBhvr>
                                      <p:to>
                                        <p:strVal val="visible"/>
                                      </p:to>
                                    </p:set>
                                    <p:anim calcmode="lin" valueType="num">
                                      <p:cBhvr>
                                        <p:cTn id="907" dur="4500" fill="hold"/>
                                        <p:tgtEl>
                                          <p:spTgt spid="140"/>
                                        </p:tgtEl>
                                        <p:attrNameLst>
                                          <p:attrName>ppt_w</p:attrName>
                                        </p:attrNameLst>
                                      </p:cBhvr>
                                      <p:tavLst>
                                        <p:tav tm="0">
                                          <p:val>
                                            <p:strVal val="#ppt_w"/>
                                          </p:val>
                                        </p:tav>
                                        <p:tav tm="100000">
                                          <p:val>
                                            <p:strVal val="#ppt_w"/>
                                          </p:val>
                                        </p:tav>
                                      </p:tavLst>
                                    </p:anim>
                                    <p:anim calcmode="lin" valueType="num">
                                      <p:cBhvr>
                                        <p:cTn id="908" dur="4500" fill="hold"/>
                                        <p:tgtEl>
                                          <p:spTgt spid="140"/>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4250" fill="hold"/>
                                        <p:tgtEl>
                                          <p:spTgt spid="140"/>
                                        </p:tgtEl>
                                        <p:attrNameLst>
                                          <p:attrName>r</p:attrName>
                                        </p:attrNameLst>
                                      </p:cBhvr>
                                    </p:animRot>
                                  </p:childTnLst>
                                </p:cTn>
                              </p:par>
                              <p:par>
                                <p:cTn id="911" presetID="2" presetClass="exit" presetSubtype="6" fill="hold" grpId="2" nodeType="withEffect">
                                  <p:stCondLst>
                                    <p:cond delay="0"/>
                                  </p:stCondLst>
                                  <p:childTnLst>
                                    <p:anim calcmode="lin" valueType="num">
                                      <p:cBhvr additive="base">
                                        <p:cTn id="912" dur="5500"/>
                                        <p:tgtEl>
                                          <p:spTgt spid="140"/>
                                        </p:tgtEl>
                                        <p:attrNameLst>
                                          <p:attrName>ppt_x</p:attrName>
                                        </p:attrNameLst>
                                      </p:cBhvr>
                                      <p:tavLst>
                                        <p:tav tm="0">
                                          <p:val>
                                            <p:strVal val="ppt_x"/>
                                          </p:val>
                                        </p:tav>
                                        <p:tav tm="100000">
                                          <p:val>
                                            <p:strVal val="1+ppt_w/2"/>
                                          </p:val>
                                        </p:tav>
                                      </p:tavLst>
                                    </p:anim>
                                    <p:anim calcmode="lin" valueType="num">
                                      <p:cBhvr additive="base">
                                        <p:cTn id="913" dur="5500"/>
                                        <p:tgtEl>
                                          <p:spTgt spid="140"/>
                                        </p:tgtEl>
                                        <p:attrNameLst>
                                          <p:attrName>ppt_y</p:attrName>
                                        </p:attrNameLst>
                                      </p:cBhvr>
                                      <p:tavLst>
                                        <p:tav tm="0">
                                          <p:val>
                                            <p:strVal val="ppt_y"/>
                                          </p:val>
                                        </p:tav>
                                        <p:tav tm="100000">
                                          <p:val>
                                            <p:strVal val="1+ppt_h/2"/>
                                          </p:val>
                                        </p:tav>
                                      </p:tavLst>
                                    </p:anim>
                                    <p:set>
                                      <p:cBhvr>
                                        <p:cTn id="914" dur="1" fill="hold">
                                          <p:stCondLst>
                                            <p:cond delay="5499"/>
                                          </p:stCondLst>
                                        </p:cTn>
                                        <p:tgtEl>
                                          <p:spTgt spid="140"/>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139"/>
                                        </p:tgtEl>
                                        <p:attrNameLst>
                                          <p:attrName>style.visibility</p:attrName>
                                        </p:attrNameLst>
                                      </p:cBhvr>
                                      <p:to>
                                        <p:strVal val="visible"/>
                                      </p:to>
                                    </p:set>
                                    <p:anim calcmode="lin" valueType="num">
                                      <p:cBhvr>
                                        <p:cTn id="917" dur="4500" fill="hold"/>
                                        <p:tgtEl>
                                          <p:spTgt spid="139"/>
                                        </p:tgtEl>
                                        <p:attrNameLst>
                                          <p:attrName>ppt_w</p:attrName>
                                        </p:attrNameLst>
                                      </p:cBhvr>
                                      <p:tavLst>
                                        <p:tav tm="0">
                                          <p:val>
                                            <p:strVal val="#ppt_w"/>
                                          </p:val>
                                        </p:tav>
                                        <p:tav tm="100000">
                                          <p:val>
                                            <p:strVal val="#ppt_w"/>
                                          </p:val>
                                        </p:tav>
                                      </p:tavLst>
                                    </p:anim>
                                    <p:anim calcmode="lin" valueType="num">
                                      <p:cBhvr>
                                        <p:cTn id="918" dur="4500" fill="hold"/>
                                        <p:tgtEl>
                                          <p:spTgt spid="139"/>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4250" fill="hold"/>
                                        <p:tgtEl>
                                          <p:spTgt spid="139"/>
                                        </p:tgtEl>
                                        <p:attrNameLst>
                                          <p:attrName>r</p:attrName>
                                        </p:attrNameLst>
                                      </p:cBhvr>
                                    </p:animRot>
                                  </p:childTnLst>
                                </p:cTn>
                              </p:par>
                              <p:par>
                                <p:cTn id="921" presetID="2" presetClass="exit" presetSubtype="6" fill="hold" grpId="2" nodeType="withEffect">
                                  <p:stCondLst>
                                    <p:cond delay="0"/>
                                  </p:stCondLst>
                                  <p:childTnLst>
                                    <p:anim calcmode="lin" valueType="num">
                                      <p:cBhvr additive="base">
                                        <p:cTn id="922" dur="5500"/>
                                        <p:tgtEl>
                                          <p:spTgt spid="139"/>
                                        </p:tgtEl>
                                        <p:attrNameLst>
                                          <p:attrName>ppt_x</p:attrName>
                                        </p:attrNameLst>
                                      </p:cBhvr>
                                      <p:tavLst>
                                        <p:tav tm="0">
                                          <p:val>
                                            <p:strVal val="ppt_x"/>
                                          </p:val>
                                        </p:tav>
                                        <p:tav tm="100000">
                                          <p:val>
                                            <p:strVal val="1+ppt_w/2"/>
                                          </p:val>
                                        </p:tav>
                                      </p:tavLst>
                                    </p:anim>
                                    <p:anim calcmode="lin" valueType="num">
                                      <p:cBhvr additive="base">
                                        <p:cTn id="923" dur="5500"/>
                                        <p:tgtEl>
                                          <p:spTgt spid="139"/>
                                        </p:tgtEl>
                                        <p:attrNameLst>
                                          <p:attrName>ppt_y</p:attrName>
                                        </p:attrNameLst>
                                      </p:cBhvr>
                                      <p:tavLst>
                                        <p:tav tm="0">
                                          <p:val>
                                            <p:strVal val="ppt_y"/>
                                          </p:val>
                                        </p:tav>
                                        <p:tav tm="100000">
                                          <p:val>
                                            <p:strVal val="1+ppt_h/2"/>
                                          </p:val>
                                        </p:tav>
                                      </p:tavLst>
                                    </p:anim>
                                    <p:set>
                                      <p:cBhvr>
                                        <p:cTn id="924" dur="1" fill="hold">
                                          <p:stCondLst>
                                            <p:cond delay="5499"/>
                                          </p:stCondLst>
                                        </p:cTn>
                                        <p:tgtEl>
                                          <p:spTgt spid="139"/>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138"/>
                                        </p:tgtEl>
                                        <p:attrNameLst>
                                          <p:attrName>style.visibility</p:attrName>
                                        </p:attrNameLst>
                                      </p:cBhvr>
                                      <p:to>
                                        <p:strVal val="visible"/>
                                      </p:to>
                                    </p:set>
                                    <p:anim calcmode="lin" valueType="num">
                                      <p:cBhvr>
                                        <p:cTn id="927" dur="4500" fill="hold"/>
                                        <p:tgtEl>
                                          <p:spTgt spid="138"/>
                                        </p:tgtEl>
                                        <p:attrNameLst>
                                          <p:attrName>ppt_w</p:attrName>
                                        </p:attrNameLst>
                                      </p:cBhvr>
                                      <p:tavLst>
                                        <p:tav tm="0">
                                          <p:val>
                                            <p:strVal val="#ppt_w"/>
                                          </p:val>
                                        </p:tav>
                                        <p:tav tm="100000">
                                          <p:val>
                                            <p:strVal val="#ppt_w"/>
                                          </p:val>
                                        </p:tav>
                                      </p:tavLst>
                                    </p:anim>
                                    <p:anim calcmode="lin" valueType="num">
                                      <p:cBhvr>
                                        <p:cTn id="928" dur="4500" fill="hold"/>
                                        <p:tgtEl>
                                          <p:spTgt spid="138"/>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4250" fill="hold"/>
                                        <p:tgtEl>
                                          <p:spTgt spid="138"/>
                                        </p:tgtEl>
                                        <p:attrNameLst>
                                          <p:attrName>r</p:attrName>
                                        </p:attrNameLst>
                                      </p:cBhvr>
                                    </p:animRot>
                                  </p:childTnLst>
                                </p:cTn>
                              </p:par>
                              <p:par>
                                <p:cTn id="931" presetID="2" presetClass="exit" presetSubtype="6" fill="hold" grpId="2" nodeType="withEffect">
                                  <p:stCondLst>
                                    <p:cond delay="0"/>
                                  </p:stCondLst>
                                  <p:childTnLst>
                                    <p:anim calcmode="lin" valueType="num">
                                      <p:cBhvr additive="base">
                                        <p:cTn id="932" dur="5500"/>
                                        <p:tgtEl>
                                          <p:spTgt spid="138"/>
                                        </p:tgtEl>
                                        <p:attrNameLst>
                                          <p:attrName>ppt_x</p:attrName>
                                        </p:attrNameLst>
                                      </p:cBhvr>
                                      <p:tavLst>
                                        <p:tav tm="0">
                                          <p:val>
                                            <p:strVal val="ppt_x"/>
                                          </p:val>
                                        </p:tav>
                                        <p:tav tm="100000">
                                          <p:val>
                                            <p:strVal val="1+ppt_w/2"/>
                                          </p:val>
                                        </p:tav>
                                      </p:tavLst>
                                    </p:anim>
                                    <p:anim calcmode="lin" valueType="num">
                                      <p:cBhvr additive="base">
                                        <p:cTn id="933" dur="5500"/>
                                        <p:tgtEl>
                                          <p:spTgt spid="138"/>
                                        </p:tgtEl>
                                        <p:attrNameLst>
                                          <p:attrName>ppt_y</p:attrName>
                                        </p:attrNameLst>
                                      </p:cBhvr>
                                      <p:tavLst>
                                        <p:tav tm="0">
                                          <p:val>
                                            <p:strVal val="ppt_y"/>
                                          </p:val>
                                        </p:tav>
                                        <p:tav tm="100000">
                                          <p:val>
                                            <p:strVal val="1+ppt_h/2"/>
                                          </p:val>
                                        </p:tav>
                                      </p:tavLst>
                                    </p:anim>
                                    <p:set>
                                      <p:cBhvr>
                                        <p:cTn id="934" dur="1" fill="hold">
                                          <p:stCondLst>
                                            <p:cond delay="5499"/>
                                          </p:stCondLst>
                                        </p:cTn>
                                        <p:tgtEl>
                                          <p:spTgt spid="138"/>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137"/>
                                        </p:tgtEl>
                                        <p:attrNameLst>
                                          <p:attrName>style.visibility</p:attrName>
                                        </p:attrNameLst>
                                      </p:cBhvr>
                                      <p:to>
                                        <p:strVal val="visible"/>
                                      </p:to>
                                    </p:set>
                                    <p:anim calcmode="lin" valueType="num">
                                      <p:cBhvr>
                                        <p:cTn id="937" dur="4500" fill="hold"/>
                                        <p:tgtEl>
                                          <p:spTgt spid="137"/>
                                        </p:tgtEl>
                                        <p:attrNameLst>
                                          <p:attrName>ppt_w</p:attrName>
                                        </p:attrNameLst>
                                      </p:cBhvr>
                                      <p:tavLst>
                                        <p:tav tm="0">
                                          <p:val>
                                            <p:strVal val="#ppt_w"/>
                                          </p:val>
                                        </p:tav>
                                        <p:tav tm="100000">
                                          <p:val>
                                            <p:strVal val="#ppt_w"/>
                                          </p:val>
                                        </p:tav>
                                      </p:tavLst>
                                    </p:anim>
                                    <p:anim calcmode="lin" valueType="num">
                                      <p:cBhvr>
                                        <p:cTn id="938" dur="4500" fill="hold"/>
                                        <p:tgtEl>
                                          <p:spTgt spid="137"/>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4250" fill="hold"/>
                                        <p:tgtEl>
                                          <p:spTgt spid="137"/>
                                        </p:tgtEl>
                                        <p:attrNameLst>
                                          <p:attrName>r</p:attrName>
                                        </p:attrNameLst>
                                      </p:cBhvr>
                                    </p:animRot>
                                  </p:childTnLst>
                                </p:cTn>
                              </p:par>
                              <p:par>
                                <p:cTn id="941" presetID="2" presetClass="exit" presetSubtype="6" fill="hold" grpId="2" nodeType="withEffect">
                                  <p:stCondLst>
                                    <p:cond delay="0"/>
                                  </p:stCondLst>
                                  <p:childTnLst>
                                    <p:anim calcmode="lin" valueType="num">
                                      <p:cBhvr additive="base">
                                        <p:cTn id="942" dur="5500"/>
                                        <p:tgtEl>
                                          <p:spTgt spid="137"/>
                                        </p:tgtEl>
                                        <p:attrNameLst>
                                          <p:attrName>ppt_x</p:attrName>
                                        </p:attrNameLst>
                                      </p:cBhvr>
                                      <p:tavLst>
                                        <p:tav tm="0">
                                          <p:val>
                                            <p:strVal val="ppt_x"/>
                                          </p:val>
                                        </p:tav>
                                        <p:tav tm="100000">
                                          <p:val>
                                            <p:strVal val="1+ppt_w/2"/>
                                          </p:val>
                                        </p:tav>
                                      </p:tavLst>
                                    </p:anim>
                                    <p:anim calcmode="lin" valueType="num">
                                      <p:cBhvr additive="base">
                                        <p:cTn id="943" dur="5500"/>
                                        <p:tgtEl>
                                          <p:spTgt spid="137"/>
                                        </p:tgtEl>
                                        <p:attrNameLst>
                                          <p:attrName>ppt_y</p:attrName>
                                        </p:attrNameLst>
                                      </p:cBhvr>
                                      <p:tavLst>
                                        <p:tav tm="0">
                                          <p:val>
                                            <p:strVal val="ppt_y"/>
                                          </p:val>
                                        </p:tav>
                                        <p:tav tm="100000">
                                          <p:val>
                                            <p:strVal val="1+ppt_h/2"/>
                                          </p:val>
                                        </p:tav>
                                      </p:tavLst>
                                    </p:anim>
                                    <p:set>
                                      <p:cBhvr>
                                        <p:cTn id="944" dur="1" fill="hold">
                                          <p:stCondLst>
                                            <p:cond delay="5499"/>
                                          </p:stCondLst>
                                        </p:cTn>
                                        <p:tgtEl>
                                          <p:spTgt spid="137"/>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136"/>
                                        </p:tgtEl>
                                        <p:attrNameLst>
                                          <p:attrName>style.visibility</p:attrName>
                                        </p:attrNameLst>
                                      </p:cBhvr>
                                      <p:to>
                                        <p:strVal val="visible"/>
                                      </p:to>
                                    </p:set>
                                    <p:anim calcmode="lin" valueType="num">
                                      <p:cBhvr>
                                        <p:cTn id="947" dur="4500" fill="hold"/>
                                        <p:tgtEl>
                                          <p:spTgt spid="136"/>
                                        </p:tgtEl>
                                        <p:attrNameLst>
                                          <p:attrName>ppt_w</p:attrName>
                                        </p:attrNameLst>
                                      </p:cBhvr>
                                      <p:tavLst>
                                        <p:tav tm="0">
                                          <p:val>
                                            <p:strVal val="#ppt_w"/>
                                          </p:val>
                                        </p:tav>
                                        <p:tav tm="100000">
                                          <p:val>
                                            <p:strVal val="#ppt_w"/>
                                          </p:val>
                                        </p:tav>
                                      </p:tavLst>
                                    </p:anim>
                                    <p:anim calcmode="lin" valueType="num">
                                      <p:cBhvr>
                                        <p:cTn id="948" dur="4500" fill="hold"/>
                                        <p:tgtEl>
                                          <p:spTgt spid="136"/>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4250" fill="hold"/>
                                        <p:tgtEl>
                                          <p:spTgt spid="136"/>
                                        </p:tgtEl>
                                        <p:attrNameLst>
                                          <p:attrName>r</p:attrName>
                                        </p:attrNameLst>
                                      </p:cBhvr>
                                    </p:animRot>
                                  </p:childTnLst>
                                </p:cTn>
                              </p:par>
                              <p:par>
                                <p:cTn id="951" presetID="2" presetClass="exit" presetSubtype="6" fill="hold" grpId="2" nodeType="withEffect">
                                  <p:stCondLst>
                                    <p:cond delay="0"/>
                                  </p:stCondLst>
                                  <p:childTnLst>
                                    <p:anim calcmode="lin" valueType="num">
                                      <p:cBhvr additive="base">
                                        <p:cTn id="952" dur="5500"/>
                                        <p:tgtEl>
                                          <p:spTgt spid="136"/>
                                        </p:tgtEl>
                                        <p:attrNameLst>
                                          <p:attrName>ppt_x</p:attrName>
                                        </p:attrNameLst>
                                      </p:cBhvr>
                                      <p:tavLst>
                                        <p:tav tm="0">
                                          <p:val>
                                            <p:strVal val="ppt_x"/>
                                          </p:val>
                                        </p:tav>
                                        <p:tav tm="100000">
                                          <p:val>
                                            <p:strVal val="1+ppt_w/2"/>
                                          </p:val>
                                        </p:tav>
                                      </p:tavLst>
                                    </p:anim>
                                    <p:anim calcmode="lin" valueType="num">
                                      <p:cBhvr additive="base">
                                        <p:cTn id="953" dur="5500"/>
                                        <p:tgtEl>
                                          <p:spTgt spid="136"/>
                                        </p:tgtEl>
                                        <p:attrNameLst>
                                          <p:attrName>ppt_y</p:attrName>
                                        </p:attrNameLst>
                                      </p:cBhvr>
                                      <p:tavLst>
                                        <p:tav tm="0">
                                          <p:val>
                                            <p:strVal val="ppt_y"/>
                                          </p:val>
                                        </p:tav>
                                        <p:tav tm="100000">
                                          <p:val>
                                            <p:strVal val="1+ppt_h/2"/>
                                          </p:val>
                                        </p:tav>
                                      </p:tavLst>
                                    </p:anim>
                                    <p:set>
                                      <p:cBhvr>
                                        <p:cTn id="954" dur="1" fill="hold">
                                          <p:stCondLst>
                                            <p:cond delay="5499"/>
                                          </p:stCondLst>
                                        </p:cTn>
                                        <p:tgtEl>
                                          <p:spTgt spid="136"/>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135"/>
                                        </p:tgtEl>
                                        <p:attrNameLst>
                                          <p:attrName>style.visibility</p:attrName>
                                        </p:attrNameLst>
                                      </p:cBhvr>
                                      <p:to>
                                        <p:strVal val="visible"/>
                                      </p:to>
                                    </p:set>
                                    <p:anim calcmode="lin" valueType="num">
                                      <p:cBhvr>
                                        <p:cTn id="957" dur="4500" fill="hold"/>
                                        <p:tgtEl>
                                          <p:spTgt spid="135"/>
                                        </p:tgtEl>
                                        <p:attrNameLst>
                                          <p:attrName>ppt_w</p:attrName>
                                        </p:attrNameLst>
                                      </p:cBhvr>
                                      <p:tavLst>
                                        <p:tav tm="0">
                                          <p:val>
                                            <p:strVal val="#ppt_w"/>
                                          </p:val>
                                        </p:tav>
                                        <p:tav tm="100000">
                                          <p:val>
                                            <p:strVal val="#ppt_w"/>
                                          </p:val>
                                        </p:tav>
                                      </p:tavLst>
                                    </p:anim>
                                    <p:anim calcmode="lin" valueType="num">
                                      <p:cBhvr>
                                        <p:cTn id="958" dur="4500" fill="hold"/>
                                        <p:tgtEl>
                                          <p:spTgt spid="135"/>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4250" fill="hold"/>
                                        <p:tgtEl>
                                          <p:spTgt spid="135"/>
                                        </p:tgtEl>
                                        <p:attrNameLst>
                                          <p:attrName>r</p:attrName>
                                        </p:attrNameLst>
                                      </p:cBhvr>
                                    </p:animRot>
                                  </p:childTnLst>
                                </p:cTn>
                              </p:par>
                              <p:par>
                                <p:cTn id="961" presetID="2" presetClass="exit" presetSubtype="6" fill="hold" grpId="2" nodeType="withEffect">
                                  <p:stCondLst>
                                    <p:cond delay="0"/>
                                  </p:stCondLst>
                                  <p:childTnLst>
                                    <p:anim calcmode="lin" valueType="num">
                                      <p:cBhvr additive="base">
                                        <p:cTn id="962" dur="5500"/>
                                        <p:tgtEl>
                                          <p:spTgt spid="135"/>
                                        </p:tgtEl>
                                        <p:attrNameLst>
                                          <p:attrName>ppt_x</p:attrName>
                                        </p:attrNameLst>
                                      </p:cBhvr>
                                      <p:tavLst>
                                        <p:tav tm="0">
                                          <p:val>
                                            <p:strVal val="ppt_x"/>
                                          </p:val>
                                        </p:tav>
                                        <p:tav tm="100000">
                                          <p:val>
                                            <p:strVal val="1+ppt_w/2"/>
                                          </p:val>
                                        </p:tav>
                                      </p:tavLst>
                                    </p:anim>
                                    <p:anim calcmode="lin" valueType="num">
                                      <p:cBhvr additive="base">
                                        <p:cTn id="963" dur="5500"/>
                                        <p:tgtEl>
                                          <p:spTgt spid="135"/>
                                        </p:tgtEl>
                                        <p:attrNameLst>
                                          <p:attrName>ppt_y</p:attrName>
                                        </p:attrNameLst>
                                      </p:cBhvr>
                                      <p:tavLst>
                                        <p:tav tm="0">
                                          <p:val>
                                            <p:strVal val="ppt_y"/>
                                          </p:val>
                                        </p:tav>
                                        <p:tav tm="100000">
                                          <p:val>
                                            <p:strVal val="1+ppt_h/2"/>
                                          </p:val>
                                        </p:tav>
                                      </p:tavLst>
                                    </p:anim>
                                    <p:set>
                                      <p:cBhvr>
                                        <p:cTn id="964" dur="1" fill="hold">
                                          <p:stCondLst>
                                            <p:cond delay="5499"/>
                                          </p:stCondLst>
                                        </p:cTn>
                                        <p:tgtEl>
                                          <p:spTgt spid="135"/>
                                        </p:tgtEl>
                                        <p:attrNameLst>
                                          <p:attrName>style.visibility</p:attrName>
                                        </p:attrNameLst>
                                      </p:cBhvr>
                                      <p:to>
                                        <p:strVal val="hidden"/>
                                      </p:to>
                                    </p:set>
                                  </p:childTnLst>
                                </p:cTn>
                              </p:par>
                              <p:par>
                                <p:cTn id="965" presetID="16" presetClass="entr" presetSubtype="42" fill="hold" nodeType="withEffect">
                                  <p:stCondLst>
                                    <p:cond delay="750"/>
                                  </p:stCondLst>
                                  <p:childTnLst>
                                    <p:set>
                                      <p:cBhvr>
                                        <p:cTn id="966" dur="1" fill="hold">
                                          <p:stCondLst>
                                            <p:cond delay="0"/>
                                          </p:stCondLst>
                                        </p:cTn>
                                        <p:tgtEl>
                                          <p:spTgt spid="99"/>
                                        </p:tgtEl>
                                        <p:attrNameLst>
                                          <p:attrName>style.visibility</p:attrName>
                                        </p:attrNameLst>
                                      </p:cBhvr>
                                      <p:to>
                                        <p:strVal val="visible"/>
                                      </p:to>
                                    </p:set>
                                    <p:animEffect transition="in" filter="barn(outHorizontal)">
                                      <p:cBhvr>
                                        <p:cTn id="967" dur="4250"/>
                                        <p:tgtEl>
                                          <p:spTgt spid="99"/>
                                        </p:tgtEl>
                                      </p:cBhvr>
                                    </p:animEffect>
                                  </p:childTnLst>
                                </p:cTn>
                              </p:par>
                              <p:par>
                                <p:cTn id="968" presetID="23" presetClass="entr" presetSubtype="272" fill="hold" nodeType="withEffect">
                                  <p:stCondLst>
                                    <p:cond delay="750"/>
                                  </p:stCondLst>
                                  <p:childTnLst>
                                    <p:set>
                                      <p:cBhvr>
                                        <p:cTn id="969" dur="1" fill="hold">
                                          <p:stCondLst>
                                            <p:cond delay="0"/>
                                          </p:stCondLst>
                                        </p:cTn>
                                        <p:tgtEl>
                                          <p:spTgt spid="99"/>
                                        </p:tgtEl>
                                        <p:attrNameLst>
                                          <p:attrName>style.visibility</p:attrName>
                                        </p:attrNameLst>
                                      </p:cBhvr>
                                      <p:to>
                                        <p:strVal val="visible"/>
                                      </p:to>
                                    </p:set>
                                    <p:anim calcmode="lin" valueType="num">
                                      <p:cBhvr>
                                        <p:cTn id="970" dur="4250" fill="hold"/>
                                        <p:tgtEl>
                                          <p:spTgt spid="99"/>
                                        </p:tgtEl>
                                        <p:attrNameLst>
                                          <p:attrName>ppt_w</p:attrName>
                                        </p:attrNameLst>
                                      </p:cBhvr>
                                      <p:tavLst>
                                        <p:tav tm="0">
                                          <p:val>
                                            <p:strVal val="2/3*#ppt_w"/>
                                          </p:val>
                                        </p:tav>
                                        <p:tav tm="100000">
                                          <p:val>
                                            <p:strVal val="#ppt_w"/>
                                          </p:val>
                                        </p:tav>
                                      </p:tavLst>
                                    </p:anim>
                                    <p:anim calcmode="lin" valueType="num">
                                      <p:cBhvr>
                                        <p:cTn id="971" dur="4250" fill="hold"/>
                                        <p:tgtEl>
                                          <p:spTgt spid="99"/>
                                        </p:tgtEl>
                                        <p:attrNameLst>
                                          <p:attrName>ppt_h</p:attrName>
                                        </p:attrNameLst>
                                      </p:cBhvr>
                                      <p:tavLst>
                                        <p:tav tm="0">
                                          <p:val>
                                            <p:strVal val="2/3*#ppt_h"/>
                                          </p:val>
                                        </p:tav>
                                        <p:tav tm="100000">
                                          <p:val>
                                            <p:strVal val="#ppt_h"/>
                                          </p:val>
                                        </p:tav>
                                      </p:tavLst>
                                    </p:anim>
                                  </p:childTnLst>
                                </p:cTn>
                              </p:par>
                              <p:par>
                                <p:cTn id="972" presetID="9" presetClass="emph" presetSubtype="0" nodeType="withEffect">
                                  <p:stCondLst>
                                    <p:cond delay="0"/>
                                  </p:stCondLst>
                                  <p:childTnLst>
                                    <p:set>
                                      <p:cBhvr rctx="PPT">
                                        <p:cTn id="973" dur="indefinite"/>
                                        <p:tgtEl>
                                          <p:spTgt spid="101"/>
                                        </p:tgtEl>
                                        <p:attrNameLst>
                                          <p:attrName>style.opacity</p:attrName>
                                        </p:attrNameLst>
                                      </p:cBhvr>
                                      <p:to>
                                        <p:strVal val="0"/>
                                      </p:to>
                                    </p:set>
                                    <p:animEffect filter="image" prLst="opacity: 0">
                                      <p:cBhvr rctx="IE">
                                        <p:cTn id="974" dur="indefinite"/>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54" grpId="0" animBg="1"/>
      <p:bldP spid="54" grpId="1" animBg="1"/>
      <p:bldP spid="54"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44 Imagen" descr="Diapositiva42"/>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529" y="1"/>
            <a:ext cx="9143473" cy="5134262"/>
          </a:xfrm>
          <a:prstGeom prst="rect">
            <a:avLst/>
          </a:prstGeom>
          <a:noFill/>
          <a:ln>
            <a:noFill/>
          </a:ln>
        </p:spPr>
      </p:pic>
      <p:grpSp>
        <p:nvGrpSpPr>
          <p:cNvPr id="11" name="10 Grupo"/>
          <p:cNvGrpSpPr/>
          <p:nvPr/>
        </p:nvGrpSpPr>
        <p:grpSpPr>
          <a:xfrm rot="5400000" flipH="1" flipV="1">
            <a:off x="1082170" y="-614623"/>
            <a:ext cx="2829392" cy="4058641"/>
            <a:chOff x="1485716" y="42599"/>
            <a:chExt cx="2829392" cy="4058641"/>
          </a:xfrm>
          <a:effectLst>
            <a:outerShdw dist="50800" algn="ctr" rotWithShape="0">
              <a:srgbClr val="0070C0"/>
            </a:outerShdw>
          </a:effectLst>
          <a:scene3d>
            <a:camera prst="orthographicFront"/>
            <a:lightRig rig="chilly" dir="t"/>
          </a:scene3d>
        </p:grpSpPr>
        <p:sp>
          <p:nvSpPr>
            <p:cNvPr id="2" name="1 Cerrar llave"/>
            <p:cNvSpPr/>
            <p:nvPr/>
          </p:nvSpPr>
          <p:spPr>
            <a:xfrm rot="8751112">
              <a:off x="1485716" y="425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 name="2 Cerrar llave"/>
            <p:cNvSpPr/>
            <p:nvPr/>
          </p:nvSpPr>
          <p:spPr>
            <a:xfrm rot="8751112">
              <a:off x="1638116" y="1949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 name="3 Cerrar llave"/>
            <p:cNvSpPr/>
            <p:nvPr/>
          </p:nvSpPr>
          <p:spPr>
            <a:xfrm rot="8751112">
              <a:off x="1790516" y="3473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 name="4 Cerrar llave"/>
            <p:cNvSpPr/>
            <p:nvPr/>
          </p:nvSpPr>
          <p:spPr>
            <a:xfrm rot="8751112">
              <a:off x="1942916" y="4997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 name="5 Cerrar llave"/>
            <p:cNvSpPr/>
            <p:nvPr/>
          </p:nvSpPr>
          <p:spPr>
            <a:xfrm rot="8751112">
              <a:off x="2095316" y="6521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 name="6 Cerrar llave"/>
            <p:cNvSpPr/>
            <p:nvPr/>
          </p:nvSpPr>
          <p:spPr>
            <a:xfrm rot="8751112">
              <a:off x="2247716" y="8045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 name="7 Cerrar llave"/>
            <p:cNvSpPr/>
            <p:nvPr/>
          </p:nvSpPr>
          <p:spPr>
            <a:xfrm rot="8751112">
              <a:off x="2400116" y="9569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 name="8 Cerrar llave"/>
            <p:cNvSpPr/>
            <p:nvPr/>
          </p:nvSpPr>
          <p:spPr>
            <a:xfrm rot="8751112">
              <a:off x="2552516" y="11093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 name="9 Cerrar llave"/>
            <p:cNvSpPr/>
            <p:nvPr/>
          </p:nvSpPr>
          <p:spPr>
            <a:xfrm rot="8751112">
              <a:off x="2704916" y="12617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2" name="11 Grupo"/>
          <p:cNvGrpSpPr/>
          <p:nvPr/>
        </p:nvGrpSpPr>
        <p:grpSpPr>
          <a:xfrm rot="16200000" flipV="1">
            <a:off x="5186625" y="-614623"/>
            <a:ext cx="2829392" cy="4058641"/>
            <a:chOff x="1485716" y="42599"/>
            <a:chExt cx="2829392" cy="4058641"/>
          </a:xfrm>
          <a:effectLst>
            <a:outerShdw dist="50800" algn="ctr" rotWithShape="0">
              <a:srgbClr val="0070C0"/>
            </a:outerShdw>
          </a:effectLst>
          <a:scene3d>
            <a:camera prst="orthographicFront"/>
            <a:lightRig rig="chilly" dir="t"/>
          </a:scene3d>
        </p:grpSpPr>
        <p:sp>
          <p:nvSpPr>
            <p:cNvPr id="13" name="12 Cerrar llave"/>
            <p:cNvSpPr/>
            <p:nvPr/>
          </p:nvSpPr>
          <p:spPr>
            <a:xfrm rot="8751112">
              <a:off x="1485716" y="425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 name="13 Cerrar llave"/>
            <p:cNvSpPr/>
            <p:nvPr/>
          </p:nvSpPr>
          <p:spPr>
            <a:xfrm rot="8751112">
              <a:off x="1638116" y="1949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 name="14 Cerrar llave"/>
            <p:cNvSpPr/>
            <p:nvPr/>
          </p:nvSpPr>
          <p:spPr>
            <a:xfrm rot="8751112">
              <a:off x="1790516" y="3473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 name="15 Cerrar llave"/>
            <p:cNvSpPr/>
            <p:nvPr/>
          </p:nvSpPr>
          <p:spPr>
            <a:xfrm rot="8751112">
              <a:off x="1942916" y="4997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 name="16 Cerrar llave"/>
            <p:cNvSpPr/>
            <p:nvPr/>
          </p:nvSpPr>
          <p:spPr>
            <a:xfrm rot="8751112">
              <a:off x="2095316" y="6521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 name="17 Cerrar llave"/>
            <p:cNvSpPr/>
            <p:nvPr/>
          </p:nvSpPr>
          <p:spPr>
            <a:xfrm rot="8751112">
              <a:off x="2247716" y="8045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 name="18 Cerrar llave"/>
            <p:cNvSpPr/>
            <p:nvPr/>
          </p:nvSpPr>
          <p:spPr>
            <a:xfrm rot="8751112">
              <a:off x="2400116" y="9569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0" name="19 Cerrar llave"/>
            <p:cNvSpPr/>
            <p:nvPr/>
          </p:nvSpPr>
          <p:spPr>
            <a:xfrm rot="8751112">
              <a:off x="2552516" y="11093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1" name="20 Cerrar llave"/>
            <p:cNvSpPr/>
            <p:nvPr/>
          </p:nvSpPr>
          <p:spPr>
            <a:xfrm rot="8751112">
              <a:off x="2704916" y="12617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24" name="23 Grupo"/>
          <p:cNvGrpSpPr/>
          <p:nvPr/>
        </p:nvGrpSpPr>
        <p:grpSpPr>
          <a:xfrm rot="16200000" flipH="1" flipV="1">
            <a:off x="5186624" y="1597088"/>
            <a:ext cx="2829392" cy="4058641"/>
            <a:chOff x="1485716" y="42599"/>
            <a:chExt cx="2829392" cy="4058641"/>
          </a:xfrm>
          <a:effectLst>
            <a:outerShdw dist="50800" algn="ctr" rotWithShape="0">
              <a:srgbClr val="0070C0"/>
            </a:outerShdw>
          </a:effectLst>
          <a:scene3d>
            <a:camera prst="orthographicFront"/>
            <a:lightRig rig="chilly" dir="t"/>
          </a:scene3d>
        </p:grpSpPr>
        <p:sp>
          <p:nvSpPr>
            <p:cNvPr id="35" name="34 Cerrar llave"/>
            <p:cNvSpPr/>
            <p:nvPr/>
          </p:nvSpPr>
          <p:spPr>
            <a:xfrm rot="8751112">
              <a:off x="1485716" y="425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6" name="35 Cerrar llave"/>
            <p:cNvSpPr/>
            <p:nvPr/>
          </p:nvSpPr>
          <p:spPr>
            <a:xfrm rot="8751112">
              <a:off x="1638116" y="1949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7" name="36 Cerrar llave"/>
            <p:cNvSpPr/>
            <p:nvPr/>
          </p:nvSpPr>
          <p:spPr>
            <a:xfrm rot="8751112">
              <a:off x="1790516" y="3473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8" name="37 Cerrar llave"/>
            <p:cNvSpPr/>
            <p:nvPr/>
          </p:nvSpPr>
          <p:spPr>
            <a:xfrm rot="8751112">
              <a:off x="1942916" y="4997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9" name="38 Cerrar llave"/>
            <p:cNvSpPr/>
            <p:nvPr/>
          </p:nvSpPr>
          <p:spPr>
            <a:xfrm rot="8751112">
              <a:off x="2095316" y="6521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0" name="39 Cerrar llave"/>
            <p:cNvSpPr/>
            <p:nvPr/>
          </p:nvSpPr>
          <p:spPr>
            <a:xfrm rot="8751112">
              <a:off x="2247716" y="8045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1" name="40 Cerrar llave"/>
            <p:cNvSpPr/>
            <p:nvPr/>
          </p:nvSpPr>
          <p:spPr>
            <a:xfrm rot="8751112">
              <a:off x="2400116" y="9569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2" name="41 Cerrar llave"/>
            <p:cNvSpPr/>
            <p:nvPr/>
          </p:nvSpPr>
          <p:spPr>
            <a:xfrm rot="8751112">
              <a:off x="2552516" y="11093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3" name="42 Cerrar llave"/>
            <p:cNvSpPr/>
            <p:nvPr/>
          </p:nvSpPr>
          <p:spPr>
            <a:xfrm rot="8751112">
              <a:off x="2704916" y="12617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25" name="24 Grupo"/>
          <p:cNvGrpSpPr/>
          <p:nvPr/>
        </p:nvGrpSpPr>
        <p:grpSpPr>
          <a:xfrm rot="5400000" flipV="1">
            <a:off x="1082169" y="1597087"/>
            <a:ext cx="2829392" cy="4058641"/>
            <a:chOff x="1485716" y="42599"/>
            <a:chExt cx="2829392" cy="4058641"/>
          </a:xfrm>
          <a:effectLst>
            <a:outerShdw dist="50800" algn="ctr" rotWithShape="0">
              <a:srgbClr val="0070C0"/>
            </a:outerShdw>
          </a:effectLst>
          <a:scene3d>
            <a:camera prst="orthographicFront"/>
            <a:lightRig rig="chilly" dir="t"/>
          </a:scene3d>
        </p:grpSpPr>
        <p:sp>
          <p:nvSpPr>
            <p:cNvPr id="26" name="25 Cerrar llave"/>
            <p:cNvSpPr/>
            <p:nvPr/>
          </p:nvSpPr>
          <p:spPr>
            <a:xfrm rot="8751112">
              <a:off x="1485716" y="425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7" name="26 Cerrar llave"/>
            <p:cNvSpPr/>
            <p:nvPr/>
          </p:nvSpPr>
          <p:spPr>
            <a:xfrm rot="8751112">
              <a:off x="1638116" y="1949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8" name="27 Cerrar llave"/>
            <p:cNvSpPr/>
            <p:nvPr/>
          </p:nvSpPr>
          <p:spPr>
            <a:xfrm rot="8751112">
              <a:off x="1790516" y="3473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9" name="28 Cerrar llave"/>
            <p:cNvSpPr/>
            <p:nvPr/>
          </p:nvSpPr>
          <p:spPr>
            <a:xfrm rot="8751112">
              <a:off x="1942916" y="4997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0" name="29 Cerrar llave"/>
            <p:cNvSpPr/>
            <p:nvPr/>
          </p:nvSpPr>
          <p:spPr>
            <a:xfrm rot="8751112">
              <a:off x="2095316" y="6521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1" name="30 Cerrar llave"/>
            <p:cNvSpPr/>
            <p:nvPr/>
          </p:nvSpPr>
          <p:spPr>
            <a:xfrm rot="8751112">
              <a:off x="2247716" y="8045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2" name="31 Cerrar llave"/>
            <p:cNvSpPr/>
            <p:nvPr/>
          </p:nvSpPr>
          <p:spPr>
            <a:xfrm rot="8751112">
              <a:off x="2400116" y="9569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3" name="32 Cerrar llave"/>
            <p:cNvSpPr/>
            <p:nvPr/>
          </p:nvSpPr>
          <p:spPr>
            <a:xfrm rot="8751112">
              <a:off x="2552516" y="11093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4" name="33 Cerrar llave"/>
            <p:cNvSpPr/>
            <p:nvPr/>
          </p:nvSpPr>
          <p:spPr>
            <a:xfrm rot="8751112">
              <a:off x="2704916" y="1261799"/>
              <a:ext cx="1610192" cy="2839441"/>
            </a:xfrm>
            <a:prstGeom prst="rightBrace">
              <a:avLst>
                <a:gd name="adj1" fmla="val 33333"/>
                <a:gd name="adj2" fmla="val 50000"/>
              </a:avLst>
            </a:prstGeom>
            <a:noFill/>
            <a:ln w="44450" cap="rnd" cmpd="sng">
              <a:gradFill flip="none" rotWithShape="1">
                <a:gsLst>
                  <a:gs pos="34000">
                    <a:srgbClr val="0070C0"/>
                  </a:gs>
                  <a:gs pos="0">
                    <a:srgbClr val="66FFFF">
                      <a:lumMod val="0"/>
                      <a:lumOff val="100000"/>
                    </a:srgbClr>
                  </a:gs>
                  <a:gs pos="8000">
                    <a:srgbClr val="21D6E0">
                      <a:lumMod val="0"/>
                      <a:lumOff val="100000"/>
                    </a:srgbClr>
                  </a:gs>
                  <a:gs pos="69000">
                    <a:srgbClr val="CCFF33"/>
                  </a:gs>
                  <a:gs pos="85000">
                    <a:srgbClr val="00CC00"/>
                  </a:gs>
                </a:gsLst>
                <a:path path="shape">
                  <a:fillToRect l="50000" t="50000" r="50000" b="50000"/>
                </a:path>
                <a:tileRect/>
              </a:gradFill>
              <a:prstDash val="dash"/>
            </a:ln>
            <a:sp3d prstMaterial="metal"/>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pic>
        <p:nvPicPr>
          <p:cNvPr id="47" name="46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180528" y="-884634"/>
            <a:ext cx="9324528" cy="6912768"/>
          </a:xfrm>
          <a:prstGeom prst="rect">
            <a:avLst/>
          </a:prstGeom>
          <a:noFill/>
          <a:ln>
            <a:noFill/>
          </a:ln>
        </p:spPr>
      </p:pic>
    </p:spTree>
    <p:extLst>
      <p:ext uri="{BB962C8B-B14F-4D97-AF65-F5344CB8AC3E}">
        <p14:creationId xmlns:p14="http://schemas.microsoft.com/office/powerpoint/2010/main" val="2784184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3000" fill="hold"/>
                                        <p:tgtEl>
                                          <p:spTgt spid="11"/>
                                        </p:tgtEl>
                                        <p:attrNameLst>
                                          <p:attrName>ppt_x</p:attrName>
                                        </p:attrNameLst>
                                      </p:cBhvr>
                                      <p:tavLst>
                                        <p:tav tm="0">
                                          <p:val>
                                            <p:strVal val="0-#ppt_w/2"/>
                                          </p:val>
                                        </p:tav>
                                        <p:tav tm="100000">
                                          <p:val>
                                            <p:strVal val="#ppt_x"/>
                                          </p:val>
                                        </p:tav>
                                      </p:tavLst>
                                    </p:anim>
                                    <p:anim calcmode="lin" valueType="num">
                                      <p:cBhvr additive="base">
                                        <p:cTn id="8" dur="3000" fill="hold"/>
                                        <p:tgtEl>
                                          <p:spTgt spid="11"/>
                                        </p:tgtEl>
                                        <p:attrNameLst>
                                          <p:attrName>ppt_y</p:attrName>
                                        </p:attrNameLst>
                                      </p:cBhvr>
                                      <p:tavLst>
                                        <p:tav tm="0">
                                          <p:val>
                                            <p:strVal val="0-#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5000"/>
                                        <p:tgtEl>
                                          <p:spTgt spid="11"/>
                                        </p:tgtEl>
                                        <p:attrNameLst>
                                          <p:attrName>ppt_x</p:attrName>
                                        </p:attrNameLst>
                                      </p:cBhvr>
                                      <p:tavLst>
                                        <p:tav tm="0">
                                          <p:val>
                                            <p:strVal val="ppt_x"/>
                                          </p:val>
                                        </p:tav>
                                        <p:tav tm="100000">
                                          <p:val>
                                            <p:strVal val="1+ppt_w/2"/>
                                          </p:val>
                                        </p:tav>
                                      </p:tavLst>
                                    </p:anim>
                                    <p:anim calcmode="lin" valueType="num">
                                      <p:cBhvr additive="base">
                                        <p:cTn id="11" dur="5000"/>
                                        <p:tgtEl>
                                          <p:spTgt spid="11"/>
                                        </p:tgtEl>
                                        <p:attrNameLst>
                                          <p:attrName>ppt_y</p:attrName>
                                        </p:attrNameLst>
                                      </p:cBhvr>
                                      <p:tavLst>
                                        <p:tav tm="0">
                                          <p:val>
                                            <p:strVal val="ppt_y"/>
                                          </p:val>
                                        </p:tav>
                                        <p:tav tm="100000">
                                          <p:val>
                                            <p:strVal val="1+ppt_h/2"/>
                                          </p:val>
                                        </p:tav>
                                      </p:tavLst>
                                    </p:anim>
                                    <p:set>
                                      <p:cBhvr>
                                        <p:cTn id="12" dur="1" fill="hold">
                                          <p:stCondLst>
                                            <p:cond delay="4999"/>
                                          </p:stCondLst>
                                        </p:cTn>
                                        <p:tgtEl>
                                          <p:spTgt spid="11"/>
                                        </p:tgtEl>
                                        <p:attrNameLst>
                                          <p:attrName>style.visibility</p:attrName>
                                        </p:attrNameLst>
                                      </p:cBhvr>
                                      <p:to>
                                        <p:strVal val="hidden"/>
                                      </p:to>
                                    </p:set>
                                  </p:childTnLst>
                                </p:cTn>
                              </p:par>
                              <p:par>
                                <p:cTn id="13" presetID="2" presetClass="entr" presetSubtype="3"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3000" fill="hold"/>
                                        <p:tgtEl>
                                          <p:spTgt spid="12"/>
                                        </p:tgtEl>
                                        <p:attrNameLst>
                                          <p:attrName>ppt_x</p:attrName>
                                        </p:attrNameLst>
                                      </p:cBhvr>
                                      <p:tavLst>
                                        <p:tav tm="0">
                                          <p:val>
                                            <p:strVal val="1+#ppt_w/2"/>
                                          </p:val>
                                        </p:tav>
                                        <p:tav tm="100000">
                                          <p:val>
                                            <p:strVal val="#ppt_x"/>
                                          </p:val>
                                        </p:tav>
                                      </p:tavLst>
                                    </p:anim>
                                    <p:anim calcmode="lin" valueType="num">
                                      <p:cBhvr additive="base">
                                        <p:cTn id="16" dur="3000" fill="hold"/>
                                        <p:tgtEl>
                                          <p:spTgt spid="12"/>
                                        </p:tgtEl>
                                        <p:attrNameLst>
                                          <p:attrName>ppt_y</p:attrName>
                                        </p:attrNameLst>
                                      </p:cBhvr>
                                      <p:tavLst>
                                        <p:tav tm="0">
                                          <p:val>
                                            <p:strVal val="0-#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5000"/>
                                        <p:tgtEl>
                                          <p:spTgt spid="12"/>
                                        </p:tgtEl>
                                        <p:attrNameLst>
                                          <p:attrName>ppt_x</p:attrName>
                                        </p:attrNameLst>
                                      </p:cBhvr>
                                      <p:tavLst>
                                        <p:tav tm="0">
                                          <p:val>
                                            <p:strVal val="ppt_x"/>
                                          </p:val>
                                        </p:tav>
                                        <p:tav tm="100000">
                                          <p:val>
                                            <p:strVal val="0-ppt_w/2"/>
                                          </p:val>
                                        </p:tav>
                                      </p:tavLst>
                                    </p:anim>
                                    <p:anim calcmode="lin" valueType="num">
                                      <p:cBhvr additive="base">
                                        <p:cTn id="19" dur="5000"/>
                                        <p:tgtEl>
                                          <p:spTgt spid="12"/>
                                        </p:tgtEl>
                                        <p:attrNameLst>
                                          <p:attrName>ppt_y</p:attrName>
                                        </p:attrNameLst>
                                      </p:cBhvr>
                                      <p:tavLst>
                                        <p:tav tm="0">
                                          <p:val>
                                            <p:strVal val="ppt_y"/>
                                          </p:val>
                                        </p:tav>
                                        <p:tav tm="100000">
                                          <p:val>
                                            <p:strVal val="1+ppt_h/2"/>
                                          </p:val>
                                        </p:tav>
                                      </p:tavLst>
                                    </p:anim>
                                    <p:set>
                                      <p:cBhvr>
                                        <p:cTn id="20" dur="1" fill="hold">
                                          <p:stCondLst>
                                            <p:cond delay="4999"/>
                                          </p:stCondLst>
                                        </p:cTn>
                                        <p:tgtEl>
                                          <p:spTgt spid="12"/>
                                        </p:tgtEl>
                                        <p:attrNameLst>
                                          <p:attrName>style.visibility</p:attrName>
                                        </p:attrNameLst>
                                      </p:cBhvr>
                                      <p:to>
                                        <p:strVal val="hidden"/>
                                      </p:to>
                                    </p:set>
                                  </p:childTnLst>
                                </p:cTn>
                              </p:par>
                              <p:par>
                                <p:cTn id="21" presetID="2" presetClass="entr" presetSubtype="12" fill="hold" nodeType="with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3000" fill="hold"/>
                                        <p:tgtEl>
                                          <p:spTgt spid="25"/>
                                        </p:tgtEl>
                                        <p:attrNameLst>
                                          <p:attrName>ppt_x</p:attrName>
                                        </p:attrNameLst>
                                      </p:cBhvr>
                                      <p:tavLst>
                                        <p:tav tm="0">
                                          <p:val>
                                            <p:strVal val="0-#ppt_w/2"/>
                                          </p:val>
                                        </p:tav>
                                        <p:tav tm="100000">
                                          <p:val>
                                            <p:strVal val="#ppt_x"/>
                                          </p:val>
                                        </p:tav>
                                      </p:tavLst>
                                    </p:anim>
                                    <p:anim calcmode="lin" valueType="num">
                                      <p:cBhvr additive="base">
                                        <p:cTn id="24" dur="3000" fill="hold"/>
                                        <p:tgtEl>
                                          <p:spTgt spid="25"/>
                                        </p:tgtEl>
                                        <p:attrNameLst>
                                          <p:attrName>ppt_y</p:attrName>
                                        </p:attrNameLst>
                                      </p:cBhvr>
                                      <p:tavLst>
                                        <p:tav tm="0">
                                          <p:val>
                                            <p:strVal val="1+#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5000"/>
                                        <p:tgtEl>
                                          <p:spTgt spid="25"/>
                                        </p:tgtEl>
                                        <p:attrNameLst>
                                          <p:attrName>ppt_x</p:attrName>
                                        </p:attrNameLst>
                                      </p:cBhvr>
                                      <p:tavLst>
                                        <p:tav tm="0">
                                          <p:val>
                                            <p:strVal val="ppt_x"/>
                                          </p:val>
                                        </p:tav>
                                        <p:tav tm="100000">
                                          <p:val>
                                            <p:strVal val="1+ppt_w/2"/>
                                          </p:val>
                                        </p:tav>
                                      </p:tavLst>
                                    </p:anim>
                                    <p:anim calcmode="lin" valueType="num">
                                      <p:cBhvr additive="base">
                                        <p:cTn id="27" dur="5000"/>
                                        <p:tgtEl>
                                          <p:spTgt spid="25"/>
                                        </p:tgtEl>
                                        <p:attrNameLst>
                                          <p:attrName>ppt_y</p:attrName>
                                        </p:attrNameLst>
                                      </p:cBhvr>
                                      <p:tavLst>
                                        <p:tav tm="0">
                                          <p:val>
                                            <p:strVal val="ppt_y"/>
                                          </p:val>
                                        </p:tav>
                                        <p:tav tm="100000">
                                          <p:val>
                                            <p:strVal val="0-ppt_h/2"/>
                                          </p:val>
                                        </p:tav>
                                      </p:tavLst>
                                    </p:anim>
                                    <p:set>
                                      <p:cBhvr>
                                        <p:cTn id="28" dur="1" fill="hold">
                                          <p:stCondLst>
                                            <p:cond delay="4999"/>
                                          </p:stCondLst>
                                        </p:cTn>
                                        <p:tgtEl>
                                          <p:spTgt spid="25"/>
                                        </p:tgtEl>
                                        <p:attrNameLst>
                                          <p:attrName>style.visibility</p:attrName>
                                        </p:attrNameLst>
                                      </p:cBhvr>
                                      <p:to>
                                        <p:strVal val="hidden"/>
                                      </p:to>
                                    </p:set>
                                  </p:childTnLst>
                                </p:cTn>
                              </p:par>
                              <p:par>
                                <p:cTn id="29" presetID="2" presetClass="entr" presetSubtype="6"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3000" fill="hold"/>
                                        <p:tgtEl>
                                          <p:spTgt spid="24"/>
                                        </p:tgtEl>
                                        <p:attrNameLst>
                                          <p:attrName>ppt_x</p:attrName>
                                        </p:attrNameLst>
                                      </p:cBhvr>
                                      <p:tavLst>
                                        <p:tav tm="0">
                                          <p:val>
                                            <p:strVal val="1+#ppt_w/2"/>
                                          </p:val>
                                        </p:tav>
                                        <p:tav tm="100000">
                                          <p:val>
                                            <p:strVal val="#ppt_x"/>
                                          </p:val>
                                        </p:tav>
                                      </p:tavLst>
                                    </p:anim>
                                    <p:anim calcmode="lin" valueType="num">
                                      <p:cBhvr additive="base">
                                        <p:cTn id="32" dur="3000" fill="hold"/>
                                        <p:tgtEl>
                                          <p:spTgt spid="24"/>
                                        </p:tgtEl>
                                        <p:attrNameLst>
                                          <p:attrName>ppt_y</p:attrName>
                                        </p:attrNameLst>
                                      </p:cBhvr>
                                      <p:tavLst>
                                        <p:tav tm="0">
                                          <p:val>
                                            <p:strVal val="1+#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5000"/>
                                        <p:tgtEl>
                                          <p:spTgt spid="24"/>
                                        </p:tgtEl>
                                        <p:attrNameLst>
                                          <p:attrName>ppt_x</p:attrName>
                                        </p:attrNameLst>
                                      </p:cBhvr>
                                      <p:tavLst>
                                        <p:tav tm="0">
                                          <p:val>
                                            <p:strVal val="ppt_x"/>
                                          </p:val>
                                        </p:tav>
                                        <p:tav tm="100000">
                                          <p:val>
                                            <p:strVal val="0-ppt_w/2"/>
                                          </p:val>
                                        </p:tav>
                                      </p:tavLst>
                                    </p:anim>
                                    <p:anim calcmode="lin" valueType="num">
                                      <p:cBhvr additive="base">
                                        <p:cTn id="35" dur="5000"/>
                                        <p:tgtEl>
                                          <p:spTgt spid="24"/>
                                        </p:tgtEl>
                                        <p:attrNameLst>
                                          <p:attrName>ppt_y</p:attrName>
                                        </p:attrNameLst>
                                      </p:cBhvr>
                                      <p:tavLst>
                                        <p:tav tm="0">
                                          <p:val>
                                            <p:strVal val="ppt_y"/>
                                          </p:val>
                                        </p:tav>
                                        <p:tav tm="100000">
                                          <p:val>
                                            <p:strVal val="0-ppt_h/2"/>
                                          </p:val>
                                        </p:tav>
                                      </p:tavLst>
                                    </p:anim>
                                    <p:set>
                                      <p:cBhvr>
                                        <p:cTn id="36" dur="1" fill="hold">
                                          <p:stCondLst>
                                            <p:cond delay="4999"/>
                                          </p:stCondLst>
                                        </p:cTn>
                                        <p:tgtEl>
                                          <p:spTgt spid="24"/>
                                        </p:tgtEl>
                                        <p:attrNameLst>
                                          <p:attrName>style.visibility</p:attrName>
                                        </p:attrNameLst>
                                      </p:cBhvr>
                                      <p:to>
                                        <p:strVal val="hidden"/>
                                      </p:to>
                                    </p:set>
                                  </p:childTnLst>
                                </p:cTn>
                              </p:par>
                              <p:par>
                                <p:cTn id="37" presetID="23" presetClass="entr" presetSubtype="288" fill="hold" nodeType="withEffect">
                                  <p:stCondLst>
                                    <p:cond delay="1000"/>
                                  </p:stCondLst>
                                  <p:childTnLst>
                                    <p:set>
                                      <p:cBhvr>
                                        <p:cTn id="38" dur="1" fill="hold">
                                          <p:stCondLst>
                                            <p:cond delay="0"/>
                                          </p:stCondLst>
                                        </p:cTn>
                                        <p:tgtEl>
                                          <p:spTgt spid="45"/>
                                        </p:tgtEl>
                                        <p:attrNameLst>
                                          <p:attrName>style.visibility</p:attrName>
                                        </p:attrNameLst>
                                      </p:cBhvr>
                                      <p:to>
                                        <p:strVal val="visible"/>
                                      </p:to>
                                    </p:set>
                                    <p:anim calcmode="lin" valueType="num">
                                      <p:cBhvr>
                                        <p:cTn id="39" dur="2750" fill="hold"/>
                                        <p:tgtEl>
                                          <p:spTgt spid="45"/>
                                        </p:tgtEl>
                                        <p:attrNameLst>
                                          <p:attrName>ppt_w</p:attrName>
                                        </p:attrNameLst>
                                      </p:cBhvr>
                                      <p:tavLst>
                                        <p:tav tm="0">
                                          <p:val>
                                            <p:strVal val="4/3*#ppt_w"/>
                                          </p:val>
                                        </p:tav>
                                        <p:tav tm="100000">
                                          <p:val>
                                            <p:strVal val="#ppt_w"/>
                                          </p:val>
                                        </p:tav>
                                      </p:tavLst>
                                    </p:anim>
                                    <p:anim calcmode="lin" valueType="num">
                                      <p:cBhvr>
                                        <p:cTn id="40" dur="2750" fill="hold"/>
                                        <p:tgtEl>
                                          <p:spTgt spid="45"/>
                                        </p:tgtEl>
                                        <p:attrNameLst>
                                          <p:attrName>ppt_h</p:attrName>
                                        </p:attrNameLst>
                                      </p:cBhvr>
                                      <p:tavLst>
                                        <p:tav tm="0">
                                          <p:val>
                                            <p:strVal val="4/3*#ppt_h"/>
                                          </p:val>
                                        </p:tav>
                                        <p:tav tm="100000">
                                          <p:val>
                                            <p:strVal val="#ppt_h"/>
                                          </p:val>
                                        </p:tav>
                                      </p:tavLst>
                                    </p:anim>
                                  </p:childTnLst>
                                </p:cTn>
                              </p:par>
                              <p:par>
                                <p:cTn id="41" presetID="8" presetClass="entr" presetSubtype="32" fill="hold" nodeType="withEffect">
                                  <p:stCondLst>
                                    <p:cond delay="1000"/>
                                  </p:stCondLst>
                                  <p:childTnLst>
                                    <p:set>
                                      <p:cBhvr>
                                        <p:cTn id="42" dur="1" fill="hold">
                                          <p:stCondLst>
                                            <p:cond delay="0"/>
                                          </p:stCondLst>
                                        </p:cTn>
                                        <p:tgtEl>
                                          <p:spTgt spid="45"/>
                                        </p:tgtEl>
                                        <p:attrNameLst>
                                          <p:attrName>style.visibility</p:attrName>
                                        </p:attrNameLst>
                                      </p:cBhvr>
                                      <p:to>
                                        <p:strVal val="visible"/>
                                      </p:to>
                                    </p:set>
                                    <p:animEffect transition="in" filter="diamond(out)">
                                      <p:cBhvr>
                                        <p:cTn id="43" dur="2750"/>
                                        <p:tgtEl>
                                          <p:spTgt spid="45"/>
                                        </p:tgtEl>
                                      </p:cBhvr>
                                    </p:animEffect>
                                  </p:childTnLst>
                                </p:cTn>
                              </p:par>
                              <p:par>
                                <p:cTn id="44" presetID="9" presetClass="emph" presetSubtype="0" nodeType="withEffect">
                                  <p:stCondLst>
                                    <p:cond delay="0"/>
                                  </p:stCondLst>
                                  <p:childTnLst>
                                    <p:set>
                                      <p:cBhvr rctx="PPT">
                                        <p:cTn id="45" dur="indefinite"/>
                                        <p:tgtEl>
                                          <p:spTgt spid="47"/>
                                        </p:tgtEl>
                                        <p:attrNameLst>
                                          <p:attrName>style.opacity</p:attrName>
                                        </p:attrNameLst>
                                      </p:cBhvr>
                                      <p:to>
                                        <p:strVal val="0"/>
                                      </p:to>
                                    </p:set>
                                    <p:animEffect filter="image" prLst="opacity: 0">
                                      <p:cBhvr rctx="IE">
                                        <p:cTn id="46" dur="indefinite"/>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 name="88 Imagen" descr="Diapositiva43"/>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a:effectLst>
            <a:reflection stA="0" dir="5400000" sy="-100000" algn="bl" rotWithShape="0"/>
          </a:effectLst>
        </p:spPr>
      </p:pic>
      <p:sp>
        <p:nvSpPr>
          <p:cNvPr id="2" name="1 Paralelogramo"/>
          <p:cNvSpPr/>
          <p:nvPr/>
        </p:nvSpPr>
        <p:spPr>
          <a:xfrm rot="3895105" flipV="1">
            <a:off x="21717" y="3935426"/>
            <a:ext cx="1185261" cy="383879"/>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3895105" flipV="1">
            <a:off x="514381" y="3935426"/>
            <a:ext cx="1185261" cy="383879"/>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3895105" flipV="1">
            <a:off x="994378" y="3935426"/>
            <a:ext cx="1185261" cy="383879"/>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3895105" flipV="1">
            <a:off x="1487096" y="3935426"/>
            <a:ext cx="1185261" cy="383879"/>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3895105" flipV="1">
            <a:off x="1979814" y="3935426"/>
            <a:ext cx="1185261" cy="383879"/>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3895105" flipV="1">
            <a:off x="2482825" y="3928470"/>
            <a:ext cx="1185261" cy="386910"/>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3895105" flipV="1">
            <a:off x="2954610" y="3914918"/>
            <a:ext cx="1185261" cy="383879"/>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3895105" flipV="1">
            <a:off x="31121" y="3125526"/>
            <a:ext cx="1185261" cy="383879"/>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3895105" flipV="1">
            <a:off x="523784" y="3125526"/>
            <a:ext cx="1185261" cy="383879"/>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3895105" flipV="1">
            <a:off x="1003781" y="3125526"/>
            <a:ext cx="1185261" cy="383879"/>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3895105" flipV="1">
            <a:off x="1496500" y="3125526"/>
            <a:ext cx="1185261" cy="383879"/>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3895105" flipV="1">
            <a:off x="1989218" y="3125526"/>
            <a:ext cx="1185261" cy="383879"/>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3895105" flipV="1">
            <a:off x="2492228" y="3118570"/>
            <a:ext cx="1185261" cy="386910"/>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3895105" flipV="1">
            <a:off x="2964013" y="3105018"/>
            <a:ext cx="1185261" cy="383879"/>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3895105" flipV="1">
            <a:off x="21977" y="2316166"/>
            <a:ext cx="1185261" cy="383879"/>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3895105" flipV="1">
            <a:off x="514641" y="2316166"/>
            <a:ext cx="1185261" cy="383879"/>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3895105" flipV="1">
            <a:off x="994637" y="2316166"/>
            <a:ext cx="1185261" cy="383879"/>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3895105" flipV="1">
            <a:off x="1487356" y="2316166"/>
            <a:ext cx="1185261" cy="383879"/>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3895105" flipV="1">
            <a:off x="1980074" y="2316166"/>
            <a:ext cx="1185261" cy="383879"/>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3895105" flipV="1">
            <a:off x="2483085" y="2309210"/>
            <a:ext cx="1185261" cy="386910"/>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3895105" flipV="1">
            <a:off x="2954869" y="2295658"/>
            <a:ext cx="1185261" cy="383879"/>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3895105" flipV="1">
            <a:off x="31381" y="1506266"/>
            <a:ext cx="1185261" cy="383879"/>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3895105" flipV="1">
            <a:off x="524044" y="1506266"/>
            <a:ext cx="1185261" cy="383879"/>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3895105" flipV="1">
            <a:off x="1004041" y="1506266"/>
            <a:ext cx="1185261" cy="383879"/>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3895105" flipV="1">
            <a:off x="1496760" y="1506266"/>
            <a:ext cx="1185261" cy="383879"/>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3895105" flipV="1">
            <a:off x="1989478" y="1506266"/>
            <a:ext cx="1185261" cy="383879"/>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3895105" flipV="1">
            <a:off x="2492488" y="1499310"/>
            <a:ext cx="1185261" cy="386910"/>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3895105" flipV="1">
            <a:off x="2964273" y="1485757"/>
            <a:ext cx="1185261" cy="383879"/>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3895105" flipV="1">
            <a:off x="34112" y="696905"/>
            <a:ext cx="1185261" cy="383879"/>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3895105" flipV="1">
            <a:off x="526775" y="696905"/>
            <a:ext cx="1185261" cy="383879"/>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3895105" flipV="1">
            <a:off x="1006773" y="696905"/>
            <a:ext cx="1185261" cy="383879"/>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3895105" flipV="1">
            <a:off x="1499491" y="696905"/>
            <a:ext cx="1185261" cy="383879"/>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3895105" flipV="1">
            <a:off x="1992209" y="696905"/>
            <a:ext cx="1185261" cy="383879"/>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3895105" flipV="1">
            <a:off x="2495220" y="689949"/>
            <a:ext cx="1185261" cy="386910"/>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3895105" flipV="1">
            <a:off x="2967005" y="676397"/>
            <a:ext cx="1185261" cy="383879"/>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3895105" flipV="1">
            <a:off x="43516" y="-112996"/>
            <a:ext cx="1185261" cy="383879"/>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3895105" flipV="1">
            <a:off x="536179" y="-112996"/>
            <a:ext cx="1185261" cy="383879"/>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3895105" flipV="1">
            <a:off x="1016176" y="-112996"/>
            <a:ext cx="1185261" cy="383879"/>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3895105" flipV="1">
            <a:off x="1508895" y="-112996"/>
            <a:ext cx="1185261" cy="383879"/>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3895105" flipV="1">
            <a:off x="2001613" y="-112996"/>
            <a:ext cx="1185261" cy="383879"/>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3895105" flipV="1">
            <a:off x="2504623" y="-119952"/>
            <a:ext cx="1185261" cy="386910"/>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3895105" flipV="1">
            <a:off x="2976408" y="-133504"/>
            <a:ext cx="1185261" cy="383879"/>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7699001" flipH="1" flipV="1">
            <a:off x="7912284" y="3948010"/>
            <a:ext cx="1159769" cy="373069"/>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7699001" flipH="1" flipV="1">
            <a:off x="7419621" y="3948010"/>
            <a:ext cx="1159769" cy="373069"/>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7699001" flipH="1" flipV="1">
            <a:off x="6939624" y="3948010"/>
            <a:ext cx="1159769" cy="373069"/>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7699001" flipH="1" flipV="1">
            <a:off x="6446905" y="3948010"/>
            <a:ext cx="1159769" cy="373069"/>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7699001" flipH="1" flipV="1">
            <a:off x="5954187" y="3948010"/>
            <a:ext cx="1159769" cy="373069"/>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7699001" flipH="1" flipV="1">
            <a:off x="5451579" y="3940851"/>
            <a:ext cx="1159769" cy="376016"/>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7699001" flipH="1" flipV="1">
            <a:off x="4979392" y="3927502"/>
            <a:ext cx="1159769" cy="373069"/>
          </a:xfrm>
          <a:prstGeom prst="parallelogram">
            <a:avLst>
              <a:gd name="adj" fmla="val 88032"/>
            </a:avLst>
          </a:prstGeom>
          <a:gradFill>
            <a:gsLst>
              <a:gs pos="25000">
                <a:schemeClr val="tx1">
                  <a:alpha val="32000"/>
                </a:schemeClr>
              </a:gs>
              <a:gs pos="0">
                <a:srgbClr val="FFFF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7699001" flipH="1" flipV="1">
            <a:off x="7902883" y="3138110"/>
            <a:ext cx="1159769" cy="373069"/>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7699001" flipH="1" flipV="1">
            <a:off x="7410219" y="3138110"/>
            <a:ext cx="1159769" cy="373069"/>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7699001" flipH="1" flipV="1">
            <a:off x="6930222" y="3138110"/>
            <a:ext cx="1159769" cy="373069"/>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7699001" flipH="1" flipV="1">
            <a:off x="6437504" y="3138110"/>
            <a:ext cx="1159769" cy="373069"/>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7699001" flipH="1" flipV="1">
            <a:off x="5944786" y="3138110"/>
            <a:ext cx="1159769" cy="373069"/>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7699001" flipH="1" flipV="1">
            <a:off x="5442177" y="3130951"/>
            <a:ext cx="1159769" cy="376016"/>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7699001" flipH="1" flipV="1">
            <a:off x="4969990" y="3117602"/>
            <a:ext cx="1159769" cy="373069"/>
          </a:xfrm>
          <a:prstGeom prst="parallelogram">
            <a:avLst>
              <a:gd name="adj" fmla="val 88032"/>
            </a:avLst>
          </a:prstGeom>
          <a:gradFill>
            <a:gsLst>
              <a:gs pos="28000">
                <a:schemeClr val="tx1">
                  <a:alpha val="32000"/>
                </a:schemeClr>
              </a:gs>
              <a:gs pos="2000">
                <a:srgbClr val="C00000"/>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7699001" flipH="1" flipV="1">
            <a:off x="7912024" y="2328750"/>
            <a:ext cx="1159769" cy="373069"/>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7699001" flipH="1" flipV="1">
            <a:off x="7419361" y="2328750"/>
            <a:ext cx="1159769" cy="373069"/>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7699001" flipH="1" flipV="1">
            <a:off x="6939364" y="2328750"/>
            <a:ext cx="1159769" cy="373069"/>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7699001" flipH="1" flipV="1">
            <a:off x="6446645" y="2328750"/>
            <a:ext cx="1159769" cy="373069"/>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7699001" flipH="1" flipV="1">
            <a:off x="5953927" y="2328750"/>
            <a:ext cx="1159769" cy="373069"/>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7699001" flipH="1" flipV="1">
            <a:off x="5451319" y="2321591"/>
            <a:ext cx="1159769" cy="376016"/>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7699001" flipH="1" flipV="1">
            <a:off x="4979132" y="2308242"/>
            <a:ext cx="1159769" cy="373069"/>
          </a:xfrm>
          <a:prstGeom prst="parallelogram">
            <a:avLst>
              <a:gd name="adj" fmla="val 88032"/>
            </a:avLst>
          </a:prstGeom>
          <a:gradFill>
            <a:gsLst>
              <a:gs pos="26000">
                <a:schemeClr val="tx1">
                  <a:alpha val="32000"/>
                </a:schemeClr>
              </a:gs>
              <a:gs pos="0">
                <a:srgbClr val="99FF33"/>
              </a:gs>
              <a:gs pos="58000">
                <a:schemeClr val="tx1">
                  <a:alpha val="30000"/>
                </a:schemeClr>
              </a:gs>
            </a:gsLst>
            <a:path path="circle">
              <a:fillToRect l="50000" t="50000" r="50000" b="50000"/>
            </a:path>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7699001" flipH="1" flipV="1">
            <a:off x="7902623" y="1518850"/>
            <a:ext cx="1159769" cy="373069"/>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7699001" flipH="1" flipV="1">
            <a:off x="7409957" y="1518850"/>
            <a:ext cx="1159769" cy="373069"/>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7699001" flipH="1" flipV="1">
            <a:off x="6929962" y="1518850"/>
            <a:ext cx="1159769" cy="373069"/>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7699001" flipH="1" flipV="1">
            <a:off x="6437244" y="1518850"/>
            <a:ext cx="1159769" cy="373069"/>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7699001" flipH="1" flipV="1">
            <a:off x="5944526" y="1518850"/>
            <a:ext cx="1159769" cy="373069"/>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7699001" flipH="1" flipV="1">
            <a:off x="5441917" y="1511691"/>
            <a:ext cx="1159769" cy="376016"/>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7699001" flipH="1" flipV="1">
            <a:off x="4969730" y="1498341"/>
            <a:ext cx="1159769" cy="373069"/>
          </a:xfrm>
          <a:prstGeom prst="parallelogram">
            <a:avLst>
              <a:gd name="adj" fmla="val 88032"/>
            </a:avLst>
          </a:prstGeom>
          <a:gradFill flip="none" rotWithShape="1">
            <a:gsLst>
              <a:gs pos="25000">
                <a:schemeClr val="tx1">
                  <a:alpha val="32000"/>
                </a:schemeClr>
              </a:gs>
              <a:gs pos="0">
                <a:srgbClr val="FFFF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7699001" flipH="1" flipV="1">
            <a:off x="7899889" y="709489"/>
            <a:ext cx="1159769" cy="373069"/>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7699001" flipH="1" flipV="1">
            <a:off x="7407226" y="709489"/>
            <a:ext cx="1159769" cy="373069"/>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7699001" flipH="1" flipV="1">
            <a:off x="6927228" y="709489"/>
            <a:ext cx="1159769" cy="373069"/>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7699001" flipH="1" flipV="1">
            <a:off x="6434510" y="709489"/>
            <a:ext cx="1159769" cy="373069"/>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7699001" flipH="1" flipV="1">
            <a:off x="5941790" y="709489"/>
            <a:ext cx="1159769" cy="373069"/>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7699001" flipH="1" flipV="1">
            <a:off x="5439184" y="702330"/>
            <a:ext cx="1159769" cy="376016"/>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7699001" flipH="1" flipV="1">
            <a:off x="4966997" y="688981"/>
            <a:ext cx="1159769" cy="373069"/>
          </a:xfrm>
          <a:prstGeom prst="parallelogram">
            <a:avLst>
              <a:gd name="adj" fmla="val 88032"/>
            </a:avLst>
          </a:prstGeom>
          <a:gradFill flip="none" rotWithShape="1">
            <a:gsLst>
              <a:gs pos="28000">
                <a:schemeClr val="tx1">
                  <a:alpha val="32000"/>
                </a:schemeClr>
              </a:gs>
              <a:gs pos="2000">
                <a:srgbClr val="C00000"/>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7699001" flipH="1" flipV="1">
            <a:off x="7890488" y="-100412"/>
            <a:ext cx="1159769" cy="373069"/>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7699001" flipH="1" flipV="1">
            <a:off x="7397824" y="-100412"/>
            <a:ext cx="1159769" cy="373069"/>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7699001" flipH="1" flipV="1">
            <a:off x="6917827" y="-100412"/>
            <a:ext cx="1159769" cy="373069"/>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7699001" flipH="1" flipV="1">
            <a:off x="6425109" y="-100412"/>
            <a:ext cx="1159769" cy="373069"/>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7699001" flipH="1" flipV="1">
            <a:off x="5932391" y="-100412"/>
            <a:ext cx="1159769" cy="373069"/>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7699001" flipH="1" flipV="1">
            <a:off x="5429782" y="-107571"/>
            <a:ext cx="1159769" cy="376016"/>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7699001" flipH="1" flipV="1">
            <a:off x="4957595" y="-120920"/>
            <a:ext cx="1159769" cy="373069"/>
          </a:xfrm>
          <a:prstGeom prst="parallelogram">
            <a:avLst>
              <a:gd name="adj" fmla="val 88032"/>
            </a:avLst>
          </a:prstGeom>
          <a:gradFill flip="none" rotWithShape="1">
            <a:gsLst>
              <a:gs pos="26000">
                <a:schemeClr val="tx1">
                  <a:alpha val="32000"/>
                </a:schemeClr>
              </a:gs>
              <a:gs pos="0">
                <a:srgbClr val="99FF33"/>
              </a:gs>
              <a:gs pos="58000">
                <a:schemeClr val="tx1">
                  <a:alpha val="30000"/>
                </a:schemeClr>
              </a:gs>
            </a:gsLst>
            <a:path path="circle">
              <a:fillToRect l="50000" t="50000" r="50000" b="50000"/>
            </a:path>
            <a:tileRect/>
          </a:gradFill>
          <a:ln w="15875">
            <a:solidFill>
              <a:srgbClr val="CCFF33"/>
            </a:solidFill>
            <a:prstDash val="sysDot"/>
          </a:ln>
          <a:effectLst>
            <a:reflection blurRad="6350" stA="50000" endA="300" endPos="55000" dir="5400000" sy="-100000" algn="bl" rotWithShape="0"/>
          </a:effectLst>
          <a:scene3d>
            <a:camera prst="obliqueBottomLeft"/>
            <a:lightRig rig="brightRoom"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pic>
        <p:nvPicPr>
          <p:cNvPr id="91" name="90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180528" y="-850726"/>
            <a:ext cx="9324528" cy="5994226"/>
          </a:xfrm>
          <a:prstGeom prst="rect">
            <a:avLst/>
          </a:prstGeom>
          <a:noFill/>
          <a:ln>
            <a:noFill/>
          </a:ln>
        </p:spPr>
      </p:pic>
    </p:spTree>
    <p:extLst>
      <p:ext uri="{BB962C8B-B14F-4D97-AF65-F5344CB8AC3E}">
        <p14:creationId xmlns:p14="http://schemas.microsoft.com/office/powerpoint/2010/main" val="17420075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0" fill="hold"/>
                                        <p:tgtEl>
                                          <p:spTgt spid="37"/>
                                        </p:tgtEl>
                                        <p:attrNameLst>
                                          <p:attrName>ppt_x</p:attrName>
                                        </p:attrNameLst>
                                      </p:cBhvr>
                                      <p:tavLst>
                                        <p:tav tm="0">
                                          <p:val>
                                            <p:strVal val="0-#ppt_w/2"/>
                                          </p:val>
                                        </p:tav>
                                        <p:tav tm="100000">
                                          <p:val>
                                            <p:strVal val="#ppt_x"/>
                                          </p:val>
                                        </p:tav>
                                      </p:tavLst>
                                    </p:anim>
                                    <p:anim calcmode="lin" valueType="num">
                                      <p:cBhvr additive="base">
                                        <p:cTn id="8" dur="5000" fill="hold"/>
                                        <p:tgtEl>
                                          <p:spTgt spid="37"/>
                                        </p:tgtEl>
                                        <p:attrNameLst>
                                          <p:attrName>ppt_y</p:attrName>
                                        </p:attrNameLst>
                                      </p:cBhvr>
                                      <p:tavLst>
                                        <p:tav tm="0">
                                          <p:val>
                                            <p:strVal val="#ppt_y"/>
                                          </p:val>
                                        </p:tav>
                                        <p:tav tm="100000">
                                          <p:val>
                                            <p:strVal val="#ppt_y"/>
                                          </p:val>
                                        </p:tav>
                                      </p:tavLst>
                                    </p:anim>
                                  </p:childTnLst>
                                </p:cTn>
                              </p:par>
                              <p:par>
                                <p:cTn id="9" presetID="2" presetClass="exit" presetSubtype="2" fill="hold" grpId="1" nodeType="withEffect">
                                  <p:stCondLst>
                                    <p:cond delay="0"/>
                                  </p:stCondLst>
                                  <p:childTnLst>
                                    <p:anim calcmode="lin" valueType="num">
                                      <p:cBhvr additive="base">
                                        <p:cTn id="10" dur="5000"/>
                                        <p:tgtEl>
                                          <p:spTgt spid="37"/>
                                        </p:tgtEl>
                                        <p:attrNameLst>
                                          <p:attrName>ppt_x</p:attrName>
                                        </p:attrNameLst>
                                      </p:cBhvr>
                                      <p:tavLst>
                                        <p:tav tm="0">
                                          <p:val>
                                            <p:strVal val="ppt_x"/>
                                          </p:val>
                                        </p:tav>
                                        <p:tav tm="100000">
                                          <p:val>
                                            <p:strVal val="1+ppt_w/2"/>
                                          </p:val>
                                        </p:tav>
                                      </p:tavLst>
                                    </p:anim>
                                    <p:anim calcmode="lin" valueType="num">
                                      <p:cBhvr additive="base">
                                        <p:cTn id="11" dur="5000"/>
                                        <p:tgtEl>
                                          <p:spTgt spid="37"/>
                                        </p:tgtEl>
                                        <p:attrNameLst>
                                          <p:attrName>ppt_y</p:attrName>
                                        </p:attrNameLst>
                                      </p:cBhvr>
                                      <p:tavLst>
                                        <p:tav tm="0">
                                          <p:val>
                                            <p:strVal val="ppt_y"/>
                                          </p:val>
                                        </p:tav>
                                        <p:tav tm="100000">
                                          <p:val>
                                            <p:strVal val="ppt_y"/>
                                          </p:val>
                                        </p:tav>
                                      </p:tavLst>
                                    </p:anim>
                                    <p:set>
                                      <p:cBhvr>
                                        <p:cTn id="12" dur="1" fill="hold">
                                          <p:stCondLst>
                                            <p:cond delay="4999"/>
                                          </p:stCondLst>
                                        </p:cTn>
                                        <p:tgtEl>
                                          <p:spTgt spid="37"/>
                                        </p:tgtEl>
                                        <p:attrNameLst>
                                          <p:attrName>style.visibility</p:attrName>
                                        </p:attrNameLst>
                                      </p:cBhvr>
                                      <p:to>
                                        <p:strVal val="hidden"/>
                                      </p:to>
                                    </p:set>
                                  </p:childTnLst>
                                </p:cTn>
                              </p:par>
                              <p:par>
                                <p:cTn id="13" presetID="3" presetClass="exit" presetSubtype="5" fill="hold" grpId="2" nodeType="withEffect">
                                  <p:stCondLst>
                                    <p:cond delay="0"/>
                                  </p:stCondLst>
                                  <p:childTnLst>
                                    <p:animEffect transition="out" filter="blinds(vertical)">
                                      <p:cBhvr>
                                        <p:cTn id="14" dur="5000"/>
                                        <p:tgtEl>
                                          <p:spTgt spid="37"/>
                                        </p:tgtEl>
                                      </p:cBhvr>
                                    </p:animEffect>
                                    <p:set>
                                      <p:cBhvr>
                                        <p:cTn id="15" dur="1" fill="hold">
                                          <p:stCondLst>
                                            <p:cond delay="4999"/>
                                          </p:stCondLst>
                                        </p:cTn>
                                        <p:tgtEl>
                                          <p:spTgt spid="37"/>
                                        </p:tgtEl>
                                        <p:attrNameLst>
                                          <p:attrName>style.visibility</p:attrName>
                                        </p:attrNameLst>
                                      </p:cBhvr>
                                      <p:to>
                                        <p:strVal val="hidden"/>
                                      </p:to>
                                    </p:set>
                                  </p:childTnLst>
                                </p:cTn>
                              </p:par>
                              <p:par>
                                <p:cTn id="16" presetID="2" presetClass="entr" presetSubtype="8" fill="hold" grpId="0" nodeType="withEffect">
                                  <p:stCondLst>
                                    <p:cond delay="0"/>
                                  </p:stCondLst>
                                  <p:childTnLst>
                                    <p:set>
                                      <p:cBhvr>
                                        <p:cTn id="17" dur="1" fill="hold">
                                          <p:stCondLst>
                                            <p:cond delay="0"/>
                                          </p:stCondLst>
                                        </p:cTn>
                                        <p:tgtEl>
                                          <p:spTgt spid="38"/>
                                        </p:tgtEl>
                                        <p:attrNameLst>
                                          <p:attrName>style.visibility</p:attrName>
                                        </p:attrNameLst>
                                      </p:cBhvr>
                                      <p:to>
                                        <p:strVal val="visible"/>
                                      </p:to>
                                    </p:set>
                                    <p:anim calcmode="lin" valueType="num">
                                      <p:cBhvr additive="base">
                                        <p:cTn id="18" dur="5000" fill="hold"/>
                                        <p:tgtEl>
                                          <p:spTgt spid="38"/>
                                        </p:tgtEl>
                                        <p:attrNameLst>
                                          <p:attrName>ppt_x</p:attrName>
                                        </p:attrNameLst>
                                      </p:cBhvr>
                                      <p:tavLst>
                                        <p:tav tm="0">
                                          <p:val>
                                            <p:strVal val="0-#ppt_w/2"/>
                                          </p:val>
                                        </p:tav>
                                        <p:tav tm="100000">
                                          <p:val>
                                            <p:strVal val="#ppt_x"/>
                                          </p:val>
                                        </p:tav>
                                      </p:tavLst>
                                    </p:anim>
                                    <p:anim calcmode="lin" valueType="num">
                                      <p:cBhvr additive="base">
                                        <p:cTn id="19" dur="5000" fill="hold"/>
                                        <p:tgtEl>
                                          <p:spTgt spid="38"/>
                                        </p:tgtEl>
                                        <p:attrNameLst>
                                          <p:attrName>ppt_y</p:attrName>
                                        </p:attrNameLst>
                                      </p:cBhvr>
                                      <p:tavLst>
                                        <p:tav tm="0">
                                          <p:val>
                                            <p:strVal val="#ppt_y"/>
                                          </p:val>
                                        </p:tav>
                                        <p:tav tm="100000">
                                          <p:val>
                                            <p:strVal val="#ppt_y"/>
                                          </p:val>
                                        </p:tav>
                                      </p:tavLst>
                                    </p:anim>
                                  </p:childTnLst>
                                </p:cTn>
                              </p:par>
                              <p:par>
                                <p:cTn id="20" presetID="2" presetClass="exit" presetSubtype="2" fill="hold" grpId="1" nodeType="withEffect">
                                  <p:stCondLst>
                                    <p:cond delay="0"/>
                                  </p:stCondLst>
                                  <p:childTnLst>
                                    <p:anim calcmode="lin" valueType="num">
                                      <p:cBhvr additive="base">
                                        <p:cTn id="21" dur="5000"/>
                                        <p:tgtEl>
                                          <p:spTgt spid="38"/>
                                        </p:tgtEl>
                                        <p:attrNameLst>
                                          <p:attrName>ppt_x</p:attrName>
                                        </p:attrNameLst>
                                      </p:cBhvr>
                                      <p:tavLst>
                                        <p:tav tm="0">
                                          <p:val>
                                            <p:strVal val="ppt_x"/>
                                          </p:val>
                                        </p:tav>
                                        <p:tav tm="100000">
                                          <p:val>
                                            <p:strVal val="1+ppt_w/2"/>
                                          </p:val>
                                        </p:tav>
                                      </p:tavLst>
                                    </p:anim>
                                    <p:anim calcmode="lin" valueType="num">
                                      <p:cBhvr additive="base">
                                        <p:cTn id="22" dur="5000"/>
                                        <p:tgtEl>
                                          <p:spTgt spid="38"/>
                                        </p:tgtEl>
                                        <p:attrNameLst>
                                          <p:attrName>ppt_y</p:attrName>
                                        </p:attrNameLst>
                                      </p:cBhvr>
                                      <p:tavLst>
                                        <p:tav tm="0">
                                          <p:val>
                                            <p:strVal val="ppt_y"/>
                                          </p:val>
                                        </p:tav>
                                        <p:tav tm="100000">
                                          <p:val>
                                            <p:strVal val="ppt_y"/>
                                          </p:val>
                                        </p:tav>
                                      </p:tavLst>
                                    </p:anim>
                                    <p:set>
                                      <p:cBhvr>
                                        <p:cTn id="23" dur="1" fill="hold">
                                          <p:stCondLst>
                                            <p:cond delay="4999"/>
                                          </p:stCondLst>
                                        </p:cTn>
                                        <p:tgtEl>
                                          <p:spTgt spid="38"/>
                                        </p:tgtEl>
                                        <p:attrNameLst>
                                          <p:attrName>style.visibility</p:attrName>
                                        </p:attrNameLst>
                                      </p:cBhvr>
                                      <p:to>
                                        <p:strVal val="hidden"/>
                                      </p:to>
                                    </p:set>
                                  </p:childTnLst>
                                </p:cTn>
                              </p:par>
                              <p:par>
                                <p:cTn id="24" presetID="3" presetClass="exit" presetSubtype="5" fill="hold" grpId="2" nodeType="withEffect">
                                  <p:stCondLst>
                                    <p:cond delay="0"/>
                                  </p:stCondLst>
                                  <p:childTnLst>
                                    <p:animEffect transition="out" filter="blinds(vertical)">
                                      <p:cBhvr>
                                        <p:cTn id="25" dur="5000"/>
                                        <p:tgtEl>
                                          <p:spTgt spid="38"/>
                                        </p:tgtEl>
                                      </p:cBhvr>
                                    </p:animEffect>
                                    <p:set>
                                      <p:cBhvr>
                                        <p:cTn id="26" dur="1" fill="hold">
                                          <p:stCondLst>
                                            <p:cond delay="4999"/>
                                          </p:stCondLst>
                                        </p:cTn>
                                        <p:tgtEl>
                                          <p:spTgt spid="38"/>
                                        </p:tgtEl>
                                        <p:attrNameLst>
                                          <p:attrName>style.visibility</p:attrName>
                                        </p:attrNameLst>
                                      </p:cBhvr>
                                      <p:to>
                                        <p:strVal val="hidden"/>
                                      </p:to>
                                    </p:set>
                                  </p:childTnLst>
                                </p:cTn>
                              </p:par>
                              <p:par>
                                <p:cTn id="27" presetID="2" presetClass="entr" presetSubtype="8" fill="hold" grpId="0" nodeType="with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additive="base">
                                        <p:cTn id="29" dur="5000" fill="hold"/>
                                        <p:tgtEl>
                                          <p:spTgt spid="39"/>
                                        </p:tgtEl>
                                        <p:attrNameLst>
                                          <p:attrName>ppt_x</p:attrName>
                                        </p:attrNameLst>
                                      </p:cBhvr>
                                      <p:tavLst>
                                        <p:tav tm="0">
                                          <p:val>
                                            <p:strVal val="0-#ppt_w/2"/>
                                          </p:val>
                                        </p:tav>
                                        <p:tav tm="100000">
                                          <p:val>
                                            <p:strVal val="#ppt_x"/>
                                          </p:val>
                                        </p:tav>
                                      </p:tavLst>
                                    </p:anim>
                                    <p:anim calcmode="lin" valueType="num">
                                      <p:cBhvr additive="base">
                                        <p:cTn id="30" dur="5000" fill="hold"/>
                                        <p:tgtEl>
                                          <p:spTgt spid="39"/>
                                        </p:tgtEl>
                                        <p:attrNameLst>
                                          <p:attrName>ppt_y</p:attrName>
                                        </p:attrNameLst>
                                      </p:cBhvr>
                                      <p:tavLst>
                                        <p:tav tm="0">
                                          <p:val>
                                            <p:strVal val="#ppt_y"/>
                                          </p:val>
                                        </p:tav>
                                        <p:tav tm="100000">
                                          <p:val>
                                            <p:strVal val="#ppt_y"/>
                                          </p:val>
                                        </p:tav>
                                      </p:tavLst>
                                    </p:anim>
                                  </p:childTnLst>
                                </p:cTn>
                              </p:par>
                              <p:par>
                                <p:cTn id="31" presetID="2" presetClass="exit" presetSubtype="2" fill="hold" grpId="1" nodeType="withEffect">
                                  <p:stCondLst>
                                    <p:cond delay="0"/>
                                  </p:stCondLst>
                                  <p:childTnLst>
                                    <p:anim calcmode="lin" valueType="num">
                                      <p:cBhvr additive="base">
                                        <p:cTn id="32" dur="5000"/>
                                        <p:tgtEl>
                                          <p:spTgt spid="39"/>
                                        </p:tgtEl>
                                        <p:attrNameLst>
                                          <p:attrName>ppt_x</p:attrName>
                                        </p:attrNameLst>
                                      </p:cBhvr>
                                      <p:tavLst>
                                        <p:tav tm="0">
                                          <p:val>
                                            <p:strVal val="ppt_x"/>
                                          </p:val>
                                        </p:tav>
                                        <p:tav tm="100000">
                                          <p:val>
                                            <p:strVal val="1+ppt_w/2"/>
                                          </p:val>
                                        </p:tav>
                                      </p:tavLst>
                                    </p:anim>
                                    <p:anim calcmode="lin" valueType="num">
                                      <p:cBhvr additive="base">
                                        <p:cTn id="33" dur="5000"/>
                                        <p:tgtEl>
                                          <p:spTgt spid="39"/>
                                        </p:tgtEl>
                                        <p:attrNameLst>
                                          <p:attrName>ppt_y</p:attrName>
                                        </p:attrNameLst>
                                      </p:cBhvr>
                                      <p:tavLst>
                                        <p:tav tm="0">
                                          <p:val>
                                            <p:strVal val="ppt_y"/>
                                          </p:val>
                                        </p:tav>
                                        <p:tav tm="100000">
                                          <p:val>
                                            <p:strVal val="ppt_y"/>
                                          </p:val>
                                        </p:tav>
                                      </p:tavLst>
                                    </p:anim>
                                    <p:set>
                                      <p:cBhvr>
                                        <p:cTn id="34" dur="1" fill="hold">
                                          <p:stCondLst>
                                            <p:cond delay="4999"/>
                                          </p:stCondLst>
                                        </p:cTn>
                                        <p:tgtEl>
                                          <p:spTgt spid="39"/>
                                        </p:tgtEl>
                                        <p:attrNameLst>
                                          <p:attrName>style.visibility</p:attrName>
                                        </p:attrNameLst>
                                      </p:cBhvr>
                                      <p:to>
                                        <p:strVal val="hidden"/>
                                      </p:to>
                                    </p:set>
                                  </p:childTnLst>
                                </p:cTn>
                              </p:par>
                              <p:par>
                                <p:cTn id="35" presetID="3" presetClass="exit" presetSubtype="5" fill="hold" grpId="2" nodeType="withEffect">
                                  <p:stCondLst>
                                    <p:cond delay="0"/>
                                  </p:stCondLst>
                                  <p:childTnLst>
                                    <p:animEffect transition="out" filter="blinds(vertical)">
                                      <p:cBhvr>
                                        <p:cTn id="36" dur="5000"/>
                                        <p:tgtEl>
                                          <p:spTgt spid="39"/>
                                        </p:tgtEl>
                                      </p:cBhvr>
                                    </p:animEffect>
                                    <p:set>
                                      <p:cBhvr>
                                        <p:cTn id="37" dur="1" fill="hold">
                                          <p:stCondLst>
                                            <p:cond delay="4999"/>
                                          </p:stCondLst>
                                        </p:cTn>
                                        <p:tgtEl>
                                          <p:spTgt spid="39"/>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42"/>
                                        </p:tgtEl>
                                        <p:attrNameLst>
                                          <p:attrName>style.visibility</p:attrName>
                                        </p:attrNameLst>
                                      </p:cBhvr>
                                      <p:to>
                                        <p:strVal val="visible"/>
                                      </p:to>
                                    </p:set>
                                    <p:anim calcmode="lin" valueType="num">
                                      <p:cBhvr additive="base">
                                        <p:cTn id="40" dur="5000" fill="hold"/>
                                        <p:tgtEl>
                                          <p:spTgt spid="42"/>
                                        </p:tgtEl>
                                        <p:attrNameLst>
                                          <p:attrName>ppt_x</p:attrName>
                                        </p:attrNameLst>
                                      </p:cBhvr>
                                      <p:tavLst>
                                        <p:tav tm="0">
                                          <p:val>
                                            <p:strVal val="0-#ppt_w/2"/>
                                          </p:val>
                                        </p:tav>
                                        <p:tav tm="100000">
                                          <p:val>
                                            <p:strVal val="#ppt_x"/>
                                          </p:val>
                                        </p:tav>
                                      </p:tavLst>
                                    </p:anim>
                                    <p:anim calcmode="lin" valueType="num">
                                      <p:cBhvr additive="base">
                                        <p:cTn id="41" dur="5000" fill="hold"/>
                                        <p:tgtEl>
                                          <p:spTgt spid="42"/>
                                        </p:tgtEl>
                                        <p:attrNameLst>
                                          <p:attrName>ppt_y</p:attrName>
                                        </p:attrNameLst>
                                      </p:cBhvr>
                                      <p:tavLst>
                                        <p:tav tm="0">
                                          <p:val>
                                            <p:strVal val="#ppt_y"/>
                                          </p:val>
                                        </p:tav>
                                        <p:tav tm="100000">
                                          <p:val>
                                            <p:strVal val="#ppt_y"/>
                                          </p:val>
                                        </p:tav>
                                      </p:tavLst>
                                    </p:anim>
                                  </p:childTnLst>
                                </p:cTn>
                              </p:par>
                              <p:par>
                                <p:cTn id="42" presetID="2" presetClass="exit" presetSubtype="2" fill="hold" grpId="1" nodeType="withEffect">
                                  <p:stCondLst>
                                    <p:cond delay="0"/>
                                  </p:stCondLst>
                                  <p:childTnLst>
                                    <p:anim calcmode="lin" valueType="num">
                                      <p:cBhvr additive="base">
                                        <p:cTn id="43" dur="5000"/>
                                        <p:tgtEl>
                                          <p:spTgt spid="42"/>
                                        </p:tgtEl>
                                        <p:attrNameLst>
                                          <p:attrName>ppt_x</p:attrName>
                                        </p:attrNameLst>
                                      </p:cBhvr>
                                      <p:tavLst>
                                        <p:tav tm="0">
                                          <p:val>
                                            <p:strVal val="ppt_x"/>
                                          </p:val>
                                        </p:tav>
                                        <p:tav tm="100000">
                                          <p:val>
                                            <p:strVal val="1+ppt_w/2"/>
                                          </p:val>
                                        </p:tav>
                                      </p:tavLst>
                                    </p:anim>
                                    <p:anim calcmode="lin" valueType="num">
                                      <p:cBhvr additive="base">
                                        <p:cTn id="44" dur="5000"/>
                                        <p:tgtEl>
                                          <p:spTgt spid="42"/>
                                        </p:tgtEl>
                                        <p:attrNameLst>
                                          <p:attrName>ppt_y</p:attrName>
                                        </p:attrNameLst>
                                      </p:cBhvr>
                                      <p:tavLst>
                                        <p:tav tm="0">
                                          <p:val>
                                            <p:strVal val="ppt_y"/>
                                          </p:val>
                                        </p:tav>
                                        <p:tav tm="100000">
                                          <p:val>
                                            <p:strVal val="ppt_y"/>
                                          </p:val>
                                        </p:tav>
                                      </p:tavLst>
                                    </p:anim>
                                    <p:set>
                                      <p:cBhvr>
                                        <p:cTn id="45" dur="1" fill="hold">
                                          <p:stCondLst>
                                            <p:cond delay="4999"/>
                                          </p:stCondLst>
                                        </p:cTn>
                                        <p:tgtEl>
                                          <p:spTgt spid="42"/>
                                        </p:tgtEl>
                                        <p:attrNameLst>
                                          <p:attrName>style.visibility</p:attrName>
                                        </p:attrNameLst>
                                      </p:cBhvr>
                                      <p:to>
                                        <p:strVal val="hidden"/>
                                      </p:to>
                                    </p:set>
                                  </p:childTnLst>
                                </p:cTn>
                              </p:par>
                              <p:par>
                                <p:cTn id="46" presetID="3" presetClass="exit" presetSubtype="5" fill="hold" grpId="2" nodeType="withEffect">
                                  <p:stCondLst>
                                    <p:cond delay="0"/>
                                  </p:stCondLst>
                                  <p:childTnLst>
                                    <p:animEffect transition="out" filter="blinds(vertical)">
                                      <p:cBhvr>
                                        <p:cTn id="47" dur="5000"/>
                                        <p:tgtEl>
                                          <p:spTgt spid="42"/>
                                        </p:tgtEl>
                                      </p:cBhvr>
                                    </p:animEffect>
                                    <p:set>
                                      <p:cBhvr>
                                        <p:cTn id="48" dur="1" fill="hold">
                                          <p:stCondLst>
                                            <p:cond delay="4999"/>
                                          </p:stCondLst>
                                        </p:cTn>
                                        <p:tgtEl>
                                          <p:spTgt spid="42"/>
                                        </p:tgtEl>
                                        <p:attrNameLst>
                                          <p:attrName>style.visibility</p:attrName>
                                        </p:attrNameLst>
                                      </p:cBhvr>
                                      <p:to>
                                        <p:strVal val="hidden"/>
                                      </p:to>
                                    </p:set>
                                  </p:childTnLst>
                                </p:cTn>
                              </p:par>
                              <p:par>
                                <p:cTn id="49" presetID="2" presetClass="entr" presetSubtype="8" fill="hold" grpId="0" nodeType="withEffect">
                                  <p:stCondLst>
                                    <p:cond delay="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5000" fill="hold"/>
                                        <p:tgtEl>
                                          <p:spTgt spid="40"/>
                                        </p:tgtEl>
                                        <p:attrNameLst>
                                          <p:attrName>ppt_x</p:attrName>
                                        </p:attrNameLst>
                                      </p:cBhvr>
                                      <p:tavLst>
                                        <p:tav tm="0">
                                          <p:val>
                                            <p:strVal val="0-#ppt_w/2"/>
                                          </p:val>
                                        </p:tav>
                                        <p:tav tm="100000">
                                          <p:val>
                                            <p:strVal val="#ppt_x"/>
                                          </p:val>
                                        </p:tav>
                                      </p:tavLst>
                                    </p:anim>
                                    <p:anim calcmode="lin" valueType="num">
                                      <p:cBhvr additive="base">
                                        <p:cTn id="52" dur="5000" fill="hold"/>
                                        <p:tgtEl>
                                          <p:spTgt spid="40"/>
                                        </p:tgtEl>
                                        <p:attrNameLst>
                                          <p:attrName>ppt_y</p:attrName>
                                        </p:attrNameLst>
                                      </p:cBhvr>
                                      <p:tavLst>
                                        <p:tav tm="0">
                                          <p:val>
                                            <p:strVal val="#ppt_y"/>
                                          </p:val>
                                        </p:tav>
                                        <p:tav tm="100000">
                                          <p:val>
                                            <p:strVal val="#ppt_y"/>
                                          </p:val>
                                        </p:tav>
                                      </p:tavLst>
                                    </p:anim>
                                  </p:childTnLst>
                                </p:cTn>
                              </p:par>
                              <p:par>
                                <p:cTn id="53" presetID="2" presetClass="exit" presetSubtype="2" fill="hold" grpId="1" nodeType="withEffect">
                                  <p:stCondLst>
                                    <p:cond delay="0"/>
                                  </p:stCondLst>
                                  <p:childTnLst>
                                    <p:anim calcmode="lin" valueType="num">
                                      <p:cBhvr additive="base">
                                        <p:cTn id="54" dur="5000"/>
                                        <p:tgtEl>
                                          <p:spTgt spid="40"/>
                                        </p:tgtEl>
                                        <p:attrNameLst>
                                          <p:attrName>ppt_x</p:attrName>
                                        </p:attrNameLst>
                                      </p:cBhvr>
                                      <p:tavLst>
                                        <p:tav tm="0">
                                          <p:val>
                                            <p:strVal val="ppt_x"/>
                                          </p:val>
                                        </p:tav>
                                        <p:tav tm="100000">
                                          <p:val>
                                            <p:strVal val="1+ppt_w/2"/>
                                          </p:val>
                                        </p:tav>
                                      </p:tavLst>
                                    </p:anim>
                                    <p:anim calcmode="lin" valueType="num">
                                      <p:cBhvr additive="base">
                                        <p:cTn id="55" dur="5000"/>
                                        <p:tgtEl>
                                          <p:spTgt spid="40"/>
                                        </p:tgtEl>
                                        <p:attrNameLst>
                                          <p:attrName>ppt_y</p:attrName>
                                        </p:attrNameLst>
                                      </p:cBhvr>
                                      <p:tavLst>
                                        <p:tav tm="0">
                                          <p:val>
                                            <p:strVal val="ppt_y"/>
                                          </p:val>
                                        </p:tav>
                                        <p:tav tm="100000">
                                          <p:val>
                                            <p:strVal val="ppt_y"/>
                                          </p:val>
                                        </p:tav>
                                      </p:tavLst>
                                    </p:anim>
                                    <p:set>
                                      <p:cBhvr>
                                        <p:cTn id="56" dur="1" fill="hold">
                                          <p:stCondLst>
                                            <p:cond delay="4999"/>
                                          </p:stCondLst>
                                        </p:cTn>
                                        <p:tgtEl>
                                          <p:spTgt spid="40"/>
                                        </p:tgtEl>
                                        <p:attrNameLst>
                                          <p:attrName>style.visibility</p:attrName>
                                        </p:attrNameLst>
                                      </p:cBhvr>
                                      <p:to>
                                        <p:strVal val="hidden"/>
                                      </p:to>
                                    </p:set>
                                  </p:childTnLst>
                                </p:cTn>
                              </p:par>
                              <p:par>
                                <p:cTn id="57" presetID="3" presetClass="exit" presetSubtype="5" fill="hold" grpId="2" nodeType="withEffect">
                                  <p:stCondLst>
                                    <p:cond delay="0"/>
                                  </p:stCondLst>
                                  <p:childTnLst>
                                    <p:animEffect transition="out" filter="blinds(vertical)">
                                      <p:cBhvr>
                                        <p:cTn id="58" dur="5000"/>
                                        <p:tgtEl>
                                          <p:spTgt spid="40"/>
                                        </p:tgtEl>
                                      </p:cBhvr>
                                    </p:animEffect>
                                    <p:set>
                                      <p:cBhvr>
                                        <p:cTn id="59" dur="1" fill="hold">
                                          <p:stCondLst>
                                            <p:cond delay="4999"/>
                                          </p:stCondLst>
                                        </p:cTn>
                                        <p:tgtEl>
                                          <p:spTgt spid="40"/>
                                        </p:tgtEl>
                                        <p:attrNameLst>
                                          <p:attrName>style.visibility</p:attrName>
                                        </p:attrNameLst>
                                      </p:cBhvr>
                                      <p:to>
                                        <p:strVal val="hidden"/>
                                      </p:to>
                                    </p:set>
                                  </p:childTnLst>
                                </p:cTn>
                              </p:par>
                              <p:par>
                                <p:cTn id="60" presetID="2" presetClass="entr" presetSubtype="8" fill="hold" grpId="0" nodeType="withEffect">
                                  <p:stCondLst>
                                    <p:cond delay="0"/>
                                  </p:stCondLst>
                                  <p:childTnLst>
                                    <p:set>
                                      <p:cBhvr>
                                        <p:cTn id="61" dur="1" fill="hold">
                                          <p:stCondLst>
                                            <p:cond delay="0"/>
                                          </p:stCondLst>
                                        </p:cTn>
                                        <p:tgtEl>
                                          <p:spTgt spid="43"/>
                                        </p:tgtEl>
                                        <p:attrNameLst>
                                          <p:attrName>style.visibility</p:attrName>
                                        </p:attrNameLst>
                                      </p:cBhvr>
                                      <p:to>
                                        <p:strVal val="visible"/>
                                      </p:to>
                                    </p:set>
                                    <p:anim calcmode="lin" valueType="num">
                                      <p:cBhvr additive="base">
                                        <p:cTn id="62" dur="5000" fill="hold"/>
                                        <p:tgtEl>
                                          <p:spTgt spid="43"/>
                                        </p:tgtEl>
                                        <p:attrNameLst>
                                          <p:attrName>ppt_x</p:attrName>
                                        </p:attrNameLst>
                                      </p:cBhvr>
                                      <p:tavLst>
                                        <p:tav tm="0">
                                          <p:val>
                                            <p:strVal val="0-#ppt_w/2"/>
                                          </p:val>
                                        </p:tav>
                                        <p:tav tm="100000">
                                          <p:val>
                                            <p:strVal val="#ppt_x"/>
                                          </p:val>
                                        </p:tav>
                                      </p:tavLst>
                                    </p:anim>
                                    <p:anim calcmode="lin" valueType="num">
                                      <p:cBhvr additive="base">
                                        <p:cTn id="63" dur="5000" fill="hold"/>
                                        <p:tgtEl>
                                          <p:spTgt spid="43"/>
                                        </p:tgtEl>
                                        <p:attrNameLst>
                                          <p:attrName>ppt_y</p:attrName>
                                        </p:attrNameLst>
                                      </p:cBhvr>
                                      <p:tavLst>
                                        <p:tav tm="0">
                                          <p:val>
                                            <p:strVal val="#ppt_y"/>
                                          </p:val>
                                        </p:tav>
                                        <p:tav tm="100000">
                                          <p:val>
                                            <p:strVal val="#ppt_y"/>
                                          </p:val>
                                        </p:tav>
                                      </p:tavLst>
                                    </p:anim>
                                  </p:childTnLst>
                                </p:cTn>
                              </p:par>
                              <p:par>
                                <p:cTn id="64" presetID="2" presetClass="exit" presetSubtype="2" fill="hold" grpId="1" nodeType="withEffect">
                                  <p:stCondLst>
                                    <p:cond delay="0"/>
                                  </p:stCondLst>
                                  <p:childTnLst>
                                    <p:anim calcmode="lin" valueType="num">
                                      <p:cBhvr additive="base">
                                        <p:cTn id="65" dur="5000"/>
                                        <p:tgtEl>
                                          <p:spTgt spid="43"/>
                                        </p:tgtEl>
                                        <p:attrNameLst>
                                          <p:attrName>ppt_x</p:attrName>
                                        </p:attrNameLst>
                                      </p:cBhvr>
                                      <p:tavLst>
                                        <p:tav tm="0">
                                          <p:val>
                                            <p:strVal val="ppt_x"/>
                                          </p:val>
                                        </p:tav>
                                        <p:tav tm="100000">
                                          <p:val>
                                            <p:strVal val="1+ppt_w/2"/>
                                          </p:val>
                                        </p:tav>
                                      </p:tavLst>
                                    </p:anim>
                                    <p:anim calcmode="lin" valueType="num">
                                      <p:cBhvr additive="base">
                                        <p:cTn id="66" dur="5000"/>
                                        <p:tgtEl>
                                          <p:spTgt spid="43"/>
                                        </p:tgtEl>
                                        <p:attrNameLst>
                                          <p:attrName>ppt_y</p:attrName>
                                        </p:attrNameLst>
                                      </p:cBhvr>
                                      <p:tavLst>
                                        <p:tav tm="0">
                                          <p:val>
                                            <p:strVal val="ppt_y"/>
                                          </p:val>
                                        </p:tav>
                                        <p:tav tm="100000">
                                          <p:val>
                                            <p:strVal val="ppt_y"/>
                                          </p:val>
                                        </p:tav>
                                      </p:tavLst>
                                    </p:anim>
                                    <p:set>
                                      <p:cBhvr>
                                        <p:cTn id="67" dur="1" fill="hold">
                                          <p:stCondLst>
                                            <p:cond delay="4999"/>
                                          </p:stCondLst>
                                        </p:cTn>
                                        <p:tgtEl>
                                          <p:spTgt spid="43"/>
                                        </p:tgtEl>
                                        <p:attrNameLst>
                                          <p:attrName>style.visibility</p:attrName>
                                        </p:attrNameLst>
                                      </p:cBhvr>
                                      <p:to>
                                        <p:strVal val="hidden"/>
                                      </p:to>
                                    </p:set>
                                  </p:childTnLst>
                                </p:cTn>
                              </p:par>
                              <p:par>
                                <p:cTn id="68" presetID="3" presetClass="exit" presetSubtype="5" fill="hold" grpId="2" nodeType="withEffect">
                                  <p:stCondLst>
                                    <p:cond delay="0"/>
                                  </p:stCondLst>
                                  <p:childTnLst>
                                    <p:animEffect transition="out" filter="blinds(vertical)">
                                      <p:cBhvr>
                                        <p:cTn id="69" dur="5000"/>
                                        <p:tgtEl>
                                          <p:spTgt spid="43"/>
                                        </p:tgtEl>
                                      </p:cBhvr>
                                    </p:animEffect>
                                    <p:set>
                                      <p:cBhvr>
                                        <p:cTn id="70" dur="1" fill="hold">
                                          <p:stCondLst>
                                            <p:cond delay="4999"/>
                                          </p:stCondLst>
                                        </p:cTn>
                                        <p:tgtEl>
                                          <p:spTgt spid="43"/>
                                        </p:tgtEl>
                                        <p:attrNameLst>
                                          <p:attrName>style.visibility</p:attrName>
                                        </p:attrNameLst>
                                      </p:cBhvr>
                                      <p:to>
                                        <p:strVal val="hidden"/>
                                      </p:to>
                                    </p:set>
                                  </p:childTnLst>
                                </p:cTn>
                              </p:par>
                              <p:par>
                                <p:cTn id="71" presetID="2" presetClass="entr" presetSubtype="8" fill="hold" grpId="0" nodeType="withEffect">
                                  <p:stCondLst>
                                    <p:cond delay="0"/>
                                  </p:stCondLst>
                                  <p:childTnLst>
                                    <p:set>
                                      <p:cBhvr>
                                        <p:cTn id="72" dur="1" fill="hold">
                                          <p:stCondLst>
                                            <p:cond delay="0"/>
                                          </p:stCondLst>
                                        </p:cTn>
                                        <p:tgtEl>
                                          <p:spTgt spid="41"/>
                                        </p:tgtEl>
                                        <p:attrNameLst>
                                          <p:attrName>style.visibility</p:attrName>
                                        </p:attrNameLst>
                                      </p:cBhvr>
                                      <p:to>
                                        <p:strVal val="visible"/>
                                      </p:to>
                                    </p:set>
                                    <p:anim calcmode="lin" valueType="num">
                                      <p:cBhvr additive="base">
                                        <p:cTn id="73" dur="5000" fill="hold"/>
                                        <p:tgtEl>
                                          <p:spTgt spid="41"/>
                                        </p:tgtEl>
                                        <p:attrNameLst>
                                          <p:attrName>ppt_x</p:attrName>
                                        </p:attrNameLst>
                                      </p:cBhvr>
                                      <p:tavLst>
                                        <p:tav tm="0">
                                          <p:val>
                                            <p:strVal val="0-#ppt_w/2"/>
                                          </p:val>
                                        </p:tav>
                                        <p:tav tm="100000">
                                          <p:val>
                                            <p:strVal val="#ppt_x"/>
                                          </p:val>
                                        </p:tav>
                                      </p:tavLst>
                                    </p:anim>
                                    <p:anim calcmode="lin" valueType="num">
                                      <p:cBhvr additive="base">
                                        <p:cTn id="74" dur="5000" fill="hold"/>
                                        <p:tgtEl>
                                          <p:spTgt spid="41"/>
                                        </p:tgtEl>
                                        <p:attrNameLst>
                                          <p:attrName>ppt_y</p:attrName>
                                        </p:attrNameLst>
                                      </p:cBhvr>
                                      <p:tavLst>
                                        <p:tav tm="0">
                                          <p:val>
                                            <p:strVal val="#ppt_y"/>
                                          </p:val>
                                        </p:tav>
                                        <p:tav tm="100000">
                                          <p:val>
                                            <p:strVal val="#ppt_y"/>
                                          </p:val>
                                        </p:tav>
                                      </p:tavLst>
                                    </p:anim>
                                  </p:childTnLst>
                                </p:cTn>
                              </p:par>
                              <p:par>
                                <p:cTn id="75" presetID="2" presetClass="exit" presetSubtype="2" fill="hold" grpId="1" nodeType="withEffect">
                                  <p:stCondLst>
                                    <p:cond delay="0"/>
                                  </p:stCondLst>
                                  <p:childTnLst>
                                    <p:anim calcmode="lin" valueType="num">
                                      <p:cBhvr additive="base">
                                        <p:cTn id="76" dur="5000"/>
                                        <p:tgtEl>
                                          <p:spTgt spid="41"/>
                                        </p:tgtEl>
                                        <p:attrNameLst>
                                          <p:attrName>ppt_x</p:attrName>
                                        </p:attrNameLst>
                                      </p:cBhvr>
                                      <p:tavLst>
                                        <p:tav tm="0">
                                          <p:val>
                                            <p:strVal val="ppt_x"/>
                                          </p:val>
                                        </p:tav>
                                        <p:tav tm="100000">
                                          <p:val>
                                            <p:strVal val="1+ppt_w/2"/>
                                          </p:val>
                                        </p:tav>
                                      </p:tavLst>
                                    </p:anim>
                                    <p:anim calcmode="lin" valueType="num">
                                      <p:cBhvr additive="base">
                                        <p:cTn id="77" dur="5000"/>
                                        <p:tgtEl>
                                          <p:spTgt spid="41"/>
                                        </p:tgtEl>
                                        <p:attrNameLst>
                                          <p:attrName>ppt_y</p:attrName>
                                        </p:attrNameLst>
                                      </p:cBhvr>
                                      <p:tavLst>
                                        <p:tav tm="0">
                                          <p:val>
                                            <p:strVal val="ppt_y"/>
                                          </p:val>
                                        </p:tav>
                                        <p:tav tm="100000">
                                          <p:val>
                                            <p:strVal val="ppt_y"/>
                                          </p:val>
                                        </p:tav>
                                      </p:tavLst>
                                    </p:anim>
                                    <p:set>
                                      <p:cBhvr>
                                        <p:cTn id="78" dur="1" fill="hold">
                                          <p:stCondLst>
                                            <p:cond delay="4999"/>
                                          </p:stCondLst>
                                        </p:cTn>
                                        <p:tgtEl>
                                          <p:spTgt spid="41"/>
                                        </p:tgtEl>
                                        <p:attrNameLst>
                                          <p:attrName>style.visibility</p:attrName>
                                        </p:attrNameLst>
                                      </p:cBhvr>
                                      <p:to>
                                        <p:strVal val="hidden"/>
                                      </p:to>
                                    </p:set>
                                  </p:childTnLst>
                                </p:cTn>
                              </p:par>
                              <p:par>
                                <p:cTn id="79" presetID="3" presetClass="exit" presetSubtype="5" fill="hold" grpId="2" nodeType="withEffect">
                                  <p:stCondLst>
                                    <p:cond delay="0"/>
                                  </p:stCondLst>
                                  <p:childTnLst>
                                    <p:animEffect transition="out" filter="blinds(vertical)">
                                      <p:cBhvr>
                                        <p:cTn id="80" dur="5000"/>
                                        <p:tgtEl>
                                          <p:spTgt spid="41"/>
                                        </p:tgtEl>
                                      </p:cBhvr>
                                    </p:animEffect>
                                    <p:set>
                                      <p:cBhvr>
                                        <p:cTn id="81" dur="1" fill="hold">
                                          <p:stCondLst>
                                            <p:cond delay="4999"/>
                                          </p:stCondLst>
                                        </p:cTn>
                                        <p:tgtEl>
                                          <p:spTgt spid="41"/>
                                        </p:tgtEl>
                                        <p:attrNameLst>
                                          <p:attrName>style.visibility</p:attrName>
                                        </p:attrNameLst>
                                      </p:cBhvr>
                                      <p:to>
                                        <p:strVal val="hidden"/>
                                      </p:to>
                                    </p:set>
                                  </p:childTnLst>
                                </p:cTn>
                              </p:par>
                              <p:par>
                                <p:cTn id="82" presetID="2" presetClass="entr" presetSubtype="8" fill="hold" grpId="0" nodeType="withEffect">
                                  <p:stCondLst>
                                    <p:cond delay="0"/>
                                  </p:stCondLst>
                                  <p:childTnLst>
                                    <p:set>
                                      <p:cBhvr>
                                        <p:cTn id="83" dur="1" fill="hold">
                                          <p:stCondLst>
                                            <p:cond delay="0"/>
                                          </p:stCondLst>
                                        </p:cTn>
                                        <p:tgtEl>
                                          <p:spTgt spid="30"/>
                                        </p:tgtEl>
                                        <p:attrNameLst>
                                          <p:attrName>style.visibility</p:attrName>
                                        </p:attrNameLst>
                                      </p:cBhvr>
                                      <p:to>
                                        <p:strVal val="visible"/>
                                      </p:to>
                                    </p:set>
                                    <p:anim calcmode="lin" valueType="num">
                                      <p:cBhvr additive="base">
                                        <p:cTn id="84" dur="5000" fill="hold"/>
                                        <p:tgtEl>
                                          <p:spTgt spid="30"/>
                                        </p:tgtEl>
                                        <p:attrNameLst>
                                          <p:attrName>ppt_x</p:attrName>
                                        </p:attrNameLst>
                                      </p:cBhvr>
                                      <p:tavLst>
                                        <p:tav tm="0">
                                          <p:val>
                                            <p:strVal val="0-#ppt_w/2"/>
                                          </p:val>
                                        </p:tav>
                                        <p:tav tm="100000">
                                          <p:val>
                                            <p:strVal val="#ppt_x"/>
                                          </p:val>
                                        </p:tav>
                                      </p:tavLst>
                                    </p:anim>
                                    <p:anim calcmode="lin" valueType="num">
                                      <p:cBhvr additive="base">
                                        <p:cTn id="85" dur="5000" fill="hold"/>
                                        <p:tgtEl>
                                          <p:spTgt spid="30"/>
                                        </p:tgtEl>
                                        <p:attrNameLst>
                                          <p:attrName>ppt_y</p:attrName>
                                        </p:attrNameLst>
                                      </p:cBhvr>
                                      <p:tavLst>
                                        <p:tav tm="0">
                                          <p:val>
                                            <p:strVal val="#ppt_y"/>
                                          </p:val>
                                        </p:tav>
                                        <p:tav tm="100000">
                                          <p:val>
                                            <p:strVal val="#ppt_y"/>
                                          </p:val>
                                        </p:tav>
                                      </p:tavLst>
                                    </p:anim>
                                  </p:childTnLst>
                                </p:cTn>
                              </p:par>
                              <p:par>
                                <p:cTn id="86" presetID="2" presetClass="exit" presetSubtype="2" fill="hold" grpId="1" nodeType="withEffect">
                                  <p:stCondLst>
                                    <p:cond delay="0"/>
                                  </p:stCondLst>
                                  <p:childTnLst>
                                    <p:anim calcmode="lin" valueType="num">
                                      <p:cBhvr additive="base">
                                        <p:cTn id="87" dur="5000"/>
                                        <p:tgtEl>
                                          <p:spTgt spid="30"/>
                                        </p:tgtEl>
                                        <p:attrNameLst>
                                          <p:attrName>ppt_x</p:attrName>
                                        </p:attrNameLst>
                                      </p:cBhvr>
                                      <p:tavLst>
                                        <p:tav tm="0">
                                          <p:val>
                                            <p:strVal val="ppt_x"/>
                                          </p:val>
                                        </p:tav>
                                        <p:tav tm="100000">
                                          <p:val>
                                            <p:strVal val="1+ppt_w/2"/>
                                          </p:val>
                                        </p:tav>
                                      </p:tavLst>
                                    </p:anim>
                                    <p:anim calcmode="lin" valueType="num">
                                      <p:cBhvr additive="base">
                                        <p:cTn id="88" dur="5000"/>
                                        <p:tgtEl>
                                          <p:spTgt spid="30"/>
                                        </p:tgtEl>
                                        <p:attrNameLst>
                                          <p:attrName>ppt_y</p:attrName>
                                        </p:attrNameLst>
                                      </p:cBhvr>
                                      <p:tavLst>
                                        <p:tav tm="0">
                                          <p:val>
                                            <p:strVal val="ppt_y"/>
                                          </p:val>
                                        </p:tav>
                                        <p:tav tm="100000">
                                          <p:val>
                                            <p:strVal val="ppt_y"/>
                                          </p:val>
                                        </p:tav>
                                      </p:tavLst>
                                    </p:anim>
                                    <p:set>
                                      <p:cBhvr>
                                        <p:cTn id="89" dur="1" fill="hold">
                                          <p:stCondLst>
                                            <p:cond delay="4999"/>
                                          </p:stCondLst>
                                        </p:cTn>
                                        <p:tgtEl>
                                          <p:spTgt spid="30"/>
                                        </p:tgtEl>
                                        <p:attrNameLst>
                                          <p:attrName>style.visibility</p:attrName>
                                        </p:attrNameLst>
                                      </p:cBhvr>
                                      <p:to>
                                        <p:strVal val="hidden"/>
                                      </p:to>
                                    </p:set>
                                  </p:childTnLst>
                                </p:cTn>
                              </p:par>
                              <p:par>
                                <p:cTn id="90" presetID="3" presetClass="exit" presetSubtype="5" fill="hold" grpId="2" nodeType="withEffect">
                                  <p:stCondLst>
                                    <p:cond delay="0"/>
                                  </p:stCondLst>
                                  <p:childTnLst>
                                    <p:animEffect transition="out" filter="blinds(vertical)">
                                      <p:cBhvr>
                                        <p:cTn id="91" dur="5000"/>
                                        <p:tgtEl>
                                          <p:spTgt spid="30"/>
                                        </p:tgtEl>
                                      </p:cBhvr>
                                    </p:animEffect>
                                    <p:set>
                                      <p:cBhvr>
                                        <p:cTn id="92" dur="1" fill="hold">
                                          <p:stCondLst>
                                            <p:cond delay="4999"/>
                                          </p:stCondLst>
                                        </p:cTn>
                                        <p:tgtEl>
                                          <p:spTgt spid="30"/>
                                        </p:tgtEl>
                                        <p:attrNameLst>
                                          <p:attrName>style.visibility</p:attrName>
                                        </p:attrNameLst>
                                      </p:cBhvr>
                                      <p:to>
                                        <p:strVal val="hidden"/>
                                      </p:to>
                                    </p:set>
                                  </p:childTnLst>
                                </p:cTn>
                              </p:par>
                              <p:par>
                                <p:cTn id="93" presetID="2" presetClass="entr" presetSubtype="8" fill="hold" grpId="0" nodeType="withEffect">
                                  <p:stCondLst>
                                    <p:cond delay="0"/>
                                  </p:stCondLst>
                                  <p:childTnLst>
                                    <p:set>
                                      <p:cBhvr>
                                        <p:cTn id="94" dur="1" fill="hold">
                                          <p:stCondLst>
                                            <p:cond delay="0"/>
                                          </p:stCondLst>
                                        </p:cTn>
                                        <p:tgtEl>
                                          <p:spTgt spid="36"/>
                                        </p:tgtEl>
                                        <p:attrNameLst>
                                          <p:attrName>style.visibility</p:attrName>
                                        </p:attrNameLst>
                                      </p:cBhvr>
                                      <p:to>
                                        <p:strVal val="visible"/>
                                      </p:to>
                                    </p:set>
                                    <p:anim calcmode="lin" valueType="num">
                                      <p:cBhvr additive="base">
                                        <p:cTn id="95" dur="5000" fill="hold"/>
                                        <p:tgtEl>
                                          <p:spTgt spid="36"/>
                                        </p:tgtEl>
                                        <p:attrNameLst>
                                          <p:attrName>ppt_x</p:attrName>
                                        </p:attrNameLst>
                                      </p:cBhvr>
                                      <p:tavLst>
                                        <p:tav tm="0">
                                          <p:val>
                                            <p:strVal val="0-#ppt_w/2"/>
                                          </p:val>
                                        </p:tav>
                                        <p:tav tm="100000">
                                          <p:val>
                                            <p:strVal val="#ppt_x"/>
                                          </p:val>
                                        </p:tav>
                                      </p:tavLst>
                                    </p:anim>
                                    <p:anim calcmode="lin" valueType="num">
                                      <p:cBhvr additive="base">
                                        <p:cTn id="96" dur="5000" fill="hold"/>
                                        <p:tgtEl>
                                          <p:spTgt spid="36"/>
                                        </p:tgtEl>
                                        <p:attrNameLst>
                                          <p:attrName>ppt_y</p:attrName>
                                        </p:attrNameLst>
                                      </p:cBhvr>
                                      <p:tavLst>
                                        <p:tav tm="0">
                                          <p:val>
                                            <p:strVal val="#ppt_y"/>
                                          </p:val>
                                        </p:tav>
                                        <p:tav tm="100000">
                                          <p:val>
                                            <p:strVal val="#ppt_y"/>
                                          </p:val>
                                        </p:tav>
                                      </p:tavLst>
                                    </p:anim>
                                  </p:childTnLst>
                                </p:cTn>
                              </p:par>
                              <p:par>
                                <p:cTn id="97" presetID="2" presetClass="exit" presetSubtype="2" fill="hold" grpId="1" nodeType="withEffect">
                                  <p:stCondLst>
                                    <p:cond delay="0"/>
                                  </p:stCondLst>
                                  <p:childTnLst>
                                    <p:anim calcmode="lin" valueType="num">
                                      <p:cBhvr additive="base">
                                        <p:cTn id="98" dur="5000"/>
                                        <p:tgtEl>
                                          <p:spTgt spid="36"/>
                                        </p:tgtEl>
                                        <p:attrNameLst>
                                          <p:attrName>ppt_x</p:attrName>
                                        </p:attrNameLst>
                                      </p:cBhvr>
                                      <p:tavLst>
                                        <p:tav tm="0">
                                          <p:val>
                                            <p:strVal val="ppt_x"/>
                                          </p:val>
                                        </p:tav>
                                        <p:tav tm="100000">
                                          <p:val>
                                            <p:strVal val="1+ppt_w/2"/>
                                          </p:val>
                                        </p:tav>
                                      </p:tavLst>
                                    </p:anim>
                                    <p:anim calcmode="lin" valueType="num">
                                      <p:cBhvr additive="base">
                                        <p:cTn id="99" dur="5000"/>
                                        <p:tgtEl>
                                          <p:spTgt spid="36"/>
                                        </p:tgtEl>
                                        <p:attrNameLst>
                                          <p:attrName>ppt_y</p:attrName>
                                        </p:attrNameLst>
                                      </p:cBhvr>
                                      <p:tavLst>
                                        <p:tav tm="0">
                                          <p:val>
                                            <p:strVal val="ppt_y"/>
                                          </p:val>
                                        </p:tav>
                                        <p:tav tm="100000">
                                          <p:val>
                                            <p:strVal val="ppt_y"/>
                                          </p:val>
                                        </p:tav>
                                      </p:tavLst>
                                    </p:anim>
                                    <p:set>
                                      <p:cBhvr>
                                        <p:cTn id="100" dur="1" fill="hold">
                                          <p:stCondLst>
                                            <p:cond delay="4999"/>
                                          </p:stCondLst>
                                        </p:cTn>
                                        <p:tgtEl>
                                          <p:spTgt spid="36"/>
                                        </p:tgtEl>
                                        <p:attrNameLst>
                                          <p:attrName>style.visibility</p:attrName>
                                        </p:attrNameLst>
                                      </p:cBhvr>
                                      <p:to>
                                        <p:strVal val="hidden"/>
                                      </p:to>
                                    </p:set>
                                  </p:childTnLst>
                                </p:cTn>
                              </p:par>
                              <p:par>
                                <p:cTn id="101" presetID="3" presetClass="exit" presetSubtype="5" fill="hold" grpId="2" nodeType="withEffect">
                                  <p:stCondLst>
                                    <p:cond delay="0"/>
                                  </p:stCondLst>
                                  <p:childTnLst>
                                    <p:animEffect transition="out" filter="blinds(vertical)">
                                      <p:cBhvr>
                                        <p:cTn id="102" dur="5000"/>
                                        <p:tgtEl>
                                          <p:spTgt spid="36"/>
                                        </p:tgtEl>
                                      </p:cBhvr>
                                    </p:animEffect>
                                    <p:set>
                                      <p:cBhvr>
                                        <p:cTn id="103" dur="1" fill="hold">
                                          <p:stCondLst>
                                            <p:cond delay="4999"/>
                                          </p:stCondLst>
                                        </p:cTn>
                                        <p:tgtEl>
                                          <p:spTgt spid="36"/>
                                        </p:tgtEl>
                                        <p:attrNameLst>
                                          <p:attrName>style.visibility</p:attrName>
                                        </p:attrNameLst>
                                      </p:cBhvr>
                                      <p:to>
                                        <p:strVal val="hidden"/>
                                      </p:to>
                                    </p:set>
                                  </p:childTnLst>
                                </p:cTn>
                              </p:par>
                              <p:par>
                                <p:cTn id="104" presetID="2" presetClass="entr" presetSubtype="8" fill="hold" grpId="0" nodeType="withEffect">
                                  <p:stCondLst>
                                    <p:cond delay="0"/>
                                  </p:stCondLst>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5000" fill="hold"/>
                                        <p:tgtEl>
                                          <p:spTgt spid="35"/>
                                        </p:tgtEl>
                                        <p:attrNameLst>
                                          <p:attrName>ppt_x</p:attrName>
                                        </p:attrNameLst>
                                      </p:cBhvr>
                                      <p:tavLst>
                                        <p:tav tm="0">
                                          <p:val>
                                            <p:strVal val="0-#ppt_w/2"/>
                                          </p:val>
                                        </p:tav>
                                        <p:tav tm="100000">
                                          <p:val>
                                            <p:strVal val="#ppt_x"/>
                                          </p:val>
                                        </p:tav>
                                      </p:tavLst>
                                    </p:anim>
                                    <p:anim calcmode="lin" valueType="num">
                                      <p:cBhvr additive="base">
                                        <p:cTn id="107" dur="5000" fill="hold"/>
                                        <p:tgtEl>
                                          <p:spTgt spid="35"/>
                                        </p:tgtEl>
                                        <p:attrNameLst>
                                          <p:attrName>ppt_y</p:attrName>
                                        </p:attrNameLst>
                                      </p:cBhvr>
                                      <p:tavLst>
                                        <p:tav tm="0">
                                          <p:val>
                                            <p:strVal val="#ppt_y"/>
                                          </p:val>
                                        </p:tav>
                                        <p:tav tm="100000">
                                          <p:val>
                                            <p:strVal val="#ppt_y"/>
                                          </p:val>
                                        </p:tav>
                                      </p:tavLst>
                                    </p:anim>
                                  </p:childTnLst>
                                </p:cTn>
                              </p:par>
                              <p:par>
                                <p:cTn id="108" presetID="2" presetClass="exit" presetSubtype="2" fill="hold" grpId="1" nodeType="withEffect">
                                  <p:stCondLst>
                                    <p:cond delay="0"/>
                                  </p:stCondLst>
                                  <p:childTnLst>
                                    <p:anim calcmode="lin" valueType="num">
                                      <p:cBhvr additive="base">
                                        <p:cTn id="109" dur="5000"/>
                                        <p:tgtEl>
                                          <p:spTgt spid="35"/>
                                        </p:tgtEl>
                                        <p:attrNameLst>
                                          <p:attrName>ppt_x</p:attrName>
                                        </p:attrNameLst>
                                      </p:cBhvr>
                                      <p:tavLst>
                                        <p:tav tm="0">
                                          <p:val>
                                            <p:strVal val="ppt_x"/>
                                          </p:val>
                                        </p:tav>
                                        <p:tav tm="100000">
                                          <p:val>
                                            <p:strVal val="1+ppt_w/2"/>
                                          </p:val>
                                        </p:tav>
                                      </p:tavLst>
                                    </p:anim>
                                    <p:anim calcmode="lin" valueType="num">
                                      <p:cBhvr additive="base">
                                        <p:cTn id="110" dur="5000"/>
                                        <p:tgtEl>
                                          <p:spTgt spid="35"/>
                                        </p:tgtEl>
                                        <p:attrNameLst>
                                          <p:attrName>ppt_y</p:attrName>
                                        </p:attrNameLst>
                                      </p:cBhvr>
                                      <p:tavLst>
                                        <p:tav tm="0">
                                          <p:val>
                                            <p:strVal val="ppt_y"/>
                                          </p:val>
                                        </p:tav>
                                        <p:tav tm="100000">
                                          <p:val>
                                            <p:strVal val="ppt_y"/>
                                          </p:val>
                                        </p:tav>
                                      </p:tavLst>
                                    </p:anim>
                                    <p:set>
                                      <p:cBhvr>
                                        <p:cTn id="111" dur="1" fill="hold">
                                          <p:stCondLst>
                                            <p:cond delay="4999"/>
                                          </p:stCondLst>
                                        </p:cTn>
                                        <p:tgtEl>
                                          <p:spTgt spid="35"/>
                                        </p:tgtEl>
                                        <p:attrNameLst>
                                          <p:attrName>style.visibility</p:attrName>
                                        </p:attrNameLst>
                                      </p:cBhvr>
                                      <p:to>
                                        <p:strVal val="hidden"/>
                                      </p:to>
                                    </p:set>
                                  </p:childTnLst>
                                </p:cTn>
                              </p:par>
                              <p:par>
                                <p:cTn id="112" presetID="3" presetClass="exit" presetSubtype="5" fill="hold" grpId="2" nodeType="withEffect">
                                  <p:stCondLst>
                                    <p:cond delay="0"/>
                                  </p:stCondLst>
                                  <p:childTnLst>
                                    <p:animEffect transition="out" filter="blinds(vertical)">
                                      <p:cBhvr>
                                        <p:cTn id="113" dur="5000"/>
                                        <p:tgtEl>
                                          <p:spTgt spid="35"/>
                                        </p:tgtEl>
                                      </p:cBhvr>
                                    </p:animEffect>
                                    <p:set>
                                      <p:cBhvr>
                                        <p:cTn id="114" dur="1" fill="hold">
                                          <p:stCondLst>
                                            <p:cond delay="4999"/>
                                          </p:stCondLst>
                                        </p:cTn>
                                        <p:tgtEl>
                                          <p:spTgt spid="35"/>
                                        </p:tgtEl>
                                        <p:attrNameLst>
                                          <p:attrName>style.visibility</p:attrName>
                                        </p:attrNameLst>
                                      </p:cBhvr>
                                      <p:to>
                                        <p:strVal val="hidden"/>
                                      </p:to>
                                    </p:set>
                                  </p:childTnLst>
                                </p:cTn>
                              </p:par>
                              <p:par>
                                <p:cTn id="115" presetID="2" presetClass="entr" presetSubtype="8" fill="hold" grpId="0" nodeType="withEffect">
                                  <p:stCondLst>
                                    <p:cond delay="0"/>
                                  </p:stCondLst>
                                  <p:childTnLst>
                                    <p:set>
                                      <p:cBhvr>
                                        <p:cTn id="116" dur="1" fill="hold">
                                          <p:stCondLst>
                                            <p:cond delay="0"/>
                                          </p:stCondLst>
                                        </p:cTn>
                                        <p:tgtEl>
                                          <p:spTgt spid="34"/>
                                        </p:tgtEl>
                                        <p:attrNameLst>
                                          <p:attrName>style.visibility</p:attrName>
                                        </p:attrNameLst>
                                      </p:cBhvr>
                                      <p:to>
                                        <p:strVal val="visible"/>
                                      </p:to>
                                    </p:set>
                                    <p:anim calcmode="lin" valueType="num">
                                      <p:cBhvr additive="base">
                                        <p:cTn id="117" dur="5000" fill="hold"/>
                                        <p:tgtEl>
                                          <p:spTgt spid="34"/>
                                        </p:tgtEl>
                                        <p:attrNameLst>
                                          <p:attrName>ppt_x</p:attrName>
                                        </p:attrNameLst>
                                      </p:cBhvr>
                                      <p:tavLst>
                                        <p:tav tm="0">
                                          <p:val>
                                            <p:strVal val="0-#ppt_w/2"/>
                                          </p:val>
                                        </p:tav>
                                        <p:tav tm="100000">
                                          <p:val>
                                            <p:strVal val="#ppt_x"/>
                                          </p:val>
                                        </p:tav>
                                      </p:tavLst>
                                    </p:anim>
                                    <p:anim calcmode="lin" valueType="num">
                                      <p:cBhvr additive="base">
                                        <p:cTn id="118" dur="5000" fill="hold"/>
                                        <p:tgtEl>
                                          <p:spTgt spid="34"/>
                                        </p:tgtEl>
                                        <p:attrNameLst>
                                          <p:attrName>ppt_y</p:attrName>
                                        </p:attrNameLst>
                                      </p:cBhvr>
                                      <p:tavLst>
                                        <p:tav tm="0">
                                          <p:val>
                                            <p:strVal val="#ppt_y"/>
                                          </p:val>
                                        </p:tav>
                                        <p:tav tm="100000">
                                          <p:val>
                                            <p:strVal val="#ppt_y"/>
                                          </p:val>
                                        </p:tav>
                                      </p:tavLst>
                                    </p:anim>
                                  </p:childTnLst>
                                </p:cTn>
                              </p:par>
                              <p:par>
                                <p:cTn id="119" presetID="2" presetClass="exit" presetSubtype="2" fill="hold" grpId="1" nodeType="withEffect">
                                  <p:stCondLst>
                                    <p:cond delay="0"/>
                                  </p:stCondLst>
                                  <p:childTnLst>
                                    <p:anim calcmode="lin" valueType="num">
                                      <p:cBhvr additive="base">
                                        <p:cTn id="120" dur="5000"/>
                                        <p:tgtEl>
                                          <p:spTgt spid="34"/>
                                        </p:tgtEl>
                                        <p:attrNameLst>
                                          <p:attrName>ppt_x</p:attrName>
                                        </p:attrNameLst>
                                      </p:cBhvr>
                                      <p:tavLst>
                                        <p:tav tm="0">
                                          <p:val>
                                            <p:strVal val="ppt_x"/>
                                          </p:val>
                                        </p:tav>
                                        <p:tav tm="100000">
                                          <p:val>
                                            <p:strVal val="1+ppt_w/2"/>
                                          </p:val>
                                        </p:tav>
                                      </p:tavLst>
                                    </p:anim>
                                    <p:anim calcmode="lin" valueType="num">
                                      <p:cBhvr additive="base">
                                        <p:cTn id="121" dur="5000"/>
                                        <p:tgtEl>
                                          <p:spTgt spid="34"/>
                                        </p:tgtEl>
                                        <p:attrNameLst>
                                          <p:attrName>ppt_y</p:attrName>
                                        </p:attrNameLst>
                                      </p:cBhvr>
                                      <p:tavLst>
                                        <p:tav tm="0">
                                          <p:val>
                                            <p:strVal val="ppt_y"/>
                                          </p:val>
                                        </p:tav>
                                        <p:tav tm="100000">
                                          <p:val>
                                            <p:strVal val="ppt_y"/>
                                          </p:val>
                                        </p:tav>
                                      </p:tavLst>
                                    </p:anim>
                                    <p:set>
                                      <p:cBhvr>
                                        <p:cTn id="122" dur="1" fill="hold">
                                          <p:stCondLst>
                                            <p:cond delay="4999"/>
                                          </p:stCondLst>
                                        </p:cTn>
                                        <p:tgtEl>
                                          <p:spTgt spid="34"/>
                                        </p:tgtEl>
                                        <p:attrNameLst>
                                          <p:attrName>style.visibility</p:attrName>
                                        </p:attrNameLst>
                                      </p:cBhvr>
                                      <p:to>
                                        <p:strVal val="hidden"/>
                                      </p:to>
                                    </p:set>
                                  </p:childTnLst>
                                </p:cTn>
                              </p:par>
                              <p:par>
                                <p:cTn id="123" presetID="3" presetClass="exit" presetSubtype="5" fill="hold" grpId="2" nodeType="withEffect">
                                  <p:stCondLst>
                                    <p:cond delay="0"/>
                                  </p:stCondLst>
                                  <p:childTnLst>
                                    <p:animEffect transition="out" filter="blinds(vertical)">
                                      <p:cBhvr>
                                        <p:cTn id="124" dur="5000"/>
                                        <p:tgtEl>
                                          <p:spTgt spid="34"/>
                                        </p:tgtEl>
                                      </p:cBhvr>
                                    </p:animEffect>
                                    <p:set>
                                      <p:cBhvr>
                                        <p:cTn id="125" dur="1" fill="hold">
                                          <p:stCondLst>
                                            <p:cond delay="4999"/>
                                          </p:stCondLst>
                                        </p:cTn>
                                        <p:tgtEl>
                                          <p:spTgt spid="34"/>
                                        </p:tgtEl>
                                        <p:attrNameLst>
                                          <p:attrName>style.visibility</p:attrName>
                                        </p:attrNameLst>
                                      </p:cBhvr>
                                      <p:to>
                                        <p:strVal val="hidden"/>
                                      </p:to>
                                    </p:set>
                                  </p:childTnLst>
                                </p:cTn>
                              </p:par>
                              <p:par>
                                <p:cTn id="126" presetID="2" presetClass="entr" presetSubtype="8" fill="hold" grpId="0" nodeType="withEffect">
                                  <p:stCondLst>
                                    <p:cond delay="0"/>
                                  </p:stCondLst>
                                  <p:childTnLst>
                                    <p:set>
                                      <p:cBhvr>
                                        <p:cTn id="127" dur="1" fill="hold">
                                          <p:stCondLst>
                                            <p:cond delay="0"/>
                                          </p:stCondLst>
                                        </p:cTn>
                                        <p:tgtEl>
                                          <p:spTgt spid="33"/>
                                        </p:tgtEl>
                                        <p:attrNameLst>
                                          <p:attrName>style.visibility</p:attrName>
                                        </p:attrNameLst>
                                      </p:cBhvr>
                                      <p:to>
                                        <p:strVal val="visible"/>
                                      </p:to>
                                    </p:set>
                                    <p:anim calcmode="lin" valueType="num">
                                      <p:cBhvr additive="base">
                                        <p:cTn id="128" dur="5000" fill="hold"/>
                                        <p:tgtEl>
                                          <p:spTgt spid="33"/>
                                        </p:tgtEl>
                                        <p:attrNameLst>
                                          <p:attrName>ppt_x</p:attrName>
                                        </p:attrNameLst>
                                      </p:cBhvr>
                                      <p:tavLst>
                                        <p:tav tm="0">
                                          <p:val>
                                            <p:strVal val="0-#ppt_w/2"/>
                                          </p:val>
                                        </p:tav>
                                        <p:tav tm="100000">
                                          <p:val>
                                            <p:strVal val="#ppt_x"/>
                                          </p:val>
                                        </p:tav>
                                      </p:tavLst>
                                    </p:anim>
                                    <p:anim calcmode="lin" valueType="num">
                                      <p:cBhvr additive="base">
                                        <p:cTn id="129" dur="5000" fill="hold"/>
                                        <p:tgtEl>
                                          <p:spTgt spid="33"/>
                                        </p:tgtEl>
                                        <p:attrNameLst>
                                          <p:attrName>ppt_y</p:attrName>
                                        </p:attrNameLst>
                                      </p:cBhvr>
                                      <p:tavLst>
                                        <p:tav tm="0">
                                          <p:val>
                                            <p:strVal val="#ppt_y"/>
                                          </p:val>
                                        </p:tav>
                                        <p:tav tm="100000">
                                          <p:val>
                                            <p:strVal val="#ppt_y"/>
                                          </p:val>
                                        </p:tav>
                                      </p:tavLst>
                                    </p:anim>
                                  </p:childTnLst>
                                </p:cTn>
                              </p:par>
                              <p:par>
                                <p:cTn id="130" presetID="2" presetClass="exit" presetSubtype="2" fill="hold" grpId="1" nodeType="withEffect">
                                  <p:stCondLst>
                                    <p:cond delay="0"/>
                                  </p:stCondLst>
                                  <p:childTnLst>
                                    <p:anim calcmode="lin" valueType="num">
                                      <p:cBhvr additive="base">
                                        <p:cTn id="131" dur="5000"/>
                                        <p:tgtEl>
                                          <p:spTgt spid="33"/>
                                        </p:tgtEl>
                                        <p:attrNameLst>
                                          <p:attrName>ppt_x</p:attrName>
                                        </p:attrNameLst>
                                      </p:cBhvr>
                                      <p:tavLst>
                                        <p:tav tm="0">
                                          <p:val>
                                            <p:strVal val="ppt_x"/>
                                          </p:val>
                                        </p:tav>
                                        <p:tav tm="100000">
                                          <p:val>
                                            <p:strVal val="1+ppt_w/2"/>
                                          </p:val>
                                        </p:tav>
                                      </p:tavLst>
                                    </p:anim>
                                    <p:anim calcmode="lin" valueType="num">
                                      <p:cBhvr additive="base">
                                        <p:cTn id="132" dur="5000"/>
                                        <p:tgtEl>
                                          <p:spTgt spid="33"/>
                                        </p:tgtEl>
                                        <p:attrNameLst>
                                          <p:attrName>ppt_y</p:attrName>
                                        </p:attrNameLst>
                                      </p:cBhvr>
                                      <p:tavLst>
                                        <p:tav tm="0">
                                          <p:val>
                                            <p:strVal val="ppt_y"/>
                                          </p:val>
                                        </p:tav>
                                        <p:tav tm="100000">
                                          <p:val>
                                            <p:strVal val="ppt_y"/>
                                          </p:val>
                                        </p:tav>
                                      </p:tavLst>
                                    </p:anim>
                                    <p:set>
                                      <p:cBhvr>
                                        <p:cTn id="133" dur="1" fill="hold">
                                          <p:stCondLst>
                                            <p:cond delay="4999"/>
                                          </p:stCondLst>
                                        </p:cTn>
                                        <p:tgtEl>
                                          <p:spTgt spid="33"/>
                                        </p:tgtEl>
                                        <p:attrNameLst>
                                          <p:attrName>style.visibility</p:attrName>
                                        </p:attrNameLst>
                                      </p:cBhvr>
                                      <p:to>
                                        <p:strVal val="hidden"/>
                                      </p:to>
                                    </p:set>
                                  </p:childTnLst>
                                </p:cTn>
                              </p:par>
                              <p:par>
                                <p:cTn id="134" presetID="3" presetClass="exit" presetSubtype="5" fill="hold" grpId="2" nodeType="withEffect">
                                  <p:stCondLst>
                                    <p:cond delay="0"/>
                                  </p:stCondLst>
                                  <p:childTnLst>
                                    <p:animEffect transition="out" filter="blinds(vertical)">
                                      <p:cBhvr>
                                        <p:cTn id="135" dur="5000"/>
                                        <p:tgtEl>
                                          <p:spTgt spid="33"/>
                                        </p:tgtEl>
                                      </p:cBhvr>
                                    </p:animEffect>
                                    <p:set>
                                      <p:cBhvr>
                                        <p:cTn id="136" dur="1" fill="hold">
                                          <p:stCondLst>
                                            <p:cond delay="4999"/>
                                          </p:stCondLst>
                                        </p:cTn>
                                        <p:tgtEl>
                                          <p:spTgt spid="33"/>
                                        </p:tgtEl>
                                        <p:attrNameLst>
                                          <p:attrName>style.visibility</p:attrName>
                                        </p:attrNameLst>
                                      </p:cBhvr>
                                      <p:to>
                                        <p:strVal val="hidden"/>
                                      </p:to>
                                    </p:set>
                                  </p:childTnLst>
                                </p:cTn>
                              </p:par>
                              <p:par>
                                <p:cTn id="137" presetID="2" presetClass="entr" presetSubtype="8" fill="hold" grpId="0" nodeType="withEffect">
                                  <p:stCondLst>
                                    <p:cond delay="0"/>
                                  </p:stCondLst>
                                  <p:childTnLst>
                                    <p:set>
                                      <p:cBhvr>
                                        <p:cTn id="138" dur="1" fill="hold">
                                          <p:stCondLst>
                                            <p:cond delay="0"/>
                                          </p:stCondLst>
                                        </p:cTn>
                                        <p:tgtEl>
                                          <p:spTgt spid="32"/>
                                        </p:tgtEl>
                                        <p:attrNameLst>
                                          <p:attrName>style.visibility</p:attrName>
                                        </p:attrNameLst>
                                      </p:cBhvr>
                                      <p:to>
                                        <p:strVal val="visible"/>
                                      </p:to>
                                    </p:set>
                                    <p:anim calcmode="lin" valueType="num">
                                      <p:cBhvr additive="base">
                                        <p:cTn id="139" dur="5000" fill="hold"/>
                                        <p:tgtEl>
                                          <p:spTgt spid="32"/>
                                        </p:tgtEl>
                                        <p:attrNameLst>
                                          <p:attrName>ppt_x</p:attrName>
                                        </p:attrNameLst>
                                      </p:cBhvr>
                                      <p:tavLst>
                                        <p:tav tm="0">
                                          <p:val>
                                            <p:strVal val="0-#ppt_w/2"/>
                                          </p:val>
                                        </p:tav>
                                        <p:tav tm="100000">
                                          <p:val>
                                            <p:strVal val="#ppt_x"/>
                                          </p:val>
                                        </p:tav>
                                      </p:tavLst>
                                    </p:anim>
                                    <p:anim calcmode="lin" valueType="num">
                                      <p:cBhvr additive="base">
                                        <p:cTn id="140" dur="5000" fill="hold"/>
                                        <p:tgtEl>
                                          <p:spTgt spid="32"/>
                                        </p:tgtEl>
                                        <p:attrNameLst>
                                          <p:attrName>ppt_y</p:attrName>
                                        </p:attrNameLst>
                                      </p:cBhvr>
                                      <p:tavLst>
                                        <p:tav tm="0">
                                          <p:val>
                                            <p:strVal val="#ppt_y"/>
                                          </p:val>
                                        </p:tav>
                                        <p:tav tm="100000">
                                          <p:val>
                                            <p:strVal val="#ppt_y"/>
                                          </p:val>
                                        </p:tav>
                                      </p:tavLst>
                                    </p:anim>
                                  </p:childTnLst>
                                </p:cTn>
                              </p:par>
                              <p:par>
                                <p:cTn id="141" presetID="2" presetClass="exit" presetSubtype="2" fill="hold" grpId="1" nodeType="withEffect">
                                  <p:stCondLst>
                                    <p:cond delay="0"/>
                                  </p:stCondLst>
                                  <p:childTnLst>
                                    <p:anim calcmode="lin" valueType="num">
                                      <p:cBhvr additive="base">
                                        <p:cTn id="142" dur="5000"/>
                                        <p:tgtEl>
                                          <p:spTgt spid="32"/>
                                        </p:tgtEl>
                                        <p:attrNameLst>
                                          <p:attrName>ppt_x</p:attrName>
                                        </p:attrNameLst>
                                      </p:cBhvr>
                                      <p:tavLst>
                                        <p:tav tm="0">
                                          <p:val>
                                            <p:strVal val="ppt_x"/>
                                          </p:val>
                                        </p:tav>
                                        <p:tav tm="100000">
                                          <p:val>
                                            <p:strVal val="1+ppt_w/2"/>
                                          </p:val>
                                        </p:tav>
                                      </p:tavLst>
                                    </p:anim>
                                    <p:anim calcmode="lin" valueType="num">
                                      <p:cBhvr additive="base">
                                        <p:cTn id="143" dur="5000"/>
                                        <p:tgtEl>
                                          <p:spTgt spid="32"/>
                                        </p:tgtEl>
                                        <p:attrNameLst>
                                          <p:attrName>ppt_y</p:attrName>
                                        </p:attrNameLst>
                                      </p:cBhvr>
                                      <p:tavLst>
                                        <p:tav tm="0">
                                          <p:val>
                                            <p:strVal val="ppt_y"/>
                                          </p:val>
                                        </p:tav>
                                        <p:tav tm="100000">
                                          <p:val>
                                            <p:strVal val="ppt_y"/>
                                          </p:val>
                                        </p:tav>
                                      </p:tavLst>
                                    </p:anim>
                                    <p:set>
                                      <p:cBhvr>
                                        <p:cTn id="144" dur="1" fill="hold">
                                          <p:stCondLst>
                                            <p:cond delay="4999"/>
                                          </p:stCondLst>
                                        </p:cTn>
                                        <p:tgtEl>
                                          <p:spTgt spid="32"/>
                                        </p:tgtEl>
                                        <p:attrNameLst>
                                          <p:attrName>style.visibility</p:attrName>
                                        </p:attrNameLst>
                                      </p:cBhvr>
                                      <p:to>
                                        <p:strVal val="hidden"/>
                                      </p:to>
                                    </p:set>
                                  </p:childTnLst>
                                </p:cTn>
                              </p:par>
                              <p:par>
                                <p:cTn id="145" presetID="3" presetClass="exit" presetSubtype="5" fill="hold" grpId="2" nodeType="withEffect">
                                  <p:stCondLst>
                                    <p:cond delay="0"/>
                                  </p:stCondLst>
                                  <p:childTnLst>
                                    <p:animEffect transition="out" filter="blinds(vertical)">
                                      <p:cBhvr>
                                        <p:cTn id="146" dur="5000"/>
                                        <p:tgtEl>
                                          <p:spTgt spid="32"/>
                                        </p:tgtEl>
                                      </p:cBhvr>
                                    </p:animEffect>
                                    <p:set>
                                      <p:cBhvr>
                                        <p:cTn id="147" dur="1" fill="hold">
                                          <p:stCondLst>
                                            <p:cond delay="4999"/>
                                          </p:stCondLst>
                                        </p:cTn>
                                        <p:tgtEl>
                                          <p:spTgt spid="32"/>
                                        </p:tgtEl>
                                        <p:attrNameLst>
                                          <p:attrName>style.visibility</p:attrName>
                                        </p:attrNameLst>
                                      </p:cBhvr>
                                      <p:to>
                                        <p:strVal val="hidden"/>
                                      </p:to>
                                    </p:set>
                                  </p:childTnLst>
                                </p:cTn>
                              </p:par>
                              <p:par>
                                <p:cTn id="148" presetID="2" presetClass="entr" presetSubtype="8" fill="hold" grpId="0" nodeType="withEffect">
                                  <p:stCondLst>
                                    <p:cond delay="0"/>
                                  </p:stCondLst>
                                  <p:childTnLst>
                                    <p:set>
                                      <p:cBhvr>
                                        <p:cTn id="149" dur="1" fill="hold">
                                          <p:stCondLst>
                                            <p:cond delay="0"/>
                                          </p:stCondLst>
                                        </p:cTn>
                                        <p:tgtEl>
                                          <p:spTgt spid="31"/>
                                        </p:tgtEl>
                                        <p:attrNameLst>
                                          <p:attrName>style.visibility</p:attrName>
                                        </p:attrNameLst>
                                      </p:cBhvr>
                                      <p:to>
                                        <p:strVal val="visible"/>
                                      </p:to>
                                    </p:set>
                                    <p:anim calcmode="lin" valueType="num">
                                      <p:cBhvr additive="base">
                                        <p:cTn id="150" dur="5000" fill="hold"/>
                                        <p:tgtEl>
                                          <p:spTgt spid="31"/>
                                        </p:tgtEl>
                                        <p:attrNameLst>
                                          <p:attrName>ppt_x</p:attrName>
                                        </p:attrNameLst>
                                      </p:cBhvr>
                                      <p:tavLst>
                                        <p:tav tm="0">
                                          <p:val>
                                            <p:strVal val="0-#ppt_w/2"/>
                                          </p:val>
                                        </p:tav>
                                        <p:tav tm="100000">
                                          <p:val>
                                            <p:strVal val="#ppt_x"/>
                                          </p:val>
                                        </p:tav>
                                      </p:tavLst>
                                    </p:anim>
                                    <p:anim calcmode="lin" valueType="num">
                                      <p:cBhvr additive="base">
                                        <p:cTn id="151" dur="5000" fill="hold"/>
                                        <p:tgtEl>
                                          <p:spTgt spid="31"/>
                                        </p:tgtEl>
                                        <p:attrNameLst>
                                          <p:attrName>ppt_y</p:attrName>
                                        </p:attrNameLst>
                                      </p:cBhvr>
                                      <p:tavLst>
                                        <p:tav tm="0">
                                          <p:val>
                                            <p:strVal val="#ppt_y"/>
                                          </p:val>
                                        </p:tav>
                                        <p:tav tm="100000">
                                          <p:val>
                                            <p:strVal val="#ppt_y"/>
                                          </p:val>
                                        </p:tav>
                                      </p:tavLst>
                                    </p:anim>
                                  </p:childTnLst>
                                </p:cTn>
                              </p:par>
                              <p:par>
                                <p:cTn id="152" presetID="2" presetClass="exit" presetSubtype="2" fill="hold" grpId="1" nodeType="withEffect">
                                  <p:stCondLst>
                                    <p:cond delay="0"/>
                                  </p:stCondLst>
                                  <p:childTnLst>
                                    <p:anim calcmode="lin" valueType="num">
                                      <p:cBhvr additive="base">
                                        <p:cTn id="153" dur="5000"/>
                                        <p:tgtEl>
                                          <p:spTgt spid="31"/>
                                        </p:tgtEl>
                                        <p:attrNameLst>
                                          <p:attrName>ppt_x</p:attrName>
                                        </p:attrNameLst>
                                      </p:cBhvr>
                                      <p:tavLst>
                                        <p:tav tm="0">
                                          <p:val>
                                            <p:strVal val="ppt_x"/>
                                          </p:val>
                                        </p:tav>
                                        <p:tav tm="100000">
                                          <p:val>
                                            <p:strVal val="1+ppt_w/2"/>
                                          </p:val>
                                        </p:tav>
                                      </p:tavLst>
                                    </p:anim>
                                    <p:anim calcmode="lin" valueType="num">
                                      <p:cBhvr additive="base">
                                        <p:cTn id="154" dur="5000"/>
                                        <p:tgtEl>
                                          <p:spTgt spid="31"/>
                                        </p:tgtEl>
                                        <p:attrNameLst>
                                          <p:attrName>ppt_y</p:attrName>
                                        </p:attrNameLst>
                                      </p:cBhvr>
                                      <p:tavLst>
                                        <p:tav tm="0">
                                          <p:val>
                                            <p:strVal val="ppt_y"/>
                                          </p:val>
                                        </p:tav>
                                        <p:tav tm="100000">
                                          <p:val>
                                            <p:strVal val="ppt_y"/>
                                          </p:val>
                                        </p:tav>
                                      </p:tavLst>
                                    </p:anim>
                                    <p:set>
                                      <p:cBhvr>
                                        <p:cTn id="155" dur="1" fill="hold">
                                          <p:stCondLst>
                                            <p:cond delay="4999"/>
                                          </p:stCondLst>
                                        </p:cTn>
                                        <p:tgtEl>
                                          <p:spTgt spid="31"/>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5000"/>
                                        <p:tgtEl>
                                          <p:spTgt spid="31"/>
                                        </p:tgtEl>
                                      </p:cBhvr>
                                    </p:animEffect>
                                    <p:set>
                                      <p:cBhvr>
                                        <p:cTn id="158" dur="1" fill="hold">
                                          <p:stCondLst>
                                            <p:cond delay="4999"/>
                                          </p:stCondLst>
                                        </p:cTn>
                                        <p:tgtEl>
                                          <p:spTgt spid="31"/>
                                        </p:tgtEl>
                                        <p:attrNameLst>
                                          <p:attrName>style.visibility</p:attrName>
                                        </p:attrNameLst>
                                      </p:cBhvr>
                                      <p:to>
                                        <p:strVal val="hidden"/>
                                      </p:to>
                                    </p:set>
                                  </p:childTnLst>
                                </p:cTn>
                              </p:par>
                              <p:par>
                                <p:cTn id="159" presetID="2" presetClass="entr" presetSubtype="8" fill="hold" grpId="0" nodeType="withEffect">
                                  <p:stCondLst>
                                    <p:cond delay="0"/>
                                  </p:stCondLst>
                                  <p:childTnLst>
                                    <p:set>
                                      <p:cBhvr>
                                        <p:cTn id="160" dur="1" fill="hold">
                                          <p:stCondLst>
                                            <p:cond delay="0"/>
                                          </p:stCondLst>
                                        </p:cTn>
                                        <p:tgtEl>
                                          <p:spTgt spid="29"/>
                                        </p:tgtEl>
                                        <p:attrNameLst>
                                          <p:attrName>style.visibility</p:attrName>
                                        </p:attrNameLst>
                                      </p:cBhvr>
                                      <p:to>
                                        <p:strVal val="visible"/>
                                      </p:to>
                                    </p:set>
                                    <p:anim calcmode="lin" valueType="num">
                                      <p:cBhvr additive="base">
                                        <p:cTn id="161" dur="5000" fill="hold"/>
                                        <p:tgtEl>
                                          <p:spTgt spid="29"/>
                                        </p:tgtEl>
                                        <p:attrNameLst>
                                          <p:attrName>ppt_x</p:attrName>
                                        </p:attrNameLst>
                                      </p:cBhvr>
                                      <p:tavLst>
                                        <p:tav tm="0">
                                          <p:val>
                                            <p:strVal val="0-#ppt_w/2"/>
                                          </p:val>
                                        </p:tav>
                                        <p:tav tm="100000">
                                          <p:val>
                                            <p:strVal val="#ppt_x"/>
                                          </p:val>
                                        </p:tav>
                                      </p:tavLst>
                                    </p:anim>
                                    <p:anim calcmode="lin" valueType="num">
                                      <p:cBhvr additive="base">
                                        <p:cTn id="162" dur="5000" fill="hold"/>
                                        <p:tgtEl>
                                          <p:spTgt spid="29"/>
                                        </p:tgtEl>
                                        <p:attrNameLst>
                                          <p:attrName>ppt_y</p:attrName>
                                        </p:attrNameLst>
                                      </p:cBhvr>
                                      <p:tavLst>
                                        <p:tav tm="0">
                                          <p:val>
                                            <p:strVal val="#ppt_y"/>
                                          </p:val>
                                        </p:tav>
                                        <p:tav tm="100000">
                                          <p:val>
                                            <p:strVal val="#ppt_y"/>
                                          </p:val>
                                        </p:tav>
                                      </p:tavLst>
                                    </p:anim>
                                  </p:childTnLst>
                                </p:cTn>
                              </p:par>
                              <p:par>
                                <p:cTn id="163" presetID="2" presetClass="exit" presetSubtype="2" fill="hold" grpId="1" nodeType="withEffect">
                                  <p:stCondLst>
                                    <p:cond delay="0"/>
                                  </p:stCondLst>
                                  <p:childTnLst>
                                    <p:anim calcmode="lin" valueType="num">
                                      <p:cBhvr additive="base">
                                        <p:cTn id="164" dur="5000"/>
                                        <p:tgtEl>
                                          <p:spTgt spid="29"/>
                                        </p:tgtEl>
                                        <p:attrNameLst>
                                          <p:attrName>ppt_x</p:attrName>
                                        </p:attrNameLst>
                                      </p:cBhvr>
                                      <p:tavLst>
                                        <p:tav tm="0">
                                          <p:val>
                                            <p:strVal val="ppt_x"/>
                                          </p:val>
                                        </p:tav>
                                        <p:tav tm="100000">
                                          <p:val>
                                            <p:strVal val="1+ppt_w/2"/>
                                          </p:val>
                                        </p:tav>
                                      </p:tavLst>
                                    </p:anim>
                                    <p:anim calcmode="lin" valueType="num">
                                      <p:cBhvr additive="base">
                                        <p:cTn id="165" dur="5000"/>
                                        <p:tgtEl>
                                          <p:spTgt spid="29"/>
                                        </p:tgtEl>
                                        <p:attrNameLst>
                                          <p:attrName>ppt_y</p:attrName>
                                        </p:attrNameLst>
                                      </p:cBhvr>
                                      <p:tavLst>
                                        <p:tav tm="0">
                                          <p:val>
                                            <p:strVal val="ppt_y"/>
                                          </p:val>
                                        </p:tav>
                                        <p:tav tm="100000">
                                          <p:val>
                                            <p:strVal val="ppt_y"/>
                                          </p:val>
                                        </p:tav>
                                      </p:tavLst>
                                    </p:anim>
                                    <p:set>
                                      <p:cBhvr>
                                        <p:cTn id="166" dur="1" fill="hold">
                                          <p:stCondLst>
                                            <p:cond delay="4999"/>
                                          </p:stCondLst>
                                        </p:cTn>
                                        <p:tgtEl>
                                          <p:spTgt spid="29"/>
                                        </p:tgtEl>
                                        <p:attrNameLst>
                                          <p:attrName>style.visibility</p:attrName>
                                        </p:attrNameLst>
                                      </p:cBhvr>
                                      <p:to>
                                        <p:strVal val="hidden"/>
                                      </p:to>
                                    </p:set>
                                  </p:childTnLst>
                                </p:cTn>
                              </p:par>
                              <p:par>
                                <p:cTn id="167" presetID="3" presetClass="exit" presetSubtype="5" fill="hold" grpId="2" nodeType="withEffect">
                                  <p:stCondLst>
                                    <p:cond delay="0"/>
                                  </p:stCondLst>
                                  <p:childTnLst>
                                    <p:animEffect transition="out" filter="blinds(vertical)">
                                      <p:cBhvr>
                                        <p:cTn id="168" dur="5000"/>
                                        <p:tgtEl>
                                          <p:spTgt spid="29"/>
                                        </p:tgtEl>
                                      </p:cBhvr>
                                    </p:animEffect>
                                    <p:set>
                                      <p:cBhvr>
                                        <p:cTn id="169" dur="1" fill="hold">
                                          <p:stCondLst>
                                            <p:cond delay="4999"/>
                                          </p:stCondLst>
                                        </p:cTn>
                                        <p:tgtEl>
                                          <p:spTgt spid="29"/>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28"/>
                                        </p:tgtEl>
                                        <p:attrNameLst>
                                          <p:attrName>style.visibility</p:attrName>
                                        </p:attrNameLst>
                                      </p:cBhvr>
                                      <p:to>
                                        <p:strVal val="visible"/>
                                      </p:to>
                                    </p:set>
                                    <p:anim calcmode="lin" valueType="num">
                                      <p:cBhvr additive="base">
                                        <p:cTn id="172" dur="5000" fill="hold"/>
                                        <p:tgtEl>
                                          <p:spTgt spid="28"/>
                                        </p:tgtEl>
                                        <p:attrNameLst>
                                          <p:attrName>ppt_x</p:attrName>
                                        </p:attrNameLst>
                                      </p:cBhvr>
                                      <p:tavLst>
                                        <p:tav tm="0">
                                          <p:val>
                                            <p:strVal val="0-#ppt_w/2"/>
                                          </p:val>
                                        </p:tav>
                                        <p:tav tm="100000">
                                          <p:val>
                                            <p:strVal val="#ppt_x"/>
                                          </p:val>
                                        </p:tav>
                                      </p:tavLst>
                                    </p:anim>
                                    <p:anim calcmode="lin" valueType="num">
                                      <p:cBhvr additive="base">
                                        <p:cTn id="173" dur="5000" fill="hold"/>
                                        <p:tgtEl>
                                          <p:spTgt spid="28"/>
                                        </p:tgtEl>
                                        <p:attrNameLst>
                                          <p:attrName>ppt_y</p:attrName>
                                        </p:attrNameLst>
                                      </p:cBhvr>
                                      <p:tavLst>
                                        <p:tav tm="0">
                                          <p:val>
                                            <p:strVal val="#ppt_y"/>
                                          </p:val>
                                        </p:tav>
                                        <p:tav tm="100000">
                                          <p:val>
                                            <p:strVal val="#ppt_y"/>
                                          </p:val>
                                        </p:tav>
                                      </p:tavLst>
                                    </p:anim>
                                  </p:childTnLst>
                                </p:cTn>
                              </p:par>
                              <p:par>
                                <p:cTn id="174" presetID="2" presetClass="exit" presetSubtype="2" fill="hold" grpId="1" nodeType="withEffect">
                                  <p:stCondLst>
                                    <p:cond delay="0"/>
                                  </p:stCondLst>
                                  <p:childTnLst>
                                    <p:anim calcmode="lin" valueType="num">
                                      <p:cBhvr additive="base">
                                        <p:cTn id="175" dur="5000"/>
                                        <p:tgtEl>
                                          <p:spTgt spid="28"/>
                                        </p:tgtEl>
                                        <p:attrNameLst>
                                          <p:attrName>ppt_x</p:attrName>
                                        </p:attrNameLst>
                                      </p:cBhvr>
                                      <p:tavLst>
                                        <p:tav tm="0">
                                          <p:val>
                                            <p:strVal val="ppt_x"/>
                                          </p:val>
                                        </p:tav>
                                        <p:tav tm="100000">
                                          <p:val>
                                            <p:strVal val="1+ppt_w/2"/>
                                          </p:val>
                                        </p:tav>
                                      </p:tavLst>
                                    </p:anim>
                                    <p:anim calcmode="lin" valueType="num">
                                      <p:cBhvr additive="base">
                                        <p:cTn id="176" dur="5000"/>
                                        <p:tgtEl>
                                          <p:spTgt spid="28"/>
                                        </p:tgtEl>
                                        <p:attrNameLst>
                                          <p:attrName>ppt_y</p:attrName>
                                        </p:attrNameLst>
                                      </p:cBhvr>
                                      <p:tavLst>
                                        <p:tav tm="0">
                                          <p:val>
                                            <p:strVal val="ppt_y"/>
                                          </p:val>
                                        </p:tav>
                                        <p:tav tm="100000">
                                          <p:val>
                                            <p:strVal val="ppt_y"/>
                                          </p:val>
                                        </p:tav>
                                      </p:tavLst>
                                    </p:anim>
                                    <p:set>
                                      <p:cBhvr>
                                        <p:cTn id="177" dur="1" fill="hold">
                                          <p:stCondLst>
                                            <p:cond delay="4999"/>
                                          </p:stCondLst>
                                        </p:cTn>
                                        <p:tgtEl>
                                          <p:spTgt spid="28"/>
                                        </p:tgtEl>
                                        <p:attrNameLst>
                                          <p:attrName>style.visibility</p:attrName>
                                        </p:attrNameLst>
                                      </p:cBhvr>
                                      <p:to>
                                        <p:strVal val="hidden"/>
                                      </p:to>
                                    </p:set>
                                  </p:childTnLst>
                                </p:cTn>
                              </p:par>
                              <p:par>
                                <p:cTn id="178" presetID="3" presetClass="exit" presetSubtype="5" fill="hold" grpId="2" nodeType="withEffect">
                                  <p:stCondLst>
                                    <p:cond delay="0"/>
                                  </p:stCondLst>
                                  <p:childTnLst>
                                    <p:animEffect transition="out" filter="blinds(vertical)">
                                      <p:cBhvr>
                                        <p:cTn id="179" dur="5000"/>
                                        <p:tgtEl>
                                          <p:spTgt spid="28"/>
                                        </p:tgtEl>
                                      </p:cBhvr>
                                    </p:animEffect>
                                    <p:set>
                                      <p:cBhvr>
                                        <p:cTn id="180" dur="1" fill="hold">
                                          <p:stCondLst>
                                            <p:cond delay="4999"/>
                                          </p:stCondLst>
                                        </p:cTn>
                                        <p:tgtEl>
                                          <p:spTgt spid="28"/>
                                        </p:tgtEl>
                                        <p:attrNameLst>
                                          <p:attrName>style.visibility</p:attrName>
                                        </p:attrNameLst>
                                      </p:cBhvr>
                                      <p:to>
                                        <p:strVal val="hidden"/>
                                      </p:to>
                                    </p:set>
                                  </p:childTnLst>
                                </p:cTn>
                              </p:par>
                              <p:par>
                                <p:cTn id="181" presetID="2" presetClass="entr" presetSubtype="8" fill="hold" grpId="0" nodeType="withEffect">
                                  <p:stCondLst>
                                    <p:cond delay="0"/>
                                  </p:stCondLst>
                                  <p:childTnLst>
                                    <p:set>
                                      <p:cBhvr>
                                        <p:cTn id="182" dur="1" fill="hold">
                                          <p:stCondLst>
                                            <p:cond delay="0"/>
                                          </p:stCondLst>
                                        </p:cTn>
                                        <p:tgtEl>
                                          <p:spTgt spid="27"/>
                                        </p:tgtEl>
                                        <p:attrNameLst>
                                          <p:attrName>style.visibility</p:attrName>
                                        </p:attrNameLst>
                                      </p:cBhvr>
                                      <p:to>
                                        <p:strVal val="visible"/>
                                      </p:to>
                                    </p:set>
                                    <p:anim calcmode="lin" valueType="num">
                                      <p:cBhvr additive="base">
                                        <p:cTn id="183" dur="5000" fill="hold"/>
                                        <p:tgtEl>
                                          <p:spTgt spid="27"/>
                                        </p:tgtEl>
                                        <p:attrNameLst>
                                          <p:attrName>ppt_x</p:attrName>
                                        </p:attrNameLst>
                                      </p:cBhvr>
                                      <p:tavLst>
                                        <p:tav tm="0">
                                          <p:val>
                                            <p:strVal val="0-#ppt_w/2"/>
                                          </p:val>
                                        </p:tav>
                                        <p:tav tm="100000">
                                          <p:val>
                                            <p:strVal val="#ppt_x"/>
                                          </p:val>
                                        </p:tav>
                                      </p:tavLst>
                                    </p:anim>
                                    <p:anim calcmode="lin" valueType="num">
                                      <p:cBhvr additive="base">
                                        <p:cTn id="184" dur="5000" fill="hold"/>
                                        <p:tgtEl>
                                          <p:spTgt spid="27"/>
                                        </p:tgtEl>
                                        <p:attrNameLst>
                                          <p:attrName>ppt_y</p:attrName>
                                        </p:attrNameLst>
                                      </p:cBhvr>
                                      <p:tavLst>
                                        <p:tav tm="0">
                                          <p:val>
                                            <p:strVal val="#ppt_y"/>
                                          </p:val>
                                        </p:tav>
                                        <p:tav tm="100000">
                                          <p:val>
                                            <p:strVal val="#ppt_y"/>
                                          </p:val>
                                        </p:tav>
                                      </p:tavLst>
                                    </p:anim>
                                  </p:childTnLst>
                                </p:cTn>
                              </p:par>
                              <p:par>
                                <p:cTn id="185" presetID="2" presetClass="exit" presetSubtype="2" fill="hold" grpId="1" nodeType="withEffect">
                                  <p:stCondLst>
                                    <p:cond delay="0"/>
                                  </p:stCondLst>
                                  <p:childTnLst>
                                    <p:anim calcmode="lin" valueType="num">
                                      <p:cBhvr additive="base">
                                        <p:cTn id="186" dur="5000"/>
                                        <p:tgtEl>
                                          <p:spTgt spid="27"/>
                                        </p:tgtEl>
                                        <p:attrNameLst>
                                          <p:attrName>ppt_x</p:attrName>
                                        </p:attrNameLst>
                                      </p:cBhvr>
                                      <p:tavLst>
                                        <p:tav tm="0">
                                          <p:val>
                                            <p:strVal val="ppt_x"/>
                                          </p:val>
                                        </p:tav>
                                        <p:tav tm="100000">
                                          <p:val>
                                            <p:strVal val="1+ppt_w/2"/>
                                          </p:val>
                                        </p:tav>
                                      </p:tavLst>
                                    </p:anim>
                                    <p:anim calcmode="lin" valueType="num">
                                      <p:cBhvr additive="base">
                                        <p:cTn id="187" dur="5000"/>
                                        <p:tgtEl>
                                          <p:spTgt spid="27"/>
                                        </p:tgtEl>
                                        <p:attrNameLst>
                                          <p:attrName>ppt_y</p:attrName>
                                        </p:attrNameLst>
                                      </p:cBhvr>
                                      <p:tavLst>
                                        <p:tav tm="0">
                                          <p:val>
                                            <p:strVal val="ppt_y"/>
                                          </p:val>
                                        </p:tav>
                                        <p:tav tm="100000">
                                          <p:val>
                                            <p:strVal val="ppt_y"/>
                                          </p:val>
                                        </p:tav>
                                      </p:tavLst>
                                    </p:anim>
                                    <p:set>
                                      <p:cBhvr>
                                        <p:cTn id="188" dur="1" fill="hold">
                                          <p:stCondLst>
                                            <p:cond delay="4999"/>
                                          </p:stCondLst>
                                        </p:cTn>
                                        <p:tgtEl>
                                          <p:spTgt spid="27"/>
                                        </p:tgtEl>
                                        <p:attrNameLst>
                                          <p:attrName>style.visibility</p:attrName>
                                        </p:attrNameLst>
                                      </p:cBhvr>
                                      <p:to>
                                        <p:strVal val="hidden"/>
                                      </p:to>
                                    </p:set>
                                  </p:childTnLst>
                                </p:cTn>
                              </p:par>
                              <p:par>
                                <p:cTn id="189" presetID="3" presetClass="exit" presetSubtype="5" fill="hold" grpId="2" nodeType="withEffect">
                                  <p:stCondLst>
                                    <p:cond delay="0"/>
                                  </p:stCondLst>
                                  <p:childTnLst>
                                    <p:animEffect transition="out" filter="blinds(vertical)">
                                      <p:cBhvr>
                                        <p:cTn id="190" dur="5000"/>
                                        <p:tgtEl>
                                          <p:spTgt spid="27"/>
                                        </p:tgtEl>
                                      </p:cBhvr>
                                    </p:animEffect>
                                    <p:set>
                                      <p:cBhvr>
                                        <p:cTn id="191" dur="1" fill="hold">
                                          <p:stCondLst>
                                            <p:cond delay="4999"/>
                                          </p:stCondLst>
                                        </p:cTn>
                                        <p:tgtEl>
                                          <p:spTgt spid="27"/>
                                        </p:tgtEl>
                                        <p:attrNameLst>
                                          <p:attrName>style.visibility</p:attrName>
                                        </p:attrNameLst>
                                      </p:cBhvr>
                                      <p:to>
                                        <p:strVal val="hidden"/>
                                      </p:to>
                                    </p:set>
                                  </p:childTnLst>
                                </p:cTn>
                              </p:par>
                              <p:par>
                                <p:cTn id="192" presetID="2" presetClass="entr" presetSubtype="8" fill="hold" grpId="0" nodeType="withEffect">
                                  <p:stCondLst>
                                    <p:cond delay="0"/>
                                  </p:stCondLst>
                                  <p:childTnLst>
                                    <p:set>
                                      <p:cBhvr>
                                        <p:cTn id="193" dur="1" fill="hold">
                                          <p:stCondLst>
                                            <p:cond delay="0"/>
                                          </p:stCondLst>
                                        </p:cTn>
                                        <p:tgtEl>
                                          <p:spTgt spid="26"/>
                                        </p:tgtEl>
                                        <p:attrNameLst>
                                          <p:attrName>style.visibility</p:attrName>
                                        </p:attrNameLst>
                                      </p:cBhvr>
                                      <p:to>
                                        <p:strVal val="visible"/>
                                      </p:to>
                                    </p:set>
                                    <p:anim calcmode="lin" valueType="num">
                                      <p:cBhvr additive="base">
                                        <p:cTn id="194" dur="5000" fill="hold"/>
                                        <p:tgtEl>
                                          <p:spTgt spid="26"/>
                                        </p:tgtEl>
                                        <p:attrNameLst>
                                          <p:attrName>ppt_x</p:attrName>
                                        </p:attrNameLst>
                                      </p:cBhvr>
                                      <p:tavLst>
                                        <p:tav tm="0">
                                          <p:val>
                                            <p:strVal val="0-#ppt_w/2"/>
                                          </p:val>
                                        </p:tav>
                                        <p:tav tm="100000">
                                          <p:val>
                                            <p:strVal val="#ppt_x"/>
                                          </p:val>
                                        </p:tav>
                                      </p:tavLst>
                                    </p:anim>
                                    <p:anim calcmode="lin" valueType="num">
                                      <p:cBhvr additive="base">
                                        <p:cTn id="195" dur="5000" fill="hold"/>
                                        <p:tgtEl>
                                          <p:spTgt spid="26"/>
                                        </p:tgtEl>
                                        <p:attrNameLst>
                                          <p:attrName>ppt_y</p:attrName>
                                        </p:attrNameLst>
                                      </p:cBhvr>
                                      <p:tavLst>
                                        <p:tav tm="0">
                                          <p:val>
                                            <p:strVal val="#ppt_y"/>
                                          </p:val>
                                        </p:tav>
                                        <p:tav tm="100000">
                                          <p:val>
                                            <p:strVal val="#ppt_y"/>
                                          </p:val>
                                        </p:tav>
                                      </p:tavLst>
                                    </p:anim>
                                  </p:childTnLst>
                                </p:cTn>
                              </p:par>
                              <p:par>
                                <p:cTn id="196" presetID="2" presetClass="exit" presetSubtype="2" fill="hold" grpId="1" nodeType="withEffect">
                                  <p:stCondLst>
                                    <p:cond delay="0"/>
                                  </p:stCondLst>
                                  <p:childTnLst>
                                    <p:anim calcmode="lin" valueType="num">
                                      <p:cBhvr additive="base">
                                        <p:cTn id="197" dur="5000"/>
                                        <p:tgtEl>
                                          <p:spTgt spid="26"/>
                                        </p:tgtEl>
                                        <p:attrNameLst>
                                          <p:attrName>ppt_x</p:attrName>
                                        </p:attrNameLst>
                                      </p:cBhvr>
                                      <p:tavLst>
                                        <p:tav tm="0">
                                          <p:val>
                                            <p:strVal val="ppt_x"/>
                                          </p:val>
                                        </p:tav>
                                        <p:tav tm="100000">
                                          <p:val>
                                            <p:strVal val="1+ppt_w/2"/>
                                          </p:val>
                                        </p:tav>
                                      </p:tavLst>
                                    </p:anim>
                                    <p:anim calcmode="lin" valueType="num">
                                      <p:cBhvr additive="base">
                                        <p:cTn id="198" dur="5000"/>
                                        <p:tgtEl>
                                          <p:spTgt spid="26"/>
                                        </p:tgtEl>
                                        <p:attrNameLst>
                                          <p:attrName>ppt_y</p:attrName>
                                        </p:attrNameLst>
                                      </p:cBhvr>
                                      <p:tavLst>
                                        <p:tav tm="0">
                                          <p:val>
                                            <p:strVal val="ppt_y"/>
                                          </p:val>
                                        </p:tav>
                                        <p:tav tm="100000">
                                          <p:val>
                                            <p:strVal val="ppt_y"/>
                                          </p:val>
                                        </p:tav>
                                      </p:tavLst>
                                    </p:anim>
                                    <p:set>
                                      <p:cBhvr>
                                        <p:cTn id="199" dur="1" fill="hold">
                                          <p:stCondLst>
                                            <p:cond delay="4999"/>
                                          </p:stCondLst>
                                        </p:cTn>
                                        <p:tgtEl>
                                          <p:spTgt spid="26"/>
                                        </p:tgtEl>
                                        <p:attrNameLst>
                                          <p:attrName>style.visibility</p:attrName>
                                        </p:attrNameLst>
                                      </p:cBhvr>
                                      <p:to>
                                        <p:strVal val="hidden"/>
                                      </p:to>
                                    </p:set>
                                  </p:childTnLst>
                                </p:cTn>
                              </p:par>
                              <p:par>
                                <p:cTn id="200" presetID="3" presetClass="exit" presetSubtype="5" fill="hold" grpId="2" nodeType="withEffect">
                                  <p:stCondLst>
                                    <p:cond delay="0"/>
                                  </p:stCondLst>
                                  <p:childTnLst>
                                    <p:animEffect transition="out" filter="blinds(vertical)">
                                      <p:cBhvr>
                                        <p:cTn id="201" dur="5000"/>
                                        <p:tgtEl>
                                          <p:spTgt spid="26"/>
                                        </p:tgtEl>
                                      </p:cBhvr>
                                    </p:animEffect>
                                    <p:set>
                                      <p:cBhvr>
                                        <p:cTn id="202" dur="1" fill="hold">
                                          <p:stCondLst>
                                            <p:cond delay="4999"/>
                                          </p:stCondLst>
                                        </p:cTn>
                                        <p:tgtEl>
                                          <p:spTgt spid="26"/>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25"/>
                                        </p:tgtEl>
                                        <p:attrNameLst>
                                          <p:attrName>style.visibility</p:attrName>
                                        </p:attrNameLst>
                                      </p:cBhvr>
                                      <p:to>
                                        <p:strVal val="visible"/>
                                      </p:to>
                                    </p:set>
                                    <p:anim calcmode="lin" valueType="num">
                                      <p:cBhvr additive="base">
                                        <p:cTn id="205" dur="5000" fill="hold"/>
                                        <p:tgtEl>
                                          <p:spTgt spid="25"/>
                                        </p:tgtEl>
                                        <p:attrNameLst>
                                          <p:attrName>ppt_x</p:attrName>
                                        </p:attrNameLst>
                                      </p:cBhvr>
                                      <p:tavLst>
                                        <p:tav tm="0">
                                          <p:val>
                                            <p:strVal val="0-#ppt_w/2"/>
                                          </p:val>
                                        </p:tav>
                                        <p:tav tm="100000">
                                          <p:val>
                                            <p:strVal val="#ppt_x"/>
                                          </p:val>
                                        </p:tav>
                                      </p:tavLst>
                                    </p:anim>
                                    <p:anim calcmode="lin" valueType="num">
                                      <p:cBhvr additive="base">
                                        <p:cTn id="206" dur="5000" fill="hold"/>
                                        <p:tgtEl>
                                          <p:spTgt spid="25"/>
                                        </p:tgtEl>
                                        <p:attrNameLst>
                                          <p:attrName>ppt_y</p:attrName>
                                        </p:attrNameLst>
                                      </p:cBhvr>
                                      <p:tavLst>
                                        <p:tav tm="0">
                                          <p:val>
                                            <p:strVal val="#ppt_y"/>
                                          </p:val>
                                        </p:tav>
                                        <p:tav tm="100000">
                                          <p:val>
                                            <p:strVal val="#ppt_y"/>
                                          </p:val>
                                        </p:tav>
                                      </p:tavLst>
                                    </p:anim>
                                  </p:childTnLst>
                                </p:cTn>
                              </p:par>
                              <p:par>
                                <p:cTn id="207" presetID="2" presetClass="exit" presetSubtype="2" fill="hold" grpId="1" nodeType="withEffect">
                                  <p:stCondLst>
                                    <p:cond delay="0"/>
                                  </p:stCondLst>
                                  <p:childTnLst>
                                    <p:anim calcmode="lin" valueType="num">
                                      <p:cBhvr additive="base">
                                        <p:cTn id="208" dur="5000"/>
                                        <p:tgtEl>
                                          <p:spTgt spid="25"/>
                                        </p:tgtEl>
                                        <p:attrNameLst>
                                          <p:attrName>ppt_x</p:attrName>
                                        </p:attrNameLst>
                                      </p:cBhvr>
                                      <p:tavLst>
                                        <p:tav tm="0">
                                          <p:val>
                                            <p:strVal val="ppt_x"/>
                                          </p:val>
                                        </p:tav>
                                        <p:tav tm="100000">
                                          <p:val>
                                            <p:strVal val="1+ppt_w/2"/>
                                          </p:val>
                                        </p:tav>
                                      </p:tavLst>
                                    </p:anim>
                                    <p:anim calcmode="lin" valueType="num">
                                      <p:cBhvr additive="base">
                                        <p:cTn id="209" dur="5000"/>
                                        <p:tgtEl>
                                          <p:spTgt spid="25"/>
                                        </p:tgtEl>
                                        <p:attrNameLst>
                                          <p:attrName>ppt_y</p:attrName>
                                        </p:attrNameLst>
                                      </p:cBhvr>
                                      <p:tavLst>
                                        <p:tav tm="0">
                                          <p:val>
                                            <p:strVal val="ppt_y"/>
                                          </p:val>
                                        </p:tav>
                                        <p:tav tm="100000">
                                          <p:val>
                                            <p:strVal val="ppt_y"/>
                                          </p:val>
                                        </p:tav>
                                      </p:tavLst>
                                    </p:anim>
                                    <p:set>
                                      <p:cBhvr>
                                        <p:cTn id="210" dur="1" fill="hold">
                                          <p:stCondLst>
                                            <p:cond delay="4999"/>
                                          </p:stCondLst>
                                        </p:cTn>
                                        <p:tgtEl>
                                          <p:spTgt spid="25"/>
                                        </p:tgtEl>
                                        <p:attrNameLst>
                                          <p:attrName>style.visibility</p:attrName>
                                        </p:attrNameLst>
                                      </p:cBhvr>
                                      <p:to>
                                        <p:strVal val="hidden"/>
                                      </p:to>
                                    </p:set>
                                  </p:childTnLst>
                                </p:cTn>
                              </p:par>
                              <p:par>
                                <p:cTn id="211" presetID="3" presetClass="exit" presetSubtype="5" fill="hold" grpId="2" nodeType="withEffect">
                                  <p:stCondLst>
                                    <p:cond delay="0"/>
                                  </p:stCondLst>
                                  <p:childTnLst>
                                    <p:animEffect transition="out" filter="blinds(vertical)">
                                      <p:cBhvr>
                                        <p:cTn id="212" dur="5000"/>
                                        <p:tgtEl>
                                          <p:spTgt spid="25"/>
                                        </p:tgtEl>
                                      </p:cBhvr>
                                    </p:animEffect>
                                    <p:set>
                                      <p:cBhvr>
                                        <p:cTn id="213" dur="1" fill="hold">
                                          <p:stCondLst>
                                            <p:cond delay="4999"/>
                                          </p:stCondLst>
                                        </p:cTn>
                                        <p:tgtEl>
                                          <p:spTgt spid="25"/>
                                        </p:tgtEl>
                                        <p:attrNameLst>
                                          <p:attrName>style.visibility</p:attrName>
                                        </p:attrNameLst>
                                      </p:cBhvr>
                                      <p:to>
                                        <p:strVal val="hidden"/>
                                      </p:to>
                                    </p:set>
                                  </p:childTnLst>
                                </p:cTn>
                              </p:par>
                              <p:par>
                                <p:cTn id="214" presetID="2" presetClass="entr" presetSubtype="8" fill="hold" grpId="0" nodeType="withEffect">
                                  <p:stCondLst>
                                    <p:cond delay="0"/>
                                  </p:stCondLst>
                                  <p:childTnLst>
                                    <p:set>
                                      <p:cBhvr>
                                        <p:cTn id="215" dur="1" fill="hold">
                                          <p:stCondLst>
                                            <p:cond delay="0"/>
                                          </p:stCondLst>
                                        </p:cTn>
                                        <p:tgtEl>
                                          <p:spTgt spid="24"/>
                                        </p:tgtEl>
                                        <p:attrNameLst>
                                          <p:attrName>style.visibility</p:attrName>
                                        </p:attrNameLst>
                                      </p:cBhvr>
                                      <p:to>
                                        <p:strVal val="visible"/>
                                      </p:to>
                                    </p:set>
                                    <p:anim calcmode="lin" valueType="num">
                                      <p:cBhvr additive="base">
                                        <p:cTn id="216" dur="5000" fill="hold"/>
                                        <p:tgtEl>
                                          <p:spTgt spid="24"/>
                                        </p:tgtEl>
                                        <p:attrNameLst>
                                          <p:attrName>ppt_x</p:attrName>
                                        </p:attrNameLst>
                                      </p:cBhvr>
                                      <p:tavLst>
                                        <p:tav tm="0">
                                          <p:val>
                                            <p:strVal val="0-#ppt_w/2"/>
                                          </p:val>
                                        </p:tav>
                                        <p:tav tm="100000">
                                          <p:val>
                                            <p:strVal val="#ppt_x"/>
                                          </p:val>
                                        </p:tav>
                                      </p:tavLst>
                                    </p:anim>
                                    <p:anim calcmode="lin" valueType="num">
                                      <p:cBhvr additive="base">
                                        <p:cTn id="217" dur="5000" fill="hold"/>
                                        <p:tgtEl>
                                          <p:spTgt spid="24"/>
                                        </p:tgtEl>
                                        <p:attrNameLst>
                                          <p:attrName>ppt_y</p:attrName>
                                        </p:attrNameLst>
                                      </p:cBhvr>
                                      <p:tavLst>
                                        <p:tav tm="0">
                                          <p:val>
                                            <p:strVal val="#ppt_y"/>
                                          </p:val>
                                        </p:tav>
                                        <p:tav tm="100000">
                                          <p:val>
                                            <p:strVal val="#ppt_y"/>
                                          </p:val>
                                        </p:tav>
                                      </p:tavLst>
                                    </p:anim>
                                  </p:childTnLst>
                                </p:cTn>
                              </p:par>
                              <p:par>
                                <p:cTn id="218" presetID="2" presetClass="exit" presetSubtype="2" fill="hold" grpId="1" nodeType="withEffect">
                                  <p:stCondLst>
                                    <p:cond delay="0"/>
                                  </p:stCondLst>
                                  <p:childTnLst>
                                    <p:anim calcmode="lin" valueType="num">
                                      <p:cBhvr additive="base">
                                        <p:cTn id="219" dur="5000"/>
                                        <p:tgtEl>
                                          <p:spTgt spid="24"/>
                                        </p:tgtEl>
                                        <p:attrNameLst>
                                          <p:attrName>ppt_x</p:attrName>
                                        </p:attrNameLst>
                                      </p:cBhvr>
                                      <p:tavLst>
                                        <p:tav tm="0">
                                          <p:val>
                                            <p:strVal val="ppt_x"/>
                                          </p:val>
                                        </p:tav>
                                        <p:tav tm="100000">
                                          <p:val>
                                            <p:strVal val="1+ppt_w/2"/>
                                          </p:val>
                                        </p:tav>
                                      </p:tavLst>
                                    </p:anim>
                                    <p:anim calcmode="lin" valueType="num">
                                      <p:cBhvr additive="base">
                                        <p:cTn id="220" dur="5000"/>
                                        <p:tgtEl>
                                          <p:spTgt spid="24"/>
                                        </p:tgtEl>
                                        <p:attrNameLst>
                                          <p:attrName>ppt_y</p:attrName>
                                        </p:attrNameLst>
                                      </p:cBhvr>
                                      <p:tavLst>
                                        <p:tav tm="0">
                                          <p:val>
                                            <p:strVal val="ppt_y"/>
                                          </p:val>
                                        </p:tav>
                                        <p:tav tm="100000">
                                          <p:val>
                                            <p:strVal val="ppt_y"/>
                                          </p:val>
                                        </p:tav>
                                      </p:tavLst>
                                    </p:anim>
                                    <p:set>
                                      <p:cBhvr>
                                        <p:cTn id="221" dur="1" fill="hold">
                                          <p:stCondLst>
                                            <p:cond delay="4999"/>
                                          </p:stCondLst>
                                        </p:cTn>
                                        <p:tgtEl>
                                          <p:spTgt spid="24"/>
                                        </p:tgtEl>
                                        <p:attrNameLst>
                                          <p:attrName>style.visibility</p:attrName>
                                        </p:attrNameLst>
                                      </p:cBhvr>
                                      <p:to>
                                        <p:strVal val="hidden"/>
                                      </p:to>
                                    </p:set>
                                  </p:childTnLst>
                                </p:cTn>
                              </p:par>
                              <p:par>
                                <p:cTn id="222" presetID="3" presetClass="exit" presetSubtype="5" fill="hold" grpId="2" nodeType="withEffect">
                                  <p:stCondLst>
                                    <p:cond delay="0"/>
                                  </p:stCondLst>
                                  <p:childTnLst>
                                    <p:animEffect transition="out" filter="blinds(vertical)">
                                      <p:cBhvr>
                                        <p:cTn id="223" dur="5000"/>
                                        <p:tgtEl>
                                          <p:spTgt spid="24"/>
                                        </p:tgtEl>
                                      </p:cBhvr>
                                    </p:animEffect>
                                    <p:set>
                                      <p:cBhvr>
                                        <p:cTn id="224" dur="1" fill="hold">
                                          <p:stCondLst>
                                            <p:cond delay="4999"/>
                                          </p:stCondLst>
                                        </p:cTn>
                                        <p:tgtEl>
                                          <p:spTgt spid="24"/>
                                        </p:tgtEl>
                                        <p:attrNameLst>
                                          <p:attrName>style.visibility</p:attrName>
                                        </p:attrNameLst>
                                      </p:cBhvr>
                                      <p:to>
                                        <p:strVal val="hidden"/>
                                      </p:to>
                                    </p:set>
                                  </p:childTnLst>
                                </p:cTn>
                              </p:par>
                              <p:par>
                                <p:cTn id="225" presetID="2" presetClass="entr" presetSubtype="8" fill="hold" grpId="0" nodeType="withEffect">
                                  <p:stCondLst>
                                    <p:cond delay="0"/>
                                  </p:stCondLst>
                                  <p:childTnLst>
                                    <p:set>
                                      <p:cBhvr>
                                        <p:cTn id="226" dur="1" fill="hold">
                                          <p:stCondLst>
                                            <p:cond delay="0"/>
                                          </p:stCondLst>
                                        </p:cTn>
                                        <p:tgtEl>
                                          <p:spTgt spid="23"/>
                                        </p:tgtEl>
                                        <p:attrNameLst>
                                          <p:attrName>style.visibility</p:attrName>
                                        </p:attrNameLst>
                                      </p:cBhvr>
                                      <p:to>
                                        <p:strVal val="visible"/>
                                      </p:to>
                                    </p:set>
                                    <p:anim calcmode="lin" valueType="num">
                                      <p:cBhvr additive="base">
                                        <p:cTn id="227" dur="5000" fill="hold"/>
                                        <p:tgtEl>
                                          <p:spTgt spid="23"/>
                                        </p:tgtEl>
                                        <p:attrNameLst>
                                          <p:attrName>ppt_x</p:attrName>
                                        </p:attrNameLst>
                                      </p:cBhvr>
                                      <p:tavLst>
                                        <p:tav tm="0">
                                          <p:val>
                                            <p:strVal val="0-#ppt_w/2"/>
                                          </p:val>
                                        </p:tav>
                                        <p:tav tm="100000">
                                          <p:val>
                                            <p:strVal val="#ppt_x"/>
                                          </p:val>
                                        </p:tav>
                                      </p:tavLst>
                                    </p:anim>
                                    <p:anim calcmode="lin" valueType="num">
                                      <p:cBhvr additive="base">
                                        <p:cTn id="228" dur="5000" fill="hold"/>
                                        <p:tgtEl>
                                          <p:spTgt spid="23"/>
                                        </p:tgtEl>
                                        <p:attrNameLst>
                                          <p:attrName>ppt_y</p:attrName>
                                        </p:attrNameLst>
                                      </p:cBhvr>
                                      <p:tavLst>
                                        <p:tav tm="0">
                                          <p:val>
                                            <p:strVal val="#ppt_y"/>
                                          </p:val>
                                        </p:tav>
                                        <p:tav tm="100000">
                                          <p:val>
                                            <p:strVal val="#ppt_y"/>
                                          </p:val>
                                        </p:tav>
                                      </p:tavLst>
                                    </p:anim>
                                  </p:childTnLst>
                                </p:cTn>
                              </p:par>
                              <p:par>
                                <p:cTn id="229" presetID="2" presetClass="exit" presetSubtype="2" fill="hold" grpId="1" nodeType="withEffect">
                                  <p:stCondLst>
                                    <p:cond delay="0"/>
                                  </p:stCondLst>
                                  <p:childTnLst>
                                    <p:anim calcmode="lin" valueType="num">
                                      <p:cBhvr additive="base">
                                        <p:cTn id="230" dur="5000"/>
                                        <p:tgtEl>
                                          <p:spTgt spid="23"/>
                                        </p:tgtEl>
                                        <p:attrNameLst>
                                          <p:attrName>ppt_x</p:attrName>
                                        </p:attrNameLst>
                                      </p:cBhvr>
                                      <p:tavLst>
                                        <p:tav tm="0">
                                          <p:val>
                                            <p:strVal val="ppt_x"/>
                                          </p:val>
                                        </p:tav>
                                        <p:tav tm="100000">
                                          <p:val>
                                            <p:strVal val="1+ppt_w/2"/>
                                          </p:val>
                                        </p:tav>
                                      </p:tavLst>
                                    </p:anim>
                                    <p:anim calcmode="lin" valueType="num">
                                      <p:cBhvr additive="base">
                                        <p:cTn id="231" dur="5000"/>
                                        <p:tgtEl>
                                          <p:spTgt spid="23"/>
                                        </p:tgtEl>
                                        <p:attrNameLst>
                                          <p:attrName>ppt_y</p:attrName>
                                        </p:attrNameLst>
                                      </p:cBhvr>
                                      <p:tavLst>
                                        <p:tav tm="0">
                                          <p:val>
                                            <p:strVal val="ppt_y"/>
                                          </p:val>
                                        </p:tav>
                                        <p:tav tm="100000">
                                          <p:val>
                                            <p:strVal val="ppt_y"/>
                                          </p:val>
                                        </p:tav>
                                      </p:tavLst>
                                    </p:anim>
                                    <p:set>
                                      <p:cBhvr>
                                        <p:cTn id="232" dur="1" fill="hold">
                                          <p:stCondLst>
                                            <p:cond delay="4999"/>
                                          </p:stCondLst>
                                        </p:cTn>
                                        <p:tgtEl>
                                          <p:spTgt spid="23"/>
                                        </p:tgtEl>
                                        <p:attrNameLst>
                                          <p:attrName>style.visibility</p:attrName>
                                        </p:attrNameLst>
                                      </p:cBhvr>
                                      <p:to>
                                        <p:strVal val="hidden"/>
                                      </p:to>
                                    </p:set>
                                  </p:childTnLst>
                                </p:cTn>
                              </p:par>
                              <p:par>
                                <p:cTn id="233" presetID="3" presetClass="exit" presetSubtype="5" fill="hold" grpId="2" nodeType="withEffect">
                                  <p:stCondLst>
                                    <p:cond delay="0"/>
                                  </p:stCondLst>
                                  <p:childTnLst>
                                    <p:animEffect transition="out" filter="blinds(vertical)">
                                      <p:cBhvr>
                                        <p:cTn id="234" dur="5000"/>
                                        <p:tgtEl>
                                          <p:spTgt spid="23"/>
                                        </p:tgtEl>
                                      </p:cBhvr>
                                    </p:animEffect>
                                    <p:set>
                                      <p:cBhvr>
                                        <p:cTn id="235" dur="1" fill="hold">
                                          <p:stCondLst>
                                            <p:cond delay="4999"/>
                                          </p:stCondLst>
                                        </p:cTn>
                                        <p:tgtEl>
                                          <p:spTgt spid="23"/>
                                        </p:tgtEl>
                                        <p:attrNameLst>
                                          <p:attrName>style.visibility</p:attrName>
                                        </p:attrNameLst>
                                      </p:cBhvr>
                                      <p:to>
                                        <p:strVal val="hidden"/>
                                      </p:to>
                                    </p:set>
                                  </p:childTnLst>
                                </p:cTn>
                              </p:par>
                              <p:par>
                                <p:cTn id="236" presetID="2" presetClass="entr" presetSubtype="8" fill="hold" grpId="0" nodeType="withEffect">
                                  <p:stCondLst>
                                    <p:cond delay="0"/>
                                  </p:stCondLst>
                                  <p:childTnLst>
                                    <p:set>
                                      <p:cBhvr>
                                        <p:cTn id="237" dur="1" fill="hold">
                                          <p:stCondLst>
                                            <p:cond delay="0"/>
                                          </p:stCondLst>
                                        </p:cTn>
                                        <p:tgtEl>
                                          <p:spTgt spid="22"/>
                                        </p:tgtEl>
                                        <p:attrNameLst>
                                          <p:attrName>style.visibility</p:attrName>
                                        </p:attrNameLst>
                                      </p:cBhvr>
                                      <p:to>
                                        <p:strVal val="visible"/>
                                      </p:to>
                                    </p:set>
                                    <p:anim calcmode="lin" valueType="num">
                                      <p:cBhvr additive="base">
                                        <p:cTn id="238" dur="5000" fill="hold"/>
                                        <p:tgtEl>
                                          <p:spTgt spid="22"/>
                                        </p:tgtEl>
                                        <p:attrNameLst>
                                          <p:attrName>ppt_x</p:attrName>
                                        </p:attrNameLst>
                                      </p:cBhvr>
                                      <p:tavLst>
                                        <p:tav tm="0">
                                          <p:val>
                                            <p:strVal val="0-#ppt_w/2"/>
                                          </p:val>
                                        </p:tav>
                                        <p:tav tm="100000">
                                          <p:val>
                                            <p:strVal val="#ppt_x"/>
                                          </p:val>
                                        </p:tav>
                                      </p:tavLst>
                                    </p:anim>
                                    <p:anim calcmode="lin" valueType="num">
                                      <p:cBhvr additive="base">
                                        <p:cTn id="239" dur="5000" fill="hold"/>
                                        <p:tgtEl>
                                          <p:spTgt spid="22"/>
                                        </p:tgtEl>
                                        <p:attrNameLst>
                                          <p:attrName>ppt_y</p:attrName>
                                        </p:attrNameLst>
                                      </p:cBhvr>
                                      <p:tavLst>
                                        <p:tav tm="0">
                                          <p:val>
                                            <p:strVal val="#ppt_y"/>
                                          </p:val>
                                        </p:tav>
                                        <p:tav tm="100000">
                                          <p:val>
                                            <p:strVal val="#ppt_y"/>
                                          </p:val>
                                        </p:tav>
                                      </p:tavLst>
                                    </p:anim>
                                  </p:childTnLst>
                                </p:cTn>
                              </p:par>
                              <p:par>
                                <p:cTn id="240" presetID="2" presetClass="exit" presetSubtype="2" fill="hold" grpId="1" nodeType="withEffect">
                                  <p:stCondLst>
                                    <p:cond delay="0"/>
                                  </p:stCondLst>
                                  <p:childTnLst>
                                    <p:anim calcmode="lin" valueType="num">
                                      <p:cBhvr additive="base">
                                        <p:cTn id="241" dur="5000"/>
                                        <p:tgtEl>
                                          <p:spTgt spid="22"/>
                                        </p:tgtEl>
                                        <p:attrNameLst>
                                          <p:attrName>ppt_x</p:attrName>
                                        </p:attrNameLst>
                                      </p:cBhvr>
                                      <p:tavLst>
                                        <p:tav tm="0">
                                          <p:val>
                                            <p:strVal val="ppt_x"/>
                                          </p:val>
                                        </p:tav>
                                        <p:tav tm="100000">
                                          <p:val>
                                            <p:strVal val="1+ppt_w/2"/>
                                          </p:val>
                                        </p:tav>
                                      </p:tavLst>
                                    </p:anim>
                                    <p:anim calcmode="lin" valueType="num">
                                      <p:cBhvr additive="base">
                                        <p:cTn id="242" dur="5000"/>
                                        <p:tgtEl>
                                          <p:spTgt spid="22"/>
                                        </p:tgtEl>
                                        <p:attrNameLst>
                                          <p:attrName>ppt_y</p:attrName>
                                        </p:attrNameLst>
                                      </p:cBhvr>
                                      <p:tavLst>
                                        <p:tav tm="0">
                                          <p:val>
                                            <p:strVal val="ppt_y"/>
                                          </p:val>
                                        </p:tav>
                                        <p:tav tm="100000">
                                          <p:val>
                                            <p:strVal val="ppt_y"/>
                                          </p:val>
                                        </p:tav>
                                      </p:tavLst>
                                    </p:anim>
                                    <p:set>
                                      <p:cBhvr>
                                        <p:cTn id="243" dur="1" fill="hold">
                                          <p:stCondLst>
                                            <p:cond delay="4999"/>
                                          </p:stCondLst>
                                        </p:cTn>
                                        <p:tgtEl>
                                          <p:spTgt spid="22"/>
                                        </p:tgtEl>
                                        <p:attrNameLst>
                                          <p:attrName>style.visibility</p:attrName>
                                        </p:attrNameLst>
                                      </p:cBhvr>
                                      <p:to>
                                        <p:strVal val="hidden"/>
                                      </p:to>
                                    </p:set>
                                  </p:childTnLst>
                                </p:cTn>
                              </p:par>
                              <p:par>
                                <p:cTn id="244" presetID="3" presetClass="exit" presetSubtype="5" fill="hold" grpId="2" nodeType="withEffect">
                                  <p:stCondLst>
                                    <p:cond delay="0"/>
                                  </p:stCondLst>
                                  <p:childTnLst>
                                    <p:animEffect transition="out" filter="blinds(vertical)">
                                      <p:cBhvr>
                                        <p:cTn id="245" dur="5000"/>
                                        <p:tgtEl>
                                          <p:spTgt spid="22"/>
                                        </p:tgtEl>
                                      </p:cBhvr>
                                    </p:animEffect>
                                    <p:set>
                                      <p:cBhvr>
                                        <p:cTn id="246" dur="1" fill="hold">
                                          <p:stCondLst>
                                            <p:cond delay="4999"/>
                                          </p:stCondLst>
                                        </p:cTn>
                                        <p:tgtEl>
                                          <p:spTgt spid="22"/>
                                        </p:tgtEl>
                                        <p:attrNameLst>
                                          <p:attrName>style.visibility</p:attrName>
                                        </p:attrNameLst>
                                      </p:cBhvr>
                                      <p:to>
                                        <p:strVal val="hidden"/>
                                      </p:to>
                                    </p:set>
                                  </p:childTnLst>
                                </p:cTn>
                              </p:par>
                              <p:par>
                                <p:cTn id="247" presetID="2" presetClass="entr" presetSubtype="8" fill="hold" grpId="0" nodeType="withEffect">
                                  <p:stCondLst>
                                    <p:cond delay="0"/>
                                  </p:stCondLst>
                                  <p:childTnLst>
                                    <p:set>
                                      <p:cBhvr>
                                        <p:cTn id="248" dur="1" fill="hold">
                                          <p:stCondLst>
                                            <p:cond delay="0"/>
                                          </p:stCondLst>
                                        </p:cTn>
                                        <p:tgtEl>
                                          <p:spTgt spid="21"/>
                                        </p:tgtEl>
                                        <p:attrNameLst>
                                          <p:attrName>style.visibility</p:attrName>
                                        </p:attrNameLst>
                                      </p:cBhvr>
                                      <p:to>
                                        <p:strVal val="visible"/>
                                      </p:to>
                                    </p:set>
                                    <p:anim calcmode="lin" valueType="num">
                                      <p:cBhvr additive="base">
                                        <p:cTn id="249" dur="5000" fill="hold"/>
                                        <p:tgtEl>
                                          <p:spTgt spid="21"/>
                                        </p:tgtEl>
                                        <p:attrNameLst>
                                          <p:attrName>ppt_x</p:attrName>
                                        </p:attrNameLst>
                                      </p:cBhvr>
                                      <p:tavLst>
                                        <p:tav tm="0">
                                          <p:val>
                                            <p:strVal val="0-#ppt_w/2"/>
                                          </p:val>
                                        </p:tav>
                                        <p:tav tm="100000">
                                          <p:val>
                                            <p:strVal val="#ppt_x"/>
                                          </p:val>
                                        </p:tav>
                                      </p:tavLst>
                                    </p:anim>
                                    <p:anim calcmode="lin" valueType="num">
                                      <p:cBhvr additive="base">
                                        <p:cTn id="250" dur="5000" fill="hold"/>
                                        <p:tgtEl>
                                          <p:spTgt spid="21"/>
                                        </p:tgtEl>
                                        <p:attrNameLst>
                                          <p:attrName>ppt_y</p:attrName>
                                        </p:attrNameLst>
                                      </p:cBhvr>
                                      <p:tavLst>
                                        <p:tav tm="0">
                                          <p:val>
                                            <p:strVal val="#ppt_y"/>
                                          </p:val>
                                        </p:tav>
                                        <p:tav tm="100000">
                                          <p:val>
                                            <p:strVal val="#ppt_y"/>
                                          </p:val>
                                        </p:tav>
                                      </p:tavLst>
                                    </p:anim>
                                  </p:childTnLst>
                                </p:cTn>
                              </p:par>
                              <p:par>
                                <p:cTn id="251" presetID="2" presetClass="exit" presetSubtype="2" fill="hold" grpId="1" nodeType="withEffect">
                                  <p:stCondLst>
                                    <p:cond delay="0"/>
                                  </p:stCondLst>
                                  <p:childTnLst>
                                    <p:anim calcmode="lin" valueType="num">
                                      <p:cBhvr additive="base">
                                        <p:cTn id="252" dur="5000"/>
                                        <p:tgtEl>
                                          <p:spTgt spid="21"/>
                                        </p:tgtEl>
                                        <p:attrNameLst>
                                          <p:attrName>ppt_x</p:attrName>
                                        </p:attrNameLst>
                                      </p:cBhvr>
                                      <p:tavLst>
                                        <p:tav tm="0">
                                          <p:val>
                                            <p:strVal val="ppt_x"/>
                                          </p:val>
                                        </p:tav>
                                        <p:tav tm="100000">
                                          <p:val>
                                            <p:strVal val="1+ppt_w/2"/>
                                          </p:val>
                                        </p:tav>
                                      </p:tavLst>
                                    </p:anim>
                                    <p:anim calcmode="lin" valueType="num">
                                      <p:cBhvr additive="base">
                                        <p:cTn id="253" dur="5000"/>
                                        <p:tgtEl>
                                          <p:spTgt spid="21"/>
                                        </p:tgtEl>
                                        <p:attrNameLst>
                                          <p:attrName>ppt_y</p:attrName>
                                        </p:attrNameLst>
                                      </p:cBhvr>
                                      <p:tavLst>
                                        <p:tav tm="0">
                                          <p:val>
                                            <p:strVal val="ppt_y"/>
                                          </p:val>
                                        </p:tav>
                                        <p:tav tm="100000">
                                          <p:val>
                                            <p:strVal val="ppt_y"/>
                                          </p:val>
                                        </p:tav>
                                      </p:tavLst>
                                    </p:anim>
                                    <p:set>
                                      <p:cBhvr>
                                        <p:cTn id="254" dur="1" fill="hold">
                                          <p:stCondLst>
                                            <p:cond delay="4999"/>
                                          </p:stCondLst>
                                        </p:cTn>
                                        <p:tgtEl>
                                          <p:spTgt spid="21"/>
                                        </p:tgtEl>
                                        <p:attrNameLst>
                                          <p:attrName>style.visibility</p:attrName>
                                        </p:attrNameLst>
                                      </p:cBhvr>
                                      <p:to>
                                        <p:strVal val="hidden"/>
                                      </p:to>
                                    </p:set>
                                  </p:childTnLst>
                                </p:cTn>
                              </p:par>
                              <p:par>
                                <p:cTn id="255" presetID="3" presetClass="exit" presetSubtype="5" fill="hold" grpId="2" nodeType="withEffect">
                                  <p:stCondLst>
                                    <p:cond delay="0"/>
                                  </p:stCondLst>
                                  <p:childTnLst>
                                    <p:animEffect transition="out" filter="blinds(vertical)">
                                      <p:cBhvr>
                                        <p:cTn id="256" dur="5000"/>
                                        <p:tgtEl>
                                          <p:spTgt spid="21"/>
                                        </p:tgtEl>
                                      </p:cBhvr>
                                    </p:animEffect>
                                    <p:set>
                                      <p:cBhvr>
                                        <p:cTn id="257" dur="1" fill="hold">
                                          <p:stCondLst>
                                            <p:cond delay="4999"/>
                                          </p:stCondLst>
                                        </p:cTn>
                                        <p:tgtEl>
                                          <p:spTgt spid="21"/>
                                        </p:tgtEl>
                                        <p:attrNameLst>
                                          <p:attrName>style.visibility</p:attrName>
                                        </p:attrNameLst>
                                      </p:cBhvr>
                                      <p:to>
                                        <p:strVal val="hidden"/>
                                      </p:to>
                                    </p:set>
                                  </p:childTnLst>
                                </p:cTn>
                              </p:par>
                              <p:par>
                                <p:cTn id="258" presetID="2" presetClass="entr" presetSubtype="8" fill="hold" grpId="0" nodeType="withEffect">
                                  <p:stCondLst>
                                    <p:cond delay="0"/>
                                  </p:stCondLst>
                                  <p:childTnLst>
                                    <p:set>
                                      <p:cBhvr>
                                        <p:cTn id="259" dur="1" fill="hold">
                                          <p:stCondLst>
                                            <p:cond delay="0"/>
                                          </p:stCondLst>
                                        </p:cTn>
                                        <p:tgtEl>
                                          <p:spTgt spid="20"/>
                                        </p:tgtEl>
                                        <p:attrNameLst>
                                          <p:attrName>style.visibility</p:attrName>
                                        </p:attrNameLst>
                                      </p:cBhvr>
                                      <p:to>
                                        <p:strVal val="visible"/>
                                      </p:to>
                                    </p:set>
                                    <p:anim calcmode="lin" valueType="num">
                                      <p:cBhvr additive="base">
                                        <p:cTn id="260" dur="5000" fill="hold"/>
                                        <p:tgtEl>
                                          <p:spTgt spid="20"/>
                                        </p:tgtEl>
                                        <p:attrNameLst>
                                          <p:attrName>ppt_x</p:attrName>
                                        </p:attrNameLst>
                                      </p:cBhvr>
                                      <p:tavLst>
                                        <p:tav tm="0">
                                          <p:val>
                                            <p:strVal val="0-#ppt_w/2"/>
                                          </p:val>
                                        </p:tav>
                                        <p:tav tm="100000">
                                          <p:val>
                                            <p:strVal val="#ppt_x"/>
                                          </p:val>
                                        </p:tav>
                                      </p:tavLst>
                                    </p:anim>
                                    <p:anim calcmode="lin" valueType="num">
                                      <p:cBhvr additive="base">
                                        <p:cTn id="261" dur="5000" fill="hold"/>
                                        <p:tgtEl>
                                          <p:spTgt spid="20"/>
                                        </p:tgtEl>
                                        <p:attrNameLst>
                                          <p:attrName>ppt_y</p:attrName>
                                        </p:attrNameLst>
                                      </p:cBhvr>
                                      <p:tavLst>
                                        <p:tav tm="0">
                                          <p:val>
                                            <p:strVal val="#ppt_y"/>
                                          </p:val>
                                        </p:tav>
                                        <p:tav tm="100000">
                                          <p:val>
                                            <p:strVal val="#ppt_y"/>
                                          </p:val>
                                        </p:tav>
                                      </p:tavLst>
                                    </p:anim>
                                  </p:childTnLst>
                                </p:cTn>
                              </p:par>
                              <p:par>
                                <p:cTn id="262" presetID="2" presetClass="exit" presetSubtype="2" fill="hold" grpId="1" nodeType="withEffect">
                                  <p:stCondLst>
                                    <p:cond delay="0"/>
                                  </p:stCondLst>
                                  <p:childTnLst>
                                    <p:anim calcmode="lin" valueType="num">
                                      <p:cBhvr additive="base">
                                        <p:cTn id="263" dur="5000"/>
                                        <p:tgtEl>
                                          <p:spTgt spid="20"/>
                                        </p:tgtEl>
                                        <p:attrNameLst>
                                          <p:attrName>ppt_x</p:attrName>
                                        </p:attrNameLst>
                                      </p:cBhvr>
                                      <p:tavLst>
                                        <p:tav tm="0">
                                          <p:val>
                                            <p:strVal val="ppt_x"/>
                                          </p:val>
                                        </p:tav>
                                        <p:tav tm="100000">
                                          <p:val>
                                            <p:strVal val="1+ppt_w/2"/>
                                          </p:val>
                                        </p:tav>
                                      </p:tavLst>
                                    </p:anim>
                                    <p:anim calcmode="lin" valueType="num">
                                      <p:cBhvr additive="base">
                                        <p:cTn id="264" dur="5000"/>
                                        <p:tgtEl>
                                          <p:spTgt spid="20"/>
                                        </p:tgtEl>
                                        <p:attrNameLst>
                                          <p:attrName>ppt_y</p:attrName>
                                        </p:attrNameLst>
                                      </p:cBhvr>
                                      <p:tavLst>
                                        <p:tav tm="0">
                                          <p:val>
                                            <p:strVal val="ppt_y"/>
                                          </p:val>
                                        </p:tav>
                                        <p:tav tm="100000">
                                          <p:val>
                                            <p:strVal val="ppt_y"/>
                                          </p:val>
                                        </p:tav>
                                      </p:tavLst>
                                    </p:anim>
                                    <p:set>
                                      <p:cBhvr>
                                        <p:cTn id="265" dur="1" fill="hold">
                                          <p:stCondLst>
                                            <p:cond delay="4999"/>
                                          </p:stCondLst>
                                        </p:cTn>
                                        <p:tgtEl>
                                          <p:spTgt spid="20"/>
                                        </p:tgtEl>
                                        <p:attrNameLst>
                                          <p:attrName>style.visibility</p:attrName>
                                        </p:attrNameLst>
                                      </p:cBhvr>
                                      <p:to>
                                        <p:strVal val="hidden"/>
                                      </p:to>
                                    </p:set>
                                  </p:childTnLst>
                                </p:cTn>
                              </p:par>
                              <p:par>
                                <p:cTn id="266" presetID="3" presetClass="exit" presetSubtype="5" fill="hold" grpId="2" nodeType="withEffect">
                                  <p:stCondLst>
                                    <p:cond delay="0"/>
                                  </p:stCondLst>
                                  <p:childTnLst>
                                    <p:animEffect transition="out" filter="blinds(vertical)">
                                      <p:cBhvr>
                                        <p:cTn id="267" dur="5000"/>
                                        <p:tgtEl>
                                          <p:spTgt spid="20"/>
                                        </p:tgtEl>
                                      </p:cBhvr>
                                    </p:animEffect>
                                    <p:set>
                                      <p:cBhvr>
                                        <p:cTn id="268" dur="1" fill="hold">
                                          <p:stCondLst>
                                            <p:cond delay="4999"/>
                                          </p:stCondLst>
                                        </p:cTn>
                                        <p:tgtEl>
                                          <p:spTgt spid="20"/>
                                        </p:tgtEl>
                                        <p:attrNameLst>
                                          <p:attrName>style.visibility</p:attrName>
                                        </p:attrNameLst>
                                      </p:cBhvr>
                                      <p:to>
                                        <p:strVal val="hidden"/>
                                      </p:to>
                                    </p:set>
                                  </p:childTnLst>
                                </p:cTn>
                              </p:par>
                              <p:par>
                                <p:cTn id="269" presetID="2" presetClass="entr" presetSubtype="8" fill="hold" grpId="0" nodeType="withEffect">
                                  <p:stCondLst>
                                    <p:cond delay="0"/>
                                  </p:stCondLst>
                                  <p:childTnLst>
                                    <p:set>
                                      <p:cBhvr>
                                        <p:cTn id="270" dur="1" fill="hold">
                                          <p:stCondLst>
                                            <p:cond delay="0"/>
                                          </p:stCondLst>
                                        </p:cTn>
                                        <p:tgtEl>
                                          <p:spTgt spid="19"/>
                                        </p:tgtEl>
                                        <p:attrNameLst>
                                          <p:attrName>style.visibility</p:attrName>
                                        </p:attrNameLst>
                                      </p:cBhvr>
                                      <p:to>
                                        <p:strVal val="visible"/>
                                      </p:to>
                                    </p:set>
                                    <p:anim calcmode="lin" valueType="num">
                                      <p:cBhvr additive="base">
                                        <p:cTn id="271" dur="5000" fill="hold"/>
                                        <p:tgtEl>
                                          <p:spTgt spid="19"/>
                                        </p:tgtEl>
                                        <p:attrNameLst>
                                          <p:attrName>ppt_x</p:attrName>
                                        </p:attrNameLst>
                                      </p:cBhvr>
                                      <p:tavLst>
                                        <p:tav tm="0">
                                          <p:val>
                                            <p:strVal val="0-#ppt_w/2"/>
                                          </p:val>
                                        </p:tav>
                                        <p:tav tm="100000">
                                          <p:val>
                                            <p:strVal val="#ppt_x"/>
                                          </p:val>
                                        </p:tav>
                                      </p:tavLst>
                                    </p:anim>
                                    <p:anim calcmode="lin" valueType="num">
                                      <p:cBhvr additive="base">
                                        <p:cTn id="272" dur="5000" fill="hold"/>
                                        <p:tgtEl>
                                          <p:spTgt spid="19"/>
                                        </p:tgtEl>
                                        <p:attrNameLst>
                                          <p:attrName>ppt_y</p:attrName>
                                        </p:attrNameLst>
                                      </p:cBhvr>
                                      <p:tavLst>
                                        <p:tav tm="0">
                                          <p:val>
                                            <p:strVal val="#ppt_y"/>
                                          </p:val>
                                        </p:tav>
                                        <p:tav tm="100000">
                                          <p:val>
                                            <p:strVal val="#ppt_y"/>
                                          </p:val>
                                        </p:tav>
                                      </p:tavLst>
                                    </p:anim>
                                  </p:childTnLst>
                                </p:cTn>
                              </p:par>
                              <p:par>
                                <p:cTn id="273" presetID="2" presetClass="exit" presetSubtype="2" fill="hold" grpId="1" nodeType="withEffect">
                                  <p:stCondLst>
                                    <p:cond delay="0"/>
                                  </p:stCondLst>
                                  <p:childTnLst>
                                    <p:anim calcmode="lin" valueType="num">
                                      <p:cBhvr additive="base">
                                        <p:cTn id="274" dur="5000"/>
                                        <p:tgtEl>
                                          <p:spTgt spid="19"/>
                                        </p:tgtEl>
                                        <p:attrNameLst>
                                          <p:attrName>ppt_x</p:attrName>
                                        </p:attrNameLst>
                                      </p:cBhvr>
                                      <p:tavLst>
                                        <p:tav tm="0">
                                          <p:val>
                                            <p:strVal val="ppt_x"/>
                                          </p:val>
                                        </p:tav>
                                        <p:tav tm="100000">
                                          <p:val>
                                            <p:strVal val="1+ppt_w/2"/>
                                          </p:val>
                                        </p:tav>
                                      </p:tavLst>
                                    </p:anim>
                                    <p:anim calcmode="lin" valueType="num">
                                      <p:cBhvr additive="base">
                                        <p:cTn id="275" dur="5000"/>
                                        <p:tgtEl>
                                          <p:spTgt spid="19"/>
                                        </p:tgtEl>
                                        <p:attrNameLst>
                                          <p:attrName>ppt_y</p:attrName>
                                        </p:attrNameLst>
                                      </p:cBhvr>
                                      <p:tavLst>
                                        <p:tav tm="0">
                                          <p:val>
                                            <p:strVal val="ppt_y"/>
                                          </p:val>
                                        </p:tav>
                                        <p:tav tm="100000">
                                          <p:val>
                                            <p:strVal val="ppt_y"/>
                                          </p:val>
                                        </p:tav>
                                      </p:tavLst>
                                    </p:anim>
                                    <p:set>
                                      <p:cBhvr>
                                        <p:cTn id="276" dur="1" fill="hold">
                                          <p:stCondLst>
                                            <p:cond delay="4999"/>
                                          </p:stCondLst>
                                        </p:cTn>
                                        <p:tgtEl>
                                          <p:spTgt spid="19"/>
                                        </p:tgtEl>
                                        <p:attrNameLst>
                                          <p:attrName>style.visibility</p:attrName>
                                        </p:attrNameLst>
                                      </p:cBhvr>
                                      <p:to>
                                        <p:strVal val="hidden"/>
                                      </p:to>
                                    </p:set>
                                  </p:childTnLst>
                                </p:cTn>
                              </p:par>
                              <p:par>
                                <p:cTn id="277" presetID="3" presetClass="exit" presetSubtype="5" fill="hold" grpId="2" nodeType="withEffect">
                                  <p:stCondLst>
                                    <p:cond delay="0"/>
                                  </p:stCondLst>
                                  <p:childTnLst>
                                    <p:animEffect transition="out" filter="blinds(vertical)">
                                      <p:cBhvr>
                                        <p:cTn id="278" dur="5000"/>
                                        <p:tgtEl>
                                          <p:spTgt spid="19"/>
                                        </p:tgtEl>
                                      </p:cBhvr>
                                    </p:animEffect>
                                    <p:set>
                                      <p:cBhvr>
                                        <p:cTn id="279" dur="1" fill="hold">
                                          <p:stCondLst>
                                            <p:cond delay="4999"/>
                                          </p:stCondLst>
                                        </p:cTn>
                                        <p:tgtEl>
                                          <p:spTgt spid="19"/>
                                        </p:tgtEl>
                                        <p:attrNameLst>
                                          <p:attrName>style.visibility</p:attrName>
                                        </p:attrNameLst>
                                      </p:cBhvr>
                                      <p:to>
                                        <p:strVal val="hidden"/>
                                      </p:to>
                                    </p:set>
                                  </p:childTnLst>
                                </p:cTn>
                              </p:par>
                              <p:par>
                                <p:cTn id="280" presetID="2" presetClass="entr" presetSubtype="8" fill="hold" grpId="0" nodeType="withEffect">
                                  <p:stCondLst>
                                    <p:cond delay="0"/>
                                  </p:stCondLst>
                                  <p:childTnLst>
                                    <p:set>
                                      <p:cBhvr>
                                        <p:cTn id="281" dur="1" fill="hold">
                                          <p:stCondLst>
                                            <p:cond delay="0"/>
                                          </p:stCondLst>
                                        </p:cTn>
                                        <p:tgtEl>
                                          <p:spTgt spid="16"/>
                                        </p:tgtEl>
                                        <p:attrNameLst>
                                          <p:attrName>style.visibility</p:attrName>
                                        </p:attrNameLst>
                                      </p:cBhvr>
                                      <p:to>
                                        <p:strVal val="visible"/>
                                      </p:to>
                                    </p:set>
                                    <p:anim calcmode="lin" valueType="num">
                                      <p:cBhvr additive="base">
                                        <p:cTn id="282" dur="5000" fill="hold"/>
                                        <p:tgtEl>
                                          <p:spTgt spid="16"/>
                                        </p:tgtEl>
                                        <p:attrNameLst>
                                          <p:attrName>ppt_x</p:attrName>
                                        </p:attrNameLst>
                                      </p:cBhvr>
                                      <p:tavLst>
                                        <p:tav tm="0">
                                          <p:val>
                                            <p:strVal val="0-#ppt_w/2"/>
                                          </p:val>
                                        </p:tav>
                                        <p:tav tm="100000">
                                          <p:val>
                                            <p:strVal val="#ppt_x"/>
                                          </p:val>
                                        </p:tav>
                                      </p:tavLst>
                                    </p:anim>
                                    <p:anim calcmode="lin" valueType="num">
                                      <p:cBhvr additive="base">
                                        <p:cTn id="283" dur="5000" fill="hold"/>
                                        <p:tgtEl>
                                          <p:spTgt spid="16"/>
                                        </p:tgtEl>
                                        <p:attrNameLst>
                                          <p:attrName>ppt_y</p:attrName>
                                        </p:attrNameLst>
                                      </p:cBhvr>
                                      <p:tavLst>
                                        <p:tav tm="0">
                                          <p:val>
                                            <p:strVal val="#ppt_y"/>
                                          </p:val>
                                        </p:tav>
                                        <p:tav tm="100000">
                                          <p:val>
                                            <p:strVal val="#ppt_y"/>
                                          </p:val>
                                        </p:tav>
                                      </p:tavLst>
                                    </p:anim>
                                  </p:childTnLst>
                                </p:cTn>
                              </p:par>
                              <p:par>
                                <p:cTn id="284" presetID="2" presetClass="exit" presetSubtype="2" fill="hold" grpId="1" nodeType="withEffect">
                                  <p:stCondLst>
                                    <p:cond delay="0"/>
                                  </p:stCondLst>
                                  <p:childTnLst>
                                    <p:anim calcmode="lin" valueType="num">
                                      <p:cBhvr additive="base">
                                        <p:cTn id="285" dur="5000"/>
                                        <p:tgtEl>
                                          <p:spTgt spid="16"/>
                                        </p:tgtEl>
                                        <p:attrNameLst>
                                          <p:attrName>ppt_x</p:attrName>
                                        </p:attrNameLst>
                                      </p:cBhvr>
                                      <p:tavLst>
                                        <p:tav tm="0">
                                          <p:val>
                                            <p:strVal val="ppt_x"/>
                                          </p:val>
                                        </p:tav>
                                        <p:tav tm="100000">
                                          <p:val>
                                            <p:strVal val="1+ppt_w/2"/>
                                          </p:val>
                                        </p:tav>
                                      </p:tavLst>
                                    </p:anim>
                                    <p:anim calcmode="lin" valueType="num">
                                      <p:cBhvr additive="base">
                                        <p:cTn id="286" dur="5000"/>
                                        <p:tgtEl>
                                          <p:spTgt spid="16"/>
                                        </p:tgtEl>
                                        <p:attrNameLst>
                                          <p:attrName>ppt_y</p:attrName>
                                        </p:attrNameLst>
                                      </p:cBhvr>
                                      <p:tavLst>
                                        <p:tav tm="0">
                                          <p:val>
                                            <p:strVal val="ppt_y"/>
                                          </p:val>
                                        </p:tav>
                                        <p:tav tm="100000">
                                          <p:val>
                                            <p:strVal val="ppt_y"/>
                                          </p:val>
                                        </p:tav>
                                      </p:tavLst>
                                    </p:anim>
                                    <p:set>
                                      <p:cBhvr>
                                        <p:cTn id="287" dur="1" fill="hold">
                                          <p:stCondLst>
                                            <p:cond delay="4999"/>
                                          </p:stCondLst>
                                        </p:cTn>
                                        <p:tgtEl>
                                          <p:spTgt spid="16"/>
                                        </p:tgtEl>
                                        <p:attrNameLst>
                                          <p:attrName>style.visibility</p:attrName>
                                        </p:attrNameLst>
                                      </p:cBhvr>
                                      <p:to>
                                        <p:strVal val="hidden"/>
                                      </p:to>
                                    </p:set>
                                  </p:childTnLst>
                                </p:cTn>
                              </p:par>
                              <p:par>
                                <p:cTn id="288" presetID="3" presetClass="exit" presetSubtype="5" fill="hold" grpId="2" nodeType="withEffect">
                                  <p:stCondLst>
                                    <p:cond delay="0"/>
                                  </p:stCondLst>
                                  <p:childTnLst>
                                    <p:animEffect transition="out" filter="blinds(vertical)">
                                      <p:cBhvr>
                                        <p:cTn id="289" dur="5000"/>
                                        <p:tgtEl>
                                          <p:spTgt spid="16"/>
                                        </p:tgtEl>
                                      </p:cBhvr>
                                    </p:animEffect>
                                    <p:set>
                                      <p:cBhvr>
                                        <p:cTn id="290" dur="1" fill="hold">
                                          <p:stCondLst>
                                            <p:cond delay="4999"/>
                                          </p:stCondLst>
                                        </p:cTn>
                                        <p:tgtEl>
                                          <p:spTgt spid="16"/>
                                        </p:tgtEl>
                                        <p:attrNameLst>
                                          <p:attrName>style.visibility</p:attrName>
                                        </p:attrNameLst>
                                      </p:cBhvr>
                                      <p:to>
                                        <p:strVal val="hidden"/>
                                      </p:to>
                                    </p:set>
                                  </p:childTnLst>
                                </p:cTn>
                              </p:par>
                              <p:par>
                                <p:cTn id="291" presetID="2" presetClass="entr" presetSubtype="8" fill="hold" grpId="0" nodeType="withEffect">
                                  <p:stCondLst>
                                    <p:cond delay="0"/>
                                  </p:stCondLst>
                                  <p:childTnLst>
                                    <p:set>
                                      <p:cBhvr>
                                        <p:cTn id="292" dur="1" fill="hold">
                                          <p:stCondLst>
                                            <p:cond delay="0"/>
                                          </p:stCondLst>
                                        </p:cTn>
                                        <p:tgtEl>
                                          <p:spTgt spid="17"/>
                                        </p:tgtEl>
                                        <p:attrNameLst>
                                          <p:attrName>style.visibility</p:attrName>
                                        </p:attrNameLst>
                                      </p:cBhvr>
                                      <p:to>
                                        <p:strVal val="visible"/>
                                      </p:to>
                                    </p:set>
                                    <p:anim calcmode="lin" valueType="num">
                                      <p:cBhvr additive="base">
                                        <p:cTn id="293" dur="5000" fill="hold"/>
                                        <p:tgtEl>
                                          <p:spTgt spid="17"/>
                                        </p:tgtEl>
                                        <p:attrNameLst>
                                          <p:attrName>ppt_x</p:attrName>
                                        </p:attrNameLst>
                                      </p:cBhvr>
                                      <p:tavLst>
                                        <p:tav tm="0">
                                          <p:val>
                                            <p:strVal val="0-#ppt_w/2"/>
                                          </p:val>
                                        </p:tav>
                                        <p:tav tm="100000">
                                          <p:val>
                                            <p:strVal val="#ppt_x"/>
                                          </p:val>
                                        </p:tav>
                                      </p:tavLst>
                                    </p:anim>
                                    <p:anim calcmode="lin" valueType="num">
                                      <p:cBhvr additive="base">
                                        <p:cTn id="294" dur="5000" fill="hold"/>
                                        <p:tgtEl>
                                          <p:spTgt spid="17"/>
                                        </p:tgtEl>
                                        <p:attrNameLst>
                                          <p:attrName>ppt_y</p:attrName>
                                        </p:attrNameLst>
                                      </p:cBhvr>
                                      <p:tavLst>
                                        <p:tav tm="0">
                                          <p:val>
                                            <p:strVal val="#ppt_y"/>
                                          </p:val>
                                        </p:tav>
                                        <p:tav tm="100000">
                                          <p:val>
                                            <p:strVal val="#ppt_y"/>
                                          </p:val>
                                        </p:tav>
                                      </p:tavLst>
                                    </p:anim>
                                  </p:childTnLst>
                                </p:cTn>
                              </p:par>
                              <p:par>
                                <p:cTn id="295" presetID="2" presetClass="exit" presetSubtype="2" fill="hold" grpId="1" nodeType="withEffect">
                                  <p:stCondLst>
                                    <p:cond delay="0"/>
                                  </p:stCondLst>
                                  <p:childTnLst>
                                    <p:anim calcmode="lin" valueType="num">
                                      <p:cBhvr additive="base">
                                        <p:cTn id="296" dur="5000"/>
                                        <p:tgtEl>
                                          <p:spTgt spid="17"/>
                                        </p:tgtEl>
                                        <p:attrNameLst>
                                          <p:attrName>ppt_x</p:attrName>
                                        </p:attrNameLst>
                                      </p:cBhvr>
                                      <p:tavLst>
                                        <p:tav tm="0">
                                          <p:val>
                                            <p:strVal val="ppt_x"/>
                                          </p:val>
                                        </p:tav>
                                        <p:tav tm="100000">
                                          <p:val>
                                            <p:strVal val="1+ppt_w/2"/>
                                          </p:val>
                                        </p:tav>
                                      </p:tavLst>
                                    </p:anim>
                                    <p:anim calcmode="lin" valueType="num">
                                      <p:cBhvr additive="base">
                                        <p:cTn id="297" dur="5000"/>
                                        <p:tgtEl>
                                          <p:spTgt spid="17"/>
                                        </p:tgtEl>
                                        <p:attrNameLst>
                                          <p:attrName>ppt_y</p:attrName>
                                        </p:attrNameLst>
                                      </p:cBhvr>
                                      <p:tavLst>
                                        <p:tav tm="0">
                                          <p:val>
                                            <p:strVal val="ppt_y"/>
                                          </p:val>
                                        </p:tav>
                                        <p:tav tm="100000">
                                          <p:val>
                                            <p:strVal val="ppt_y"/>
                                          </p:val>
                                        </p:tav>
                                      </p:tavLst>
                                    </p:anim>
                                    <p:set>
                                      <p:cBhvr>
                                        <p:cTn id="298" dur="1" fill="hold">
                                          <p:stCondLst>
                                            <p:cond delay="4999"/>
                                          </p:stCondLst>
                                        </p:cTn>
                                        <p:tgtEl>
                                          <p:spTgt spid="17"/>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5000"/>
                                        <p:tgtEl>
                                          <p:spTgt spid="17"/>
                                        </p:tgtEl>
                                      </p:cBhvr>
                                    </p:animEffect>
                                    <p:set>
                                      <p:cBhvr>
                                        <p:cTn id="301" dur="1" fill="hold">
                                          <p:stCondLst>
                                            <p:cond delay="4999"/>
                                          </p:stCondLst>
                                        </p:cTn>
                                        <p:tgtEl>
                                          <p:spTgt spid="17"/>
                                        </p:tgtEl>
                                        <p:attrNameLst>
                                          <p:attrName>style.visibility</p:attrName>
                                        </p:attrNameLst>
                                      </p:cBhvr>
                                      <p:to>
                                        <p:strVal val="hidden"/>
                                      </p:to>
                                    </p:set>
                                  </p:childTnLst>
                                </p:cTn>
                              </p:par>
                              <p:par>
                                <p:cTn id="302" presetID="2" presetClass="entr" presetSubtype="8" fill="hold" grpId="0" nodeType="withEffect">
                                  <p:stCondLst>
                                    <p:cond delay="0"/>
                                  </p:stCondLst>
                                  <p:childTnLst>
                                    <p:set>
                                      <p:cBhvr>
                                        <p:cTn id="303" dur="1" fill="hold">
                                          <p:stCondLst>
                                            <p:cond delay="0"/>
                                          </p:stCondLst>
                                        </p:cTn>
                                        <p:tgtEl>
                                          <p:spTgt spid="18"/>
                                        </p:tgtEl>
                                        <p:attrNameLst>
                                          <p:attrName>style.visibility</p:attrName>
                                        </p:attrNameLst>
                                      </p:cBhvr>
                                      <p:to>
                                        <p:strVal val="visible"/>
                                      </p:to>
                                    </p:set>
                                    <p:anim calcmode="lin" valueType="num">
                                      <p:cBhvr additive="base">
                                        <p:cTn id="304" dur="5000" fill="hold"/>
                                        <p:tgtEl>
                                          <p:spTgt spid="18"/>
                                        </p:tgtEl>
                                        <p:attrNameLst>
                                          <p:attrName>ppt_x</p:attrName>
                                        </p:attrNameLst>
                                      </p:cBhvr>
                                      <p:tavLst>
                                        <p:tav tm="0">
                                          <p:val>
                                            <p:strVal val="0-#ppt_w/2"/>
                                          </p:val>
                                        </p:tav>
                                        <p:tav tm="100000">
                                          <p:val>
                                            <p:strVal val="#ppt_x"/>
                                          </p:val>
                                        </p:tav>
                                      </p:tavLst>
                                    </p:anim>
                                    <p:anim calcmode="lin" valueType="num">
                                      <p:cBhvr additive="base">
                                        <p:cTn id="305" dur="5000" fill="hold"/>
                                        <p:tgtEl>
                                          <p:spTgt spid="18"/>
                                        </p:tgtEl>
                                        <p:attrNameLst>
                                          <p:attrName>ppt_y</p:attrName>
                                        </p:attrNameLst>
                                      </p:cBhvr>
                                      <p:tavLst>
                                        <p:tav tm="0">
                                          <p:val>
                                            <p:strVal val="#ppt_y"/>
                                          </p:val>
                                        </p:tav>
                                        <p:tav tm="100000">
                                          <p:val>
                                            <p:strVal val="#ppt_y"/>
                                          </p:val>
                                        </p:tav>
                                      </p:tavLst>
                                    </p:anim>
                                  </p:childTnLst>
                                </p:cTn>
                              </p:par>
                              <p:par>
                                <p:cTn id="306" presetID="2" presetClass="exit" presetSubtype="2" fill="hold" grpId="1" nodeType="withEffect">
                                  <p:stCondLst>
                                    <p:cond delay="0"/>
                                  </p:stCondLst>
                                  <p:childTnLst>
                                    <p:anim calcmode="lin" valueType="num">
                                      <p:cBhvr additive="base">
                                        <p:cTn id="307" dur="5000"/>
                                        <p:tgtEl>
                                          <p:spTgt spid="18"/>
                                        </p:tgtEl>
                                        <p:attrNameLst>
                                          <p:attrName>ppt_x</p:attrName>
                                        </p:attrNameLst>
                                      </p:cBhvr>
                                      <p:tavLst>
                                        <p:tav tm="0">
                                          <p:val>
                                            <p:strVal val="ppt_x"/>
                                          </p:val>
                                        </p:tav>
                                        <p:tav tm="100000">
                                          <p:val>
                                            <p:strVal val="1+ppt_w/2"/>
                                          </p:val>
                                        </p:tav>
                                      </p:tavLst>
                                    </p:anim>
                                    <p:anim calcmode="lin" valueType="num">
                                      <p:cBhvr additive="base">
                                        <p:cTn id="308" dur="5000"/>
                                        <p:tgtEl>
                                          <p:spTgt spid="18"/>
                                        </p:tgtEl>
                                        <p:attrNameLst>
                                          <p:attrName>ppt_y</p:attrName>
                                        </p:attrNameLst>
                                      </p:cBhvr>
                                      <p:tavLst>
                                        <p:tav tm="0">
                                          <p:val>
                                            <p:strVal val="ppt_y"/>
                                          </p:val>
                                        </p:tav>
                                        <p:tav tm="100000">
                                          <p:val>
                                            <p:strVal val="ppt_y"/>
                                          </p:val>
                                        </p:tav>
                                      </p:tavLst>
                                    </p:anim>
                                    <p:set>
                                      <p:cBhvr>
                                        <p:cTn id="309" dur="1" fill="hold">
                                          <p:stCondLst>
                                            <p:cond delay="4999"/>
                                          </p:stCondLst>
                                        </p:cTn>
                                        <p:tgtEl>
                                          <p:spTgt spid="18"/>
                                        </p:tgtEl>
                                        <p:attrNameLst>
                                          <p:attrName>style.visibility</p:attrName>
                                        </p:attrNameLst>
                                      </p:cBhvr>
                                      <p:to>
                                        <p:strVal val="hidden"/>
                                      </p:to>
                                    </p:set>
                                  </p:childTnLst>
                                </p:cTn>
                              </p:par>
                              <p:par>
                                <p:cTn id="310" presetID="3" presetClass="exit" presetSubtype="5" fill="hold" grpId="2" nodeType="withEffect">
                                  <p:stCondLst>
                                    <p:cond delay="0"/>
                                  </p:stCondLst>
                                  <p:childTnLst>
                                    <p:animEffect transition="out" filter="blinds(vertical)">
                                      <p:cBhvr>
                                        <p:cTn id="311" dur="5000"/>
                                        <p:tgtEl>
                                          <p:spTgt spid="18"/>
                                        </p:tgtEl>
                                      </p:cBhvr>
                                    </p:animEffect>
                                    <p:set>
                                      <p:cBhvr>
                                        <p:cTn id="312" dur="1" fill="hold">
                                          <p:stCondLst>
                                            <p:cond delay="4999"/>
                                          </p:stCondLst>
                                        </p:cTn>
                                        <p:tgtEl>
                                          <p:spTgt spid="18"/>
                                        </p:tgtEl>
                                        <p:attrNameLst>
                                          <p:attrName>style.visibility</p:attrName>
                                        </p:attrNameLst>
                                      </p:cBhvr>
                                      <p:to>
                                        <p:strVal val="hidden"/>
                                      </p:to>
                                    </p:set>
                                  </p:childTnLst>
                                </p:cTn>
                              </p:par>
                              <p:par>
                                <p:cTn id="313" presetID="2" presetClass="entr" presetSubtype="8" fill="hold" grpId="0" nodeType="withEffect">
                                  <p:stCondLst>
                                    <p:cond delay="0"/>
                                  </p:stCondLst>
                                  <p:childTnLst>
                                    <p:set>
                                      <p:cBhvr>
                                        <p:cTn id="314" dur="1" fill="hold">
                                          <p:stCondLst>
                                            <p:cond delay="0"/>
                                          </p:stCondLst>
                                        </p:cTn>
                                        <p:tgtEl>
                                          <p:spTgt spid="15"/>
                                        </p:tgtEl>
                                        <p:attrNameLst>
                                          <p:attrName>style.visibility</p:attrName>
                                        </p:attrNameLst>
                                      </p:cBhvr>
                                      <p:to>
                                        <p:strVal val="visible"/>
                                      </p:to>
                                    </p:set>
                                    <p:anim calcmode="lin" valueType="num">
                                      <p:cBhvr additive="base">
                                        <p:cTn id="315" dur="5000" fill="hold"/>
                                        <p:tgtEl>
                                          <p:spTgt spid="15"/>
                                        </p:tgtEl>
                                        <p:attrNameLst>
                                          <p:attrName>ppt_x</p:attrName>
                                        </p:attrNameLst>
                                      </p:cBhvr>
                                      <p:tavLst>
                                        <p:tav tm="0">
                                          <p:val>
                                            <p:strVal val="0-#ppt_w/2"/>
                                          </p:val>
                                        </p:tav>
                                        <p:tav tm="100000">
                                          <p:val>
                                            <p:strVal val="#ppt_x"/>
                                          </p:val>
                                        </p:tav>
                                      </p:tavLst>
                                    </p:anim>
                                    <p:anim calcmode="lin" valueType="num">
                                      <p:cBhvr additive="base">
                                        <p:cTn id="316" dur="5000" fill="hold"/>
                                        <p:tgtEl>
                                          <p:spTgt spid="15"/>
                                        </p:tgtEl>
                                        <p:attrNameLst>
                                          <p:attrName>ppt_y</p:attrName>
                                        </p:attrNameLst>
                                      </p:cBhvr>
                                      <p:tavLst>
                                        <p:tav tm="0">
                                          <p:val>
                                            <p:strVal val="#ppt_y"/>
                                          </p:val>
                                        </p:tav>
                                        <p:tav tm="100000">
                                          <p:val>
                                            <p:strVal val="#ppt_y"/>
                                          </p:val>
                                        </p:tav>
                                      </p:tavLst>
                                    </p:anim>
                                  </p:childTnLst>
                                </p:cTn>
                              </p:par>
                              <p:par>
                                <p:cTn id="317" presetID="2" presetClass="exit" presetSubtype="2" fill="hold" grpId="1" nodeType="withEffect">
                                  <p:stCondLst>
                                    <p:cond delay="0"/>
                                  </p:stCondLst>
                                  <p:childTnLst>
                                    <p:anim calcmode="lin" valueType="num">
                                      <p:cBhvr additive="base">
                                        <p:cTn id="318" dur="5000"/>
                                        <p:tgtEl>
                                          <p:spTgt spid="15"/>
                                        </p:tgtEl>
                                        <p:attrNameLst>
                                          <p:attrName>ppt_x</p:attrName>
                                        </p:attrNameLst>
                                      </p:cBhvr>
                                      <p:tavLst>
                                        <p:tav tm="0">
                                          <p:val>
                                            <p:strVal val="ppt_x"/>
                                          </p:val>
                                        </p:tav>
                                        <p:tav tm="100000">
                                          <p:val>
                                            <p:strVal val="1+ppt_w/2"/>
                                          </p:val>
                                        </p:tav>
                                      </p:tavLst>
                                    </p:anim>
                                    <p:anim calcmode="lin" valueType="num">
                                      <p:cBhvr additive="base">
                                        <p:cTn id="319" dur="5000"/>
                                        <p:tgtEl>
                                          <p:spTgt spid="15"/>
                                        </p:tgtEl>
                                        <p:attrNameLst>
                                          <p:attrName>ppt_y</p:attrName>
                                        </p:attrNameLst>
                                      </p:cBhvr>
                                      <p:tavLst>
                                        <p:tav tm="0">
                                          <p:val>
                                            <p:strVal val="ppt_y"/>
                                          </p:val>
                                        </p:tav>
                                        <p:tav tm="100000">
                                          <p:val>
                                            <p:strVal val="ppt_y"/>
                                          </p:val>
                                        </p:tav>
                                      </p:tavLst>
                                    </p:anim>
                                    <p:set>
                                      <p:cBhvr>
                                        <p:cTn id="320" dur="1" fill="hold">
                                          <p:stCondLst>
                                            <p:cond delay="4999"/>
                                          </p:stCondLst>
                                        </p:cTn>
                                        <p:tgtEl>
                                          <p:spTgt spid="15"/>
                                        </p:tgtEl>
                                        <p:attrNameLst>
                                          <p:attrName>style.visibility</p:attrName>
                                        </p:attrNameLst>
                                      </p:cBhvr>
                                      <p:to>
                                        <p:strVal val="hidden"/>
                                      </p:to>
                                    </p:set>
                                  </p:childTnLst>
                                </p:cTn>
                              </p:par>
                              <p:par>
                                <p:cTn id="321" presetID="3" presetClass="exit" presetSubtype="5" fill="hold" grpId="2" nodeType="withEffect">
                                  <p:stCondLst>
                                    <p:cond delay="0"/>
                                  </p:stCondLst>
                                  <p:childTnLst>
                                    <p:animEffect transition="out" filter="blinds(vertical)">
                                      <p:cBhvr>
                                        <p:cTn id="322" dur="5000"/>
                                        <p:tgtEl>
                                          <p:spTgt spid="15"/>
                                        </p:tgtEl>
                                      </p:cBhvr>
                                    </p:animEffect>
                                    <p:set>
                                      <p:cBhvr>
                                        <p:cTn id="323" dur="1" fill="hold">
                                          <p:stCondLst>
                                            <p:cond delay="4999"/>
                                          </p:stCondLst>
                                        </p:cTn>
                                        <p:tgtEl>
                                          <p:spTgt spid="15"/>
                                        </p:tgtEl>
                                        <p:attrNameLst>
                                          <p:attrName>style.visibility</p:attrName>
                                        </p:attrNameLst>
                                      </p:cBhvr>
                                      <p:to>
                                        <p:strVal val="hidden"/>
                                      </p:to>
                                    </p:set>
                                  </p:childTnLst>
                                </p:cTn>
                              </p:par>
                              <p:par>
                                <p:cTn id="324" presetID="2" presetClass="entr" presetSubtype="8" fill="hold" grpId="0" nodeType="withEffect">
                                  <p:stCondLst>
                                    <p:cond delay="0"/>
                                  </p:stCondLst>
                                  <p:childTnLst>
                                    <p:set>
                                      <p:cBhvr>
                                        <p:cTn id="325" dur="1" fill="hold">
                                          <p:stCondLst>
                                            <p:cond delay="0"/>
                                          </p:stCondLst>
                                        </p:cTn>
                                        <p:tgtEl>
                                          <p:spTgt spid="14"/>
                                        </p:tgtEl>
                                        <p:attrNameLst>
                                          <p:attrName>style.visibility</p:attrName>
                                        </p:attrNameLst>
                                      </p:cBhvr>
                                      <p:to>
                                        <p:strVal val="visible"/>
                                      </p:to>
                                    </p:set>
                                    <p:anim calcmode="lin" valueType="num">
                                      <p:cBhvr additive="base">
                                        <p:cTn id="326" dur="5000" fill="hold"/>
                                        <p:tgtEl>
                                          <p:spTgt spid="14"/>
                                        </p:tgtEl>
                                        <p:attrNameLst>
                                          <p:attrName>ppt_x</p:attrName>
                                        </p:attrNameLst>
                                      </p:cBhvr>
                                      <p:tavLst>
                                        <p:tav tm="0">
                                          <p:val>
                                            <p:strVal val="0-#ppt_w/2"/>
                                          </p:val>
                                        </p:tav>
                                        <p:tav tm="100000">
                                          <p:val>
                                            <p:strVal val="#ppt_x"/>
                                          </p:val>
                                        </p:tav>
                                      </p:tavLst>
                                    </p:anim>
                                    <p:anim calcmode="lin" valueType="num">
                                      <p:cBhvr additive="base">
                                        <p:cTn id="327" dur="5000" fill="hold"/>
                                        <p:tgtEl>
                                          <p:spTgt spid="14"/>
                                        </p:tgtEl>
                                        <p:attrNameLst>
                                          <p:attrName>ppt_y</p:attrName>
                                        </p:attrNameLst>
                                      </p:cBhvr>
                                      <p:tavLst>
                                        <p:tav tm="0">
                                          <p:val>
                                            <p:strVal val="#ppt_y"/>
                                          </p:val>
                                        </p:tav>
                                        <p:tav tm="100000">
                                          <p:val>
                                            <p:strVal val="#ppt_y"/>
                                          </p:val>
                                        </p:tav>
                                      </p:tavLst>
                                    </p:anim>
                                  </p:childTnLst>
                                </p:cTn>
                              </p:par>
                              <p:par>
                                <p:cTn id="328" presetID="2" presetClass="exit" presetSubtype="2" fill="hold" grpId="1" nodeType="withEffect">
                                  <p:stCondLst>
                                    <p:cond delay="0"/>
                                  </p:stCondLst>
                                  <p:childTnLst>
                                    <p:anim calcmode="lin" valueType="num">
                                      <p:cBhvr additive="base">
                                        <p:cTn id="329" dur="5000"/>
                                        <p:tgtEl>
                                          <p:spTgt spid="14"/>
                                        </p:tgtEl>
                                        <p:attrNameLst>
                                          <p:attrName>ppt_x</p:attrName>
                                        </p:attrNameLst>
                                      </p:cBhvr>
                                      <p:tavLst>
                                        <p:tav tm="0">
                                          <p:val>
                                            <p:strVal val="ppt_x"/>
                                          </p:val>
                                        </p:tav>
                                        <p:tav tm="100000">
                                          <p:val>
                                            <p:strVal val="1+ppt_w/2"/>
                                          </p:val>
                                        </p:tav>
                                      </p:tavLst>
                                    </p:anim>
                                    <p:anim calcmode="lin" valueType="num">
                                      <p:cBhvr additive="base">
                                        <p:cTn id="330" dur="5000"/>
                                        <p:tgtEl>
                                          <p:spTgt spid="14"/>
                                        </p:tgtEl>
                                        <p:attrNameLst>
                                          <p:attrName>ppt_y</p:attrName>
                                        </p:attrNameLst>
                                      </p:cBhvr>
                                      <p:tavLst>
                                        <p:tav tm="0">
                                          <p:val>
                                            <p:strVal val="ppt_y"/>
                                          </p:val>
                                        </p:tav>
                                        <p:tav tm="100000">
                                          <p:val>
                                            <p:strVal val="ppt_y"/>
                                          </p:val>
                                        </p:tav>
                                      </p:tavLst>
                                    </p:anim>
                                    <p:set>
                                      <p:cBhvr>
                                        <p:cTn id="331" dur="1" fill="hold">
                                          <p:stCondLst>
                                            <p:cond delay="4999"/>
                                          </p:stCondLst>
                                        </p:cTn>
                                        <p:tgtEl>
                                          <p:spTgt spid="14"/>
                                        </p:tgtEl>
                                        <p:attrNameLst>
                                          <p:attrName>style.visibility</p:attrName>
                                        </p:attrNameLst>
                                      </p:cBhvr>
                                      <p:to>
                                        <p:strVal val="hidden"/>
                                      </p:to>
                                    </p:set>
                                  </p:childTnLst>
                                </p:cTn>
                              </p:par>
                              <p:par>
                                <p:cTn id="332" presetID="3" presetClass="exit" presetSubtype="5" fill="hold" grpId="2" nodeType="withEffect">
                                  <p:stCondLst>
                                    <p:cond delay="0"/>
                                  </p:stCondLst>
                                  <p:childTnLst>
                                    <p:animEffect transition="out" filter="blinds(vertical)">
                                      <p:cBhvr>
                                        <p:cTn id="333" dur="5000"/>
                                        <p:tgtEl>
                                          <p:spTgt spid="14"/>
                                        </p:tgtEl>
                                      </p:cBhvr>
                                    </p:animEffect>
                                    <p:set>
                                      <p:cBhvr>
                                        <p:cTn id="334" dur="1" fill="hold">
                                          <p:stCondLst>
                                            <p:cond delay="4999"/>
                                          </p:stCondLst>
                                        </p:cTn>
                                        <p:tgtEl>
                                          <p:spTgt spid="1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13"/>
                                        </p:tgtEl>
                                        <p:attrNameLst>
                                          <p:attrName>style.visibility</p:attrName>
                                        </p:attrNameLst>
                                      </p:cBhvr>
                                      <p:to>
                                        <p:strVal val="visible"/>
                                      </p:to>
                                    </p:set>
                                    <p:anim calcmode="lin" valueType="num">
                                      <p:cBhvr additive="base">
                                        <p:cTn id="337" dur="5000" fill="hold"/>
                                        <p:tgtEl>
                                          <p:spTgt spid="13"/>
                                        </p:tgtEl>
                                        <p:attrNameLst>
                                          <p:attrName>ppt_x</p:attrName>
                                        </p:attrNameLst>
                                      </p:cBhvr>
                                      <p:tavLst>
                                        <p:tav tm="0">
                                          <p:val>
                                            <p:strVal val="0-#ppt_w/2"/>
                                          </p:val>
                                        </p:tav>
                                        <p:tav tm="100000">
                                          <p:val>
                                            <p:strVal val="#ppt_x"/>
                                          </p:val>
                                        </p:tav>
                                      </p:tavLst>
                                    </p:anim>
                                    <p:anim calcmode="lin" valueType="num">
                                      <p:cBhvr additive="base">
                                        <p:cTn id="338" dur="5000" fill="hold"/>
                                        <p:tgtEl>
                                          <p:spTgt spid="13"/>
                                        </p:tgtEl>
                                        <p:attrNameLst>
                                          <p:attrName>ppt_y</p:attrName>
                                        </p:attrNameLst>
                                      </p:cBhvr>
                                      <p:tavLst>
                                        <p:tav tm="0">
                                          <p:val>
                                            <p:strVal val="#ppt_y"/>
                                          </p:val>
                                        </p:tav>
                                        <p:tav tm="100000">
                                          <p:val>
                                            <p:strVal val="#ppt_y"/>
                                          </p:val>
                                        </p:tav>
                                      </p:tavLst>
                                    </p:anim>
                                  </p:childTnLst>
                                </p:cTn>
                              </p:par>
                              <p:par>
                                <p:cTn id="339" presetID="2" presetClass="exit" presetSubtype="2" fill="hold" grpId="1" nodeType="withEffect">
                                  <p:stCondLst>
                                    <p:cond delay="0"/>
                                  </p:stCondLst>
                                  <p:childTnLst>
                                    <p:anim calcmode="lin" valueType="num">
                                      <p:cBhvr additive="base">
                                        <p:cTn id="340" dur="5000"/>
                                        <p:tgtEl>
                                          <p:spTgt spid="13"/>
                                        </p:tgtEl>
                                        <p:attrNameLst>
                                          <p:attrName>ppt_x</p:attrName>
                                        </p:attrNameLst>
                                      </p:cBhvr>
                                      <p:tavLst>
                                        <p:tav tm="0">
                                          <p:val>
                                            <p:strVal val="ppt_x"/>
                                          </p:val>
                                        </p:tav>
                                        <p:tav tm="100000">
                                          <p:val>
                                            <p:strVal val="1+ppt_w/2"/>
                                          </p:val>
                                        </p:tav>
                                      </p:tavLst>
                                    </p:anim>
                                    <p:anim calcmode="lin" valueType="num">
                                      <p:cBhvr additive="base">
                                        <p:cTn id="341" dur="5000"/>
                                        <p:tgtEl>
                                          <p:spTgt spid="13"/>
                                        </p:tgtEl>
                                        <p:attrNameLst>
                                          <p:attrName>ppt_y</p:attrName>
                                        </p:attrNameLst>
                                      </p:cBhvr>
                                      <p:tavLst>
                                        <p:tav tm="0">
                                          <p:val>
                                            <p:strVal val="ppt_y"/>
                                          </p:val>
                                        </p:tav>
                                        <p:tav tm="100000">
                                          <p:val>
                                            <p:strVal val="ppt_y"/>
                                          </p:val>
                                        </p:tav>
                                      </p:tavLst>
                                    </p:anim>
                                    <p:set>
                                      <p:cBhvr>
                                        <p:cTn id="342" dur="1" fill="hold">
                                          <p:stCondLst>
                                            <p:cond delay="4999"/>
                                          </p:stCondLst>
                                        </p:cTn>
                                        <p:tgtEl>
                                          <p:spTgt spid="13"/>
                                        </p:tgtEl>
                                        <p:attrNameLst>
                                          <p:attrName>style.visibility</p:attrName>
                                        </p:attrNameLst>
                                      </p:cBhvr>
                                      <p:to>
                                        <p:strVal val="hidden"/>
                                      </p:to>
                                    </p:set>
                                  </p:childTnLst>
                                </p:cTn>
                              </p:par>
                              <p:par>
                                <p:cTn id="343" presetID="3" presetClass="exit" presetSubtype="5" fill="hold" grpId="2" nodeType="withEffect">
                                  <p:stCondLst>
                                    <p:cond delay="0"/>
                                  </p:stCondLst>
                                  <p:childTnLst>
                                    <p:animEffect transition="out" filter="blinds(vertical)">
                                      <p:cBhvr>
                                        <p:cTn id="344" dur="5000"/>
                                        <p:tgtEl>
                                          <p:spTgt spid="13"/>
                                        </p:tgtEl>
                                      </p:cBhvr>
                                    </p:animEffect>
                                    <p:set>
                                      <p:cBhvr>
                                        <p:cTn id="345" dur="1" fill="hold">
                                          <p:stCondLst>
                                            <p:cond delay="4999"/>
                                          </p:stCondLst>
                                        </p:cTn>
                                        <p:tgtEl>
                                          <p:spTgt spid="13"/>
                                        </p:tgtEl>
                                        <p:attrNameLst>
                                          <p:attrName>style.visibility</p:attrName>
                                        </p:attrNameLst>
                                      </p:cBhvr>
                                      <p:to>
                                        <p:strVal val="hidden"/>
                                      </p:to>
                                    </p:set>
                                  </p:childTnLst>
                                </p:cTn>
                              </p:par>
                              <p:par>
                                <p:cTn id="346" presetID="2" presetClass="entr" presetSubtype="8" fill="hold" grpId="0" nodeType="withEffect">
                                  <p:stCondLst>
                                    <p:cond delay="0"/>
                                  </p:stCondLst>
                                  <p:childTnLst>
                                    <p:set>
                                      <p:cBhvr>
                                        <p:cTn id="347" dur="1" fill="hold">
                                          <p:stCondLst>
                                            <p:cond delay="0"/>
                                          </p:stCondLst>
                                        </p:cTn>
                                        <p:tgtEl>
                                          <p:spTgt spid="12"/>
                                        </p:tgtEl>
                                        <p:attrNameLst>
                                          <p:attrName>style.visibility</p:attrName>
                                        </p:attrNameLst>
                                      </p:cBhvr>
                                      <p:to>
                                        <p:strVal val="visible"/>
                                      </p:to>
                                    </p:set>
                                    <p:anim calcmode="lin" valueType="num">
                                      <p:cBhvr additive="base">
                                        <p:cTn id="348" dur="5000" fill="hold"/>
                                        <p:tgtEl>
                                          <p:spTgt spid="12"/>
                                        </p:tgtEl>
                                        <p:attrNameLst>
                                          <p:attrName>ppt_x</p:attrName>
                                        </p:attrNameLst>
                                      </p:cBhvr>
                                      <p:tavLst>
                                        <p:tav tm="0">
                                          <p:val>
                                            <p:strVal val="0-#ppt_w/2"/>
                                          </p:val>
                                        </p:tav>
                                        <p:tav tm="100000">
                                          <p:val>
                                            <p:strVal val="#ppt_x"/>
                                          </p:val>
                                        </p:tav>
                                      </p:tavLst>
                                    </p:anim>
                                    <p:anim calcmode="lin" valueType="num">
                                      <p:cBhvr additive="base">
                                        <p:cTn id="349" dur="5000" fill="hold"/>
                                        <p:tgtEl>
                                          <p:spTgt spid="12"/>
                                        </p:tgtEl>
                                        <p:attrNameLst>
                                          <p:attrName>ppt_y</p:attrName>
                                        </p:attrNameLst>
                                      </p:cBhvr>
                                      <p:tavLst>
                                        <p:tav tm="0">
                                          <p:val>
                                            <p:strVal val="#ppt_y"/>
                                          </p:val>
                                        </p:tav>
                                        <p:tav tm="100000">
                                          <p:val>
                                            <p:strVal val="#ppt_y"/>
                                          </p:val>
                                        </p:tav>
                                      </p:tavLst>
                                    </p:anim>
                                  </p:childTnLst>
                                </p:cTn>
                              </p:par>
                              <p:par>
                                <p:cTn id="350" presetID="2" presetClass="exit" presetSubtype="2" fill="hold" grpId="1" nodeType="withEffect">
                                  <p:stCondLst>
                                    <p:cond delay="0"/>
                                  </p:stCondLst>
                                  <p:childTnLst>
                                    <p:anim calcmode="lin" valueType="num">
                                      <p:cBhvr additive="base">
                                        <p:cTn id="351" dur="5000"/>
                                        <p:tgtEl>
                                          <p:spTgt spid="12"/>
                                        </p:tgtEl>
                                        <p:attrNameLst>
                                          <p:attrName>ppt_x</p:attrName>
                                        </p:attrNameLst>
                                      </p:cBhvr>
                                      <p:tavLst>
                                        <p:tav tm="0">
                                          <p:val>
                                            <p:strVal val="ppt_x"/>
                                          </p:val>
                                        </p:tav>
                                        <p:tav tm="100000">
                                          <p:val>
                                            <p:strVal val="1+ppt_w/2"/>
                                          </p:val>
                                        </p:tav>
                                      </p:tavLst>
                                    </p:anim>
                                    <p:anim calcmode="lin" valueType="num">
                                      <p:cBhvr additive="base">
                                        <p:cTn id="352" dur="5000"/>
                                        <p:tgtEl>
                                          <p:spTgt spid="12"/>
                                        </p:tgtEl>
                                        <p:attrNameLst>
                                          <p:attrName>ppt_y</p:attrName>
                                        </p:attrNameLst>
                                      </p:cBhvr>
                                      <p:tavLst>
                                        <p:tav tm="0">
                                          <p:val>
                                            <p:strVal val="ppt_y"/>
                                          </p:val>
                                        </p:tav>
                                        <p:tav tm="100000">
                                          <p:val>
                                            <p:strVal val="ppt_y"/>
                                          </p:val>
                                        </p:tav>
                                      </p:tavLst>
                                    </p:anim>
                                    <p:set>
                                      <p:cBhvr>
                                        <p:cTn id="353" dur="1" fill="hold">
                                          <p:stCondLst>
                                            <p:cond delay="4999"/>
                                          </p:stCondLst>
                                        </p:cTn>
                                        <p:tgtEl>
                                          <p:spTgt spid="12"/>
                                        </p:tgtEl>
                                        <p:attrNameLst>
                                          <p:attrName>style.visibility</p:attrName>
                                        </p:attrNameLst>
                                      </p:cBhvr>
                                      <p:to>
                                        <p:strVal val="hidden"/>
                                      </p:to>
                                    </p:set>
                                  </p:childTnLst>
                                </p:cTn>
                              </p:par>
                              <p:par>
                                <p:cTn id="354" presetID="3" presetClass="exit" presetSubtype="5" fill="hold" grpId="2" nodeType="withEffect">
                                  <p:stCondLst>
                                    <p:cond delay="0"/>
                                  </p:stCondLst>
                                  <p:childTnLst>
                                    <p:animEffect transition="out" filter="blinds(vertical)">
                                      <p:cBhvr>
                                        <p:cTn id="355" dur="5000"/>
                                        <p:tgtEl>
                                          <p:spTgt spid="12"/>
                                        </p:tgtEl>
                                      </p:cBhvr>
                                    </p:animEffect>
                                    <p:set>
                                      <p:cBhvr>
                                        <p:cTn id="356" dur="1" fill="hold">
                                          <p:stCondLst>
                                            <p:cond delay="4999"/>
                                          </p:stCondLst>
                                        </p:cTn>
                                        <p:tgtEl>
                                          <p:spTgt spid="12"/>
                                        </p:tgtEl>
                                        <p:attrNameLst>
                                          <p:attrName>style.visibility</p:attrName>
                                        </p:attrNameLst>
                                      </p:cBhvr>
                                      <p:to>
                                        <p:strVal val="hidden"/>
                                      </p:to>
                                    </p:set>
                                  </p:childTnLst>
                                </p:cTn>
                              </p:par>
                              <p:par>
                                <p:cTn id="357" presetID="2" presetClass="entr" presetSubtype="8" fill="hold" grpId="0" nodeType="withEffect">
                                  <p:stCondLst>
                                    <p:cond delay="0"/>
                                  </p:stCondLst>
                                  <p:childTnLst>
                                    <p:set>
                                      <p:cBhvr>
                                        <p:cTn id="358" dur="1" fill="hold">
                                          <p:stCondLst>
                                            <p:cond delay="0"/>
                                          </p:stCondLst>
                                        </p:cTn>
                                        <p:tgtEl>
                                          <p:spTgt spid="11"/>
                                        </p:tgtEl>
                                        <p:attrNameLst>
                                          <p:attrName>style.visibility</p:attrName>
                                        </p:attrNameLst>
                                      </p:cBhvr>
                                      <p:to>
                                        <p:strVal val="visible"/>
                                      </p:to>
                                    </p:set>
                                    <p:anim calcmode="lin" valueType="num">
                                      <p:cBhvr additive="base">
                                        <p:cTn id="359" dur="5000" fill="hold"/>
                                        <p:tgtEl>
                                          <p:spTgt spid="11"/>
                                        </p:tgtEl>
                                        <p:attrNameLst>
                                          <p:attrName>ppt_x</p:attrName>
                                        </p:attrNameLst>
                                      </p:cBhvr>
                                      <p:tavLst>
                                        <p:tav tm="0">
                                          <p:val>
                                            <p:strVal val="0-#ppt_w/2"/>
                                          </p:val>
                                        </p:tav>
                                        <p:tav tm="100000">
                                          <p:val>
                                            <p:strVal val="#ppt_x"/>
                                          </p:val>
                                        </p:tav>
                                      </p:tavLst>
                                    </p:anim>
                                    <p:anim calcmode="lin" valueType="num">
                                      <p:cBhvr additive="base">
                                        <p:cTn id="360" dur="5000" fill="hold"/>
                                        <p:tgtEl>
                                          <p:spTgt spid="11"/>
                                        </p:tgtEl>
                                        <p:attrNameLst>
                                          <p:attrName>ppt_y</p:attrName>
                                        </p:attrNameLst>
                                      </p:cBhvr>
                                      <p:tavLst>
                                        <p:tav tm="0">
                                          <p:val>
                                            <p:strVal val="#ppt_y"/>
                                          </p:val>
                                        </p:tav>
                                        <p:tav tm="100000">
                                          <p:val>
                                            <p:strVal val="#ppt_y"/>
                                          </p:val>
                                        </p:tav>
                                      </p:tavLst>
                                    </p:anim>
                                  </p:childTnLst>
                                </p:cTn>
                              </p:par>
                              <p:par>
                                <p:cTn id="361" presetID="2" presetClass="exit" presetSubtype="2" fill="hold" grpId="1" nodeType="withEffect">
                                  <p:stCondLst>
                                    <p:cond delay="0"/>
                                  </p:stCondLst>
                                  <p:childTnLst>
                                    <p:anim calcmode="lin" valueType="num">
                                      <p:cBhvr additive="base">
                                        <p:cTn id="362" dur="5000"/>
                                        <p:tgtEl>
                                          <p:spTgt spid="11"/>
                                        </p:tgtEl>
                                        <p:attrNameLst>
                                          <p:attrName>ppt_x</p:attrName>
                                        </p:attrNameLst>
                                      </p:cBhvr>
                                      <p:tavLst>
                                        <p:tav tm="0">
                                          <p:val>
                                            <p:strVal val="ppt_x"/>
                                          </p:val>
                                        </p:tav>
                                        <p:tav tm="100000">
                                          <p:val>
                                            <p:strVal val="1+ppt_w/2"/>
                                          </p:val>
                                        </p:tav>
                                      </p:tavLst>
                                    </p:anim>
                                    <p:anim calcmode="lin" valueType="num">
                                      <p:cBhvr additive="base">
                                        <p:cTn id="363" dur="5000"/>
                                        <p:tgtEl>
                                          <p:spTgt spid="11"/>
                                        </p:tgtEl>
                                        <p:attrNameLst>
                                          <p:attrName>ppt_y</p:attrName>
                                        </p:attrNameLst>
                                      </p:cBhvr>
                                      <p:tavLst>
                                        <p:tav tm="0">
                                          <p:val>
                                            <p:strVal val="ppt_y"/>
                                          </p:val>
                                        </p:tav>
                                        <p:tav tm="100000">
                                          <p:val>
                                            <p:strVal val="ppt_y"/>
                                          </p:val>
                                        </p:tav>
                                      </p:tavLst>
                                    </p:anim>
                                    <p:set>
                                      <p:cBhvr>
                                        <p:cTn id="364" dur="1" fill="hold">
                                          <p:stCondLst>
                                            <p:cond delay="4999"/>
                                          </p:stCondLst>
                                        </p:cTn>
                                        <p:tgtEl>
                                          <p:spTgt spid="11"/>
                                        </p:tgtEl>
                                        <p:attrNameLst>
                                          <p:attrName>style.visibility</p:attrName>
                                        </p:attrNameLst>
                                      </p:cBhvr>
                                      <p:to>
                                        <p:strVal val="hidden"/>
                                      </p:to>
                                    </p:set>
                                  </p:childTnLst>
                                </p:cTn>
                              </p:par>
                              <p:par>
                                <p:cTn id="365" presetID="3" presetClass="exit" presetSubtype="5" fill="hold" grpId="2" nodeType="withEffect">
                                  <p:stCondLst>
                                    <p:cond delay="0"/>
                                  </p:stCondLst>
                                  <p:childTnLst>
                                    <p:animEffect transition="out" filter="blinds(vertical)">
                                      <p:cBhvr>
                                        <p:cTn id="366" dur="5000"/>
                                        <p:tgtEl>
                                          <p:spTgt spid="11"/>
                                        </p:tgtEl>
                                      </p:cBhvr>
                                    </p:animEffect>
                                    <p:set>
                                      <p:cBhvr>
                                        <p:cTn id="367" dur="1" fill="hold">
                                          <p:stCondLst>
                                            <p:cond delay="4999"/>
                                          </p:stCondLst>
                                        </p:cTn>
                                        <p:tgtEl>
                                          <p:spTgt spid="11"/>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10"/>
                                        </p:tgtEl>
                                        <p:attrNameLst>
                                          <p:attrName>style.visibility</p:attrName>
                                        </p:attrNameLst>
                                      </p:cBhvr>
                                      <p:to>
                                        <p:strVal val="visible"/>
                                      </p:to>
                                    </p:set>
                                    <p:anim calcmode="lin" valueType="num">
                                      <p:cBhvr additive="base">
                                        <p:cTn id="370" dur="5000" fill="hold"/>
                                        <p:tgtEl>
                                          <p:spTgt spid="10"/>
                                        </p:tgtEl>
                                        <p:attrNameLst>
                                          <p:attrName>ppt_x</p:attrName>
                                        </p:attrNameLst>
                                      </p:cBhvr>
                                      <p:tavLst>
                                        <p:tav tm="0">
                                          <p:val>
                                            <p:strVal val="0-#ppt_w/2"/>
                                          </p:val>
                                        </p:tav>
                                        <p:tav tm="100000">
                                          <p:val>
                                            <p:strVal val="#ppt_x"/>
                                          </p:val>
                                        </p:tav>
                                      </p:tavLst>
                                    </p:anim>
                                    <p:anim calcmode="lin" valueType="num">
                                      <p:cBhvr additive="base">
                                        <p:cTn id="371" dur="5000" fill="hold"/>
                                        <p:tgtEl>
                                          <p:spTgt spid="10"/>
                                        </p:tgtEl>
                                        <p:attrNameLst>
                                          <p:attrName>ppt_y</p:attrName>
                                        </p:attrNameLst>
                                      </p:cBhvr>
                                      <p:tavLst>
                                        <p:tav tm="0">
                                          <p:val>
                                            <p:strVal val="#ppt_y"/>
                                          </p:val>
                                        </p:tav>
                                        <p:tav tm="100000">
                                          <p:val>
                                            <p:strVal val="#ppt_y"/>
                                          </p:val>
                                        </p:tav>
                                      </p:tavLst>
                                    </p:anim>
                                  </p:childTnLst>
                                </p:cTn>
                              </p:par>
                              <p:par>
                                <p:cTn id="372" presetID="2" presetClass="exit" presetSubtype="2" fill="hold" grpId="1" nodeType="withEffect">
                                  <p:stCondLst>
                                    <p:cond delay="0"/>
                                  </p:stCondLst>
                                  <p:childTnLst>
                                    <p:anim calcmode="lin" valueType="num">
                                      <p:cBhvr additive="base">
                                        <p:cTn id="373" dur="5000"/>
                                        <p:tgtEl>
                                          <p:spTgt spid="10"/>
                                        </p:tgtEl>
                                        <p:attrNameLst>
                                          <p:attrName>ppt_x</p:attrName>
                                        </p:attrNameLst>
                                      </p:cBhvr>
                                      <p:tavLst>
                                        <p:tav tm="0">
                                          <p:val>
                                            <p:strVal val="ppt_x"/>
                                          </p:val>
                                        </p:tav>
                                        <p:tav tm="100000">
                                          <p:val>
                                            <p:strVal val="1+ppt_w/2"/>
                                          </p:val>
                                        </p:tav>
                                      </p:tavLst>
                                    </p:anim>
                                    <p:anim calcmode="lin" valueType="num">
                                      <p:cBhvr additive="base">
                                        <p:cTn id="374" dur="5000"/>
                                        <p:tgtEl>
                                          <p:spTgt spid="10"/>
                                        </p:tgtEl>
                                        <p:attrNameLst>
                                          <p:attrName>ppt_y</p:attrName>
                                        </p:attrNameLst>
                                      </p:cBhvr>
                                      <p:tavLst>
                                        <p:tav tm="0">
                                          <p:val>
                                            <p:strVal val="ppt_y"/>
                                          </p:val>
                                        </p:tav>
                                        <p:tav tm="100000">
                                          <p:val>
                                            <p:strVal val="ppt_y"/>
                                          </p:val>
                                        </p:tav>
                                      </p:tavLst>
                                    </p:anim>
                                    <p:set>
                                      <p:cBhvr>
                                        <p:cTn id="375" dur="1" fill="hold">
                                          <p:stCondLst>
                                            <p:cond delay="4999"/>
                                          </p:stCondLst>
                                        </p:cTn>
                                        <p:tgtEl>
                                          <p:spTgt spid="10"/>
                                        </p:tgtEl>
                                        <p:attrNameLst>
                                          <p:attrName>style.visibility</p:attrName>
                                        </p:attrNameLst>
                                      </p:cBhvr>
                                      <p:to>
                                        <p:strVal val="hidden"/>
                                      </p:to>
                                    </p:set>
                                  </p:childTnLst>
                                </p:cTn>
                              </p:par>
                              <p:par>
                                <p:cTn id="376" presetID="3" presetClass="exit" presetSubtype="5" fill="hold" grpId="2" nodeType="withEffect">
                                  <p:stCondLst>
                                    <p:cond delay="0"/>
                                  </p:stCondLst>
                                  <p:childTnLst>
                                    <p:animEffect transition="out" filter="blinds(vertical)">
                                      <p:cBhvr>
                                        <p:cTn id="377" dur="5000"/>
                                        <p:tgtEl>
                                          <p:spTgt spid="10"/>
                                        </p:tgtEl>
                                      </p:cBhvr>
                                    </p:animEffect>
                                    <p:set>
                                      <p:cBhvr>
                                        <p:cTn id="378" dur="1" fill="hold">
                                          <p:stCondLst>
                                            <p:cond delay="4999"/>
                                          </p:stCondLst>
                                        </p:cTn>
                                        <p:tgtEl>
                                          <p:spTgt spid="10"/>
                                        </p:tgtEl>
                                        <p:attrNameLst>
                                          <p:attrName>style.visibility</p:attrName>
                                        </p:attrNameLst>
                                      </p:cBhvr>
                                      <p:to>
                                        <p:strVal val="hidden"/>
                                      </p:to>
                                    </p:set>
                                  </p:childTnLst>
                                </p:cTn>
                              </p:par>
                              <p:par>
                                <p:cTn id="379" presetID="2" presetClass="entr" presetSubtype="8" fill="hold" grpId="0" nodeType="withEffect">
                                  <p:stCondLst>
                                    <p:cond delay="0"/>
                                  </p:stCondLst>
                                  <p:childTnLst>
                                    <p:set>
                                      <p:cBhvr>
                                        <p:cTn id="380" dur="1" fill="hold">
                                          <p:stCondLst>
                                            <p:cond delay="0"/>
                                          </p:stCondLst>
                                        </p:cTn>
                                        <p:tgtEl>
                                          <p:spTgt spid="9"/>
                                        </p:tgtEl>
                                        <p:attrNameLst>
                                          <p:attrName>style.visibility</p:attrName>
                                        </p:attrNameLst>
                                      </p:cBhvr>
                                      <p:to>
                                        <p:strVal val="visible"/>
                                      </p:to>
                                    </p:set>
                                    <p:anim calcmode="lin" valueType="num">
                                      <p:cBhvr additive="base">
                                        <p:cTn id="381" dur="5000" fill="hold"/>
                                        <p:tgtEl>
                                          <p:spTgt spid="9"/>
                                        </p:tgtEl>
                                        <p:attrNameLst>
                                          <p:attrName>ppt_x</p:attrName>
                                        </p:attrNameLst>
                                      </p:cBhvr>
                                      <p:tavLst>
                                        <p:tav tm="0">
                                          <p:val>
                                            <p:strVal val="0-#ppt_w/2"/>
                                          </p:val>
                                        </p:tav>
                                        <p:tav tm="100000">
                                          <p:val>
                                            <p:strVal val="#ppt_x"/>
                                          </p:val>
                                        </p:tav>
                                      </p:tavLst>
                                    </p:anim>
                                    <p:anim calcmode="lin" valueType="num">
                                      <p:cBhvr additive="base">
                                        <p:cTn id="382" dur="5000" fill="hold"/>
                                        <p:tgtEl>
                                          <p:spTgt spid="9"/>
                                        </p:tgtEl>
                                        <p:attrNameLst>
                                          <p:attrName>ppt_y</p:attrName>
                                        </p:attrNameLst>
                                      </p:cBhvr>
                                      <p:tavLst>
                                        <p:tav tm="0">
                                          <p:val>
                                            <p:strVal val="#ppt_y"/>
                                          </p:val>
                                        </p:tav>
                                        <p:tav tm="100000">
                                          <p:val>
                                            <p:strVal val="#ppt_y"/>
                                          </p:val>
                                        </p:tav>
                                      </p:tavLst>
                                    </p:anim>
                                  </p:childTnLst>
                                </p:cTn>
                              </p:par>
                              <p:par>
                                <p:cTn id="383" presetID="2" presetClass="exit" presetSubtype="2" fill="hold" grpId="1" nodeType="withEffect">
                                  <p:stCondLst>
                                    <p:cond delay="0"/>
                                  </p:stCondLst>
                                  <p:childTnLst>
                                    <p:anim calcmode="lin" valueType="num">
                                      <p:cBhvr additive="base">
                                        <p:cTn id="384" dur="5000"/>
                                        <p:tgtEl>
                                          <p:spTgt spid="9"/>
                                        </p:tgtEl>
                                        <p:attrNameLst>
                                          <p:attrName>ppt_x</p:attrName>
                                        </p:attrNameLst>
                                      </p:cBhvr>
                                      <p:tavLst>
                                        <p:tav tm="0">
                                          <p:val>
                                            <p:strVal val="ppt_x"/>
                                          </p:val>
                                        </p:tav>
                                        <p:tav tm="100000">
                                          <p:val>
                                            <p:strVal val="1+ppt_w/2"/>
                                          </p:val>
                                        </p:tav>
                                      </p:tavLst>
                                    </p:anim>
                                    <p:anim calcmode="lin" valueType="num">
                                      <p:cBhvr additive="base">
                                        <p:cTn id="385" dur="5000"/>
                                        <p:tgtEl>
                                          <p:spTgt spid="9"/>
                                        </p:tgtEl>
                                        <p:attrNameLst>
                                          <p:attrName>ppt_y</p:attrName>
                                        </p:attrNameLst>
                                      </p:cBhvr>
                                      <p:tavLst>
                                        <p:tav tm="0">
                                          <p:val>
                                            <p:strVal val="ppt_y"/>
                                          </p:val>
                                        </p:tav>
                                        <p:tav tm="100000">
                                          <p:val>
                                            <p:strVal val="ppt_y"/>
                                          </p:val>
                                        </p:tav>
                                      </p:tavLst>
                                    </p:anim>
                                    <p:set>
                                      <p:cBhvr>
                                        <p:cTn id="386" dur="1" fill="hold">
                                          <p:stCondLst>
                                            <p:cond delay="4999"/>
                                          </p:stCondLst>
                                        </p:cTn>
                                        <p:tgtEl>
                                          <p:spTgt spid="9"/>
                                        </p:tgtEl>
                                        <p:attrNameLst>
                                          <p:attrName>style.visibility</p:attrName>
                                        </p:attrNameLst>
                                      </p:cBhvr>
                                      <p:to>
                                        <p:strVal val="hidden"/>
                                      </p:to>
                                    </p:set>
                                  </p:childTnLst>
                                </p:cTn>
                              </p:par>
                              <p:par>
                                <p:cTn id="387" presetID="3" presetClass="exit" presetSubtype="5" fill="hold" grpId="2" nodeType="withEffect">
                                  <p:stCondLst>
                                    <p:cond delay="0"/>
                                  </p:stCondLst>
                                  <p:childTnLst>
                                    <p:animEffect transition="out" filter="blinds(vertical)">
                                      <p:cBhvr>
                                        <p:cTn id="388" dur="5000"/>
                                        <p:tgtEl>
                                          <p:spTgt spid="9"/>
                                        </p:tgtEl>
                                      </p:cBhvr>
                                    </p:animEffect>
                                    <p:set>
                                      <p:cBhvr>
                                        <p:cTn id="389" dur="1" fill="hold">
                                          <p:stCondLst>
                                            <p:cond delay="4999"/>
                                          </p:stCondLst>
                                        </p:cTn>
                                        <p:tgtEl>
                                          <p:spTgt spid="9"/>
                                        </p:tgtEl>
                                        <p:attrNameLst>
                                          <p:attrName>style.visibility</p:attrName>
                                        </p:attrNameLst>
                                      </p:cBhvr>
                                      <p:to>
                                        <p:strVal val="hidden"/>
                                      </p:to>
                                    </p:set>
                                  </p:childTnLst>
                                </p:cTn>
                              </p:par>
                              <p:par>
                                <p:cTn id="390" presetID="2" presetClass="entr" presetSubtype="8" fill="hold" grpId="0" nodeType="withEffect">
                                  <p:stCondLst>
                                    <p:cond delay="0"/>
                                  </p:stCondLst>
                                  <p:childTnLst>
                                    <p:set>
                                      <p:cBhvr>
                                        <p:cTn id="391" dur="1" fill="hold">
                                          <p:stCondLst>
                                            <p:cond delay="0"/>
                                          </p:stCondLst>
                                        </p:cTn>
                                        <p:tgtEl>
                                          <p:spTgt spid="8"/>
                                        </p:tgtEl>
                                        <p:attrNameLst>
                                          <p:attrName>style.visibility</p:attrName>
                                        </p:attrNameLst>
                                      </p:cBhvr>
                                      <p:to>
                                        <p:strVal val="visible"/>
                                      </p:to>
                                    </p:set>
                                    <p:anim calcmode="lin" valueType="num">
                                      <p:cBhvr additive="base">
                                        <p:cTn id="392" dur="5000" fill="hold"/>
                                        <p:tgtEl>
                                          <p:spTgt spid="8"/>
                                        </p:tgtEl>
                                        <p:attrNameLst>
                                          <p:attrName>ppt_x</p:attrName>
                                        </p:attrNameLst>
                                      </p:cBhvr>
                                      <p:tavLst>
                                        <p:tav tm="0">
                                          <p:val>
                                            <p:strVal val="0-#ppt_w/2"/>
                                          </p:val>
                                        </p:tav>
                                        <p:tav tm="100000">
                                          <p:val>
                                            <p:strVal val="#ppt_x"/>
                                          </p:val>
                                        </p:tav>
                                      </p:tavLst>
                                    </p:anim>
                                    <p:anim calcmode="lin" valueType="num">
                                      <p:cBhvr additive="base">
                                        <p:cTn id="393" dur="5000" fill="hold"/>
                                        <p:tgtEl>
                                          <p:spTgt spid="8"/>
                                        </p:tgtEl>
                                        <p:attrNameLst>
                                          <p:attrName>ppt_y</p:attrName>
                                        </p:attrNameLst>
                                      </p:cBhvr>
                                      <p:tavLst>
                                        <p:tav tm="0">
                                          <p:val>
                                            <p:strVal val="#ppt_y"/>
                                          </p:val>
                                        </p:tav>
                                        <p:tav tm="100000">
                                          <p:val>
                                            <p:strVal val="#ppt_y"/>
                                          </p:val>
                                        </p:tav>
                                      </p:tavLst>
                                    </p:anim>
                                  </p:childTnLst>
                                </p:cTn>
                              </p:par>
                              <p:par>
                                <p:cTn id="394" presetID="2" presetClass="exit" presetSubtype="2" fill="hold" grpId="1" nodeType="withEffect">
                                  <p:stCondLst>
                                    <p:cond delay="0"/>
                                  </p:stCondLst>
                                  <p:childTnLst>
                                    <p:anim calcmode="lin" valueType="num">
                                      <p:cBhvr additive="base">
                                        <p:cTn id="395" dur="5000"/>
                                        <p:tgtEl>
                                          <p:spTgt spid="8"/>
                                        </p:tgtEl>
                                        <p:attrNameLst>
                                          <p:attrName>ppt_x</p:attrName>
                                        </p:attrNameLst>
                                      </p:cBhvr>
                                      <p:tavLst>
                                        <p:tav tm="0">
                                          <p:val>
                                            <p:strVal val="ppt_x"/>
                                          </p:val>
                                        </p:tav>
                                        <p:tav tm="100000">
                                          <p:val>
                                            <p:strVal val="1+ppt_w/2"/>
                                          </p:val>
                                        </p:tav>
                                      </p:tavLst>
                                    </p:anim>
                                    <p:anim calcmode="lin" valueType="num">
                                      <p:cBhvr additive="base">
                                        <p:cTn id="396" dur="5000"/>
                                        <p:tgtEl>
                                          <p:spTgt spid="8"/>
                                        </p:tgtEl>
                                        <p:attrNameLst>
                                          <p:attrName>ppt_y</p:attrName>
                                        </p:attrNameLst>
                                      </p:cBhvr>
                                      <p:tavLst>
                                        <p:tav tm="0">
                                          <p:val>
                                            <p:strVal val="ppt_y"/>
                                          </p:val>
                                        </p:tav>
                                        <p:tav tm="100000">
                                          <p:val>
                                            <p:strVal val="ppt_y"/>
                                          </p:val>
                                        </p:tav>
                                      </p:tavLst>
                                    </p:anim>
                                    <p:set>
                                      <p:cBhvr>
                                        <p:cTn id="397" dur="1" fill="hold">
                                          <p:stCondLst>
                                            <p:cond delay="4999"/>
                                          </p:stCondLst>
                                        </p:cTn>
                                        <p:tgtEl>
                                          <p:spTgt spid="8"/>
                                        </p:tgtEl>
                                        <p:attrNameLst>
                                          <p:attrName>style.visibility</p:attrName>
                                        </p:attrNameLst>
                                      </p:cBhvr>
                                      <p:to>
                                        <p:strVal val="hidden"/>
                                      </p:to>
                                    </p:set>
                                  </p:childTnLst>
                                </p:cTn>
                              </p:par>
                              <p:par>
                                <p:cTn id="398" presetID="3" presetClass="exit" presetSubtype="5" fill="hold" grpId="2" nodeType="withEffect">
                                  <p:stCondLst>
                                    <p:cond delay="0"/>
                                  </p:stCondLst>
                                  <p:childTnLst>
                                    <p:animEffect transition="out" filter="blinds(vertical)">
                                      <p:cBhvr>
                                        <p:cTn id="399" dur="5000"/>
                                        <p:tgtEl>
                                          <p:spTgt spid="8"/>
                                        </p:tgtEl>
                                      </p:cBhvr>
                                    </p:animEffect>
                                    <p:set>
                                      <p:cBhvr>
                                        <p:cTn id="400" dur="1" fill="hold">
                                          <p:stCondLst>
                                            <p:cond delay="4999"/>
                                          </p:stCondLst>
                                        </p:cTn>
                                        <p:tgtEl>
                                          <p:spTgt spid="8"/>
                                        </p:tgtEl>
                                        <p:attrNameLst>
                                          <p:attrName>style.visibility</p:attrName>
                                        </p:attrNameLst>
                                      </p:cBhvr>
                                      <p:to>
                                        <p:strVal val="hidden"/>
                                      </p:to>
                                    </p:set>
                                  </p:childTnLst>
                                </p:cTn>
                              </p:par>
                              <p:par>
                                <p:cTn id="401" presetID="2" presetClass="entr" presetSubtype="8" fill="hold" grpId="0" nodeType="withEffect">
                                  <p:stCondLst>
                                    <p:cond delay="0"/>
                                  </p:stCondLst>
                                  <p:childTnLst>
                                    <p:set>
                                      <p:cBhvr>
                                        <p:cTn id="402" dur="1" fill="hold">
                                          <p:stCondLst>
                                            <p:cond delay="0"/>
                                          </p:stCondLst>
                                        </p:cTn>
                                        <p:tgtEl>
                                          <p:spTgt spid="7"/>
                                        </p:tgtEl>
                                        <p:attrNameLst>
                                          <p:attrName>style.visibility</p:attrName>
                                        </p:attrNameLst>
                                      </p:cBhvr>
                                      <p:to>
                                        <p:strVal val="visible"/>
                                      </p:to>
                                    </p:set>
                                    <p:anim calcmode="lin" valueType="num">
                                      <p:cBhvr additive="base">
                                        <p:cTn id="403" dur="5000" fill="hold"/>
                                        <p:tgtEl>
                                          <p:spTgt spid="7"/>
                                        </p:tgtEl>
                                        <p:attrNameLst>
                                          <p:attrName>ppt_x</p:attrName>
                                        </p:attrNameLst>
                                      </p:cBhvr>
                                      <p:tavLst>
                                        <p:tav tm="0">
                                          <p:val>
                                            <p:strVal val="0-#ppt_w/2"/>
                                          </p:val>
                                        </p:tav>
                                        <p:tav tm="100000">
                                          <p:val>
                                            <p:strVal val="#ppt_x"/>
                                          </p:val>
                                        </p:tav>
                                      </p:tavLst>
                                    </p:anim>
                                    <p:anim calcmode="lin" valueType="num">
                                      <p:cBhvr additive="base">
                                        <p:cTn id="404" dur="5000" fill="hold"/>
                                        <p:tgtEl>
                                          <p:spTgt spid="7"/>
                                        </p:tgtEl>
                                        <p:attrNameLst>
                                          <p:attrName>ppt_y</p:attrName>
                                        </p:attrNameLst>
                                      </p:cBhvr>
                                      <p:tavLst>
                                        <p:tav tm="0">
                                          <p:val>
                                            <p:strVal val="#ppt_y"/>
                                          </p:val>
                                        </p:tav>
                                        <p:tav tm="100000">
                                          <p:val>
                                            <p:strVal val="#ppt_y"/>
                                          </p:val>
                                        </p:tav>
                                      </p:tavLst>
                                    </p:anim>
                                  </p:childTnLst>
                                </p:cTn>
                              </p:par>
                              <p:par>
                                <p:cTn id="405" presetID="2" presetClass="exit" presetSubtype="2" fill="hold" grpId="1" nodeType="withEffect">
                                  <p:stCondLst>
                                    <p:cond delay="0"/>
                                  </p:stCondLst>
                                  <p:childTnLst>
                                    <p:anim calcmode="lin" valueType="num">
                                      <p:cBhvr additive="base">
                                        <p:cTn id="406" dur="5000"/>
                                        <p:tgtEl>
                                          <p:spTgt spid="7"/>
                                        </p:tgtEl>
                                        <p:attrNameLst>
                                          <p:attrName>ppt_x</p:attrName>
                                        </p:attrNameLst>
                                      </p:cBhvr>
                                      <p:tavLst>
                                        <p:tav tm="0">
                                          <p:val>
                                            <p:strVal val="ppt_x"/>
                                          </p:val>
                                        </p:tav>
                                        <p:tav tm="100000">
                                          <p:val>
                                            <p:strVal val="1+ppt_w/2"/>
                                          </p:val>
                                        </p:tav>
                                      </p:tavLst>
                                    </p:anim>
                                    <p:anim calcmode="lin" valueType="num">
                                      <p:cBhvr additive="base">
                                        <p:cTn id="407" dur="5000"/>
                                        <p:tgtEl>
                                          <p:spTgt spid="7"/>
                                        </p:tgtEl>
                                        <p:attrNameLst>
                                          <p:attrName>ppt_y</p:attrName>
                                        </p:attrNameLst>
                                      </p:cBhvr>
                                      <p:tavLst>
                                        <p:tav tm="0">
                                          <p:val>
                                            <p:strVal val="ppt_y"/>
                                          </p:val>
                                        </p:tav>
                                        <p:tav tm="100000">
                                          <p:val>
                                            <p:strVal val="ppt_y"/>
                                          </p:val>
                                        </p:tav>
                                      </p:tavLst>
                                    </p:anim>
                                    <p:set>
                                      <p:cBhvr>
                                        <p:cTn id="408" dur="1" fill="hold">
                                          <p:stCondLst>
                                            <p:cond delay="4999"/>
                                          </p:stCondLst>
                                        </p:cTn>
                                        <p:tgtEl>
                                          <p:spTgt spid="7"/>
                                        </p:tgtEl>
                                        <p:attrNameLst>
                                          <p:attrName>style.visibility</p:attrName>
                                        </p:attrNameLst>
                                      </p:cBhvr>
                                      <p:to>
                                        <p:strVal val="hidden"/>
                                      </p:to>
                                    </p:set>
                                  </p:childTnLst>
                                </p:cTn>
                              </p:par>
                              <p:par>
                                <p:cTn id="409" presetID="3" presetClass="exit" presetSubtype="5" fill="hold" grpId="2" nodeType="withEffect">
                                  <p:stCondLst>
                                    <p:cond delay="0"/>
                                  </p:stCondLst>
                                  <p:childTnLst>
                                    <p:animEffect transition="out" filter="blinds(vertical)">
                                      <p:cBhvr>
                                        <p:cTn id="410" dur="5000"/>
                                        <p:tgtEl>
                                          <p:spTgt spid="7"/>
                                        </p:tgtEl>
                                      </p:cBhvr>
                                    </p:animEffect>
                                    <p:set>
                                      <p:cBhvr>
                                        <p:cTn id="411" dur="1" fill="hold">
                                          <p:stCondLst>
                                            <p:cond delay="4999"/>
                                          </p:stCondLst>
                                        </p:cTn>
                                        <p:tgtEl>
                                          <p:spTgt spid="7"/>
                                        </p:tgtEl>
                                        <p:attrNameLst>
                                          <p:attrName>style.visibility</p:attrName>
                                        </p:attrNameLst>
                                      </p:cBhvr>
                                      <p:to>
                                        <p:strVal val="hidden"/>
                                      </p:to>
                                    </p:set>
                                  </p:childTnLst>
                                </p:cTn>
                              </p:par>
                              <p:par>
                                <p:cTn id="412" presetID="2" presetClass="entr" presetSubtype="8" fill="hold" grpId="0" nodeType="withEffect">
                                  <p:stCondLst>
                                    <p:cond delay="0"/>
                                  </p:stCondLst>
                                  <p:childTnLst>
                                    <p:set>
                                      <p:cBhvr>
                                        <p:cTn id="413" dur="1" fill="hold">
                                          <p:stCondLst>
                                            <p:cond delay="0"/>
                                          </p:stCondLst>
                                        </p:cTn>
                                        <p:tgtEl>
                                          <p:spTgt spid="6"/>
                                        </p:tgtEl>
                                        <p:attrNameLst>
                                          <p:attrName>style.visibility</p:attrName>
                                        </p:attrNameLst>
                                      </p:cBhvr>
                                      <p:to>
                                        <p:strVal val="visible"/>
                                      </p:to>
                                    </p:set>
                                    <p:anim calcmode="lin" valueType="num">
                                      <p:cBhvr additive="base">
                                        <p:cTn id="414" dur="5000" fill="hold"/>
                                        <p:tgtEl>
                                          <p:spTgt spid="6"/>
                                        </p:tgtEl>
                                        <p:attrNameLst>
                                          <p:attrName>ppt_x</p:attrName>
                                        </p:attrNameLst>
                                      </p:cBhvr>
                                      <p:tavLst>
                                        <p:tav tm="0">
                                          <p:val>
                                            <p:strVal val="0-#ppt_w/2"/>
                                          </p:val>
                                        </p:tav>
                                        <p:tav tm="100000">
                                          <p:val>
                                            <p:strVal val="#ppt_x"/>
                                          </p:val>
                                        </p:tav>
                                      </p:tavLst>
                                    </p:anim>
                                    <p:anim calcmode="lin" valueType="num">
                                      <p:cBhvr additive="base">
                                        <p:cTn id="415" dur="5000" fill="hold"/>
                                        <p:tgtEl>
                                          <p:spTgt spid="6"/>
                                        </p:tgtEl>
                                        <p:attrNameLst>
                                          <p:attrName>ppt_y</p:attrName>
                                        </p:attrNameLst>
                                      </p:cBhvr>
                                      <p:tavLst>
                                        <p:tav tm="0">
                                          <p:val>
                                            <p:strVal val="#ppt_y"/>
                                          </p:val>
                                        </p:tav>
                                        <p:tav tm="100000">
                                          <p:val>
                                            <p:strVal val="#ppt_y"/>
                                          </p:val>
                                        </p:tav>
                                      </p:tavLst>
                                    </p:anim>
                                  </p:childTnLst>
                                </p:cTn>
                              </p:par>
                              <p:par>
                                <p:cTn id="416" presetID="2" presetClass="exit" presetSubtype="2" fill="hold" grpId="1" nodeType="withEffect">
                                  <p:stCondLst>
                                    <p:cond delay="0"/>
                                  </p:stCondLst>
                                  <p:childTnLst>
                                    <p:anim calcmode="lin" valueType="num">
                                      <p:cBhvr additive="base">
                                        <p:cTn id="417" dur="5000"/>
                                        <p:tgtEl>
                                          <p:spTgt spid="6"/>
                                        </p:tgtEl>
                                        <p:attrNameLst>
                                          <p:attrName>ppt_x</p:attrName>
                                        </p:attrNameLst>
                                      </p:cBhvr>
                                      <p:tavLst>
                                        <p:tav tm="0">
                                          <p:val>
                                            <p:strVal val="ppt_x"/>
                                          </p:val>
                                        </p:tav>
                                        <p:tav tm="100000">
                                          <p:val>
                                            <p:strVal val="1+ppt_w/2"/>
                                          </p:val>
                                        </p:tav>
                                      </p:tavLst>
                                    </p:anim>
                                    <p:anim calcmode="lin" valueType="num">
                                      <p:cBhvr additive="base">
                                        <p:cTn id="418" dur="5000"/>
                                        <p:tgtEl>
                                          <p:spTgt spid="6"/>
                                        </p:tgtEl>
                                        <p:attrNameLst>
                                          <p:attrName>ppt_y</p:attrName>
                                        </p:attrNameLst>
                                      </p:cBhvr>
                                      <p:tavLst>
                                        <p:tav tm="0">
                                          <p:val>
                                            <p:strVal val="ppt_y"/>
                                          </p:val>
                                        </p:tav>
                                        <p:tav tm="100000">
                                          <p:val>
                                            <p:strVal val="ppt_y"/>
                                          </p:val>
                                        </p:tav>
                                      </p:tavLst>
                                    </p:anim>
                                    <p:set>
                                      <p:cBhvr>
                                        <p:cTn id="419" dur="1" fill="hold">
                                          <p:stCondLst>
                                            <p:cond delay="4999"/>
                                          </p:stCondLst>
                                        </p:cTn>
                                        <p:tgtEl>
                                          <p:spTgt spid="6"/>
                                        </p:tgtEl>
                                        <p:attrNameLst>
                                          <p:attrName>style.visibility</p:attrName>
                                        </p:attrNameLst>
                                      </p:cBhvr>
                                      <p:to>
                                        <p:strVal val="hidden"/>
                                      </p:to>
                                    </p:set>
                                  </p:childTnLst>
                                </p:cTn>
                              </p:par>
                              <p:par>
                                <p:cTn id="420" presetID="3" presetClass="exit" presetSubtype="5" fill="hold" grpId="2" nodeType="withEffect">
                                  <p:stCondLst>
                                    <p:cond delay="0"/>
                                  </p:stCondLst>
                                  <p:childTnLst>
                                    <p:animEffect transition="out" filter="blinds(vertical)">
                                      <p:cBhvr>
                                        <p:cTn id="421" dur="5000"/>
                                        <p:tgtEl>
                                          <p:spTgt spid="6"/>
                                        </p:tgtEl>
                                      </p:cBhvr>
                                    </p:animEffect>
                                    <p:set>
                                      <p:cBhvr>
                                        <p:cTn id="422" dur="1" fill="hold">
                                          <p:stCondLst>
                                            <p:cond delay="4999"/>
                                          </p:stCondLst>
                                        </p:cTn>
                                        <p:tgtEl>
                                          <p:spTgt spid="6"/>
                                        </p:tgtEl>
                                        <p:attrNameLst>
                                          <p:attrName>style.visibility</p:attrName>
                                        </p:attrNameLst>
                                      </p:cBhvr>
                                      <p:to>
                                        <p:strVal val="hidden"/>
                                      </p:to>
                                    </p:set>
                                  </p:childTnLst>
                                </p:cTn>
                              </p:par>
                              <p:par>
                                <p:cTn id="423" presetID="2" presetClass="entr" presetSubtype="8" fill="hold" grpId="0" nodeType="withEffect">
                                  <p:stCondLst>
                                    <p:cond delay="0"/>
                                  </p:stCondLst>
                                  <p:childTnLst>
                                    <p:set>
                                      <p:cBhvr>
                                        <p:cTn id="424" dur="1" fill="hold">
                                          <p:stCondLst>
                                            <p:cond delay="0"/>
                                          </p:stCondLst>
                                        </p:cTn>
                                        <p:tgtEl>
                                          <p:spTgt spid="5"/>
                                        </p:tgtEl>
                                        <p:attrNameLst>
                                          <p:attrName>style.visibility</p:attrName>
                                        </p:attrNameLst>
                                      </p:cBhvr>
                                      <p:to>
                                        <p:strVal val="visible"/>
                                      </p:to>
                                    </p:set>
                                    <p:anim calcmode="lin" valueType="num">
                                      <p:cBhvr additive="base">
                                        <p:cTn id="425" dur="5000" fill="hold"/>
                                        <p:tgtEl>
                                          <p:spTgt spid="5"/>
                                        </p:tgtEl>
                                        <p:attrNameLst>
                                          <p:attrName>ppt_x</p:attrName>
                                        </p:attrNameLst>
                                      </p:cBhvr>
                                      <p:tavLst>
                                        <p:tav tm="0">
                                          <p:val>
                                            <p:strVal val="0-#ppt_w/2"/>
                                          </p:val>
                                        </p:tav>
                                        <p:tav tm="100000">
                                          <p:val>
                                            <p:strVal val="#ppt_x"/>
                                          </p:val>
                                        </p:tav>
                                      </p:tavLst>
                                    </p:anim>
                                    <p:anim calcmode="lin" valueType="num">
                                      <p:cBhvr additive="base">
                                        <p:cTn id="426" dur="5000" fill="hold"/>
                                        <p:tgtEl>
                                          <p:spTgt spid="5"/>
                                        </p:tgtEl>
                                        <p:attrNameLst>
                                          <p:attrName>ppt_y</p:attrName>
                                        </p:attrNameLst>
                                      </p:cBhvr>
                                      <p:tavLst>
                                        <p:tav tm="0">
                                          <p:val>
                                            <p:strVal val="#ppt_y"/>
                                          </p:val>
                                        </p:tav>
                                        <p:tav tm="100000">
                                          <p:val>
                                            <p:strVal val="#ppt_y"/>
                                          </p:val>
                                        </p:tav>
                                      </p:tavLst>
                                    </p:anim>
                                  </p:childTnLst>
                                </p:cTn>
                              </p:par>
                              <p:par>
                                <p:cTn id="427" presetID="2" presetClass="exit" presetSubtype="2" fill="hold" grpId="1" nodeType="withEffect">
                                  <p:stCondLst>
                                    <p:cond delay="0"/>
                                  </p:stCondLst>
                                  <p:childTnLst>
                                    <p:anim calcmode="lin" valueType="num">
                                      <p:cBhvr additive="base">
                                        <p:cTn id="428" dur="5000"/>
                                        <p:tgtEl>
                                          <p:spTgt spid="5"/>
                                        </p:tgtEl>
                                        <p:attrNameLst>
                                          <p:attrName>ppt_x</p:attrName>
                                        </p:attrNameLst>
                                      </p:cBhvr>
                                      <p:tavLst>
                                        <p:tav tm="0">
                                          <p:val>
                                            <p:strVal val="ppt_x"/>
                                          </p:val>
                                        </p:tav>
                                        <p:tav tm="100000">
                                          <p:val>
                                            <p:strVal val="1+ppt_w/2"/>
                                          </p:val>
                                        </p:tav>
                                      </p:tavLst>
                                    </p:anim>
                                    <p:anim calcmode="lin" valueType="num">
                                      <p:cBhvr additive="base">
                                        <p:cTn id="429" dur="5000"/>
                                        <p:tgtEl>
                                          <p:spTgt spid="5"/>
                                        </p:tgtEl>
                                        <p:attrNameLst>
                                          <p:attrName>ppt_y</p:attrName>
                                        </p:attrNameLst>
                                      </p:cBhvr>
                                      <p:tavLst>
                                        <p:tav tm="0">
                                          <p:val>
                                            <p:strVal val="ppt_y"/>
                                          </p:val>
                                        </p:tav>
                                        <p:tav tm="100000">
                                          <p:val>
                                            <p:strVal val="ppt_y"/>
                                          </p:val>
                                        </p:tav>
                                      </p:tavLst>
                                    </p:anim>
                                    <p:set>
                                      <p:cBhvr>
                                        <p:cTn id="430" dur="1" fill="hold">
                                          <p:stCondLst>
                                            <p:cond delay="4999"/>
                                          </p:stCondLst>
                                        </p:cTn>
                                        <p:tgtEl>
                                          <p:spTgt spid="5"/>
                                        </p:tgtEl>
                                        <p:attrNameLst>
                                          <p:attrName>style.visibility</p:attrName>
                                        </p:attrNameLst>
                                      </p:cBhvr>
                                      <p:to>
                                        <p:strVal val="hidden"/>
                                      </p:to>
                                    </p:set>
                                  </p:childTnLst>
                                </p:cTn>
                              </p:par>
                              <p:par>
                                <p:cTn id="431" presetID="3" presetClass="exit" presetSubtype="5" fill="hold" grpId="2" nodeType="withEffect">
                                  <p:stCondLst>
                                    <p:cond delay="0"/>
                                  </p:stCondLst>
                                  <p:childTnLst>
                                    <p:animEffect transition="out" filter="blinds(vertical)">
                                      <p:cBhvr>
                                        <p:cTn id="432" dur="5000"/>
                                        <p:tgtEl>
                                          <p:spTgt spid="5"/>
                                        </p:tgtEl>
                                      </p:cBhvr>
                                    </p:animEffect>
                                    <p:set>
                                      <p:cBhvr>
                                        <p:cTn id="433" dur="1" fill="hold">
                                          <p:stCondLst>
                                            <p:cond delay="4999"/>
                                          </p:stCondLst>
                                        </p:cTn>
                                        <p:tgtEl>
                                          <p:spTgt spid="5"/>
                                        </p:tgtEl>
                                        <p:attrNameLst>
                                          <p:attrName>style.visibility</p:attrName>
                                        </p:attrNameLst>
                                      </p:cBhvr>
                                      <p:to>
                                        <p:strVal val="hidden"/>
                                      </p:to>
                                    </p:set>
                                  </p:childTnLst>
                                </p:cTn>
                              </p:par>
                              <p:par>
                                <p:cTn id="434" presetID="2" presetClass="entr" presetSubtype="8" fill="hold" grpId="0" nodeType="withEffect">
                                  <p:stCondLst>
                                    <p:cond delay="0"/>
                                  </p:stCondLst>
                                  <p:childTnLst>
                                    <p:set>
                                      <p:cBhvr>
                                        <p:cTn id="435" dur="1" fill="hold">
                                          <p:stCondLst>
                                            <p:cond delay="0"/>
                                          </p:stCondLst>
                                        </p:cTn>
                                        <p:tgtEl>
                                          <p:spTgt spid="4"/>
                                        </p:tgtEl>
                                        <p:attrNameLst>
                                          <p:attrName>style.visibility</p:attrName>
                                        </p:attrNameLst>
                                      </p:cBhvr>
                                      <p:to>
                                        <p:strVal val="visible"/>
                                      </p:to>
                                    </p:set>
                                    <p:anim calcmode="lin" valueType="num">
                                      <p:cBhvr additive="base">
                                        <p:cTn id="436" dur="5000" fill="hold"/>
                                        <p:tgtEl>
                                          <p:spTgt spid="4"/>
                                        </p:tgtEl>
                                        <p:attrNameLst>
                                          <p:attrName>ppt_x</p:attrName>
                                        </p:attrNameLst>
                                      </p:cBhvr>
                                      <p:tavLst>
                                        <p:tav tm="0">
                                          <p:val>
                                            <p:strVal val="0-#ppt_w/2"/>
                                          </p:val>
                                        </p:tav>
                                        <p:tav tm="100000">
                                          <p:val>
                                            <p:strVal val="#ppt_x"/>
                                          </p:val>
                                        </p:tav>
                                      </p:tavLst>
                                    </p:anim>
                                    <p:anim calcmode="lin" valueType="num">
                                      <p:cBhvr additive="base">
                                        <p:cTn id="437" dur="5000" fill="hold"/>
                                        <p:tgtEl>
                                          <p:spTgt spid="4"/>
                                        </p:tgtEl>
                                        <p:attrNameLst>
                                          <p:attrName>ppt_y</p:attrName>
                                        </p:attrNameLst>
                                      </p:cBhvr>
                                      <p:tavLst>
                                        <p:tav tm="0">
                                          <p:val>
                                            <p:strVal val="#ppt_y"/>
                                          </p:val>
                                        </p:tav>
                                        <p:tav tm="100000">
                                          <p:val>
                                            <p:strVal val="#ppt_y"/>
                                          </p:val>
                                        </p:tav>
                                      </p:tavLst>
                                    </p:anim>
                                  </p:childTnLst>
                                </p:cTn>
                              </p:par>
                              <p:par>
                                <p:cTn id="438" presetID="2" presetClass="exit" presetSubtype="2" fill="hold" grpId="1" nodeType="withEffect">
                                  <p:stCondLst>
                                    <p:cond delay="0"/>
                                  </p:stCondLst>
                                  <p:childTnLst>
                                    <p:anim calcmode="lin" valueType="num">
                                      <p:cBhvr additive="base">
                                        <p:cTn id="439" dur="5000"/>
                                        <p:tgtEl>
                                          <p:spTgt spid="4"/>
                                        </p:tgtEl>
                                        <p:attrNameLst>
                                          <p:attrName>ppt_x</p:attrName>
                                        </p:attrNameLst>
                                      </p:cBhvr>
                                      <p:tavLst>
                                        <p:tav tm="0">
                                          <p:val>
                                            <p:strVal val="ppt_x"/>
                                          </p:val>
                                        </p:tav>
                                        <p:tav tm="100000">
                                          <p:val>
                                            <p:strVal val="1+ppt_w/2"/>
                                          </p:val>
                                        </p:tav>
                                      </p:tavLst>
                                    </p:anim>
                                    <p:anim calcmode="lin" valueType="num">
                                      <p:cBhvr additive="base">
                                        <p:cTn id="440" dur="5000"/>
                                        <p:tgtEl>
                                          <p:spTgt spid="4"/>
                                        </p:tgtEl>
                                        <p:attrNameLst>
                                          <p:attrName>ppt_y</p:attrName>
                                        </p:attrNameLst>
                                      </p:cBhvr>
                                      <p:tavLst>
                                        <p:tav tm="0">
                                          <p:val>
                                            <p:strVal val="ppt_y"/>
                                          </p:val>
                                        </p:tav>
                                        <p:tav tm="100000">
                                          <p:val>
                                            <p:strVal val="ppt_y"/>
                                          </p:val>
                                        </p:tav>
                                      </p:tavLst>
                                    </p:anim>
                                    <p:set>
                                      <p:cBhvr>
                                        <p:cTn id="441" dur="1" fill="hold">
                                          <p:stCondLst>
                                            <p:cond delay="4999"/>
                                          </p:stCondLst>
                                        </p:cTn>
                                        <p:tgtEl>
                                          <p:spTgt spid="4"/>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5000"/>
                                        <p:tgtEl>
                                          <p:spTgt spid="4"/>
                                        </p:tgtEl>
                                      </p:cBhvr>
                                    </p:animEffect>
                                    <p:set>
                                      <p:cBhvr>
                                        <p:cTn id="444" dur="1" fill="hold">
                                          <p:stCondLst>
                                            <p:cond delay="4999"/>
                                          </p:stCondLst>
                                        </p:cTn>
                                        <p:tgtEl>
                                          <p:spTgt spid="4"/>
                                        </p:tgtEl>
                                        <p:attrNameLst>
                                          <p:attrName>style.visibility</p:attrName>
                                        </p:attrNameLst>
                                      </p:cBhvr>
                                      <p:to>
                                        <p:strVal val="hidden"/>
                                      </p:to>
                                    </p:set>
                                  </p:childTnLst>
                                </p:cTn>
                              </p:par>
                              <p:par>
                                <p:cTn id="445" presetID="2" presetClass="entr" presetSubtype="8" fill="hold" grpId="0" nodeType="withEffect">
                                  <p:stCondLst>
                                    <p:cond delay="0"/>
                                  </p:stCondLst>
                                  <p:childTnLst>
                                    <p:set>
                                      <p:cBhvr>
                                        <p:cTn id="446" dur="1" fill="hold">
                                          <p:stCondLst>
                                            <p:cond delay="0"/>
                                          </p:stCondLst>
                                        </p:cTn>
                                        <p:tgtEl>
                                          <p:spTgt spid="3"/>
                                        </p:tgtEl>
                                        <p:attrNameLst>
                                          <p:attrName>style.visibility</p:attrName>
                                        </p:attrNameLst>
                                      </p:cBhvr>
                                      <p:to>
                                        <p:strVal val="visible"/>
                                      </p:to>
                                    </p:set>
                                    <p:anim calcmode="lin" valueType="num">
                                      <p:cBhvr additive="base">
                                        <p:cTn id="447" dur="5000" fill="hold"/>
                                        <p:tgtEl>
                                          <p:spTgt spid="3"/>
                                        </p:tgtEl>
                                        <p:attrNameLst>
                                          <p:attrName>ppt_x</p:attrName>
                                        </p:attrNameLst>
                                      </p:cBhvr>
                                      <p:tavLst>
                                        <p:tav tm="0">
                                          <p:val>
                                            <p:strVal val="0-#ppt_w/2"/>
                                          </p:val>
                                        </p:tav>
                                        <p:tav tm="100000">
                                          <p:val>
                                            <p:strVal val="#ppt_x"/>
                                          </p:val>
                                        </p:tav>
                                      </p:tavLst>
                                    </p:anim>
                                    <p:anim calcmode="lin" valueType="num">
                                      <p:cBhvr additive="base">
                                        <p:cTn id="448" dur="5000" fill="hold"/>
                                        <p:tgtEl>
                                          <p:spTgt spid="3"/>
                                        </p:tgtEl>
                                        <p:attrNameLst>
                                          <p:attrName>ppt_y</p:attrName>
                                        </p:attrNameLst>
                                      </p:cBhvr>
                                      <p:tavLst>
                                        <p:tav tm="0">
                                          <p:val>
                                            <p:strVal val="#ppt_y"/>
                                          </p:val>
                                        </p:tav>
                                        <p:tav tm="100000">
                                          <p:val>
                                            <p:strVal val="#ppt_y"/>
                                          </p:val>
                                        </p:tav>
                                      </p:tavLst>
                                    </p:anim>
                                  </p:childTnLst>
                                </p:cTn>
                              </p:par>
                              <p:par>
                                <p:cTn id="449" presetID="2" presetClass="exit" presetSubtype="2" fill="hold" grpId="1" nodeType="withEffect">
                                  <p:stCondLst>
                                    <p:cond delay="0"/>
                                  </p:stCondLst>
                                  <p:childTnLst>
                                    <p:anim calcmode="lin" valueType="num">
                                      <p:cBhvr additive="base">
                                        <p:cTn id="450" dur="5000"/>
                                        <p:tgtEl>
                                          <p:spTgt spid="3"/>
                                        </p:tgtEl>
                                        <p:attrNameLst>
                                          <p:attrName>ppt_x</p:attrName>
                                        </p:attrNameLst>
                                      </p:cBhvr>
                                      <p:tavLst>
                                        <p:tav tm="0">
                                          <p:val>
                                            <p:strVal val="ppt_x"/>
                                          </p:val>
                                        </p:tav>
                                        <p:tav tm="100000">
                                          <p:val>
                                            <p:strVal val="1+ppt_w/2"/>
                                          </p:val>
                                        </p:tav>
                                      </p:tavLst>
                                    </p:anim>
                                    <p:anim calcmode="lin" valueType="num">
                                      <p:cBhvr additive="base">
                                        <p:cTn id="451" dur="5000"/>
                                        <p:tgtEl>
                                          <p:spTgt spid="3"/>
                                        </p:tgtEl>
                                        <p:attrNameLst>
                                          <p:attrName>ppt_y</p:attrName>
                                        </p:attrNameLst>
                                      </p:cBhvr>
                                      <p:tavLst>
                                        <p:tav tm="0">
                                          <p:val>
                                            <p:strVal val="ppt_y"/>
                                          </p:val>
                                        </p:tav>
                                        <p:tav tm="100000">
                                          <p:val>
                                            <p:strVal val="ppt_y"/>
                                          </p:val>
                                        </p:tav>
                                      </p:tavLst>
                                    </p:anim>
                                    <p:set>
                                      <p:cBhvr>
                                        <p:cTn id="452" dur="1" fill="hold">
                                          <p:stCondLst>
                                            <p:cond delay="4999"/>
                                          </p:stCondLst>
                                        </p:cTn>
                                        <p:tgtEl>
                                          <p:spTgt spid="3"/>
                                        </p:tgtEl>
                                        <p:attrNameLst>
                                          <p:attrName>style.visibility</p:attrName>
                                        </p:attrNameLst>
                                      </p:cBhvr>
                                      <p:to>
                                        <p:strVal val="hidden"/>
                                      </p:to>
                                    </p:set>
                                  </p:childTnLst>
                                </p:cTn>
                              </p:par>
                              <p:par>
                                <p:cTn id="453" presetID="3" presetClass="exit" presetSubtype="5" fill="hold" grpId="2" nodeType="withEffect">
                                  <p:stCondLst>
                                    <p:cond delay="0"/>
                                  </p:stCondLst>
                                  <p:childTnLst>
                                    <p:animEffect transition="out" filter="blinds(vertical)">
                                      <p:cBhvr>
                                        <p:cTn id="454" dur="5000"/>
                                        <p:tgtEl>
                                          <p:spTgt spid="3"/>
                                        </p:tgtEl>
                                      </p:cBhvr>
                                    </p:animEffect>
                                    <p:set>
                                      <p:cBhvr>
                                        <p:cTn id="455" dur="1" fill="hold">
                                          <p:stCondLst>
                                            <p:cond delay="4999"/>
                                          </p:stCondLst>
                                        </p:cTn>
                                        <p:tgtEl>
                                          <p:spTgt spid="3"/>
                                        </p:tgtEl>
                                        <p:attrNameLst>
                                          <p:attrName>style.visibility</p:attrName>
                                        </p:attrNameLst>
                                      </p:cBhvr>
                                      <p:to>
                                        <p:strVal val="hidden"/>
                                      </p:to>
                                    </p:set>
                                  </p:childTnLst>
                                </p:cTn>
                              </p:par>
                              <p:par>
                                <p:cTn id="456" presetID="2" presetClass="entr" presetSubtype="8" fill="hold" grpId="0" nodeType="withEffect">
                                  <p:stCondLst>
                                    <p:cond delay="0"/>
                                  </p:stCondLst>
                                  <p:childTnLst>
                                    <p:set>
                                      <p:cBhvr>
                                        <p:cTn id="457" dur="1" fill="hold">
                                          <p:stCondLst>
                                            <p:cond delay="0"/>
                                          </p:stCondLst>
                                        </p:cTn>
                                        <p:tgtEl>
                                          <p:spTgt spid="2"/>
                                        </p:tgtEl>
                                        <p:attrNameLst>
                                          <p:attrName>style.visibility</p:attrName>
                                        </p:attrNameLst>
                                      </p:cBhvr>
                                      <p:to>
                                        <p:strVal val="visible"/>
                                      </p:to>
                                    </p:set>
                                    <p:anim calcmode="lin" valueType="num">
                                      <p:cBhvr additive="base">
                                        <p:cTn id="458" dur="5000" fill="hold"/>
                                        <p:tgtEl>
                                          <p:spTgt spid="2"/>
                                        </p:tgtEl>
                                        <p:attrNameLst>
                                          <p:attrName>ppt_x</p:attrName>
                                        </p:attrNameLst>
                                      </p:cBhvr>
                                      <p:tavLst>
                                        <p:tav tm="0">
                                          <p:val>
                                            <p:strVal val="0-#ppt_w/2"/>
                                          </p:val>
                                        </p:tav>
                                        <p:tav tm="100000">
                                          <p:val>
                                            <p:strVal val="#ppt_x"/>
                                          </p:val>
                                        </p:tav>
                                      </p:tavLst>
                                    </p:anim>
                                    <p:anim calcmode="lin" valueType="num">
                                      <p:cBhvr additive="base">
                                        <p:cTn id="459" dur="5000" fill="hold"/>
                                        <p:tgtEl>
                                          <p:spTgt spid="2"/>
                                        </p:tgtEl>
                                        <p:attrNameLst>
                                          <p:attrName>ppt_y</p:attrName>
                                        </p:attrNameLst>
                                      </p:cBhvr>
                                      <p:tavLst>
                                        <p:tav tm="0">
                                          <p:val>
                                            <p:strVal val="#ppt_y"/>
                                          </p:val>
                                        </p:tav>
                                        <p:tav tm="100000">
                                          <p:val>
                                            <p:strVal val="#ppt_y"/>
                                          </p:val>
                                        </p:tav>
                                      </p:tavLst>
                                    </p:anim>
                                  </p:childTnLst>
                                </p:cTn>
                              </p:par>
                              <p:par>
                                <p:cTn id="460" presetID="2" presetClass="exit" presetSubtype="2" fill="hold" grpId="1" nodeType="withEffect">
                                  <p:stCondLst>
                                    <p:cond delay="0"/>
                                  </p:stCondLst>
                                  <p:childTnLst>
                                    <p:anim calcmode="lin" valueType="num">
                                      <p:cBhvr additive="base">
                                        <p:cTn id="461" dur="5000"/>
                                        <p:tgtEl>
                                          <p:spTgt spid="2"/>
                                        </p:tgtEl>
                                        <p:attrNameLst>
                                          <p:attrName>ppt_x</p:attrName>
                                        </p:attrNameLst>
                                      </p:cBhvr>
                                      <p:tavLst>
                                        <p:tav tm="0">
                                          <p:val>
                                            <p:strVal val="ppt_x"/>
                                          </p:val>
                                        </p:tav>
                                        <p:tav tm="100000">
                                          <p:val>
                                            <p:strVal val="1+ppt_w/2"/>
                                          </p:val>
                                        </p:tav>
                                      </p:tavLst>
                                    </p:anim>
                                    <p:anim calcmode="lin" valueType="num">
                                      <p:cBhvr additive="base">
                                        <p:cTn id="462" dur="5000"/>
                                        <p:tgtEl>
                                          <p:spTgt spid="2"/>
                                        </p:tgtEl>
                                        <p:attrNameLst>
                                          <p:attrName>ppt_y</p:attrName>
                                        </p:attrNameLst>
                                      </p:cBhvr>
                                      <p:tavLst>
                                        <p:tav tm="0">
                                          <p:val>
                                            <p:strVal val="ppt_y"/>
                                          </p:val>
                                        </p:tav>
                                        <p:tav tm="100000">
                                          <p:val>
                                            <p:strVal val="ppt_y"/>
                                          </p:val>
                                        </p:tav>
                                      </p:tavLst>
                                    </p:anim>
                                    <p:set>
                                      <p:cBhvr>
                                        <p:cTn id="463" dur="1" fill="hold">
                                          <p:stCondLst>
                                            <p:cond delay="4999"/>
                                          </p:stCondLst>
                                        </p:cTn>
                                        <p:tgtEl>
                                          <p:spTgt spid="2"/>
                                        </p:tgtEl>
                                        <p:attrNameLst>
                                          <p:attrName>style.visibility</p:attrName>
                                        </p:attrNameLst>
                                      </p:cBhvr>
                                      <p:to>
                                        <p:strVal val="hidden"/>
                                      </p:to>
                                    </p:set>
                                  </p:childTnLst>
                                </p:cTn>
                              </p:par>
                              <p:par>
                                <p:cTn id="464" presetID="3" presetClass="exit" presetSubtype="5" fill="hold" grpId="2" nodeType="withEffect">
                                  <p:stCondLst>
                                    <p:cond delay="0"/>
                                  </p:stCondLst>
                                  <p:childTnLst>
                                    <p:animEffect transition="out" filter="blinds(vertical)">
                                      <p:cBhvr>
                                        <p:cTn id="465" dur="5000"/>
                                        <p:tgtEl>
                                          <p:spTgt spid="2"/>
                                        </p:tgtEl>
                                      </p:cBhvr>
                                    </p:animEffect>
                                    <p:set>
                                      <p:cBhvr>
                                        <p:cTn id="466" dur="1" fill="hold">
                                          <p:stCondLst>
                                            <p:cond delay="4999"/>
                                          </p:stCondLst>
                                        </p:cTn>
                                        <p:tgtEl>
                                          <p:spTgt spid="2"/>
                                        </p:tgtEl>
                                        <p:attrNameLst>
                                          <p:attrName>style.visibility</p:attrName>
                                        </p:attrNameLst>
                                      </p:cBhvr>
                                      <p:to>
                                        <p:strVal val="hidden"/>
                                      </p:to>
                                    </p:set>
                                  </p:childTnLst>
                                </p:cTn>
                              </p:par>
                              <p:par>
                                <p:cTn id="467" presetID="2" presetClass="entr" presetSubtype="8" fill="hold" grpId="0" nodeType="withEffect">
                                  <p:stCondLst>
                                    <p:cond delay="0"/>
                                  </p:stCondLst>
                                  <p:childTnLst>
                                    <p:set>
                                      <p:cBhvr>
                                        <p:cTn id="468" dur="1" fill="hold">
                                          <p:stCondLst>
                                            <p:cond delay="0"/>
                                          </p:stCondLst>
                                        </p:cTn>
                                        <p:tgtEl>
                                          <p:spTgt spid="87"/>
                                        </p:tgtEl>
                                        <p:attrNameLst>
                                          <p:attrName>style.visibility</p:attrName>
                                        </p:attrNameLst>
                                      </p:cBhvr>
                                      <p:to>
                                        <p:strVal val="visible"/>
                                      </p:to>
                                    </p:set>
                                    <p:anim calcmode="lin" valueType="num">
                                      <p:cBhvr additive="base">
                                        <p:cTn id="469" dur="5000" fill="hold"/>
                                        <p:tgtEl>
                                          <p:spTgt spid="87"/>
                                        </p:tgtEl>
                                        <p:attrNameLst>
                                          <p:attrName>ppt_x</p:attrName>
                                        </p:attrNameLst>
                                      </p:cBhvr>
                                      <p:tavLst>
                                        <p:tav tm="0">
                                          <p:val>
                                            <p:strVal val="0-#ppt_w/2"/>
                                          </p:val>
                                        </p:tav>
                                        <p:tav tm="100000">
                                          <p:val>
                                            <p:strVal val="#ppt_x"/>
                                          </p:val>
                                        </p:tav>
                                      </p:tavLst>
                                    </p:anim>
                                    <p:anim calcmode="lin" valueType="num">
                                      <p:cBhvr additive="base">
                                        <p:cTn id="470" dur="5000" fill="hold"/>
                                        <p:tgtEl>
                                          <p:spTgt spid="87"/>
                                        </p:tgtEl>
                                        <p:attrNameLst>
                                          <p:attrName>ppt_y</p:attrName>
                                        </p:attrNameLst>
                                      </p:cBhvr>
                                      <p:tavLst>
                                        <p:tav tm="0">
                                          <p:val>
                                            <p:strVal val="#ppt_y"/>
                                          </p:val>
                                        </p:tav>
                                        <p:tav tm="100000">
                                          <p:val>
                                            <p:strVal val="#ppt_y"/>
                                          </p:val>
                                        </p:tav>
                                      </p:tavLst>
                                    </p:anim>
                                  </p:childTnLst>
                                </p:cTn>
                              </p:par>
                              <p:par>
                                <p:cTn id="471" presetID="2" presetClass="exit" presetSubtype="8" fill="hold" grpId="1" nodeType="withEffect">
                                  <p:stCondLst>
                                    <p:cond delay="0"/>
                                  </p:stCondLst>
                                  <p:childTnLst>
                                    <p:anim calcmode="lin" valueType="num">
                                      <p:cBhvr additive="base">
                                        <p:cTn id="472" dur="5000"/>
                                        <p:tgtEl>
                                          <p:spTgt spid="87"/>
                                        </p:tgtEl>
                                        <p:attrNameLst>
                                          <p:attrName>ppt_x</p:attrName>
                                        </p:attrNameLst>
                                      </p:cBhvr>
                                      <p:tavLst>
                                        <p:tav tm="0">
                                          <p:val>
                                            <p:strVal val="ppt_x"/>
                                          </p:val>
                                        </p:tav>
                                        <p:tav tm="100000">
                                          <p:val>
                                            <p:strVal val="0-ppt_w/2"/>
                                          </p:val>
                                        </p:tav>
                                      </p:tavLst>
                                    </p:anim>
                                    <p:anim calcmode="lin" valueType="num">
                                      <p:cBhvr additive="base">
                                        <p:cTn id="473" dur="5000"/>
                                        <p:tgtEl>
                                          <p:spTgt spid="87"/>
                                        </p:tgtEl>
                                        <p:attrNameLst>
                                          <p:attrName>ppt_y</p:attrName>
                                        </p:attrNameLst>
                                      </p:cBhvr>
                                      <p:tavLst>
                                        <p:tav tm="0">
                                          <p:val>
                                            <p:strVal val="ppt_y"/>
                                          </p:val>
                                        </p:tav>
                                        <p:tav tm="100000">
                                          <p:val>
                                            <p:strVal val="ppt_y"/>
                                          </p:val>
                                        </p:tav>
                                      </p:tavLst>
                                    </p:anim>
                                    <p:set>
                                      <p:cBhvr>
                                        <p:cTn id="474" dur="1" fill="hold">
                                          <p:stCondLst>
                                            <p:cond delay="4999"/>
                                          </p:stCondLst>
                                        </p:cTn>
                                        <p:tgtEl>
                                          <p:spTgt spid="87"/>
                                        </p:tgtEl>
                                        <p:attrNameLst>
                                          <p:attrName>style.visibility</p:attrName>
                                        </p:attrNameLst>
                                      </p:cBhvr>
                                      <p:to>
                                        <p:strVal val="hidden"/>
                                      </p:to>
                                    </p:set>
                                  </p:childTnLst>
                                </p:cTn>
                              </p:par>
                              <p:par>
                                <p:cTn id="475" presetID="3" presetClass="exit" presetSubtype="5" fill="hold" grpId="2" nodeType="withEffect">
                                  <p:stCondLst>
                                    <p:cond delay="0"/>
                                  </p:stCondLst>
                                  <p:childTnLst>
                                    <p:animEffect transition="out" filter="blinds(vertical)">
                                      <p:cBhvr>
                                        <p:cTn id="476" dur="5000"/>
                                        <p:tgtEl>
                                          <p:spTgt spid="87"/>
                                        </p:tgtEl>
                                      </p:cBhvr>
                                    </p:animEffect>
                                    <p:set>
                                      <p:cBhvr>
                                        <p:cTn id="477" dur="1" fill="hold">
                                          <p:stCondLst>
                                            <p:cond delay="4999"/>
                                          </p:stCondLst>
                                        </p:cTn>
                                        <p:tgtEl>
                                          <p:spTgt spid="87"/>
                                        </p:tgtEl>
                                        <p:attrNameLst>
                                          <p:attrName>style.visibility</p:attrName>
                                        </p:attrNameLst>
                                      </p:cBhvr>
                                      <p:to>
                                        <p:strVal val="hidden"/>
                                      </p:to>
                                    </p:set>
                                  </p:childTnLst>
                                </p:cTn>
                              </p:par>
                              <p:par>
                                <p:cTn id="478" presetID="2" presetClass="entr" presetSubtype="8" fill="hold" grpId="0" nodeType="withEffect">
                                  <p:stCondLst>
                                    <p:cond delay="0"/>
                                  </p:stCondLst>
                                  <p:childTnLst>
                                    <p:set>
                                      <p:cBhvr>
                                        <p:cTn id="479" dur="1" fill="hold">
                                          <p:stCondLst>
                                            <p:cond delay="0"/>
                                          </p:stCondLst>
                                        </p:cTn>
                                        <p:tgtEl>
                                          <p:spTgt spid="86"/>
                                        </p:tgtEl>
                                        <p:attrNameLst>
                                          <p:attrName>style.visibility</p:attrName>
                                        </p:attrNameLst>
                                      </p:cBhvr>
                                      <p:to>
                                        <p:strVal val="visible"/>
                                      </p:to>
                                    </p:set>
                                    <p:anim calcmode="lin" valueType="num">
                                      <p:cBhvr additive="base">
                                        <p:cTn id="480" dur="5000" fill="hold"/>
                                        <p:tgtEl>
                                          <p:spTgt spid="86"/>
                                        </p:tgtEl>
                                        <p:attrNameLst>
                                          <p:attrName>ppt_x</p:attrName>
                                        </p:attrNameLst>
                                      </p:cBhvr>
                                      <p:tavLst>
                                        <p:tav tm="0">
                                          <p:val>
                                            <p:strVal val="0-#ppt_w/2"/>
                                          </p:val>
                                        </p:tav>
                                        <p:tav tm="100000">
                                          <p:val>
                                            <p:strVal val="#ppt_x"/>
                                          </p:val>
                                        </p:tav>
                                      </p:tavLst>
                                    </p:anim>
                                    <p:anim calcmode="lin" valueType="num">
                                      <p:cBhvr additive="base">
                                        <p:cTn id="481" dur="5000" fill="hold"/>
                                        <p:tgtEl>
                                          <p:spTgt spid="86"/>
                                        </p:tgtEl>
                                        <p:attrNameLst>
                                          <p:attrName>ppt_y</p:attrName>
                                        </p:attrNameLst>
                                      </p:cBhvr>
                                      <p:tavLst>
                                        <p:tav tm="0">
                                          <p:val>
                                            <p:strVal val="#ppt_y"/>
                                          </p:val>
                                        </p:tav>
                                        <p:tav tm="100000">
                                          <p:val>
                                            <p:strVal val="#ppt_y"/>
                                          </p:val>
                                        </p:tav>
                                      </p:tavLst>
                                    </p:anim>
                                  </p:childTnLst>
                                </p:cTn>
                              </p:par>
                              <p:par>
                                <p:cTn id="482" presetID="2" presetClass="exit" presetSubtype="8" fill="hold" grpId="1" nodeType="withEffect">
                                  <p:stCondLst>
                                    <p:cond delay="0"/>
                                  </p:stCondLst>
                                  <p:childTnLst>
                                    <p:anim calcmode="lin" valueType="num">
                                      <p:cBhvr additive="base">
                                        <p:cTn id="483" dur="5000"/>
                                        <p:tgtEl>
                                          <p:spTgt spid="86"/>
                                        </p:tgtEl>
                                        <p:attrNameLst>
                                          <p:attrName>ppt_x</p:attrName>
                                        </p:attrNameLst>
                                      </p:cBhvr>
                                      <p:tavLst>
                                        <p:tav tm="0">
                                          <p:val>
                                            <p:strVal val="ppt_x"/>
                                          </p:val>
                                        </p:tav>
                                        <p:tav tm="100000">
                                          <p:val>
                                            <p:strVal val="0-ppt_w/2"/>
                                          </p:val>
                                        </p:tav>
                                      </p:tavLst>
                                    </p:anim>
                                    <p:anim calcmode="lin" valueType="num">
                                      <p:cBhvr additive="base">
                                        <p:cTn id="484" dur="5000"/>
                                        <p:tgtEl>
                                          <p:spTgt spid="86"/>
                                        </p:tgtEl>
                                        <p:attrNameLst>
                                          <p:attrName>ppt_y</p:attrName>
                                        </p:attrNameLst>
                                      </p:cBhvr>
                                      <p:tavLst>
                                        <p:tav tm="0">
                                          <p:val>
                                            <p:strVal val="ppt_y"/>
                                          </p:val>
                                        </p:tav>
                                        <p:tav tm="100000">
                                          <p:val>
                                            <p:strVal val="ppt_y"/>
                                          </p:val>
                                        </p:tav>
                                      </p:tavLst>
                                    </p:anim>
                                    <p:set>
                                      <p:cBhvr>
                                        <p:cTn id="485" dur="1" fill="hold">
                                          <p:stCondLst>
                                            <p:cond delay="4999"/>
                                          </p:stCondLst>
                                        </p:cTn>
                                        <p:tgtEl>
                                          <p:spTgt spid="86"/>
                                        </p:tgtEl>
                                        <p:attrNameLst>
                                          <p:attrName>style.visibility</p:attrName>
                                        </p:attrNameLst>
                                      </p:cBhvr>
                                      <p:to>
                                        <p:strVal val="hidden"/>
                                      </p:to>
                                    </p:set>
                                  </p:childTnLst>
                                </p:cTn>
                              </p:par>
                              <p:par>
                                <p:cTn id="486" presetID="3" presetClass="exit" presetSubtype="5" fill="hold" grpId="2" nodeType="withEffect">
                                  <p:stCondLst>
                                    <p:cond delay="0"/>
                                  </p:stCondLst>
                                  <p:childTnLst>
                                    <p:animEffect transition="out" filter="blinds(vertical)">
                                      <p:cBhvr>
                                        <p:cTn id="487" dur="5000"/>
                                        <p:tgtEl>
                                          <p:spTgt spid="86"/>
                                        </p:tgtEl>
                                      </p:cBhvr>
                                    </p:animEffect>
                                    <p:set>
                                      <p:cBhvr>
                                        <p:cTn id="488" dur="1" fill="hold">
                                          <p:stCondLst>
                                            <p:cond delay="4999"/>
                                          </p:stCondLst>
                                        </p:cTn>
                                        <p:tgtEl>
                                          <p:spTgt spid="86"/>
                                        </p:tgtEl>
                                        <p:attrNameLst>
                                          <p:attrName>style.visibility</p:attrName>
                                        </p:attrNameLst>
                                      </p:cBhvr>
                                      <p:to>
                                        <p:strVal val="hidden"/>
                                      </p:to>
                                    </p:set>
                                  </p:childTnLst>
                                </p:cTn>
                              </p:par>
                              <p:par>
                                <p:cTn id="489" presetID="2" presetClass="entr" presetSubtype="8" fill="hold" grpId="0" nodeType="withEffect">
                                  <p:stCondLst>
                                    <p:cond delay="0"/>
                                  </p:stCondLst>
                                  <p:childTnLst>
                                    <p:set>
                                      <p:cBhvr>
                                        <p:cTn id="490" dur="1" fill="hold">
                                          <p:stCondLst>
                                            <p:cond delay="0"/>
                                          </p:stCondLst>
                                        </p:cTn>
                                        <p:tgtEl>
                                          <p:spTgt spid="85"/>
                                        </p:tgtEl>
                                        <p:attrNameLst>
                                          <p:attrName>style.visibility</p:attrName>
                                        </p:attrNameLst>
                                      </p:cBhvr>
                                      <p:to>
                                        <p:strVal val="visible"/>
                                      </p:to>
                                    </p:set>
                                    <p:anim calcmode="lin" valueType="num">
                                      <p:cBhvr additive="base">
                                        <p:cTn id="491" dur="5000" fill="hold"/>
                                        <p:tgtEl>
                                          <p:spTgt spid="85"/>
                                        </p:tgtEl>
                                        <p:attrNameLst>
                                          <p:attrName>ppt_x</p:attrName>
                                        </p:attrNameLst>
                                      </p:cBhvr>
                                      <p:tavLst>
                                        <p:tav tm="0">
                                          <p:val>
                                            <p:strVal val="0-#ppt_w/2"/>
                                          </p:val>
                                        </p:tav>
                                        <p:tav tm="100000">
                                          <p:val>
                                            <p:strVal val="#ppt_x"/>
                                          </p:val>
                                        </p:tav>
                                      </p:tavLst>
                                    </p:anim>
                                    <p:anim calcmode="lin" valueType="num">
                                      <p:cBhvr additive="base">
                                        <p:cTn id="492" dur="5000" fill="hold"/>
                                        <p:tgtEl>
                                          <p:spTgt spid="85"/>
                                        </p:tgtEl>
                                        <p:attrNameLst>
                                          <p:attrName>ppt_y</p:attrName>
                                        </p:attrNameLst>
                                      </p:cBhvr>
                                      <p:tavLst>
                                        <p:tav tm="0">
                                          <p:val>
                                            <p:strVal val="#ppt_y"/>
                                          </p:val>
                                        </p:tav>
                                        <p:tav tm="100000">
                                          <p:val>
                                            <p:strVal val="#ppt_y"/>
                                          </p:val>
                                        </p:tav>
                                      </p:tavLst>
                                    </p:anim>
                                  </p:childTnLst>
                                </p:cTn>
                              </p:par>
                              <p:par>
                                <p:cTn id="493" presetID="2" presetClass="exit" presetSubtype="8" fill="hold" grpId="1" nodeType="withEffect">
                                  <p:stCondLst>
                                    <p:cond delay="0"/>
                                  </p:stCondLst>
                                  <p:childTnLst>
                                    <p:anim calcmode="lin" valueType="num">
                                      <p:cBhvr additive="base">
                                        <p:cTn id="494" dur="5000"/>
                                        <p:tgtEl>
                                          <p:spTgt spid="85"/>
                                        </p:tgtEl>
                                        <p:attrNameLst>
                                          <p:attrName>ppt_x</p:attrName>
                                        </p:attrNameLst>
                                      </p:cBhvr>
                                      <p:tavLst>
                                        <p:tav tm="0">
                                          <p:val>
                                            <p:strVal val="ppt_x"/>
                                          </p:val>
                                        </p:tav>
                                        <p:tav tm="100000">
                                          <p:val>
                                            <p:strVal val="0-ppt_w/2"/>
                                          </p:val>
                                        </p:tav>
                                      </p:tavLst>
                                    </p:anim>
                                    <p:anim calcmode="lin" valueType="num">
                                      <p:cBhvr additive="base">
                                        <p:cTn id="495" dur="5000"/>
                                        <p:tgtEl>
                                          <p:spTgt spid="85"/>
                                        </p:tgtEl>
                                        <p:attrNameLst>
                                          <p:attrName>ppt_y</p:attrName>
                                        </p:attrNameLst>
                                      </p:cBhvr>
                                      <p:tavLst>
                                        <p:tav tm="0">
                                          <p:val>
                                            <p:strVal val="ppt_y"/>
                                          </p:val>
                                        </p:tav>
                                        <p:tav tm="100000">
                                          <p:val>
                                            <p:strVal val="ppt_y"/>
                                          </p:val>
                                        </p:tav>
                                      </p:tavLst>
                                    </p:anim>
                                    <p:set>
                                      <p:cBhvr>
                                        <p:cTn id="496" dur="1" fill="hold">
                                          <p:stCondLst>
                                            <p:cond delay="4999"/>
                                          </p:stCondLst>
                                        </p:cTn>
                                        <p:tgtEl>
                                          <p:spTgt spid="85"/>
                                        </p:tgtEl>
                                        <p:attrNameLst>
                                          <p:attrName>style.visibility</p:attrName>
                                        </p:attrNameLst>
                                      </p:cBhvr>
                                      <p:to>
                                        <p:strVal val="hidden"/>
                                      </p:to>
                                    </p:set>
                                  </p:childTnLst>
                                </p:cTn>
                              </p:par>
                              <p:par>
                                <p:cTn id="497" presetID="3" presetClass="exit" presetSubtype="5" fill="hold" grpId="2" nodeType="withEffect">
                                  <p:stCondLst>
                                    <p:cond delay="0"/>
                                  </p:stCondLst>
                                  <p:childTnLst>
                                    <p:animEffect transition="out" filter="blinds(vertical)">
                                      <p:cBhvr>
                                        <p:cTn id="498" dur="5000"/>
                                        <p:tgtEl>
                                          <p:spTgt spid="85"/>
                                        </p:tgtEl>
                                      </p:cBhvr>
                                    </p:animEffect>
                                    <p:set>
                                      <p:cBhvr>
                                        <p:cTn id="499" dur="1" fill="hold">
                                          <p:stCondLst>
                                            <p:cond delay="4999"/>
                                          </p:stCondLst>
                                        </p:cTn>
                                        <p:tgtEl>
                                          <p:spTgt spid="85"/>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84"/>
                                        </p:tgtEl>
                                        <p:attrNameLst>
                                          <p:attrName>style.visibility</p:attrName>
                                        </p:attrNameLst>
                                      </p:cBhvr>
                                      <p:to>
                                        <p:strVal val="visible"/>
                                      </p:to>
                                    </p:set>
                                    <p:anim calcmode="lin" valueType="num">
                                      <p:cBhvr additive="base">
                                        <p:cTn id="502" dur="5000" fill="hold"/>
                                        <p:tgtEl>
                                          <p:spTgt spid="84"/>
                                        </p:tgtEl>
                                        <p:attrNameLst>
                                          <p:attrName>ppt_x</p:attrName>
                                        </p:attrNameLst>
                                      </p:cBhvr>
                                      <p:tavLst>
                                        <p:tav tm="0">
                                          <p:val>
                                            <p:strVal val="0-#ppt_w/2"/>
                                          </p:val>
                                        </p:tav>
                                        <p:tav tm="100000">
                                          <p:val>
                                            <p:strVal val="#ppt_x"/>
                                          </p:val>
                                        </p:tav>
                                      </p:tavLst>
                                    </p:anim>
                                    <p:anim calcmode="lin" valueType="num">
                                      <p:cBhvr additive="base">
                                        <p:cTn id="503" dur="5000" fill="hold"/>
                                        <p:tgtEl>
                                          <p:spTgt spid="84"/>
                                        </p:tgtEl>
                                        <p:attrNameLst>
                                          <p:attrName>ppt_y</p:attrName>
                                        </p:attrNameLst>
                                      </p:cBhvr>
                                      <p:tavLst>
                                        <p:tav tm="0">
                                          <p:val>
                                            <p:strVal val="#ppt_y"/>
                                          </p:val>
                                        </p:tav>
                                        <p:tav tm="100000">
                                          <p:val>
                                            <p:strVal val="#ppt_y"/>
                                          </p:val>
                                        </p:tav>
                                      </p:tavLst>
                                    </p:anim>
                                  </p:childTnLst>
                                </p:cTn>
                              </p:par>
                              <p:par>
                                <p:cTn id="504" presetID="2" presetClass="exit" presetSubtype="8" fill="hold" grpId="1" nodeType="withEffect">
                                  <p:stCondLst>
                                    <p:cond delay="0"/>
                                  </p:stCondLst>
                                  <p:childTnLst>
                                    <p:anim calcmode="lin" valueType="num">
                                      <p:cBhvr additive="base">
                                        <p:cTn id="505" dur="5000"/>
                                        <p:tgtEl>
                                          <p:spTgt spid="84"/>
                                        </p:tgtEl>
                                        <p:attrNameLst>
                                          <p:attrName>ppt_x</p:attrName>
                                        </p:attrNameLst>
                                      </p:cBhvr>
                                      <p:tavLst>
                                        <p:tav tm="0">
                                          <p:val>
                                            <p:strVal val="ppt_x"/>
                                          </p:val>
                                        </p:tav>
                                        <p:tav tm="100000">
                                          <p:val>
                                            <p:strVal val="0-ppt_w/2"/>
                                          </p:val>
                                        </p:tav>
                                      </p:tavLst>
                                    </p:anim>
                                    <p:anim calcmode="lin" valueType="num">
                                      <p:cBhvr additive="base">
                                        <p:cTn id="506" dur="5000"/>
                                        <p:tgtEl>
                                          <p:spTgt spid="84"/>
                                        </p:tgtEl>
                                        <p:attrNameLst>
                                          <p:attrName>ppt_y</p:attrName>
                                        </p:attrNameLst>
                                      </p:cBhvr>
                                      <p:tavLst>
                                        <p:tav tm="0">
                                          <p:val>
                                            <p:strVal val="ppt_y"/>
                                          </p:val>
                                        </p:tav>
                                        <p:tav tm="100000">
                                          <p:val>
                                            <p:strVal val="ppt_y"/>
                                          </p:val>
                                        </p:tav>
                                      </p:tavLst>
                                    </p:anim>
                                    <p:set>
                                      <p:cBhvr>
                                        <p:cTn id="507" dur="1" fill="hold">
                                          <p:stCondLst>
                                            <p:cond delay="4999"/>
                                          </p:stCondLst>
                                        </p:cTn>
                                        <p:tgtEl>
                                          <p:spTgt spid="84"/>
                                        </p:tgtEl>
                                        <p:attrNameLst>
                                          <p:attrName>style.visibility</p:attrName>
                                        </p:attrNameLst>
                                      </p:cBhvr>
                                      <p:to>
                                        <p:strVal val="hidden"/>
                                      </p:to>
                                    </p:set>
                                  </p:childTnLst>
                                </p:cTn>
                              </p:par>
                              <p:par>
                                <p:cTn id="508" presetID="3" presetClass="exit" presetSubtype="5" fill="hold" grpId="2" nodeType="withEffect">
                                  <p:stCondLst>
                                    <p:cond delay="0"/>
                                  </p:stCondLst>
                                  <p:childTnLst>
                                    <p:animEffect transition="out" filter="blinds(vertical)">
                                      <p:cBhvr>
                                        <p:cTn id="509" dur="5000"/>
                                        <p:tgtEl>
                                          <p:spTgt spid="84"/>
                                        </p:tgtEl>
                                      </p:cBhvr>
                                    </p:animEffect>
                                    <p:set>
                                      <p:cBhvr>
                                        <p:cTn id="510" dur="1" fill="hold">
                                          <p:stCondLst>
                                            <p:cond delay="4999"/>
                                          </p:stCondLst>
                                        </p:cTn>
                                        <p:tgtEl>
                                          <p:spTgt spid="84"/>
                                        </p:tgtEl>
                                        <p:attrNameLst>
                                          <p:attrName>style.visibility</p:attrName>
                                        </p:attrNameLst>
                                      </p:cBhvr>
                                      <p:to>
                                        <p:strVal val="hidden"/>
                                      </p:to>
                                    </p:set>
                                  </p:childTnLst>
                                </p:cTn>
                              </p:par>
                              <p:par>
                                <p:cTn id="511" presetID="2" presetClass="entr" presetSubtype="8" fill="hold" grpId="0" nodeType="withEffect">
                                  <p:stCondLst>
                                    <p:cond delay="0"/>
                                  </p:stCondLst>
                                  <p:childTnLst>
                                    <p:set>
                                      <p:cBhvr>
                                        <p:cTn id="512" dur="1" fill="hold">
                                          <p:stCondLst>
                                            <p:cond delay="0"/>
                                          </p:stCondLst>
                                        </p:cTn>
                                        <p:tgtEl>
                                          <p:spTgt spid="83"/>
                                        </p:tgtEl>
                                        <p:attrNameLst>
                                          <p:attrName>style.visibility</p:attrName>
                                        </p:attrNameLst>
                                      </p:cBhvr>
                                      <p:to>
                                        <p:strVal val="visible"/>
                                      </p:to>
                                    </p:set>
                                    <p:anim calcmode="lin" valueType="num">
                                      <p:cBhvr additive="base">
                                        <p:cTn id="513" dur="5000" fill="hold"/>
                                        <p:tgtEl>
                                          <p:spTgt spid="83"/>
                                        </p:tgtEl>
                                        <p:attrNameLst>
                                          <p:attrName>ppt_x</p:attrName>
                                        </p:attrNameLst>
                                      </p:cBhvr>
                                      <p:tavLst>
                                        <p:tav tm="0">
                                          <p:val>
                                            <p:strVal val="0-#ppt_w/2"/>
                                          </p:val>
                                        </p:tav>
                                        <p:tav tm="100000">
                                          <p:val>
                                            <p:strVal val="#ppt_x"/>
                                          </p:val>
                                        </p:tav>
                                      </p:tavLst>
                                    </p:anim>
                                    <p:anim calcmode="lin" valueType="num">
                                      <p:cBhvr additive="base">
                                        <p:cTn id="514" dur="5000" fill="hold"/>
                                        <p:tgtEl>
                                          <p:spTgt spid="83"/>
                                        </p:tgtEl>
                                        <p:attrNameLst>
                                          <p:attrName>ppt_y</p:attrName>
                                        </p:attrNameLst>
                                      </p:cBhvr>
                                      <p:tavLst>
                                        <p:tav tm="0">
                                          <p:val>
                                            <p:strVal val="#ppt_y"/>
                                          </p:val>
                                        </p:tav>
                                        <p:tav tm="100000">
                                          <p:val>
                                            <p:strVal val="#ppt_y"/>
                                          </p:val>
                                        </p:tav>
                                      </p:tavLst>
                                    </p:anim>
                                  </p:childTnLst>
                                </p:cTn>
                              </p:par>
                              <p:par>
                                <p:cTn id="515" presetID="2" presetClass="exit" presetSubtype="8" fill="hold" grpId="1" nodeType="withEffect">
                                  <p:stCondLst>
                                    <p:cond delay="0"/>
                                  </p:stCondLst>
                                  <p:childTnLst>
                                    <p:anim calcmode="lin" valueType="num">
                                      <p:cBhvr additive="base">
                                        <p:cTn id="516" dur="5000"/>
                                        <p:tgtEl>
                                          <p:spTgt spid="83"/>
                                        </p:tgtEl>
                                        <p:attrNameLst>
                                          <p:attrName>ppt_x</p:attrName>
                                        </p:attrNameLst>
                                      </p:cBhvr>
                                      <p:tavLst>
                                        <p:tav tm="0">
                                          <p:val>
                                            <p:strVal val="ppt_x"/>
                                          </p:val>
                                        </p:tav>
                                        <p:tav tm="100000">
                                          <p:val>
                                            <p:strVal val="0-ppt_w/2"/>
                                          </p:val>
                                        </p:tav>
                                      </p:tavLst>
                                    </p:anim>
                                    <p:anim calcmode="lin" valueType="num">
                                      <p:cBhvr additive="base">
                                        <p:cTn id="517" dur="5000"/>
                                        <p:tgtEl>
                                          <p:spTgt spid="83"/>
                                        </p:tgtEl>
                                        <p:attrNameLst>
                                          <p:attrName>ppt_y</p:attrName>
                                        </p:attrNameLst>
                                      </p:cBhvr>
                                      <p:tavLst>
                                        <p:tav tm="0">
                                          <p:val>
                                            <p:strVal val="ppt_y"/>
                                          </p:val>
                                        </p:tav>
                                        <p:tav tm="100000">
                                          <p:val>
                                            <p:strVal val="ppt_y"/>
                                          </p:val>
                                        </p:tav>
                                      </p:tavLst>
                                    </p:anim>
                                    <p:set>
                                      <p:cBhvr>
                                        <p:cTn id="518" dur="1" fill="hold">
                                          <p:stCondLst>
                                            <p:cond delay="4999"/>
                                          </p:stCondLst>
                                        </p:cTn>
                                        <p:tgtEl>
                                          <p:spTgt spid="83"/>
                                        </p:tgtEl>
                                        <p:attrNameLst>
                                          <p:attrName>style.visibility</p:attrName>
                                        </p:attrNameLst>
                                      </p:cBhvr>
                                      <p:to>
                                        <p:strVal val="hidden"/>
                                      </p:to>
                                    </p:set>
                                  </p:childTnLst>
                                </p:cTn>
                              </p:par>
                              <p:par>
                                <p:cTn id="519" presetID="3" presetClass="exit" presetSubtype="5" fill="hold" grpId="2" nodeType="withEffect">
                                  <p:stCondLst>
                                    <p:cond delay="0"/>
                                  </p:stCondLst>
                                  <p:childTnLst>
                                    <p:animEffect transition="out" filter="blinds(vertical)">
                                      <p:cBhvr>
                                        <p:cTn id="520" dur="5000"/>
                                        <p:tgtEl>
                                          <p:spTgt spid="83"/>
                                        </p:tgtEl>
                                      </p:cBhvr>
                                    </p:animEffect>
                                    <p:set>
                                      <p:cBhvr>
                                        <p:cTn id="521" dur="1" fill="hold">
                                          <p:stCondLst>
                                            <p:cond delay="4999"/>
                                          </p:stCondLst>
                                        </p:cTn>
                                        <p:tgtEl>
                                          <p:spTgt spid="83"/>
                                        </p:tgtEl>
                                        <p:attrNameLst>
                                          <p:attrName>style.visibility</p:attrName>
                                        </p:attrNameLst>
                                      </p:cBhvr>
                                      <p:to>
                                        <p:strVal val="hidden"/>
                                      </p:to>
                                    </p:set>
                                  </p:childTnLst>
                                </p:cTn>
                              </p:par>
                              <p:par>
                                <p:cTn id="522" presetID="2" presetClass="entr" presetSubtype="8" fill="hold" grpId="0" nodeType="withEffect">
                                  <p:stCondLst>
                                    <p:cond delay="0"/>
                                  </p:stCondLst>
                                  <p:childTnLst>
                                    <p:set>
                                      <p:cBhvr>
                                        <p:cTn id="523" dur="1" fill="hold">
                                          <p:stCondLst>
                                            <p:cond delay="0"/>
                                          </p:stCondLst>
                                        </p:cTn>
                                        <p:tgtEl>
                                          <p:spTgt spid="82"/>
                                        </p:tgtEl>
                                        <p:attrNameLst>
                                          <p:attrName>style.visibility</p:attrName>
                                        </p:attrNameLst>
                                      </p:cBhvr>
                                      <p:to>
                                        <p:strVal val="visible"/>
                                      </p:to>
                                    </p:set>
                                    <p:anim calcmode="lin" valueType="num">
                                      <p:cBhvr additive="base">
                                        <p:cTn id="524" dur="5000" fill="hold"/>
                                        <p:tgtEl>
                                          <p:spTgt spid="82"/>
                                        </p:tgtEl>
                                        <p:attrNameLst>
                                          <p:attrName>ppt_x</p:attrName>
                                        </p:attrNameLst>
                                      </p:cBhvr>
                                      <p:tavLst>
                                        <p:tav tm="0">
                                          <p:val>
                                            <p:strVal val="0-#ppt_w/2"/>
                                          </p:val>
                                        </p:tav>
                                        <p:tav tm="100000">
                                          <p:val>
                                            <p:strVal val="#ppt_x"/>
                                          </p:val>
                                        </p:tav>
                                      </p:tavLst>
                                    </p:anim>
                                    <p:anim calcmode="lin" valueType="num">
                                      <p:cBhvr additive="base">
                                        <p:cTn id="525" dur="5000" fill="hold"/>
                                        <p:tgtEl>
                                          <p:spTgt spid="82"/>
                                        </p:tgtEl>
                                        <p:attrNameLst>
                                          <p:attrName>ppt_y</p:attrName>
                                        </p:attrNameLst>
                                      </p:cBhvr>
                                      <p:tavLst>
                                        <p:tav tm="0">
                                          <p:val>
                                            <p:strVal val="#ppt_y"/>
                                          </p:val>
                                        </p:tav>
                                        <p:tav tm="100000">
                                          <p:val>
                                            <p:strVal val="#ppt_y"/>
                                          </p:val>
                                        </p:tav>
                                      </p:tavLst>
                                    </p:anim>
                                  </p:childTnLst>
                                </p:cTn>
                              </p:par>
                              <p:par>
                                <p:cTn id="526" presetID="2" presetClass="exit" presetSubtype="8" fill="hold" grpId="1" nodeType="withEffect">
                                  <p:stCondLst>
                                    <p:cond delay="0"/>
                                  </p:stCondLst>
                                  <p:childTnLst>
                                    <p:anim calcmode="lin" valueType="num">
                                      <p:cBhvr additive="base">
                                        <p:cTn id="527" dur="5000"/>
                                        <p:tgtEl>
                                          <p:spTgt spid="82"/>
                                        </p:tgtEl>
                                        <p:attrNameLst>
                                          <p:attrName>ppt_x</p:attrName>
                                        </p:attrNameLst>
                                      </p:cBhvr>
                                      <p:tavLst>
                                        <p:tav tm="0">
                                          <p:val>
                                            <p:strVal val="ppt_x"/>
                                          </p:val>
                                        </p:tav>
                                        <p:tav tm="100000">
                                          <p:val>
                                            <p:strVal val="0-ppt_w/2"/>
                                          </p:val>
                                        </p:tav>
                                      </p:tavLst>
                                    </p:anim>
                                    <p:anim calcmode="lin" valueType="num">
                                      <p:cBhvr additive="base">
                                        <p:cTn id="528" dur="5000"/>
                                        <p:tgtEl>
                                          <p:spTgt spid="82"/>
                                        </p:tgtEl>
                                        <p:attrNameLst>
                                          <p:attrName>ppt_y</p:attrName>
                                        </p:attrNameLst>
                                      </p:cBhvr>
                                      <p:tavLst>
                                        <p:tav tm="0">
                                          <p:val>
                                            <p:strVal val="ppt_y"/>
                                          </p:val>
                                        </p:tav>
                                        <p:tav tm="100000">
                                          <p:val>
                                            <p:strVal val="ppt_y"/>
                                          </p:val>
                                        </p:tav>
                                      </p:tavLst>
                                    </p:anim>
                                    <p:set>
                                      <p:cBhvr>
                                        <p:cTn id="529" dur="1" fill="hold">
                                          <p:stCondLst>
                                            <p:cond delay="4999"/>
                                          </p:stCondLst>
                                        </p:cTn>
                                        <p:tgtEl>
                                          <p:spTgt spid="82"/>
                                        </p:tgtEl>
                                        <p:attrNameLst>
                                          <p:attrName>style.visibility</p:attrName>
                                        </p:attrNameLst>
                                      </p:cBhvr>
                                      <p:to>
                                        <p:strVal val="hidden"/>
                                      </p:to>
                                    </p:set>
                                  </p:childTnLst>
                                </p:cTn>
                              </p:par>
                              <p:par>
                                <p:cTn id="530" presetID="3" presetClass="exit" presetSubtype="5" fill="hold" grpId="2" nodeType="withEffect">
                                  <p:stCondLst>
                                    <p:cond delay="0"/>
                                  </p:stCondLst>
                                  <p:childTnLst>
                                    <p:animEffect transition="out" filter="blinds(vertical)">
                                      <p:cBhvr>
                                        <p:cTn id="531" dur="5000"/>
                                        <p:tgtEl>
                                          <p:spTgt spid="82"/>
                                        </p:tgtEl>
                                      </p:cBhvr>
                                    </p:animEffect>
                                    <p:set>
                                      <p:cBhvr>
                                        <p:cTn id="532" dur="1" fill="hold">
                                          <p:stCondLst>
                                            <p:cond delay="4999"/>
                                          </p:stCondLst>
                                        </p:cTn>
                                        <p:tgtEl>
                                          <p:spTgt spid="82"/>
                                        </p:tgtEl>
                                        <p:attrNameLst>
                                          <p:attrName>style.visibility</p:attrName>
                                        </p:attrNameLst>
                                      </p:cBhvr>
                                      <p:to>
                                        <p:strVal val="hidden"/>
                                      </p:to>
                                    </p:set>
                                  </p:childTnLst>
                                </p:cTn>
                              </p:par>
                              <p:par>
                                <p:cTn id="533" presetID="2" presetClass="entr" presetSubtype="8" fill="hold" grpId="0" nodeType="withEffect">
                                  <p:stCondLst>
                                    <p:cond delay="0"/>
                                  </p:stCondLst>
                                  <p:childTnLst>
                                    <p:set>
                                      <p:cBhvr>
                                        <p:cTn id="534" dur="1" fill="hold">
                                          <p:stCondLst>
                                            <p:cond delay="0"/>
                                          </p:stCondLst>
                                        </p:cTn>
                                        <p:tgtEl>
                                          <p:spTgt spid="81"/>
                                        </p:tgtEl>
                                        <p:attrNameLst>
                                          <p:attrName>style.visibility</p:attrName>
                                        </p:attrNameLst>
                                      </p:cBhvr>
                                      <p:to>
                                        <p:strVal val="visible"/>
                                      </p:to>
                                    </p:set>
                                    <p:anim calcmode="lin" valueType="num">
                                      <p:cBhvr additive="base">
                                        <p:cTn id="535" dur="5000" fill="hold"/>
                                        <p:tgtEl>
                                          <p:spTgt spid="81"/>
                                        </p:tgtEl>
                                        <p:attrNameLst>
                                          <p:attrName>ppt_x</p:attrName>
                                        </p:attrNameLst>
                                      </p:cBhvr>
                                      <p:tavLst>
                                        <p:tav tm="0">
                                          <p:val>
                                            <p:strVal val="0-#ppt_w/2"/>
                                          </p:val>
                                        </p:tav>
                                        <p:tav tm="100000">
                                          <p:val>
                                            <p:strVal val="#ppt_x"/>
                                          </p:val>
                                        </p:tav>
                                      </p:tavLst>
                                    </p:anim>
                                    <p:anim calcmode="lin" valueType="num">
                                      <p:cBhvr additive="base">
                                        <p:cTn id="536" dur="5000" fill="hold"/>
                                        <p:tgtEl>
                                          <p:spTgt spid="81"/>
                                        </p:tgtEl>
                                        <p:attrNameLst>
                                          <p:attrName>ppt_y</p:attrName>
                                        </p:attrNameLst>
                                      </p:cBhvr>
                                      <p:tavLst>
                                        <p:tav tm="0">
                                          <p:val>
                                            <p:strVal val="#ppt_y"/>
                                          </p:val>
                                        </p:tav>
                                        <p:tav tm="100000">
                                          <p:val>
                                            <p:strVal val="#ppt_y"/>
                                          </p:val>
                                        </p:tav>
                                      </p:tavLst>
                                    </p:anim>
                                  </p:childTnLst>
                                </p:cTn>
                              </p:par>
                              <p:par>
                                <p:cTn id="537" presetID="2" presetClass="exit" presetSubtype="8" fill="hold" grpId="1" nodeType="withEffect">
                                  <p:stCondLst>
                                    <p:cond delay="0"/>
                                  </p:stCondLst>
                                  <p:childTnLst>
                                    <p:anim calcmode="lin" valueType="num">
                                      <p:cBhvr additive="base">
                                        <p:cTn id="538" dur="5000"/>
                                        <p:tgtEl>
                                          <p:spTgt spid="81"/>
                                        </p:tgtEl>
                                        <p:attrNameLst>
                                          <p:attrName>ppt_x</p:attrName>
                                        </p:attrNameLst>
                                      </p:cBhvr>
                                      <p:tavLst>
                                        <p:tav tm="0">
                                          <p:val>
                                            <p:strVal val="ppt_x"/>
                                          </p:val>
                                        </p:tav>
                                        <p:tav tm="100000">
                                          <p:val>
                                            <p:strVal val="0-ppt_w/2"/>
                                          </p:val>
                                        </p:tav>
                                      </p:tavLst>
                                    </p:anim>
                                    <p:anim calcmode="lin" valueType="num">
                                      <p:cBhvr additive="base">
                                        <p:cTn id="539" dur="5000"/>
                                        <p:tgtEl>
                                          <p:spTgt spid="81"/>
                                        </p:tgtEl>
                                        <p:attrNameLst>
                                          <p:attrName>ppt_y</p:attrName>
                                        </p:attrNameLst>
                                      </p:cBhvr>
                                      <p:tavLst>
                                        <p:tav tm="0">
                                          <p:val>
                                            <p:strVal val="ppt_y"/>
                                          </p:val>
                                        </p:tav>
                                        <p:tav tm="100000">
                                          <p:val>
                                            <p:strVal val="ppt_y"/>
                                          </p:val>
                                        </p:tav>
                                      </p:tavLst>
                                    </p:anim>
                                    <p:set>
                                      <p:cBhvr>
                                        <p:cTn id="540" dur="1" fill="hold">
                                          <p:stCondLst>
                                            <p:cond delay="4999"/>
                                          </p:stCondLst>
                                        </p:cTn>
                                        <p:tgtEl>
                                          <p:spTgt spid="81"/>
                                        </p:tgtEl>
                                        <p:attrNameLst>
                                          <p:attrName>style.visibility</p:attrName>
                                        </p:attrNameLst>
                                      </p:cBhvr>
                                      <p:to>
                                        <p:strVal val="hidden"/>
                                      </p:to>
                                    </p:set>
                                  </p:childTnLst>
                                </p:cTn>
                              </p:par>
                              <p:par>
                                <p:cTn id="541" presetID="3" presetClass="exit" presetSubtype="5" fill="hold" grpId="2" nodeType="withEffect">
                                  <p:stCondLst>
                                    <p:cond delay="0"/>
                                  </p:stCondLst>
                                  <p:childTnLst>
                                    <p:animEffect transition="out" filter="blinds(vertical)">
                                      <p:cBhvr>
                                        <p:cTn id="542" dur="5000"/>
                                        <p:tgtEl>
                                          <p:spTgt spid="81"/>
                                        </p:tgtEl>
                                      </p:cBhvr>
                                    </p:animEffect>
                                    <p:set>
                                      <p:cBhvr>
                                        <p:cTn id="543" dur="1" fill="hold">
                                          <p:stCondLst>
                                            <p:cond delay="4999"/>
                                          </p:stCondLst>
                                        </p:cTn>
                                        <p:tgtEl>
                                          <p:spTgt spid="81"/>
                                        </p:tgtEl>
                                        <p:attrNameLst>
                                          <p:attrName>style.visibility</p:attrName>
                                        </p:attrNameLst>
                                      </p:cBhvr>
                                      <p:to>
                                        <p:strVal val="hidden"/>
                                      </p:to>
                                    </p:set>
                                  </p:childTnLst>
                                </p:cTn>
                              </p:par>
                              <p:par>
                                <p:cTn id="544" presetID="2" presetClass="entr" presetSubtype="8" fill="hold" grpId="0" nodeType="withEffect">
                                  <p:stCondLst>
                                    <p:cond delay="0"/>
                                  </p:stCondLst>
                                  <p:childTnLst>
                                    <p:set>
                                      <p:cBhvr>
                                        <p:cTn id="545" dur="1" fill="hold">
                                          <p:stCondLst>
                                            <p:cond delay="0"/>
                                          </p:stCondLst>
                                        </p:cTn>
                                        <p:tgtEl>
                                          <p:spTgt spid="80"/>
                                        </p:tgtEl>
                                        <p:attrNameLst>
                                          <p:attrName>style.visibility</p:attrName>
                                        </p:attrNameLst>
                                      </p:cBhvr>
                                      <p:to>
                                        <p:strVal val="visible"/>
                                      </p:to>
                                    </p:set>
                                    <p:anim calcmode="lin" valueType="num">
                                      <p:cBhvr additive="base">
                                        <p:cTn id="546" dur="5000" fill="hold"/>
                                        <p:tgtEl>
                                          <p:spTgt spid="80"/>
                                        </p:tgtEl>
                                        <p:attrNameLst>
                                          <p:attrName>ppt_x</p:attrName>
                                        </p:attrNameLst>
                                      </p:cBhvr>
                                      <p:tavLst>
                                        <p:tav tm="0">
                                          <p:val>
                                            <p:strVal val="0-#ppt_w/2"/>
                                          </p:val>
                                        </p:tav>
                                        <p:tav tm="100000">
                                          <p:val>
                                            <p:strVal val="#ppt_x"/>
                                          </p:val>
                                        </p:tav>
                                      </p:tavLst>
                                    </p:anim>
                                    <p:anim calcmode="lin" valueType="num">
                                      <p:cBhvr additive="base">
                                        <p:cTn id="547" dur="5000" fill="hold"/>
                                        <p:tgtEl>
                                          <p:spTgt spid="80"/>
                                        </p:tgtEl>
                                        <p:attrNameLst>
                                          <p:attrName>ppt_y</p:attrName>
                                        </p:attrNameLst>
                                      </p:cBhvr>
                                      <p:tavLst>
                                        <p:tav tm="0">
                                          <p:val>
                                            <p:strVal val="#ppt_y"/>
                                          </p:val>
                                        </p:tav>
                                        <p:tav tm="100000">
                                          <p:val>
                                            <p:strVal val="#ppt_y"/>
                                          </p:val>
                                        </p:tav>
                                      </p:tavLst>
                                    </p:anim>
                                  </p:childTnLst>
                                </p:cTn>
                              </p:par>
                              <p:par>
                                <p:cTn id="548" presetID="2" presetClass="exit" presetSubtype="8" fill="hold" grpId="1" nodeType="withEffect">
                                  <p:stCondLst>
                                    <p:cond delay="0"/>
                                  </p:stCondLst>
                                  <p:childTnLst>
                                    <p:anim calcmode="lin" valueType="num">
                                      <p:cBhvr additive="base">
                                        <p:cTn id="549" dur="5000"/>
                                        <p:tgtEl>
                                          <p:spTgt spid="80"/>
                                        </p:tgtEl>
                                        <p:attrNameLst>
                                          <p:attrName>ppt_x</p:attrName>
                                        </p:attrNameLst>
                                      </p:cBhvr>
                                      <p:tavLst>
                                        <p:tav tm="0">
                                          <p:val>
                                            <p:strVal val="ppt_x"/>
                                          </p:val>
                                        </p:tav>
                                        <p:tav tm="100000">
                                          <p:val>
                                            <p:strVal val="0-ppt_w/2"/>
                                          </p:val>
                                        </p:tav>
                                      </p:tavLst>
                                    </p:anim>
                                    <p:anim calcmode="lin" valueType="num">
                                      <p:cBhvr additive="base">
                                        <p:cTn id="550" dur="5000"/>
                                        <p:tgtEl>
                                          <p:spTgt spid="80"/>
                                        </p:tgtEl>
                                        <p:attrNameLst>
                                          <p:attrName>ppt_y</p:attrName>
                                        </p:attrNameLst>
                                      </p:cBhvr>
                                      <p:tavLst>
                                        <p:tav tm="0">
                                          <p:val>
                                            <p:strVal val="ppt_y"/>
                                          </p:val>
                                        </p:tav>
                                        <p:tav tm="100000">
                                          <p:val>
                                            <p:strVal val="ppt_y"/>
                                          </p:val>
                                        </p:tav>
                                      </p:tavLst>
                                    </p:anim>
                                    <p:set>
                                      <p:cBhvr>
                                        <p:cTn id="551" dur="1" fill="hold">
                                          <p:stCondLst>
                                            <p:cond delay="4999"/>
                                          </p:stCondLst>
                                        </p:cTn>
                                        <p:tgtEl>
                                          <p:spTgt spid="80"/>
                                        </p:tgtEl>
                                        <p:attrNameLst>
                                          <p:attrName>style.visibility</p:attrName>
                                        </p:attrNameLst>
                                      </p:cBhvr>
                                      <p:to>
                                        <p:strVal val="hidden"/>
                                      </p:to>
                                    </p:set>
                                  </p:childTnLst>
                                </p:cTn>
                              </p:par>
                              <p:par>
                                <p:cTn id="552" presetID="3" presetClass="exit" presetSubtype="5" fill="hold" grpId="2" nodeType="withEffect">
                                  <p:stCondLst>
                                    <p:cond delay="0"/>
                                  </p:stCondLst>
                                  <p:childTnLst>
                                    <p:animEffect transition="out" filter="blinds(vertical)">
                                      <p:cBhvr>
                                        <p:cTn id="553" dur="5000"/>
                                        <p:tgtEl>
                                          <p:spTgt spid="80"/>
                                        </p:tgtEl>
                                      </p:cBhvr>
                                    </p:animEffect>
                                    <p:set>
                                      <p:cBhvr>
                                        <p:cTn id="554" dur="1" fill="hold">
                                          <p:stCondLst>
                                            <p:cond delay="4999"/>
                                          </p:stCondLst>
                                        </p:cTn>
                                        <p:tgtEl>
                                          <p:spTgt spid="80"/>
                                        </p:tgtEl>
                                        <p:attrNameLst>
                                          <p:attrName>style.visibility</p:attrName>
                                        </p:attrNameLst>
                                      </p:cBhvr>
                                      <p:to>
                                        <p:strVal val="hidden"/>
                                      </p:to>
                                    </p:set>
                                  </p:childTnLst>
                                </p:cTn>
                              </p:par>
                              <p:par>
                                <p:cTn id="555" presetID="2" presetClass="entr" presetSubtype="8" fill="hold" grpId="0" nodeType="withEffect">
                                  <p:stCondLst>
                                    <p:cond delay="0"/>
                                  </p:stCondLst>
                                  <p:childTnLst>
                                    <p:set>
                                      <p:cBhvr>
                                        <p:cTn id="556" dur="1" fill="hold">
                                          <p:stCondLst>
                                            <p:cond delay="0"/>
                                          </p:stCondLst>
                                        </p:cTn>
                                        <p:tgtEl>
                                          <p:spTgt spid="79"/>
                                        </p:tgtEl>
                                        <p:attrNameLst>
                                          <p:attrName>style.visibility</p:attrName>
                                        </p:attrNameLst>
                                      </p:cBhvr>
                                      <p:to>
                                        <p:strVal val="visible"/>
                                      </p:to>
                                    </p:set>
                                    <p:anim calcmode="lin" valueType="num">
                                      <p:cBhvr additive="base">
                                        <p:cTn id="557" dur="5000" fill="hold"/>
                                        <p:tgtEl>
                                          <p:spTgt spid="79"/>
                                        </p:tgtEl>
                                        <p:attrNameLst>
                                          <p:attrName>ppt_x</p:attrName>
                                        </p:attrNameLst>
                                      </p:cBhvr>
                                      <p:tavLst>
                                        <p:tav tm="0">
                                          <p:val>
                                            <p:strVal val="0-#ppt_w/2"/>
                                          </p:val>
                                        </p:tav>
                                        <p:tav tm="100000">
                                          <p:val>
                                            <p:strVal val="#ppt_x"/>
                                          </p:val>
                                        </p:tav>
                                      </p:tavLst>
                                    </p:anim>
                                    <p:anim calcmode="lin" valueType="num">
                                      <p:cBhvr additive="base">
                                        <p:cTn id="558" dur="5000" fill="hold"/>
                                        <p:tgtEl>
                                          <p:spTgt spid="79"/>
                                        </p:tgtEl>
                                        <p:attrNameLst>
                                          <p:attrName>ppt_y</p:attrName>
                                        </p:attrNameLst>
                                      </p:cBhvr>
                                      <p:tavLst>
                                        <p:tav tm="0">
                                          <p:val>
                                            <p:strVal val="#ppt_y"/>
                                          </p:val>
                                        </p:tav>
                                        <p:tav tm="100000">
                                          <p:val>
                                            <p:strVal val="#ppt_y"/>
                                          </p:val>
                                        </p:tav>
                                      </p:tavLst>
                                    </p:anim>
                                  </p:childTnLst>
                                </p:cTn>
                              </p:par>
                              <p:par>
                                <p:cTn id="559" presetID="2" presetClass="exit" presetSubtype="8" fill="hold" grpId="1" nodeType="withEffect">
                                  <p:stCondLst>
                                    <p:cond delay="0"/>
                                  </p:stCondLst>
                                  <p:childTnLst>
                                    <p:anim calcmode="lin" valueType="num">
                                      <p:cBhvr additive="base">
                                        <p:cTn id="560" dur="5000"/>
                                        <p:tgtEl>
                                          <p:spTgt spid="79"/>
                                        </p:tgtEl>
                                        <p:attrNameLst>
                                          <p:attrName>ppt_x</p:attrName>
                                        </p:attrNameLst>
                                      </p:cBhvr>
                                      <p:tavLst>
                                        <p:tav tm="0">
                                          <p:val>
                                            <p:strVal val="ppt_x"/>
                                          </p:val>
                                        </p:tav>
                                        <p:tav tm="100000">
                                          <p:val>
                                            <p:strVal val="0-ppt_w/2"/>
                                          </p:val>
                                        </p:tav>
                                      </p:tavLst>
                                    </p:anim>
                                    <p:anim calcmode="lin" valueType="num">
                                      <p:cBhvr additive="base">
                                        <p:cTn id="561" dur="5000"/>
                                        <p:tgtEl>
                                          <p:spTgt spid="79"/>
                                        </p:tgtEl>
                                        <p:attrNameLst>
                                          <p:attrName>ppt_y</p:attrName>
                                        </p:attrNameLst>
                                      </p:cBhvr>
                                      <p:tavLst>
                                        <p:tav tm="0">
                                          <p:val>
                                            <p:strVal val="ppt_y"/>
                                          </p:val>
                                        </p:tav>
                                        <p:tav tm="100000">
                                          <p:val>
                                            <p:strVal val="ppt_y"/>
                                          </p:val>
                                        </p:tav>
                                      </p:tavLst>
                                    </p:anim>
                                    <p:set>
                                      <p:cBhvr>
                                        <p:cTn id="562" dur="1" fill="hold">
                                          <p:stCondLst>
                                            <p:cond delay="4999"/>
                                          </p:stCondLst>
                                        </p:cTn>
                                        <p:tgtEl>
                                          <p:spTgt spid="79"/>
                                        </p:tgtEl>
                                        <p:attrNameLst>
                                          <p:attrName>style.visibility</p:attrName>
                                        </p:attrNameLst>
                                      </p:cBhvr>
                                      <p:to>
                                        <p:strVal val="hidden"/>
                                      </p:to>
                                    </p:set>
                                  </p:childTnLst>
                                </p:cTn>
                              </p:par>
                              <p:par>
                                <p:cTn id="563" presetID="3" presetClass="exit" presetSubtype="5" fill="hold" grpId="2" nodeType="withEffect">
                                  <p:stCondLst>
                                    <p:cond delay="0"/>
                                  </p:stCondLst>
                                  <p:childTnLst>
                                    <p:animEffect transition="out" filter="blinds(vertical)">
                                      <p:cBhvr>
                                        <p:cTn id="564" dur="5000"/>
                                        <p:tgtEl>
                                          <p:spTgt spid="79"/>
                                        </p:tgtEl>
                                      </p:cBhvr>
                                    </p:animEffect>
                                    <p:set>
                                      <p:cBhvr>
                                        <p:cTn id="565" dur="1" fill="hold">
                                          <p:stCondLst>
                                            <p:cond delay="4999"/>
                                          </p:stCondLst>
                                        </p:cTn>
                                        <p:tgtEl>
                                          <p:spTgt spid="79"/>
                                        </p:tgtEl>
                                        <p:attrNameLst>
                                          <p:attrName>style.visibility</p:attrName>
                                        </p:attrNameLst>
                                      </p:cBhvr>
                                      <p:to>
                                        <p:strVal val="hidden"/>
                                      </p:to>
                                    </p:set>
                                  </p:childTnLst>
                                </p:cTn>
                              </p:par>
                              <p:par>
                                <p:cTn id="566" presetID="2" presetClass="entr" presetSubtype="8" fill="hold" grpId="0" nodeType="withEffect">
                                  <p:stCondLst>
                                    <p:cond delay="0"/>
                                  </p:stCondLst>
                                  <p:childTnLst>
                                    <p:set>
                                      <p:cBhvr>
                                        <p:cTn id="567" dur="1" fill="hold">
                                          <p:stCondLst>
                                            <p:cond delay="0"/>
                                          </p:stCondLst>
                                        </p:cTn>
                                        <p:tgtEl>
                                          <p:spTgt spid="78"/>
                                        </p:tgtEl>
                                        <p:attrNameLst>
                                          <p:attrName>style.visibility</p:attrName>
                                        </p:attrNameLst>
                                      </p:cBhvr>
                                      <p:to>
                                        <p:strVal val="visible"/>
                                      </p:to>
                                    </p:set>
                                    <p:anim calcmode="lin" valueType="num">
                                      <p:cBhvr additive="base">
                                        <p:cTn id="568" dur="5000" fill="hold"/>
                                        <p:tgtEl>
                                          <p:spTgt spid="78"/>
                                        </p:tgtEl>
                                        <p:attrNameLst>
                                          <p:attrName>ppt_x</p:attrName>
                                        </p:attrNameLst>
                                      </p:cBhvr>
                                      <p:tavLst>
                                        <p:tav tm="0">
                                          <p:val>
                                            <p:strVal val="0-#ppt_w/2"/>
                                          </p:val>
                                        </p:tav>
                                        <p:tav tm="100000">
                                          <p:val>
                                            <p:strVal val="#ppt_x"/>
                                          </p:val>
                                        </p:tav>
                                      </p:tavLst>
                                    </p:anim>
                                    <p:anim calcmode="lin" valueType="num">
                                      <p:cBhvr additive="base">
                                        <p:cTn id="569" dur="5000" fill="hold"/>
                                        <p:tgtEl>
                                          <p:spTgt spid="78"/>
                                        </p:tgtEl>
                                        <p:attrNameLst>
                                          <p:attrName>ppt_y</p:attrName>
                                        </p:attrNameLst>
                                      </p:cBhvr>
                                      <p:tavLst>
                                        <p:tav tm="0">
                                          <p:val>
                                            <p:strVal val="#ppt_y"/>
                                          </p:val>
                                        </p:tav>
                                        <p:tav tm="100000">
                                          <p:val>
                                            <p:strVal val="#ppt_y"/>
                                          </p:val>
                                        </p:tav>
                                      </p:tavLst>
                                    </p:anim>
                                  </p:childTnLst>
                                </p:cTn>
                              </p:par>
                              <p:par>
                                <p:cTn id="570" presetID="2" presetClass="exit" presetSubtype="8" fill="hold" grpId="1" nodeType="withEffect">
                                  <p:stCondLst>
                                    <p:cond delay="0"/>
                                  </p:stCondLst>
                                  <p:childTnLst>
                                    <p:anim calcmode="lin" valueType="num">
                                      <p:cBhvr additive="base">
                                        <p:cTn id="571" dur="5000"/>
                                        <p:tgtEl>
                                          <p:spTgt spid="78"/>
                                        </p:tgtEl>
                                        <p:attrNameLst>
                                          <p:attrName>ppt_x</p:attrName>
                                        </p:attrNameLst>
                                      </p:cBhvr>
                                      <p:tavLst>
                                        <p:tav tm="0">
                                          <p:val>
                                            <p:strVal val="ppt_x"/>
                                          </p:val>
                                        </p:tav>
                                        <p:tav tm="100000">
                                          <p:val>
                                            <p:strVal val="0-ppt_w/2"/>
                                          </p:val>
                                        </p:tav>
                                      </p:tavLst>
                                    </p:anim>
                                    <p:anim calcmode="lin" valueType="num">
                                      <p:cBhvr additive="base">
                                        <p:cTn id="572" dur="5000"/>
                                        <p:tgtEl>
                                          <p:spTgt spid="78"/>
                                        </p:tgtEl>
                                        <p:attrNameLst>
                                          <p:attrName>ppt_y</p:attrName>
                                        </p:attrNameLst>
                                      </p:cBhvr>
                                      <p:tavLst>
                                        <p:tav tm="0">
                                          <p:val>
                                            <p:strVal val="ppt_y"/>
                                          </p:val>
                                        </p:tav>
                                        <p:tav tm="100000">
                                          <p:val>
                                            <p:strVal val="ppt_y"/>
                                          </p:val>
                                        </p:tav>
                                      </p:tavLst>
                                    </p:anim>
                                    <p:set>
                                      <p:cBhvr>
                                        <p:cTn id="573" dur="1" fill="hold">
                                          <p:stCondLst>
                                            <p:cond delay="4999"/>
                                          </p:stCondLst>
                                        </p:cTn>
                                        <p:tgtEl>
                                          <p:spTgt spid="78"/>
                                        </p:tgtEl>
                                        <p:attrNameLst>
                                          <p:attrName>style.visibility</p:attrName>
                                        </p:attrNameLst>
                                      </p:cBhvr>
                                      <p:to>
                                        <p:strVal val="hidden"/>
                                      </p:to>
                                    </p:set>
                                  </p:childTnLst>
                                </p:cTn>
                              </p:par>
                              <p:par>
                                <p:cTn id="574" presetID="3" presetClass="exit" presetSubtype="5" fill="hold" grpId="2" nodeType="withEffect">
                                  <p:stCondLst>
                                    <p:cond delay="0"/>
                                  </p:stCondLst>
                                  <p:childTnLst>
                                    <p:animEffect transition="out" filter="blinds(vertical)">
                                      <p:cBhvr>
                                        <p:cTn id="575" dur="5000"/>
                                        <p:tgtEl>
                                          <p:spTgt spid="78"/>
                                        </p:tgtEl>
                                      </p:cBhvr>
                                    </p:animEffect>
                                    <p:set>
                                      <p:cBhvr>
                                        <p:cTn id="576" dur="1" fill="hold">
                                          <p:stCondLst>
                                            <p:cond delay="4999"/>
                                          </p:stCondLst>
                                        </p:cTn>
                                        <p:tgtEl>
                                          <p:spTgt spid="78"/>
                                        </p:tgtEl>
                                        <p:attrNameLst>
                                          <p:attrName>style.visibility</p:attrName>
                                        </p:attrNameLst>
                                      </p:cBhvr>
                                      <p:to>
                                        <p:strVal val="hidden"/>
                                      </p:to>
                                    </p:set>
                                  </p:childTnLst>
                                </p:cTn>
                              </p:par>
                              <p:par>
                                <p:cTn id="577" presetID="2" presetClass="entr" presetSubtype="8" fill="hold" grpId="0" nodeType="withEffect">
                                  <p:stCondLst>
                                    <p:cond delay="0"/>
                                  </p:stCondLst>
                                  <p:childTnLst>
                                    <p:set>
                                      <p:cBhvr>
                                        <p:cTn id="578" dur="1" fill="hold">
                                          <p:stCondLst>
                                            <p:cond delay="0"/>
                                          </p:stCondLst>
                                        </p:cTn>
                                        <p:tgtEl>
                                          <p:spTgt spid="77"/>
                                        </p:tgtEl>
                                        <p:attrNameLst>
                                          <p:attrName>style.visibility</p:attrName>
                                        </p:attrNameLst>
                                      </p:cBhvr>
                                      <p:to>
                                        <p:strVal val="visible"/>
                                      </p:to>
                                    </p:set>
                                    <p:anim calcmode="lin" valueType="num">
                                      <p:cBhvr additive="base">
                                        <p:cTn id="579" dur="5000" fill="hold"/>
                                        <p:tgtEl>
                                          <p:spTgt spid="77"/>
                                        </p:tgtEl>
                                        <p:attrNameLst>
                                          <p:attrName>ppt_x</p:attrName>
                                        </p:attrNameLst>
                                      </p:cBhvr>
                                      <p:tavLst>
                                        <p:tav tm="0">
                                          <p:val>
                                            <p:strVal val="0-#ppt_w/2"/>
                                          </p:val>
                                        </p:tav>
                                        <p:tav tm="100000">
                                          <p:val>
                                            <p:strVal val="#ppt_x"/>
                                          </p:val>
                                        </p:tav>
                                      </p:tavLst>
                                    </p:anim>
                                    <p:anim calcmode="lin" valueType="num">
                                      <p:cBhvr additive="base">
                                        <p:cTn id="580" dur="5000" fill="hold"/>
                                        <p:tgtEl>
                                          <p:spTgt spid="77"/>
                                        </p:tgtEl>
                                        <p:attrNameLst>
                                          <p:attrName>ppt_y</p:attrName>
                                        </p:attrNameLst>
                                      </p:cBhvr>
                                      <p:tavLst>
                                        <p:tav tm="0">
                                          <p:val>
                                            <p:strVal val="#ppt_y"/>
                                          </p:val>
                                        </p:tav>
                                        <p:tav tm="100000">
                                          <p:val>
                                            <p:strVal val="#ppt_y"/>
                                          </p:val>
                                        </p:tav>
                                      </p:tavLst>
                                    </p:anim>
                                  </p:childTnLst>
                                </p:cTn>
                              </p:par>
                              <p:par>
                                <p:cTn id="581" presetID="2" presetClass="exit" presetSubtype="8" fill="hold" grpId="1" nodeType="withEffect">
                                  <p:stCondLst>
                                    <p:cond delay="0"/>
                                  </p:stCondLst>
                                  <p:childTnLst>
                                    <p:anim calcmode="lin" valueType="num">
                                      <p:cBhvr additive="base">
                                        <p:cTn id="582" dur="5000"/>
                                        <p:tgtEl>
                                          <p:spTgt spid="77"/>
                                        </p:tgtEl>
                                        <p:attrNameLst>
                                          <p:attrName>ppt_x</p:attrName>
                                        </p:attrNameLst>
                                      </p:cBhvr>
                                      <p:tavLst>
                                        <p:tav tm="0">
                                          <p:val>
                                            <p:strVal val="ppt_x"/>
                                          </p:val>
                                        </p:tav>
                                        <p:tav tm="100000">
                                          <p:val>
                                            <p:strVal val="0-ppt_w/2"/>
                                          </p:val>
                                        </p:tav>
                                      </p:tavLst>
                                    </p:anim>
                                    <p:anim calcmode="lin" valueType="num">
                                      <p:cBhvr additive="base">
                                        <p:cTn id="583" dur="5000"/>
                                        <p:tgtEl>
                                          <p:spTgt spid="77"/>
                                        </p:tgtEl>
                                        <p:attrNameLst>
                                          <p:attrName>ppt_y</p:attrName>
                                        </p:attrNameLst>
                                      </p:cBhvr>
                                      <p:tavLst>
                                        <p:tav tm="0">
                                          <p:val>
                                            <p:strVal val="ppt_y"/>
                                          </p:val>
                                        </p:tav>
                                        <p:tav tm="100000">
                                          <p:val>
                                            <p:strVal val="ppt_y"/>
                                          </p:val>
                                        </p:tav>
                                      </p:tavLst>
                                    </p:anim>
                                    <p:set>
                                      <p:cBhvr>
                                        <p:cTn id="584" dur="1" fill="hold">
                                          <p:stCondLst>
                                            <p:cond delay="4999"/>
                                          </p:stCondLst>
                                        </p:cTn>
                                        <p:tgtEl>
                                          <p:spTgt spid="77"/>
                                        </p:tgtEl>
                                        <p:attrNameLst>
                                          <p:attrName>style.visibility</p:attrName>
                                        </p:attrNameLst>
                                      </p:cBhvr>
                                      <p:to>
                                        <p:strVal val="hidden"/>
                                      </p:to>
                                    </p:set>
                                  </p:childTnLst>
                                </p:cTn>
                              </p:par>
                              <p:par>
                                <p:cTn id="585" presetID="3" presetClass="exit" presetSubtype="5" fill="hold" grpId="2" nodeType="withEffect">
                                  <p:stCondLst>
                                    <p:cond delay="0"/>
                                  </p:stCondLst>
                                  <p:childTnLst>
                                    <p:animEffect transition="out" filter="blinds(vertical)">
                                      <p:cBhvr>
                                        <p:cTn id="586" dur="5000"/>
                                        <p:tgtEl>
                                          <p:spTgt spid="77"/>
                                        </p:tgtEl>
                                      </p:cBhvr>
                                    </p:animEffect>
                                    <p:set>
                                      <p:cBhvr>
                                        <p:cTn id="587" dur="1" fill="hold">
                                          <p:stCondLst>
                                            <p:cond delay="4999"/>
                                          </p:stCondLst>
                                        </p:cTn>
                                        <p:tgtEl>
                                          <p:spTgt spid="77"/>
                                        </p:tgtEl>
                                        <p:attrNameLst>
                                          <p:attrName>style.visibility</p:attrName>
                                        </p:attrNameLst>
                                      </p:cBhvr>
                                      <p:to>
                                        <p:strVal val="hidden"/>
                                      </p:to>
                                    </p:set>
                                  </p:childTnLst>
                                </p:cTn>
                              </p:par>
                              <p:par>
                                <p:cTn id="588" presetID="2" presetClass="entr" presetSubtype="8" fill="hold" grpId="0" nodeType="withEffect">
                                  <p:stCondLst>
                                    <p:cond delay="0"/>
                                  </p:stCondLst>
                                  <p:childTnLst>
                                    <p:set>
                                      <p:cBhvr>
                                        <p:cTn id="589" dur="1" fill="hold">
                                          <p:stCondLst>
                                            <p:cond delay="0"/>
                                          </p:stCondLst>
                                        </p:cTn>
                                        <p:tgtEl>
                                          <p:spTgt spid="76"/>
                                        </p:tgtEl>
                                        <p:attrNameLst>
                                          <p:attrName>style.visibility</p:attrName>
                                        </p:attrNameLst>
                                      </p:cBhvr>
                                      <p:to>
                                        <p:strVal val="visible"/>
                                      </p:to>
                                    </p:set>
                                    <p:anim calcmode="lin" valueType="num">
                                      <p:cBhvr additive="base">
                                        <p:cTn id="590" dur="5000" fill="hold"/>
                                        <p:tgtEl>
                                          <p:spTgt spid="76"/>
                                        </p:tgtEl>
                                        <p:attrNameLst>
                                          <p:attrName>ppt_x</p:attrName>
                                        </p:attrNameLst>
                                      </p:cBhvr>
                                      <p:tavLst>
                                        <p:tav tm="0">
                                          <p:val>
                                            <p:strVal val="0-#ppt_w/2"/>
                                          </p:val>
                                        </p:tav>
                                        <p:tav tm="100000">
                                          <p:val>
                                            <p:strVal val="#ppt_x"/>
                                          </p:val>
                                        </p:tav>
                                      </p:tavLst>
                                    </p:anim>
                                    <p:anim calcmode="lin" valueType="num">
                                      <p:cBhvr additive="base">
                                        <p:cTn id="591" dur="5000" fill="hold"/>
                                        <p:tgtEl>
                                          <p:spTgt spid="76"/>
                                        </p:tgtEl>
                                        <p:attrNameLst>
                                          <p:attrName>ppt_y</p:attrName>
                                        </p:attrNameLst>
                                      </p:cBhvr>
                                      <p:tavLst>
                                        <p:tav tm="0">
                                          <p:val>
                                            <p:strVal val="#ppt_y"/>
                                          </p:val>
                                        </p:tav>
                                        <p:tav tm="100000">
                                          <p:val>
                                            <p:strVal val="#ppt_y"/>
                                          </p:val>
                                        </p:tav>
                                      </p:tavLst>
                                    </p:anim>
                                  </p:childTnLst>
                                </p:cTn>
                              </p:par>
                              <p:par>
                                <p:cTn id="592" presetID="2" presetClass="exit" presetSubtype="8" fill="hold" grpId="1" nodeType="withEffect">
                                  <p:stCondLst>
                                    <p:cond delay="0"/>
                                  </p:stCondLst>
                                  <p:childTnLst>
                                    <p:anim calcmode="lin" valueType="num">
                                      <p:cBhvr additive="base">
                                        <p:cTn id="593" dur="5000"/>
                                        <p:tgtEl>
                                          <p:spTgt spid="76"/>
                                        </p:tgtEl>
                                        <p:attrNameLst>
                                          <p:attrName>ppt_x</p:attrName>
                                        </p:attrNameLst>
                                      </p:cBhvr>
                                      <p:tavLst>
                                        <p:tav tm="0">
                                          <p:val>
                                            <p:strVal val="ppt_x"/>
                                          </p:val>
                                        </p:tav>
                                        <p:tav tm="100000">
                                          <p:val>
                                            <p:strVal val="0-ppt_w/2"/>
                                          </p:val>
                                        </p:tav>
                                      </p:tavLst>
                                    </p:anim>
                                    <p:anim calcmode="lin" valueType="num">
                                      <p:cBhvr additive="base">
                                        <p:cTn id="594" dur="5000"/>
                                        <p:tgtEl>
                                          <p:spTgt spid="76"/>
                                        </p:tgtEl>
                                        <p:attrNameLst>
                                          <p:attrName>ppt_y</p:attrName>
                                        </p:attrNameLst>
                                      </p:cBhvr>
                                      <p:tavLst>
                                        <p:tav tm="0">
                                          <p:val>
                                            <p:strVal val="ppt_y"/>
                                          </p:val>
                                        </p:tav>
                                        <p:tav tm="100000">
                                          <p:val>
                                            <p:strVal val="ppt_y"/>
                                          </p:val>
                                        </p:tav>
                                      </p:tavLst>
                                    </p:anim>
                                    <p:set>
                                      <p:cBhvr>
                                        <p:cTn id="595" dur="1" fill="hold">
                                          <p:stCondLst>
                                            <p:cond delay="4999"/>
                                          </p:stCondLst>
                                        </p:cTn>
                                        <p:tgtEl>
                                          <p:spTgt spid="76"/>
                                        </p:tgtEl>
                                        <p:attrNameLst>
                                          <p:attrName>style.visibility</p:attrName>
                                        </p:attrNameLst>
                                      </p:cBhvr>
                                      <p:to>
                                        <p:strVal val="hidden"/>
                                      </p:to>
                                    </p:set>
                                  </p:childTnLst>
                                </p:cTn>
                              </p:par>
                              <p:par>
                                <p:cTn id="596" presetID="3" presetClass="exit" presetSubtype="5" fill="hold" grpId="2" nodeType="withEffect">
                                  <p:stCondLst>
                                    <p:cond delay="0"/>
                                  </p:stCondLst>
                                  <p:childTnLst>
                                    <p:animEffect transition="out" filter="blinds(vertical)">
                                      <p:cBhvr>
                                        <p:cTn id="597" dur="5000"/>
                                        <p:tgtEl>
                                          <p:spTgt spid="76"/>
                                        </p:tgtEl>
                                      </p:cBhvr>
                                    </p:animEffect>
                                    <p:set>
                                      <p:cBhvr>
                                        <p:cTn id="598" dur="1" fill="hold">
                                          <p:stCondLst>
                                            <p:cond delay="4999"/>
                                          </p:stCondLst>
                                        </p:cTn>
                                        <p:tgtEl>
                                          <p:spTgt spid="76"/>
                                        </p:tgtEl>
                                        <p:attrNameLst>
                                          <p:attrName>style.visibility</p:attrName>
                                        </p:attrNameLst>
                                      </p:cBhvr>
                                      <p:to>
                                        <p:strVal val="hidden"/>
                                      </p:to>
                                    </p:set>
                                  </p:childTnLst>
                                </p:cTn>
                              </p:par>
                              <p:par>
                                <p:cTn id="599" presetID="2" presetClass="entr" presetSubtype="8" fill="hold" grpId="0" nodeType="withEffect">
                                  <p:stCondLst>
                                    <p:cond delay="0"/>
                                  </p:stCondLst>
                                  <p:childTnLst>
                                    <p:set>
                                      <p:cBhvr>
                                        <p:cTn id="600" dur="1" fill="hold">
                                          <p:stCondLst>
                                            <p:cond delay="0"/>
                                          </p:stCondLst>
                                        </p:cTn>
                                        <p:tgtEl>
                                          <p:spTgt spid="75"/>
                                        </p:tgtEl>
                                        <p:attrNameLst>
                                          <p:attrName>style.visibility</p:attrName>
                                        </p:attrNameLst>
                                      </p:cBhvr>
                                      <p:to>
                                        <p:strVal val="visible"/>
                                      </p:to>
                                    </p:set>
                                    <p:anim calcmode="lin" valueType="num">
                                      <p:cBhvr additive="base">
                                        <p:cTn id="601" dur="5000" fill="hold"/>
                                        <p:tgtEl>
                                          <p:spTgt spid="75"/>
                                        </p:tgtEl>
                                        <p:attrNameLst>
                                          <p:attrName>ppt_x</p:attrName>
                                        </p:attrNameLst>
                                      </p:cBhvr>
                                      <p:tavLst>
                                        <p:tav tm="0">
                                          <p:val>
                                            <p:strVal val="0-#ppt_w/2"/>
                                          </p:val>
                                        </p:tav>
                                        <p:tav tm="100000">
                                          <p:val>
                                            <p:strVal val="#ppt_x"/>
                                          </p:val>
                                        </p:tav>
                                      </p:tavLst>
                                    </p:anim>
                                    <p:anim calcmode="lin" valueType="num">
                                      <p:cBhvr additive="base">
                                        <p:cTn id="602" dur="5000" fill="hold"/>
                                        <p:tgtEl>
                                          <p:spTgt spid="75"/>
                                        </p:tgtEl>
                                        <p:attrNameLst>
                                          <p:attrName>ppt_y</p:attrName>
                                        </p:attrNameLst>
                                      </p:cBhvr>
                                      <p:tavLst>
                                        <p:tav tm="0">
                                          <p:val>
                                            <p:strVal val="#ppt_y"/>
                                          </p:val>
                                        </p:tav>
                                        <p:tav tm="100000">
                                          <p:val>
                                            <p:strVal val="#ppt_y"/>
                                          </p:val>
                                        </p:tav>
                                      </p:tavLst>
                                    </p:anim>
                                  </p:childTnLst>
                                </p:cTn>
                              </p:par>
                              <p:par>
                                <p:cTn id="603" presetID="2" presetClass="exit" presetSubtype="8" fill="hold" grpId="1" nodeType="withEffect">
                                  <p:stCondLst>
                                    <p:cond delay="0"/>
                                  </p:stCondLst>
                                  <p:childTnLst>
                                    <p:anim calcmode="lin" valueType="num">
                                      <p:cBhvr additive="base">
                                        <p:cTn id="604" dur="5000"/>
                                        <p:tgtEl>
                                          <p:spTgt spid="75"/>
                                        </p:tgtEl>
                                        <p:attrNameLst>
                                          <p:attrName>ppt_x</p:attrName>
                                        </p:attrNameLst>
                                      </p:cBhvr>
                                      <p:tavLst>
                                        <p:tav tm="0">
                                          <p:val>
                                            <p:strVal val="ppt_x"/>
                                          </p:val>
                                        </p:tav>
                                        <p:tav tm="100000">
                                          <p:val>
                                            <p:strVal val="0-ppt_w/2"/>
                                          </p:val>
                                        </p:tav>
                                      </p:tavLst>
                                    </p:anim>
                                    <p:anim calcmode="lin" valueType="num">
                                      <p:cBhvr additive="base">
                                        <p:cTn id="605" dur="5000"/>
                                        <p:tgtEl>
                                          <p:spTgt spid="75"/>
                                        </p:tgtEl>
                                        <p:attrNameLst>
                                          <p:attrName>ppt_y</p:attrName>
                                        </p:attrNameLst>
                                      </p:cBhvr>
                                      <p:tavLst>
                                        <p:tav tm="0">
                                          <p:val>
                                            <p:strVal val="ppt_y"/>
                                          </p:val>
                                        </p:tav>
                                        <p:tav tm="100000">
                                          <p:val>
                                            <p:strVal val="ppt_y"/>
                                          </p:val>
                                        </p:tav>
                                      </p:tavLst>
                                    </p:anim>
                                    <p:set>
                                      <p:cBhvr>
                                        <p:cTn id="606" dur="1" fill="hold">
                                          <p:stCondLst>
                                            <p:cond delay="4999"/>
                                          </p:stCondLst>
                                        </p:cTn>
                                        <p:tgtEl>
                                          <p:spTgt spid="75"/>
                                        </p:tgtEl>
                                        <p:attrNameLst>
                                          <p:attrName>style.visibility</p:attrName>
                                        </p:attrNameLst>
                                      </p:cBhvr>
                                      <p:to>
                                        <p:strVal val="hidden"/>
                                      </p:to>
                                    </p:set>
                                  </p:childTnLst>
                                </p:cTn>
                              </p:par>
                              <p:par>
                                <p:cTn id="607" presetID="3" presetClass="exit" presetSubtype="5" fill="hold" grpId="2" nodeType="withEffect">
                                  <p:stCondLst>
                                    <p:cond delay="0"/>
                                  </p:stCondLst>
                                  <p:childTnLst>
                                    <p:animEffect transition="out" filter="blinds(vertical)">
                                      <p:cBhvr>
                                        <p:cTn id="608" dur="5000"/>
                                        <p:tgtEl>
                                          <p:spTgt spid="75"/>
                                        </p:tgtEl>
                                      </p:cBhvr>
                                    </p:animEffect>
                                    <p:set>
                                      <p:cBhvr>
                                        <p:cTn id="609" dur="1" fill="hold">
                                          <p:stCondLst>
                                            <p:cond delay="4999"/>
                                          </p:stCondLst>
                                        </p:cTn>
                                        <p:tgtEl>
                                          <p:spTgt spid="75"/>
                                        </p:tgtEl>
                                        <p:attrNameLst>
                                          <p:attrName>style.visibility</p:attrName>
                                        </p:attrNameLst>
                                      </p:cBhvr>
                                      <p:to>
                                        <p:strVal val="hidden"/>
                                      </p:to>
                                    </p:set>
                                  </p:childTnLst>
                                </p:cTn>
                              </p:par>
                              <p:par>
                                <p:cTn id="610" presetID="2" presetClass="entr" presetSubtype="8" fill="hold" grpId="0" nodeType="withEffect">
                                  <p:stCondLst>
                                    <p:cond delay="0"/>
                                  </p:stCondLst>
                                  <p:childTnLst>
                                    <p:set>
                                      <p:cBhvr>
                                        <p:cTn id="611" dur="1" fill="hold">
                                          <p:stCondLst>
                                            <p:cond delay="0"/>
                                          </p:stCondLst>
                                        </p:cTn>
                                        <p:tgtEl>
                                          <p:spTgt spid="74"/>
                                        </p:tgtEl>
                                        <p:attrNameLst>
                                          <p:attrName>style.visibility</p:attrName>
                                        </p:attrNameLst>
                                      </p:cBhvr>
                                      <p:to>
                                        <p:strVal val="visible"/>
                                      </p:to>
                                    </p:set>
                                    <p:anim calcmode="lin" valueType="num">
                                      <p:cBhvr additive="base">
                                        <p:cTn id="612" dur="5000" fill="hold"/>
                                        <p:tgtEl>
                                          <p:spTgt spid="74"/>
                                        </p:tgtEl>
                                        <p:attrNameLst>
                                          <p:attrName>ppt_x</p:attrName>
                                        </p:attrNameLst>
                                      </p:cBhvr>
                                      <p:tavLst>
                                        <p:tav tm="0">
                                          <p:val>
                                            <p:strVal val="0-#ppt_w/2"/>
                                          </p:val>
                                        </p:tav>
                                        <p:tav tm="100000">
                                          <p:val>
                                            <p:strVal val="#ppt_x"/>
                                          </p:val>
                                        </p:tav>
                                      </p:tavLst>
                                    </p:anim>
                                    <p:anim calcmode="lin" valueType="num">
                                      <p:cBhvr additive="base">
                                        <p:cTn id="613" dur="5000" fill="hold"/>
                                        <p:tgtEl>
                                          <p:spTgt spid="74"/>
                                        </p:tgtEl>
                                        <p:attrNameLst>
                                          <p:attrName>ppt_y</p:attrName>
                                        </p:attrNameLst>
                                      </p:cBhvr>
                                      <p:tavLst>
                                        <p:tav tm="0">
                                          <p:val>
                                            <p:strVal val="#ppt_y"/>
                                          </p:val>
                                        </p:tav>
                                        <p:tav tm="100000">
                                          <p:val>
                                            <p:strVal val="#ppt_y"/>
                                          </p:val>
                                        </p:tav>
                                      </p:tavLst>
                                    </p:anim>
                                  </p:childTnLst>
                                </p:cTn>
                              </p:par>
                              <p:par>
                                <p:cTn id="614" presetID="2" presetClass="exit" presetSubtype="8" fill="hold" grpId="1" nodeType="withEffect">
                                  <p:stCondLst>
                                    <p:cond delay="0"/>
                                  </p:stCondLst>
                                  <p:childTnLst>
                                    <p:anim calcmode="lin" valueType="num">
                                      <p:cBhvr additive="base">
                                        <p:cTn id="615" dur="5000"/>
                                        <p:tgtEl>
                                          <p:spTgt spid="74"/>
                                        </p:tgtEl>
                                        <p:attrNameLst>
                                          <p:attrName>ppt_x</p:attrName>
                                        </p:attrNameLst>
                                      </p:cBhvr>
                                      <p:tavLst>
                                        <p:tav tm="0">
                                          <p:val>
                                            <p:strVal val="ppt_x"/>
                                          </p:val>
                                        </p:tav>
                                        <p:tav tm="100000">
                                          <p:val>
                                            <p:strVal val="0-ppt_w/2"/>
                                          </p:val>
                                        </p:tav>
                                      </p:tavLst>
                                    </p:anim>
                                    <p:anim calcmode="lin" valueType="num">
                                      <p:cBhvr additive="base">
                                        <p:cTn id="616" dur="5000"/>
                                        <p:tgtEl>
                                          <p:spTgt spid="74"/>
                                        </p:tgtEl>
                                        <p:attrNameLst>
                                          <p:attrName>ppt_y</p:attrName>
                                        </p:attrNameLst>
                                      </p:cBhvr>
                                      <p:tavLst>
                                        <p:tav tm="0">
                                          <p:val>
                                            <p:strVal val="ppt_y"/>
                                          </p:val>
                                        </p:tav>
                                        <p:tav tm="100000">
                                          <p:val>
                                            <p:strVal val="ppt_y"/>
                                          </p:val>
                                        </p:tav>
                                      </p:tavLst>
                                    </p:anim>
                                    <p:set>
                                      <p:cBhvr>
                                        <p:cTn id="617" dur="1" fill="hold">
                                          <p:stCondLst>
                                            <p:cond delay="4999"/>
                                          </p:stCondLst>
                                        </p:cTn>
                                        <p:tgtEl>
                                          <p:spTgt spid="74"/>
                                        </p:tgtEl>
                                        <p:attrNameLst>
                                          <p:attrName>style.visibility</p:attrName>
                                        </p:attrNameLst>
                                      </p:cBhvr>
                                      <p:to>
                                        <p:strVal val="hidden"/>
                                      </p:to>
                                    </p:set>
                                  </p:childTnLst>
                                </p:cTn>
                              </p:par>
                              <p:par>
                                <p:cTn id="618" presetID="3" presetClass="exit" presetSubtype="5" fill="hold" grpId="2" nodeType="withEffect">
                                  <p:stCondLst>
                                    <p:cond delay="0"/>
                                  </p:stCondLst>
                                  <p:childTnLst>
                                    <p:animEffect transition="out" filter="blinds(vertical)">
                                      <p:cBhvr>
                                        <p:cTn id="619" dur="5000"/>
                                        <p:tgtEl>
                                          <p:spTgt spid="74"/>
                                        </p:tgtEl>
                                      </p:cBhvr>
                                    </p:animEffect>
                                    <p:set>
                                      <p:cBhvr>
                                        <p:cTn id="620" dur="1" fill="hold">
                                          <p:stCondLst>
                                            <p:cond delay="4999"/>
                                          </p:stCondLst>
                                        </p:cTn>
                                        <p:tgtEl>
                                          <p:spTgt spid="74"/>
                                        </p:tgtEl>
                                        <p:attrNameLst>
                                          <p:attrName>style.visibility</p:attrName>
                                        </p:attrNameLst>
                                      </p:cBhvr>
                                      <p:to>
                                        <p:strVal val="hidden"/>
                                      </p:to>
                                    </p:set>
                                  </p:childTnLst>
                                </p:cTn>
                              </p:par>
                              <p:par>
                                <p:cTn id="621" presetID="2" presetClass="entr" presetSubtype="8" fill="hold" grpId="0" nodeType="withEffect">
                                  <p:stCondLst>
                                    <p:cond delay="0"/>
                                  </p:stCondLst>
                                  <p:childTnLst>
                                    <p:set>
                                      <p:cBhvr>
                                        <p:cTn id="622" dur="1" fill="hold">
                                          <p:stCondLst>
                                            <p:cond delay="0"/>
                                          </p:stCondLst>
                                        </p:cTn>
                                        <p:tgtEl>
                                          <p:spTgt spid="73"/>
                                        </p:tgtEl>
                                        <p:attrNameLst>
                                          <p:attrName>style.visibility</p:attrName>
                                        </p:attrNameLst>
                                      </p:cBhvr>
                                      <p:to>
                                        <p:strVal val="visible"/>
                                      </p:to>
                                    </p:set>
                                    <p:anim calcmode="lin" valueType="num">
                                      <p:cBhvr additive="base">
                                        <p:cTn id="623" dur="5000" fill="hold"/>
                                        <p:tgtEl>
                                          <p:spTgt spid="73"/>
                                        </p:tgtEl>
                                        <p:attrNameLst>
                                          <p:attrName>ppt_x</p:attrName>
                                        </p:attrNameLst>
                                      </p:cBhvr>
                                      <p:tavLst>
                                        <p:tav tm="0">
                                          <p:val>
                                            <p:strVal val="0-#ppt_w/2"/>
                                          </p:val>
                                        </p:tav>
                                        <p:tav tm="100000">
                                          <p:val>
                                            <p:strVal val="#ppt_x"/>
                                          </p:val>
                                        </p:tav>
                                      </p:tavLst>
                                    </p:anim>
                                    <p:anim calcmode="lin" valueType="num">
                                      <p:cBhvr additive="base">
                                        <p:cTn id="624" dur="5000" fill="hold"/>
                                        <p:tgtEl>
                                          <p:spTgt spid="73"/>
                                        </p:tgtEl>
                                        <p:attrNameLst>
                                          <p:attrName>ppt_y</p:attrName>
                                        </p:attrNameLst>
                                      </p:cBhvr>
                                      <p:tavLst>
                                        <p:tav tm="0">
                                          <p:val>
                                            <p:strVal val="#ppt_y"/>
                                          </p:val>
                                        </p:tav>
                                        <p:tav tm="100000">
                                          <p:val>
                                            <p:strVal val="#ppt_y"/>
                                          </p:val>
                                        </p:tav>
                                      </p:tavLst>
                                    </p:anim>
                                  </p:childTnLst>
                                </p:cTn>
                              </p:par>
                              <p:par>
                                <p:cTn id="625" presetID="2" presetClass="exit" presetSubtype="8" fill="hold" grpId="1" nodeType="withEffect">
                                  <p:stCondLst>
                                    <p:cond delay="0"/>
                                  </p:stCondLst>
                                  <p:childTnLst>
                                    <p:anim calcmode="lin" valueType="num">
                                      <p:cBhvr additive="base">
                                        <p:cTn id="626" dur="5000"/>
                                        <p:tgtEl>
                                          <p:spTgt spid="73"/>
                                        </p:tgtEl>
                                        <p:attrNameLst>
                                          <p:attrName>ppt_x</p:attrName>
                                        </p:attrNameLst>
                                      </p:cBhvr>
                                      <p:tavLst>
                                        <p:tav tm="0">
                                          <p:val>
                                            <p:strVal val="ppt_x"/>
                                          </p:val>
                                        </p:tav>
                                        <p:tav tm="100000">
                                          <p:val>
                                            <p:strVal val="0-ppt_w/2"/>
                                          </p:val>
                                        </p:tav>
                                      </p:tavLst>
                                    </p:anim>
                                    <p:anim calcmode="lin" valueType="num">
                                      <p:cBhvr additive="base">
                                        <p:cTn id="627" dur="5000"/>
                                        <p:tgtEl>
                                          <p:spTgt spid="73"/>
                                        </p:tgtEl>
                                        <p:attrNameLst>
                                          <p:attrName>ppt_y</p:attrName>
                                        </p:attrNameLst>
                                      </p:cBhvr>
                                      <p:tavLst>
                                        <p:tav tm="0">
                                          <p:val>
                                            <p:strVal val="ppt_y"/>
                                          </p:val>
                                        </p:tav>
                                        <p:tav tm="100000">
                                          <p:val>
                                            <p:strVal val="ppt_y"/>
                                          </p:val>
                                        </p:tav>
                                      </p:tavLst>
                                    </p:anim>
                                    <p:set>
                                      <p:cBhvr>
                                        <p:cTn id="628" dur="1" fill="hold">
                                          <p:stCondLst>
                                            <p:cond delay="4999"/>
                                          </p:stCondLst>
                                        </p:cTn>
                                        <p:tgtEl>
                                          <p:spTgt spid="73"/>
                                        </p:tgtEl>
                                        <p:attrNameLst>
                                          <p:attrName>style.visibility</p:attrName>
                                        </p:attrNameLst>
                                      </p:cBhvr>
                                      <p:to>
                                        <p:strVal val="hidden"/>
                                      </p:to>
                                    </p:set>
                                  </p:childTnLst>
                                </p:cTn>
                              </p:par>
                              <p:par>
                                <p:cTn id="629" presetID="3" presetClass="exit" presetSubtype="5" fill="hold" grpId="2" nodeType="withEffect">
                                  <p:stCondLst>
                                    <p:cond delay="0"/>
                                  </p:stCondLst>
                                  <p:childTnLst>
                                    <p:animEffect transition="out" filter="blinds(vertical)">
                                      <p:cBhvr>
                                        <p:cTn id="630" dur="5000"/>
                                        <p:tgtEl>
                                          <p:spTgt spid="73"/>
                                        </p:tgtEl>
                                      </p:cBhvr>
                                    </p:animEffect>
                                    <p:set>
                                      <p:cBhvr>
                                        <p:cTn id="631" dur="1" fill="hold">
                                          <p:stCondLst>
                                            <p:cond delay="4999"/>
                                          </p:stCondLst>
                                        </p:cTn>
                                        <p:tgtEl>
                                          <p:spTgt spid="73"/>
                                        </p:tgtEl>
                                        <p:attrNameLst>
                                          <p:attrName>style.visibility</p:attrName>
                                        </p:attrNameLst>
                                      </p:cBhvr>
                                      <p:to>
                                        <p:strVal val="hidden"/>
                                      </p:to>
                                    </p:set>
                                  </p:childTnLst>
                                </p:cTn>
                              </p:par>
                              <p:par>
                                <p:cTn id="632" presetID="2" presetClass="entr" presetSubtype="8" fill="hold" grpId="0" nodeType="withEffect">
                                  <p:stCondLst>
                                    <p:cond delay="0"/>
                                  </p:stCondLst>
                                  <p:childTnLst>
                                    <p:set>
                                      <p:cBhvr>
                                        <p:cTn id="633" dur="1" fill="hold">
                                          <p:stCondLst>
                                            <p:cond delay="0"/>
                                          </p:stCondLst>
                                        </p:cTn>
                                        <p:tgtEl>
                                          <p:spTgt spid="72"/>
                                        </p:tgtEl>
                                        <p:attrNameLst>
                                          <p:attrName>style.visibility</p:attrName>
                                        </p:attrNameLst>
                                      </p:cBhvr>
                                      <p:to>
                                        <p:strVal val="visible"/>
                                      </p:to>
                                    </p:set>
                                    <p:anim calcmode="lin" valueType="num">
                                      <p:cBhvr additive="base">
                                        <p:cTn id="634" dur="5000" fill="hold"/>
                                        <p:tgtEl>
                                          <p:spTgt spid="72"/>
                                        </p:tgtEl>
                                        <p:attrNameLst>
                                          <p:attrName>ppt_x</p:attrName>
                                        </p:attrNameLst>
                                      </p:cBhvr>
                                      <p:tavLst>
                                        <p:tav tm="0">
                                          <p:val>
                                            <p:strVal val="0-#ppt_w/2"/>
                                          </p:val>
                                        </p:tav>
                                        <p:tav tm="100000">
                                          <p:val>
                                            <p:strVal val="#ppt_x"/>
                                          </p:val>
                                        </p:tav>
                                      </p:tavLst>
                                    </p:anim>
                                    <p:anim calcmode="lin" valueType="num">
                                      <p:cBhvr additive="base">
                                        <p:cTn id="635" dur="5000" fill="hold"/>
                                        <p:tgtEl>
                                          <p:spTgt spid="72"/>
                                        </p:tgtEl>
                                        <p:attrNameLst>
                                          <p:attrName>ppt_y</p:attrName>
                                        </p:attrNameLst>
                                      </p:cBhvr>
                                      <p:tavLst>
                                        <p:tav tm="0">
                                          <p:val>
                                            <p:strVal val="#ppt_y"/>
                                          </p:val>
                                        </p:tav>
                                        <p:tav tm="100000">
                                          <p:val>
                                            <p:strVal val="#ppt_y"/>
                                          </p:val>
                                        </p:tav>
                                      </p:tavLst>
                                    </p:anim>
                                  </p:childTnLst>
                                </p:cTn>
                              </p:par>
                              <p:par>
                                <p:cTn id="636" presetID="2" presetClass="exit" presetSubtype="8" fill="hold" grpId="1" nodeType="withEffect">
                                  <p:stCondLst>
                                    <p:cond delay="0"/>
                                  </p:stCondLst>
                                  <p:childTnLst>
                                    <p:anim calcmode="lin" valueType="num">
                                      <p:cBhvr additive="base">
                                        <p:cTn id="637" dur="5000"/>
                                        <p:tgtEl>
                                          <p:spTgt spid="72"/>
                                        </p:tgtEl>
                                        <p:attrNameLst>
                                          <p:attrName>ppt_x</p:attrName>
                                        </p:attrNameLst>
                                      </p:cBhvr>
                                      <p:tavLst>
                                        <p:tav tm="0">
                                          <p:val>
                                            <p:strVal val="ppt_x"/>
                                          </p:val>
                                        </p:tav>
                                        <p:tav tm="100000">
                                          <p:val>
                                            <p:strVal val="0-ppt_w/2"/>
                                          </p:val>
                                        </p:tav>
                                      </p:tavLst>
                                    </p:anim>
                                    <p:anim calcmode="lin" valueType="num">
                                      <p:cBhvr additive="base">
                                        <p:cTn id="638" dur="5000"/>
                                        <p:tgtEl>
                                          <p:spTgt spid="72"/>
                                        </p:tgtEl>
                                        <p:attrNameLst>
                                          <p:attrName>ppt_y</p:attrName>
                                        </p:attrNameLst>
                                      </p:cBhvr>
                                      <p:tavLst>
                                        <p:tav tm="0">
                                          <p:val>
                                            <p:strVal val="ppt_y"/>
                                          </p:val>
                                        </p:tav>
                                        <p:tav tm="100000">
                                          <p:val>
                                            <p:strVal val="ppt_y"/>
                                          </p:val>
                                        </p:tav>
                                      </p:tavLst>
                                    </p:anim>
                                    <p:set>
                                      <p:cBhvr>
                                        <p:cTn id="639" dur="1" fill="hold">
                                          <p:stCondLst>
                                            <p:cond delay="4999"/>
                                          </p:stCondLst>
                                        </p:cTn>
                                        <p:tgtEl>
                                          <p:spTgt spid="72"/>
                                        </p:tgtEl>
                                        <p:attrNameLst>
                                          <p:attrName>style.visibility</p:attrName>
                                        </p:attrNameLst>
                                      </p:cBhvr>
                                      <p:to>
                                        <p:strVal val="hidden"/>
                                      </p:to>
                                    </p:set>
                                  </p:childTnLst>
                                </p:cTn>
                              </p:par>
                              <p:par>
                                <p:cTn id="640" presetID="3" presetClass="exit" presetSubtype="5" fill="hold" grpId="2" nodeType="withEffect">
                                  <p:stCondLst>
                                    <p:cond delay="0"/>
                                  </p:stCondLst>
                                  <p:childTnLst>
                                    <p:animEffect transition="out" filter="blinds(vertical)">
                                      <p:cBhvr>
                                        <p:cTn id="641" dur="5000"/>
                                        <p:tgtEl>
                                          <p:spTgt spid="72"/>
                                        </p:tgtEl>
                                      </p:cBhvr>
                                    </p:animEffect>
                                    <p:set>
                                      <p:cBhvr>
                                        <p:cTn id="642" dur="1" fill="hold">
                                          <p:stCondLst>
                                            <p:cond delay="4999"/>
                                          </p:stCondLst>
                                        </p:cTn>
                                        <p:tgtEl>
                                          <p:spTgt spid="72"/>
                                        </p:tgtEl>
                                        <p:attrNameLst>
                                          <p:attrName>style.visibility</p:attrName>
                                        </p:attrNameLst>
                                      </p:cBhvr>
                                      <p:to>
                                        <p:strVal val="hidden"/>
                                      </p:to>
                                    </p:set>
                                  </p:childTnLst>
                                </p:cTn>
                              </p:par>
                              <p:par>
                                <p:cTn id="643" presetID="2" presetClass="entr" presetSubtype="8" fill="hold" grpId="0" nodeType="withEffect">
                                  <p:stCondLst>
                                    <p:cond delay="0"/>
                                  </p:stCondLst>
                                  <p:childTnLst>
                                    <p:set>
                                      <p:cBhvr>
                                        <p:cTn id="644" dur="1" fill="hold">
                                          <p:stCondLst>
                                            <p:cond delay="0"/>
                                          </p:stCondLst>
                                        </p:cTn>
                                        <p:tgtEl>
                                          <p:spTgt spid="71"/>
                                        </p:tgtEl>
                                        <p:attrNameLst>
                                          <p:attrName>style.visibility</p:attrName>
                                        </p:attrNameLst>
                                      </p:cBhvr>
                                      <p:to>
                                        <p:strVal val="visible"/>
                                      </p:to>
                                    </p:set>
                                    <p:anim calcmode="lin" valueType="num">
                                      <p:cBhvr additive="base">
                                        <p:cTn id="645" dur="5000" fill="hold"/>
                                        <p:tgtEl>
                                          <p:spTgt spid="71"/>
                                        </p:tgtEl>
                                        <p:attrNameLst>
                                          <p:attrName>ppt_x</p:attrName>
                                        </p:attrNameLst>
                                      </p:cBhvr>
                                      <p:tavLst>
                                        <p:tav tm="0">
                                          <p:val>
                                            <p:strVal val="0-#ppt_w/2"/>
                                          </p:val>
                                        </p:tav>
                                        <p:tav tm="100000">
                                          <p:val>
                                            <p:strVal val="#ppt_x"/>
                                          </p:val>
                                        </p:tav>
                                      </p:tavLst>
                                    </p:anim>
                                    <p:anim calcmode="lin" valueType="num">
                                      <p:cBhvr additive="base">
                                        <p:cTn id="646" dur="5000" fill="hold"/>
                                        <p:tgtEl>
                                          <p:spTgt spid="71"/>
                                        </p:tgtEl>
                                        <p:attrNameLst>
                                          <p:attrName>ppt_y</p:attrName>
                                        </p:attrNameLst>
                                      </p:cBhvr>
                                      <p:tavLst>
                                        <p:tav tm="0">
                                          <p:val>
                                            <p:strVal val="#ppt_y"/>
                                          </p:val>
                                        </p:tav>
                                        <p:tav tm="100000">
                                          <p:val>
                                            <p:strVal val="#ppt_y"/>
                                          </p:val>
                                        </p:tav>
                                      </p:tavLst>
                                    </p:anim>
                                  </p:childTnLst>
                                </p:cTn>
                              </p:par>
                              <p:par>
                                <p:cTn id="647" presetID="2" presetClass="exit" presetSubtype="8" fill="hold" grpId="1" nodeType="withEffect">
                                  <p:stCondLst>
                                    <p:cond delay="0"/>
                                  </p:stCondLst>
                                  <p:childTnLst>
                                    <p:anim calcmode="lin" valueType="num">
                                      <p:cBhvr additive="base">
                                        <p:cTn id="648" dur="5000"/>
                                        <p:tgtEl>
                                          <p:spTgt spid="71"/>
                                        </p:tgtEl>
                                        <p:attrNameLst>
                                          <p:attrName>ppt_x</p:attrName>
                                        </p:attrNameLst>
                                      </p:cBhvr>
                                      <p:tavLst>
                                        <p:tav tm="0">
                                          <p:val>
                                            <p:strVal val="ppt_x"/>
                                          </p:val>
                                        </p:tav>
                                        <p:tav tm="100000">
                                          <p:val>
                                            <p:strVal val="0-ppt_w/2"/>
                                          </p:val>
                                        </p:tav>
                                      </p:tavLst>
                                    </p:anim>
                                    <p:anim calcmode="lin" valueType="num">
                                      <p:cBhvr additive="base">
                                        <p:cTn id="649" dur="5000"/>
                                        <p:tgtEl>
                                          <p:spTgt spid="71"/>
                                        </p:tgtEl>
                                        <p:attrNameLst>
                                          <p:attrName>ppt_y</p:attrName>
                                        </p:attrNameLst>
                                      </p:cBhvr>
                                      <p:tavLst>
                                        <p:tav tm="0">
                                          <p:val>
                                            <p:strVal val="ppt_y"/>
                                          </p:val>
                                        </p:tav>
                                        <p:tav tm="100000">
                                          <p:val>
                                            <p:strVal val="ppt_y"/>
                                          </p:val>
                                        </p:tav>
                                      </p:tavLst>
                                    </p:anim>
                                    <p:set>
                                      <p:cBhvr>
                                        <p:cTn id="650" dur="1" fill="hold">
                                          <p:stCondLst>
                                            <p:cond delay="4999"/>
                                          </p:stCondLst>
                                        </p:cTn>
                                        <p:tgtEl>
                                          <p:spTgt spid="71"/>
                                        </p:tgtEl>
                                        <p:attrNameLst>
                                          <p:attrName>style.visibility</p:attrName>
                                        </p:attrNameLst>
                                      </p:cBhvr>
                                      <p:to>
                                        <p:strVal val="hidden"/>
                                      </p:to>
                                    </p:set>
                                  </p:childTnLst>
                                </p:cTn>
                              </p:par>
                              <p:par>
                                <p:cTn id="651" presetID="3" presetClass="exit" presetSubtype="5" fill="hold" grpId="2" nodeType="withEffect">
                                  <p:stCondLst>
                                    <p:cond delay="0"/>
                                  </p:stCondLst>
                                  <p:childTnLst>
                                    <p:animEffect transition="out" filter="blinds(vertical)">
                                      <p:cBhvr>
                                        <p:cTn id="652" dur="5000"/>
                                        <p:tgtEl>
                                          <p:spTgt spid="71"/>
                                        </p:tgtEl>
                                      </p:cBhvr>
                                    </p:animEffect>
                                    <p:set>
                                      <p:cBhvr>
                                        <p:cTn id="653" dur="1" fill="hold">
                                          <p:stCondLst>
                                            <p:cond delay="4999"/>
                                          </p:stCondLst>
                                        </p:cTn>
                                        <p:tgtEl>
                                          <p:spTgt spid="71"/>
                                        </p:tgtEl>
                                        <p:attrNameLst>
                                          <p:attrName>style.visibility</p:attrName>
                                        </p:attrNameLst>
                                      </p:cBhvr>
                                      <p:to>
                                        <p:strVal val="hidden"/>
                                      </p:to>
                                    </p:set>
                                  </p:childTnLst>
                                </p:cTn>
                              </p:par>
                              <p:par>
                                <p:cTn id="654" presetID="2" presetClass="entr" presetSubtype="8" fill="hold" grpId="0" nodeType="withEffect">
                                  <p:stCondLst>
                                    <p:cond delay="0"/>
                                  </p:stCondLst>
                                  <p:childTnLst>
                                    <p:set>
                                      <p:cBhvr>
                                        <p:cTn id="655" dur="1" fill="hold">
                                          <p:stCondLst>
                                            <p:cond delay="0"/>
                                          </p:stCondLst>
                                        </p:cTn>
                                        <p:tgtEl>
                                          <p:spTgt spid="70"/>
                                        </p:tgtEl>
                                        <p:attrNameLst>
                                          <p:attrName>style.visibility</p:attrName>
                                        </p:attrNameLst>
                                      </p:cBhvr>
                                      <p:to>
                                        <p:strVal val="visible"/>
                                      </p:to>
                                    </p:set>
                                    <p:anim calcmode="lin" valueType="num">
                                      <p:cBhvr additive="base">
                                        <p:cTn id="656" dur="5000" fill="hold"/>
                                        <p:tgtEl>
                                          <p:spTgt spid="70"/>
                                        </p:tgtEl>
                                        <p:attrNameLst>
                                          <p:attrName>ppt_x</p:attrName>
                                        </p:attrNameLst>
                                      </p:cBhvr>
                                      <p:tavLst>
                                        <p:tav tm="0">
                                          <p:val>
                                            <p:strVal val="0-#ppt_w/2"/>
                                          </p:val>
                                        </p:tav>
                                        <p:tav tm="100000">
                                          <p:val>
                                            <p:strVal val="#ppt_x"/>
                                          </p:val>
                                        </p:tav>
                                      </p:tavLst>
                                    </p:anim>
                                    <p:anim calcmode="lin" valueType="num">
                                      <p:cBhvr additive="base">
                                        <p:cTn id="657" dur="5000" fill="hold"/>
                                        <p:tgtEl>
                                          <p:spTgt spid="70"/>
                                        </p:tgtEl>
                                        <p:attrNameLst>
                                          <p:attrName>ppt_y</p:attrName>
                                        </p:attrNameLst>
                                      </p:cBhvr>
                                      <p:tavLst>
                                        <p:tav tm="0">
                                          <p:val>
                                            <p:strVal val="#ppt_y"/>
                                          </p:val>
                                        </p:tav>
                                        <p:tav tm="100000">
                                          <p:val>
                                            <p:strVal val="#ppt_y"/>
                                          </p:val>
                                        </p:tav>
                                      </p:tavLst>
                                    </p:anim>
                                  </p:childTnLst>
                                </p:cTn>
                              </p:par>
                              <p:par>
                                <p:cTn id="658" presetID="2" presetClass="exit" presetSubtype="8" fill="hold" grpId="1" nodeType="withEffect">
                                  <p:stCondLst>
                                    <p:cond delay="0"/>
                                  </p:stCondLst>
                                  <p:childTnLst>
                                    <p:anim calcmode="lin" valueType="num">
                                      <p:cBhvr additive="base">
                                        <p:cTn id="659" dur="5000"/>
                                        <p:tgtEl>
                                          <p:spTgt spid="70"/>
                                        </p:tgtEl>
                                        <p:attrNameLst>
                                          <p:attrName>ppt_x</p:attrName>
                                        </p:attrNameLst>
                                      </p:cBhvr>
                                      <p:tavLst>
                                        <p:tav tm="0">
                                          <p:val>
                                            <p:strVal val="ppt_x"/>
                                          </p:val>
                                        </p:tav>
                                        <p:tav tm="100000">
                                          <p:val>
                                            <p:strVal val="0-ppt_w/2"/>
                                          </p:val>
                                        </p:tav>
                                      </p:tavLst>
                                    </p:anim>
                                    <p:anim calcmode="lin" valueType="num">
                                      <p:cBhvr additive="base">
                                        <p:cTn id="660" dur="5000"/>
                                        <p:tgtEl>
                                          <p:spTgt spid="70"/>
                                        </p:tgtEl>
                                        <p:attrNameLst>
                                          <p:attrName>ppt_y</p:attrName>
                                        </p:attrNameLst>
                                      </p:cBhvr>
                                      <p:tavLst>
                                        <p:tav tm="0">
                                          <p:val>
                                            <p:strVal val="ppt_y"/>
                                          </p:val>
                                        </p:tav>
                                        <p:tav tm="100000">
                                          <p:val>
                                            <p:strVal val="ppt_y"/>
                                          </p:val>
                                        </p:tav>
                                      </p:tavLst>
                                    </p:anim>
                                    <p:set>
                                      <p:cBhvr>
                                        <p:cTn id="661" dur="1" fill="hold">
                                          <p:stCondLst>
                                            <p:cond delay="4999"/>
                                          </p:stCondLst>
                                        </p:cTn>
                                        <p:tgtEl>
                                          <p:spTgt spid="70"/>
                                        </p:tgtEl>
                                        <p:attrNameLst>
                                          <p:attrName>style.visibility</p:attrName>
                                        </p:attrNameLst>
                                      </p:cBhvr>
                                      <p:to>
                                        <p:strVal val="hidden"/>
                                      </p:to>
                                    </p:set>
                                  </p:childTnLst>
                                </p:cTn>
                              </p:par>
                              <p:par>
                                <p:cTn id="662" presetID="3" presetClass="exit" presetSubtype="5" fill="hold" grpId="2" nodeType="withEffect">
                                  <p:stCondLst>
                                    <p:cond delay="0"/>
                                  </p:stCondLst>
                                  <p:childTnLst>
                                    <p:animEffect transition="out" filter="blinds(vertical)">
                                      <p:cBhvr>
                                        <p:cTn id="663" dur="5000"/>
                                        <p:tgtEl>
                                          <p:spTgt spid="70"/>
                                        </p:tgtEl>
                                      </p:cBhvr>
                                    </p:animEffect>
                                    <p:set>
                                      <p:cBhvr>
                                        <p:cTn id="664" dur="1" fill="hold">
                                          <p:stCondLst>
                                            <p:cond delay="4999"/>
                                          </p:stCondLst>
                                        </p:cTn>
                                        <p:tgtEl>
                                          <p:spTgt spid="70"/>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69"/>
                                        </p:tgtEl>
                                        <p:attrNameLst>
                                          <p:attrName>style.visibility</p:attrName>
                                        </p:attrNameLst>
                                      </p:cBhvr>
                                      <p:to>
                                        <p:strVal val="visible"/>
                                      </p:to>
                                    </p:set>
                                    <p:anim calcmode="lin" valueType="num">
                                      <p:cBhvr additive="base">
                                        <p:cTn id="667" dur="5000" fill="hold"/>
                                        <p:tgtEl>
                                          <p:spTgt spid="69"/>
                                        </p:tgtEl>
                                        <p:attrNameLst>
                                          <p:attrName>ppt_x</p:attrName>
                                        </p:attrNameLst>
                                      </p:cBhvr>
                                      <p:tavLst>
                                        <p:tav tm="0">
                                          <p:val>
                                            <p:strVal val="0-#ppt_w/2"/>
                                          </p:val>
                                        </p:tav>
                                        <p:tav tm="100000">
                                          <p:val>
                                            <p:strVal val="#ppt_x"/>
                                          </p:val>
                                        </p:tav>
                                      </p:tavLst>
                                    </p:anim>
                                    <p:anim calcmode="lin" valueType="num">
                                      <p:cBhvr additive="base">
                                        <p:cTn id="668" dur="5000" fill="hold"/>
                                        <p:tgtEl>
                                          <p:spTgt spid="69"/>
                                        </p:tgtEl>
                                        <p:attrNameLst>
                                          <p:attrName>ppt_y</p:attrName>
                                        </p:attrNameLst>
                                      </p:cBhvr>
                                      <p:tavLst>
                                        <p:tav tm="0">
                                          <p:val>
                                            <p:strVal val="#ppt_y"/>
                                          </p:val>
                                        </p:tav>
                                        <p:tav tm="100000">
                                          <p:val>
                                            <p:strVal val="#ppt_y"/>
                                          </p:val>
                                        </p:tav>
                                      </p:tavLst>
                                    </p:anim>
                                  </p:childTnLst>
                                </p:cTn>
                              </p:par>
                              <p:par>
                                <p:cTn id="669" presetID="2" presetClass="exit" presetSubtype="8" fill="hold" grpId="1" nodeType="withEffect">
                                  <p:stCondLst>
                                    <p:cond delay="0"/>
                                  </p:stCondLst>
                                  <p:childTnLst>
                                    <p:anim calcmode="lin" valueType="num">
                                      <p:cBhvr additive="base">
                                        <p:cTn id="670" dur="5000"/>
                                        <p:tgtEl>
                                          <p:spTgt spid="69"/>
                                        </p:tgtEl>
                                        <p:attrNameLst>
                                          <p:attrName>ppt_x</p:attrName>
                                        </p:attrNameLst>
                                      </p:cBhvr>
                                      <p:tavLst>
                                        <p:tav tm="0">
                                          <p:val>
                                            <p:strVal val="ppt_x"/>
                                          </p:val>
                                        </p:tav>
                                        <p:tav tm="100000">
                                          <p:val>
                                            <p:strVal val="0-ppt_w/2"/>
                                          </p:val>
                                        </p:tav>
                                      </p:tavLst>
                                    </p:anim>
                                    <p:anim calcmode="lin" valueType="num">
                                      <p:cBhvr additive="base">
                                        <p:cTn id="671" dur="5000"/>
                                        <p:tgtEl>
                                          <p:spTgt spid="69"/>
                                        </p:tgtEl>
                                        <p:attrNameLst>
                                          <p:attrName>ppt_y</p:attrName>
                                        </p:attrNameLst>
                                      </p:cBhvr>
                                      <p:tavLst>
                                        <p:tav tm="0">
                                          <p:val>
                                            <p:strVal val="ppt_y"/>
                                          </p:val>
                                        </p:tav>
                                        <p:tav tm="100000">
                                          <p:val>
                                            <p:strVal val="ppt_y"/>
                                          </p:val>
                                        </p:tav>
                                      </p:tavLst>
                                    </p:anim>
                                    <p:set>
                                      <p:cBhvr>
                                        <p:cTn id="672" dur="1" fill="hold">
                                          <p:stCondLst>
                                            <p:cond delay="4999"/>
                                          </p:stCondLst>
                                        </p:cTn>
                                        <p:tgtEl>
                                          <p:spTgt spid="69"/>
                                        </p:tgtEl>
                                        <p:attrNameLst>
                                          <p:attrName>style.visibility</p:attrName>
                                        </p:attrNameLst>
                                      </p:cBhvr>
                                      <p:to>
                                        <p:strVal val="hidden"/>
                                      </p:to>
                                    </p:set>
                                  </p:childTnLst>
                                </p:cTn>
                              </p:par>
                              <p:par>
                                <p:cTn id="673" presetID="3" presetClass="exit" presetSubtype="5" fill="hold" grpId="2" nodeType="withEffect">
                                  <p:stCondLst>
                                    <p:cond delay="0"/>
                                  </p:stCondLst>
                                  <p:childTnLst>
                                    <p:animEffect transition="out" filter="blinds(vertical)">
                                      <p:cBhvr>
                                        <p:cTn id="674" dur="5000"/>
                                        <p:tgtEl>
                                          <p:spTgt spid="69"/>
                                        </p:tgtEl>
                                      </p:cBhvr>
                                    </p:animEffect>
                                    <p:set>
                                      <p:cBhvr>
                                        <p:cTn id="675" dur="1" fill="hold">
                                          <p:stCondLst>
                                            <p:cond delay="4999"/>
                                          </p:stCondLst>
                                        </p:cTn>
                                        <p:tgtEl>
                                          <p:spTgt spid="69"/>
                                        </p:tgtEl>
                                        <p:attrNameLst>
                                          <p:attrName>style.visibility</p:attrName>
                                        </p:attrNameLst>
                                      </p:cBhvr>
                                      <p:to>
                                        <p:strVal val="hidden"/>
                                      </p:to>
                                    </p:set>
                                  </p:childTnLst>
                                </p:cTn>
                              </p:par>
                              <p:par>
                                <p:cTn id="676" presetID="2" presetClass="entr" presetSubtype="8" fill="hold" grpId="0" nodeType="withEffect">
                                  <p:stCondLst>
                                    <p:cond delay="0"/>
                                  </p:stCondLst>
                                  <p:childTnLst>
                                    <p:set>
                                      <p:cBhvr>
                                        <p:cTn id="677" dur="1" fill="hold">
                                          <p:stCondLst>
                                            <p:cond delay="0"/>
                                          </p:stCondLst>
                                        </p:cTn>
                                        <p:tgtEl>
                                          <p:spTgt spid="68"/>
                                        </p:tgtEl>
                                        <p:attrNameLst>
                                          <p:attrName>style.visibility</p:attrName>
                                        </p:attrNameLst>
                                      </p:cBhvr>
                                      <p:to>
                                        <p:strVal val="visible"/>
                                      </p:to>
                                    </p:set>
                                    <p:anim calcmode="lin" valueType="num">
                                      <p:cBhvr additive="base">
                                        <p:cTn id="678" dur="5000" fill="hold"/>
                                        <p:tgtEl>
                                          <p:spTgt spid="68"/>
                                        </p:tgtEl>
                                        <p:attrNameLst>
                                          <p:attrName>ppt_x</p:attrName>
                                        </p:attrNameLst>
                                      </p:cBhvr>
                                      <p:tavLst>
                                        <p:tav tm="0">
                                          <p:val>
                                            <p:strVal val="0-#ppt_w/2"/>
                                          </p:val>
                                        </p:tav>
                                        <p:tav tm="100000">
                                          <p:val>
                                            <p:strVal val="#ppt_x"/>
                                          </p:val>
                                        </p:tav>
                                      </p:tavLst>
                                    </p:anim>
                                    <p:anim calcmode="lin" valueType="num">
                                      <p:cBhvr additive="base">
                                        <p:cTn id="679" dur="5000" fill="hold"/>
                                        <p:tgtEl>
                                          <p:spTgt spid="68"/>
                                        </p:tgtEl>
                                        <p:attrNameLst>
                                          <p:attrName>ppt_y</p:attrName>
                                        </p:attrNameLst>
                                      </p:cBhvr>
                                      <p:tavLst>
                                        <p:tav tm="0">
                                          <p:val>
                                            <p:strVal val="#ppt_y"/>
                                          </p:val>
                                        </p:tav>
                                        <p:tav tm="100000">
                                          <p:val>
                                            <p:strVal val="#ppt_y"/>
                                          </p:val>
                                        </p:tav>
                                      </p:tavLst>
                                    </p:anim>
                                  </p:childTnLst>
                                </p:cTn>
                              </p:par>
                              <p:par>
                                <p:cTn id="680" presetID="2" presetClass="exit" presetSubtype="8" fill="hold" grpId="1" nodeType="withEffect">
                                  <p:stCondLst>
                                    <p:cond delay="0"/>
                                  </p:stCondLst>
                                  <p:childTnLst>
                                    <p:anim calcmode="lin" valueType="num">
                                      <p:cBhvr additive="base">
                                        <p:cTn id="681" dur="5000"/>
                                        <p:tgtEl>
                                          <p:spTgt spid="68"/>
                                        </p:tgtEl>
                                        <p:attrNameLst>
                                          <p:attrName>ppt_x</p:attrName>
                                        </p:attrNameLst>
                                      </p:cBhvr>
                                      <p:tavLst>
                                        <p:tav tm="0">
                                          <p:val>
                                            <p:strVal val="ppt_x"/>
                                          </p:val>
                                        </p:tav>
                                        <p:tav tm="100000">
                                          <p:val>
                                            <p:strVal val="0-ppt_w/2"/>
                                          </p:val>
                                        </p:tav>
                                      </p:tavLst>
                                    </p:anim>
                                    <p:anim calcmode="lin" valueType="num">
                                      <p:cBhvr additive="base">
                                        <p:cTn id="682" dur="5000"/>
                                        <p:tgtEl>
                                          <p:spTgt spid="68"/>
                                        </p:tgtEl>
                                        <p:attrNameLst>
                                          <p:attrName>ppt_y</p:attrName>
                                        </p:attrNameLst>
                                      </p:cBhvr>
                                      <p:tavLst>
                                        <p:tav tm="0">
                                          <p:val>
                                            <p:strVal val="ppt_y"/>
                                          </p:val>
                                        </p:tav>
                                        <p:tav tm="100000">
                                          <p:val>
                                            <p:strVal val="ppt_y"/>
                                          </p:val>
                                        </p:tav>
                                      </p:tavLst>
                                    </p:anim>
                                    <p:set>
                                      <p:cBhvr>
                                        <p:cTn id="683" dur="1" fill="hold">
                                          <p:stCondLst>
                                            <p:cond delay="4999"/>
                                          </p:stCondLst>
                                        </p:cTn>
                                        <p:tgtEl>
                                          <p:spTgt spid="68"/>
                                        </p:tgtEl>
                                        <p:attrNameLst>
                                          <p:attrName>style.visibility</p:attrName>
                                        </p:attrNameLst>
                                      </p:cBhvr>
                                      <p:to>
                                        <p:strVal val="hidden"/>
                                      </p:to>
                                    </p:set>
                                  </p:childTnLst>
                                </p:cTn>
                              </p:par>
                              <p:par>
                                <p:cTn id="684" presetID="3" presetClass="exit" presetSubtype="5" fill="hold" grpId="2" nodeType="withEffect">
                                  <p:stCondLst>
                                    <p:cond delay="0"/>
                                  </p:stCondLst>
                                  <p:childTnLst>
                                    <p:animEffect transition="out" filter="blinds(vertical)">
                                      <p:cBhvr>
                                        <p:cTn id="685" dur="5000"/>
                                        <p:tgtEl>
                                          <p:spTgt spid="68"/>
                                        </p:tgtEl>
                                      </p:cBhvr>
                                    </p:animEffect>
                                    <p:set>
                                      <p:cBhvr>
                                        <p:cTn id="686" dur="1" fill="hold">
                                          <p:stCondLst>
                                            <p:cond delay="4999"/>
                                          </p:stCondLst>
                                        </p:cTn>
                                        <p:tgtEl>
                                          <p:spTgt spid="68"/>
                                        </p:tgtEl>
                                        <p:attrNameLst>
                                          <p:attrName>style.visibility</p:attrName>
                                        </p:attrNameLst>
                                      </p:cBhvr>
                                      <p:to>
                                        <p:strVal val="hidden"/>
                                      </p:to>
                                    </p:set>
                                  </p:childTnLst>
                                </p:cTn>
                              </p:par>
                              <p:par>
                                <p:cTn id="687" presetID="2" presetClass="entr" presetSubtype="8" fill="hold" grpId="0" nodeType="withEffect">
                                  <p:stCondLst>
                                    <p:cond delay="0"/>
                                  </p:stCondLst>
                                  <p:childTnLst>
                                    <p:set>
                                      <p:cBhvr>
                                        <p:cTn id="688" dur="1" fill="hold">
                                          <p:stCondLst>
                                            <p:cond delay="0"/>
                                          </p:stCondLst>
                                        </p:cTn>
                                        <p:tgtEl>
                                          <p:spTgt spid="67"/>
                                        </p:tgtEl>
                                        <p:attrNameLst>
                                          <p:attrName>style.visibility</p:attrName>
                                        </p:attrNameLst>
                                      </p:cBhvr>
                                      <p:to>
                                        <p:strVal val="visible"/>
                                      </p:to>
                                    </p:set>
                                    <p:anim calcmode="lin" valueType="num">
                                      <p:cBhvr additive="base">
                                        <p:cTn id="689" dur="5000" fill="hold"/>
                                        <p:tgtEl>
                                          <p:spTgt spid="67"/>
                                        </p:tgtEl>
                                        <p:attrNameLst>
                                          <p:attrName>ppt_x</p:attrName>
                                        </p:attrNameLst>
                                      </p:cBhvr>
                                      <p:tavLst>
                                        <p:tav tm="0">
                                          <p:val>
                                            <p:strVal val="0-#ppt_w/2"/>
                                          </p:val>
                                        </p:tav>
                                        <p:tav tm="100000">
                                          <p:val>
                                            <p:strVal val="#ppt_x"/>
                                          </p:val>
                                        </p:tav>
                                      </p:tavLst>
                                    </p:anim>
                                    <p:anim calcmode="lin" valueType="num">
                                      <p:cBhvr additive="base">
                                        <p:cTn id="690" dur="5000" fill="hold"/>
                                        <p:tgtEl>
                                          <p:spTgt spid="67"/>
                                        </p:tgtEl>
                                        <p:attrNameLst>
                                          <p:attrName>ppt_y</p:attrName>
                                        </p:attrNameLst>
                                      </p:cBhvr>
                                      <p:tavLst>
                                        <p:tav tm="0">
                                          <p:val>
                                            <p:strVal val="#ppt_y"/>
                                          </p:val>
                                        </p:tav>
                                        <p:tav tm="100000">
                                          <p:val>
                                            <p:strVal val="#ppt_y"/>
                                          </p:val>
                                        </p:tav>
                                      </p:tavLst>
                                    </p:anim>
                                  </p:childTnLst>
                                </p:cTn>
                              </p:par>
                              <p:par>
                                <p:cTn id="691" presetID="2" presetClass="exit" presetSubtype="8" fill="hold" grpId="1" nodeType="withEffect">
                                  <p:stCondLst>
                                    <p:cond delay="0"/>
                                  </p:stCondLst>
                                  <p:childTnLst>
                                    <p:anim calcmode="lin" valueType="num">
                                      <p:cBhvr additive="base">
                                        <p:cTn id="692" dur="5000"/>
                                        <p:tgtEl>
                                          <p:spTgt spid="67"/>
                                        </p:tgtEl>
                                        <p:attrNameLst>
                                          <p:attrName>ppt_x</p:attrName>
                                        </p:attrNameLst>
                                      </p:cBhvr>
                                      <p:tavLst>
                                        <p:tav tm="0">
                                          <p:val>
                                            <p:strVal val="ppt_x"/>
                                          </p:val>
                                        </p:tav>
                                        <p:tav tm="100000">
                                          <p:val>
                                            <p:strVal val="0-ppt_w/2"/>
                                          </p:val>
                                        </p:tav>
                                      </p:tavLst>
                                    </p:anim>
                                    <p:anim calcmode="lin" valueType="num">
                                      <p:cBhvr additive="base">
                                        <p:cTn id="693" dur="5000"/>
                                        <p:tgtEl>
                                          <p:spTgt spid="67"/>
                                        </p:tgtEl>
                                        <p:attrNameLst>
                                          <p:attrName>ppt_y</p:attrName>
                                        </p:attrNameLst>
                                      </p:cBhvr>
                                      <p:tavLst>
                                        <p:tav tm="0">
                                          <p:val>
                                            <p:strVal val="ppt_y"/>
                                          </p:val>
                                        </p:tav>
                                        <p:tav tm="100000">
                                          <p:val>
                                            <p:strVal val="ppt_y"/>
                                          </p:val>
                                        </p:tav>
                                      </p:tavLst>
                                    </p:anim>
                                    <p:set>
                                      <p:cBhvr>
                                        <p:cTn id="694" dur="1" fill="hold">
                                          <p:stCondLst>
                                            <p:cond delay="4999"/>
                                          </p:stCondLst>
                                        </p:cTn>
                                        <p:tgtEl>
                                          <p:spTgt spid="67"/>
                                        </p:tgtEl>
                                        <p:attrNameLst>
                                          <p:attrName>style.visibility</p:attrName>
                                        </p:attrNameLst>
                                      </p:cBhvr>
                                      <p:to>
                                        <p:strVal val="hidden"/>
                                      </p:to>
                                    </p:set>
                                  </p:childTnLst>
                                </p:cTn>
                              </p:par>
                              <p:par>
                                <p:cTn id="695" presetID="3" presetClass="exit" presetSubtype="5" fill="hold" grpId="2" nodeType="withEffect">
                                  <p:stCondLst>
                                    <p:cond delay="0"/>
                                  </p:stCondLst>
                                  <p:childTnLst>
                                    <p:animEffect transition="out" filter="blinds(vertical)">
                                      <p:cBhvr>
                                        <p:cTn id="696" dur="5000"/>
                                        <p:tgtEl>
                                          <p:spTgt spid="67"/>
                                        </p:tgtEl>
                                      </p:cBhvr>
                                    </p:animEffect>
                                    <p:set>
                                      <p:cBhvr>
                                        <p:cTn id="697" dur="1" fill="hold">
                                          <p:stCondLst>
                                            <p:cond delay="4999"/>
                                          </p:stCondLst>
                                        </p:cTn>
                                        <p:tgtEl>
                                          <p:spTgt spid="67"/>
                                        </p:tgtEl>
                                        <p:attrNameLst>
                                          <p:attrName>style.visibility</p:attrName>
                                        </p:attrNameLst>
                                      </p:cBhvr>
                                      <p:to>
                                        <p:strVal val="hidden"/>
                                      </p:to>
                                    </p:set>
                                  </p:childTnLst>
                                </p:cTn>
                              </p:par>
                              <p:par>
                                <p:cTn id="698" presetID="2" presetClass="entr" presetSubtype="8" fill="hold" grpId="0" nodeType="withEffect">
                                  <p:stCondLst>
                                    <p:cond delay="0"/>
                                  </p:stCondLst>
                                  <p:childTnLst>
                                    <p:set>
                                      <p:cBhvr>
                                        <p:cTn id="699" dur="1" fill="hold">
                                          <p:stCondLst>
                                            <p:cond delay="0"/>
                                          </p:stCondLst>
                                        </p:cTn>
                                        <p:tgtEl>
                                          <p:spTgt spid="66"/>
                                        </p:tgtEl>
                                        <p:attrNameLst>
                                          <p:attrName>style.visibility</p:attrName>
                                        </p:attrNameLst>
                                      </p:cBhvr>
                                      <p:to>
                                        <p:strVal val="visible"/>
                                      </p:to>
                                    </p:set>
                                    <p:anim calcmode="lin" valueType="num">
                                      <p:cBhvr additive="base">
                                        <p:cTn id="700" dur="5000" fill="hold"/>
                                        <p:tgtEl>
                                          <p:spTgt spid="66"/>
                                        </p:tgtEl>
                                        <p:attrNameLst>
                                          <p:attrName>ppt_x</p:attrName>
                                        </p:attrNameLst>
                                      </p:cBhvr>
                                      <p:tavLst>
                                        <p:tav tm="0">
                                          <p:val>
                                            <p:strVal val="0-#ppt_w/2"/>
                                          </p:val>
                                        </p:tav>
                                        <p:tav tm="100000">
                                          <p:val>
                                            <p:strVal val="#ppt_x"/>
                                          </p:val>
                                        </p:tav>
                                      </p:tavLst>
                                    </p:anim>
                                    <p:anim calcmode="lin" valueType="num">
                                      <p:cBhvr additive="base">
                                        <p:cTn id="701" dur="5000" fill="hold"/>
                                        <p:tgtEl>
                                          <p:spTgt spid="66"/>
                                        </p:tgtEl>
                                        <p:attrNameLst>
                                          <p:attrName>ppt_y</p:attrName>
                                        </p:attrNameLst>
                                      </p:cBhvr>
                                      <p:tavLst>
                                        <p:tav tm="0">
                                          <p:val>
                                            <p:strVal val="#ppt_y"/>
                                          </p:val>
                                        </p:tav>
                                        <p:tav tm="100000">
                                          <p:val>
                                            <p:strVal val="#ppt_y"/>
                                          </p:val>
                                        </p:tav>
                                      </p:tavLst>
                                    </p:anim>
                                  </p:childTnLst>
                                </p:cTn>
                              </p:par>
                              <p:par>
                                <p:cTn id="702" presetID="2" presetClass="exit" presetSubtype="8" fill="hold" grpId="1" nodeType="withEffect">
                                  <p:stCondLst>
                                    <p:cond delay="0"/>
                                  </p:stCondLst>
                                  <p:childTnLst>
                                    <p:anim calcmode="lin" valueType="num">
                                      <p:cBhvr additive="base">
                                        <p:cTn id="703" dur="5000"/>
                                        <p:tgtEl>
                                          <p:spTgt spid="66"/>
                                        </p:tgtEl>
                                        <p:attrNameLst>
                                          <p:attrName>ppt_x</p:attrName>
                                        </p:attrNameLst>
                                      </p:cBhvr>
                                      <p:tavLst>
                                        <p:tav tm="0">
                                          <p:val>
                                            <p:strVal val="ppt_x"/>
                                          </p:val>
                                        </p:tav>
                                        <p:tav tm="100000">
                                          <p:val>
                                            <p:strVal val="0-ppt_w/2"/>
                                          </p:val>
                                        </p:tav>
                                      </p:tavLst>
                                    </p:anim>
                                    <p:anim calcmode="lin" valueType="num">
                                      <p:cBhvr additive="base">
                                        <p:cTn id="704" dur="5000"/>
                                        <p:tgtEl>
                                          <p:spTgt spid="66"/>
                                        </p:tgtEl>
                                        <p:attrNameLst>
                                          <p:attrName>ppt_y</p:attrName>
                                        </p:attrNameLst>
                                      </p:cBhvr>
                                      <p:tavLst>
                                        <p:tav tm="0">
                                          <p:val>
                                            <p:strVal val="ppt_y"/>
                                          </p:val>
                                        </p:tav>
                                        <p:tav tm="100000">
                                          <p:val>
                                            <p:strVal val="ppt_y"/>
                                          </p:val>
                                        </p:tav>
                                      </p:tavLst>
                                    </p:anim>
                                    <p:set>
                                      <p:cBhvr>
                                        <p:cTn id="705" dur="1" fill="hold">
                                          <p:stCondLst>
                                            <p:cond delay="4999"/>
                                          </p:stCondLst>
                                        </p:cTn>
                                        <p:tgtEl>
                                          <p:spTgt spid="66"/>
                                        </p:tgtEl>
                                        <p:attrNameLst>
                                          <p:attrName>style.visibility</p:attrName>
                                        </p:attrNameLst>
                                      </p:cBhvr>
                                      <p:to>
                                        <p:strVal val="hidden"/>
                                      </p:to>
                                    </p:set>
                                  </p:childTnLst>
                                </p:cTn>
                              </p:par>
                              <p:par>
                                <p:cTn id="706" presetID="3" presetClass="exit" presetSubtype="5" fill="hold" grpId="2" nodeType="withEffect">
                                  <p:stCondLst>
                                    <p:cond delay="0"/>
                                  </p:stCondLst>
                                  <p:childTnLst>
                                    <p:animEffect transition="out" filter="blinds(vertical)">
                                      <p:cBhvr>
                                        <p:cTn id="707" dur="5000"/>
                                        <p:tgtEl>
                                          <p:spTgt spid="66"/>
                                        </p:tgtEl>
                                      </p:cBhvr>
                                    </p:animEffect>
                                    <p:set>
                                      <p:cBhvr>
                                        <p:cTn id="708" dur="1" fill="hold">
                                          <p:stCondLst>
                                            <p:cond delay="4999"/>
                                          </p:stCondLst>
                                        </p:cTn>
                                        <p:tgtEl>
                                          <p:spTgt spid="66"/>
                                        </p:tgtEl>
                                        <p:attrNameLst>
                                          <p:attrName>style.visibility</p:attrName>
                                        </p:attrNameLst>
                                      </p:cBhvr>
                                      <p:to>
                                        <p:strVal val="hidden"/>
                                      </p:to>
                                    </p:set>
                                  </p:childTnLst>
                                </p:cTn>
                              </p:par>
                              <p:par>
                                <p:cTn id="709" presetID="2" presetClass="entr" presetSubtype="8" fill="hold" grpId="0" nodeType="withEffect">
                                  <p:stCondLst>
                                    <p:cond delay="0"/>
                                  </p:stCondLst>
                                  <p:childTnLst>
                                    <p:set>
                                      <p:cBhvr>
                                        <p:cTn id="710" dur="1" fill="hold">
                                          <p:stCondLst>
                                            <p:cond delay="0"/>
                                          </p:stCondLst>
                                        </p:cTn>
                                        <p:tgtEl>
                                          <p:spTgt spid="65"/>
                                        </p:tgtEl>
                                        <p:attrNameLst>
                                          <p:attrName>style.visibility</p:attrName>
                                        </p:attrNameLst>
                                      </p:cBhvr>
                                      <p:to>
                                        <p:strVal val="visible"/>
                                      </p:to>
                                    </p:set>
                                    <p:anim calcmode="lin" valueType="num">
                                      <p:cBhvr additive="base">
                                        <p:cTn id="711" dur="5000" fill="hold"/>
                                        <p:tgtEl>
                                          <p:spTgt spid="65"/>
                                        </p:tgtEl>
                                        <p:attrNameLst>
                                          <p:attrName>ppt_x</p:attrName>
                                        </p:attrNameLst>
                                      </p:cBhvr>
                                      <p:tavLst>
                                        <p:tav tm="0">
                                          <p:val>
                                            <p:strVal val="0-#ppt_w/2"/>
                                          </p:val>
                                        </p:tav>
                                        <p:tav tm="100000">
                                          <p:val>
                                            <p:strVal val="#ppt_x"/>
                                          </p:val>
                                        </p:tav>
                                      </p:tavLst>
                                    </p:anim>
                                    <p:anim calcmode="lin" valueType="num">
                                      <p:cBhvr additive="base">
                                        <p:cTn id="712" dur="5000" fill="hold"/>
                                        <p:tgtEl>
                                          <p:spTgt spid="65"/>
                                        </p:tgtEl>
                                        <p:attrNameLst>
                                          <p:attrName>ppt_y</p:attrName>
                                        </p:attrNameLst>
                                      </p:cBhvr>
                                      <p:tavLst>
                                        <p:tav tm="0">
                                          <p:val>
                                            <p:strVal val="#ppt_y"/>
                                          </p:val>
                                        </p:tav>
                                        <p:tav tm="100000">
                                          <p:val>
                                            <p:strVal val="#ppt_y"/>
                                          </p:val>
                                        </p:tav>
                                      </p:tavLst>
                                    </p:anim>
                                  </p:childTnLst>
                                </p:cTn>
                              </p:par>
                              <p:par>
                                <p:cTn id="713" presetID="2" presetClass="exit" presetSubtype="8" fill="hold" grpId="1" nodeType="withEffect">
                                  <p:stCondLst>
                                    <p:cond delay="0"/>
                                  </p:stCondLst>
                                  <p:childTnLst>
                                    <p:anim calcmode="lin" valueType="num">
                                      <p:cBhvr additive="base">
                                        <p:cTn id="714" dur="5000"/>
                                        <p:tgtEl>
                                          <p:spTgt spid="65"/>
                                        </p:tgtEl>
                                        <p:attrNameLst>
                                          <p:attrName>ppt_x</p:attrName>
                                        </p:attrNameLst>
                                      </p:cBhvr>
                                      <p:tavLst>
                                        <p:tav tm="0">
                                          <p:val>
                                            <p:strVal val="ppt_x"/>
                                          </p:val>
                                        </p:tav>
                                        <p:tav tm="100000">
                                          <p:val>
                                            <p:strVal val="0-ppt_w/2"/>
                                          </p:val>
                                        </p:tav>
                                      </p:tavLst>
                                    </p:anim>
                                    <p:anim calcmode="lin" valueType="num">
                                      <p:cBhvr additive="base">
                                        <p:cTn id="715" dur="5000"/>
                                        <p:tgtEl>
                                          <p:spTgt spid="65"/>
                                        </p:tgtEl>
                                        <p:attrNameLst>
                                          <p:attrName>ppt_y</p:attrName>
                                        </p:attrNameLst>
                                      </p:cBhvr>
                                      <p:tavLst>
                                        <p:tav tm="0">
                                          <p:val>
                                            <p:strVal val="ppt_y"/>
                                          </p:val>
                                        </p:tav>
                                        <p:tav tm="100000">
                                          <p:val>
                                            <p:strVal val="ppt_y"/>
                                          </p:val>
                                        </p:tav>
                                      </p:tavLst>
                                    </p:anim>
                                    <p:set>
                                      <p:cBhvr>
                                        <p:cTn id="716" dur="1" fill="hold">
                                          <p:stCondLst>
                                            <p:cond delay="4999"/>
                                          </p:stCondLst>
                                        </p:cTn>
                                        <p:tgtEl>
                                          <p:spTgt spid="65"/>
                                        </p:tgtEl>
                                        <p:attrNameLst>
                                          <p:attrName>style.visibility</p:attrName>
                                        </p:attrNameLst>
                                      </p:cBhvr>
                                      <p:to>
                                        <p:strVal val="hidden"/>
                                      </p:to>
                                    </p:set>
                                  </p:childTnLst>
                                </p:cTn>
                              </p:par>
                              <p:par>
                                <p:cTn id="717" presetID="3" presetClass="exit" presetSubtype="5" fill="hold" grpId="2" nodeType="withEffect">
                                  <p:stCondLst>
                                    <p:cond delay="0"/>
                                  </p:stCondLst>
                                  <p:childTnLst>
                                    <p:animEffect transition="out" filter="blinds(vertical)">
                                      <p:cBhvr>
                                        <p:cTn id="718" dur="5000"/>
                                        <p:tgtEl>
                                          <p:spTgt spid="65"/>
                                        </p:tgtEl>
                                      </p:cBhvr>
                                    </p:animEffect>
                                    <p:set>
                                      <p:cBhvr>
                                        <p:cTn id="719" dur="1" fill="hold">
                                          <p:stCondLst>
                                            <p:cond delay="4999"/>
                                          </p:stCondLst>
                                        </p:cTn>
                                        <p:tgtEl>
                                          <p:spTgt spid="65"/>
                                        </p:tgtEl>
                                        <p:attrNameLst>
                                          <p:attrName>style.visibility</p:attrName>
                                        </p:attrNameLst>
                                      </p:cBhvr>
                                      <p:to>
                                        <p:strVal val="hidden"/>
                                      </p:to>
                                    </p:set>
                                  </p:childTnLst>
                                </p:cTn>
                              </p:par>
                              <p:par>
                                <p:cTn id="720" presetID="2" presetClass="entr" presetSubtype="8" fill="hold" grpId="0" nodeType="withEffect">
                                  <p:stCondLst>
                                    <p:cond delay="0"/>
                                  </p:stCondLst>
                                  <p:childTnLst>
                                    <p:set>
                                      <p:cBhvr>
                                        <p:cTn id="721" dur="1" fill="hold">
                                          <p:stCondLst>
                                            <p:cond delay="0"/>
                                          </p:stCondLst>
                                        </p:cTn>
                                        <p:tgtEl>
                                          <p:spTgt spid="64"/>
                                        </p:tgtEl>
                                        <p:attrNameLst>
                                          <p:attrName>style.visibility</p:attrName>
                                        </p:attrNameLst>
                                      </p:cBhvr>
                                      <p:to>
                                        <p:strVal val="visible"/>
                                      </p:to>
                                    </p:set>
                                    <p:anim calcmode="lin" valueType="num">
                                      <p:cBhvr additive="base">
                                        <p:cTn id="722" dur="5000" fill="hold"/>
                                        <p:tgtEl>
                                          <p:spTgt spid="64"/>
                                        </p:tgtEl>
                                        <p:attrNameLst>
                                          <p:attrName>ppt_x</p:attrName>
                                        </p:attrNameLst>
                                      </p:cBhvr>
                                      <p:tavLst>
                                        <p:tav tm="0">
                                          <p:val>
                                            <p:strVal val="0-#ppt_w/2"/>
                                          </p:val>
                                        </p:tav>
                                        <p:tav tm="100000">
                                          <p:val>
                                            <p:strVal val="#ppt_x"/>
                                          </p:val>
                                        </p:tav>
                                      </p:tavLst>
                                    </p:anim>
                                    <p:anim calcmode="lin" valueType="num">
                                      <p:cBhvr additive="base">
                                        <p:cTn id="723" dur="5000" fill="hold"/>
                                        <p:tgtEl>
                                          <p:spTgt spid="64"/>
                                        </p:tgtEl>
                                        <p:attrNameLst>
                                          <p:attrName>ppt_y</p:attrName>
                                        </p:attrNameLst>
                                      </p:cBhvr>
                                      <p:tavLst>
                                        <p:tav tm="0">
                                          <p:val>
                                            <p:strVal val="#ppt_y"/>
                                          </p:val>
                                        </p:tav>
                                        <p:tav tm="100000">
                                          <p:val>
                                            <p:strVal val="#ppt_y"/>
                                          </p:val>
                                        </p:tav>
                                      </p:tavLst>
                                    </p:anim>
                                  </p:childTnLst>
                                </p:cTn>
                              </p:par>
                              <p:par>
                                <p:cTn id="724" presetID="2" presetClass="exit" presetSubtype="8" fill="hold" grpId="1" nodeType="withEffect">
                                  <p:stCondLst>
                                    <p:cond delay="0"/>
                                  </p:stCondLst>
                                  <p:childTnLst>
                                    <p:anim calcmode="lin" valueType="num">
                                      <p:cBhvr additive="base">
                                        <p:cTn id="725" dur="5000"/>
                                        <p:tgtEl>
                                          <p:spTgt spid="64"/>
                                        </p:tgtEl>
                                        <p:attrNameLst>
                                          <p:attrName>ppt_x</p:attrName>
                                        </p:attrNameLst>
                                      </p:cBhvr>
                                      <p:tavLst>
                                        <p:tav tm="0">
                                          <p:val>
                                            <p:strVal val="ppt_x"/>
                                          </p:val>
                                        </p:tav>
                                        <p:tav tm="100000">
                                          <p:val>
                                            <p:strVal val="0-ppt_w/2"/>
                                          </p:val>
                                        </p:tav>
                                      </p:tavLst>
                                    </p:anim>
                                    <p:anim calcmode="lin" valueType="num">
                                      <p:cBhvr additive="base">
                                        <p:cTn id="726" dur="5000"/>
                                        <p:tgtEl>
                                          <p:spTgt spid="64"/>
                                        </p:tgtEl>
                                        <p:attrNameLst>
                                          <p:attrName>ppt_y</p:attrName>
                                        </p:attrNameLst>
                                      </p:cBhvr>
                                      <p:tavLst>
                                        <p:tav tm="0">
                                          <p:val>
                                            <p:strVal val="ppt_y"/>
                                          </p:val>
                                        </p:tav>
                                        <p:tav tm="100000">
                                          <p:val>
                                            <p:strVal val="ppt_y"/>
                                          </p:val>
                                        </p:tav>
                                      </p:tavLst>
                                    </p:anim>
                                    <p:set>
                                      <p:cBhvr>
                                        <p:cTn id="727" dur="1" fill="hold">
                                          <p:stCondLst>
                                            <p:cond delay="4999"/>
                                          </p:stCondLst>
                                        </p:cTn>
                                        <p:tgtEl>
                                          <p:spTgt spid="64"/>
                                        </p:tgtEl>
                                        <p:attrNameLst>
                                          <p:attrName>style.visibility</p:attrName>
                                        </p:attrNameLst>
                                      </p:cBhvr>
                                      <p:to>
                                        <p:strVal val="hidden"/>
                                      </p:to>
                                    </p:set>
                                  </p:childTnLst>
                                </p:cTn>
                              </p:par>
                              <p:par>
                                <p:cTn id="728" presetID="3" presetClass="exit" presetSubtype="5" fill="hold" grpId="2" nodeType="withEffect">
                                  <p:stCondLst>
                                    <p:cond delay="0"/>
                                  </p:stCondLst>
                                  <p:childTnLst>
                                    <p:animEffect transition="out" filter="blinds(vertical)">
                                      <p:cBhvr>
                                        <p:cTn id="729" dur="5000"/>
                                        <p:tgtEl>
                                          <p:spTgt spid="64"/>
                                        </p:tgtEl>
                                      </p:cBhvr>
                                    </p:animEffect>
                                    <p:set>
                                      <p:cBhvr>
                                        <p:cTn id="730" dur="1" fill="hold">
                                          <p:stCondLst>
                                            <p:cond delay="4999"/>
                                          </p:stCondLst>
                                        </p:cTn>
                                        <p:tgtEl>
                                          <p:spTgt spid="64"/>
                                        </p:tgtEl>
                                        <p:attrNameLst>
                                          <p:attrName>style.visibility</p:attrName>
                                        </p:attrNameLst>
                                      </p:cBhvr>
                                      <p:to>
                                        <p:strVal val="hidden"/>
                                      </p:to>
                                    </p:set>
                                  </p:childTnLst>
                                </p:cTn>
                              </p:par>
                              <p:par>
                                <p:cTn id="731" presetID="2" presetClass="entr" presetSubtype="8" fill="hold" grpId="0" nodeType="withEffect">
                                  <p:stCondLst>
                                    <p:cond delay="0"/>
                                  </p:stCondLst>
                                  <p:childTnLst>
                                    <p:set>
                                      <p:cBhvr>
                                        <p:cTn id="732" dur="1" fill="hold">
                                          <p:stCondLst>
                                            <p:cond delay="0"/>
                                          </p:stCondLst>
                                        </p:cTn>
                                        <p:tgtEl>
                                          <p:spTgt spid="63"/>
                                        </p:tgtEl>
                                        <p:attrNameLst>
                                          <p:attrName>style.visibility</p:attrName>
                                        </p:attrNameLst>
                                      </p:cBhvr>
                                      <p:to>
                                        <p:strVal val="visible"/>
                                      </p:to>
                                    </p:set>
                                    <p:anim calcmode="lin" valueType="num">
                                      <p:cBhvr additive="base">
                                        <p:cTn id="733" dur="5000" fill="hold"/>
                                        <p:tgtEl>
                                          <p:spTgt spid="63"/>
                                        </p:tgtEl>
                                        <p:attrNameLst>
                                          <p:attrName>ppt_x</p:attrName>
                                        </p:attrNameLst>
                                      </p:cBhvr>
                                      <p:tavLst>
                                        <p:tav tm="0">
                                          <p:val>
                                            <p:strVal val="0-#ppt_w/2"/>
                                          </p:val>
                                        </p:tav>
                                        <p:tav tm="100000">
                                          <p:val>
                                            <p:strVal val="#ppt_x"/>
                                          </p:val>
                                        </p:tav>
                                      </p:tavLst>
                                    </p:anim>
                                    <p:anim calcmode="lin" valueType="num">
                                      <p:cBhvr additive="base">
                                        <p:cTn id="734" dur="5000" fill="hold"/>
                                        <p:tgtEl>
                                          <p:spTgt spid="63"/>
                                        </p:tgtEl>
                                        <p:attrNameLst>
                                          <p:attrName>ppt_y</p:attrName>
                                        </p:attrNameLst>
                                      </p:cBhvr>
                                      <p:tavLst>
                                        <p:tav tm="0">
                                          <p:val>
                                            <p:strVal val="#ppt_y"/>
                                          </p:val>
                                        </p:tav>
                                        <p:tav tm="100000">
                                          <p:val>
                                            <p:strVal val="#ppt_y"/>
                                          </p:val>
                                        </p:tav>
                                      </p:tavLst>
                                    </p:anim>
                                  </p:childTnLst>
                                </p:cTn>
                              </p:par>
                              <p:par>
                                <p:cTn id="735" presetID="2" presetClass="exit" presetSubtype="8" fill="hold" grpId="1" nodeType="withEffect">
                                  <p:stCondLst>
                                    <p:cond delay="0"/>
                                  </p:stCondLst>
                                  <p:childTnLst>
                                    <p:anim calcmode="lin" valueType="num">
                                      <p:cBhvr additive="base">
                                        <p:cTn id="736" dur="5000"/>
                                        <p:tgtEl>
                                          <p:spTgt spid="63"/>
                                        </p:tgtEl>
                                        <p:attrNameLst>
                                          <p:attrName>ppt_x</p:attrName>
                                        </p:attrNameLst>
                                      </p:cBhvr>
                                      <p:tavLst>
                                        <p:tav tm="0">
                                          <p:val>
                                            <p:strVal val="ppt_x"/>
                                          </p:val>
                                        </p:tav>
                                        <p:tav tm="100000">
                                          <p:val>
                                            <p:strVal val="0-ppt_w/2"/>
                                          </p:val>
                                        </p:tav>
                                      </p:tavLst>
                                    </p:anim>
                                    <p:anim calcmode="lin" valueType="num">
                                      <p:cBhvr additive="base">
                                        <p:cTn id="737" dur="5000"/>
                                        <p:tgtEl>
                                          <p:spTgt spid="63"/>
                                        </p:tgtEl>
                                        <p:attrNameLst>
                                          <p:attrName>ppt_y</p:attrName>
                                        </p:attrNameLst>
                                      </p:cBhvr>
                                      <p:tavLst>
                                        <p:tav tm="0">
                                          <p:val>
                                            <p:strVal val="ppt_y"/>
                                          </p:val>
                                        </p:tav>
                                        <p:tav tm="100000">
                                          <p:val>
                                            <p:strVal val="ppt_y"/>
                                          </p:val>
                                        </p:tav>
                                      </p:tavLst>
                                    </p:anim>
                                    <p:set>
                                      <p:cBhvr>
                                        <p:cTn id="738" dur="1" fill="hold">
                                          <p:stCondLst>
                                            <p:cond delay="4999"/>
                                          </p:stCondLst>
                                        </p:cTn>
                                        <p:tgtEl>
                                          <p:spTgt spid="63"/>
                                        </p:tgtEl>
                                        <p:attrNameLst>
                                          <p:attrName>style.visibility</p:attrName>
                                        </p:attrNameLst>
                                      </p:cBhvr>
                                      <p:to>
                                        <p:strVal val="hidden"/>
                                      </p:to>
                                    </p:set>
                                  </p:childTnLst>
                                </p:cTn>
                              </p:par>
                              <p:par>
                                <p:cTn id="739" presetID="3" presetClass="exit" presetSubtype="5" fill="hold" grpId="2" nodeType="withEffect">
                                  <p:stCondLst>
                                    <p:cond delay="0"/>
                                  </p:stCondLst>
                                  <p:childTnLst>
                                    <p:animEffect transition="out" filter="blinds(vertical)">
                                      <p:cBhvr>
                                        <p:cTn id="740" dur="5000"/>
                                        <p:tgtEl>
                                          <p:spTgt spid="63"/>
                                        </p:tgtEl>
                                      </p:cBhvr>
                                    </p:animEffect>
                                    <p:set>
                                      <p:cBhvr>
                                        <p:cTn id="741" dur="1" fill="hold">
                                          <p:stCondLst>
                                            <p:cond delay="4999"/>
                                          </p:stCondLst>
                                        </p:cTn>
                                        <p:tgtEl>
                                          <p:spTgt spid="63"/>
                                        </p:tgtEl>
                                        <p:attrNameLst>
                                          <p:attrName>style.visibility</p:attrName>
                                        </p:attrNameLst>
                                      </p:cBhvr>
                                      <p:to>
                                        <p:strVal val="hidden"/>
                                      </p:to>
                                    </p:set>
                                  </p:childTnLst>
                                </p:cTn>
                              </p:par>
                              <p:par>
                                <p:cTn id="742" presetID="2" presetClass="entr" presetSubtype="8" fill="hold" grpId="0" nodeType="withEffect">
                                  <p:stCondLst>
                                    <p:cond delay="0"/>
                                  </p:stCondLst>
                                  <p:childTnLst>
                                    <p:set>
                                      <p:cBhvr>
                                        <p:cTn id="743" dur="1" fill="hold">
                                          <p:stCondLst>
                                            <p:cond delay="0"/>
                                          </p:stCondLst>
                                        </p:cTn>
                                        <p:tgtEl>
                                          <p:spTgt spid="62"/>
                                        </p:tgtEl>
                                        <p:attrNameLst>
                                          <p:attrName>style.visibility</p:attrName>
                                        </p:attrNameLst>
                                      </p:cBhvr>
                                      <p:to>
                                        <p:strVal val="visible"/>
                                      </p:to>
                                    </p:set>
                                    <p:anim calcmode="lin" valueType="num">
                                      <p:cBhvr additive="base">
                                        <p:cTn id="744" dur="5000" fill="hold"/>
                                        <p:tgtEl>
                                          <p:spTgt spid="62"/>
                                        </p:tgtEl>
                                        <p:attrNameLst>
                                          <p:attrName>ppt_x</p:attrName>
                                        </p:attrNameLst>
                                      </p:cBhvr>
                                      <p:tavLst>
                                        <p:tav tm="0">
                                          <p:val>
                                            <p:strVal val="0-#ppt_w/2"/>
                                          </p:val>
                                        </p:tav>
                                        <p:tav tm="100000">
                                          <p:val>
                                            <p:strVal val="#ppt_x"/>
                                          </p:val>
                                        </p:tav>
                                      </p:tavLst>
                                    </p:anim>
                                    <p:anim calcmode="lin" valueType="num">
                                      <p:cBhvr additive="base">
                                        <p:cTn id="745" dur="5000" fill="hold"/>
                                        <p:tgtEl>
                                          <p:spTgt spid="62"/>
                                        </p:tgtEl>
                                        <p:attrNameLst>
                                          <p:attrName>ppt_y</p:attrName>
                                        </p:attrNameLst>
                                      </p:cBhvr>
                                      <p:tavLst>
                                        <p:tav tm="0">
                                          <p:val>
                                            <p:strVal val="#ppt_y"/>
                                          </p:val>
                                        </p:tav>
                                        <p:tav tm="100000">
                                          <p:val>
                                            <p:strVal val="#ppt_y"/>
                                          </p:val>
                                        </p:tav>
                                      </p:tavLst>
                                    </p:anim>
                                  </p:childTnLst>
                                </p:cTn>
                              </p:par>
                              <p:par>
                                <p:cTn id="746" presetID="2" presetClass="exit" presetSubtype="8" fill="hold" grpId="1" nodeType="withEffect">
                                  <p:stCondLst>
                                    <p:cond delay="0"/>
                                  </p:stCondLst>
                                  <p:childTnLst>
                                    <p:anim calcmode="lin" valueType="num">
                                      <p:cBhvr additive="base">
                                        <p:cTn id="747" dur="5000"/>
                                        <p:tgtEl>
                                          <p:spTgt spid="62"/>
                                        </p:tgtEl>
                                        <p:attrNameLst>
                                          <p:attrName>ppt_x</p:attrName>
                                        </p:attrNameLst>
                                      </p:cBhvr>
                                      <p:tavLst>
                                        <p:tav tm="0">
                                          <p:val>
                                            <p:strVal val="ppt_x"/>
                                          </p:val>
                                        </p:tav>
                                        <p:tav tm="100000">
                                          <p:val>
                                            <p:strVal val="0-ppt_w/2"/>
                                          </p:val>
                                        </p:tav>
                                      </p:tavLst>
                                    </p:anim>
                                    <p:anim calcmode="lin" valueType="num">
                                      <p:cBhvr additive="base">
                                        <p:cTn id="748" dur="5000"/>
                                        <p:tgtEl>
                                          <p:spTgt spid="62"/>
                                        </p:tgtEl>
                                        <p:attrNameLst>
                                          <p:attrName>ppt_y</p:attrName>
                                        </p:attrNameLst>
                                      </p:cBhvr>
                                      <p:tavLst>
                                        <p:tav tm="0">
                                          <p:val>
                                            <p:strVal val="ppt_y"/>
                                          </p:val>
                                        </p:tav>
                                        <p:tav tm="100000">
                                          <p:val>
                                            <p:strVal val="ppt_y"/>
                                          </p:val>
                                        </p:tav>
                                      </p:tavLst>
                                    </p:anim>
                                    <p:set>
                                      <p:cBhvr>
                                        <p:cTn id="749" dur="1" fill="hold">
                                          <p:stCondLst>
                                            <p:cond delay="4999"/>
                                          </p:stCondLst>
                                        </p:cTn>
                                        <p:tgtEl>
                                          <p:spTgt spid="62"/>
                                        </p:tgtEl>
                                        <p:attrNameLst>
                                          <p:attrName>style.visibility</p:attrName>
                                        </p:attrNameLst>
                                      </p:cBhvr>
                                      <p:to>
                                        <p:strVal val="hidden"/>
                                      </p:to>
                                    </p:set>
                                  </p:childTnLst>
                                </p:cTn>
                              </p:par>
                              <p:par>
                                <p:cTn id="750" presetID="3" presetClass="exit" presetSubtype="5" fill="hold" grpId="2" nodeType="withEffect">
                                  <p:stCondLst>
                                    <p:cond delay="0"/>
                                  </p:stCondLst>
                                  <p:childTnLst>
                                    <p:animEffect transition="out" filter="blinds(vertical)">
                                      <p:cBhvr>
                                        <p:cTn id="751" dur="5000"/>
                                        <p:tgtEl>
                                          <p:spTgt spid="62"/>
                                        </p:tgtEl>
                                      </p:cBhvr>
                                    </p:animEffect>
                                    <p:set>
                                      <p:cBhvr>
                                        <p:cTn id="752" dur="1" fill="hold">
                                          <p:stCondLst>
                                            <p:cond delay="4999"/>
                                          </p:stCondLst>
                                        </p:cTn>
                                        <p:tgtEl>
                                          <p:spTgt spid="62"/>
                                        </p:tgtEl>
                                        <p:attrNameLst>
                                          <p:attrName>style.visibility</p:attrName>
                                        </p:attrNameLst>
                                      </p:cBhvr>
                                      <p:to>
                                        <p:strVal val="hidden"/>
                                      </p:to>
                                    </p:set>
                                  </p:childTnLst>
                                </p:cTn>
                              </p:par>
                              <p:par>
                                <p:cTn id="753" presetID="2" presetClass="entr" presetSubtype="8" fill="hold" grpId="0" nodeType="withEffect">
                                  <p:stCondLst>
                                    <p:cond delay="0"/>
                                  </p:stCondLst>
                                  <p:childTnLst>
                                    <p:set>
                                      <p:cBhvr>
                                        <p:cTn id="754" dur="1" fill="hold">
                                          <p:stCondLst>
                                            <p:cond delay="0"/>
                                          </p:stCondLst>
                                        </p:cTn>
                                        <p:tgtEl>
                                          <p:spTgt spid="61"/>
                                        </p:tgtEl>
                                        <p:attrNameLst>
                                          <p:attrName>style.visibility</p:attrName>
                                        </p:attrNameLst>
                                      </p:cBhvr>
                                      <p:to>
                                        <p:strVal val="visible"/>
                                      </p:to>
                                    </p:set>
                                    <p:anim calcmode="lin" valueType="num">
                                      <p:cBhvr additive="base">
                                        <p:cTn id="755" dur="5000" fill="hold"/>
                                        <p:tgtEl>
                                          <p:spTgt spid="61"/>
                                        </p:tgtEl>
                                        <p:attrNameLst>
                                          <p:attrName>ppt_x</p:attrName>
                                        </p:attrNameLst>
                                      </p:cBhvr>
                                      <p:tavLst>
                                        <p:tav tm="0">
                                          <p:val>
                                            <p:strVal val="0-#ppt_w/2"/>
                                          </p:val>
                                        </p:tav>
                                        <p:tav tm="100000">
                                          <p:val>
                                            <p:strVal val="#ppt_x"/>
                                          </p:val>
                                        </p:tav>
                                      </p:tavLst>
                                    </p:anim>
                                    <p:anim calcmode="lin" valueType="num">
                                      <p:cBhvr additive="base">
                                        <p:cTn id="756" dur="5000" fill="hold"/>
                                        <p:tgtEl>
                                          <p:spTgt spid="61"/>
                                        </p:tgtEl>
                                        <p:attrNameLst>
                                          <p:attrName>ppt_y</p:attrName>
                                        </p:attrNameLst>
                                      </p:cBhvr>
                                      <p:tavLst>
                                        <p:tav tm="0">
                                          <p:val>
                                            <p:strVal val="#ppt_y"/>
                                          </p:val>
                                        </p:tav>
                                        <p:tav tm="100000">
                                          <p:val>
                                            <p:strVal val="#ppt_y"/>
                                          </p:val>
                                        </p:tav>
                                      </p:tavLst>
                                    </p:anim>
                                  </p:childTnLst>
                                </p:cTn>
                              </p:par>
                              <p:par>
                                <p:cTn id="757" presetID="2" presetClass="exit" presetSubtype="8" fill="hold" grpId="1" nodeType="withEffect">
                                  <p:stCondLst>
                                    <p:cond delay="0"/>
                                  </p:stCondLst>
                                  <p:childTnLst>
                                    <p:anim calcmode="lin" valueType="num">
                                      <p:cBhvr additive="base">
                                        <p:cTn id="758" dur="5000"/>
                                        <p:tgtEl>
                                          <p:spTgt spid="61"/>
                                        </p:tgtEl>
                                        <p:attrNameLst>
                                          <p:attrName>ppt_x</p:attrName>
                                        </p:attrNameLst>
                                      </p:cBhvr>
                                      <p:tavLst>
                                        <p:tav tm="0">
                                          <p:val>
                                            <p:strVal val="ppt_x"/>
                                          </p:val>
                                        </p:tav>
                                        <p:tav tm="100000">
                                          <p:val>
                                            <p:strVal val="0-ppt_w/2"/>
                                          </p:val>
                                        </p:tav>
                                      </p:tavLst>
                                    </p:anim>
                                    <p:anim calcmode="lin" valueType="num">
                                      <p:cBhvr additive="base">
                                        <p:cTn id="759" dur="5000"/>
                                        <p:tgtEl>
                                          <p:spTgt spid="61"/>
                                        </p:tgtEl>
                                        <p:attrNameLst>
                                          <p:attrName>ppt_y</p:attrName>
                                        </p:attrNameLst>
                                      </p:cBhvr>
                                      <p:tavLst>
                                        <p:tav tm="0">
                                          <p:val>
                                            <p:strVal val="ppt_y"/>
                                          </p:val>
                                        </p:tav>
                                        <p:tav tm="100000">
                                          <p:val>
                                            <p:strVal val="ppt_y"/>
                                          </p:val>
                                        </p:tav>
                                      </p:tavLst>
                                    </p:anim>
                                    <p:set>
                                      <p:cBhvr>
                                        <p:cTn id="760" dur="1" fill="hold">
                                          <p:stCondLst>
                                            <p:cond delay="4999"/>
                                          </p:stCondLst>
                                        </p:cTn>
                                        <p:tgtEl>
                                          <p:spTgt spid="61"/>
                                        </p:tgtEl>
                                        <p:attrNameLst>
                                          <p:attrName>style.visibility</p:attrName>
                                        </p:attrNameLst>
                                      </p:cBhvr>
                                      <p:to>
                                        <p:strVal val="hidden"/>
                                      </p:to>
                                    </p:set>
                                  </p:childTnLst>
                                </p:cTn>
                              </p:par>
                              <p:par>
                                <p:cTn id="761" presetID="3" presetClass="exit" presetSubtype="5" fill="hold" grpId="2" nodeType="withEffect">
                                  <p:stCondLst>
                                    <p:cond delay="0"/>
                                  </p:stCondLst>
                                  <p:childTnLst>
                                    <p:animEffect transition="out" filter="blinds(vertical)">
                                      <p:cBhvr>
                                        <p:cTn id="762" dur="5000"/>
                                        <p:tgtEl>
                                          <p:spTgt spid="61"/>
                                        </p:tgtEl>
                                      </p:cBhvr>
                                    </p:animEffect>
                                    <p:set>
                                      <p:cBhvr>
                                        <p:cTn id="763" dur="1" fill="hold">
                                          <p:stCondLst>
                                            <p:cond delay="4999"/>
                                          </p:stCondLst>
                                        </p:cTn>
                                        <p:tgtEl>
                                          <p:spTgt spid="61"/>
                                        </p:tgtEl>
                                        <p:attrNameLst>
                                          <p:attrName>style.visibility</p:attrName>
                                        </p:attrNameLst>
                                      </p:cBhvr>
                                      <p:to>
                                        <p:strVal val="hidden"/>
                                      </p:to>
                                    </p:set>
                                  </p:childTnLst>
                                </p:cTn>
                              </p:par>
                              <p:par>
                                <p:cTn id="764" presetID="2" presetClass="entr" presetSubtype="8" fill="hold" grpId="0" nodeType="withEffect">
                                  <p:stCondLst>
                                    <p:cond delay="0"/>
                                  </p:stCondLst>
                                  <p:childTnLst>
                                    <p:set>
                                      <p:cBhvr>
                                        <p:cTn id="765" dur="1" fill="hold">
                                          <p:stCondLst>
                                            <p:cond delay="0"/>
                                          </p:stCondLst>
                                        </p:cTn>
                                        <p:tgtEl>
                                          <p:spTgt spid="60"/>
                                        </p:tgtEl>
                                        <p:attrNameLst>
                                          <p:attrName>style.visibility</p:attrName>
                                        </p:attrNameLst>
                                      </p:cBhvr>
                                      <p:to>
                                        <p:strVal val="visible"/>
                                      </p:to>
                                    </p:set>
                                    <p:anim calcmode="lin" valueType="num">
                                      <p:cBhvr additive="base">
                                        <p:cTn id="766" dur="5000" fill="hold"/>
                                        <p:tgtEl>
                                          <p:spTgt spid="60"/>
                                        </p:tgtEl>
                                        <p:attrNameLst>
                                          <p:attrName>ppt_x</p:attrName>
                                        </p:attrNameLst>
                                      </p:cBhvr>
                                      <p:tavLst>
                                        <p:tav tm="0">
                                          <p:val>
                                            <p:strVal val="0-#ppt_w/2"/>
                                          </p:val>
                                        </p:tav>
                                        <p:tav tm="100000">
                                          <p:val>
                                            <p:strVal val="#ppt_x"/>
                                          </p:val>
                                        </p:tav>
                                      </p:tavLst>
                                    </p:anim>
                                    <p:anim calcmode="lin" valueType="num">
                                      <p:cBhvr additive="base">
                                        <p:cTn id="767" dur="5000" fill="hold"/>
                                        <p:tgtEl>
                                          <p:spTgt spid="60"/>
                                        </p:tgtEl>
                                        <p:attrNameLst>
                                          <p:attrName>ppt_y</p:attrName>
                                        </p:attrNameLst>
                                      </p:cBhvr>
                                      <p:tavLst>
                                        <p:tav tm="0">
                                          <p:val>
                                            <p:strVal val="#ppt_y"/>
                                          </p:val>
                                        </p:tav>
                                        <p:tav tm="100000">
                                          <p:val>
                                            <p:strVal val="#ppt_y"/>
                                          </p:val>
                                        </p:tav>
                                      </p:tavLst>
                                    </p:anim>
                                  </p:childTnLst>
                                </p:cTn>
                              </p:par>
                              <p:par>
                                <p:cTn id="768" presetID="2" presetClass="exit" presetSubtype="8" fill="hold" grpId="1" nodeType="withEffect">
                                  <p:stCondLst>
                                    <p:cond delay="0"/>
                                  </p:stCondLst>
                                  <p:childTnLst>
                                    <p:anim calcmode="lin" valueType="num">
                                      <p:cBhvr additive="base">
                                        <p:cTn id="769" dur="5000"/>
                                        <p:tgtEl>
                                          <p:spTgt spid="60"/>
                                        </p:tgtEl>
                                        <p:attrNameLst>
                                          <p:attrName>ppt_x</p:attrName>
                                        </p:attrNameLst>
                                      </p:cBhvr>
                                      <p:tavLst>
                                        <p:tav tm="0">
                                          <p:val>
                                            <p:strVal val="ppt_x"/>
                                          </p:val>
                                        </p:tav>
                                        <p:tav tm="100000">
                                          <p:val>
                                            <p:strVal val="0-ppt_w/2"/>
                                          </p:val>
                                        </p:tav>
                                      </p:tavLst>
                                    </p:anim>
                                    <p:anim calcmode="lin" valueType="num">
                                      <p:cBhvr additive="base">
                                        <p:cTn id="770" dur="5000"/>
                                        <p:tgtEl>
                                          <p:spTgt spid="60"/>
                                        </p:tgtEl>
                                        <p:attrNameLst>
                                          <p:attrName>ppt_y</p:attrName>
                                        </p:attrNameLst>
                                      </p:cBhvr>
                                      <p:tavLst>
                                        <p:tav tm="0">
                                          <p:val>
                                            <p:strVal val="ppt_y"/>
                                          </p:val>
                                        </p:tav>
                                        <p:tav tm="100000">
                                          <p:val>
                                            <p:strVal val="ppt_y"/>
                                          </p:val>
                                        </p:tav>
                                      </p:tavLst>
                                    </p:anim>
                                    <p:set>
                                      <p:cBhvr>
                                        <p:cTn id="771" dur="1" fill="hold">
                                          <p:stCondLst>
                                            <p:cond delay="4999"/>
                                          </p:stCondLst>
                                        </p:cTn>
                                        <p:tgtEl>
                                          <p:spTgt spid="60"/>
                                        </p:tgtEl>
                                        <p:attrNameLst>
                                          <p:attrName>style.visibility</p:attrName>
                                        </p:attrNameLst>
                                      </p:cBhvr>
                                      <p:to>
                                        <p:strVal val="hidden"/>
                                      </p:to>
                                    </p:set>
                                  </p:childTnLst>
                                </p:cTn>
                              </p:par>
                              <p:par>
                                <p:cTn id="772" presetID="3" presetClass="exit" presetSubtype="5" fill="hold" grpId="2" nodeType="withEffect">
                                  <p:stCondLst>
                                    <p:cond delay="0"/>
                                  </p:stCondLst>
                                  <p:childTnLst>
                                    <p:animEffect transition="out" filter="blinds(vertical)">
                                      <p:cBhvr>
                                        <p:cTn id="773" dur="5000"/>
                                        <p:tgtEl>
                                          <p:spTgt spid="60"/>
                                        </p:tgtEl>
                                      </p:cBhvr>
                                    </p:animEffect>
                                    <p:set>
                                      <p:cBhvr>
                                        <p:cTn id="774" dur="1" fill="hold">
                                          <p:stCondLst>
                                            <p:cond delay="4999"/>
                                          </p:stCondLst>
                                        </p:cTn>
                                        <p:tgtEl>
                                          <p:spTgt spid="60"/>
                                        </p:tgtEl>
                                        <p:attrNameLst>
                                          <p:attrName>style.visibility</p:attrName>
                                        </p:attrNameLst>
                                      </p:cBhvr>
                                      <p:to>
                                        <p:strVal val="hidden"/>
                                      </p:to>
                                    </p:set>
                                  </p:childTnLst>
                                </p:cTn>
                              </p:par>
                              <p:par>
                                <p:cTn id="775" presetID="2" presetClass="entr" presetSubtype="8" fill="hold" grpId="0" nodeType="withEffect">
                                  <p:stCondLst>
                                    <p:cond delay="0"/>
                                  </p:stCondLst>
                                  <p:childTnLst>
                                    <p:set>
                                      <p:cBhvr>
                                        <p:cTn id="776" dur="1" fill="hold">
                                          <p:stCondLst>
                                            <p:cond delay="0"/>
                                          </p:stCondLst>
                                        </p:cTn>
                                        <p:tgtEl>
                                          <p:spTgt spid="59"/>
                                        </p:tgtEl>
                                        <p:attrNameLst>
                                          <p:attrName>style.visibility</p:attrName>
                                        </p:attrNameLst>
                                      </p:cBhvr>
                                      <p:to>
                                        <p:strVal val="visible"/>
                                      </p:to>
                                    </p:set>
                                    <p:anim calcmode="lin" valueType="num">
                                      <p:cBhvr additive="base">
                                        <p:cTn id="777" dur="5000" fill="hold"/>
                                        <p:tgtEl>
                                          <p:spTgt spid="59"/>
                                        </p:tgtEl>
                                        <p:attrNameLst>
                                          <p:attrName>ppt_x</p:attrName>
                                        </p:attrNameLst>
                                      </p:cBhvr>
                                      <p:tavLst>
                                        <p:tav tm="0">
                                          <p:val>
                                            <p:strVal val="0-#ppt_w/2"/>
                                          </p:val>
                                        </p:tav>
                                        <p:tav tm="100000">
                                          <p:val>
                                            <p:strVal val="#ppt_x"/>
                                          </p:val>
                                        </p:tav>
                                      </p:tavLst>
                                    </p:anim>
                                    <p:anim calcmode="lin" valueType="num">
                                      <p:cBhvr additive="base">
                                        <p:cTn id="778" dur="5000" fill="hold"/>
                                        <p:tgtEl>
                                          <p:spTgt spid="59"/>
                                        </p:tgtEl>
                                        <p:attrNameLst>
                                          <p:attrName>ppt_y</p:attrName>
                                        </p:attrNameLst>
                                      </p:cBhvr>
                                      <p:tavLst>
                                        <p:tav tm="0">
                                          <p:val>
                                            <p:strVal val="#ppt_y"/>
                                          </p:val>
                                        </p:tav>
                                        <p:tav tm="100000">
                                          <p:val>
                                            <p:strVal val="#ppt_y"/>
                                          </p:val>
                                        </p:tav>
                                      </p:tavLst>
                                    </p:anim>
                                  </p:childTnLst>
                                </p:cTn>
                              </p:par>
                              <p:par>
                                <p:cTn id="779" presetID="2" presetClass="exit" presetSubtype="8" fill="hold" grpId="1" nodeType="withEffect">
                                  <p:stCondLst>
                                    <p:cond delay="0"/>
                                  </p:stCondLst>
                                  <p:childTnLst>
                                    <p:anim calcmode="lin" valueType="num">
                                      <p:cBhvr additive="base">
                                        <p:cTn id="780" dur="5000"/>
                                        <p:tgtEl>
                                          <p:spTgt spid="59"/>
                                        </p:tgtEl>
                                        <p:attrNameLst>
                                          <p:attrName>ppt_x</p:attrName>
                                        </p:attrNameLst>
                                      </p:cBhvr>
                                      <p:tavLst>
                                        <p:tav tm="0">
                                          <p:val>
                                            <p:strVal val="ppt_x"/>
                                          </p:val>
                                        </p:tav>
                                        <p:tav tm="100000">
                                          <p:val>
                                            <p:strVal val="0-ppt_w/2"/>
                                          </p:val>
                                        </p:tav>
                                      </p:tavLst>
                                    </p:anim>
                                    <p:anim calcmode="lin" valueType="num">
                                      <p:cBhvr additive="base">
                                        <p:cTn id="781" dur="5000"/>
                                        <p:tgtEl>
                                          <p:spTgt spid="59"/>
                                        </p:tgtEl>
                                        <p:attrNameLst>
                                          <p:attrName>ppt_y</p:attrName>
                                        </p:attrNameLst>
                                      </p:cBhvr>
                                      <p:tavLst>
                                        <p:tav tm="0">
                                          <p:val>
                                            <p:strVal val="ppt_y"/>
                                          </p:val>
                                        </p:tav>
                                        <p:tav tm="100000">
                                          <p:val>
                                            <p:strVal val="ppt_y"/>
                                          </p:val>
                                        </p:tav>
                                      </p:tavLst>
                                    </p:anim>
                                    <p:set>
                                      <p:cBhvr>
                                        <p:cTn id="782" dur="1" fill="hold">
                                          <p:stCondLst>
                                            <p:cond delay="4999"/>
                                          </p:stCondLst>
                                        </p:cTn>
                                        <p:tgtEl>
                                          <p:spTgt spid="59"/>
                                        </p:tgtEl>
                                        <p:attrNameLst>
                                          <p:attrName>style.visibility</p:attrName>
                                        </p:attrNameLst>
                                      </p:cBhvr>
                                      <p:to>
                                        <p:strVal val="hidden"/>
                                      </p:to>
                                    </p:set>
                                  </p:childTnLst>
                                </p:cTn>
                              </p:par>
                              <p:par>
                                <p:cTn id="783" presetID="3" presetClass="exit" presetSubtype="5" fill="hold" grpId="2" nodeType="withEffect">
                                  <p:stCondLst>
                                    <p:cond delay="0"/>
                                  </p:stCondLst>
                                  <p:childTnLst>
                                    <p:animEffect transition="out" filter="blinds(vertical)">
                                      <p:cBhvr>
                                        <p:cTn id="784" dur="5000"/>
                                        <p:tgtEl>
                                          <p:spTgt spid="59"/>
                                        </p:tgtEl>
                                      </p:cBhvr>
                                    </p:animEffect>
                                    <p:set>
                                      <p:cBhvr>
                                        <p:cTn id="785" dur="1" fill="hold">
                                          <p:stCondLst>
                                            <p:cond delay="4999"/>
                                          </p:stCondLst>
                                        </p:cTn>
                                        <p:tgtEl>
                                          <p:spTgt spid="59"/>
                                        </p:tgtEl>
                                        <p:attrNameLst>
                                          <p:attrName>style.visibility</p:attrName>
                                        </p:attrNameLst>
                                      </p:cBhvr>
                                      <p:to>
                                        <p:strVal val="hidden"/>
                                      </p:to>
                                    </p:set>
                                  </p:childTnLst>
                                </p:cTn>
                              </p:par>
                              <p:par>
                                <p:cTn id="786" presetID="2" presetClass="entr" presetSubtype="8" fill="hold" grpId="0" nodeType="withEffect">
                                  <p:stCondLst>
                                    <p:cond delay="0"/>
                                  </p:stCondLst>
                                  <p:childTnLst>
                                    <p:set>
                                      <p:cBhvr>
                                        <p:cTn id="787" dur="1" fill="hold">
                                          <p:stCondLst>
                                            <p:cond delay="0"/>
                                          </p:stCondLst>
                                        </p:cTn>
                                        <p:tgtEl>
                                          <p:spTgt spid="58"/>
                                        </p:tgtEl>
                                        <p:attrNameLst>
                                          <p:attrName>style.visibility</p:attrName>
                                        </p:attrNameLst>
                                      </p:cBhvr>
                                      <p:to>
                                        <p:strVal val="visible"/>
                                      </p:to>
                                    </p:set>
                                    <p:anim calcmode="lin" valueType="num">
                                      <p:cBhvr additive="base">
                                        <p:cTn id="788" dur="5000" fill="hold"/>
                                        <p:tgtEl>
                                          <p:spTgt spid="58"/>
                                        </p:tgtEl>
                                        <p:attrNameLst>
                                          <p:attrName>ppt_x</p:attrName>
                                        </p:attrNameLst>
                                      </p:cBhvr>
                                      <p:tavLst>
                                        <p:tav tm="0">
                                          <p:val>
                                            <p:strVal val="0-#ppt_w/2"/>
                                          </p:val>
                                        </p:tav>
                                        <p:tav tm="100000">
                                          <p:val>
                                            <p:strVal val="#ppt_x"/>
                                          </p:val>
                                        </p:tav>
                                      </p:tavLst>
                                    </p:anim>
                                    <p:anim calcmode="lin" valueType="num">
                                      <p:cBhvr additive="base">
                                        <p:cTn id="789" dur="5000" fill="hold"/>
                                        <p:tgtEl>
                                          <p:spTgt spid="58"/>
                                        </p:tgtEl>
                                        <p:attrNameLst>
                                          <p:attrName>ppt_y</p:attrName>
                                        </p:attrNameLst>
                                      </p:cBhvr>
                                      <p:tavLst>
                                        <p:tav tm="0">
                                          <p:val>
                                            <p:strVal val="#ppt_y"/>
                                          </p:val>
                                        </p:tav>
                                        <p:tav tm="100000">
                                          <p:val>
                                            <p:strVal val="#ppt_y"/>
                                          </p:val>
                                        </p:tav>
                                      </p:tavLst>
                                    </p:anim>
                                  </p:childTnLst>
                                </p:cTn>
                              </p:par>
                              <p:par>
                                <p:cTn id="790" presetID="2" presetClass="exit" presetSubtype="8" fill="hold" grpId="1" nodeType="withEffect">
                                  <p:stCondLst>
                                    <p:cond delay="0"/>
                                  </p:stCondLst>
                                  <p:childTnLst>
                                    <p:anim calcmode="lin" valueType="num">
                                      <p:cBhvr additive="base">
                                        <p:cTn id="791" dur="5000"/>
                                        <p:tgtEl>
                                          <p:spTgt spid="58"/>
                                        </p:tgtEl>
                                        <p:attrNameLst>
                                          <p:attrName>ppt_x</p:attrName>
                                        </p:attrNameLst>
                                      </p:cBhvr>
                                      <p:tavLst>
                                        <p:tav tm="0">
                                          <p:val>
                                            <p:strVal val="ppt_x"/>
                                          </p:val>
                                        </p:tav>
                                        <p:tav tm="100000">
                                          <p:val>
                                            <p:strVal val="0-ppt_w/2"/>
                                          </p:val>
                                        </p:tav>
                                      </p:tavLst>
                                    </p:anim>
                                    <p:anim calcmode="lin" valueType="num">
                                      <p:cBhvr additive="base">
                                        <p:cTn id="792" dur="5000"/>
                                        <p:tgtEl>
                                          <p:spTgt spid="58"/>
                                        </p:tgtEl>
                                        <p:attrNameLst>
                                          <p:attrName>ppt_y</p:attrName>
                                        </p:attrNameLst>
                                      </p:cBhvr>
                                      <p:tavLst>
                                        <p:tav tm="0">
                                          <p:val>
                                            <p:strVal val="ppt_y"/>
                                          </p:val>
                                        </p:tav>
                                        <p:tav tm="100000">
                                          <p:val>
                                            <p:strVal val="ppt_y"/>
                                          </p:val>
                                        </p:tav>
                                      </p:tavLst>
                                    </p:anim>
                                    <p:set>
                                      <p:cBhvr>
                                        <p:cTn id="793" dur="1" fill="hold">
                                          <p:stCondLst>
                                            <p:cond delay="4999"/>
                                          </p:stCondLst>
                                        </p:cTn>
                                        <p:tgtEl>
                                          <p:spTgt spid="58"/>
                                        </p:tgtEl>
                                        <p:attrNameLst>
                                          <p:attrName>style.visibility</p:attrName>
                                        </p:attrNameLst>
                                      </p:cBhvr>
                                      <p:to>
                                        <p:strVal val="hidden"/>
                                      </p:to>
                                    </p:set>
                                  </p:childTnLst>
                                </p:cTn>
                              </p:par>
                              <p:par>
                                <p:cTn id="794" presetID="3" presetClass="exit" presetSubtype="5" fill="hold" grpId="2" nodeType="withEffect">
                                  <p:stCondLst>
                                    <p:cond delay="0"/>
                                  </p:stCondLst>
                                  <p:childTnLst>
                                    <p:animEffect transition="out" filter="blinds(vertical)">
                                      <p:cBhvr>
                                        <p:cTn id="795" dur="5000"/>
                                        <p:tgtEl>
                                          <p:spTgt spid="58"/>
                                        </p:tgtEl>
                                      </p:cBhvr>
                                    </p:animEffect>
                                    <p:set>
                                      <p:cBhvr>
                                        <p:cTn id="796" dur="1" fill="hold">
                                          <p:stCondLst>
                                            <p:cond delay="4999"/>
                                          </p:stCondLst>
                                        </p:cTn>
                                        <p:tgtEl>
                                          <p:spTgt spid="58"/>
                                        </p:tgtEl>
                                        <p:attrNameLst>
                                          <p:attrName>style.visibility</p:attrName>
                                        </p:attrNameLst>
                                      </p:cBhvr>
                                      <p:to>
                                        <p:strVal val="hidden"/>
                                      </p:to>
                                    </p:set>
                                  </p:childTnLst>
                                </p:cTn>
                              </p:par>
                              <p:par>
                                <p:cTn id="797" presetID="2" presetClass="entr" presetSubtype="8" fill="hold" grpId="0" nodeType="withEffect">
                                  <p:stCondLst>
                                    <p:cond delay="0"/>
                                  </p:stCondLst>
                                  <p:childTnLst>
                                    <p:set>
                                      <p:cBhvr>
                                        <p:cTn id="798" dur="1" fill="hold">
                                          <p:stCondLst>
                                            <p:cond delay="0"/>
                                          </p:stCondLst>
                                        </p:cTn>
                                        <p:tgtEl>
                                          <p:spTgt spid="57"/>
                                        </p:tgtEl>
                                        <p:attrNameLst>
                                          <p:attrName>style.visibility</p:attrName>
                                        </p:attrNameLst>
                                      </p:cBhvr>
                                      <p:to>
                                        <p:strVal val="visible"/>
                                      </p:to>
                                    </p:set>
                                    <p:anim calcmode="lin" valueType="num">
                                      <p:cBhvr additive="base">
                                        <p:cTn id="799" dur="5000" fill="hold"/>
                                        <p:tgtEl>
                                          <p:spTgt spid="57"/>
                                        </p:tgtEl>
                                        <p:attrNameLst>
                                          <p:attrName>ppt_x</p:attrName>
                                        </p:attrNameLst>
                                      </p:cBhvr>
                                      <p:tavLst>
                                        <p:tav tm="0">
                                          <p:val>
                                            <p:strVal val="0-#ppt_w/2"/>
                                          </p:val>
                                        </p:tav>
                                        <p:tav tm="100000">
                                          <p:val>
                                            <p:strVal val="#ppt_x"/>
                                          </p:val>
                                        </p:tav>
                                      </p:tavLst>
                                    </p:anim>
                                    <p:anim calcmode="lin" valueType="num">
                                      <p:cBhvr additive="base">
                                        <p:cTn id="800" dur="5000" fill="hold"/>
                                        <p:tgtEl>
                                          <p:spTgt spid="57"/>
                                        </p:tgtEl>
                                        <p:attrNameLst>
                                          <p:attrName>ppt_y</p:attrName>
                                        </p:attrNameLst>
                                      </p:cBhvr>
                                      <p:tavLst>
                                        <p:tav tm="0">
                                          <p:val>
                                            <p:strVal val="#ppt_y"/>
                                          </p:val>
                                        </p:tav>
                                        <p:tav tm="100000">
                                          <p:val>
                                            <p:strVal val="#ppt_y"/>
                                          </p:val>
                                        </p:tav>
                                      </p:tavLst>
                                    </p:anim>
                                  </p:childTnLst>
                                </p:cTn>
                              </p:par>
                              <p:par>
                                <p:cTn id="801" presetID="2" presetClass="exit" presetSubtype="8" fill="hold" grpId="1" nodeType="withEffect">
                                  <p:stCondLst>
                                    <p:cond delay="0"/>
                                  </p:stCondLst>
                                  <p:childTnLst>
                                    <p:anim calcmode="lin" valueType="num">
                                      <p:cBhvr additive="base">
                                        <p:cTn id="802" dur="5000"/>
                                        <p:tgtEl>
                                          <p:spTgt spid="57"/>
                                        </p:tgtEl>
                                        <p:attrNameLst>
                                          <p:attrName>ppt_x</p:attrName>
                                        </p:attrNameLst>
                                      </p:cBhvr>
                                      <p:tavLst>
                                        <p:tav tm="0">
                                          <p:val>
                                            <p:strVal val="ppt_x"/>
                                          </p:val>
                                        </p:tav>
                                        <p:tav tm="100000">
                                          <p:val>
                                            <p:strVal val="0-ppt_w/2"/>
                                          </p:val>
                                        </p:tav>
                                      </p:tavLst>
                                    </p:anim>
                                    <p:anim calcmode="lin" valueType="num">
                                      <p:cBhvr additive="base">
                                        <p:cTn id="803" dur="5000"/>
                                        <p:tgtEl>
                                          <p:spTgt spid="57"/>
                                        </p:tgtEl>
                                        <p:attrNameLst>
                                          <p:attrName>ppt_y</p:attrName>
                                        </p:attrNameLst>
                                      </p:cBhvr>
                                      <p:tavLst>
                                        <p:tav tm="0">
                                          <p:val>
                                            <p:strVal val="ppt_y"/>
                                          </p:val>
                                        </p:tav>
                                        <p:tav tm="100000">
                                          <p:val>
                                            <p:strVal val="ppt_y"/>
                                          </p:val>
                                        </p:tav>
                                      </p:tavLst>
                                    </p:anim>
                                    <p:set>
                                      <p:cBhvr>
                                        <p:cTn id="804" dur="1" fill="hold">
                                          <p:stCondLst>
                                            <p:cond delay="4999"/>
                                          </p:stCondLst>
                                        </p:cTn>
                                        <p:tgtEl>
                                          <p:spTgt spid="57"/>
                                        </p:tgtEl>
                                        <p:attrNameLst>
                                          <p:attrName>style.visibility</p:attrName>
                                        </p:attrNameLst>
                                      </p:cBhvr>
                                      <p:to>
                                        <p:strVal val="hidden"/>
                                      </p:to>
                                    </p:set>
                                  </p:childTnLst>
                                </p:cTn>
                              </p:par>
                              <p:par>
                                <p:cTn id="805" presetID="3" presetClass="exit" presetSubtype="5" fill="hold" grpId="2" nodeType="withEffect">
                                  <p:stCondLst>
                                    <p:cond delay="0"/>
                                  </p:stCondLst>
                                  <p:childTnLst>
                                    <p:animEffect transition="out" filter="blinds(vertical)">
                                      <p:cBhvr>
                                        <p:cTn id="806" dur="5000"/>
                                        <p:tgtEl>
                                          <p:spTgt spid="57"/>
                                        </p:tgtEl>
                                      </p:cBhvr>
                                    </p:animEffect>
                                    <p:set>
                                      <p:cBhvr>
                                        <p:cTn id="807" dur="1" fill="hold">
                                          <p:stCondLst>
                                            <p:cond delay="4999"/>
                                          </p:stCondLst>
                                        </p:cTn>
                                        <p:tgtEl>
                                          <p:spTgt spid="57"/>
                                        </p:tgtEl>
                                        <p:attrNameLst>
                                          <p:attrName>style.visibility</p:attrName>
                                        </p:attrNameLst>
                                      </p:cBhvr>
                                      <p:to>
                                        <p:strVal val="hidden"/>
                                      </p:to>
                                    </p:set>
                                  </p:childTnLst>
                                </p:cTn>
                              </p:par>
                              <p:par>
                                <p:cTn id="808" presetID="2" presetClass="entr" presetSubtype="8" fill="hold" grpId="0" nodeType="withEffect">
                                  <p:stCondLst>
                                    <p:cond delay="0"/>
                                  </p:stCondLst>
                                  <p:childTnLst>
                                    <p:set>
                                      <p:cBhvr>
                                        <p:cTn id="809" dur="1" fill="hold">
                                          <p:stCondLst>
                                            <p:cond delay="0"/>
                                          </p:stCondLst>
                                        </p:cTn>
                                        <p:tgtEl>
                                          <p:spTgt spid="56"/>
                                        </p:tgtEl>
                                        <p:attrNameLst>
                                          <p:attrName>style.visibility</p:attrName>
                                        </p:attrNameLst>
                                      </p:cBhvr>
                                      <p:to>
                                        <p:strVal val="visible"/>
                                      </p:to>
                                    </p:set>
                                    <p:anim calcmode="lin" valueType="num">
                                      <p:cBhvr additive="base">
                                        <p:cTn id="810" dur="5000" fill="hold"/>
                                        <p:tgtEl>
                                          <p:spTgt spid="56"/>
                                        </p:tgtEl>
                                        <p:attrNameLst>
                                          <p:attrName>ppt_x</p:attrName>
                                        </p:attrNameLst>
                                      </p:cBhvr>
                                      <p:tavLst>
                                        <p:tav tm="0">
                                          <p:val>
                                            <p:strVal val="0-#ppt_w/2"/>
                                          </p:val>
                                        </p:tav>
                                        <p:tav tm="100000">
                                          <p:val>
                                            <p:strVal val="#ppt_x"/>
                                          </p:val>
                                        </p:tav>
                                      </p:tavLst>
                                    </p:anim>
                                    <p:anim calcmode="lin" valueType="num">
                                      <p:cBhvr additive="base">
                                        <p:cTn id="811" dur="5000" fill="hold"/>
                                        <p:tgtEl>
                                          <p:spTgt spid="56"/>
                                        </p:tgtEl>
                                        <p:attrNameLst>
                                          <p:attrName>ppt_y</p:attrName>
                                        </p:attrNameLst>
                                      </p:cBhvr>
                                      <p:tavLst>
                                        <p:tav tm="0">
                                          <p:val>
                                            <p:strVal val="#ppt_y"/>
                                          </p:val>
                                        </p:tav>
                                        <p:tav tm="100000">
                                          <p:val>
                                            <p:strVal val="#ppt_y"/>
                                          </p:val>
                                        </p:tav>
                                      </p:tavLst>
                                    </p:anim>
                                  </p:childTnLst>
                                </p:cTn>
                              </p:par>
                              <p:par>
                                <p:cTn id="812" presetID="2" presetClass="exit" presetSubtype="8" fill="hold" grpId="1" nodeType="withEffect">
                                  <p:stCondLst>
                                    <p:cond delay="0"/>
                                  </p:stCondLst>
                                  <p:childTnLst>
                                    <p:anim calcmode="lin" valueType="num">
                                      <p:cBhvr additive="base">
                                        <p:cTn id="813" dur="5000"/>
                                        <p:tgtEl>
                                          <p:spTgt spid="56"/>
                                        </p:tgtEl>
                                        <p:attrNameLst>
                                          <p:attrName>ppt_x</p:attrName>
                                        </p:attrNameLst>
                                      </p:cBhvr>
                                      <p:tavLst>
                                        <p:tav tm="0">
                                          <p:val>
                                            <p:strVal val="ppt_x"/>
                                          </p:val>
                                        </p:tav>
                                        <p:tav tm="100000">
                                          <p:val>
                                            <p:strVal val="0-ppt_w/2"/>
                                          </p:val>
                                        </p:tav>
                                      </p:tavLst>
                                    </p:anim>
                                    <p:anim calcmode="lin" valueType="num">
                                      <p:cBhvr additive="base">
                                        <p:cTn id="814" dur="5000"/>
                                        <p:tgtEl>
                                          <p:spTgt spid="56"/>
                                        </p:tgtEl>
                                        <p:attrNameLst>
                                          <p:attrName>ppt_y</p:attrName>
                                        </p:attrNameLst>
                                      </p:cBhvr>
                                      <p:tavLst>
                                        <p:tav tm="0">
                                          <p:val>
                                            <p:strVal val="ppt_y"/>
                                          </p:val>
                                        </p:tav>
                                        <p:tav tm="100000">
                                          <p:val>
                                            <p:strVal val="ppt_y"/>
                                          </p:val>
                                        </p:tav>
                                      </p:tavLst>
                                    </p:anim>
                                    <p:set>
                                      <p:cBhvr>
                                        <p:cTn id="815" dur="1" fill="hold">
                                          <p:stCondLst>
                                            <p:cond delay="4999"/>
                                          </p:stCondLst>
                                        </p:cTn>
                                        <p:tgtEl>
                                          <p:spTgt spid="56"/>
                                        </p:tgtEl>
                                        <p:attrNameLst>
                                          <p:attrName>style.visibility</p:attrName>
                                        </p:attrNameLst>
                                      </p:cBhvr>
                                      <p:to>
                                        <p:strVal val="hidden"/>
                                      </p:to>
                                    </p:set>
                                  </p:childTnLst>
                                </p:cTn>
                              </p:par>
                              <p:par>
                                <p:cTn id="816" presetID="3" presetClass="exit" presetSubtype="5" fill="hold" grpId="2" nodeType="withEffect">
                                  <p:stCondLst>
                                    <p:cond delay="0"/>
                                  </p:stCondLst>
                                  <p:childTnLst>
                                    <p:animEffect transition="out" filter="blinds(vertical)">
                                      <p:cBhvr>
                                        <p:cTn id="817" dur="5000"/>
                                        <p:tgtEl>
                                          <p:spTgt spid="56"/>
                                        </p:tgtEl>
                                      </p:cBhvr>
                                    </p:animEffect>
                                    <p:set>
                                      <p:cBhvr>
                                        <p:cTn id="818" dur="1" fill="hold">
                                          <p:stCondLst>
                                            <p:cond delay="4999"/>
                                          </p:stCondLst>
                                        </p:cTn>
                                        <p:tgtEl>
                                          <p:spTgt spid="56"/>
                                        </p:tgtEl>
                                        <p:attrNameLst>
                                          <p:attrName>style.visibility</p:attrName>
                                        </p:attrNameLst>
                                      </p:cBhvr>
                                      <p:to>
                                        <p:strVal val="hidden"/>
                                      </p:to>
                                    </p:set>
                                  </p:childTnLst>
                                </p:cTn>
                              </p:par>
                              <p:par>
                                <p:cTn id="819" presetID="2" presetClass="entr" presetSubtype="8" fill="hold" grpId="0" nodeType="withEffect">
                                  <p:stCondLst>
                                    <p:cond delay="0"/>
                                  </p:stCondLst>
                                  <p:childTnLst>
                                    <p:set>
                                      <p:cBhvr>
                                        <p:cTn id="820" dur="1" fill="hold">
                                          <p:stCondLst>
                                            <p:cond delay="0"/>
                                          </p:stCondLst>
                                        </p:cTn>
                                        <p:tgtEl>
                                          <p:spTgt spid="55"/>
                                        </p:tgtEl>
                                        <p:attrNameLst>
                                          <p:attrName>style.visibility</p:attrName>
                                        </p:attrNameLst>
                                      </p:cBhvr>
                                      <p:to>
                                        <p:strVal val="visible"/>
                                      </p:to>
                                    </p:set>
                                    <p:anim calcmode="lin" valueType="num">
                                      <p:cBhvr additive="base">
                                        <p:cTn id="821" dur="5000" fill="hold"/>
                                        <p:tgtEl>
                                          <p:spTgt spid="55"/>
                                        </p:tgtEl>
                                        <p:attrNameLst>
                                          <p:attrName>ppt_x</p:attrName>
                                        </p:attrNameLst>
                                      </p:cBhvr>
                                      <p:tavLst>
                                        <p:tav tm="0">
                                          <p:val>
                                            <p:strVal val="0-#ppt_w/2"/>
                                          </p:val>
                                        </p:tav>
                                        <p:tav tm="100000">
                                          <p:val>
                                            <p:strVal val="#ppt_x"/>
                                          </p:val>
                                        </p:tav>
                                      </p:tavLst>
                                    </p:anim>
                                    <p:anim calcmode="lin" valueType="num">
                                      <p:cBhvr additive="base">
                                        <p:cTn id="822" dur="5000" fill="hold"/>
                                        <p:tgtEl>
                                          <p:spTgt spid="55"/>
                                        </p:tgtEl>
                                        <p:attrNameLst>
                                          <p:attrName>ppt_y</p:attrName>
                                        </p:attrNameLst>
                                      </p:cBhvr>
                                      <p:tavLst>
                                        <p:tav tm="0">
                                          <p:val>
                                            <p:strVal val="#ppt_y"/>
                                          </p:val>
                                        </p:tav>
                                        <p:tav tm="100000">
                                          <p:val>
                                            <p:strVal val="#ppt_y"/>
                                          </p:val>
                                        </p:tav>
                                      </p:tavLst>
                                    </p:anim>
                                  </p:childTnLst>
                                </p:cTn>
                              </p:par>
                              <p:par>
                                <p:cTn id="823" presetID="2" presetClass="exit" presetSubtype="8" fill="hold" grpId="1" nodeType="withEffect">
                                  <p:stCondLst>
                                    <p:cond delay="0"/>
                                  </p:stCondLst>
                                  <p:childTnLst>
                                    <p:anim calcmode="lin" valueType="num">
                                      <p:cBhvr additive="base">
                                        <p:cTn id="824" dur="5000"/>
                                        <p:tgtEl>
                                          <p:spTgt spid="55"/>
                                        </p:tgtEl>
                                        <p:attrNameLst>
                                          <p:attrName>ppt_x</p:attrName>
                                        </p:attrNameLst>
                                      </p:cBhvr>
                                      <p:tavLst>
                                        <p:tav tm="0">
                                          <p:val>
                                            <p:strVal val="ppt_x"/>
                                          </p:val>
                                        </p:tav>
                                        <p:tav tm="100000">
                                          <p:val>
                                            <p:strVal val="0-ppt_w/2"/>
                                          </p:val>
                                        </p:tav>
                                      </p:tavLst>
                                    </p:anim>
                                    <p:anim calcmode="lin" valueType="num">
                                      <p:cBhvr additive="base">
                                        <p:cTn id="825" dur="5000"/>
                                        <p:tgtEl>
                                          <p:spTgt spid="55"/>
                                        </p:tgtEl>
                                        <p:attrNameLst>
                                          <p:attrName>ppt_y</p:attrName>
                                        </p:attrNameLst>
                                      </p:cBhvr>
                                      <p:tavLst>
                                        <p:tav tm="0">
                                          <p:val>
                                            <p:strVal val="ppt_y"/>
                                          </p:val>
                                        </p:tav>
                                        <p:tav tm="100000">
                                          <p:val>
                                            <p:strVal val="ppt_y"/>
                                          </p:val>
                                        </p:tav>
                                      </p:tavLst>
                                    </p:anim>
                                    <p:set>
                                      <p:cBhvr>
                                        <p:cTn id="826" dur="1" fill="hold">
                                          <p:stCondLst>
                                            <p:cond delay="4999"/>
                                          </p:stCondLst>
                                        </p:cTn>
                                        <p:tgtEl>
                                          <p:spTgt spid="55"/>
                                        </p:tgtEl>
                                        <p:attrNameLst>
                                          <p:attrName>style.visibility</p:attrName>
                                        </p:attrNameLst>
                                      </p:cBhvr>
                                      <p:to>
                                        <p:strVal val="hidden"/>
                                      </p:to>
                                    </p:set>
                                  </p:childTnLst>
                                </p:cTn>
                              </p:par>
                              <p:par>
                                <p:cTn id="827" presetID="3" presetClass="exit" presetSubtype="5" fill="hold" grpId="2" nodeType="withEffect">
                                  <p:stCondLst>
                                    <p:cond delay="0"/>
                                  </p:stCondLst>
                                  <p:childTnLst>
                                    <p:animEffect transition="out" filter="blinds(vertical)">
                                      <p:cBhvr>
                                        <p:cTn id="828" dur="5000"/>
                                        <p:tgtEl>
                                          <p:spTgt spid="55"/>
                                        </p:tgtEl>
                                      </p:cBhvr>
                                    </p:animEffect>
                                    <p:set>
                                      <p:cBhvr>
                                        <p:cTn id="829" dur="1" fill="hold">
                                          <p:stCondLst>
                                            <p:cond delay="4999"/>
                                          </p:stCondLst>
                                        </p:cTn>
                                        <p:tgtEl>
                                          <p:spTgt spid="5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54"/>
                                        </p:tgtEl>
                                        <p:attrNameLst>
                                          <p:attrName>style.visibility</p:attrName>
                                        </p:attrNameLst>
                                      </p:cBhvr>
                                      <p:to>
                                        <p:strVal val="visible"/>
                                      </p:to>
                                    </p:set>
                                    <p:anim calcmode="lin" valueType="num">
                                      <p:cBhvr additive="base">
                                        <p:cTn id="832" dur="5000" fill="hold"/>
                                        <p:tgtEl>
                                          <p:spTgt spid="54"/>
                                        </p:tgtEl>
                                        <p:attrNameLst>
                                          <p:attrName>ppt_x</p:attrName>
                                        </p:attrNameLst>
                                      </p:cBhvr>
                                      <p:tavLst>
                                        <p:tav tm="0">
                                          <p:val>
                                            <p:strVal val="0-#ppt_w/2"/>
                                          </p:val>
                                        </p:tav>
                                        <p:tav tm="100000">
                                          <p:val>
                                            <p:strVal val="#ppt_x"/>
                                          </p:val>
                                        </p:tav>
                                      </p:tavLst>
                                    </p:anim>
                                    <p:anim calcmode="lin" valueType="num">
                                      <p:cBhvr additive="base">
                                        <p:cTn id="833" dur="5000" fill="hold"/>
                                        <p:tgtEl>
                                          <p:spTgt spid="54"/>
                                        </p:tgtEl>
                                        <p:attrNameLst>
                                          <p:attrName>ppt_y</p:attrName>
                                        </p:attrNameLst>
                                      </p:cBhvr>
                                      <p:tavLst>
                                        <p:tav tm="0">
                                          <p:val>
                                            <p:strVal val="#ppt_y"/>
                                          </p:val>
                                        </p:tav>
                                        <p:tav tm="100000">
                                          <p:val>
                                            <p:strVal val="#ppt_y"/>
                                          </p:val>
                                        </p:tav>
                                      </p:tavLst>
                                    </p:anim>
                                  </p:childTnLst>
                                </p:cTn>
                              </p:par>
                              <p:par>
                                <p:cTn id="834" presetID="2" presetClass="exit" presetSubtype="8" fill="hold" grpId="1" nodeType="withEffect">
                                  <p:stCondLst>
                                    <p:cond delay="0"/>
                                  </p:stCondLst>
                                  <p:childTnLst>
                                    <p:anim calcmode="lin" valueType="num">
                                      <p:cBhvr additive="base">
                                        <p:cTn id="835" dur="5000"/>
                                        <p:tgtEl>
                                          <p:spTgt spid="54"/>
                                        </p:tgtEl>
                                        <p:attrNameLst>
                                          <p:attrName>ppt_x</p:attrName>
                                        </p:attrNameLst>
                                      </p:cBhvr>
                                      <p:tavLst>
                                        <p:tav tm="0">
                                          <p:val>
                                            <p:strVal val="ppt_x"/>
                                          </p:val>
                                        </p:tav>
                                        <p:tav tm="100000">
                                          <p:val>
                                            <p:strVal val="0-ppt_w/2"/>
                                          </p:val>
                                        </p:tav>
                                      </p:tavLst>
                                    </p:anim>
                                    <p:anim calcmode="lin" valueType="num">
                                      <p:cBhvr additive="base">
                                        <p:cTn id="836" dur="5000"/>
                                        <p:tgtEl>
                                          <p:spTgt spid="54"/>
                                        </p:tgtEl>
                                        <p:attrNameLst>
                                          <p:attrName>ppt_y</p:attrName>
                                        </p:attrNameLst>
                                      </p:cBhvr>
                                      <p:tavLst>
                                        <p:tav tm="0">
                                          <p:val>
                                            <p:strVal val="ppt_y"/>
                                          </p:val>
                                        </p:tav>
                                        <p:tav tm="100000">
                                          <p:val>
                                            <p:strVal val="ppt_y"/>
                                          </p:val>
                                        </p:tav>
                                      </p:tavLst>
                                    </p:anim>
                                    <p:set>
                                      <p:cBhvr>
                                        <p:cTn id="837" dur="1" fill="hold">
                                          <p:stCondLst>
                                            <p:cond delay="4999"/>
                                          </p:stCondLst>
                                        </p:cTn>
                                        <p:tgtEl>
                                          <p:spTgt spid="54"/>
                                        </p:tgtEl>
                                        <p:attrNameLst>
                                          <p:attrName>style.visibility</p:attrName>
                                        </p:attrNameLst>
                                      </p:cBhvr>
                                      <p:to>
                                        <p:strVal val="hidden"/>
                                      </p:to>
                                    </p:set>
                                  </p:childTnLst>
                                </p:cTn>
                              </p:par>
                              <p:par>
                                <p:cTn id="838" presetID="3" presetClass="exit" presetSubtype="5" fill="hold" grpId="2" nodeType="withEffect">
                                  <p:stCondLst>
                                    <p:cond delay="0"/>
                                  </p:stCondLst>
                                  <p:childTnLst>
                                    <p:animEffect transition="out" filter="blinds(vertical)">
                                      <p:cBhvr>
                                        <p:cTn id="839" dur="5000"/>
                                        <p:tgtEl>
                                          <p:spTgt spid="54"/>
                                        </p:tgtEl>
                                      </p:cBhvr>
                                    </p:animEffect>
                                    <p:set>
                                      <p:cBhvr>
                                        <p:cTn id="840" dur="1" fill="hold">
                                          <p:stCondLst>
                                            <p:cond delay="4999"/>
                                          </p:stCondLst>
                                        </p:cTn>
                                        <p:tgtEl>
                                          <p:spTgt spid="54"/>
                                        </p:tgtEl>
                                        <p:attrNameLst>
                                          <p:attrName>style.visibility</p:attrName>
                                        </p:attrNameLst>
                                      </p:cBhvr>
                                      <p:to>
                                        <p:strVal val="hidden"/>
                                      </p:to>
                                    </p:set>
                                  </p:childTnLst>
                                </p:cTn>
                              </p:par>
                              <p:par>
                                <p:cTn id="841" presetID="2" presetClass="entr" presetSubtype="8" fill="hold" grpId="0" nodeType="withEffect">
                                  <p:stCondLst>
                                    <p:cond delay="0"/>
                                  </p:stCondLst>
                                  <p:childTnLst>
                                    <p:set>
                                      <p:cBhvr>
                                        <p:cTn id="842" dur="1" fill="hold">
                                          <p:stCondLst>
                                            <p:cond delay="0"/>
                                          </p:stCondLst>
                                        </p:cTn>
                                        <p:tgtEl>
                                          <p:spTgt spid="53"/>
                                        </p:tgtEl>
                                        <p:attrNameLst>
                                          <p:attrName>style.visibility</p:attrName>
                                        </p:attrNameLst>
                                      </p:cBhvr>
                                      <p:to>
                                        <p:strVal val="visible"/>
                                      </p:to>
                                    </p:set>
                                    <p:anim calcmode="lin" valueType="num">
                                      <p:cBhvr additive="base">
                                        <p:cTn id="843" dur="5000" fill="hold"/>
                                        <p:tgtEl>
                                          <p:spTgt spid="53"/>
                                        </p:tgtEl>
                                        <p:attrNameLst>
                                          <p:attrName>ppt_x</p:attrName>
                                        </p:attrNameLst>
                                      </p:cBhvr>
                                      <p:tavLst>
                                        <p:tav tm="0">
                                          <p:val>
                                            <p:strVal val="0-#ppt_w/2"/>
                                          </p:val>
                                        </p:tav>
                                        <p:tav tm="100000">
                                          <p:val>
                                            <p:strVal val="#ppt_x"/>
                                          </p:val>
                                        </p:tav>
                                      </p:tavLst>
                                    </p:anim>
                                    <p:anim calcmode="lin" valueType="num">
                                      <p:cBhvr additive="base">
                                        <p:cTn id="844" dur="5000" fill="hold"/>
                                        <p:tgtEl>
                                          <p:spTgt spid="53"/>
                                        </p:tgtEl>
                                        <p:attrNameLst>
                                          <p:attrName>ppt_y</p:attrName>
                                        </p:attrNameLst>
                                      </p:cBhvr>
                                      <p:tavLst>
                                        <p:tav tm="0">
                                          <p:val>
                                            <p:strVal val="#ppt_y"/>
                                          </p:val>
                                        </p:tav>
                                        <p:tav tm="100000">
                                          <p:val>
                                            <p:strVal val="#ppt_y"/>
                                          </p:val>
                                        </p:tav>
                                      </p:tavLst>
                                    </p:anim>
                                  </p:childTnLst>
                                </p:cTn>
                              </p:par>
                              <p:par>
                                <p:cTn id="845" presetID="2" presetClass="exit" presetSubtype="8" fill="hold" grpId="1" nodeType="withEffect">
                                  <p:stCondLst>
                                    <p:cond delay="0"/>
                                  </p:stCondLst>
                                  <p:childTnLst>
                                    <p:anim calcmode="lin" valueType="num">
                                      <p:cBhvr additive="base">
                                        <p:cTn id="846" dur="5000"/>
                                        <p:tgtEl>
                                          <p:spTgt spid="53"/>
                                        </p:tgtEl>
                                        <p:attrNameLst>
                                          <p:attrName>ppt_x</p:attrName>
                                        </p:attrNameLst>
                                      </p:cBhvr>
                                      <p:tavLst>
                                        <p:tav tm="0">
                                          <p:val>
                                            <p:strVal val="ppt_x"/>
                                          </p:val>
                                        </p:tav>
                                        <p:tav tm="100000">
                                          <p:val>
                                            <p:strVal val="0-ppt_w/2"/>
                                          </p:val>
                                        </p:tav>
                                      </p:tavLst>
                                    </p:anim>
                                    <p:anim calcmode="lin" valueType="num">
                                      <p:cBhvr additive="base">
                                        <p:cTn id="847" dur="5000"/>
                                        <p:tgtEl>
                                          <p:spTgt spid="53"/>
                                        </p:tgtEl>
                                        <p:attrNameLst>
                                          <p:attrName>ppt_y</p:attrName>
                                        </p:attrNameLst>
                                      </p:cBhvr>
                                      <p:tavLst>
                                        <p:tav tm="0">
                                          <p:val>
                                            <p:strVal val="ppt_y"/>
                                          </p:val>
                                        </p:tav>
                                        <p:tav tm="100000">
                                          <p:val>
                                            <p:strVal val="ppt_y"/>
                                          </p:val>
                                        </p:tav>
                                      </p:tavLst>
                                    </p:anim>
                                    <p:set>
                                      <p:cBhvr>
                                        <p:cTn id="848" dur="1" fill="hold">
                                          <p:stCondLst>
                                            <p:cond delay="4999"/>
                                          </p:stCondLst>
                                        </p:cTn>
                                        <p:tgtEl>
                                          <p:spTgt spid="53"/>
                                        </p:tgtEl>
                                        <p:attrNameLst>
                                          <p:attrName>style.visibility</p:attrName>
                                        </p:attrNameLst>
                                      </p:cBhvr>
                                      <p:to>
                                        <p:strVal val="hidden"/>
                                      </p:to>
                                    </p:set>
                                  </p:childTnLst>
                                </p:cTn>
                              </p:par>
                              <p:par>
                                <p:cTn id="849" presetID="3" presetClass="exit" presetSubtype="5" fill="hold" grpId="2" nodeType="withEffect">
                                  <p:stCondLst>
                                    <p:cond delay="0"/>
                                  </p:stCondLst>
                                  <p:childTnLst>
                                    <p:animEffect transition="out" filter="blinds(vertical)">
                                      <p:cBhvr>
                                        <p:cTn id="850" dur="5000"/>
                                        <p:tgtEl>
                                          <p:spTgt spid="53"/>
                                        </p:tgtEl>
                                      </p:cBhvr>
                                    </p:animEffect>
                                    <p:set>
                                      <p:cBhvr>
                                        <p:cTn id="851" dur="1" fill="hold">
                                          <p:stCondLst>
                                            <p:cond delay="4999"/>
                                          </p:stCondLst>
                                        </p:cTn>
                                        <p:tgtEl>
                                          <p:spTgt spid="53"/>
                                        </p:tgtEl>
                                        <p:attrNameLst>
                                          <p:attrName>style.visibility</p:attrName>
                                        </p:attrNameLst>
                                      </p:cBhvr>
                                      <p:to>
                                        <p:strVal val="hidden"/>
                                      </p:to>
                                    </p:set>
                                  </p:childTnLst>
                                </p:cTn>
                              </p:par>
                              <p:par>
                                <p:cTn id="852" presetID="2" presetClass="entr" presetSubtype="8" fill="hold" grpId="0" nodeType="withEffect">
                                  <p:stCondLst>
                                    <p:cond delay="0"/>
                                  </p:stCondLst>
                                  <p:childTnLst>
                                    <p:set>
                                      <p:cBhvr>
                                        <p:cTn id="853" dur="1" fill="hold">
                                          <p:stCondLst>
                                            <p:cond delay="0"/>
                                          </p:stCondLst>
                                        </p:cTn>
                                        <p:tgtEl>
                                          <p:spTgt spid="52"/>
                                        </p:tgtEl>
                                        <p:attrNameLst>
                                          <p:attrName>style.visibility</p:attrName>
                                        </p:attrNameLst>
                                      </p:cBhvr>
                                      <p:to>
                                        <p:strVal val="visible"/>
                                      </p:to>
                                    </p:set>
                                    <p:anim calcmode="lin" valueType="num">
                                      <p:cBhvr additive="base">
                                        <p:cTn id="854" dur="5000" fill="hold"/>
                                        <p:tgtEl>
                                          <p:spTgt spid="52"/>
                                        </p:tgtEl>
                                        <p:attrNameLst>
                                          <p:attrName>ppt_x</p:attrName>
                                        </p:attrNameLst>
                                      </p:cBhvr>
                                      <p:tavLst>
                                        <p:tav tm="0">
                                          <p:val>
                                            <p:strVal val="0-#ppt_w/2"/>
                                          </p:val>
                                        </p:tav>
                                        <p:tav tm="100000">
                                          <p:val>
                                            <p:strVal val="#ppt_x"/>
                                          </p:val>
                                        </p:tav>
                                      </p:tavLst>
                                    </p:anim>
                                    <p:anim calcmode="lin" valueType="num">
                                      <p:cBhvr additive="base">
                                        <p:cTn id="855" dur="5000" fill="hold"/>
                                        <p:tgtEl>
                                          <p:spTgt spid="52"/>
                                        </p:tgtEl>
                                        <p:attrNameLst>
                                          <p:attrName>ppt_y</p:attrName>
                                        </p:attrNameLst>
                                      </p:cBhvr>
                                      <p:tavLst>
                                        <p:tav tm="0">
                                          <p:val>
                                            <p:strVal val="#ppt_y"/>
                                          </p:val>
                                        </p:tav>
                                        <p:tav tm="100000">
                                          <p:val>
                                            <p:strVal val="#ppt_y"/>
                                          </p:val>
                                        </p:tav>
                                      </p:tavLst>
                                    </p:anim>
                                  </p:childTnLst>
                                </p:cTn>
                              </p:par>
                              <p:par>
                                <p:cTn id="856" presetID="2" presetClass="exit" presetSubtype="8" fill="hold" grpId="1" nodeType="withEffect">
                                  <p:stCondLst>
                                    <p:cond delay="0"/>
                                  </p:stCondLst>
                                  <p:childTnLst>
                                    <p:anim calcmode="lin" valueType="num">
                                      <p:cBhvr additive="base">
                                        <p:cTn id="857" dur="5000"/>
                                        <p:tgtEl>
                                          <p:spTgt spid="52"/>
                                        </p:tgtEl>
                                        <p:attrNameLst>
                                          <p:attrName>ppt_x</p:attrName>
                                        </p:attrNameLst>
                                      </p:cBhvr>
                                      <p:tavLst>
                                        <p:tav tm="0">
                                          <p:val>
                                            <p:strVal val="ppt_x"/>
                                          </p:val>
                                        </p:tav>
                                        <p:tav tm="100000">
                                          <p:val>
                                            <p:strVal val="0-ppt_w/2"/>
                                          </p:val>
                                        </p:tav>
                                      </p:tavLst>
                                    </p:anim>
                                    <p:anim calcmode="lin" valueType="num">
                                      <p:cBhvr additive="base">
                                        <p:cTn id="858" dur="5000"/>
                                        <p:tgtEl>
                                          <p:spTgt spid="52"/>
                                        </p:tgtEl>
                                        <p:attrNameLst>
                                          <p:attrName>ppt_y</p:attrName>
                                        </p:attrNameLst>
                                      </p:cBhvr>
                                      <p:tavLst>
                                        <p:tav tm="0">
                                          <p:val>
                                            <p:strVal val="ppt_y"/>
                                          </p:val>
                                        </p:tav>
                                        <p:tav tm="100000">
                                          <p:val>
                                            <p:strVal val="ppt_y"/>
                                          </p:val>
                                        </p:tav>
                                      </p:tavLst>
                                    </p:anim>
                                    <p:set>
                                      <p:cBhvr>
                                        <p:cTn id="859" dur="1" fill="hold">
                                          <p:stCondLst>
                                            <p:cond delay="4999"/>
                                          </p:stCondLst>
                                        </p:cTn>
                                        <p:tgtEl>
                                          <p:spTgt spid="52"/>
                                        </p:tgtEl>
                                        <p:attrNameLst>
                                          <p:attrName>style.visibility</p:attrName>
                                        </p:attrNameLst>
                                      </p:cBhvr>
                                      <p:to>
                                        <p:strVal val="hidden"/>
                                      </p:to>
                                    </p:set>
                                  </p:childTnLst>
                                </p:cTn>
                              </p:par>
                              <p:par>
                                <p:cTn id="860" presetID="3" presetClass="exit" presetSubtype="5" fill="hold" grpId="2" nodeType="withEffect">
                                  <p:stCondLst>
                                    <p:cond delay="0"/>
                                  </p:stCondLst>
                                  <p:childTnLst>
                                    <p:animEffect transition="out" filter="blinds(vertical)">
                                      <p:cBhvr>
                                        <p:cTn id="861" dur="5000"/>
                                        <p:tgtEl>
                                          <p:spTgt spid="52"/>
                                        </p:tgtEl>
                                      </p:cBhvr>
                                    </p:animEffect>
                                    <p:set>
                                      <p:cBhvr>
                                        <p:cTn id="862" dur="1" fill="hold">
                                          <p:stCondLst>
                                            <p:cond delay="4999"/>
                                          </p:stCondLst>
                                        </p:cTn>
                                        <p:tgtEl>
                                          <p:spTgt spid="52"/>
                                        </p:tgtEl>
                                        <p:attrNameLst>
                                          <p:attrName>style.visibility</p:attrName>
                                        </p:attrNameLst>
                                      </p:cBhvr>
                                      <p:to>
                                        <p:strVal val="hidden"/>
                                      </p:to>
                                    </p:set>
                                  </p:childTnLst>
                                </p:cTn>
                              </p:par>
                              <p:par>
                                <p:cTn id="863" presetID="2" presetClass="entr" presetSubtype="8" fill="hold" grpId="0" nodeType="withEffect">
                                  <p:stCondLst>
                                    <p:cond delay="0"/>
                                  </p:stCondLst>
                                  <p:childTnLst>
                                    <p:set>
                                      <p:cBhvr>
                                        <p:cTn id="864" dur="1" fill="hold">
                                          <p:stCondLst>
                                            <p:cond delay="0"/>
                                          </p:stCondLst>
                                        </p:cTn>
                                        <p:tgtEl>
                                          <p:spTgt spid="51"/>
                                        </p:tgtEl>
                                        <p:attrNameLst>
                                          <p:attrName>style.visibility</p:attrName>
                                        </p:attrNameLst>
                                      </p:cBhvr>
                                      <p:to>
                                        <p:strVal val="visible"/>
                                      </p:to>
                                    </p:set>
                                    <p:anim calcmode="lin" valueType="num">
                                      <p:cBhvr additive="base">
                                        <p:cTn id="865" dur="5000" fill="hold"/>
                                        <p:tgtEl>
                                          <p:spTgt spid="51"/>
                                        </p:tgtEl>
                                        <p:attrNameLst>
                                          <p:attrName>ppt_x</p:attrName>
                                        </p:attrNameLst>
                                      </p:cBhvr>
                                      <p:tavLst>
                                        <p:tav tm="0">
                                          <p:val>
                                            <p:strVal val="0-#ppt_w/2"/>
                                          </p:val>
                                        </p:tav>
                                        <p:tav tm="100000">
                                          <p:val>
                                            <p:strVal val="#ppt_x"/>
                                          </p:val>
                                        </p:tav>
                                      </p:tavLst>
                                    </p:anim>
                                    <p:anim calcmode="lin" valueType="num">
                                      <p:cBhvr additive="base">
                                        <p:cTn id="866" dur="5000" fill="hold"/>
                                        <p:tgtEl>
                                          <p:spTgt spid="51"/>
                                        </p:tgtEl>
                                        <p:attrNameLst>
                                          <p:attrName>ppt_y</p:attrName>
                                        </p:attrNameLst>
                                      </p:cBhvr>
                                      <p:tavLst>
                                        <p:tav tm="0">
                                          <p:val>
                                            <p:strVal val="#ppt_y"/>
                                          </p:val>
                                        </p:tav>
                                        <p:tav tm="100000">
                                          <p:val>
                                            <p:strVal val="#ppt_y"/>
                                          </p:val>
                                        </p:tav>
                                      </p:tavLst>
                                    </p:anim>
                                  </p:childTnLst>
                                </p:cTn>
                              </p:par>
                              <p:par>
                                <p:cTn id="867" presetID="2" presetClass="exit" presetSubtype="8" fill="hold" grpId="1" nodeType="withEffect">
                                  <p:stCondLst>
                                    <p:cond delay="0"/>
                                  </p:stCondLst>
                                  <p:childTnLst>
                                    <p:anim calcmode="lin" valueType="num">
                                      <p:cBhvr additive="base">
                                        <p:cTn id="868" dur="5000"/>
                                        <p:tgtEl>
                                          <p:spTgt spid="51"/>
                                        </p:tgtEl>
                                        <p:attrNameLst>
                                          <p:attrName>ppt_x</p:attrName>
                                        </p:attrNameLst>
                                      </p:cBhvr>
                                      <p:tavLst>
                                        <p:tav tm="0">
                                          <p:val>
                                            <p:strVal val="ppt_x"/>
                                          </p:val>
                                        </p:tav>
                                        <p:tav tm="100000">
                                          <p:val>
                                            <p:strVal val="0-ppt_w/2"/>
                                          </p:val>
                                        </p:tav>
                                      </p:tavLst>
                                    </p:anim>
                                    <p:anim calcmode="lin" valueType="num">
                                      <p:cBhvr additive="base">
                                        <p:cTn id="869" dur="5000"/>
                                        <p:tgtEl>
                                          <p:spTgt spid="51"/>
                                        </p:tgtEl>
                                        <p:attrNameLst>
                                          <p:attrName>ppt_y</p:attrName>
                                        </p:attrNameLst>
                                      </p:cBhvr>
                                      <p:tavLst>
                                        <p:tav tm="0">
                                          <p:val>
                                            <p:strVal val="ppt_y"/>
                                          </p:val>
                                        </p:tav>
                                        <p:tav tm="100000">
                                          <p:val>
                                            <p:strVal val="ppt_y"/>
                                          </p:val>
                                        </p:tav>
                                      </p:tavLst>
                                    </p:anim>
                                    <p:set>
                                      <p:cBhvr>
                                        <p:cTn id="870" dur="1" fill="hold">
                                          <p:stCondLst>
                                            <p:cond delay="4999"/>
                                          </p:stCondLst>
                                        </p:cTn>
                                        <p:tgtEl>
                                          <p:spTgt spid="51"/>
                                        </p:tgtEl>
                                        <p:attrNameLst>
                                          <p:attrName>style.visibility</p:attrName>
                                        </p:attrNameLst>
                                      </p:cBhvr>
                                      <p:to>
                                        <p:strVal val="hidden"/>
                                      </p:to>
                                    </p:set>
                                  </p:childTnLst>
                                </p:cTn>
                              </p:par>
                              <p:par>
                                <p:cTn id="871" presetID="3" presetClass="exit" presetSubtype="5" fill="hold" grpId="2" nodeType="withEffect">
                                  <p:stCondLst>
                                    <p:cond delay="0"/>
                                  </p:stCondLst>
                                  <p:childTnLst>
                                    <p:animEffect transition="out" filter="blinds(vertical)">
                                      <p:cBhvr>
                                        <p:cTn id="872" dur="5000"/>
                                        <p:tgtEl>
                                          <p:spTgt spid="51"/>
                                        </p:tgtEl>
                                      </p:cBhvr>
                                    </p:animEffect>
                                    <p:set>
                                      <p:cBhvr>
                                        <p:cTn id="873" dur="1" fill="hold">
                                          <p:stCondLst>
                                            <p:cond delay="4999"/>
                                          </p:stCondLst>
                                        </p:cTn>
                                        <p:tgtEl>
                                          <p:spTgt spid="51"/>
                                        </p:tgtEl>
                                        <p:attrNameLst>
                                          <p:attrName>style.visibility</p:attrName>
                                        </p:attrNameLst>
                                      </p:cBhvr>
                                      <p:to>
                                        <p:strVal val="hidden"/>
                                      </p:to>
                                    </p:set>
                                  </p:childTnLst>
                                </p:cTn>
                              </p:par>
                              <p:par>
                                <p:cTn id="874" presetID="2" presetClass="entr" presetSubtype="8" fill="hold" grpId="0" nodeType="withEffect">
                                  <p:stCondLst>
                                    <p:cond delay="0"/>
                                  </p:stCondLst>
                                  <p:childTnLst>
                                    <p:set>
                                      <p:cBhvr>
                                        <p:cTn id="875" dur="1" fill="hold">
                                          <p:stCondLst>
                                            <p:cond delay="0"/>
                                          </p:stCondLst>
                                        </p:cTn>
                                        <p:tgtEl>
                                          <p:spTgt spid="50"/>
                                        </p:tgtEl>
                                        <p:attrNameLst>
                                          <p:attrName>style.visibility</p:attrName>
                                        </p:attrNameLst>
                                      </p:cBhvr>
                                      <p:to>
                                        <p:strVal val="visible"/>
                                      </p:to>
                                    </p:set>
                                    <p:anim calcmode="lin" valueType="num">
                                      <p:cBhvr additive="base">
                                        <p:cTn id="876" dur="5000" fill="hold"/>
                                        <p:tgtEl>
                                          <p:spTgt spid="50"/>
                                        </p:tgtEl>
                                        <p:attrNameLst>
                                          <p:attrName>ppt_x</p:attrName>
                                        </p:attrNameLst>
                                      </p:cBhvr>
                                      <p:tavLst>
                                        <p:tav tm="0">
                                          <p:val>
                                            <p:strVal val="0-#ppt_w/2"/>
                                          </p:val>
                                        </p:tav>
                                        <p:tav tm="100000">
                                          <p:val>
                                            <p:strVal val="#ppt_x"/>
                                          </p:val>
                                        </p:tav>
                                      </p:tavLst>
                                    </p:anim>
                                    <p:anim calcmode="lin" valueType="num">
                                      <p:cBhvr additive="base">
                                        <p:cTn id="877" dur="5000" fill="hold"/>
                                        <p:tgtEl>
                                          <p:spTgt spid="50"/>
                                        </p:tgtEl>
                                        <p:attrNameLst>
                                          <p:attrName>ppt_y</p:attrName>
                                        </p:attrNameLst>
                                      </p:cBhvr>
                                      <p:tavLst>
                                        <p:tav tm="0">
                                          <p:val>
                                            <p:strVal val="#ppt_y"/>
                                          </p:val>
                                        </p:tav>
                                        <p:tav tm="100000">
                                          <p:val>
                                            <p:strVal val="#ppt_y"/>
                                          </p:val>
                                        </p:tav>
                                      </p:tavLst>
                                    </p:anim>
                                  </p:childTnLst>
                                </p:cTn>
                              </p:par>
                              <p:par>
                                <p:cTn id="878" presetID="2" presetClass="exit" presetSubtype="8" fill="hold" grpId="1" nodeType="withEffect">
                                  <p:stCondLst>
                                    <p:cond delay="0"/>
                                  </p:stCondLst>
                                  <p:childTnLst>
                                    <p:anim calcmode="lin" valueType="num">
                                      <p:cBhvr additive="base">
                                        <p:cTn id="879" dur="5000"/>
                                        <p:tgtEl>
                                          <p:spTgt spid="50"/>
                                        </p:tgtEl>
                                        <p:attrNameLst>
                                          <p:attrName>ppt_x</p:attrName>
                                        </p:attrNameLst>
                                      </p:cBhvr>
                                      <p:tavLst>
                                        <p:tav tm="0">
                                          <p:val>
                                            <p:strVal val="ppt_x"/>
                                          </p:val>
                                        </p:tav>
                                        <p:tav tm="100000">
                                          <p:val>
                                            <p:strVal val="0-ppt_w/2"/>
                                          </p:val>
                                        </p:tav>
                                      </p:tavLst>
                                    </p:anim>
                                    <p:anim calcmode="lin" valueType="num">
                                      <p:cBhvr additive="base">
                                        <p:cTn id="880" dur="5000"/>
                                        <p:tgtEl>
                                          <p:spTgt spid="50"/>
                                        </p:tgtEl>
                                        <p:attrNameLst>
                                          <p:attrName>ppt_y</p:attrName>
                                        </p:attrNameLst>
                                      </p:cBhvr>
                                      <p:tavLst>
                                        <p:tav tm="0">
                                          <p:val>
                                            <p:strVal val="ppt_y"/>
                                          </p:val>
                                        </p:tav>
                                        <p:tav tm="100000">
                                          <p:val>
                                            <p:strVal val="ppt_y"/>
                                          </p:val>
                                        </p:tav>
                                      </p:tavLst>
                                    </p:anim>
                                    <p:set>
                                      <p:cBhvr>
                                        <p:cTn id="881" dur="1" fill="hold">
                                          <p:stCondLst>
                                            <p:cond delay="4999"/>
                                          </p:stCondLst>
                                        </p:cTn>
                                        <p:tgtEl>
                                          <p:spTgt spid="50"/>
                                        </p:tgtEl>
                                        <p:attrNameLst>
                                          <p:attrName>style.visibility</p:attrName>
                                        </p:attrNameLst>
                                      </p:cBhvr>
                                      <p:to>
                                        <p:strVal val="hidden"/>
                                      </p:to>
                                    </p:set>
                                  </p:childTnLst>
                                </p:cTn>
                              </p:par>
                              <p:par>
                                <p:cTn id="882" presetID="3" presetClass="exit" presetSubtype="5" fill="hold" grpId="2" nodeType="withEffect">
                                  <p:stCondLst>
                                    <p:cond delay="0"/>
                                  </p:stCondLst>
                                  <p:childTnLst>
                                    <p:animEffect transition="out" filter="blinds(vertical)">
                                      <p:cBhvr>
                                        <p:cTn id="883" dur="5000"/>
                                        <p:tgtEl>
                                          <p:spTgt spid="50"/>
                                        </p:tgtEl>
                                      </p:cBhvr>
                                    </p:animEffect>
                                    <p:set>
                                      <p:cBhvr>
                                        <p:cTn id="884" dur="1" fill="hold">
                                          <p:stCondLst>
                                            <p:cond delay="4999"/>
                                          </p:stCondLst>
                                        </p:cTn>
                                        <p:tgtEl>
                                          <p:spTgt spid="50"/>
                                        </p:tgtEl>
                                        <p:attrNameLst>
                                          <p:attrName>style.visibility</p:attrName>
                                        </p:attrNameLst>
                                      </p:cBhvr>
                                      <p:to>
                                        <p:strVal val="hidden"/>
                                      </p:to>
                                    </p:set>
                                  </p:childTnLst>
                                </p:cTn>
                              </p:par>
                              <p:par>
                                <p:cTn id="885" presetID="2" presetClass="entr" presetSubtype="8" fill="hold" grpId="0" nodeType="withEffect">
                                  <p:stCondLst>
                                    <p:cond delay="0"/>
                                  </p:stCondLst>
                                  <p:childTnLst>
                                    <p:set>
                                      <p:cBhvr>
                                        <p:cTn id="886" dur="1" fill="hold">
                                          <p:stCondLst>
                                            <p:cond delay="0"/>
                                          </p:stCondLst>
                                        </p:cTn>
                                        <p:tgtEl>
                                          <p:spTgt spid="49"/>
                                        </p:tgtEl>
                                        <p:attrNameLst>
                                          <p:attrName>style.visibility</p:attrName>
                                        </p:attrNameLst>
                                      </p:cBhvr>
                                      <p:to>
                                        <p:strVal val="visible"/>
                                      </p:to>
                                    </p:set>
                                    <p:anim calcmode="lin" valueType="num">
                                      <p:cBhvr additive="base">
                                        <p:cTn id="887" dur="5000" fill="hold"/>
                                        <p:tgtEl>
                                          <p:spTgt spid="49"/>
                                        </p:tgtEl>
                                        <p:attrNameLst>
                                          <p:attrName>ppt_x</p:attrName>
                                        </p:attrNameLst>
                                      </p:cBhvr>
                                      <p:tavLst>
                                        <p:tav tm="0">
                                          <p:val>
                                            <p:strVal val="0-#ppt_w/2"/>
                                          </p:val>
                                        </p:tav>
                                        <p:tav tm="100000">
                                          <p:val>
                                            <p:strVal val="#ppt_x"/>
                                          </p:val>
                                        </p:tav>
                                      </p:tavLst>
                                    </p:anim>
                                    <p:anim calcmode="lin" valueType="num">
                                      <p:cBhvr additive="base">
                                        <p:cTn id="888" dur="5000" fill="hold"/>
                                        <p:tgtEl>
                                          <p:spTgt spid="49"/>
                                        </p:tgtEl>
                                        <p:attrNameLst>
                                          <p:attrName>ppt_y</p:attrName>
                                        </p:attrNameLst>
                                      </p:cBhvr>
                                      <p:tavLst>
                                        <p:tav tm="0">
                                          <p:val>
                                            <p:strVal val="#ppt_y"/>
                                          </p:val>
                                        </p:tav>
                                        <p:tav tm="100000">
                                          <p:val>
                                            <p:strVal val="#ppt_y"/>
                                          </p:val>
                                        </p:tav>
                                      </p:tavLst>
                                    </p:anim>
                                  </p:childTnLst>
                                </p:cTn>
                              </p:par>
                              <p:par>
                                <p:cTn id="889" presetID="2" presetClass="exit" presetSubtype="8" fill="hold" grpId="1" nodeType="withEffect">
                                  <p:stCondLst>
                                    <p:cond delay="0"/>
                                  </p:stCondLst>
                                  <p:childTnLst>
                                    <p:anim calcmode="lin" valueType="num">
                                      <p:cBhvr additive="base">
                                        <p:cTn id="890" dur="5000"/>
                                        <p:tgtEl>
                                          <p:spTgt spid="49"/>
                                        </p:tgtEl>
                                        <p:attrNameLst>
                                          <p:attrName>ppt_x</p:attrName>
                                        </p:attrNameLst>
                                      </p:cBhvr>
                                      <p:tavLst>
                                        <p:tav tm="0">
                                          <p:val>
                                            <p:strVal val="ppt_x"/>
                                          </p:val>
                                        </p:tav>
                                        <p:tav tm="100000">
                                          <p:val>
                                            <p:strVal val="0-ppt_w/2"/>
                                          </p:val>
                                        </p:tav>
                                      </p:tavLst>
                                    </p:anim>
                                    <p:anim calcmode="lin" valueType="num">
                                      <p:cBhvr additive="base">
                                        <p:cTn id="891" dur="5000"/>
                                        <p:tgtEl>
                                          <p:spTgt spid="49"/>
                                        </p:tgtEl>
                                        <p:attrNameLst>
                                          <p:attrName>ppt_y</p:attrName>
                                        </p:attrNameLst>
                                      </p:cBhvr>
                                      <p:tavLst>
                                        <p:tav tm="0">
                                          <p:val>
                                            <p:strVal val="ppt_y"/>
                                          </p:val>
                                        </p:tav>
                                        <p:tav tm="100000">
                                          <p:val>
                                            <p:strVal val="ppt_y"/>
                                          </p:val>
                                        </p:tav>
                                      </p:tavLst>
                                    </p:anim>
                                    <p:set>
                                      <p:cBhvr>
                                        <p:cTn id="892" dur="1" fill="hold">
                                          <p:stCondLst>
                                            <p:cond delay="4999"/>
                                          </p:stCondLst>
                                        </p:cTn>
                                        <p:tgtEl>
                                          <p:spTgt spid="49"/>
                                        </p:tgtEl>
                                        <p:attrNameLst>
                                          <p:attrName>style.visibility</p:attrName>
                                        </p:attrNameLst>
                                      </p:cBhvr>
                                      <p:to>
                                        <p:strVal val="hidden"/>
                                      </p:to>
                                    </p:set>
                                  </p:childTnLst>
                                </p:cTn>
                              </p:par>
                              <p:par>
                                <p:cTn id="893" presetID="3" presetClass="exit" presetSubtype="5" fill="hold" grpId="2" nodeType="withEffect">
                                  <p:stCondLst>
                                    <p:cond delay="0"/>
                                  </p:stCondLst>
                                  <p:childTnLst>
                                    <p:animEffect transition="out" filter="blinds(vertical)">
                                      <p:cBhvr>
                                        <p:cTn id="894" dur="5000"/>
                                        <p:tgtEl>
                                          <p:spTgt spid="49"/>
                                        </p:tgtEl>
                                      </p:cBhvr>
                                    </p:animEffect>
                                    <p:set>
                                      <p:cBhvr>
                                        <p:cTn id="895" dur="1" fill="hold">
                                          <p:stCondLst>
                                            <p:cond delay="4999"/>
                                          </p:stCondLst>
                                        </p:cTn>
                                        <p:tgtEl>
                                          <p:spTgt spid="49"/>
                                        </p:tgtEl>
                                        <p:attrNameLst>
                                          <p:attrName>style.visibility</p:attrName>
                                        </p:attrNameLst>
                                      </p:cBhvr>
                                      <p:to>
                                        <p:strVal val="hidden"/>
                                      </p:to>
                                    </p:set>
                                  </p:childTnLst>
                                </p:cTn>
                              </p:par>
                              <p:par>
                                <p:cTn id="896" presetID="2" presetClass="entr" presetSubtype="8" fill="hold" grpId="0" nodeType="withEffect">
                                  <p:stCondLst>
                                    <p:cond delay="0"/>
                                  </p:stCondLst>
                                  <p:childTnLst>
                                    <p:set>
                                      <p:cBhvr>
                                        <p:cTn id="897" dur="1" fill="hold">
                                          <p:stCondLst>
                                            <p:cond delay="0"/>
                                          </p:stCondLst>
                                        </p:cTn>
                                        <p:tgtEl>
                                          <p:spTgt spid="48"/>
                                        </p:tgtEl>
                                        <p:attrNameLst>
                                          <p:attrName>style.visibility</p:attrName>
                                        </p:attrNameLst>
                                      </p:cBhvr>
                                      <p:to>
                                        <p:strVal val="visible"/>
                                      </p:to>
                                    </p:set>
                                    <p:anim calcmode="lin" valueType="num">
                                      <p:cBhvr additive="base">
                                        <p:cTn id="898" dur="5000" fill="hold"/>
                                        <p:tgtEl>
                                          <p:spTgt spid="48"/>
                                        </p:tgtEl>
                                        <p:attrNameLst>
                                          <p:attrName>ppt_x</p:attrName>
                                        </p:attrNameLst>
                                      </p:cBhvr>
                                      <p:tavLst>
                                        <p:tav tm="0">
                                          <p:val>
                                            <p:strVal val="0-#ppt_w/2"/>
                                          </p:val>
                                        </p:tav>
                                        <p:tav tm="100000">
                                          <p:val>
                                            <p:strVal val="#ppt_x"/>
                                          </p:val>
                                        </p:tav>
                                      </p:tavLst>
                                    </p:anim>
                                    <p:anim calcmode="lin" valueType="num">
                                      <p:cBhvr additive="base">
                                        <p:cTn id="899" dur="5000" fill="hold"/>
                                        <p:tgtEl>
                                          <p:spTgt spid="48"/>
                                        </p:tgtEl>
                                        <p:attrNameLst>
                                          <p:attrName>ppt_y</p:attrName>
                                        </p:attrNameLst>
                                      </p:cBhvr>
                                      <p:tavLst>
                                        <p:tav tm="0">
                                          <p:val>
                                            <p:strVal val="#ppt_y"/>
                                          </p:val>
                                        </p:tav>
                                        <p:tav tm="100000">
                                          <p:val>
                                            <p:strVal val="#ppt_y"/>
                                          </p:val>
                                        </p:tav>
                                      </p:tavLst>
                                    </p:anim>
                                  </p:childTnLst>
                                </p:cTn>
                              </p:par>
                              <p:par>
                                <p:cTn id="900" presetID="2" presetClass="exit" presetSubtype="8" fill="hold" grpId="1" nodeType="withEffect">
                                  <p:stCondLst>
                                    <p:cond delay="0"/>
                                  </p:stCondLst>
                                  <p:childTnLst>
                                    <p:anim calcmode="lin" valueType="num">
                                      <p:cBhvr additive="base">
                                        <p:cTn id="901" dur="5000"/>
                                        <p:tgtEl>
                                          <p:spTgt spid="48"/>
                                        </p:tgtEl>
                                        <p:attrNameLst>
                                          <p:attrName>ppt_x</p:attrName>
                                        </p:attrNameLst>
                                      </p:cBhvr>
                                      <p:tavLst>
                                        <p:tav tm="0">
                                          <p:val>
                                            <p:strVal val="ppt_x"/>
                                          </p:val>
                                        </p:tav>
                                        <p:tav tm="100000">
                                          <p:val>
                                            <p:strVal val="0-ppt_w/2"/>
                                          </p:val>
                                        </p:tav>
                                      </p:tavLst>
                                    </p:anim>
                                    <p:anim calcmode="lin" valueType="num">
                                      <p:cBhvr additive="base">
                                        <p:cTn id="902" dur="5000"/>
                                        <p:tgtEl>
                                          <p:spTgt spid="48"/>
                                        </p:tgtEl>
                                        <p:attrNameLst>
                                          <p:attrName>ppt_y</p:attrName>
                                        </p:attrNameLst>
                                      </p:cBhvr>
                                      <p:tavLst>
                                        <p:tav tm="0">
                                          <p:val>
                                            <p:strVal val="ppt_y"/>
                                          </p:val>
                                        </p:tav>
                                        <p:tav tm="100000">
                                          <p:val>
                                            <p:strVal val="ppt_y"/>
                                          </p:val>
                                        </p:tav>
                                      </p:tavLst>
                                    </p:anim>
                                    <p:set>
                                      <p:cBhvr>
                                        <p:cTn id="903" dur="1" fill="hold">
                                          <p:stCondLst>
                                            <p:cond delay="4999"/>
                                          </p:stCondLst>
                                        </p:cTn>
                                        <p:tgtEl>
                                          <p:spTgt spid="48"/>
                                        </p:tgtEl>
                                        <p:attrNameLst>
                                          <p:attrName>style.visibility</p:attrName>
                                        </p:attrNameLst>
                                      </p:cBhvr>
                                      <p:to>
                                        <p:strVal val="hidden"/>
                                      </p:to>
                                    </p:set>
                                  </p:childTnLst>
                                </p:cTn>
                              </p:par>
                              <p:par>
                                <p:cTn id="904" presetID="3" presetClass="exit" presetSubtype="5" fill="hold" grpId="2" nodeType="withEffect">
                                  <p:stCondLst>
                                    <p:cond delay="0"/>
                                  </p:stCondLst>
                                  <p:childTnLst>
                                    <p:animEffect transition="out" filter="blinds(vertical)">
                                      <p:cBhvr>
                                        <p:cTn id="905" dur="5000"/>
                                        <p:tgtEl>
                                          <p:spTgt spid="48"/>
                                        </p:tgtEl>
                                      </p:cBhvr>
                                    </p:animEffect>
                                    <p:set>
                                      <p:cBhvr>
                                        <p:cTn id="906" dur="1" fill="hold">
                                          <p:stCondLst>
                                            <p:cond delay="4999"/>
                                          </p:stCondLst>
                                        </p:cTn>
                                        <p:tgtEl>
                                          <p:spTgt spid="48"/>
                                        </p:tgtEl>
                                        <p:attrNameLst>
                                          <p:attrName>style.visibility</p:attrName>
                                        </p:attrNameLst>
                                      </p:cBhvr>
                                      <p:to>
                                        <p:strVal val="hidden"/>
                                      </p:to>
                                    </p:set>
                                  </p:childTnLst>
                                </p:cTn>
                              </p:par>
                              <p:par>
                                <p:cTn id="907" presetID="2" presetClass="entr" presetSubtype="8" fill="hold" grpId="0" nodeType="withEffect">
                                  <p:stCondLst>
                                    <p:cond delay="0"/>
                                  </p:stCondLst>
                                  <p:childTnLst>
                                    <p:set>
                                      <p:cBhvr>
                                        <p:cTn id="908" dur="1" fill="hold">
                                          <p:stCondLst>
                                            <p:cond delay="0"/>
                                          </p:stCondLst>
                                        </p:cTn>
                                        <p:tgtEl>
                                          <p:spTgt spid="47"/>
                                        </p:tgtEl>
                                        <p:attrNameLst>
                                          <p:attrName>style.visibility</p:attrName>
                                        </p:attrNameLst>
                                      </p:cBhvr>
                                      <p:to>
                                        <p:strVal val="visible"/>
                                      </p:to>
                                    </p:set>
                                    <p:anim calcmode="lin" valueType="num">
                                      <p:cBhvr additive="base">
                                        <p:cTn id="909" dur="5000" fill="hold"/>
                                        <p:tgtEl>
                                          <p:spTgt spid="47"/>
                                        </p:tgtEl>
                                        <p:attrNameLst>
                                          <p:attrName>ppt_x</p:attrName>
                                        </p:attrNameLst>
                                      </p:cBhvr>
                                      <p:tavLst>
                                        <p:tav tm="0">
                                          <p:val>
                                            <p:strVal val="0-#ppt_w/2"/>
                                          </p:val>
                                        </p:tav>
                                        <p:tav tm="100000">
                                          <p:val>
                                            <p:strVal val="#ppt_x"/>
                                          </p:val>
                                        </p:tav>
                                      </p:tavLst>
                                    </p:anim>
                                    <p:anim calcmode="lin" valueType="num">
                                      <p:cBhvr additive="base">
                                        <p:cTn id="910" dur="5000" fill="hold"/>
                                        <p:tgtEl>
                                          <p:spTgt spid="47"/>
                                        </p:tgtEl>
                                        <p:attrNameLst>
                                          <p:attrName>ppt_y</p:attrName>
                                        </p:attrNameLst>
                                      </p:cBhvr>
                                      <p:tavLst>
                                        <p:tav tm="0">
                                          <p:val>
                                            <p:strVal val="#ppt_y"/>
                                          </p:val>
                                        </p:tav>
                                        <p:tav tm="100000">
                                          <p:val>
                                            <p:strVal val="#ppt_y"/>
                                          </p:val>
                                        </p:tav>
                                      </p:tavLst>
                                    </p:anim>
                                  </p:childTnLst>
                                </p:cTn>
                              </p:par>
                              <p:par>
                                <p:cTn id="911" presetID="2" presetClass="exit" presetSubtype="8" fill="hold" grpId="1" nodeType="withEffect">
                                  <p:stCondLst>
                                    <p:cond delay="0"/>
                                  </p:stCondLst>
                                  <p:childTnLst>
                                    <p:anim calcmode="lin" valueType="num">
                                      <p:cBhvr additive="base">
                                        <p:cTn id="912" dur="5000"/>
                                        <p:tgtEl>
                                          <p:spTgt spid="47"/>
                                        </p:tgtEl>
                                        <p:attrNameLst>
                                          <p:attrName>ppt_x</p:attrName>
                                        </p:attrNameLst>
                                      </p:cBhvr>
                                      <p:tavLst>
                                        <p:tav tm="0">
                                          <p:val>
                                            <p:strVal val="ppt_x"/>
                                          </p:val>
                                        </p:tav>
                                        <p:tav tm="100000">
                                          <p:val>
                                            <p:strVal val="0-ppt_w/2"/>
                                          </p:val>
                                        </p:tav>
                                      </p:tavLst>
                                    </p:anim>
                                    <p:anim calcmode="lin" valueType="num">
                                      <p:cBhvr additive="base">
                                        <p:cTn id="913" dur="5000"/>
                                        <p:tgtEl>
                                          <p:spTgt spid="47"/>
                                        </p:tgtEl>
                                        <p:attrNameLst>
                                          <p:attrName>ppt_y</p:attrName>
                                        </p:attrNameLst>
                                      </p:cBhvr>
                                      <p:tavLst>
                                        <p:tav tm="0">
                                          <p:val>
                                            <p:strVal val="ppt_y"/>
                                          </p:val>
                                        </p:tav>
                                        <p:tav tm="100000">
                                          <p:val>
                                            <p:strVal val="ppt_y"/>
                                          </p:val>
                                        </p:tav>
                                      </p:tavLst>
                                    </p:anim>
                                    <p:set>
                                      <p:cBhvr>
                                        <p:cTn id="914" dur="1" fill="hold">
                                          <p:stCondLst>
                                            <p:cond delay="4999"/>
                                          </p:stCondLst>
                                        </p:cTn>
                                        <p:tgtEl>
                                          <p:spTgt spid="47"/>
                                        </p:tgtEl>
                                        <p:attrNameLst>
                                          <p:attrName>style.visibility</p:attrName>
                                        </p:attrNameLst>
                                      </p:cBhvr>
                                      <p:to>
                                        <p:strVal val="hidden"/>
                                      </p:to>
                                    </p:set>
                                  </p:childTnLst>
                                </p:cTn>
                              </p:par>
                              <p:par>
                                <p:cTn id="915" presetID="3" presetClass="exit" presetSubtype="5" fill="hold" grpId="2" nodeType="withEffect">
                                  <p:stCondLst>
                                    <p:cond delay="0"/>
                                  </p:stCondLst>
                                  <p:childTnLst>
                                    <p:animEffect transition="out" filter="blinds(vertical)">
                                      <p:cBhvr>
                                        <p:cTn id="916" dur="5000"/>
                                        <p:tgtEl>
                                          <p:spTgt spid="47"/>
                                        </p:tgtEl>
                                      </p:cBhvr>
                                    </p:animEffect>
                                    <p:set>
                                      <p:cBhvr>
                                        <p:cTn id="917" dur="1" fill="hold">
                                          <p:stCondLst>
                                            <p:cond delay="4999"/>
                                          </p:stCondLst>
                                        </p:cTn>
                                        <p:tgtEl>
                                          <p:spTgt spid="47"/>
                                        </p:tgtEl>
                                        <p:attrNameLst>
                                          <p:attrName>style.visibility</p:attrName>
                                        </p:attrNameLst>
                                      </p:cBhvr>
                                      <p:to>
                                        <p:strVal val="hidden"/>
                                      </p:to>
                                    </p:set>
                                  </p:childTnLst>
                                </p:cTn>
                              </p:par>
                              <p:par>
                                <p:cTn id="918" presetID="2" presetClass="entr" presetSubtype="8" fill="hold" grpId="0" nodeType="withEffect">
                                  <p:stCondLst>
                                    <p:cond delay="0"/>
                                  </p:stCondLst>
                                  <p:childTnLst>
                                    <p:set>
                                      <p:cBhvr>
                                        <p:cTn id="919" dur="1" fill="hold">
                                          <p:stCondLst>
                                            <p:cond delay="0"/>
                                          </p:stCondLst>
                                        </p:cTn>
                                        <p:tgtEl>
                                          <p:spTgt spid="46"/>
                                        </p:tgtEl>
                                        <p:attrNameLst>
                                          <p:attrName>style.visibility</p:attrName>
                                        </p:attrNameLst>
                                      </p:cBhvr>
                                      <p:to>
                                        <p:strVal val="visible"/>
                                      </p:to>
                                    </p:set>
                                    <p:anim calcmode="lin" valueType="num">
                                      <p:cBhvr additive="base">
                                        <p:cTn id="920" dur="5000" fill="hold"/>
                                        <p:tgtEl>
                                          <p:spTgt spid="46"/>
                                        </p:tgtEl>
                                        <p:attrNameLst>
                                          <p:attrName>ppt_x</p:attrName>
                                        </p:attrNameLst>
                                      </p:cBhvr>
                                      <p:tavLst>
                                        <p:tav tm="0">
                                          <p:val>
                                            <p:strVal val="0-#ppt_w/2"/>
                                          </p:val>
                                        </p:tav>
                                        <p:tav tm="100000">
                                          <p:val>
                                            <p:strVal val="#ppt_x"/>
                                          </p:val>
                                        </p:tav>
                                      </p:tavLst>
                                    </p:anim>
                                    <p:anim calcmode="lin" valueType="num">
                                      <p:cBhvr additive="base">
                                        <p:cTn id="921" dur="5000" fill="hold"/>
                                        <p:tgtEl>
                                          <p:spTgt spid="46"/>
                                        </p:tgtEl>
                                        <p:attrNameLst>
                                          <p:attrName>ppt_y</p:attrName>
                                        </p:attrNameLst>
                                      </p:cBhvr>
                                      <p:tavLst>
                                        <p:tav tm="0">
                                          <p:val>
                                            <p:strVal val="#ppt_y"/>
                                          </p:val>
                                        </p:tav>
                                        <p:tav tm="100000">
                                          <p:val>
                                            <p:strVal val="#ppt_y"/>
                                          </p:val>
                                        </p:tav>
                                      </p:tavLst>
                                    </p:anim>
                                  </p:childTnLst>
                                </p:cTn>
                              </p:par>
                              <p:par>
                                <p:cTn id="922" presetID="2" presetClass="exit" presetSubtype="8" fill="hold" grpId="1" nodeType="withEffect">
                                  <p:stCondLst>
                                    <p:cond delay="0"/>
                                  </p:stCondLst>
                                  <p:childTnLst>
                                    <p:anim calcmode="lin" valueType="num">
                                      <p:cBhvr additive="base">
                                        <p:cTn id="923" dur="5000"/>
                                        <p:tgtEl>
                                          <p:spTgt spid="46"/>
                                        </p:tgtEl>
                                        <p:attrNameLst>
                                          <p:attrName>ppt_x</p:attrName>
                                        </p:attrNameLst>
                                      </p:cBhvr>
                                      <p:tavLst>
                                        <p:tav tm="0">
                                          <p:val>
                                            <p:strVal val="ppt_x"/>
                                          </p:val>
                                        </p:tav>
                                        <p:tav tm="100000">
                                          <p:val>
                                            <p:strVal val="0-ppt_w/2"/>
                                          </p:val>
                                        </p:tav>
                                      </p:tavLst>
                                    </p:anim>
                                    <p:anim calcmode="lin" valueType="num">
                                      <p:cBhvr additive="base">
                                        <p:cTn id="924" dur="5000"/>
                                        <p:tgtEl>
                                          <p:spTgt spid="46"/>
                                        </p:tgtEl>
                                        <p:attrNameLst>
                                          <p:attrName>ppt_y</p:attrName>
                                        </p:attrNameLst>
                                      </p:cBhvr>
                                      <p:tavLst>
                                        <p:tav tm="0">
                                          <p:val>
                                            <p:strVal val="ppt_y"/>
                                          </p:val>
                                        </p:tav>
                                        <p:tav tm="100000">
                                          <p:val>
                                            <p:strVal val="ppt_y"/>
                                          </p:val>
                                        </p:tav>
                                      </p:tavLst>
                                    </p:anim>
                                    <p:set>
                                      <p:cBhvr>
                                        <p:cTn id="925" dur="1" fill="hold">
                                          <p:stCondLst>
                                            <p:cond delay="4999"/>
                                          </p:stCondLst>
                                        </p:cTn>
                                        <p:tgtEl>
                                          <p:spTgt spid="46"/>
                                        </p:tgtEl>
                                        <p:attrNameLst>
                                          <p:attrName>style.visibility</p:attrName>
                                        </p:attrNameLst>
                                      </p:cBhvr>
                                      <p:to>
                                        <p:strVal val="hidden"/>
                                      </p:to>
                                    </p:set>
                                  </p:childTnLst>
                                </p:cTn>
                              </p:par>
                              <p:par>
                                <p:cTn id="926" presetID="3" presetClass="exit" presetSubtype="5" fill="hold" grpId="2" nodeType="withEffect">
                                  <p:stCondLst>
                                    <p:cond delay="0"/>
                                  </p:stCondLst>
                                  <p:childTnLst>
                                    <p:animEffect transition="out" filter="blinds(vertical)">
                                      <p:cBhvr>
                                        <p:cTn id="927" dur="5000"/>
                                        <p:tgtEl>
                                          <p:spTgt spid="46"/>
                                        </p:tgtEl>
                                      </p:cBhvr>
                                    </p:animEffect>
                                    <p:set>
                                      <p:cBhvr>
                                        <p:cTn id="928" dur="1" fill="hold">
                                          <p:stCondLst>
                                            <p:cond delay="4999"/>
                                          </p:stCondLst>
                                        </p:cTn>
                                        <p:tgtEl>
                                          <p:spTgt spid="46"/>
                                        </p:tgtEl>
                                        <p:attrNameLst>
                                          <p:attrName>style.visibility</p:attrName>
                                        </p:attrNameLst>
                                      </p:cBhvr>
                                      <p:to>
                                        <p:strVal val="hidden"/>
                                      </p:to>
                                    </p:set>
                                  </p:childTnLst>
                                </p:cTn>
                              </p:par>
                              <p:par>
                                <p:cTn id="929" presetID="8" presetClass="emph" presetSubtype="0" fill="hold" grpId="3" nodeType="withEffect">
                                  <p:stCondLst>
                                    <p:cond delay="0"/>
                                  </p:stCondLst>
                                  <p:childTnLst>
                                    <p:animRot by="21600000">
                                      <p:cBhvr>
                                        <p:cTn id="930" dur="5000" fill="hold"/>
                                        <p:tgtEl>
                                          <p:spTgt spid="38"/>
                                        </p:tgtEl>
                                        <p:attrNameLst>
                                          <p:attrName>r</p:attrName>
                                        </p:attrNameLst>
                                      </p:cBhvr>
                                    </p:animRot>
                                  </p:childTnLst>
                                </p:cTn>
                              </p:par>
                              <p:par>
                                <p:cTn id="931" presetID="8" presetClass="emph" presetSubtype="0" fill="hold" grpId="3" nodeType="withEffect">
                                  <p:stCondLst>
                                    <p:cond delay="0"/>
                                  </p:stCondLst>
                                  <p:childTnLst>
                                    <p:animRot by="21600000">
                                      <p:cBhvr>
                                        <p:cTn id="932" dur="5000" fill="hold"/>
                                        <p:tgtEl>
                                          <p:spTgt spid="39"/>
                                        </p:tgtEl>
                                        <p:attrNameLst>
                                          <p:attrName>r</p:attrName>
                                        </p:attrNameLst>
                                      </p:cBhvr>
                                    </p:animRot>
                                  </p:childTnLst>
                                </p:cTn>
                              </p:par>
                              <p:par>
                                <p:cTn id="933" presetID="8" presetClass="emph" presetSubtype="0" fill="hold" grpId="3" nodeType="withEffect">
                                  <p:stCondLst>
                                    <p:cond delay="0"/>
                                  </p:stCondLst>
                                  <p:childTnLst>
                                    <p:animRot by="21600000">
                                      <p:cBhvr>
                                        <p:cTn id="934" dur="5000" fill="hold"/>
                                        <p:tgtEl>
                                          <p:spTgt spid="42"/>
                                        </p:tgtEl>
                                        <p:attrNameLst>
                                          <p:attrName>r</p:attrName>
                                        </p:attrNameLst>
                                      </p:cBhvr>
                                    </p:animRot>
                                  </p:childTnLst>
                                </p:cTn>
                              </p:par>
                              <p:par>
                                <p:cTn id="935" presetID="8" presetClass="emph" presetSubtype="0" fill="hold" grpId="3" nodeType="withEffect">
                                  <p:stCondLst>
                                    <p:cond delay="0"/>
                                  </p:stCondLst>
                                  <p:childTnLst>
                                    <p:animRot by="21600000">
                                      <p:cBhvr>
                                        <p:cTn id="936" dur="5000" fill="hold"/>
                                        <p:tgtEl>
                                          <p:spTgt spid="40"/>
                                        </p:tgtEl>
                                        <p:attrNameLst>
                                          <p:attrName>r</p:attrName>
                                        </p:attrNameLst>
                                      </p:cBhvr>
                                    </p:animRot>
                                  </p:childTnLst>
                                </p:cTn>
                              </p:par>
                              <p:par>
                                <p:cTn id="937" presetID="8" presetClass="emph" presetSubtype="0" fill="hold" grpId="3" nodeType="withEffect">
                                  <p:stCondLst>
                                    <p:cond delay="0"/>
                                  </p:stCondLst>
                                  <p:childTnLst>
                                    <p:animRot by="21600000">
                                      <p:cBhvr>
                                        <p:cTn id="938" dur="5000" fill="hold"/>
                                        <p:tgtEl>
                                          <p:spTgt spid="43"/>
                                        </p:tgtEl>
                                        <p:attrNameLst>
                                          <p:attrName>r</p:attrName>
                                        </p:attrNameLst>
                                      </p:cBhvr>
                                    </p:animRot>
                                  </p:childTnLst>
                                </p:cTn>
                              </p:par>
                              <p:par>
                                <p:cTn id="939" presetID="8" presetClass="emph" presetSubtype="0" fill="hold" grpId="3" nodeType="withEffect">
                                  <p:stCondLst>
                                    <p:cond delay="0"/>
                                  </p:stCondLst>
                                  <p:childTnLst>
                                    <p:animRot by="21600000">
                                      <p:cBhvr>
                                        <p:cTn id="940" dur="5000" fill="hold"/>
                                        <p:tgtEl>
                                          <p:spTgt spid="41"/>
                                        </p:tgtEl>
                                        <p:attrNameLst>
                                          <p:attrName>r</p:attrName>
                                        </p:attrNameLst>
                                      </p:cBhvr>
                                    </p:animRot>
                                  </p:childTnLst>
                                </p:cTn>
                              </p:par>
                              <p:par>
                                <p:cTn id="941" presetID="8" presetClass="emph" presetSubtype="0" fill="hold" grpId="3" nodeType="withEffect">
                                  <p:stCondLst>
                                    <p:cond delay="0"/>
                                  </p:stCondLst>
                                  <p:childTnLst>
                                    <p:animRot by="21600000">
                                      <p:cBhvr>
                                        <p:cTn id="942" dur="5000" fill="hold"/>
                                        <p:tgtEl>
                                          <p:spTgt spid="30"/>
                                        </p:tgtEl>
                                        <p:attrNameLst>
                                          <p:attrName>r</p:attrName>
                                        </p:attrNameLst>
                                      </p:cBhvr>
                                    </p:animRot>
                                  </p:childTnLst>
                                </p:cTn>
                              </p:par>
                              <p:par>
                                <p:cTn id="943" presetID="8" presetClass="emph" presetSubtype="0" fill="hold" grpId="3" nodeType="withEffect">
                                  <p:stCondLst>
                                    <p:cond delay="0"/>
                                  </p:stCondLst>
                                  <p:childTnLst>
                                    <p:animRot by="21600000">
                                      <p:cBhvr>
                                        <p:cTn id="944" dur="5000" fill="hold"/>
                                        <p:tgtEl>
                                          <p:spTgt spid="36"/>
                                        </p:tgtEl>
                                        <p:attrNameLst>
                                          <p:attrName>r</p:attrName>
                                        </p:attrNameLst>
                                      </p:cBhvr>
                                    </p:animRot>
                                  </p:childTnLst>
                                </p:cTn>
                              </p:par>
                              <p:par>
                                <p:cTn id="945" presetID="8" presetClass="emph" presetSubtype="0" fill="hold" grpId="3" nodeType="withEffect">
                                  <p:stCondLst>
                                    <p:cond delay="0"/>
                                  </p:stCondLst>
                                  <p:childTnLst>
                                    <p:animRot by="21600000">
                                      <p:cBhvr>
                                        <p:cTn id="946" dur="5000" fill="hold"/>
                                        <p:tgtEl>
                                          <p:spTgt spid="35"/>
                                        </p:tgtEl>
                                        <p:attrNameLst>
                                          <p:attrName>r</p:attrName>
                                        </p:attrNameLst>
                                      </p:cBhvr>
                                    </p:animRot>
                                  </p:childTnLst>
                                </p:cTn>
                              </p:par>
                              <p:par>
                                <p:cTn id="947" presetID="8" presetClass="emph" presetSubtype="0" fill="hold" grpId="3" nodeType="withEffect">
                                  <p:stCondLst>
                                    <p:cond delay="0"/>
                                  </p:stCondLst>
                                  <p:childTnLst>
                                    <p:animRot by="21600000">
                                      <p:cBhvr>
                                        <p:cTn id="948" dur="5000" fill="hold"/>
                                        <p:tgtEl>
                                          <p:spTgt spid="34"/>
                                        </p:tgtEl>
                                        <p:attrNameLst>
                                          <p:attrName>r</p:attrName>
                                        </p:attrNameLst>
                                      </p:cBhvr>
                                    </p:animRot>
                                  </p:childTnLst>
                                </p:cTn>
                              </p:par>
                              <p:par>
                                <p:cTn id="949" presetID="8" presetClass="emph" presetSubtype="0" fill="hold" grpId="3" nodeType="withEffect">
                                  <p:stCondLst>
                                    <p:cond delay="0"/>
                                  </p:stCondLst>
                                  <p:childTnLst>
                                    <p:animRot by="21600000">
                                      <p:cBhvr>
                                        <p:cTn id="950" dur="5000" fill="hold"/>
                                        <p:tgtEl>
                                          <p:spTgt spid="33"/>
                                        </p:tgtEl>
                                        <p:attrNameLst>
                                          <p:attrName>r</p:attrName>
                                        </p:attrNameLst>
                                      </p:cBhvr>
                                    </p:animRot>
                                  </p:childTnLst>
                                </p:cTn>
                              </p:par>
                              <p:par>
                                <p:cTn id="951" presetID="8" presetClass="emph" presetSubtype="0" fill="hold" grpId="3" nodeType="withEffect">
                                  <p:stCondLst>
                                    <p:cond delay="0"/>
                                  </p:stCondLst>
                                  <p:childTnLst>
                                    <p:animRot by="21600000">
                                      <p:cBhvr>
                                        <p:cTn id="952" dur="5000" fill="hold"/>
                                        <p:tgtEl>
                                          <p:spTgt spid="32"/>
                                        </p:tgtEl>
                                        <p:attrNameLst>
                                          <p:attrName>r</p:attrName>
                                        </p:attrNameLst>
                                      </p:cBhvr>
                                    </p:animRot>
                                  </p:childTnLst>
                                </p:cTn>
                              </p:par>
                              <p:par>
                                <p:cTn id="953" presetID="8" presetClass="emph" presetSubtype="0" fill="hold" grpId="3" nodeType="withEffect">
                                  <p:stCondLst>
                                    <p:cond delay="0"/>
                                  </p:stCondLst>
                                  <p:childTnLst>
                                    <p:animRot by="21600000">
                                      <p:cBhvr>
                                        <p:cTn id="954" dur="5000" fill="hold"/>
                                        <p:tgtEl>
                                          <p:spTgt spid="37"/>
                                        </p:tgtEl>
                                        <p:attrNameLst>
                                          <p:attrName>r</p:attrName>
                                        </p:attrNameLst>
                                      </p:cBhvr>
                                    </p:animRot>
                                  </p:childTnLst>
                                </p:cTn>
                              </p:par>
                              <p:par>
                                <p:cTn id="955" presetID="8" presetClass="emph" presetSubtype="0" fill="hold" grpId="3" nodeType="withEffect">
                                  <p:stCondLst>
                                    <p:cond delay="0"/>
                                  </p:stCondLst>
                                  <p:childTnLst>
                                    <p:animRot by="21600000">
                                      <p:cBhvr>
                                        <p:cTn id="956" dur="5000" fill="hold"/>
                                        <p:tgtEl>
                                          <p:spTgt spid="31"/>
                                        </p:tgtEl>
                                        <p:attrNameLst>
                                          <p:attrName>r</p:attrName>
                                        </p:attrNameLst>
                                      </p:cBhvr>
                                    </p:animRot>
                                  </p:childTnLst>
                                </p:cTn>
                              </p:par>
                              <p:par>
                                <p:cTn id="957" presetID="8" presetClass="emph" presetSubtype="0" fill="hold" grpId="3" nodeType="withEffect">
                                  <p:stCondLst>
                                    <p:cond delay="0"/>
                                  </p:stCondLst>
                                  <p:childTnLst>
                                    <p:animRot by="21600000">
                                      <p:cBhvr>
                                        <p:cTn id="958" dur="5000" fill="hold"/>
                                        <p:tgtEl>
                                          <p:spTgt spid="29"/>
                                        </p:tgtEl>
                                        <p:attrNameLst>
                                          <p:attrName>r</p:attrName>
                                        </p:attrNameLst>
                                      </p:cBhvr>
                                    </p:animRot>
                                  </p:childTnLst>
                                </p:cTn>
                              </p:par>
                              <p:par>
                                <p:cTn id="959" presetID="8" presetClass="emph" presetSubtype="0" fill="hold" grpId="3" nodeType="withEffect">
                                  <p:stCondLst>
                                    <p:cond delay="0"/>
                                  </p:stCondLst>
                                  <p:childTnLst>
                                    <p:animRot by="21600000">
                                      <p:cBhvr>
                                        <p:cTn id="960" dur="5000" fill="hold"/>
                                        <p:tgtEl>
                                          <p:spTgt spid="28"/>
                                        </p:tgtEl>
                                        <p:attrNameLst>
                                          <p:attrName>r</p:attrName>
                                        </p:attrNameLst>
                                      </p:cBhvr>
                                    </p:animRot>
                                  </p:childTnLst>
                                </p:cTn>
                              </p:par>
                              <p:par>
                                <p:cTn id="961" presetID="8" presetClass="emph" presetSubtype="0" fill="hold" grpId="3" nodeType="withEffect">
                                  <p:stCondLst>
                                    <p:cond delay="0"/>
                                  </p:stCondLst>
                                  <p:childTnLst>
                                    <p:animRot by="21600000">
                                      <p:cBhvr>
                                        <p:cTn id="962" dur="5000" fill="hold"/>
                                        <p:tgtEl>
                                          <p:spTgt spid="27"/>
                                        </p:tgtEl>
                                        <p:attrNameLst>
                                          <p:attrName>r</p:attrName>
                                        </p:attrNameLst>
                                      </p:cBhvr>
                                    </p:animRot>
                                  </p:childTnLst>
                                </p:cTn>
                              </p:par>
                              <p:par>
                                <p:cTn id="963" presetID="8" presetClass="emph" presetSubtype="0" fill="hold" grpId="3" nodeType="withEffect">
                                  <p:stCondLst>
                                    <p:cond delay="0"/>
                                  </p:stCondLst>
                                  <p:childTnLst>
                                    <p:animRot by="21600000">
                                      <p:cBhvr>
                                        <p:cTn id="964" dur="5000" fill="hold"/>
                                        <p:tgtEl>
                                          <p:spTgt spid="26"/>
                                        </p:tgtEl>
                                        <p:attrNameLst>
                                          <p:attrName>r</p:attrName>
                                        </p:attrNameLst>
                                      </p:cBhvr>
                                    </p:animRot>
                                  </p:childTnLst>
                                </p:cTn>
                              </p:par>
                              <p:par>
                                <p:cTn id="965" presetID="8" presetClass="emph" presetSubtype="0" fill="hold" grpId="3" nodeType="withEffect">
                                  <p:stCondLst>
                                    <p:cond delay="0"/>
                                  </p:stCondLst>
                                  <p:childTnLst>
                                    <p:animRot by="21600000">
                                      <p:cBhvr>
                                        <p:cTn id="966" dur="5000" fill="hold"/>
                                        <p:tgtEl>
                                          <p:spTgt spid="25"/>
                                        </p:tgtEl>
                                        <p:attrNameLst>
                                          <p:attrName>r</p:attrName>
                                        </p:attrNameLst>
                                      </p:cBhvr>
                                    </p:animRot>
                                  </p:childTnLst>
                                </p:cTn>
                              </p:par>
                              <p:par>
                                <p:cTn id="967" presetID="8" presetClass="emph" presetSubtype="0" fill="hold" grpId="3" nodeType="withEffect">
                                  <p:stCondLst>
                                    <p:cond delay="0"/>
                                  </p:stCondLst>
                                  <p:childTnLst>
                                    <p:animRot by="21600000">
                                      <p:cBhvr>
                                        <p:cTn id="968" dur="5000" fill="hold"/>
                                        <p:tgtEl>
                                          <p:spTgt spid="24"/>
                                        </p:tgtEl>
                                        <p:attrNameLst>
                                          <p:attrName>r</p:attrName>
                                        </p:attrNameLst>
                                      </p:cBhvr>
                                    </p:animRot>
                                  </p:childTnLst>
                                </p:cTn>
                              </p:par>
                              <p:par>
                                <p:cTn id="969" presetID="8" presetClass="emph" presetSubtype="0" fill="hold" grpId="3" nodeType="withEffect">
                                  <p:stCondLst>
                                    <p:cond delay="0"/>
                                  </p:stCondLst>
                                  <p:childTnLst>
                                    <p:animRot by="21600000">
                                      <p:cBhvr>
                                        <p:cTn id="970" dur="5000" fill="hold"/>
                                        <p:tgtEl>
                                          <p:spTgt spid="23"/>
                                        </p:tgtEl>
                                        <p:attrNameLst>
                                          <p:attrName>r</p:attrName>
                                        </p:attrNameLst>
                                      </p:cBhvr>
                                    </p:animRot>
                                  </p:childTnLst>
                                </p:cTn>
                              </p:par>
                              <p:par>
                                <p:cTn id="971" presetID="8" presetClass="emph" presetSubtype="0" fill="hold" grpId="3" nodeType="withEffect">
                                  <p:stCondLst>
                                    <p:cond delay="0"/>
                                  </p:stCondLst>
                                  <p:childTnLst>
                                    <p:animRot by="21600000">
                                      <p:cBhvr>
                                        <p:cTn id="972" dur="5000" fill="hold"/>
                                        <p:tgtEl>
                                          <p:spTgt spid="22"/>
                                        </p:tgtEl>
                                        <p:attrNameLst>
                                          <p:attrName>r</p:attrName>
                                        </p:attrNameLst>
                                      </p:cBhvr>
                                    </p:animRot>
                                  </p:childTnLst>
                                </p:cTn>
                              </p:par>
                              <p:par>
                                <p:cTn id="973" presetID="8" presetClass="emph" presetSubtype="0" fill="hold" grpId="3" nodeType="withEffect">
                                  <p:stCondLst>
                                    <p:cond delay="0"/>
                                  </p:stCondLst>
                                  <p:childTnLst>
                                    <p:animRot by="21600000">
                                      <p:cBhvr>
                                        <p:cTn id="974" dur="5000" fill="hold"/>
                                        <p:tgtEl>
                                          <p:spTgt spid="21"/>
                                        </p:tgtEl>
                                        <p:attrNameLst>
                                          <p:attrName>r</p:attrName>
                                        </p:attrNameLst>
                                      </p:cBhvr>
                                    </p:animRot>
                                  </p:childTnLst>
                                </p:cTn>
                              </p:par>
                              <p:par>
                                <p:cTn id="975" presetID="8" presetClass="emph" presetSubtype="0" fill="hold" grpId="3" nodeType="withEffect">
                                  <p:stCondLst>
                                    <p:cond delay="0"/>
                                  </p:stCondLst>
                                  <p:childTnLst>
                                    <p:animRot by="21600000">
                                      <p:cBhvr>
                                        <p:cTn id="976" dur="5000" fill="hold"/>
                                        <p:tgtEl>
                                          <p:spTgt spid="20"/>
                                        </p:tgtEl>
                                        <p:attrNameLst>
                                          <p:attrName>r</p:attrName>
                                        </p:attrNameLst>
                                      </p:cBhvr>
                                    </p:animRot>
                                  </p:childTnLst>
                                </p:cTn>
                              </p:par>
                              <p:par>
                                <p:cTn id="977" presetID="8" presetClass="emph" presetSubtype="0" fill="hold" grpId="3" nodeType="withEffect">
                                  <p:stCondLst>
                                    <p:cond delay="0"/>
                                  </p:stCondLst>
                                  <p:childTnLst>
                                    <p:animRot by="21600000">
                                      <p:cBhvr>
                                        <p:cTn id="978" dur="5000" fill="hold"/>
                                        <p:tgtEl>
                                          <p:spTgt spid="19"/>
                                        </p:tgtEl>
                                        <p:attrNameLst>
                                          <p:attrName>r</p:attrName>
                                        </p:attrNameLst>
                                      </p:cBhvr>
                                    </p:animRot>
                                  </p:childTnLst>
                                </p:cTn>
                              </p:par>
                              <p:par>
                                <p:cTn id="979" presetID="8" presetClass="emph" presetSubtype="0" fill="hold" grpId="3" nodeType="withEffect">
                                  <p:stCondLst>
                                    <p:cond delay="0"/>
                                  </p:stCondLst>
                                  <p:childTnLst>
                                    <p:animRot by="21600000">
                                      <p:cBhvr>
                                        <p:cTn id="980" dur="5000" fill="hold"/>
                                        <p:tgtEl>
                                          <p:spTgt spid="16"/>
                                        </p:tgtEl>
                                        <p:attrNameLst>
                                          <p:attrName>r</p:attrName>
                                        </p:attrNameLst>
                                      </p:cBhvr>
                                    </p:animRot>
                                  </p:childTnLst>
                                </p:cTn>
                              </p:par>
                              <p:par>
                                <p:cTn id="981" presetID="8" presetClass="emph" presetSubtype="0" fill="hold" grpId="3" nodeType="withEffect">
                                  <p:stCondLst>
                                    <p:cond delay="0"/>
                                  </p:stCondLst>
                                  <p:childTnLst>
                                    <p:animRot by="21600000">
                                      <p:cBhvr>
                                        <p:cTn id="982" dur="5000" fill="hold"/>
                                        <p:tgtEl>
                                          <p:spTgt spid="17"/>
                                        </p:tgtEl>
                                        <p:attrNameLst>
                                          <p:attrName>r</p:attrName>
                                        </p:attrNameLst>
                                      </p:cBhvr>
                                    </p:animRot>
                                  </p:childTnLst>
                                </p:cTn>
                              </p:par>
                              <p:par>
                                <p:cTn id="983" presetID="8" presetClass="emph" presetSubtype="0" fill="hold" grpId="3" nodeType="withEffect">
                                  <p:stCondLst>
                                    <p:cond delay="0"/>
                                  </p:stCondLst>
                                  <p:childTnLst>
                                    <p:animRot by="21600000">
                                      <p:cBhvr>
                                        <p:cTn id="984" dur="5000" fill="hold"/>
                                        <p:tgtEl>
                                          <p:spTgt spid="18"/>
                                        </p:tgtEl>
                                        <p:attrNameLst>
                                          <p:attrName>r</p:attrName>
                                        </p:attrNameLst>
                                      </p:cBhvr>
                                    </p:animRot>
                                  </p:childTnLst>
                                </p:cTn>
                              </p:par>
                              <p:par>
                                <p:cTn id="985" presetID="8" presetClass="emph" presetSubtype="0" fill="hold" grpId="3" nodeType="withEffect">
                                  <p:stCondLst>
                                    <p:cond delay="0"/>
                                  </p:stCondLst>
                                  <p:childTnLst>
                                    <p:animRot by="21600000">
                                      <p:cBhvr>
                                        <p:cTn id="986" dur="5000" fill="hold"/>
                                        <p:tgtEl>
                                          <p:spTgt spid="15"/>
                                        </p:tgtEl>
                                        <p:attrNameLst>
                                          <p:attrName>r</p:attrName>
                                        </p:attrNameLst>
                                      </p:cBhvr>
                                    </p:animRot>
                                  </p:childTnLst>
                                </p:cTn>
                              </p:par>
                              <p:par>
                                <p:cTn id="987" presetID="8" presetClass="emph" presetSubtype="0" fill="hold" grpId="3" nodeType="withEffect">
                                  <p:stCondLst>
                                    <p:cond delay="0"/>
                                  </p:stCondLst>
                                  <p:childTnLst>
                                    <p:animRot by="21600000">
                                      <p:cBhvr>
                                        <p:cTn id="988" dur="5000" fill="hold"/>
                                        <p:tgtEl>
                                          <p:spTgt spid="14"/>
                                        </p:tgtEl>
                                        <p:attrNameLst>
                                          <p:attrName>r</p:attrName>
                                        </p:attrNameLst>
                                      </p:cBhvr>
                                    </p:animRot>
                                  </p:childTnLst>
                                </p:cTn>
                              </p:par>
                              <p:par>
                                <p:cTn id="989" presetID="8" presetClass="emph" presetSubtype="0" fill="hold" grpId="3" nodeType="withEffect">
                                  <p:stCondLst>
                                    <p:cond delay="0"/>
                                  </p:stCondLst>
                                  <p:childTnLst>
                                    <p:animRot by="21600000">
                                      <p:cBhvr>
                                        <p:cTn id="990" dur="5000" fill="hold"/>
                                        <p:tgtEl>
                                          <p:spTgt spid="13"/>
                                        </p:tgtEl>
                                        <p:attrNameLst>
                                          <p:attrName>r</p:attrName>
                                        </p:attrNameLst>
                                      </p:cBhvr>
                                    </p:animRot>
                                  </p:childTnLst>
                                </p:cTn>
                              </p:par>
                              <p:par>
                                <p:cTn id="991" presetID="8" presetClass="emph" presetSubtype="0" fill="hold" grpId="3" nodeType="withEffect">
                                  <p:stCondLst>
                                    <p:cond delay="0"/>
                                  </p:stCondLst>
                                  <p:childTnLst>
                                    <p:animRot by="21600000">
                                      <p:cBhvr>
                                        <p:cTn id="992" dur="5000" fill="hold"/>
                                        <p:tgtEl>
                                          <p:spTgt spid="12"/>
                                        </p:tgtEl>
                                        <p:attrNameLst>
                                          <p:attrName>r</p:attrName>
                                        </p:attrNameLst>
                                      </p:cBhvr>
                                    </p:animRot>
                                  </p:childTnLst>
                                </p:cTn>
                              </p:par>
                              <p:par>
                                <p:cTn id="993" presetID="8" presetClass="emph" presetSubtype="0" fill="hold" grpId="3" nodeType="withEffect">
                                  <p:stCondLst>
                                    <p:cond delay="0"/>
                                  </p:stCondLst>
                                  <p:childTnLst>
                                    <p:animRot by="21600000">
                                      <p:cBhvr>
                                        <p:cTn id="994" dur="5000" fill="hold"/>
                                        <p:tgtEl>
                                          <p:spTgt spid="11"/>
                                        </p:tgtEl>
                                        <p:attrNameLst>
                                          <p:attrName>r</p:attrName>
                                        </p:attrNameLst>
                                      </p:cBhvr>
                                    </p:animRot>
                                  </p:childTnLst>
                                </p:cTn>
                              </p:par>
                              <p:par>
                                <p:cTn id="995" presetID="8" presetClass="emph" presetSubtype="0" fill="hold" grpId="3" nodeType="withEffect">
                                  <p:stCondLst>
                                    <p:cond delay="0"/>
                                  </p:stCondLst>
                                  <p:childTnLst>
                                    <p:animRot by="21600000">
                                      <p:cBhvr>
                                        <p:cTn id="996" dur="5000" fill="hold"/>
                                        <p:tgtEl>
                                          <p:spTgt spid="10"/>
                                        </p:tgtEl>
                                        <p:attrNameLst>
                                          <p:attrName>r</p:attrName>
                                        </p:attrNameLst>
                                      </p:cBhvr>
                                    </p:animRot>
                                  </p:childTnLst>
                                </p:cTn>
                              </p:par>
                              <p:par>
                                <p:cTn id="997" presetID="8" presetClass="emph" presetSubtype="0" fill="hold" grpId="3" nodeType="withEffect">
                                  <p:stCondLst>
                                    <p:cond delay="0"/>
                                  </p:stCondLst>
                                  <p:childTnLst>
                                    <p:animRot by="21600000">
                                      <p:cBhvr>
                                        <p:cTn id="998" dur="5000" fill="hold"/>
                                        <p:tgtEl>
                                          <p:spTgt spid="9"/>
                                        </p:tgtEl>
                                        <p:attrNameLst>
                                          <p:attrName>r</p:attrName>
                                        </p:attrNameLst>
                                      </p:cBhvr>
                                    </p:animRot>
                                  </p:childTnLst>
                                </p:cTn>
                              </p:par>
                              <p:par>
                                <p:cTn id="999" presetID="8" presetClass="emph" presetSubtype="0" fill="hold" grpId="3" nodeType="withEffect">
                                  <p:stCondLst>
                                    <p:cond delay="0"/>
                                  </p:stCondLst>
                                  <p:childTnLst>
                                    <p:animRot by="21600000">
                                      <p:cBhvr>
                                        <p:cTn id="1000" dur="5000" fill="hold"/>
                                        <p:tgtEl>
                                          <p:spTgt spid="8"/>
                                        </p:tgtEl>
                                        <p:attrNameLst>
                                          <p:attrName>r</p:attrName>
                                        </p:attrNameLst>
                                      </p:cBhvr>
                                    </p:animRot>
                                  </p:childTnLst>
                                </p:cTn>
                              </p:par>
                              <p:par>
                                <p:cTn id="1001" presetID="8" presetClass="emph" presetSubtype="0" fill="hold" grpId="3" nodeType="withEffect">
                                  <p:stCondLst>
                                    <p:cond delay="0"/>
                                  </p:stCondLst>
                                  <p:childTnLst>
                                    <p:animRot by="21600000">
                                      <p:cBhvr>
                                        <p:cTn id="1002" dur="5000" fill="hold"/>
                                        <p:tgtEl>
                                          <p:spTgt spid="7"/>
                                        </p:tgtEl>
                                        <p:attrNameLst>
                                          <p:attrName>r</p:attrName>
                                        </p:attrNameLst>
                                      </p:cBhvr>
                                    </p:animRot>
                                  </p:childTnLst>
                                </p:cTn>
                              </p:par>
                              <p:par>
                                <p:cTn id="1003" presetID="8" presetClass="emph" presetSubtype="0" fill="hold" grpId="3" nodeType="withEffect">
                                  <p:stCondLst>
                                    <p:cond delay="0"/>
                                  </p:stCondLst>
                                  <p:childTnLst>
                                    <p:animRot by="21600000">
                                      <p:cBhvr>
                                        <p:cTn id="1004" dur="5000" fill="hold"/>
                                        <p:tgtEl>
                                          <p:spTgt spid="6"/>
                                        </p:tgtEl>
                                        <p:attrNameLst>
                                          <p:attrName>r</p:attrName>
                                        </p:attrNameLst>
                                      </p:cBhvr>
                                    </p:animRot>
                                  </p:childTnLst>
                                </p:cTn>
                              </p:par>
                              <p:par>
                                <p:cTn id="1005" presetID="8" presetClass="emph" presetSubtype="0" fill="hold" grpId="3" nodeType="withEffect">
                                  <p:stCondLst>
                                    <p:cond delay="0"/>
                                  </p:stCondLst>
                                  <p:childTnLst>
                                    <p:animRot by="21600000">
                                      <p:cBhvr>
                                        <p:cTn id="1006" dur="5000" fill="hold"/>
                                        <p:tgtEl>
                                          <p:spTgt spid="5"/>
                                        </p:tgtEl>
                                        <p:attrNameLst>
                                          <p:attrName>r</p:attrName>
                                        </p:attrNameLst>
                                      </p:cBhvr>
                                    </p:animRot>
                                  </p:childTnLst>
                                </p:cTn>
                              </p:par>
                              <p:par>
                                <p:cTn id="1007" presetID="8" presetClass="emph" presetSubtype="0" fill="hold" grpId="3" nodeType="withEffect">
                                  <p:stCondLst>
                                    <p:cond delay="0"/>
                                  </p:stCondLst>
                                  <p:childTnLst>
                                    <p:animRot by="21600000">
                                      <p:cBhvr>
                                        <p:cTn id="1008" dur="5000" fill="hold"/>
                                        <p:tgtEl>
                                          <p:spTgt spid="4"/>
                                        </p:tgtEl>
                                        <p:attrNameLst>
                                          <p:attrName>r</p:attrName>
                                        </p:attrNameLst>
                                      </p:cBhvr>
                                    </p:animRot>
                                  </p:childTnLst>
                                </p:cTn>
                              </p:par>
                              <p:par>
                                <p:cTn id="1009" presetID="8" presetClass="emph" presetSubtype="0" fill="hold" grpId="3" nodeType="withEffect">
                                  <p:stCondLst>
                                    <p:cond delay="0"/>
                                  </p:stCondLst>
                                  <p:childTnLst>
                                    <p:animRot by="21600000">
                                      <p:cBhvr>
                                        <p:cTn id="1010" dur="5000" fill="hold"/>
                                        <p:tgtEl>
                                          <p:spTgt spid="3"/>
                                        </p:tgtEl>
                                        <p:attrNameLst>
                                          <p:attrName>r</p:attrName>
                                        </p:attrNameLst>
                                      </p:cBhvr>
                                    </p:animRot>
                                  </p:childTnLst>
                                </p:cTn>
                              </p:par>
                              <p:par>
                                <p:cTn id="1011" presetID="8" presetClass="emph" presetSubtype="0" fill="hold" grpId="3" nodeType="withEffect">
                                  <p:stCondLst>
                                    <p:cond delay="0"/>
                                  </p:stCondLst>
                                  <p:childTnLst>
                                    <p:animRot by="21600000">
                                      <p:cBhvr>
                                        <p:cTn id="1012" dur="5000" fill="hold"/>
                                        <p:tgtEl>
                                          <p:spTgt spid="2"/>
                                        </p:tgtEl>
                                        <p:attrNameLst>
                                          <p:attrName>r</p:attrName>
                                        </p:attrNameLst>
                                      </p:cBhvr>
                                    </p:animRot>
                                  </p:childTnLst>
                                </p:cTn>
                              </p:par>
                              <p:par>
                                <p:cTn id="1013" presetID="8" presetClass="emph" presetSubtype="0" fill="hold" grpId="3" nodeType="withEffect">
                                  <p:stCondLst>
                                    <p:cond delay="0"/>
                                  </p:stCondLst>
                                  <p:childTnLst>
                                    <p:animRot by="-21600000">
                                      <p:cBhvr>
                                        <p:cTn id="1014" dur="5000" fill="hold"/>
                                        <p:tgtEl>
                                          <p:spTgt spid="46"/>
                                        </p:tgtEl>
                                        <p:attrNameLst>
                                          <p:attrName>r</p:attrName>
                                        </p:attrNameLst>
                                      </p:cBhvr>
                                    </p:animRot>
                                  </p:childTnLst>
                                </p:cTn>
                              </p:par>
                              <p:par>
                                <p:cTn id="1015" presetID="8" presetClass="emph" presetSubtype="0" fill="hold" grpId="3" nodeType="withEffect">
                                  <p:stCondLst>
                                    <p:cond delay="0"/>
                                  </p:stCondLst>
                                  <p:childTnLst>
                                    <p:animRot by="-21600000">
                                      <p:cBhvr>
                                        <p:cTn id="1016" dur="5000" fill="hold"/>
                                        <p:tgtEl>
                                          <p:spTgt spid="47"/>
                                        </p:tgtEl>
                                        <p:attrNameLst>
                                          <p:attrName>r</p:attrName>
                                        </p:attrNameLst>
                                      </p:cBhvr>
                                    </p:animRot>
                                  </p:childTnLst>
                                </p:cTn>
                              </p:par>
                              <p:par>
                                <p:cTn id="1017" presetID="8" presetClass="emph" presetSubtype="0" fill="hold" grpId="3" nodeType="withEffect">
                                  <p:stCondLst>
                                    <p:cond delay="0"/>
                                  </p:stCondLst>
                                  <p:childTnLst>
                                    <p:animRot by="-21600000">
                                      <p:cBhvr>
                                        <p:cTn id="1018" dur="5000" fill="hold"/>
                                        <p:tgtEl>
                                          <p:spTgt spid="48"/>
                                        </p:tgtEl>
                                        <p:attrNameLst>
                                          <p:attrName>r</p:attrName>
                                        </p:attrNameLst>
                                      </p:cBhvr>
                                    </p:animRot>
                                  </p:childTnLst>
                                </p:cTn>
                              </p:par>
                              <p:par>
                                <p:cTn id="1019" presetID="8" presetClass="emph" presetSubtype="0" fill="hold" grpId="3" nodeType="withEffect">
                                  <p:stCondLst>
                                    <p:cond delay="0"/>
                                  </p:stCondLst>
                                  <p:childTnLst>
                                    <p:animRot by="-21600000">
                                      <p:cBhvr>
                                        <p:cTn id="1020" dur="5000" fill="hold"/>
                                        <p:tgtEl>
                                          <p:spTgt spid="49"/>
                                        </p:tgtEl>
                                        <p:attrNameLst>
                                          <p:attrName>r</p:attrName>
                                        </p:attrNameLst>
                                      </p:cBhvr>
                                    </p:animRot>
                                  </p:childTnLst>
                                </p:cTn>
                              </p:par>
                              <p:par>
                                <p:cTn id="1021" presetID="8" presetClass="emph" presetSubtype="0" fill="hold" grpId="3" nodeType="withEffect">
                                  <p:stCondLst>
                                    <p:cond delay="0"/>
                                  </p:stCondLst>
                                  <p:childTnLst>
                                    <p:animRot by="-21600000">
                                      <p:cBhvr>
                                        <p:cTn id="1022" dur="5000" fill="hold"/>
                                        <p:tgtEl>
                                          <p:spTgt spid="50"/>
                                        </p:tgtEl>
                                        <p:attrNameLst>
                                          <p:attrName>r</p:attrName>
                                        </p:attrNameLst>
                                      </p:cBhvr>
                                    </p:animRot>
                                  </p:childTnLst>
                                </p:cTn>
                              </p:par>
                              <p:par>
                                <p:cTn id="1023" presetID="8" presetClass="emph" presetSubtype="0" fill="hold" grpId="3" nodeType="withEffect">
                                  <p:stCondLst>
                                    <p:cond delay="0"/>
                                  </p:stCondLst>
                                  <p:childTnLst>
                                    <p:animRot by="-21600000">
                                      <p:cBhvr>
                                        <p:cTn id="1024" dur="5000" fill="hold"/>
                                        <p:tgtEl>
                                          <p:spTgt spid="51"/>
                                        </p:tgtEl>
                                        <p:attrNameLst>
                                          <p:attrName>r</p:attrName>
                                        </p:attrNameLst>
                                      </p:cBhvr>
                                    </p:animRot>
                                  </p:childTnLst>
                                </p:cTn>
                              </p:par>
                              <p:par>
                                <p:cTn id="1025" presetID="8" presetClass="emph" presetSubtype="0" fill="hold" grpId="3" nodeType="withEffect">
                                  <p:stCondLst>
                                    <p:cond delay="0"/>
                                  </p:stCondLst>
                                  <p:childTnLst>
                                    <p:animRot by="-21600000">
                                      <p:cBhvr>
                                        <p:cTn id="1026" dur="5000" fill="hold"/>
                                        <p:tgtEl>
                                          <p:spTgt spid="52"/>
                                        </p:tgtEl>
                                        <p:attrNameLst>
                                          <p:attrName>r</p:attrName>
                                        </p:attrNameLst>
                                      </p:cBhvr>
                                    </p:animRot>
                                  </p:childTnLst>
                                </p:cTn>
                              </p:par>
                              <p:par>
                                <p:cTn id="1027" presetID="8" presetClass="emph" presetSubtype="0" fill="hold" grpId="3" nodeType="withEffect">
                                  <p:stCondLst>
                                    <p:cond delay="0"/>
                                  </p:stCondLst>
                                  <p:childTnLst>
                                    <p:animRot by="-21600000">
                                      <p:cBhvr>
                                        <p:cTn id="1028" dur="5000" fill="hold"/>
                                        <p:tgtEl>
                                          <p:spTgt spid="53"/>
                                        </p:tgtEl>
                                        <p:attrNameLst>
                                          <p:attrName>r</p:attrName>
                                        </p:attrNameLst>
                                      </p:cBhvr>
                                    </p:animRot>
                                  </p:childTnLst>
                                </p:cTn>
                              </p:par>
                              <p:par>
                                <p:cTn id="1029" presetID="8" presetClass="emph" presetSubtype="0" fill="hold" grpId="3" nodeType="withEffect">
                                  <p:stCondLst>
                                    <p:cond delay="0"/>
                                  </p:stCondLst>
                                  <p:childTnLst>
                                    <p:animRot by="-21600000">
                                      <p:cBhvr>
                                        <p:cTn id="1030" dur="5000" fill="hold"/>
                                        <p:tgtEl>
                                          <p:spTgt spid="54"/>
                                        </p:tgtEl>
                                        <p:attrNameLst>
                                          <p:attrName>r</p:attrName>
                                        </p:attrNameLst>
                                      </p:cBhvr>
                                    </p:animRot>
                                  </p:childTnLst>
                                </p:cTn>
                              </p:par>
                              <p:par>
                                <p:cTn id="1031" presetID="8" presetClass="emph" presetSubtype="0" fill="hold" grpId="3" nodeType="withEffect">
                                  <p:stCondLst>
                                    <p:cond delay="0"/>
                                  </p:stCondLst>
                                  <p:childTnLst>
                                    <p:animRot by="-21600000">
                                      <p:cBhvr>
                                        <p:cTn id="1032" dur="5000" fill="hold"/>
                                        <p:tgtEl>
                                          <p:spTgt spid="55"/>
                                        </p:tgtEl>
                                        <p:attrNameLst>
                                          <p:attrName>r</p:attrName>
                                        </p:attrNameLst>
                                      </p:cBhvr>
                                    </p:animRot>
                                  </p:childTnLst>
                                </p:cTn>
                              </p:par>
                              <p:par>
                                <p:cTn id="1033" presetID="8" presetClass="emph" presetSubtype="0" fill="hold" grpId="3" nodeType="withEffect">
                                  <p:stCondLst>
                                    <p:cond delay="0"/>
                                  </p:stCondLst>
                                  <p:childTnLst>
                                    <p:animRot by="-21600000">
                                      <p:cBhvr>
                                        <p:cTn id="1034" dur="5000" fill="hold"/>
                                        <p:tgtEl>
                                          <p:spTgt spid="56"/>
                                        </p:tgtEl>
                                        <p:attrNameLst>
                                          <p:attrName>r</p:attrName>
                                        </p:attrNameLst>
                                      </p:cBhvr>
                                    </p:animRot>
                                  </p:childTnLst>
                                </p:cTn>
                              </p:par>
                              <p:par>
                                <p:cTn id="1035" presetID="8" presetClass="emph" presetSubtype="0" fill="hold" grpId="3" nodeType="withEffect">
                                  <p:stCondLst>
                                    <p:cond delay="0"/>
                                  </p:stCondLst>
                                  <p:childTnLst>
                                    <p:animRot by="-21600000">
                                      <p:cBhvr>
                                        <p:cTn id="1036" dur="5000" fill="hold"/>
                                        <p:tgtEl>
                                          <p:spTgt spid="57"/>
                                        </p:tgtEl>
                                        <p:attrNameLst>
                                          <p:attrName>r</p:attrName>
                                        </p:attrNameLst>
                                      </p:cBhvr>
                                    </p:animRot>
                                  </p:childTnLst>
                                </p:cTn>
                              </p:par>
                              <p:par>
                                <p:cTn id="1037" presetID="8" presetClass="emph" presetSubtype="0" fill="hold" grpId="3" nodeType="withEffect">
                                  <p:stCondLst>
                                    <p:cond delay="0"/>
                                  </p:stCondLst>
                                  <p:childTnLst>
                                    <p:animRot by="-21600000">
                                      <p:cBhvr>
                                        <p:cTn id="1038" dur="5000" fill="hold"/>
                                        <p:tgtEl>
                                          <p:spTgt spid="58"/>
                                        </p:tgtEl>
                                        <p:attrNameLst>
                                          <p:attrName>r</p:attrName>
                                        </p:attrNameLst>
                                      </p:cBhvr>
                                    </p:animRot>
                                  </p:childTnLst>
                                </p:cTn>
                              </p:par>
                              <p:par>
                                <p:cTn id="1039" presetID="8" presetClass="emph" presetSubtype="0" fill="hold" grpId="3" nodeType="withEffect">
                                  <p:stCondLst>
                                    <p:cond delay="0"/>
                                  </p:stCondLst>
                                  <p:childTnLst>
                                    <p:animRot by="-21600000">
                                      <p:cBhvr>
                                        <p:cTn id="1040" dur="5000" fill="hold"/>
                                        <p:tgtEl>
                                          <p:spTgt spid="59"/>
                                        </p:tgtEl>
                                        <p:attrNameLst>
                                          <p:attrName>r</p:attrName>
                                        </p:attrNameLst>
                                      </p:cBhvr>
                                    </p:animRot>
                                  </p:childTnLst>
                                </p:cTn>
                              </p:par>
                              <p:par>
                                <p:cTn id="1041" presetID="8" presetClass="emph" presetSubtype="0" fill="hold" grpId="3" nodeType="withEffect">
                                  <p:stCondLst>
                                    <p:cond delay="0"/>
                                  </p:stCondLst>
                                  <p:childTnLst>
                                    <p:animRot by="-21600000">
                                      <p:cBhvr>
                                        <p:cTn id="1042" dur="5000" fill="hold"/>
                                        <p:tgtEl>
                                          <p:spTgt spid="60"/>
                                        </p:tgtEl>
                                        <p:attrNameLst>
                                          <p:attrName>r</p:attrName>
                                        </p:attrNameLst>
                                      </p:cBhvr>
                                    </p:animRot>
                                  </p:childTnLst>
                                </p:cTn>
                              </p:par>
                              <p:par>
                                <p:cTn id="1043" presetID="8" presetClass="emph" presetSubtype="0" fill="hold" grpId="3" nodeType="withEffect">
                                  <p:stCondLst>
                                    <p:cond delay="0"/>
                                  </p:stCondLst>
                                  <p:childTnLst>
                                    <p:animRot by="-21600000">
                                      <p:cBhvr>
                                        <p:cTn id="1044" dur="5000" fill="hold"/>
                                        <p:tgtEl>
                                          <p:spTgt spid="61"/>
                                        </p:tgtEl>
                                        <p:attrNameLst>
                                          <p:attrName>r</p:attrName>
                                        </p:attrNameLst>
                                      </p:cBhvr>
                                    </p:animRot>
                                  </p:childTnLst>
                                </p:cTn>
                              </p:par>
                              <p:par>
                                <p:cTn id="1045" presetID="8" presetClass="emph" presetSubtype="0" fill="hold" grpId="3" nodeType="withEffect">
                                  <p:stCondLst>
                                    <p:cond delay="0"/>
                                  </p:stCondLst>
                                  <p:childTnLst>
                                    <p:animRot by="-21600000">
                                      <p:cBhvr>
                                        <p:cTn id="1046" dur="5000" fill="hold"/>
                                        <p:tgtEl>
                                          <p:spTgt spid="62"/>
                                        </p:tgtEl>
                                        <p:attrNameLst>
                                          <p:attrName>r</p:attrName>
                                        </p:attrNameLst>
                                      </p:cBhvr>
                                    </p:animRot>
                                  </p:childTnLst>
                                </p:cTn>
                              </p:par>
                              <p:par>
                                <p:cTn id="1047" presetID="8" presetClass="emph" presetSubtype="0" fill="hold" grpId="3" nodeType="withEffect">
                                  <p:stCondLst>
                                    <p:cond delay="0"/>
                                  </p:stCondLst>
                                  <p:childTnLst>
                                    <p:animRot by="-21600000">
                                      <p:cBhvr>
                                        <p:cTn id="1048" dur="5000" fill="hold"/>
                                        <p:tgtEl>
                                          <p:spTgt spid="63"/>
                                        </p:tgtEl>
                                        <p:attrNameLst>
                                          <p:attrName>r</p:attrName>
                                        </p:attrNameLst>
                                      </p:cBhvr>
                                    </p:animRot>
                                  </p:childTnLst>
                                </p:cTn>
                              </p:par>
                              <p:par>
                                <p:cTn id="1049" presetID="8" presetClass="emph" presetSubtype="0" fill="hold" grpId="3" nodeType="withEffect">
                                  <p:stCondLst>
                                    <p:cond delay="0"/>
                                  </p:stCondLst>
                                  <p:childTnLst>
                                    <p:animRot by="-21600000">
                                      <p:cBhvr>
                                        <p:cTn id="1050" dur="5000" fill="hold"/>
                                        <p:tgtEl>
                                          <p:spTgt spid="64"/>
                                        </p:tgtEl>
                                        <p:attrNameLst>
                                          <p:attrName>r</p:attrName>
                                        </p:attrNameLst>
                                      </p:cBhvr>
                                    </p:animRot>
                                  </p:childTnLst>
                                </p:cTn>
                              </p:par>
                              <p:par>
                                <p:cTn id="1051" presetID="8" presetClass="emph" presetSubtype="0" fill="hold" grpId="3" nodeType="withEffect">
                                  <p:stCondLst>
                                    <p:cond delay="0"/>
                                  </p:stCondLst>
                                  <p:childTnLst>
                                    <p:animRot by="-21600000">
                                      <p:cBhvr>
                                        <p:cTn id="1052" dur="5000" fill="hold"/>
                                        <p:tgtEl>
                                          <p:spTgt spid="65"/>
                                        </p:tgtEl>
                                        <p:attrNameLst>
                                          <p:attrName>r</p:attrName>
                                        </p:attrNameLst>
                                      </p:cBhvr>
                                    </p:animRot>
                                  </p:childTnLst>
                                </p:cTn>
                              </p:par>
                              <p:par>
                                <p:cTn id="1053" presetID="8" presetClass="emph" presetSubtype="0" fill="hold" grpId="3" nodeType="withEffect">
                                  <p:stCondLst>
                                    <p:cond delay="0"/>
                                  </p:stCondLst>
                                  <p:childTnLst>
                                    <p:animRot by="-21600000">
                                      <p:cBhvr>
                                        <p:cTn id="1054" dur="5000" fill="hold"/>
                                        <p:tgtEl>
                                          <p:spTgt spid="66"/>
                                        </p:tgtEl>
                                        <p:attrNameLst>
                                          <p:attrName>r</p:attrName>
                                        </p:attrNameLst>
                                      </p:cBhvr>
                                    </p:animRot>
                                  </p:childTnLst>
                                </p:cTn>
                              </p:par>
                              <p:par>
                                <p:cTn id="1055" presetID="8" presetClass="emph" presetSubtype="0" fill="hold" grpId="3" nodeType="withEffect">
                                  <p:stCondLst>
                                    <p:cond delay="0"/>
                                  </p:stCondLst>
                                  <p:childTnLst>
                                    <p:animRot by="-21600000">
                                      <p:cBhvr>
                                        <p:cTn id="1056" dur="5000" fill="hold"/>
                                        <p:tgtEl>
                                          <p:spTgt spid="67"/>
                                        </p:tgtEl>
                                        <p:attrNameLst>
                                          <p:attrName>r</p:attrName>
                                        </p:attrNameLst>
                                      </p:cBhvr>
                                    </p:animRot>
                                  </p:childTnLst>
                                </p:cTn>
                              </p:par>
                              <p:par>
                                <p:cTn id="1057" presetID="8" presetClass="emph" presetSubtype="0" fill="hold" grpId="3" nodeType="withEffect">
                                  <p:stCondLst>
                                    <p:cond delay="0"/>
                                  </p:stCondLst>
                                  <p:childTnLst>
                                    <p:animRot by="-21600000">
                                      <p:cBhvr>
                                        <p:cTn id="1058" dur="5000" fill="hold"/>
                                        <p:tgtEl>
                                          <p:spTgt spid="68"/>
                                        </p:tgtEl>
                                        <p:attrNameLst>
                                          <p:attrName>r</p:attrName>
                                        </p:attrNameLst>
                                      </p:cBhvr>
                                    </p:animRot>
                                  </p:childTnLst>
                                </p:cTn>
                              </p:par>
                              <p:par>
                                <p:cTn id="1059" presetID="8" presetClass="emph" presetSubtype="0" fill="hold" grpId="3" nodeType="withEffect">
                                  <p:stCondLst>
                                    <p:cond delay="0"/>
                                  </p:stCondLst>
                                  <p:childTnLst>
                                    <p:animRot by="-21600000">
                                      <p:cBhvr>
                                        <p:cTn id="1060" dur="5000" fill="hold"/>
                                        <p:tgtEl>
                                          <p:spTgt spid="69"/>
                                        </p:tgtEl>
                                        <p:attrNameLst>
                                          <p:attrName>r</p:attrName>
                                        </p:attrNameLst>
                                      </p:cBhvr>
                                    </p:animRot>
                                  </p:childTnLst>
                                </p:cTn>
                              </p:par>
                              <p:par>
                                <p:cTn id="1061" presetID="8" presetClass="emph" presetSubtype="0" fill="hold" grpId="3" nodeType="withEffect">
                                  <p:stCondLst>
                                    <p:cond delay="0"/>
                                  </p:stCondLst>
                                  <p:childTnLst>
                                    <p:animRot by="-21600000">
                                      <p:cBhvr>
                                        <p:cTn id="1062" dur="5000" fill="hold"/>
                                        <p:tgtEl>
                                          <p:spTgt spid="70"/>
                                        </p:tgtEl>
                                        <p:attrNameLst>
                                          <p:attrName>r</p:attrName>
                                        </p:attrNameLst>
                                      </p:cBhvr>
                                    </p:animRot>
                                  </p:childTnLst>
                                </p:cTn>
                              </p:par>
                              <p:par>
                                <p:cTn id="1063" presetID="8" presetClass="emph" presetSubtype="0" fill="hold" grpId="3" nodeType="withEffect">
                                  <p:stCondLst>
                                    <p:cond delay="0"/>
                                  </p:stCondLst>
                                  <p:childTnLst>
                                    <p:animRot by="-21600000">
                                      <p:cBhvr>
                                        <p:cTn id="1064" dur="5000" fill="hold"/>
                                        <p:tgtEl>
                                          <p:spTgt spid="71"/>
                                        </p:tgtEl>
                                        <p:attrNameLst>
                                          <p:attrName>r</p:attrName>
                                        </p:attrNameLst>
                                      </p:cBhvr>
                                    </p:animRot>
                                  </p:childTnLst>
                                </p:cTn>
                              </p:par>
                              <p:par>
                                <p:cTn id="1065" presetID="8" presetClass="emph" presetSubtype="0" fill="hold" grpId="3" nodeType="withEffect">
                                  <p:stCondLst>
                                    <p:cond delay="0"/>
                                  </p:stCondLst>
                                  <p:childTnLst>
                                    <p:animRot by="-21600000">
                                      <p:cBhvr>
                                        <p:cTn id="1066" dur="5000" fill="hold"/>
                                        <p:tgtEl>
                                          <p:spTgt spid="72"/>
                                        </p:tgtEl>
                                        <p:attrNameLst>
                                          <p:attrName>r</p:attrName>
                                        </p:attrNameLst>
                                      </p:cBhvr>
                                    </p:animRot>
                                  </p:childTnLst>
                                </p:cTn>
                              </p:par>
                              <p:par>
                                <p:cTn id="1067" presetID="8" presetClass="emph" presetSubtype="0" fill="hold" grpId="3" nodeType="withEffect">
                                  <p:stCondLst>
                                    <p:cond delay="0"/>
                                  </p:stCondLst>
                                  <p:childTnLst>
                                    <p:animRot by="-21600000">
                                      <p:cBhvr>
                                        <p:cTn id="1068" dur="5000" fill="hold"/>
                                        <p:tgtEl>
                                          <p:spTgt spid="73"/>
                                        </p:tgtEl>
                                        <p:attrNameLst>
                                          <p:attrName>r</p:attrName>
                                        </p:attrNameLst>
                                      </p:cBhvr>
                                    </p:animRot>
                                  </p:childTnLst>
                                </p:cTn>
                              </p:par>
                              <p:par>
                                <p:cTn id="1069" presetID="8" presetClass="emph" presetSubtype="0" fill="hold" grpId="3" nodeType="withEffect">
                                  <p:stCondLst>
                                    <p:cond delay="0"/>
                                  </p:stCondLst>
                                  <p:childTnLst>
                                    <p:animRot by="-21600000">
                                      <p:cBhvr>
                                        <p:cTn id="1070" dur="5000" fill="hold"/>
                                        <p:tgtEl>
                                          <p:spTgt spid="74"/>
                                        </p:tgtEl>
                                        <p:attrNameLst>
                                          <p:attrName>r</p:attrName>
                                        </p:attrNameLst>
                                      </p:cBhvr>
                                    </p:animRot>
                                  </p:childTnLst>
                                </p:cTn>
                              </p:par>
                              <p:par>
                                <p:cTn id="1071" presetID="8" presetClass="emph" presetSubtype="0" fill="hold" grpId="3" nodeType="withEffect">
                                  <p:stCondLst>
                                    <p:cond delay="0"/>
                                  </p:stCondLst>
                                  <p:childTnLst>
                                    <p:animRot by="-21600000">
                                      <p:cBhvr>
                                        <p:cTn id="1072" dur="5000" fill="hold"/>
                                        <p:tgtEl>
                                          <p:spTgt spid="75"/>
                                        </p:tgtEl>
                                        <p:attrNameLst>
                                          <p:attrName>r</p:attrName>
                                        </p:attrNameLst>
                                      </p:cBhvr>
                                    </p:animRot>
                                  </p:childTnLst>
                                </p:cTn>
                              </p:par>
                              <p:par>
                                <p:cTn id="1073" presetID="8" presetClass="emph" presetSubtype="0" fill="hold" grpId="3" nodeType="withEffect">
                                  <p:stCondLst>
                                    <p:cond delay="0"/>
                                  </p:stCondLst>
                                  <p:childTnLst>
                                    <p:animRot by="-21600000">
                                      <p:cBhvr>
                                        <p:cTn id="1074" dur="5000" fill="hold"/>
                                        <p:tgtEl>
                                          <p:spTgt spid="76"/>
                                        </p:tgtEl>
                                        <p:attrNameLst>
                                          <p:attrName>r</p:attrName>
                                        </p:attrNameLst>
                                      </p:cBhvr>
                                    </p:animRot>
                                  </p:childTnLst>
                                </p:cTn>
                              </p:par>
                              <p:par>
                                <p:cTn id="1075" presetID="8" presetClass="emph" presetSubtype="0" fill="hold" grpId="3" nodeType="withEffect">
                                  <p:stCondLst>
                                    <p:cond delay="0"/>
                                  </p:stCondLst>
                                  <p:childTnLst>
                                    <p:animRot by="-21600000">
                                      <p:cBhvr>
                                        <p:cTn id="1076" dur="5000" fill="hold"/>
                                        <p:tgtEl>
                                          <p:spTgt spid="77"/>
                                        </p:tgtEl>
                                        <p:attrNameLst>
                                          <p:attrName>r</p:attrName>
                                        </p:attrNameLst>
                                      </p:cBhvr>
                                    </p:animRot>
                                  </p:childTnLst>
                                </p:cTn>
                              </p:par>
                              <p:par>
                                <p:cTn id="1077" presetID="8" presetClass="emph" presetSubtype="0" fill="hold" grpId="3" nodeType="withEffect">
                                  <p:stCondLst>
                                    <p:cond delay="0"/>
                                  </p:stCondLst>
                                  <p:childTnLst>
                                    <p:animRot by="-21600000">
                                      <p:cBhvr>
                                        <p:cTn id="1078" dur="5000" fill="hold"/>
                                        <p:tgtEl>
                                          <p:spTgt spid="78"/>
                                        </p:tgtEl>
                                        <p:attrNameLst>
                                          <p:attrName>r</p:attrName>
                                        </p:attrNameLst>
                                      </p:cBhvr>
                                    </p:animRot>
                                  </p:childTnLst>
                                </p:cTn>
                              </p:par>
                              <p:par>
                                <p:cTn id="1079" presetID="8" presetClass="emph" presetSubtype="0" fill="hold" grpId="3" nodeType="withEffect">
                                  <p:stCondLst>
                                    <p:cond delay="0"/>
                                  </p:stCondLst>
                                  <p:childTnLst>
                                    <p:animRot by="-21600000">
                                      <p:cBhvr>
                                        <p:cTn id="1080" dur="5000" fill="hold"/>
                                        <p:tgtEl>
                                          <p:spTgt spid="79"/>
                                        </p:tgtEl>
                                        <p:attrNameLst>
                                          <p:attrName>r</p:attrName>
                                        </p:attrNameLst>
                                      </p:cBhvr>
                                    </p:animRot>
                                  </p:childTnLst>
                                </p:cTn>
                              </p:par>
                              <p:par>
                                <p:cTn id="1081" presetID="8" presetClass="emph" presetSubtype="0" fill="hold" grpId="3" nodeType="withEffect">
                                  <p:stCondLst>
                                    <p:cond delay="0"/>
                                  </p:stCondLst>
                                  <p:childTnLst>
                                    <p:animRot by="-21600000">
                                      <p:cBhvr>
                                        <p:cTn id="1082" dur="5000" fill="hold"/>
                                        <p:tgtEl>
                                          <p:spTgt spid="80"/>
                                        </p:tgtEl>
                                        <p:attrNameLst>
                                          <p:attrName>r</p:attrName>
                                        </p:attrNameLst>
                                      </p:cBhvr>
                                    </p:animRot>
                                  </p:childTnLst>
                                </p:cTn>
                              </p:par>
                              <p:par>
                                <p:cTn id="1083" presetID="8" presetClass="emph" presetSubtype="0" fill="hold" grpId="3" nodeType="withEffect">
                                  <p:stCondLst>
                                    <p:cond delay="0"/>
                                  </p:stCondLst>
                                  <p:childTnLst>
                                    <p:animRot by="-21600000">
                                      <p:cBhvr>
                                        <p:cTn id="1084" dur="5000" fill="hold"/>
                                        <p:tgtEl>
                                          <p:spTgt spid="81"/>
                                        </p:tgtEl>
                                        <p:attrNameLst>
                                          <p:attrName>r</p:attrName>
                                        </p:attrNameLst>
                                      </p:cBhvr>
                                    </p:animRot>
                                  </p:childTnLst>
                                </p:cTn>
                              </p:par>
                              <p:par>
                                <p:cTn id="1085" presetID="8" presetClass="emph" presetSubtype="0" fill="hold" grpId="3" nodeType="withEffect">
                                  <p:stCondLst>
                                    <p:cond delay="0"/>
                                  </p:stCondLst>
                                  <p:childTnLst>
                                    <p:animRot by="-21600000">
                                      <p:cBhvr>
                                        <p:cTn id="1086" dur="5000" fill="hold"/>
                                        <p:tgtEl>
                                          <p:spTgt spid="82"/>
                                        </p:tgtEl>
                                        <p:attrNameLst>
                                          <p:attrName>r</p:attrName>
                                        </p:attrNameLst>
                                      </p:cBhvr>
                                    </p:animRot>
                                  </p:childTnLst>
                                </p:cTn>
                              </p:par>
                              <p:par>
                                <p:cTn id="1087" presetID="8" presetClass="emph" presetSubtype="0" fill="hold" grpId="3" nodeType="withEffect">
                                  <p:stCondLst>
                                    <p:cond delay="0"/>
                                  </p:stCondLst>
                                  <p:childTnLst>
                                    <p:animRot by="-21600000">
                                      <p:cBhvr>
                                        <p:cTn id="1088" dur="5000" fill="hold"/>
                                        <p:tgtEl>
                                          <p:spTgt spid="83"/>
                                        </p:tgtEl>
                                        <p:attrNameLst>
                                          <p:attrName>r</p:attrName>
                                        </p:attrNameLst>
                                      </p:cBhvr>
                                    </p:animRot>
                                  </p:childTnLst>
                                </p:cTn>
                              </p:par>
                              <p:par>
                                <p:cTn id="1089" presetID="8" presetClass="emph" presetSubtype="0" fill="hold" grpId="3" nodeType="withEffect">
                                  <p:stCondLst>
                                    <p:cond delay="0"/>
                                  </p:stCondLst>
                                  <p:childTnLst>
                                    <p:animRot by="-21600000">
                                      <p:cBhvr>
                                        <p:cTn id="1090" dur="5000" fill="hold"/>
                                        <p:tgtEl>
                                          <p:spTgt spid="84"/>
                                        </p:tgtEl>
                                        <p:attrNameLst>
                                          <p:attrName>r</p:attrName>
                                        </p:attrNameLst>
                                      </p:cBhvr>
                                    </p:animRot>
                                  </p:childTnLst>
                                </p:cTn>
                              </p:par>
                              <p:par>
                                <p:cTn id="1091" presetID="8" presetClass="emph" presetSubtype="0" fill="hold" grpId="3" nodeType="withEffect">
                                  <p:stCondLst>
                                    <p:cond delay="0"/>
                                  </p:stCondLst>
                                  <p:childTnLst>
                                    <p:animRot by="-21600000">
                                      <p:cBhvr>
                                        <p:cTn id="1092" dur="5000" fill="hold"/>
                                        <p:tgtEl>
                                          <p:spTgt spid="85"/>
                                        </p:tgtEl>
                                        <p:attrNameLst>
                                          <p:attrName>r</p:attrName>
                                        </p:attrNameLst>
                                      </p:cBhvr>
                                    </p:animRot>
                                  </p:childTnLst>
                                </p:cTn>
                              </p:par>
                              <p:par>
                                <p:cTn id="1093" presetID="8" presetClass="emph" presetSubtype="0" fill="hold" grpId="3" nodeType="withEffect">
                                  <p:stCondLst>
                                    <p:cond delay="0"/>
                                  </p:stCondLst>
                                  <p:childTnLst>
                                    <p:animRot by="-21600000">
                                      <p:cBhvr>
                                        <p:cTn id="1094" dur="5000" fill="hold"/>
                                        <p:tgtEl>
                                          <p:spTgt spid="86"/>
                                        </p:tgtEl>
                                        <p:attrNameLst>
                                          <p:attrName>r</p:attrName>
                                        </p:attrNameLst>
                                      </p:cBhvr>
                                    </p:animRot>
                                  </p:childTnLst>
                                </p:cTn>
                              </p:par>
                              <p:par>
                                <p:cTn id="1095" presetID="8" presetClass="emph" presetSubtype="0" fill="hold" grpId="3" nodeType="withEffect">
                                  <p:stCondLst>
                                    <p:cond delay="0"/>
                                  </p:stCondLst>
                                  <p:childTnLst>
                                    <p:animRot by="-21600000">
                                      <p:cBhvr>
                                        <p:cTn id="1096" dur="5000" fill="hold"/>
                                        <p:tgtEl>
                                          <p:spTgt spid="87"/>
                                        </p:tgtEl>
                                        <p:attrNameLst>
                                          <p:attrName>r</p:attrName>
                                        </p:attrNameLst>
                                      </p:cBhvr>
                                    </p:animRot>
                                  </p:childTnLst>
                                </p:cTn>
                              </p:par>
                              <p:par>
                                <p:cTn id="1097" presetID="9" presetClass="emph" presetSubtype="0" nodeType="withEffect">
                                  <p:stCondLst>
                                    <p:cond delay="0"/>
                                  </p:stCondLst>
                                  <p:childTnLst>
                                    <p:set>
                                      <p:cBhvr rctx="PPT">
                                        <p:cTn id="1098" dur="indefinite"/>
                                        <p:tgtEl>
                                          <p:spTgt spid="91"/>
                                        </p:tgtEl>
                                        <p:attrNameLst>
                                          <p:attrName>style.opacity</p:attrName>
                                        </p:attrNameLst>
                                      </p:cBhvr>
                                      <p:to>
                                        <p:strVal val="0"/>
                                      </p:to>
                                    </p:set>
                                    <p:animEffect filter="image" prLst="opacity: 0">
                                      <p:cBhvr rctx="IE">
                                        <p:cTn id="1099" dur="indefinite"/>
                                        <p:tgtEl>
                                          <p:spTgt spid="91"/>
                                        </p:tgtEl>
                                      </p:cBhvr>
                                    </p:animEffect>
                                  </p:childTnLst>
                                </p:cTn>
                              </p:par>
                              <p:par>
                                <p:cTn id="1100" presetID="23" presetClass="entr" presetSubtype="288" fill="hold" nodeType="withEffect">
                                  <p:stCondLst>
                                    <p:cond delay="2000"/>
                                  </p:stCondLst>
                                  <p:childTnLst>
                                    <p:set>
                                      <p:cBhvr>
                                        <p:cTn id="1101" dur="1" fill="hold">
                                          <p:stCondLst>
                                            <p:cond delay="0"/>
                                          </p:stCondLst>
                                        </p:cTn>
                                        <p:tgtEl>
                                          <p:spTgt spid="89"/>
                                        </p:tgtEl>
                                        <p:attrNameLst>
                                          <p:attrName>style.visibility</p:attrName>
                                        </p:attrNameLst>
                                      </p:cBhvr>
                                      <p:to>
                                        <p:strVal val="visible"/>
                                      </p:to>
                                    </p:set>
                                    <p:anim calcmode="lin" valueType="num">
                                      <p:cBhvr>
                                        <p:cTn id="1102" dur="3200" fill="hold"/>
                                        <p:tgtEl>
                                          <p:spTgt spid="89"/>
                                        </p:tgtEl>
                                        <p:attrNameLst>
                                          <p:attrName>ppt_w</p:attrName>
                                        </p:attrNameLst>
                                      </p:cBhvr>
                                      <p:tavLst>
                                        <p:tav tm="0">
                                          <p:val>
                                            <p:strVal val="4/3*#ppt_w"/>
                                          </p:val>
                                        </p:tav>
                                        <p:tav tm="100000">
                                          <p:val>
                                            <p:strVal val="#ppt_w"/>
                                          </p:val>
                                        </p:tav>
                                      </p:tavLst>
                                    </p:anim>
                                    <p:anim calcmode="lin" valueType="num">
                                      <p:cBhvr>
                                        <p:cTn id="1103" dur="3200" fill="hold"/>
                                        <p:tgtEl>
                                          <p:spTgt spid="89"/>
                                        </p:tgtEl>
                                        <p:attrNameLst>
                                          <p:attrName>ppt_h</p:attrName>
                                        </p:attrNameLst>
                                      </p:cBhvr>
                                      <p:tavLst>
                                        <p:tav tm="0">
                                          <p:val>
                                            <p:strVal val="4/3*#ppt_h"/>
                                          </p:val>
                                        </p:tav>
                                        <p:tav tm="100000">
                                          <p:val>
                                            <p:strVal val="#ppt_h"/>
                                          </p:val>
                                        </p:tav>
                                      </p:tavLst>
                                    </p:anim>
                                  </p:childTnLst>
                                </p:cTn>
                              </p:par>
                              <p:par>
                                <p:cTn id="1104" presetID="20" presetClass="entr" presetSubtype="0" fill="hold" nodeType="withEffect">
                                  <p:stCondLst>
                                    <p:cond delay="2000"/>
                                  </p:stCondLst>
                                  <p:childTnLst>
                                    <p:set>
                                      <p:cBhvr>
                                        <p:cTn id="1105" dur="1" fill="hold">
                                          <p:stCondLst>
                                            <p:cond delay="0"/>
                                          </p:stCondLst>
                                        </p:cTn>
                                        <p:tgtEl>
                                          <p:spTgt spid="89"/>
                                        </p:tgtEl>
                                        <p:attrNameLst>
                                          <p:attrName>style.visibility</p:attrName>
                                        </p:attrNameLst>
                                      </p:cBhvr>
                                      <p:to>
                                        <p:strVal val="visible"/>
                                      </p:to>
                                    </p:set>
                                    <p:animEffect transition="in" filter="wedge">
                                      <p:cBhvr>
                                        <p:cTn id="1106" dur="622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10 Rectángulo"/>
          <p:cNvSpPr/>
          <p:nvPr/>
        </p:nvSpPr>
        <p:spPr>
          <a:xfrm flipH="1">
            <a:off x="2" y="0"/>
            <a:ext cx="4578185" cy="5143500"/>
          </a:xfrm>
          <a:prstGeom prst="rect">
            <a:avLst/>
          </a:prstGeom>
          <a:gradFill flip="none" rotWithShape="1">
            <a:gsLst>
              <a:gs pos="19000">
                <a:srgbClr val="006600">
                  <a:lumMod val="12000"/>
                </a:srgbClr>
              </a:gs>
              <a:gs pos="65000">
                <a:srgbClr val="003900"/>
              </a:gs>
              <a:gs pos="53000">
                <a:srgbClr val="006600">
                  <a:lumMod val="19000"/>
                </a:srgbClr>
              </a:gs>
              <a:gs pos="84000">
                <a:srgbClr val="417810"/>
              </a:gs>
              <a:gs pos="100000">
                <a:srgbClr val="CCFF33"/>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a:off x="4542738" y="0"/>
            <a:ext cx="4578185" cy="5143500"/>
          </a:xfrm>
          <a:prstGeom prst="rect">
            <a:avLst/>
          </a:prstGeom>
          <a:gradFill>
            <a:gsLst>
              <a:gs pos="19000">
                <a:srgbClr val="006600">
                  <a:lumMod val="12000"/>
                </a:srgbClr>
              </a:gs>
              <a:gs pos="65000">
                <a:srgbClr val="003900"/>
              </a:gs>
              <a:gs pos="53000">
                <a:srgbClr val="006600">
                  <a:lumMod val="19000"/>
                </a:srgbClr>
              </a:gs>
              <a:gs pos="84000">
                <a:srgbClr val="417810"/>
              </a:gs>
              <a:gs pos="100000">
                <a:srgbClr val="CCFF33"/>
              </a:gs>
            </a:gsLst>
            <a:lin ang="135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 name="3 Imagen" descr="Diapositiva5"/>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100420" b="-1"/>
          <a:stretch/>
        </p:blipFill>
        <p:spPr>
          <a:xfrm>
            <a:off x="0" y="-5189050"/>
            <a:ext cx="9144000" cy="10308624"/>
          </a:xfrm>
          <a:prstGeom prst="rect">
            <a:avLst/>
          </a:prstGeom>
          <a:noFill/>
          <a:ln>
            <a:noFill/>
          </a:ln>
        </p:spPr>
      </p:pic>
      <p:pic>
        <p:nvPicPr>
          <p:cNvPr id="1026" name="Picture 2"/>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t="6861" b="44348"/>
          <a:stretch/>
        </p:blipFill>
        <p:spPr bwMode="auto">
          <a:xfrm>
            <a:off x="2411760" y="-1943999"/>
            <a:ext cx="9145016" cy="74440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9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3564904" y="-2180778"/>
            <a:ext cx="16478557" cy="7684318"/>
          </a:xfrm>
          <a:prstGeom prst="rect">
            <a:avLst/>
          </a:prstGeom>
          <a:noFill/>
          <a:ln>
            <a:noFill/>
          </a:ln>
        </p:spPr>
      </p:pic>
      <p:pic>
        <p:nvPicPr>
          <p:cNvPr id="13" name="Picture 2"/>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t="6861" b="44348"/>
          <a:stretch/>
        </p:blipFill>
        <p:spPr bwMode="auto">
          <a:xfrm flipH="1">
            <a:off x="-2412776" y="-1943999"/>
            <a:ext cx="9145016" cy="74440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78635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additive="base">
                                        <p:cTn id="7" dur="3000" fill="hold"/>
                                        <p:tgtEl>
                                          <p:spTgt spid="1026"/>
                                        </p:tgtEl>
                                        <p:attrNameLst>
                                          <p:attrName>ppt_x</p:attrName>
                                        </p:attrNameLst>
                                      </p:cBhvr>
                                      <p:tavLst>
                                        <p:tav tm="0">
                                          <p:val>
                                            <p:strVal val="0-#ppt_w/2"/>
                                          </p:val>
                                        </p:tav>
                                        <p:tav tm="100000">
                                          <p:val>
                                            <p:strVal val="#ppt_x"/>
                                          </p:val>
                                        </p:tav>
                                      </p:tavLst>
                                    </p:anim>
                                    <p:anim calcmode="lin" valueType="num">
                                      <p:cBhvr additive="base">
                                        <p:cTn id="8" dur="3000" fill="hold"/>
                                        <p:tgtEl>
                                          <p:spTgt spid="1026"/>
                                        </p:tgtEl>
                                        <p:attrNameLst>
                                          <p:attrName>ppt_y</p:attrName>
                                        </p:attrNameLst>
                                      </p:cBhvr>
                                      <p:tavLst>
                                        <p:tav tm="0">
                                          <p:val>
                                            <p:strVal val="0-#ppt_h/2"/>
                                          </p:val>
                                        </p:tav>
                                        <p:tav tm="100000">
                                          <p:val>
                                            <p:strVal val="#ppt_y"/>
                                          </p:val>
                                        </p:tav>
                                      </p:tavLst>
                                    </p:anim>
                                  </p:childTnLst>
                                </p:cTn>
                              </p:par>
                              <p:par>
                                <p:cTn id="9" presetID="2" presetClass="exit" presetSubtype="12" fill="hold" nodeType="withEffect">
                                  <p:stCondLst>
                                    <p:cond delay="0"/>
                                  </p:stCondLst>
                                  <p:childTnLst>
                                    <p:anim calcmode="lin" valueType="num">
                                      <p:cBhvr additive="base">
                                        <p:cTn id="10" dur="4000"/>
                                        <p:tgtEl>
                                          <p:spTgt spid="1026"/>
                                        </p:tgtEl>
                                        <p:attrNameLst>
                                          <p:attrName>ppt_x</p:attrName>
                                        </p:attrNameLst>
                                      </p:cBhvr>
                                      <p:tavLst>
                                        <p:tav tm="0">
                                          <p:val>
                                            <p:strVal val="ppt_x"/>
                                          </p:val>
                                        </p:tav>
                                        <p:tav tm="100000">
                                          <p:val>
                                            <p:strVal val="0-ppt_w/2"/>
                                          </p:val>
                                        </p:tav>
                                      </p:tavLst>
                                    </p:anim>
                                    <p:anim calcmode="lin" valueType="num">
                                      <p:cBhvr additive="base">
                                        <p:cTn id="11" dur="4000"/>
                                        <p:tgtEl>
                                          <p:spTgt spid="1026"/>
                                        </p:tgtEl>
                                        <p:attrNameLst>
                                          <p:attrName>ppt_y</p:attrName>
                                        </p:attrNameLst>
                                      </p:cBhvr>
                                      <p:tavLst>
                                        <p:tav tm="0">
                                          <p:val>
                                            <p:strVal val="ppt_y"/>
                                          </p:val>
                                        </p:tav>
                                        <p:tav tm="100000">
                                          <p:val>
                                            <p:strVal val="1+ppt_h/2"/>
                                          </p:val>
                                        </p:tav>
                                      </p:tavLst>
                                    </p:anim>
                                    <p:set>
                                      <p:cBhvr>
                                        <p:cTn id="12" dur="1" fill="hold">
                                          <p:stCondLst>
                                            <p:cond delay="3999"/>
                                          </p:stCondLst>
                                        </p:cTn>
                                        <p:tgtEl>
                                          <p:spTgt spid="1026"/>
                                        </p:tgtEl>
                                        <p:attrNameLst>
                                          <p:attrName>style.visibility</p:attrName>
                                        </p:attrNameLst>
                                      </p:cBhvr>
                                      <p:to>
                                        <p:strVal val="hidden"/>
                                      </p:to>
                                    </p:set>
                                  </p:childTnLst>
                                </p:cTn>
                              </p:par>
                              <p:par>
                                <p:cTn id="13" presetID="23" presetClass="entr" presetSubtype="288" fill="hold" nodeType="withEffect">
                                  <p:stCondLst>
                                    <p:cond delay="750"/>
                                  </p:stCondLst>
                                  <p:childTnLst>
                                    <p:set>
                                      <p:cBhvr>
                                        <p:cTn id="14" dur="1" fill="hold">
                                          <p:stCondLst>
                                            <p:cond delay="0"/>
                                          </p:stCondLst>
                                        </p:cTn>
                                        <p:tgtEl>
                                          <p:spTgt spid="4"/>
                                        </p:tgtEl>
                                        <p:attrNameLst>
                                          <p:attrName>style.visibility</p:attrName>
                                        </p:attrNameLst>
                                      </p:cBhvr>
                                      <p:to>
                                        <p:strVal val="visible"/>
                                      </p:to>
                                    </p:set>
                                    <p:anim calcmode="lin" valueType="num">
                                      <p:cBhvr>
                                        <p:cTn id="15" dur="3200" fill="hold"/>
                                        <p:tgtEl>
                                          <p:spTgt spid="4"/>
                                        </p:tgtEl>
                                        <p:attrNameLst>
                                          <p:attrName>ppt_w</p:attrName>
                                        </p:attrNameLst>
                                      </p:cBhvr>
                                      <p:tavLst>
                                        <p:tav tm="0">
                                          <p:val>
                                            <p:strVal val="4/3*#ppt_w"/>
                                          </p:val>
                                        </p:tav>
                                        <p:tav tm="100000">
                                          <p:val>
                                            <p:strVal val="#ppt_w"/>
                                          </p:val>
                                        </p:tav>
                                      </p:tavLst>
                                    </p:anim>
                                    <p:anim calcmode="lin" valueType="num">
                                      <p:cBhvr>
                                        <p:cTn id="16" dur="3200" fill="hold"/>
                                        <p:tgtEl>
                                          <p:spTgt spid="4"/>
                                        </p:tgtEl>
                                        <p:attrNameLst>
                                          <p:attrName>ppt_h</p:attrName>
                                        </p:attrNameLst>
                                      </p:cBhvr>
                                      <p:tavLst>
                                        <p:tav tm="0">
                                          <p:val>
                                            <p:strVal val="4/3*#ppt_h"/>
                                          </p:val>
                                        </p:tav>
                                        <p:tav tm="100000">
                                          <p:val>
                                            <p:strVal val="#ppt_h"/>
                                          </p:val>
                                        </p:tav>
                                      </p:tavLst>
                                    </p:anim>
                                  </p:childTnLst>
                                </p:cTn>
                              </p:par>
                              <p:par>
                                <p:cTn id="17" presetID="8" presetClass="entr" presetSubtype="32" fill="hold" nodeType="withEffect">
                                  <p:stCondLst>
                                    <p:cond delay="750"/>
                                  </p:stCondLst>
                                  <p:childTnLst>
                                    <p:set>
                                      <p:cBhvr>
                                        <p:cTn id="18" dur="1" fill="hold">
                                          <p:stCondLst>
                                            <p:cond delay="0"/>
                                          </p:stCondLst>
                                        </p:cTn>
                                        <p:tgtEl>
                                          <p:spTgt spid="4"/>
                                        </p:tgtEl>
                                        <p:attrNameLst>
                                          <p:attrName>style.visibility</p:attrName>
                                        </p:attrNameLst>
                                      </p:cBhvr>
                                      <p:to>
                                        <p:strVal val="visible"/>
                                      </p:to>
                                    </p:set>
                                    <p:animEffect transition="in" filter="diamond(out)">
                                      <p:cBhvr>
                                        <p:cTn id="19" dur="3200"/>
                                        <p:tgtEl>
                                          <p:spTgt spid="4"/>
                                        </p:tgtEl>
                                      </p:cBhvr>
                                    </p:animEffect>
                                  </p:childTnLst>
                                </p:cTn>
                              </p:par>
                              <p:par>
                                <p:cTn id="20" presetID="9" presetClass="emph" presetSubtype="0" nodeType="withEffect">
                                  <p:stCondLst>
                                    <p:cond delay="0"/>
                                  </p:stCondLst>
                                  <p:childTnLst>
                                    <p:set>
                                      <p:cBhvr rctx="PPT">
                                        <p:cTn id="21" dur="indefinite"/>
                                        <p:tgtEl>
                                          <p:spTgt spid="10"/>
                                        </p:tgtEl>
                                        <p:attrNameLst>
                                          <p:attrName>style.opacity</p:attrName>
                                        </p:attrNameLst>
                                      </p:cBhvr>
                                      <p:to>
                                        <p:strVal val="0"/>
                                      </p:to>
                                    </p:set>
                                    <p:animEffect filter="image" prLst="opacity: 0">
                                      <p:cBhvr rctx="IE">
                                        <p:cTn id="22" dur="indefinite"/>
                                        <p:tgtEl>
                                          <p:spTgt spid="10"/>
                                        </p:tgtEl>
                                      </p:cBhvr>
                                    </p:animEffect>
                                  </p:childTnLst>
                                </p:cTn>
                              </p:par>
                              <p:par>
                                <p:cTn id="23" presetID="2" presetClass="entr" presetSubtype="9" fill="hold"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additive="base">
                                        <p:cTn id="25" dur="3000" fill="hold"/>
                                        <p:tgtEl>
                                          <p:spTgt spid="13"/>
                                        </p:tgtEl>
                                        <p:attrNameLst>
                                          <p:attrName>ppt_x</p:attrName>
                                        </p:attrNameLst>
                                      </p:cBhvr>
                                      <p:tavLst>
                                        <p:tav tm="0">
                                          <p:val>
                                            <p:strVal val="0-#ppt_w/2"/>
                                          </p:val>
                                        </p:tav>
                                        <p:tav tm="100000">
                                          <p:val>
                                            <p:strVal val="#ppt_x"/>
                                          </p:val>
                                        </p:tav>
                                      </p:tavLst>
                                    </p:anim>
                                    <p:anim calcmode="lin" valueType="num">
                                      <p:cBhvr additive="base">
                                        <p:cTn id="26" dur="3000" fill="hold"/>
                                        <p:tgtEl>
                                          <p:spTgt spid="13"/>
                                        </p:tgtEl>
                                        <p:attrNameLst>
                                          <p:attrName>ppt_y</p:attrName>
                                        </p:attrNameLst>
                                      </p:cBhvr>
                                      <p:tavLst>
                                        <p:tav tm="0">
                                          <p:val>
                                            <p:strVal val="0-#ppt_h/2"/>
                                          </p:val>
                                        </p:tav>
                                        <p:tav tm="100000">
                                          <p:val>
                                            <p:strVal val="#ppt_y"/>
                                          </p:val>
                                        </p:tav>
                                      </p:tavLst>
                                    </p:anim>
                                  </p:childTnLst>
                                </p:cTn>
                              </p:par>
                              <p:par>
                                <p:cTn id="27" presetID="2" presetClass="exit" presetSubtype="6" fill="hold" nodeType="withEffect">
                                  <p:stCondLst>
                                    <p:cond delay="0"/>
                                  </p:stCondLst>
                                  <p:childTnLst>
                                    <p:anim calcmode="lin" valueType="num">
                                      <p:cBhvr additive="base">
                                        <p:cTn id="28" dur="4000"/>
                                        <p:tgtEl>
                                          <p:spTgt spid="13"/>
                                        </p:tgtEl>
                                        <p:attrNameLst>
                                          <p:attrName>ppt_x</p:attrName>
                                        </p:attrNameLst>
                                      </p:cBhvr>
                                      <p:tavLst>
                                        <p:tav tm="0">
                                          <p:val>
                                            <p:strVal val="ppt_x"/>
                                          </p:val>
                                        </p:tav>
                                        <p:tav tm="100000">
                                          <p:val>
                                            <p:strVal val="1+ppt_w/2"/>
                                          </p:val>
                                        </p:tav>
                                      </p:tavLst>
                                    </p:anim>
                                    <p:anim calcmode="lin" valueType="num">
                                      <p:cBhvr additive="base">
                                        <p:cTn id="29" dur="4000"/>
                                        <p:tgtEl>
                                          <p:spTgt spid="13"/>
                                        </p:tgtEl>
                                        <p:attrNameLst>
                                          <p:attrName>ppt_y</p:attrName>
                                        </p:attrNameLst>
                                      </p:cBhvr>
                                      <p:tavLst>
                                        <p:tav tm="0">
                                          <p:val>
                                            <p:strVal val="ppt_y"/>
                                          </p:val>
                                        </p:tav>
                                        <p:tav tm="100000">
                                          <p:val>
                                            <p:strVal val="1+ppt_h/2"/>
                                          </p:val>
                                        </p:tav>
                                      </p:tavLst>
                                    </p:anim>
                                    <p:set>
                                      <p:cBhvr>
                                        <p:cTn id="30" dur="1" fill="hold">
                                          <p:stCondLst>
                                            <p:cond delay="3999"/>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5"/>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781" b="781"/>
          <a:stretch/>
        </p:blipFill>
        <p:spPr>
          <a:xfrm>
            <a:off x="0" y="0"/>
            <a:ext cx="9144000" cy="5143500"/>
          </a:xfrm>
          <a:prstGeom prst="rect">
            <a:avLst/>
          </a:prstGeom>
          <a:noFill/>
          <a:ln>
            <a:noFill/>
          </a:ln>
        </p:spPr>
      </p:pic>
      <p:sp>
        <p:nvSpPr>
          <p:cNvPr id="3" name="2 Rectángulo"/>
          <p:cNvSpPr/>
          <p:nvPr/>
        </p:nvSpPr>
        <p:spPr>
          <a:xfrm>
            <a:off x="899592" y="1275606"/>
            <a:ext cx="5472608" cy="2523768"/>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dirty="0" smtClean="0">
                <a:solidFill>
                  <a:srgbClr val="003300"/>
                </a:solidFill>
                <a:latin typeface="Hobo Std" pitchFamily="34" charset="0"/>
              </a:rPr>
              <a:t>¿</a:t>
            </a:r>
            <a:r>
              <a:rPr lang="es-ES" dirty="0">
                <a:solidFill>
                  <a:srgbClr val="003300"/>
                </a:solidFill>
                <a:latin typeface="Hobo Std" pitchFamily="34" charset="0"/>
              </a:rPr>
              <a:t>Cuántas uvas debo comer para mejorar mi salud</a:t>
            </a:r>
            <a:r>
              <a:rPr lang="es-ES" dirty="0" smtClean="0">
                <a:solidFill>
                  <a:srgbClr val="003300"/>
                </a:solidFill>
                <a:latin typeface="Hobo Std" pitchFamily="34" charset="0"/>
              </a:rPr>
              <a:t>?</a:t>
            </a:r>
          </a:p>
          <a:p>
            <a:pPr algn="ctr"/>
            <a:r>
              <a:rPr lang="es-ES" sz="1400" dirty="0">
                <a:solidFill>
                  <a:srgbClr val="003300"/>
                </a:solidFill>
                <a:latin typeface="Hobo Std" pitchFamily="34" charset="0"/>
              </a:rPr>
              <a:t>Lo ideal es que consumas uvas a diario. Elige la que te sea más beneficiosa, la roja o la verde, o la que te sea más fácil adquirir. Es conveniente comer un racimo al día, o en su defecto, un vaso de jugo recién hecho después de la comida principal.</a:t>
            </a:r>
          </a:p>
          <a:p>
            <a:pPr algn="ctr"/>
            <a:endParaRPr lang="es-ES" sz="1400" dirty="0">
              <a:solidFill>
                <a:srgbClr val="003300"/>
              </a:solidFill>
              <a:latin typeface="Hobo Std" pitchFamily="34" charset="0"/>
            </a:endParaRPr>
          </a:p>
          <a:p>
            <a:pPr algn="ctr"/>
            <a:r>
              <a:rPr lang="es-ES" sz="1400" dirty="0">
                <a:solidFill>
                  <a:srgbClr val="003300"/>
                </a:solidFill>
                <a:latin typeface="Hobo Std" pitchFamily="34" charset="0"/>
              </a:rPr>
              <a:t>Recuerda que si incluyes la piel y las semillas te será bueno para el estreñimiento, pero puedes evitarlos si lo deseas a la hora de hacerte un jugo. Tu salud a largo plazo lo va a notar, son muchos los estudios que avalan los increíbles beneficios para la salud </a:t>
            </a:r>
            <a:endParaRPr lang="es-ES" sz="1400" dirty="0" smtClean="0">
              <a:solidFill>
                <a:srgbClr val="003300"/>
              </a:solidFill>
              <a:latin typeface="Hobo Std" pitchFamily="34" charset="0"/>
            </a:endParaRPr>
          </a:p>
          <a:p>
            <a:pPr algn="ctr"/>
            <a:r>
              <a:rPr lang="es-ES" sz="1400" dirty="0" smtClean="0">
                <a:solidFill>
                  <a:srgbClr val="003300"/>
                </a:solidFill>
                <a:latin typeface="Hobo Std" pitchFamily="34" charset="0"/>
              </a:rPr>
              <a:t>de </a:t>
            </a:r>
            <a:r>
              <a:rPr lang="es-ES" sz="1400" dirty="0">
                <a:solidFill>
                  <a:srgbClr val="003300"/>
                </a:solidFill>
                <a:latin typeface="Hobo Std" pitchFamily="34" charset="0"/>
              </a:rPr>
              <a:t>las uvas verdes y las uvas rojas.</a:t>
            </a:r>
          </a:p>
        </p:txBody>
      </p:sp>
    </p:spTree>
    <p:extLst>
      <p:ext uri="{BB962C8B-B14F-4D97-AF65-F5344CB8AC3E}">
        <p14:creationId xmlns:p14="http://schemas.microsoft.com/office/powerpoint/2010/main" val="4706784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68 Grupo"/>
          <p:cNvGrpSpPr/>
          <p:nvPr/>
        </p:nvGrpSpPr>
        <p:grpSpPr>
          <a:xfrm>
            <a:off x="3548" y="0"/>
            <a:ext cx="9144000" cy="5143500"/>
            <a:chOff x="0" y="0"/>
            <a:chExt cx="9144000" cy="5143500"/>
          </a:xfrm>
          <a:gradFill flip="none" rotWithShape="1">
            <a:gsLst>
              <a:gs pos="96667">
                <a:srgbClr val="CC0066"/>
              </a:gs>
              <a:gs pos="47908">
                <a:srgbClr val="CCFF33"/>
              </a:gs>
              <a:gs pos="41000">
                <a:srgbClr val="9FEF30"/>
              </a:gs>
              <a:gs pos="85430">
                <a:srgbClr val="E0003E"/>
              </a:gs>
              <a:gs pos="0">
                <a:srgbClr val="99FF33">
                  <a:lumMod val="59000"/>
                </a:srgbClr>
              </a:gs>
            </a:gsLst>
            <a:lin ang="5400000" scaled="1"/>
            <a:tileRect/>
          </a:gradFill>
        </p:grpSpPr>
        <p:sp>
          <p:nvSpPr>
            <p:cNvPr id="70" name="69 Rectángulo"/>
            <p:cNvSpPr/>
            <p:nvPr/>
          </p:nvSpPr>
          <p:spPr>
            <a:xfrm>
              <a:off x="4572000" y="257175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a:off x="0" y="2571749"/>
              <a:ext cx="4572000" cy="257175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0800000" flipH="1">
              <a:off x="457200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0800000">
              <a:off x="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5" name="64 Imagen" descr="Diapositiva46"/>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t="-52826"/>
          <a:stretch/>
        </p:blipFill>
        <p:spPr>
          <a:xfrm>
            <a:off x="0" y="-2717074"/>
            <a:ext cx="9144000" cy="7860573"/>
          </a:xfrm>
          <a:prstGeom prst="rect">
            <a:avLst/>
          </a:prstGeom>
          <a:noFill/>
          <a:ln>
            <a:noFill/>
          </a:ln>
        </p:spPr>
      </p:pic>
      <p:sp>
        <p:nvSpPr>
          <p:cNvPr id="5" name="4 Forma libre"/>
          <p:cNvSpPr/>
          <p:nvPr/>
        </p:nvSpPr>
        <p:spPr>
          <a:xfrm rot="16200000">
            <a:off x="-737395" y="2648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6200000">
            <a:off x="-584995" y="3791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6200000">
            <a:off x="-432595" y="4934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6200000">
            <a:off x="-280195" y="6077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6200000">
            <a:off x="-127795" y="7220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6200000">
            <a:off x="24605" y="8363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6200000">
            <a:off x="177005" y="9506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6200000">
            <a:off x="329405" y="10649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6200000">
            <a:off x="481805" y="11792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6200000">
            <a:off x="634205" y="12935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6200000">
            <a:off x="786605" y="14078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6200000">
            <a:off x="939005" y="15221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6200000">
            <a:off x="1091405" y="1636440"/>
            <a:ext cx="2049842"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6200000">
            <a:off x="1243805" y="1750740"/>
            <a:ext cx="2049842"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6200000">
            <a:off x="1396205" y="18650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6200000">
            <a:off x="1548605" y="19793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6200000">
            <a:off x="1701005" y="20936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6200000">
            <a:off x="1853405" y="22079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6200000">
            <a:off x="2005805" y="23222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6200000">
            <a:off x="2158205" y="2436542"/>
            <a:ext cx="2049842"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6200000">
            <a:off x="2310605" y="2550842"/>
            <a:ext cx="2049842"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6200000">
            <a:off x="2463002" y="26651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6200000">
            <a:off x="2615402" y="2766410"/>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6200000">
            <a:off x="2767802" y="28937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6200000">
            <a:off x="2920202" y="30080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6200000">
            <a:off x="3072602" y="31223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6200000">
            <a:off x="3225002" y="32366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5400000" flipH="1">
            <a:off x="3377405" y="33509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5400000" flipH="1" flipV="1">
            <a:off x="7841903" y="276393"/>
            <a:ext cx="2049838"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5400000" flipH="1" flipV="1">
            <a:off x="7689500" y="390694"/>
            <a:ext cx="2049844"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5400000" flipH="1" flipV="1">
            <a:off x="7537101" y="5049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5400000" flipH="1" flipV="1">
            <a:off x="7384701" y="6192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5400000" flipH="1" flipV="1">
            <a:off x="7232301" y="7335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5400000" flipH="1" flipV="1">
            <a:off x="7079901" y="847894"/>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5400000" flipH="1" flipV="1">
            <a:off x="6927501" y="9621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5400000" flipH="1" flipV="1">
            <a:off x="6775101" y="10764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5400000" flipH="1" flipV="1">
            <a:off x="6622701" y="11907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5400000" flipH="1" flipV="1">
            <a:off x="6470301" y="13050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5400000" flipH="1" flipV="1">
            <a:off x="6317901" y="14193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5400000" flipH="1" flipV="1">
            <a:off x="6165501" y="15336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5400000" flipH="1" flipV="1">
            <a:off x="6013101" y="16479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5400000" flipH="1" flipV="1">
            <a:off x="5860701" y="17622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5400000" flipH="1" flipV="1">
            <a:off x="5708301" y="18765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5400000" flipH="1" flipV="1">
            <a:off x="5555901" y="19908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5400000" flipH="1" flipV="1">
            <a:off x="5403501" y="21051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5400000" flipH="1" flipV="1">
            <a:off x="5251101" y="22194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5400000" flipH="1" flipV="1">
            <a:off x="5098701" y="2333794"/>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5400000" flipH="1" flipV="1">
            <a:off x="4946301" y="24480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5400000" flipH="1" flipV="1">
            <a:off x="4793901" y="25623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5400000" flipH="1" flipV="1">
            <a:off x="4641501" y="26766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5400000" flipH="1" flipV="1">
            <a:off x="4489101" y="27909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5400000" flipH="1" flipV="1">
            <a:off x="4336701" y="29052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5400000" flipH="1" flipV="1">
            <a:off x="4184301" y="30195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9" name="58 Forma libre"/>
          <p:cNvSpPr/>
          <p:nvPr/>
        </p:nvSpPr>
        <p:spPr>
          <a:xfrm rot="5400000" flipH="1" flipV="1">
            <a:off x="4031901" y="3133894"/>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0" name="59 Forma libre"/>
          <p:cNvSpPr/>
          <p:nvPr/>
        </p:nvSpPr>
        <p:spPr>
          <a:xfrm rot="5400000" flipH="1" flipV="1">
            <a:off x="3879501" y="32481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1" name="60 Forma libre"/>
          <p:cNvSpPr/>
          <p:nvPr/>
        </p:nvSpPr>
        <p:spPr>
          <a:xfrm rot="5400000" flipH="1" flipV="1">
            <a:off x="3727101" y="33624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99FF33"/>
                </a:gs>
                <a:gs pos="50000">
                  <a:srgbClr val="EA155D"/>
                </a:gs>
                <a:gs pos="54000">
                  <a:srgbClr val="FF0066"/>
                </a:gs>
                <a:gs pos="100000">
                  <a:srgbClr val="66FF33"/>
                </a:gs>
              </a:gsLst>
              <a:lin ang="5400000" scaled="0"/>
            </a:gradFill>
            <a:prstDash val="solid"/>
          </a:ln>
          <a:effectLst>
            <a:reflection blurRad="6350" stA="50000" endA="300" endPos="55000" dir="5400000" sy="-100000" algn="bl" rotWithShape="0"/>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pic>
        <p:nvPicPr>
          <p:cNvPr id="64" name="63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540568" y="-38100"/>
            <a:ext cx="10225136" cy="5922218"/>
          </a:xfrm>
          <a:prstGeom prst="rect">
            <a:avLst/>
          </a:prstGeom>
          <a:noFill/>
          <a:ln>
            <a:noFill/>
          </a:ln>
        </p:spPr>
      </p:pic>
    </p:spTree>
    <p:extLst>
      <p:ext uri="{BB962C8B-B14F-4D97-AF65-F5344CB8AC3E}">
        <p14:creationId xmlns:p14="http://schemas.microsoft.com/office/powerpoint/2010/main" val="2254634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ppt_x</p:attrName>
                                        </p:attrNameLst>
                                      </p:cBhvr>
                                      <p:tavLst>
                                        <p:tav tm="0">
                                          <p:val>
                                            <p:strVal val="#ppt_x"/>
                                          </p:val>
                                        </p:tav>
                                        <p:tav tm="100000">
                                          <p:val>
                                            <p:strVal val="#ppt_x"/>
                                          </p:val>
                                        </p:tav>
                                      </p:tavLst>
                                    </p:anim>
                                    <p:anim calcmode="lin" valueType="num">
                                      <p:cBhvr>
                                        <p:cTn id="8" dur="3000" fill="hold"/>
                                        <p:tgtEl>
                                          <p:spTgt spid="5"/>
                                        </p:tgtEl>
                                        <p:attrNameLst>
                                          <p:attrName>ppt_y</p:attrName>
                                        </p:attrNameLst>
                                      </p:cBhvr>
                                      <p:tavLst>
                                        <p:tav tm="0">
                                          <p:val>
                                            <p:strVal val="#ppt_y+#ppt_h/2"/>
                                          </p:val>
                                        </p:tav>
                                        <p:tav tm="100000">
                                          <p:val>
                                            <p:strVal val="#ppt_y"/>
                                          </p:val>
                                        </p:tav>
                                      </p:tavLst>
                                    </p:anim>
                                    <p:anim calcmode="lin" valueType="num">
                                      <p:cBhvr>
                                        <p:cTn id="9" dur="3000" fill="hold"/>
                                        <p:tgtEl>
                                          <p:spTgt spid="5"/>
                                        </p:tgtEl>
                                        <p:attrNameLst>
                                          <p:attrName>ppt_w</p:attrName>
                                        </p:attrNameLst>
                                      </p:cBhvr>
                                      <p:tavLst>
                                        <p:tav tm="0">
                                          <p:val>
                                            <p:strVal val="#ppt_w"/>
                                          </p:val>
                                        </p:tav>
                                        <p:tav tm="100000">
                                          <p:val>
                                            <p:strVal val="#ppt_w"/>
                                          </p:val>
                                        </p:tav>
                                      </p:tavLst>
                                    </p:anim>
                                    <p:anim calcmode="lin" valueType="num">
                                      <p:cBhvr>
                                        <p:cTn id="10" dur="3000" fill="hold"/>
                                        <p:tgtEl>
                                          <p:spTgt spid="5"/>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5"/>
                                        </p:tgtEl>
                                      </p:cBhvr>
                                      <p:by x="400000" y="100000"/>
                                    </p:animScale>
                                  </p:childTnLst>
                                </p:cTn>
                              </p:par>
                              <p:par>
                                <p:cTn id="13" presetID="2" presetClass="exit" presetSubtype="6" fill="hold" grpId="2" nodeType="withEffect">
                                  <p:stCondLst>
                                    <p:cond delay="0"/>
                                  </p:stCondLst>
                                  <p:childTnLst>
                                    <p:anim calcmode="lin" valueType="num">
                                      <p:cBhvr additive="base">
                                        <p:cTn id="14" dur="4000"/>
                                        <p:tgtEl>
                                          <p:spTgt spid="5"/>
                                        </p:tgtEl>
                                        <p:attrNameLst>
                                          <p:attrName>ppt_x</p:attrName>
                                        </p:attrNameLst>
                                      </p:cBhvr>
                                      <p:tavLst>
                                        <p:tav tm="0">
                                          <p:val>
                                            <p:strVal val="ppt_x"/>
                                          </p:val>
                                        </p:tav>
                                        <p:tav tm="100000">
                                          <p:val>
                                            <p:strVal val="1+ppt_w/2"/>
                                          </p:val>
                                        </p:tav>
                                      </p:tavLst>
                                    </p:anim>
                                    <p:anim calcmode="lin" valueType="num">
                                      <p:cBhvr additive="base">
                                        <p:cTn id="15" dur="4000"/>
                                        <p:tgtEl>
                                          <p:spTgt spid="5"/>
                                        </p:tgtEl>
                                        <p:attrNameLst>
                                          <p:attrName>ppt_y</p:attrName>
                                        </p:attrNameLst>
                                      </p:cBhvr>
                                      <p:tavLst>
                                        <p:tav tm="0">
                                          <p:val>
                                            <p:strVal val="ppt_y"/>
                                          </p:val>
                                        </p:tav>
                                        <p:tav tm="100000">
                                          <p:val>
                                            <p:strVal val="1+ppt_h/2"/>
                                          </p:val>
                                        </p:tav>
                                      </p:tavLst>
                                    </p:anim>
                                    <p:set>
                                      <p:cBhvr>
                                        <p:cTn id="16" dur="1" fill="hold">
                                          <p:stCondLst>
                                            <p:cond delay="3999"/>
                                          </p:stCondLst>
                                        </p:cTn>
                                        <p:tgtEl>
                                          <p:spTgt spid="5"/>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3000" fill="hold"/>
                                        <p:tgtEl>
                                          <p:spTgt spid="6"/>
                                        </p:tgtEl>
                                        <p:attrNameLst>
                                          <p:attrName>ppt_x</p:attrName>
                                        </p:attrNameLst>
                                      </p:cBhvr>
                                      <p:tavLst>
                                        <p:tav tm="0">
                                          <p:val>
                                            <p:strVal val="#ppt_x"/>
                                          </p:val>
                                        </p:tav>
                                        <p:tav tm="100000">
                                          <p:val>
                                            <p:strVal val="#ppt_x"/>
                                          </p:val>
                                        </p:tav>
                                      </p:tavLst>
                                    </p:anim>
                                    <p:anim calcmode="lin" valueType="num">
                                      <p:cBhvr>
                                        <p:cTn id="20" dur="3000" fill="hold"/>
                                        <p:tgtEl>
                                          <p:spTgt spid="6"/>
                                        </p:tgtEl>
                                        <p:attrNameLst>
                                          <p:attrName>ppt_y</p:attrName>
                                        </p:attrNameLst>
                                      </p:cBhvr>
                                      <p:tavLst>
                                        <p:tav tm="0">
                                          <p:val>
                                            <p:strVal val="#ppt_y+#ppt_h/2"/>
                                          </p:val>
                                        </p:tav>
                                        <p:tav tm="100000">
                                          <p:val>
                                            <p:strVal val="#ppt_y"/>
                                          </p:val>
                                        </p:tav>
                                      </p:tavLst>
                                    </p:anim>
                                    <p:anim calcmode="lin" valueType="num">
                                      <p:cBhvr>
                                        <p:cTn id="21" dur="3000" fill="hold"/>
                                        <p:tgtEl>
                                          <p:spTgt spid="6"/>
                                        </p:tgtEl>
                                        <p:attrNameLst>
                                          <p:attrName>ppt_w</p:attrName>
                                        </p:attrNameLst>
                                      </p:cBhvr>
                                      <p:tavLst>
                                        <p:tav tm="0">
                                          <p:val>
                                            <p:strVal val="#ppt_w"/>
                                          </p:val>
                                        </p:tav>
                                        <p:tav tm="100000">
                                          <p:val>
                                            <p:strVal val="#ppt_w"/>
                                          </p:val>
                                        </p:tav>
                                      </p:tavLst>
                                    </p:anim>
                                    <p:anim calcmode="lin" valueType="num">
                                      <p:cBhvr>
                                        <p:cTn id="22" dur="3000" fill="hold"/>
                                        <p:tgtEl>
                                          <p:spTgt spid="6"/>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6"/>
                                        </p:tgtEl>
                                      </p:cBhvr>
                                      <p:by x="400000" y="100000"/>
                                    </p:animScale>
                                  </p:childTnLst>
                                </p:cTn>
                              </p:par>
                              <p:par>
                                <p:cTn id="25" presetID="2" presetClass="exit" presetSubtype="6" fill="hold" grpId="2"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ppt_x</p:attrName>
                                        </p:attrNameLst>
                                      </p:cBhvr>
                                      <p:tavLst>
                                        <p:tav tm="0">
                                          <p:val>
                                            <p:strVal val="#ppt_x"/>
                                          </p:val>
                                        </p:tav>
                                        <p:tav tm="100000">
                                          <p:val>
                                            <p:strVal val="#ppt_x"/>
                                          </p:val>
                                        </p:tav>
                                      </p:tavLst>
                                    </p:anim>
                                    <p:anim calcmode="lin" valueType="num">
                                      <p:cBhvr>
                                        <p:cTn id="32" dur="3000" fill="hold"/>
                                        <p:tgtEl>
                                          <p:spTgt spid="7"/>
                                        </p:tgtEl>
                                        <p:attrNameLst>
                                          <p:attrName>ppt_y</p:attrName>
                                        </p:attrNameLst>
                                      </p:cBhvr>
                                      <p:tavLst>
                                        <p:tav tm="0">
                                          <p:val>
                                            <p:strVal val="#ppt_y+#ppt_h/2"/>
                                          </p:val>
                                        </p:tav>
                                        <p:tav tm="100000">
                                          <p:val>
                                            <p:strVal val="#ppt_y"/>
                                          </p:val>
                                        </p:tav>
                                      </p:tavLst>
                                    </p:anim>
                                    <p:anim calcmode="lin" valueType="num">
                                      <p:cBhvr>
                                        <p:cTn id="33" dur="3000" fill="hold"/>
                                        <p:tgtEl>
                                          <p:spTgt spid="7"/>
                                        </p:tgtEl>
                                        <p:attrNameLst>
                                          <p:attrName>ppt_w</p:attrName>
                                        </p:attrNameLst>
                                      </p:cBhvr>
                                      <p:tavLst>
                                        <p:tav tm="0">
                                          <p:val>
                                            <p:strVal val="#ppt_w"/>
                                          </p:val>
                                        </p:tav>
                                        <p:tav tm="100000">
                                          <p:val>
                                            <p:strVal val="#ppt_w"/>
                                          </p:val>
                                        </p:tav>
                                      </p:tavLst>
                                    </p:anim>
                                    <p:anim calcmode="lin" valueType="num">
                                      <p:cBhvr>
                                        <p:cTn id="34" dur="3000" fill="hold"/>
                                        <p:tgtEl>
                                          <p:spTgt spid="7"/>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7"/>
                                        </p:tgtEl>
                                      </p:cBhvr>
                                      <p:by x="400000" y="100000"/>
                                    </p:animScale>
                                  </p:childTnLst>
                                </p:cTn>
                              </p:par>
                              <p:par>
                                <p:cTn id="37" presetID="2" presetClass="exit" presetSubtype="6" fill="hold" grpId="2" nodeType="withEffect">
                                  <p:stCondLst>
                                    <p:cond delay="0"/>
                                  </p:stCondLst>
                                  <p:childTnLst>
                                    <p:anim calcmode="lin" valueType="num">
                                      <p:cBhvr additive="base">
                                        <p:cTn id="38" dur="4000"/>
                                        <p:tgtEl>
                                          <p:spTgt spid="7"/>
                                        </p:tgtEl>
                                        <p:attrNameLst>
                                          <p:attrName>ppt_x</p:attrName>
                                        </p:attrNameLst>
                                      </p:cBhvr>
                                      <p:tavLst>
                                        <p:tav tm="0">
                                          <p:val>
                                            <p:strVal val="ppt_x"/>
                                          </p:val>
                                        </p:tav>
                                        <p:tav tm="100000">
                                          <p:val>
                                            <p:strVal val="1+ppt_w/2"/>
                                          </p:val>
                                        </p:tav>
                                      </p:tavLst>
                                    </p:anim>
                                    <p:anim calcmode="lin" valueType="num">
                                      <p:cBhvr additive="base">
                                        <p:cTn id="39" dur="4000"/>
                                        <p:tgtEl>
                                          <p:spTgt spid="7"/>
                                        </p:tgtEl>
                                        <p:attrNameLst>
                                          <p:attrName>ppt_y</p:attrName>
                                        </p:attrNameLst>
                                      </p:cBhvr>
                                      <p:tavLst>
                                        <p:tav tm="0">
                                          <p:val>
                                            <p:strVal val="ppt_y"/>
                                          </p:val>
                                        </p:tav>
                                        <p:tav tm="100000">
                                          <p:val>
                                            <p:strVal val="1+ppt_h/2"/>
                                          </p:val>
                                        </p:tav>
                                      </p:tavLst>
                                    </p:anim>
                                    <p:set>
                                      <p:cBhvr>
                                        <p:cTn id="40" dur="1" fill="hold">
                                          <p:stCondLst>
                                            <p:cond delay="3999"/>
                                          </p:stCondLst>
                                        </p:cTn>
                                        <p:tgtEl>
                                          <p:spTgt spid="7"/>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p:cTn id="43" dur="3000" fill="hold"/>
                                        <p:tgtEl>
                                          <p:spTgt spid="8"/>
                                        </p:tgtEl>
                                        <p:attrNameLst>
                                          <p:attrName>ppt_x</p:attrName>
                                        </p:attrNameLst>
                                      </p:cBhvr>
                                      <p:tavLst>
                                        <p:tav tm="0">
                                          <p:val>
                                            <p:strVal val="#ppt_x"/>
                                          </p:val>
                                        </p:tav>
                                        <p:tav tm="100000">
                                          <p:val>
                                            <p:strVal val="#ppt_x"/>
                                          </p:val>
                                        </p:tav>
                                      </p:tavLst>
                                    </p:anim>
                                    <p:anim calcmode="lin" valueType="num">
                                      <p:cBhvr>
                                        <p:cTn id="44" dur="3000" fill="hold"/>
                                        <p:tgtEl>
                                          <p:spTgt spid="8"/>
                                        </p:tgtEl>
                                        <p:attrNameLst>
                                          <p:attrName>ppt_y</p:attrName>
                                        </p:attrNameLst>
                                      </p:cBhvr>
                                      <p:tavLst>
                                        <p:tav tm="0">
                                          <p:val>
                                            <p:strVal val="#ppt_y+#ppt_h/2"/>
                                          </p:val>
                                        </p:tav>
                                        <p:tav tm="100000">
                                          <p:val>
                                            <p:strVal val="#ppt_y"/>
                                          </p:val>
                                        </p:tav>
                                      </p:tavLst>
                                    </p:anim>
                                    <p:anim calcmode="lin" valueType="num">
                                      <p:cBhvr>
                                        <p:cTn id="45" dur="3000" fill="hold"/>
                                        <p:tgtEl>
                                          <p:spTgt spid="8"/>
                                        </p:tgtEl>
                                        <p:attrNameLst>
                                          <p:attrName>ppt_w</p:attrName>
                                        </p:attrNameLst>
                                      </p:cBhvr>
                                      <p:tavLst>
                                        <p:tav tm="0">
                                          <p:val>
                                            <p:strVal val="#ppt_w"/>
                                          </p:val>
                                        </p:tav>
                                        <p:tav tm="100000">
                                          <p:val>
                                            <p:strVal val="#ppt_w"/>
                                          </p:val>
                                        </p:tav>
                                      </p:tavLst>
                                    </p:anim>
                                    <p:anim calcmode="lin" valueType="num">
                                      <p:cBhvr>
                                        <p:cTn id="46" dur="3000" fill="hold"/>
                                        <p:tgtEl>
                                          <p:spTgt spid="8"/>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8"/>
                                        </p:tgtEl>
                                      </p:cBhvr>
                                      <p:by x="400000" y="100000"/>
                                    </p:animScale>
                                  </p:childTnLst>
                                </p:cTn>
                              </p:par>
                              <p:par>
                                <p:cTn id="49" presetID="2" presetClass="exit" presetSubtype="6" fill="hold" grpId="2" nodeType="withEffect">
                                  <p:stCondLst>
                                    <p:cond delay="0"/>
                                  </p:stCondLst>
                                  <p:childTnLst>
                                    <p:anim calcmode="lin" valueType="num">
                                      <p:cBhvr additive="base">
                                        <p:cTn id="50" dur="4000"/>
                                        <p:tgtEl>
                                          <p:spTgt spid="8"/>
                                        </p:tgtEl>
                                        <p:attrNameLst>
                                          <p:attrName>ppt_x</p:attrName>
                                        </p:attrNameLst>
                                      </p:cBhvr>
                                      <p:tavLst>
                                        <p:tav tm="0">
                                          <p:val>
                                            <p:strVal val="ppt_x"/>
                                          </p:val>
                                        </p:tav>
                                        <p:tav tm="100000">
                                          <p:val>
                                            <p:strVal val="1+ppt_w/2"/>
                                          </p:val>
                                        </p:tav>
                                      </p:tavLst>
                                    </p:anim>
                                    <p:anim calcmode="lin" valueType="num">
                                      <p:cBhvr additive="base">
                                        <p:cTn id="51" dur="4000"/>
                                        <p:tgtEl>
                                          <p:spTgt spid="8"/>
                                        </p:tgtEl>
                                        <p:attrNameLst>
                                          <p:attrName>ppt_y</p:attrName>
                                        </p:attrNameLst>
                                      </p:cBhvr>
                                      <p:tavLst>
                                        <p:tav tm="0">
                                          <p:val>
                                            <p:strVal val="ppt_y"/>
                                          </p:val>
                                        </p:tav>
                                        <p:tav tm="100000">
                                          <p:val>
                                            <p:strVal val="1+ppt_h/2"/>
                                          </p:val>
                                        </p:tav>
                                      </p:tavLst>
                                    </p:anim>
                                    <p:set>
                                      <p:cBhvr>
                                        <p:cTn id="52" dur="1" fill="hold">
                                          <p:stCondLst>
                                            <p:cond delay="3999"/>
                                          </p:stCondLst>
                                        </p:cTn>
                                        <p:tgtEl>
                                          <p:spTgt spid="8"/>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p:cTn id="55" dur="3000" fill="hold"/>
                                        <p:tgtEl>
                                          <p:spTgt spid="9"/>
                                        </p:tgtEl>
                                        <p:attrNameLst>
                                          <p:attrName>ppt_x</p:attrName>
                                        </p:attrNameLst>
                                      </p:cBhvr>
                                      <p:tavLst>
                                        <p:tav tm="0">
                                          <p:val>
                                            <p:strVal val="#ppt_x"/>
                                          </p:val>
                                        </p:tav>
                                        <p:tav tm="100000">
                                          <p:val>
                                            <p:strVal val="#ppt_x"/>
                                          </p:val>
                                        </p:tav>
                                      </p:tavLst>
                                    </p:anim>
                                    <p:anim calcmode="lin" valueType="num">
                                      <p:cBhvr>
                                        <p:cTn id="56" dur="3000" fill="hold"/>
                                        <p:tgtEl>
                                          <p:spTgt spid="9"/>
                                        </p:tgtEl>
                                        <p:attrNameLst>
                                          <p:attrName>ppt_y</p:attrName>
                                        </p:attrNameLst>
                                      </p:cBhvr>
                                      <p:tavLst>
                                        <p:tav tm="0">
                                          <p:val>
                                            <p:strVal val="#ppt_y+#ppt_h/2"/>
                                          </p:val>
                                        </p:tav>
                                        <p:tav tm="100000">
                                          <p:val>
                                            <p:strVal val="#ppt_y"/>
                                          </p:val>
                                        </p:tav>
                                      </p:tavLst>
                                    </p:anim>
                                    <p:anim calcmode="lin" valueType="num">
                                      <p:cBhvr>
                                        <p:cTn id="57" dur="3000" fill="hold"/>
                                        <p:tgtEl>
                                          <p:spTgt spid="9"/>
                                        </p:tgtEl>
                                        <p:attrNameLst>
                                          <p:attrName>ppt_w</p:attrName>
                                        </p:attrNameLst>
                                      </p:cBhvr>
                                      <p:tavLst>
                                        <p:tav tm="0">
                                          <p:val>
                                            <p:strVal val="#ppt_w"/>
                                          </p:val>
                                        </p:tav>
                                        <p:tav tm="100000">
                                          <p:val>
                                            <p:strVal val="#ppt_w"/>
                                          </p:val>
                                        </p:tav>
                                      </p:tavLst>
                                    </p:anim>
                                    <p:anim calcmode="lin" valueType="num">
                                      <p:cBhvr>
                                        <p:cTn id="58" dur="3000" fill="hold"/>
                                        <p:tgtEl>
                                          <p:spTgt spid="9"/>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9"/>
                                        </p:tgtEl>
                                      </p:cBhvr>
                                      <p:by x="400000" y="100000"/>
                                    </p:animScale>
                                  </p:childTnLst>
                                </p:cTn>
                              </p:par>
                              <p:par>
                                <p:cTn id="61" presetID="2" presetClass="exit" presetSubtype="6" fill="hold" grpId="2" nodeType="withEffect">
                                  <p:stCondLst>
                                    <p:cond delay="0"/>
                                  </p:stCondLst>
                                  <p:childTnLst>
                                    <p:anim calcmode="lin" valueType="num">
                                      <p:cBhvr additive="base">
                                        <p:cTn id="62" dur="4000"/>
                                        <p:tgtEl>
                                          <p:spTgt spid="9"/>
                                        </p:tgtEl>
                                        <p:attrNameLst>
                                          <p:attrName>ppt_x</p:attrName>
                                        </p:attrNameLst>
                                      </p:cBhvr>
                                      <p:tavLst>
                                        <p:tav tm="0">
                                          <p:val>
                                            <p:strVal val="ppt_x"/>
                                          </p:val>
                                        </p:tav>
                                        <p:tav tm="100000">
                                          <p:val>
                                            <p:strVal val="1+ppt_w/2"/>
                                          </p:val>
                                        </p:tav>
                                      </p:tavLst>
                                    </p:anim>
                                    <p:anim calcmode="lin" valueType="num">
                                      <p:cBhvr additive="base">
                                        <p:cTn id="63" dur="4000"/>
                                        <p:tgtEl>
                                          <p:spTgt spid="9"/>
                                        </p:tgtEl>
                                        <p:attrNameLst>
                                          <p:attrName>ppt_y</p:attrName>
                                        </p:attrNameLst>
                                      </p:cBhvr>
                                      <p:tavLst>
                                        <p:tav tm="0">
                                          <p:val>
                                            <p:strVal val="ppt_y"/>
                                          </p:val>
                                        </p:tav>
                                        <p:tav tm="100000">
                                          <p:val>
                                            <p:strVal val="1+ppt_h/2"/>
                                          </p:val>
                                        </p:tav>
                                      </p:tavLst>
                                    </p:anim>
                                    <p:set>
                                      <p:cBhvr>
                                        <p:cTn id="64" dur="1" fill="hold">
                                          <p:stCondLst>
                                            <p:cond delay="3999"/>
                                          </p:stCondLst>
                                        </p:cTn>
                                        <p:tgtEl>
                                          <p:spTgt spid="9"/>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p:cTn id="67" dur="3000" fill="hold"/>
                                        <p:tgtEl>
                                          <p:spTgt spid="10"/>
                                        </p:tgtEl>
                                        <p:attrNameLst>
                                          <p:attrName>ppt_x</p:attrName>
                                        </p:attrNameLst>
                                      </p:cBhvr>
                                      <p:tavLst>
                                        <p:tav tm="0">
                                          <p:val>
                                            <p:strVal val="#ppt_x"/>
                                          </p:val>
                                        </p:tav>
                                        <p:tav tm="100000">
                                          <p:val>
                                            <p:strVal val="#ppt_x"/>
                                          </p:val>
                                        </p:tav>
                                      </p:tavLst>
                                    </p:anim>
                                    <p:anim calcmode="lin" valueType="num">
                                      <p:cBhvr>
                                        <p:cTn id="68" dur="3000" fill="hold"/>
                                        <p:tgtEl>
                                          <p:spTgt spid="10"/>
                                        </p:tgtEl>
                                        <p:attrNameLst>
                                          <p:attrName>ppt_y</p:attrName>
                                        </p:attrNameLst>
                                      </p:cBhvr>
                                      <p:tavLst>
                                        <p:tav tm="0">
                                          <p:val>
                                            <p:strVal val="#ppt_y+#ppt_h/2"/>
                                          </p:val>
                                        </p:tav>
                                        <p:tav tm="100000">
                                          <p:val>
                                            <p:strVal val="#ppt_y"/>
                                          </p:val>
                                        </p:tav>
                                      </p:tavLst>
                                    </p:anim>
                                    <p:anim calcmode="lin" valueType="num">
                                      <p:cBhvr>
                                        <p:cTn id="69" dur="3000" fill="hold"/>
                                        <p:tgtEl>
                                          <p:spTgt spid="10"/>
                                        </p:tgtEl>
                                        <p:attrNameLst>
                                          <p:attrName>ppt_w</p:attrName>
                                        </p:attrNameLst>
                                      </p:cBhvr>
                                      <p:tavLst>
                                        <p:tav tm="0">
                                          <p:val>
                                            <p:strVal val="#ppt_w"/>
                                          </p:val>
                                        </p:tav>
                                        <p:tav tm="100000">
                                          <p:val>
                                            <p:strVal val="#ppt_w"/>
                                          </p:val>
                                        </p:tav>
                                      </p:tavLst>
                                    </p:anim>
                                    <p:anim calcmode="lin" valueType="num">
                                      <p:cBhvr>
                                        <p:cTn id="70" dur="3000" fill="hold"/>
                                        <p:tgtEl>
                                          <p:spTgt spid="10"/>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10"/>
                                        </p:tgtEl>
                                      </p:cBhvr>
                                      <p:by x="400000" y="100000"/>
                                    </p:animScale>
                                  </p:childTnLst>
                                </p:cTn>
                              </p:par>
                              <p:par>
                                <p:cTn id="73" presetID="2" presetClass="exit" presetSubtype="6" fill="hold" grpId="2" nodeType="withEffect">
                                  <p:stCondLst>
                                    <p:cond delay="0"/>
                                  </p:stCondLst>
                                  <p:childTnLst>
                                    <p:anim calcmode="lin" valueType="num">
                                      <p:cBhvr additive="base">
                                        <p:cTn id="74" dur="4000"/>
                                        <p:tgtEl>
                                          <p:spTgt spid="10"/>
                                        </p:tgtEl>
                                        <p:attrNameLst>
                                          <p:attrName>ppt_x</p:attrName>
                                        </p:attrNameLst>
                                      </p:cBhvr>
                                      <p:tavLst>
                                        <p:tav tm="0">
                                          <p:val>
                                            <p:strVal val="ppt_x"/>
                                          </p:val>
                                        </p:tav>
                                        <p:tav tm="100000">
                                          <p:val>
                                            <p:strVal val="1+ppt_w/2"/>
                                          </p:val>
                                        </p:tav>
                                      </p:tavLst>
                                    </p:anim>
                                    <p:anim calcmode="lin" valueType="num">
                                      <p:cBhvr additive="base">
                                        <p:cTn id="75" dur="4000"/>
                                        <p:tgtEl>
                                          <p:spTgt spid="10"/>
                                        </p:tgtEl>
                                        <p:attrNameLst>
                                          <p:attrName>ppt_y</p:attrName>
                                        </p:attrNameLst>
                                      </p:cBhvr>
                                      <p:tavLst>
                                        <p:tav tm="0">
                                          <p:val>
                                            <p:strVal val="ppt_y"/>
                                          </p:val>
                                        </p:tav>
                                        <p:tav tm="100000">
                                          <p:val>
                                            <p:strVal val="1+ppt_h/2"/>
                                          </p:val>
                                        </p:tav>
                                      </p:tavLst>
                                    </p:anim>
                                    <p:set>
                                      <p:cBhvr>
                                        <p:cTn id="76" dur="1" fill="hold">
                                          <p:stCondLst>
                                            <p:cond delay="3999"/>
                                          </p:stCondLst>
                                        </p:cTn>
                                        <p:tgtEl>
                                          <p:spTgt spid="10"/>
                                        </p:tgtEl>
                                        <p:attrNameLst>
                                          <p:attrName>style.visibility</p:attrName>
                                        </p:attrNameLst>
                                      </p:cBhvr>
                                      <p:to>
                                        <p:strVal val="hidden"/>
                                      </p:to>
                                    </p:set>
                                  </p:childTnLst>
                                </p:cTn>
                              </p:par>
                              <p:par>
                                <p:cTn id="77" presetID="17" presetClass="entr" presetSubtype="4" fill="hold" grpId="0" nodeType="withEffect">
                                  <p:stCondLst>
                                    <p:cond delay="0"/>
                                  </p:stCondLst>
                                  <p:childTnLst>
                                    <p:set>
                                      <p:cBhvr>
                                        <p:cTn id="78" dur="1" fill="hold">
                                          <p:stCondLst>
                                            <p:cond delay="0"/>
                                          </p:stCondLst>
                                        </p:cTn>
                                        <p:tgtEl>
                                          <p:spTgt spid="11"/>
                                        </p:tgtEl>
                                        <p:attrNameLst>
                                          <p:attrName>style.visibility</p:attrName>
                                        </p:attrNameLst>
                                      </p:cBhvr>
                                      <p:to>
                                        <p:strVal val="visible"/>
                                      </p:to>
                                    </p:set>
                                    <p:anim calcmode="lin" valueType="num">
                                      <p:cBhvr>
                                        <p:cTn id="79" dur="3000" fill="hold"/>
                                        <p:tgtEl>
                                          <p:spTgt spid="11"/>
                                        </p:tgtEl>
                                        <p:attrNameLst>
                                          <p:attrName>ppt_x</p:attrName>
                                        </p:attrNameLst>
                                      </p:cBhvr>
                                      <p:tavLst>
                                        <p:tav tm="0">
                                          <p:val>
                                            <p:strVal val="#ppt_x"/>
                                          </p:val>
                                        </p:tav>
                                        <p:tav tm="100000">
                                          <p:val>
                                            <p:strVal val="#ppt_x"/>
                                          </p:val>
                                        </p:tav>
                                      </p:tavLst>
                                    </p:anim>
                                    <p:anim calcmode="lin" valueType="num">
                                      <p:cBhvr>
                                        <p:cTn id="80" dur="3000" fill="hold"/>
                                        <p:tgtEl>
                                          <p:spTgt spid="11"/>
                                        </p:tgtEl>
                                        <p:attrNameLst>
                                          <p:attrName>ppt_y</p:attrName>
                                        </p:attrNameLst>
                                      </p:cBhvr>
                                      <p:tavLst>
                                        <p:tav tm="0">
                                          <p:val>
                                            <p:strVal val="#ppt_y+#ppt_h/2"/>
                                          </p:val>
                                        </p:tav>
                                        <p:tav tm="100000">
                                          <p:val>
                                            <p:strVal val="#ppt_y"/>
                                          </p:val>
                                        </p:tav>
                                      </p:tavLst>
                                    </p:anim>
                                    <p:anim calcmode="lin" valueType="num">
                                      <p:cBhvr>
                                        <p:cTn id="81" dur="3000" fill="hold"/>
                                        <p:tgtEl>
                                          <p:spTgt spid="11"/>
                                        </p:tgtEl>
                                        <p:attrNameLst>
                                          <p:attrName>ppt_w</p:attrName>
                                        </p:attrNameLst>
                                      </p:cBhvr>
                                      <p:tavLst>
                                        <p:tav tm="0">
                                          <p:val>
                                            <p:strVal val="#ppt_w"/>
                                          </p:val>
                                        </p:tav>
                                        <p:tav tm="100000">
                                          <p:val>
                                            <p:strVal val="#ppt_w"/>
                                          </p:val>
                                        </p:tav>
                                      </p:tavLst>
                                    </p:anim>
                                    <p:anim calcmode="lin" valueType="num">
                                      <p:cBhvr>
                                        <p:cTn id="82" dur="3000" fill="hold"/>
                                        <p:tgtEl>
                                          <p:spTgt spid="11"/>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11"/>
                                        </p:tgtEl>
                                      </p:cBhvr>
                                      <p:by x="400000" y="100000"/>
                                    </p:animScale>
                                  </p:childTnLst>
                                </p:cTn>
                              </p:par>
                              <p:par>
                                <p:cTn id="85" presetID="2" presetClass="exit" presetSubtype="6" fill="hold" grpId="2" nodeType="withEffect">
                                  <p:stCondLst>
                                    <p:cond delay="0"/>
                                  </p:stCondLst>
                                  <p:childTnLst>
                                    <p:anim calcmode="lin" valueType="num">
                                      <p:cBhvr additive="base">
                                        <p:cTn id="86" dur="4000"/>
                                        <p:tgtEl>
                                          <p:spTgt spid="11"/>
                                        </p:tgtEl>
                                        <p:attrNameLst>
                                          <p:attrName>ppt_x</p:attrName>
                                        </p:attrNameLst>
                                      </p:cBhvr>
                                      <p:tavLst>
                                        <p:tav tm="0">
                                          <p:val>
                                            <p:strVal val="ppt_x"/>
                                          </p:val>
                                        </p:tav>
                                        <p:tav tm="100000">
                                          <p:val>
                                            <p:strVal val="1+ppt_w/2"/>
                                          </p:val>
                                        </p:tav>
                                      </p:tavLst>
                                    </p:anim>
                                    <p:anim calcmode="lin" valueType="num">
                                      <p:cBhvr additive="base">
                                        <p:cTn id="87" dur="4000"/>
                                        <p:tgtEl>
                                          <p:spTgt spid="11"/>
                                        </p:tgtEl>
                                        <p:attrNameLst>
                                          <p:attrName>ppt_y</p:attrName>
                                        </p:attrNameLst>
                                      </p:cBhvr>
                                      <p:tavLst>
                                        <p:tav tm="0">
                                          <p:val>
                                            <p:strVal val="ppt_y"/>
                                          </p:val>
                                        </p:tav>
                                        <p:tav tm="100000">
                                          <p:val>
                                            <p:strVal val="1+ppt_h/2"/>
                                          </p:val>
                                        </p:tav>
                                      </p:tavLst>
                                    </p:anim>
                                    <p:set>
                                      <p:cBhvr>
                                        <p:cTn id="88" dur="1" fill="hold">
                                          <p:stCondLst>
                                            <p:cond delay="3999"/>
                                          </p:stCondLst>
                                        </p:cTn>
                                        <p:tgtEl>
                                          <p:spTgt spid="11"/>
                                        </p:tgtEl>
                                        <p:attrNameLst>
                                          <p:attrName>style.visibility</p:attrName>
                                        </p:attrNameLst>
                                      </p:cBhvr>
                                      <p:to>
                                        <p:strVal val="hidden"/>
                                      </p:to>
                                    </p:set>
                                  </p:childTnLst>
                                </p:cTn>
                              </p:par>
                              <p:par>
                                <p:cTn id="89" presetID="17" presetClass="entr" presetSubtype="4" fill="hold" grpId="0" nodeType="withEffect">
                                  <p:stCondLst>
                                    <p:cond delay="0"/>
                                  </p:stCondLst>
                                  <p:childTnLst>
                                    <p:set>
                                      <p:cBhvr>
                                        <p:cTn id="90" dur="1" fill="hold">
                                          <p:stCondLst>
                                            <p:cond delay="0"/>
                                          </p:stCondLst>
                                        </p:cTn>
                                        <p:tgtEl>
                                          <p:spTgt spid="34"/>
                                        </p:tgtEl>
                                        <p:attrNameLst>
                                          <p:attrName>style.visibility</p:attrName>
                                        </p:attrNameLst>
                                      </p:cBhvr>
                                      <p:to>
                                        <p:strVal val="visible"/>
                                      </p:to>
                                    </p:set>
                                    <p:anim calcmode="lin" valueType="num">
                                      <p:cBhvr>
                                        <p:cTn id="91" dur="3000" fill="hold"/>
                                        <p:tgtEl>
                                          <p:spTgt spid="34"/>
                                        </p:tgtEl>
                                        <p:attrNameLst>
                                          <p:attrName>ppt_x</p:attrName>
                                        </p:attrNameLst>
                                      </p:cBhvr>
                                      <p:tavLst>
                                        <p:tav tm="0">
                                          <p:val>
                                            <p:strVal val="#ppt_x"/>
                                          </p:val>
                                        </p:tav>
                                        <p:tav tm="100000">
                                          <p:val>
                                            <p:strVal val="#ppt_x"/>
                                          </p:val>
                                        </p:tav>
                                      </p:tavLst>
                                    </p:anim>
                                    <p:anim calcmode="lin" valueType="num">
                                      <p:cBhvr>
                                        <p:cTn id="92" dur="3000" fill="hold"/>
                                        <p:tgtEl>
                                          <p:spTgt spid="34"/>
                                        </p:tgtEl>
                                        <p:attrNameLst>
                                          <p:attrName>ppt_y</p:attrName>
                                        </p:attrNameLst>
                                      </p:cBhvr>
                                      <p:tavLst>
                                        <p:tav tm="0">
                                          <p:val>
                                            <p:strVal val="#ppt_y+#ppt_h/2"/>
                                          </p:val>
                                        </p:tav>
                                        <p:tav tm="100000">
                                          <p:val>
                                            <p:strVal val="#ppt_y"/>
                                          </p:val>
                                        </p:tav>
                                      </p:tavLst>
                                    </p:anim>
                                    <p:anim calcmode="lin" valueType="num">
                                      <p:cBhvr>
                                        <p:cTn id="93" dur="3000" fill="hold"/>
                                        <p:tgtEl>
                                          <p:spTgt spid="34"/>
                                        </p:tgtEl>
                                        <p:attrNameLst>
                                          <p:attrName>ppt_w</p:attrName>
                                        </p:attrNameLst>
                                      </p:cBhvr>
                                      <p:tavLst>
                                        <p:tav tm="0">
                                          <p:val>
                                            <p:strVal val="#ppt_w"/>
                                          </p:val>
                                        </p:tav>
                                        <p:tav tm="100000">
                                          <p:val>
                                            <p:strVal val="#ppt_w"/>
                                          </p:val>
                                        </p:tav>
                                      </p:tavLst>
                                    </p:anim>
                                    <p:anim calcmode="lin" valueType="num">
                                      <p:cBhvr>
                                        <p:cTn id="94" dur="3000" fill="hold"/>
                                        <p:tgtEl>
                                          <p:spTgt spid="34"/>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34"/>
                                        </p:tgtEl>
                                      </p:cBhvr>
                                      <p:by x="400000" y="100000"/>
                                    </p:animScale>
                                  </p:childTnLst>
                                </p:cTn>
                              </p:par>
                              <p:par>
                                <p:cTn id="97" presetID="2" presetClass="exit" presetSubtype="12" fill="hold" grpId="2" nodeType="withEffect">
                                  <p:stCondLst>
                                    <p:cond delay="0"/>
                                  </p:stCondLst>
                                  <p:childTnLst>
                                    <p:anim calcmode="lin" valueType="num">
                                      <p:cBhvr additive="base">
                                        <p:cTn id="98" dur="4000"/>
                                        <p:tgtEl>
                                          <p:spTgt spid="34"/>
                                        </p:tgtEl>
                                        <p:attrNameLst>
                                          <p:attrName>ppt_x</p:attrName>
                                        </p:attrNameLst>
                                      </p:cBhvr>
                                      <p:tavLst>
                                        <p:tav tm="0">
                                          <p:val>
                                            <p:strVal val="ppt_x"/>
                                          </p:val>
                                        </p:tav>
                                        <p:tav tm="100000">
                                          <p:val>
                                            <p:strVal val="0-ppt_w/2"/>
                                          </p:val>
                                        </p:tav>
                                      </p:tavLst>
                                    </p:anim>
                                    <p:anim calcmode="lin" valueType="num">
                                      <p:cBhvr additive="base">
                                        <p:cTn id="99" dur="4000"/>
                                        <p:tgtEl>
                                          <p:spTgt spid="34"/>
                                        </p:tgtEl>
                                        <p:attrNameLst>
                                          <p:attrName>ppt_y</p:attrName>
                                        </p:attrNameLst>
                                      </p:cBhvr>
                                      <p:tavLst>
                                        <p:tav tm="0">
                                          <p:val>
                                            <p:strVal val="ppt_y"/>
                                          </p:val>
                                        </p:tav>
                                        <p:tav tm="100000">
                                          <p:val>
                                            <p:strVal val="1+ppt_h/2"/>
                                          </p:val>
                                        </p:tav>
                                      </p:tavLst>
                                    </p:anim>
                                    <p:set>
                                      <p:cBhvr>
                                        <p:cTn id="100" dur="1" fill="hold">
                                          <p:stCondLst>
                                            <p:cond delay="3999"/>
                                          </p:stCondLst>
                                        </p:cTn>
                                        <p:tgtEl>
                                          <p:spTgt spid="34"/>
                                        </p:tgtEl>
                                        <p:attrNameLst>
                                          <p:attrName>style.visibility</p:attrName>
                                        </p:attrNameLst>
                                      </p:cBhvr>
                                      <p:to>
                                        <p:strVal val="hidden"/>
                                      </p:to>
                                    </p:set>
                                  </p:childTnLst>
                                </p:cTn>
                              </p:par>
                              <p:par>
                                <p:cTn id="101" presetID="17" presetClass="entr" presetSubtype="4" fill="hold" grpId="0" nodeType="withEffect">
                                  <p:stCondLst>
                                    <p:cond delay="0"/>
                                  </p:stCondLst>
                                  <p:childTnLst>
                                    <p:set>
                                      <p:cBhvr>
                                        <p:cTn id="102" dur="1" fill="hold">
                                          <p:stCondLst>
                                            <p:cond delay="0"/>
                                          </p:stCondLst>
                                        </p:cTn>
                                        <p:tgtEl>
                                          <p:spTgt spid="35"/>
                                        </p:tgtEl>
                                        <p:attrNameLst>
                                          <p:attrName>style.visibility</p:attrName>
                                        </p:attrNameLst>
                                      </p:cBhvr>
                                      <p:to>
                                        <p:strVal val="visible"/>
                                      </p:to>
                                    </p:set>
                                    <p:anim calcmode="lin" valueType="num">
                                      <p:cBhvr>
                                        <p:cTn id="103" dur="3000" fill="hold"/>
                                        <p:tgtEl>
                                          <p:spTgt spid="35"/>
                                        </p:tgtEl>
                                        <p:attrNameLst>
                                          <p:attrName>ppt_x</p:attrName>
                                        </p:attrNameLst>
                                      </p:cBhvr>
                                      <p:tavLst>
                                        <p:tav tm="0">
                                          <p:val>
                                            <p:strVal val="#ppt_x"/>
                                          </p:val>
                                        </p:tav>
                                        <p:tav tm="100000">
                                          <p:val>
                                            <p:strVal val="#ppt_x"/>
                                          </p:val>
                                        </p:tav>
                                      </p:tavLst>
                                    </p:anim>
                                    <p:anim calcmode="lin" valueType="num">
                                      <p:cBhvr>
                                        <p:cTn id="104" dur="3000" fill="hold"/>
                                        <p:tgtEl>
                                          <p:spTgt spid="35"/>
                                        </p:tgtEl>
                                        <p:attrNameLst>
                                          <p:attrName>ppt_y</p:attrName>
                                        </p:attrNameLst>
                                      </p:cBhvr>
                                      <p:tavLst>
                                        <p:tav tm="0">
                                          <p:val>
                                            <p:strVal val="#ppt_y+#ppt_h/2"/>
                                          </p:val>
                                        </p:tav>
                                        <p:tav tm="100000">
                                          <p:val>
                                            <p:strVal val="#ppt_y"/>
                                          </p:val>
                                        </p:tav>
                                      </p:tavLst>
                                    </p:anim>
                                    <p:anim calcmode="lin" valueType="num">
                                      <p:cBhvr>
                                        <p:cTn id="105" dur="3000" fill="hold"/>
                                        <p:tgtEl>
                                          <p:spTgt spid="35"/>
                                        </p:tgtEl>
                                        <p:attrNameLst>
                                          <p:attrName>ppt_w</p:attrName>
                                        </p:attrNameLst>
                                      </p:cBhvr>
                                      <p:tavLst>
                                        <p:tav tm="0">
                                          <p:val>
                                            <p:strVal val="#ppt_w"/>
                                          </p:val>
                                        </p:tav>
                                        <p:tav tm="100000">
                                          <p:val>
                                            <p:strVal val="#ppt_w"/>
                                          </p:val>
                                        </p:tav>
                                      </p:tavLst>
                                    </p:anim>
                                    <p:anim calcmode="lin" valueType="num">
                                      <p:cBhvr>
                                        <p:cTn id="106" dur="3000" fill="hold"/>
                                        <p:tgtEl>
                                          <p:spTgt spid="35"/>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35"/>
                                        </p:tgtEl>
                                      </p:cBhvr>
                                      <p:by x="400000" y="100000"/>
                                    </p:animScale>
                                  </p:childTnLst>
                                </p:cTn>
                              </p:par>
                              <p:par>
                                <p:cTn id="109" presetID="2" presetClass="exit" presetSubtype="12" fill="hold" grpId="2" nodeType="withEffect">
                                  <p:stCondLst>
                                    <p:cond delay="0"/>
                                  </p:stCondLst>
                                  <p:childTnLst>
                                    <p:anim calcmode="lin" valueType="num">
                                      <p:cBhvr additive="base">
                                        <p:cTn id="110" dur="4000"/>
                                        <p:tgtEl>
                                          <p:spTgt spid="35"/>
                                        </p:tgtEl>
                                        <p:attrNameLst>
                                          <p:attrName>ppt_x</p:attrName>
                                        </p:attrNameLst>
                                      </p:cBhvr>
                                      <p:tavLst>
                                        <p:tav tm="0">
                                          <p:val>
                                            <p:strVal val="ppt_x"/>
                                          </p:val>
                                        </p:tav>
                                        <p:tav tm="100000">
                                          <p:val>
                                            <p:strVal val="0-ppt_w/2"/>
                                          </p:val>
                                        </p:tav>
                                      </p:tavLst>
                                    </p:anim>
                                    <p:anim calcmode="lin" valueType="num">
                                      <p:cBhvr additive="base">
                                        <p:cTn id="111" dur="4000"/>
                                        <p:tgtEl>
                                          <p:spTgt spid="35"/>
                                        </p:tgtEl>
                                        <p:attrNameLst>
                                          <p:attrName>ppt_y</p:attrName>
                                        </p:attrNameLst>
                                      </p:cBhvr>
                                      <p:tavLst>
                                        <p:tav tm="0">
                                          <p:val>
                                            <p:strVal val="ppt_y"/>
                                          </p:val>
                                        </p:tav>
                                        <p:tav tm="100000">
                                          <p:val>
                                            <p:strVal val="1+ppt_h/2"/>
                                          </p:val>
                                        </p:tav>
                                      </p:tavLst>
                                    </p:anim>
                                    <p:set>
                                      <p:cBhvr>
                                        <p:cTn id="112" dur="1" fill="hold">
                                          <p:stCondLst>
                                            <p:cond delay="3999"/>
                                          </p:stCondLst>
                                        </p:cTn>
                                        <p:tgtEl>
                                          <p:spTgt spid="35"/>
                                        </p:tgtEl>
                                        <p:attrNameLst>
                                          <p:attrName>style.visibility</p:attrName>
                                        </p:attrNameLst>
                                      </p:cBhvr>
                                      <p:to>
                                        <p:strVal val="hidden"/>
                                      </p:to>
                                    </p:set>
                                  </p:childTnLst>
                                </p:cTn>
                              </p:par>
                              <p:par>
                                <p:cTn id="113" presetID="17" presetClass="entr" presetSubtype="4" fill="hold" grpId="0" nodeType="withEffect">
                                  <p:stCondLst>
                                    <p:cond delay="0"/>
                                  </p:stCondLst>
                                  <p:childTnLst>
                                    <p:set>
                                      <p:cBhvr>
                                        <p:cTn id="114" dur="1" fill="hold">
                                          <p:stCondLst>
                                            <p:cond delay="0"/>
                                          </p:stCondLst>
                                        </p:cTn>
                                        <p:tgtEl>
                                          <p:spTgt spid="36"/>
                                        </p:tgtEl>
                                        <p:attrNameLst>
                                          <p:attrName>style.visibility</p:attrName>
                                        </p:attrNameLst>
                                      </p:cBhvr>
                                      <p:to>
                                        <p:strVal val="visible"/>
                                      </p:to>
                                    </p:set>
                                    <p:anim calcmode="lin" valueType="num">
                                      <p:cBhvr>
                                        <p:cTn id="115" dur="3000" fill="hold"/>
                                        <p:tgtEl>
                                          <p:spTgt spid="36"/>
                                        </p:tgtEl>
                                        <p:attrNameLst>
                                          <p:attrName>ppt_x</p:attrName>
                                        </p:attrNameLst>
                                      </p:cBhvr>
                                      <p:tavLst>
                                        <p:tav tm="0">
                                          <p:val>
                                            <p:strVal val="#ppt_x"/>
                                          </p:val>
                                        </p:tav>
                                        <p:tav tm="100000">
                                          <p:val>
                                            <p:strVal val="#ppt_x"/>
                                          </p:val>
                                        </p:tav>
                                      </p:tavLst>
                                    </p:anim>
                                    <p:anim calcmode="lin" valueType="num">
                                      <p:cBhvr>
                                        <p:cTn id="116" dur="3000" fill="hold"/>
                                        <p:tgtEl>
                                          <p:spTgt spid="36"/>
                                        </p:tgtEl>
                                        <p:attrNameLst>
                                          <p:attrName>ppt_y</p:attrName>
                                        </p:attrNameLst>
                                      </p:cBhvr>
                                      <p:tavLst>
                                        <p:tav tm="0">
                                          <p:val>
                                            <p:strVal val="#ppt_y+#ppt_h/2"/>
                                          </p:val>
                                        </p:tav>
                                        <p:tav tm="100000">
                                          <p:val>
                                            <p:strVal val="#ppt_y"/>
                                          </p:val>
                                        </p:tav>
                                      </p:tavLst>
                                    </p:anim>
                                    <p:anim calcmode="lin" valueType="num">
                                      <p:cBhvr>
                                        <p:cTn id="117" dur="3000" fill="hold"/>
                                        <p:tgtEl>
                                          <p:spTgt spid="36"/>
                                        </p:tgtEl>
                                        <p:attrNameLst>
                                          <p:attrName>ppt_w</p:attrName>
                                        </p:attrNameLst>
                                      </p:cBhvr>
                                      <p:tavLst>
                                        <p:tav tm="0">
                                          <p:val>
                                            <p:strVal val="#ppt_w"/>
                                          </p:val>
                                        </p:tav>
                                        <p:tav tm="100000">
                                          <p:val>
                                            <p:strVal val="#ppt_w"/>
                                          </p:val>
                                        </p:tav>
                                      </p:tavLst>
                                    </p:anim>
                                    <p:anim calcmode="lin" valueType="num">
                                      <p:cBhvr>
                                        <p:cTn id="118" dur="3000" fill="hold"/>
                                        <p:tgtEl>
                                          <p:spTgt spid="36"/>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36"/>
                                        </p:tgtEl>
                                      </p:cBhvr>
                                      <p:by x="400000" y="100000"/>
                                    </p:animScale>
                                  </p:childTnLst>
                                </p:cTn>
                              </p:par>
                              <p:par>
                                <p:cTn id="121" presetID="2" presetClass="exit" presetSubtype="12" fill="hold" grpId="2" nodeType="withEffect">
                                  <p:stCondLst>
                                    <p:cond delay="0"/>
                                  </p:stCondLst>
                                  <p:childTnLst>
                                    <p:anim calcmode="lin" valueType="num">
                                      <p:cBhvr additive="base">
                                        <p:cTn id="122" dur="4000"/>
                                        <p:tgtEl>
                                          <p:spTgt spid="36"/>
                                        </p:tgtEl>
                                        <p:attrNameLst>
                                          <p:attrName>ppt_x</p:attrName>
                                        </p:attrNameLst>
                                      </p:cBhvr>
                                      <p:tavLst>
                                        <p:tav tm="0">
                                          <p:val>
                                            <p:strVal val="ppt_x"/>
                                          </p:val>
                                        </p:tav>
                                        <p:tav tm="100000">
                                          <p:val>
                                            <p:strVal val="0-ppt_w/2"/>
                                          </p:val>
                                        </p:tav>
                                      </p:tavLst>
                                    </p:anim>
                                    <p:anim calcmode="lin" valueType="num">
                                      <p:cBhvr additive="base">
                                        <p:cTn id="123" dur="4000"/>
                                        <p:tgtEl>
                                          <p:spTgt spid="36"/>
                                        </p:tgtEl>
                                        <p:attrNameLst>
                                          <p:attrName>ppt_y</p:attrName>
                                        </p:attrNameLst>
                                      </p:cBhvr>
                                      <p:tavLst>
                                        <p:tav tm="0">
                                          <p:val>
                                            <p:strVal val="ppt_y"/>
                                          </p:val>
                                        </p:tav>
                                        <p:tav tm="100000">
                                          <p:val>
                                            <p:strVal val="1+ppt_h/2"/>
                                          </p:val>
                                        </p:tav>
                                      </p:tavLst>
                                    </p:anim>
                                    <p:set>
                                      <p:cBhvr>
                                        <p:cTn id="124" dur="1" fill="hold">
                                          <p:stCondLst>
                                            <p:cond delay="3999"/>
                                          </p:stCondLst>
                                        </p:cTn>
                                        <p:tgtEl>
                                          <p:spTgt spid="36"/>
                                        </p:tgtEl>
                                        <p:attrNameLst>
                                          <p:attrName>style.visibility</p:attrName>
                                        </p:attrNameLst>
                                      </p:cBhvr>
                                      <p:to>
                                        <p:strVal val="hidden"/>
                                      </p:to>
                                    </p:set>
                                  </p:childTnLst>
                                </p:cTn>
                              </p:par>
                              <p:par>
                                <p:cTn id="125" presetID="17" presetClass="entr" presetSubtype="4" fill="hold" grpId="0" nodeType="withEffect">
                                  <p:stCondLst>
                                    <p:cond delay="0"/>
                                  </p:stCondLst>
                                  <p:childTnLst>
                                    <p:set>
                                      <p:cBhvr>
                                        <p:cTn id="126" dur="1" fill="hold">
                                          <p:stCondLst>
                                            <p:cond delay="0"/>
                                          </p:stCondLst>
                                        </p:cTn>
                                        <p:tgtEl>
                                          <p:spTgt spid="37"/>
                                        </p:tgtEl>
                                        <p:attrNameLst>
                                          <p:attrName>style.visibility</p:attrName>
                                        </p:attrNameLst>
                                      </p:cBhvr>
                                      <p:to>
                                        <p:strVal val="visible"/>
                                      </p:to>
                                    </p:set>
                                    <p:anim calcmode="lin" valueType="num">
                                      <p:cBhvr>
                                        <p:cTn id="127" dur="3000" fill="hold"/>
                                        <p:tgtEl>
                                          <p:spTgt spid="37"/>
                                        </p:tgtEl>
                                        <p:attrNameLst>
                                          <p:attrName>ppt_x</p:attrName>
                                        </p:attrNameLst>
                                      </p:cBhvr>
                                      <p:tavLst>
                                        <p:tav tm="0">
                                          <p:val>
                                            <p:strVal val="#ppt_x"/>
                                          </p:val>
                                        </p:tav>
                                        <p:tav tm="100000">
                                          <p:val>
                                            <p:strVal val="#ppt_x"/>
                                          </p:val>
                                        </p:tav>
                                      </p:tavLst>
                                    </p:anim>
                                    <p:anim calcmode="lin" valueType="num">
                                      <p:cBhvr>
                                        <p:cTn id="128" dur="3000" fill="hold"/>
                                        <p:tgtEl>
                                          <p:spTgt spid="37"/>
                                        </p:tgtEl>
                                        <p:attrNameLst>
                                          <p:attrName>ppt_y</p:attrName>
                                        </p:attrNameLst>
                                      </p:cBhvr>
                                      <p:tavLst>
                                        <p:tav tm="0">
                                          <p:val>
                                            <p:strVal val="#ppt_y+#ppt_h/2"/>
                                          </p:val>
                                        </p:tav>
                                        <p:tav tm="100000">
                                          <p:val>
                                            <p:strVal val="#ppt_y"/>
                                          </p:val>
                                        </p:tav>
                                      </p:tavLst>
                                    </p:anim>
                                    <p:anim calcmode="lin" valueType="num">
                                      <p:cBhvr>
                                        <p:cTn id="129" dur="3000" fill="hold"/>
                                        <p:tgtEl>
                                          <p:spTgt spid="37"/>
                                        </p:tgtEl>
                                        <p:attrNameLst>
                                          <p:attrName>ppt_w</p:attrName>
                                        </p:attrNameLst>
                                      </p:cBhvr>
                                      <p:tavLst>
                                        <p:tav tm="0">
                                          <p:val>
                                            <p:strVal val="#ppt_w"/>
                                          </p:val>
                                        </p:tav>
                                        <p:tav tm="100000">
                                          <p:val>
                                            <p:strVal val="#ppt_w"/>
                                          </p:val>
                                        </p:tav>
                                      </p:tavLst>
                                    </p:anim>
                                    <p:anim calcmode="lin" valueType="num">
                                      <p:cBhvr>
                                        <p:cTn id="130" dur="3000" fill="hold"/>
                                        <p:tgtEl>
                                          <p:spTgt spid="37"/>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37"/>
                                        </p:tgtEl>
                                      </p:cBhvr>
                                      <p:by x="400000" y="100000"/>
                                    </p:animScale>
                                  </p:childTnLst>
                                </p:cTn>
                              </p:par>
                              <p:par>
                                <p:cTn id="133" presetID="2" presetClass="exit" presetSubtype="12" fill="hold" grpId="2" nodeType="withEffect">
                                  <p:stCondLst>
                                    <p:cond delay="0"/>
                                  </p:stCondLst>
                                  <p:childTnLst>
                                    <p:anim calcmode="lin" valueType="num">
                                      <p:cBhvr additive="base">
                                        <p:cTn id="134" dur="4000"/>
                                        <p:tgtEl>
                                          <p:spTgt spid="37"/>
                                        </p:tgtEl>
                                        <p:attrNameLst>
                                          <p:attrName>ppt_x</p:attrName>
                                        </p:attrNameLst>
                                      </p:cBhvr>
                                      <p:tavLst>
                                        <p:tav tm="0">
                                          <p:val>
                                            <p:strVal val="ppt_x"/>
                                          </p:val>
                                        </p:tav>
                                        <p:tav tm="100000">
                                          <p:val>
                                            <p:strVal val="0-ppt_w/2"/>
                                          </p:val>
                                        </p:tav>
                                      </p:tavLst>
                                    </p:anim>
                                    <p:anim calcmode="lin" valueType="num">
                                      <p:cBhvr additive="base">
                                        <p:cTn id="135" dur="4000"/>
                                        <p:tgtEl>
                                          <p:spTgt spid="37"/>
                                        </p:tgtEl>
                                        <p:attrNameLst>
                                          <p:attrName>ppt_y</p:attrName>
                                        </p:attrNameLst>
                                      </p:cBhvr>
                                      <p:tavLst>
                                        <p:tav tm="0">
                                          <p:val>
                                            <p:strVal val="ppt_y"/>
                                          </p:val>
                                        </p:tav>
                                        <p:tav tm="100000">
                                          <p:val>
                                            <p:strVal val="1+ppt_h/2"/>
                                          </p:val>
                                        </p:tav>
                                      </p:tavLst>
                                    </p:anim>
                                    <p:set>
                                      <p:cBhvr>
                                        <p:cTn id="136" dur="1" fill="hold">
                                          <p:stCondLst>
                                            <p:cond delay="3999"/>
                                          </p:stCondLst>
                                        </p:cTn>
                                        <p:tgtEl>
                                          <p:spTgt spid="37"/>
                                        </p:tgtEl>
                                        <p:attrNameLst>
                                          <p:attrName>style.visibility</p:attrName>
                                        </p:attrNameLst>
                                      </p:cBhvr>
                                      <p:to>
                                        <p:strVal val="hidden"/>
                                      </p:to>
                                    </p:set>
                                  </p:childTnLst>
                                </p:cTn>
                              </p:par>
                              <p:par>
                                <p:cTn id="137" presetID="17" presetClass="entr" presetSubtype="4" fill="hold" grpId="0" nodeType="withEffect">
                                  <p:stCondLst>
                                    <p:cond delay="0"/>
                                  </p:stCondLst>
                                  <p:childTnLst>
                                    <p:set>
                                      <p:cBhvr>
                                        <p:cTn id="138" dur="1" fill="hold">
                                          <p:stCondLst>
                                            <p:cond delay="0"/>
                                          </p:stCondLst>
                                        </p:cTn>
                                        <p:tgtEl>
                                          <p:spTgt spid="38"/>
                                        </p:tgtEl>
                                        <p:attrNameLst>
                                          <p:attrName>style.visibility</p:attrName>
                                        </p:attrNameLst>
                                      </p:cBhvr>
                                      <p:to>
                                        <p:strVal val="visible"/>
                                      </p:to>
                                    </p:set>
                                    <p:anim calcmode="lin" valueType="num">
                                      <p:cBhvr>
                                        <p:cTn id="139" dur="3000" fill="hold"/>
                                        <p:tgtEl>
                                          <p:spTgt spid="38"/>
                                        </p:tgtEl>
                                        <p:attrNameLst>
                                          <p:attrName>ppt_x</p:attrName>
                                        </p:attrNameLst>
                                      </p:cBhvr>
                                      <p:tavLst>
                                        <p:tav tm="0">
                                          <p:val>
                                            <p:strVal val="#ppt_x"/>
                                          </p:val>
                                        </p:tav>
                                        <p:tav tm="100000">
                                          <p:val>
                                            <p:strVal val="#ppt_x"/>
                                          </p:val>
                                        </p:tav>
                                      </p:tavLst>
                                    </p:anim>
                                    <p:anim calcmode="lin" valueType="num">
                                      <p:cBhvr>
                                        <p:cTn id="140" dur="3000" fill="hold"/>
                                        <p:tgtEl>
                                          <p:spTgt spid="38"/>
                                        </p:tgtEl>
                                        <p:attrNameLst>
                                          <p:attrName>ppt_y</p:attrName>
                                        </p:attrNameLst>
                                      </p:cBhvr>
                                      <p:tavLst>
                                        <p:tav tm="0">
                                          <p:val>
                                            <p:strVal val="#ppt_y+#ppt_h/2"/>
                                          </p:val>
                                        </p:tav>
                                        <p:tav tm="100000">
                                          <p:val>
                                            <p:strVal val="#ppt_y"/>
                                          </p:val>
                                        </p:tav>
                                      </p:tavLst>
                                    </p:anim>
                                    <p:anim calcmode="lin" valueType="num">
                                      <p:cBhvr>
                                        <p:cTn id="141" dur="3000" fill="hold"/>
                                        <p:tgtEl>
                                          <p:spTgt spid="38"/>
                                        </p:tgtEl>
                                        <p:attrNameLst>
                                          <p:attrName>ppt_w</p:attrName>
                                        </p:attrNameLst>
                                      </p:cBhvr>
                                      <p:tavLst>
                                        <p:tav tm="0">
                                          <p:val>
                                            <p:strVal val="#ppt_w"/>
                                          </p:val>
                                        </p:tav>
                                        <p:tav tm="100000">
                                          <p:val>
                                            <p:strVal val="#ppt_w"/>
                                          </p:val>
                                        </p:tav>
                                      </p:tavLst>
                                    </p:anim>
                                    <p:anim calcmode="lin" valueType="num">
                                      <p:cBhvr>
                                        <p:cTn id="142" dur="3000" fill="hold"/>
                                        <p:tgtEl>
                                          <p:spTgt spid="38"/>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38"/>
                                        </p:tgtEl>
                                      </p:cBhvr>
                                      <p:by x="400000" y="100000"/>
                                    </p:animScale>
                                  </p:childTnLst>
                                </p:cTn>
                              </p:par>
                              <p:par>
                                <p:cTn id="145" presetID="2" presetClass="exit" presetSubtype="12" fill="hold" grpId="2" nodeType="withEffect">
                                  <p:stCondLst>
                                    <p:cond delay="0"/>
                                  </p:stCondLst>
                                  <p:childTnLst>
                                    <p:anim calcmode="lin" valueType="num">
                                      <p:cBhvr additive="base">
                                        <p:cTn id="146" dur="4000"/>
                                        <p:tgtEl>
                                          <p:spTgt spid="38"/>
                                        </p:tgtEl>
                                        <p:attrNameLst>
                                          <p:attrName>ppt_x</p:attrName>
                                        </p:attrNameLst>
                                      </p:cBhvr>
                                      <p:tavLst>
                                        <p:tav tm="0">
                                          <p:val>
                                            <p:strVal val="ppt_x"/>
                                          </p:val>
                                        </p:tav>
                                        <p:tav tm="100000">
                                          <p:val>
                                            <p:strVal val="0-ppt_w/2"/>
                                          </p:val>
                                        </p:tav>
                                      </p:tavLst>
                                    </p:anim>
                                    <p:anim calcmode="lin" valueType="num">
                                      <p:cBhvr additive="base">
                                        <p:cTn id="147" dur="4000"/>
                                        <p:tgtEl>
                                          <p:spTgt spid="38"/>
                                        </p:tgtEl>
                                        <p:attrNameLst>
                                          <p:attrName>ppt_y</p:attrName>
                                        </p:attrNameLst>
                                      </p:cBhvr>
                                      <p:tavLst>
                                        <p:tav tm="0">
                                          <p:val>
                                            <p:strVal val="ppt_y"/>
                                          </p:val>
                                        </p:tav>
                                        <p:tav tm="100000">
                                          <p:val>
                                            <p:strVal val="1+ppt_h/2"/>
                                          </p:val>
                                        </p:tav>
                                      </p:tavLst>
                                    </p:anim>
                                    <p:set>
                                      <p:cBhvr>
                                        <p:cTn id="148" dur="1" fill="hold">
                                          <p:stCondLst>
                                            <p:cond delay="3999"/>
                                          </p:stCondLst>
                                        </p:cTn>
                                        <p:tgtEl>
                                          <p:spTgt spid="38"/>
                                        </p:tgtEl>
                                        <p:attrNameLst>
                                          <p:attrName>style.visibility</p:attrName>
                                        </p:attrNameLst>
                                      </p:cBhvr>
                                      <p:to>
                                        <p:strVal val="hidden"/>
                                      </p:to>
                                    </p:set>
                                  </p:childTnLst>
                                </p:cTn>
                              </p:par>
                              <p:par>
                                <p:cTn id="149" presetID="17" presetClass="entr" presetSubtype="4" fill="hold" grpId="0" nodeType="withEffect">
                                  <p:stCondLst>
                                    <p:cond delay="0"/>
                                  </p:stCondLst>
                                  <p:childTnLst>
                                    <p:set>
                                      <p:cBhvr>
                                        <p:cTn id="150" dur="1" fill="hold">
                                          <p:stCondLst>
                                            <p:cond delay="0"/>
                                          </p:stCondLst>
                                        </p:cTn>
                                        <p:tgtEl>
                                          <p:spTgt spid="39"/>
                                        </p:tgtEl>
                                        <p:attrNameLst>
                                          <p:attrName>style.visibility</p:attrName>
                                        </p:attrNameLst>
                                      </p:cBhvr>
                                      <p:to>
                                        <p:strVal val="visible"/>
                                      </p:to>
                                    </p:set>
                                    <p:anim calcmode="lin" valueType="num">
                                      <p:cBhvr>
                                        <p:cTn id="151" dur="3000" fill="hold"/>
                                        <p:tgtEl>
                                          <p:spTgt spid="39"/>
                                        </p:tgtEl>
                                        <p:attrNameLst>
                                          <p:attrName>ppt_x</p:attrName>
                                        </p:attrNameLst>
                                      </p:cBhvr>
                                      <p:tavLst>
                                        <p:tav tm="0">
                                          <p:val>
                                            <p:strVal val="#ppt_x"/>
                                          </p:val>
                                        </p:tav>
                                        <p:tav tm="100000">
                                          <p:val>
                                            <p:strVal val="#ppt_x"/>
                                          </p:val>
                                        </p:tav>
                                      </p:tavLst>
                                    </p:anim>
                                    <p:anim calcmode="lin" valueType="num">
                                      <p:cBhvr>
                                        <p:cTn id="152" dur="3000" fill="hold"/>
                                        <p:tgtEl>
                                          <p:spTgt spid="39"/>
                                        </p:tgtEl>
                                        <p:attrNameLst>
                                          <p:attrName>ppt_y</p:attrName>
                                        </p:attrNameLst>
                                      </p:cBhvr>
                                      <p:tavLst>
                                        <p:tav tm="0">
                                          <p:val>
                                            <p:strVal val="#ppt_y+#ppt_h/2"/>
                                          </p:val>
                                        </p:tav>
                                        <p:tav tm="100000">
                                          <p:val>
                                            <p:strVal val="#ppt_y"/>
                                          </p:val>
                                        </p:tav>
                                      </p:tavLst>
                                    </p:anim>
                                    <p:anim calcmode="lin" valueType="num">
                                      <p:cBhvr>
                                        <p:cTn id="153" dur="3000" fill="hold"/>
                                        <p:tgtEl>
                                          <p:spTgt spid="39"/>
                                        </p:tgtEl>
                                        <p:attrNameLst>
                                          <p:attrName>ppt_w</p:attrName>
                                        </p:attrNameLst>
                                      </p:cBhvr>
                                      <p:tavLst>
                                        <p:tav tm="0">
                                          <p:val>
                                            <p:strVal val="#ppt_w"/>
                                          </p:val>
                                        </p:tav>
                                        <p:tav tm="100000">
                                          <p:val>
                                            <p:strVal val="#ppt_w"/>
                                          </p:val>
                                        </p:tav>
                                      </p:tavLst>
                                    </p:anim>
                                    <p:anim calcmode="lin" valueType="num">
                                      <p:cBhvr>
                                        <p:cTn id="154" dur="3000" fill="hold"/>
                                        <p:tgtEl>
                                          <p:spTgt spid="39"/>
                                        </p:tgtEl>
                                        <p:attrNameLst>
                                          <p:attrName>ppt_h</p:attrName>
                                        </p:attrNameLst>
                                      </p:cBhvr>
                                      <p:tavLst>
                                        <p:tav tm="0">
                                          <p:val>
                                            <p:fltVal val="0"/>
                                          </p:val>
                                        </p:tav>
                                        <p:tav tm="100000">
                                          <p:val>
                                            <p:strVal val="#ppt_h"/>
                                          </p:val>
                                        </p:tav>
                                      </p:tavLst>
                                    </p:anim>
                                  </p:childTnLst>
                                </p:cTn>
                              </p:par>
                              <p:par>
                                <p:cTn id="155" presetID="6" presetClass="emph" presetSubtype="0" fill="hold" grpId="1" nodeType="withEffect">
                                  <p:stCondLst>
                                    <p:cond delay="0"/>
                                  </p:stCondLst>
                                  <p:childTnLst>
                                    <p:animScale>
                                      <p:cBhvr>
                                        <p:cTn id="156" dur="3000" fill="hold"/>
                                        <p:tgtEl>
                                          <p:spTgt spid="39"/>
                                        </p:tgtEl>
                                      </p:cBhvr>
                                      <p:by x="400000" y="100000"/>
                                    </p:animScale>
                                  </p:childTnLst>
                                </p:cTn>
                              </p:par>
                              <p:par>
                                <p:cTn id="157" presetID="2" presetClass="exit" presetSubtype="12" fill="hold" grpId="2" nodeType="withEffect">
                                  <p:stCondLst>
                                    <p:cond delay="0"/>
                                  </p:stCondLst>
                                  <p:childTnLst>
                                    <p:anim calcmode="lin" valueType="num">
                                      <p:cBhvr additive="base">
                                        <p:cTn id="158" dur="4000"/>
                                        <p:tgtEl>
                                          <p:spTgt spid="39"/>
                                        </p:tgtEl>
                                        <p:attrNameLst>
                                          <p:attrName>ppt_x</p:attrName>
                                        </p:attrNameLst>
                                      </p:cBhvr>
                                      <p:tavLst>
                                        <p:tav tm="0">
                                          <p:val>
                                            <p:strVal val="ppt_x"/>
                                          </p:val>
                                        </p:tav>
                                        <p:tav tm="100000">
                                          <p:val>
                                            <p:strVal val="0-ppt_w/2"/>
                                          </p:val>
                                        </p:tav>
                                      </p:tavLst>
                                    </p:anim>
                                    <p:anim calcmode="lin" valueType="num">
                                      <p:cBhvr additive="base">
                                        <p:cTn id="159" dur="4000"/>
                                        <p:tgtEl>
                                          <p:spTgt spid="39"/>
                                        </p:tgtEl>
                                        <p:attrNameLst>
                                          <p:attrName>ppt_y</p:attrName>
                                        </p:attrNameLst>
                                      </p:cBhvr>
                                      <p:tavLst>
                                        <p:tav tm="0">
                                          <p:val>
                                            <p:strVal val="ppt_y"/>
                                          </p:val>
                                        </p:tav>
                                        <p:tav tm="100000">
                                          <p:val>
                                            <p:strVal val="1+ppt_h/2"/>
                                          </p:val>
                                        </p:tav>
                                      </p:tavLst>
                                    </p:anim>
                                    <p:set>
                                      <p:cBhvr>
                                        <p:cTn id="160" dur="1" fill="hold">
                                          <p:stCondLst>
                                            <p:cond delay="3999"/>
                                          </p:stCondLst>
                                        </p:cTn>
                                        <p:tgtEl>
                                          <p:spTgt spid="39"/>
                                        </p:tgtEl>
                                        <p:attrNameLst>
                                          <p:attrName>style.visibility</p:attrName>
                                        </p:attrNameLst>
                                      </p:cBhvr>
                                      <p:to>
                                        <p:strVal val="hidden"/>
                                      </p:to>
                                    </p:set>
                                  </p:childTnLst>
                                </p:cTn>
                              </p:par>
                              <p:par>
                                <p:cTn id="161" presetID="17" presetClass="entr" presetSubtype="4" fill="hold" grpId="0" nodeType="withEffect">
                                  <p:stCondLst>
                                    <p:cond delay="0"/>
                                  </p:stCondLst>
                                  <p:childTnLst>
                                    <p:set>
                                      <p:cBhvr>
                                        <p:cTn id="162" dur="1" fill="hold">
                                          <p:stCondLst>
                                            <p:cond delay="0"/>
                                          </p:stCondLst>
                                        </p:cTn>
                                        <p:tgtEl>
                                          <p:spTgt spid="40"/>
                                        </p:tgtEl>
                                        <p:attrNameLst>
                                          <p:attrName>style.visibility</p:attrName>
                                        </p:attrNameLst>
                                      </p:cBhvr>
                                      <p:to>
                                        <p:strVal val="visible"/>
                                      </p:to>
                                    </p:set>
                                    <p:anim calcmode="lin" valueType="num">
                                      <p:cBhvr>
                                        <p:cTn id="163" dur="3000" fill="hold"/>
                                        <p:tgtEl>
                                          <p:spTgt spid="40"/>
                                        </p:tgtEl>
                                        <p:attrNameLst>
                                          <p:attrName>ppt_x</p:attrName>
                                        </p:attrNameLst>
                                      </p:cBhvr>
                                      <p:tavLst>
                                        <p:tav tm="0">
                                          <p:val>
                                            <p:strVal val="#ppt_x"/>
                                          </p:val>
                                        </p:tav>
                                        <p:tav tm="100000">
                                          <p:val>
                                            <p:strVal val="#ppt_x"/>
                                          </p:val>
                                        </p:tav>
                                      </p:tavLst>
                                    </p:anim>
                                    <p:anim calcmode="lin" valueType="num">
                                      <p:cBhvr>
                                        <p:cTn id="164" dur="3000" fill="hold"/>
                                        <p:tgtEl>
                                          <p:spTgt spid="40"/>
                                        </p:tgtEl>
                                        <p:attrNameLst>
                                          <p:attrName>ppt_y</p:attrName>
                                        </p:attrNameLst>
                                      </p:cBhvr>
                                      <p:tavLst>
                                        <p:tav tm="0">
                                          <p:val>
                                            <p:strVal val="#ppt_y+#ppt_h/2"/>
                                          </p:val>
                                        </p:tav>
                                        <p:tav tm="100000">
                                          <p:val>
                                            <p:strVal val="#ppt_y"/>
                                          </p:val>
                                        </p:tav>
                                      </p:tavLst>
                                    </p:anim>
                                    <p:anim calcmode="lin" valueType="num">
                                      <p:cBhvr>
                                        <p:cTn id="165" dur="3000" fill="hold"/>
                                        <p:tgtEl>
                                          <p:spTgt spid="40"/>
                                        </p:tgtEl>
                                        <p:attrNameLst>
                                          <p:attrName>ppt_w</p:attrName>
                                        </p:attrNameLst>
                                      </p:cBhvr>
                                      <p:tavLst>
                                        <p:tav tm="0">
                                          <p:val>
                                            <p:strVal val="#ppt_w"/>
                                          </p:val>
                                        </p:tav>
                                        <p:tav tm="100000">
                                          <p:val>
                                            <p:strVal val="#ppt_w"/>
                                          </p:val>
                                        </p:tav>
                                      </p:tavLst>
                                    </p:anim>
                                    <p:anim calcmode="lin" valueType="num">
                                      <p:cBhvr>
                                        <p:cTn id="166" dur="3000" fill="hold"/>
                                        <p:tgtEl>
                                          <p:spTgt spid="40"/>
                                        </p:tgtEl>
                                        <p:attrNameLst>
                                          <p:attrName>ppt_h</p:attrName>
                                        </p:attrNameLst>
                                      </p:cBhvr>
                                      <p:tavLst>
                                        <p:tav tm="0">
                                          <p:val>
                                            <p:fltVal val="0"/>
                                          </p:val>
                                        </p:tav>
                                        <p:tav tm="100000">
                                          <p:val>
                                            <p:strVal val="#ppt_h"/>
                                          </p:val>
                                        </p:tav>
                                      </p:tavLst>
                                    </p:anim>
                                  </p:childTnLst>
                                </p:cTn>
                              </p:par>
                              <p:par>
                                <p:cTn id="167" presetID="6" presetClass="emph" presetSubtype="0" fill="hold" grpId="1" nodeType="withEffect">
                                  <p:stCondLst>
                                    <p:cond delay="0"/>
                                  </p:stCondLst>
                                  <p:childTnLst>
                                    <p:animScale>
                                      <p:cBhvr>
                                        <p:cTn id="168" dur="3000" fill="hold"/>
                                        <p:tgtEl>
                                          <p:spTgt spid="40"/>
                                        </p:tgtEl>
                                      </p:cBhvr>
                                      <p:by x="400000" y="100000"/>
                                    </p:animScale>
                                  </p:childTnLst>
                                </p:cTn>
                              </p:par>
                              <p:par>
                                <p:cTn id="169" presetID="2" presetClass="exit" presetSubtype="12" fill="hold" grpId="2" nodeType="withEffect">
                                  <p:stCondLst>
                                    <p:cond delay="0"/>
                                  </p:stCondLst>
                                  <p:childTnLst>
                                    <p:anim calcmode="lin" valueType="num">
                                      <p:cBhvr additive="base">
                                        <p:cTn id="170" dur="4000"/>
                                        <p:tgtEl>
                                          <p:spTgt spid="40"/>
                                        </p:tgtEl>
                                        <p:attrNameLst>
                                          <p:attrName>ppt_x</p:attrName>
                                        </p:attrNameLst>
                                      </p:cBhvr>
                                      <p:tavLst>
                                        <p:tav tm="0">
                                          <p:val>
                                            <p:strVal val="ppt_x"/>
                                          </p:val>
                                        </p:tav>
                                        <p:tav tm="100000">
                                          <p:val>
                                            <p:strVal val="0-ppt_w/2"/>
                                          </p:val>
                                        </p:tav>
                                      </p:tavLst>
                                    </p:anim>
                                    <p:anim calcmode="lin" valueType="num">
                                      <p:cBhvr additive="base">
                                        <p:cTn id="171" dur="4000"/>
                                        <p:tgtEl>
                                          <p:spTgt spid="40"/>
                                        </p:tgtEl>
                                        <p:attrNameLst>
                                          <p:attrName>ppt_y</p:attrName>
                                        </p:attrNameLst>
                                      </p:cBhvr>
                                      <p:tavLst>
                                        <p:tav tm="0">
                                          <p:val>
                                            <p:strVal val="ppt_y"/>
                                          </p:val>
                                        </p:tav>
                                        <p:tav tm="100000">
                                          <p:val>
                                            <p:strVal val="1+ppt_h/2"/>
                                          </p:val>
                                        </p:tav>
                                      </p:tavLst>
                                    </p:anim>
                                    <p:set>
                                      <p:cBhvr>
                                        <p:cTn id="172" dur="1" fill="hold">
                                          <p:stCondLst>
                                            <p:cond delay="3999"/>
                                          </p:stCondLst>
                                        </p:cTn>
                                        <p:tgtEl>
                                          <p:spTgt spid="40"/>
                                        </p:tgtEl>
                                        <p:attrNameLst>
                                          <p:attrName>style.visibility</p:attrName>
                                        </p:attrNameLst>
                                      </p:cBhvr>
                                      <p:to>
                                        <p:strVal val="hidden"/>
                                      </p:to>
                                    </p:set>
                                  </p:childTnLst>
                                </p:cTn>
                              </p:par>
                              <p:par>
                                <p:cTn id="173" presetID="17" presetClass="entr" presetSubtype="4" fill="hold" grpId="0" nodeType="withEffect">
                                  <p:stCondLst>
                                    <p:cond delay="0"/>
                                  </p:stCondLst>
                                  <p:childTnLst>
                                    <p:set>
                                      <p:cBhvr>
                                        <p:cTn id="174" dur="1" fill="hold">
                                          <p:stCondLst>
                                            <p:cond delay="0"/>
                                          </p:stCondLst>
                                        </p:cTn>
                                        <p:tgtEl>
                                          <p:spTgt spid="41"/>
                                        </p:tgtEl>
                                        <p:attrNameLst>
                                          <p:attrName>style.visibility</p:attrName>
                                        </p:attrNameLst>
                                      </p:cBhvr>
                                      <p:to>
                                        <p:strVal val="visible"/>
                                      </p:to>
                                    </p:set>
                                    <p:anim calcmode="lin" valueType="num">
                                      <p:cBhvr>
                                        <p:cTn id="175" dur="3000" fill="hold"/>
                                        <p:tgtEl>
                                          <p:spTgt spid="41"/>
                                        </p:tgtEl>
                                        <p:attrNameLst>
                                          <p:attrName>ppt_x</p:attrName>
                                        </p:attrNameLst>
                                      </p:cBhvr>
                                      <p:tavLst>
                                        <p:tav tm="0">
                                          <p:val>
                                            <p:strVal val="#ppt_x"/>
                                          </p:val>
                                        </p:tav>
                                        <p:tav tm="100000">
                                          <p:val>
                                            <p:strVal val="#ppt_x"/>
                                          </p:val>
                                        </p:tav>
                                      </p:tavLst>
                                    </p:anim>
                                    <p:anim calcmode="lin" valueType="num">
                                      <p:cBhvr>
                                        <p:cTn id="176" dur="3000" fill="hold"/>
                                        <p:tgtEl>
                                          <p:spTgt spid="41"/>
                                        </p:tgtEl>
                                        <p:attrNameLst>
                                          <p:attrName>ppt_y</p:attrName>
                                        </p:attrNameLst>
                                      </p:cBhvr>
                                      <p:tavLst>
                                        <p:tav tm="0">
                                          <p:val>
                                            <p:strVal val="#ppt_y+#ppt_h/2"/>
                                          </p:val>
                                        </p:tav>
                                        <p:tav tm="100000">
                                          <p:val>
                                            <p:strVal val="#ppt_y"/>
                                          </p:val>
                                        </p:tav>
                                      </p:tavLst>
                                    </p:anim>
                                    <p:anim calcmode="lin" valueType="num">
                                      <p:cBhvr>
                                        <p:cTn id="177" dur="3000" fill="hold"/>
                                        <p:tgtEl>
                                          <p:spTgt spid="41"/>
                                        </p:tgtEl>
                                        <p:attrNameLst>
                                          <p:attrName>ppt_w</p:attrName>
                                        </p:attrNameLst>
                                      </p:cBhvr>
                                      <p:tavLst>
                                        <p:tav tm="0">
                                          <p:val>
                                            <p:strVal val="#ppt_w"/>
                                          </p:val>
                                        </p:tav>
                                        <p:tav tm="100000">
                                          <p:val>
                                            <p:strVal val="#ppt_w"/>
                                          </p:val>
                                        </p:tav>
                                      </p:tavLst>
                                    </p:anim>
                                    <p:anim calcmode="lin" valueType="num">
                                      <p:cBhvr>
                                        <p:cTn id="178" dur="3000" fill="hold"/>
                                        <p:tgtEl>
                                          <p:spTgt spid="41"/>
                                        </p:tgtEl>
                                        <p:attrNameLst>
                                          <p:attrName>ppt_h</p:attrName>
                                        </p:attrNameLst>
                                      </p:cBhvr>
                                      <p:tavLst>
                                        <p:tav tm="0">
                                          <p:val>
                                            <p:fltVal val="0"/>
                                          </p:val>
                                        </p:tav>
                                        <p:tav tm="100000">
                                          <p:val>
                                            <p:strVal val="#ppt_h"/>
                                          </p:val>
                                        </p:tav>
                                      </p:tavLst>
                                    </p:anim>
                                  </p:childTnLst>
                                </p:cTn>
                              </p:par>
                              <p:par>
                                <p:cTn id="179" presetID="6" presetClass="emph" presetSubtype="0" fill="hold" grpId="1" nodeType="withEffect">
                                  <p:stCondLst>
                                    <p:cond delay="0"/>
                                  </p:stCondLst>
                                  <p:childTnLst>
                                    <p:animScale>
                                      <p:cBhvr>
                                        <p:cTn id="180" dur="3000" fill="hold"/>
                                        <p:tgtEl>
                                          <p:spTgt spid="41"/>
                                        </p:tgtEl>
                                      </p:cBhvr>
                                      <p:by x="400000" y="100000"/>
                                    </p:animScale>
                                  </p:childTnLst>
                                </p:cTn>
                              </p:par>
                              <p:par>
                                <p:cTn id="181" presetID="2" presetClass="exit" presetSubtype="12" fill="hold" grpId="2" nodeType="withEffect">
                                  <p:stCondLst>
                                    <p:cond delay="0"/>
                                  </p:stCondLst>
                                  <p:childTnLst>
                                    <p:anim calcmode="lin" valueType="num">
                                      <p:cBhvr additive="base">
                                        <p:cTn id="182" dur="4000"/>
                                        <p:tgtEl>
                                          <p:spTgt spid="41"/>
                                        </p:tgtEl>
                                        <p:attrNameLst>
                                          <p:attrName>ppt_x</p:attrName>
                                        </p:attrNameLst>
                                      </p:cBhvr>
                                      <p:tavLst>
                                        <p:tav tm="0">
                                          <p:val>
                                            <p:strVal val="ppt_x"/>
                                          </p:val>
                                        </p:tav>
                                        <p:tav tm="100000">
                                          <p:val>
                                            <p:strVal val="0-ppt_w/2"/>
                                          </p:val>
                                        </p:tav>
                                      </p:tavLst>
                                    </p:anim>
                                    <p:anim calcmode="lin" valueType="num">
                                      <p:cBhvr additive="base">
                                        <p:cTn id="183" dur="4000"/>
                                        <p:tgtEl>
                                          <p:spTgt spid="41"/>
                                        </p:tgtEl>
                                        <p:attrNameLst>
                                          <p:attrName>ppt_y</p:attrName>
                                        </p:attrNameLst>
                                      </p:cBhvr>
                                      <p:tavLst>
                                        <p:tav tm="0">
                                          <p:val>
                                            <p:strVal val="ppt_y"/>
                                          </p:val>
                                        </p:tav>
                                        <p:tav tm="100000">
                                          <p:val>
                                            <p:strVal val="1+ppt_h/2"/>
                                          </p:val>
                                        </p:tav>
                                      </p:tavLst>
                                    </p:anim>
                                    <p:set>
                                      <p:cBhvr>
                                        <p:cTn id="184" dur="1" fill="hold">
                                          <p:stCondLst>
                                            <p:cond delay="3999"/>
                                          </p:stCondLst>
                                        </p:cTn>
                                        <p:tgtEl>
                                          <p:spTgt spid="41"/>
                                        </p:tgtEl>
                                        <p:attrNameLst>
                                          <p:attrName>style.visibility</p:attrName>
                                        </p:attrNameLst>
                                      </p:cBhvr>
                                      <p:to>
                                        <p:strVal val="hidden"/>
                                      </p:to>
                                    </p:set>
                                  </p:childTnLst>
                                </p:cTn>
                              </p:par>
                              <p:par>
                                <p:cTn id="185" presetID="17" presetClass="entr" presetSubtype="4" fill="hold" grpId="0" nodeType="withEffect">
                                  <p:stCondLst>
                                    <p:cond delay="0"/>
                                  </p:stCondLst>
                                  <p:childTnLst>
                                    <p:set>
                                      <p:cBhvr>
                                        <p:cTn id="186" dur="1" fill="hold">
                                          <p:stCondLst>
                                            <p:cond delay="0"/>
                                          </p:stCondLst>
                                        </p:cTn>
                                        <p:tgtEl>
                                          <p:spTgt spid="42"/>
                                        </p:tgtEl>
                                        <p:attrNameLst>
                                          <p:attrName>style.visibility</p:attrName>
                                        </p:attrNameLst>
                                      </p:cBhvr>
                                      <p:to>
                                        <p:strVal val="visible"/>
                                      </p:to>
                                    </p:set>
                                    <p:anim calcmode="lin" valueType="num">
                                      <p:cBhvr>
                                        <p:cTn id="187" dur="3000" fill="hold"/>
                                        <p:tgtEl>
                                          <p:spTgt spid="42"/>
                                        </p:tgtEl>
                                        <p:attrNameLst>
                                          <p:attrName>ppt_x</p:attrName>
                                        </p:attrNameLst>
                                      </p:cBhvr>
                                      <p:tavLst>
                                        <p:tav tm="0">
                                          <p:val>
                                            <p:strVal val="#ppt_x"/>
                                          </p:val>
                                        </p:tav>
                                        <p:tav tm="100000">
                                          <p:val>
                                            <p:strVal val="#ppt_x"/>
                                          </p:val>
                                        </p:tav>
                                      </p:tavLst>
                                    </p:anim>
                                    <p:anim calcmode="lin" valueType="num">
                                      <p:cBhvr>
                                        <p:cTn id="188" dur="3000" fill="hold"/>
                                        <p:tgtEl>
                                          <p:spTgt spid="42"/>
                                        </p:tgtEl>
                                        <p:attrNameLst>
                                          <p:attrName>ppt_y</p:attrName>
                                        </p:attrNameLst>
                                      </p:cBhvr>
                                      <p:tavLst>
                                        <p:tav tm="0">
                                          <p:val>
                                            <p:strVal val="#ppt_y+#ppt_h/2"/>
                                          </p:val>
                                        </p:tav>
                                        <p:tav tm="100000">
                                          <p:val>
                                            <p:strVal val="#ppt_y"/>
                                          </p:val>
                                        </p:tav>
                                      </p:tavLst>
                                    </p:anim>
                                    <p:anim calcmode="lin" valueType="num">
                                      <p:cBhvr>
                                        <p:cTn id="189" dur="3000" fill="hold"/>
                                        <p:tgtEl>
                                          <p:spTgt spid="42"/>
                                        </p:tgtEl>
                                        <p:attrNameLst>
                                          <p:attrName>ppt_w</p:attrName>
                                        </p:attrNameLst>
                                      </p:cBhvr>
                                      <p:tavLst>
                                        <p:tav tm="0">
                                          <p:val>
                                            <p:strVal val="#ppt_w"/>
                                          </p:val>
                                        </p:tav>
                                        <p:tav tm="100000">
                                          <p:val>
                                            <p:strVal val="#ppt_w"/>
                                          </p:val>
                                        </p:tav>
                                      </p:tavLst>
                                    </p:anim>
                                    <p:anim calcmode="lin" valueType="num">
                                      <p:cBhvr>
                                        <p:cTn id="190" dur="3000" fill="hold"/>
                                        <p:tgtEl>
                                          <p:spTgt spid="42"/>
                                        </p:tgtEl>
                                        <p:attrNameLst>
                                          <p:attrName>ppt_h</p:attrName>
                                        </p:attrNameLst>
                                      </p:cBhvr>
                                      <p:tavLst>
                                        <p:tav tm="0">
                                          <p:val>
                                            <p:fltVal val="0"/>
                                          </p:val>
                                        </p:tav>
                                        <p:tav tm="100000">
                                          <p:val>
                                            <p:strVal val="#ppt_h"/>
                                          </p:val>
                                        </p:tav>
                                      </p:tavLst>
                                    </p:anim>
                                  </p:childTnLst>
                                </p:cTn>
                              </p:par>
                              <p:par>
                                <p:cTn id="191" presetID="6" presetClass="emph" presetSubtype="0" fill="hold" grpId="1" nodeType="withEffect">
                                  <p:stCondLst>
                                    <p:cond delay="0"/>
                                  </p:stCondLst>
                                  <p:childTnLst>
                                    <p:animScale>
                                      <p:cBhvr>
                                        <p:cTn id="192" dur="3000" fill="hold"/>
                                        <p:tgtEl>
                                          <p:spTgt spid="42"/>
                                        </p:tgtEl>
                                      </p:cBhvr>
                                      <p:by x="400000" y="100000"/>
                                    </p:animScale>
                                  </p:childTnLst>
                                </p:cTn>
                              </p:par>
                              <p:par>
                                <p:cTn id="193" presetID="2" presetClass="exit" presetSubtype="12" fill="hold" grpId="2" nodeType="withEffect">
                                  <p:stCondLst>
                                    <p:cond delay="0"/>
                                  </p:stCondLst>
                                  <p:childTnLst>
                                    <p:anim calcmode="lin" valueType="num">
                                      <p:cBhvr additive="base">
                                        <p:cTn id="194" dur="4000"/>
                                        <p:tgtEl>
                                          <p:spTgt spid="42"/>
                                        </p:tgtEl>
                                        <p:attrNameLst>
                                          <p:attrName>ppt_x</p:attrName>
                                        </p:attrNameLst>
                                      </p:cBhvr>
                                      <p:tavLst>
                                        <p:tav tm="0">
                                          <p:val>
                                            <p:strVal val="ppt_x"/>
                                          </p:val>
                                        </p:tav>
                                        <p:tav tm="100000">
                                          <p:val>
                                            <p:strVal val="0-ppt_w/2"/>
                                          </p:val>
                                        </p:tav>
                                      </p:tavLst>
                                    </p:anim>
                                    <p:anim calcmode="lin" valueType="num">
                                      <p:cBhvr additive="base">
                                        <p:cTn id="195" dur="4000"/>
                                        <p:tgtEl>
                                          <p:spTgt spid="42"/>
                                        </p:tgtEl>
                                        <p:attrNameLst>
                                          <p:attrName>ppt_y</p:attrName>
                                        </p:attrNameLst>
                                      </p:cBhvr>
                                      <p:tavLst>
                                        <p:tav tm="0">
                                          <p:val>
                                            <p:strVal val="ppt_y"/>
                                          </p:val>
                                        </p:tav>
                                        <p:tav tm="100000">
                                          <p:val>
                                            <p:strVal val="1+ppt_h/2"/>
                                          </p:val>
                                        </p:tav>
                                      </p:tavLst>
                                    </p:anim>
                                    <p:set>
                                      <p:cBhvr>
                                        <p:cTn id="196" dur="1" fill="hold">
                                          <p:stCondLst>
                                            <p:cond delay="3999"/>
                                          </p:stCondLst>
                                        </p:cTn>
                                        <p:tgtEl>
                                          <p:spTgt spid="42"/>
                                        </p:tgtEl>
                                        <p:attrNameLst>
                                          <p:attrName>style.visibility</p:attrName>
                                        </p:attrNameLst>
                                      </p:cBhvr>
                                      <p:to>
                                        <p:strVal val="hidden"/>
                                      </p:to>
                                    </p:set>
                                  </p:childTnLst>
                                </p:cTn>
                              </p:par>
                              <p:par>
                                <p:cTn id="197" presetID="17" presetClass="entr" presetSubtype="4" fill="hold" grpId="0" nodeType="withEffect">
                                  <p:stCondLst>
                                    <p:cond delay="0"/>
                                  </p:stCondLst>
                                  <p:childTnLst>
                                    <p:set>
                                      <p:cBhvr>
                                        <p:cTn id="198" dur="1" fill="hold">
                                          <p:stCondLst>
                                            <p:cond delay="0"/>
                                          </p:stCondLst>
                                        </p:cTn>
                                        <p:tgtEl>
                                          <p:spTgt spid="43"/>
                                        </p:tgtEl>
                                        <p:attrNameLst>
                                          <p:attrName>style.visibility</p:attrName>
                                        </p:attrNameLst>
                                      </p:cBhvr>
                                      <p:to>
                                        <p:strVal val="visible"/>
                                      </p:to>
                                    </p:set>
                                    <p:anim calcmode="lin" valueType="num">
                                      <p:cBhvr>
                                        <p:cTn id="199" dur="3000" fill="hold"/>
                                        <p:tgtEl>
                                          <p:spTgt spid="43"/>
                                        </p:tgtEl>
                                        <p:attrNameLst>
                                          <p:attrName>ppt_x</p:attrName>
                                        </p:attrNameLst>
                                      </p:cBhvr>
                                      <p:tavLst>
                                        <p:tav tm="0">
                                          <p:val>
                                            <p:strVal val="#ppt_x"/>
                                          </p:val>
                                        </p:tav>
                                        <p:tav tm="100000">
                                          <p:val>
                                            <p:strVal val="#ppt_x"/>
                                          </p:val>
                                        </p:tav>
                                      </p:tavLst>
                                    </p:anim>
                                    <p:anim calcmode="lin" valueType="num">
                                      <p:cBhvr>
                                        <p:cTn id="200" dur="3000" fill="hold"/>
                                        <p:tgtEl>
                                          <p:spTgt spid="43"/>
                                        </p:tgtEl>
                                        <p:attrNameLst>
                                          <p:attrName>ppt_y</p:attrName>
                                        </p:attrNameLst>
                                      </p:cBhvr>
                                      <p:tavLst>
                                        <p:tav tm="0">
                                          <p:val>
                                            <p:strVal val="#ppt_y+#ppt_h/2"/>
                                          </p:val>
                                        </p:tav>
                                        <p:tav tm="100000">
                                          <p:val>
                                            <p:strVal val="#ppt_y"/>
                                          </p:val>
                                        </p:tav>
                                      </p:tavLst>
                                    </p:anim>
                                    <p:anim calcmode="lin" valueType="num">
                                      <p:cBhvr>
                                        <p:cTn id="201" dur="3000" fill="hold"/>
                                        <p:tgtEl>
                                          <p:spTgt spid="43"/>
                                        </p:tgtEl>
                                        <p:attrNameLst>
                                          <p:attrName>ppt_w</p:attrName>
                                        </p:attrNameLst>
                                      </p:cBhvr>
                                      <p:tavLst>
                                        <p:tav tm="0">
                                          <p:val>
                                            <p:strVal val="#ppt_w"/>
                                          </p:val>
                                        </p:tav>
                                        <p:tav tm="100000">
                                          <p:val>
                                            <p:strVal val="#ppt_w"/>
                                          </p:val>
                                        </p:tav>
                                      </p:tavLst>
                                    </p:anim>
                                    <p:anim calcmode="lin" valueType="num">
                                      <p:cBhvr>
                                        <p:cTn id="202" dur="3000" fill="hold"/>
                                        <p:tgtEl>
                                          <p:spTgt spid="43"/>
                                        </p:tgtEl>
                                        <p:attrNameLst>
                                          <p:attrName>ppt_h</p:attrName>
                                        </p:attrNameLst>
                                      </p:cBhvr>
                                      <p:tavLst>
                                        <p:tav tm="0">
                                          <p:val>
                                            <p:fltVal val="0"/>
                                          </p:val>
                                        </p:tav>
                                        <p:tav tm="100000">
                                          <p:val>
                                            <p:strVal val="#ppt_h"/>
                                          </p:val>
                                        </p:tav>
                                      </p:tavLst>
                                    </p:anim>
                                  </p:childTnLst>
                                </p:cTn>
                              </p:par>
                              <p:par>
                                <p:cTn id="203" presetID="6" presetClass="emph" presetSubtype="0" fill="hold" grpId="1" nodeType="withEffect">
                                  <p:stCondLst>
                                    <p:cond delay="0"/>
                                  </p:stCondLst>
                                  <p:childTnLst>
                                    <p:animScale>
                                      <p:cBhvr>
                                        <p:cTn id="204" dur="3000" fill="hold"/>
                                        <p:tgtEl>
                                          <p:spTgt spid="43"/>
                                        </p:tgtEl>
                                      </p:cBhvr>
                                      <p:by x="400000" y="100000"/>
                                    </p:animScale>
                                  </p:childTnLst>
                                </p:cTn>
                              </p:par>
                              <p:par>
                                <p:cTn id="205" presetID="2" presetClass="exit" presetSubtype="12" fill="hold" grpId="2" nodeType="withEffect">
                                  <p:stCondLst>
                                    <p:cond delay="0"/>
                                  </p:stCondLst>
                                  <p:childTnLst>
                                    <p:anim calcmode="lin" valueType="num">
                                      <p:cBhvr additive="base">
                                        <p:cTn id="206" dur="4000"/>
                                        <p:tgtEl>
                                          <p:spTgt spid="43"/>
                                        </p:tgtEl>
                                        <p:attrNameLst>
                                          <p:attrName>ppt_x</p:attrName>
                                        </p:attrNameLst>
                                      </p:cBhvr>
                                      <p:tavLst>
                                        <p:tav tm="0">
                                          <p:val>
                                            <p:strVal val="ppt_x"/>
                                          </p:val>
                                        </p:tav>
                                        <p:tav tm="100000">
                                          <p:val>
                                            <p:strVal val="0-ppt_w/2"/>
                                          </p:val>
                                        </p:tav>
                                      </p:tavLst>
                                    </p:anim>
                                    <p:anim calcmode="lin" valueType="num">
                                      <p:cBhvr additive="base">
                                        <p:cTn id="207" dur="4000"/>
                                        <p:tgtEl>
                                          <p:spTgt spid="43"/>
                                        </p:tgtEl>
                                        <p:attrNameLst>
                                          <p:attrName>ppt_y</p:attrName>
                                        </p:attrNameLst>
                                      </p:cBhvr>
                                      <p:tavLst>
                                        <p:tav tm="0">
                                          <p:val>
                                            <p:strVal val="ppt_y"/>
                                          </p:val>
                                        </p:tav>
                                        <p:tav tm="100000">
                                          <p:val>
                                            <p:strVal val="1+ppt_h/2"/>
                                          </p:val>
                                        </p:tav>
                                      </p:tavLst>
                                    </p:anim>
                                    <p:set>
                                      <p:cBhvr>
                                        <p:cTn id="208" dur="1" fill="hold">
                                          <p:stCondLst>
                                            <p:cond delay="3999"/>
                                          </p:stCondLst>
                                        </p:cTn>
                                        <p:tgtEl>
                                          <p:spTgt spid="43"/>
                                        </p:tgtEl>
                                        <p:attrNameLst>
                                          <p:attrName>style.visibility</p:attrName>
                                        </p:attrNameLst>
                                      </p:cBhvr>
                                      <p:to>
                                        <p:strVal val="hidden"/>
                                      </p:to>
                                    </p:set>
                                  </p:childTnLst>
                                </p:cTn>
                              </p:par>
                              <p:par>
                                <p:cTn id="209" presetID="17" presetClass="entr" presetSubtype="4" fill="hold" grpId="0" nodeType="withEffect">
                                  <p:stCondLst>
                                    <p:cond delay="0"/>
                                  </p:stCondLst>
                                  <p:childTnLst>
                                    <p:set>
                                      <p:cBhvr>
                                        <p:cTn id="210" dur="1" fill="hold">
                                          <p:stCondLst>
                                            <p:cond delay="0"/>
                                          </p:stCondLst>
                                        </p:cTn>
                                        <p:tgtEl>
                                          <p:spTgt spid="44"/>
                                        </p:tgtEl>
                                        <p:attrNameLst>
                                          <p:attrName>style.visibility</p:attrName>
                                        </p:attrNameLst>
                                      </p:cBhvr>
                                      <p:to>
                                        <p:strVal val="visible"/>
                                      </p:to>
                                    </p:set>
                                    <p:anim calcmode="lin" valueType="num">
                                      <p:cBhvr>
                                        <p:cTn id="211" dur="3000" fill="hold"/>
                                        <p:tgtEl>
                                          <p:spTgt spid="44"/>
                                        </p:tgtEl>
                                        <p:attrNameLst>
                                          <p:attrName>ppt_x</p:attrName>
                                        </p:attrNameLst>
                                      </p:cBhvr>
                                      <p:tavLst>
                                        <p:tav tm="0">
                                          <p:val>
                                            <p:strVal val="#ppt_x"/>
                                          </p:val>
                                        </p:tav>
                                        <p:tav tm="100000">
                                          <p:val>
                                            <p:strVal val="#ppt_x"/>
                                          </p:val>
                                        </p:tav>
                                      </p:tavLst>
                                    </p:anim>
                                    <p:anim calcmode="lin" valueType="num">
                                      <p:cBhvr>
                                        <p:cTn id="212" dur="3000" fill="hold"/>
                                        <p:tgtEl>
                                          <p:spTgt spid="44"/>
                                        </p:tgtEl>
                                        <p:attrNameLst>
                                          <p:attrName>ppt_y</p:attrName>
                                        </p:attrNameLst>
                                      </p:cBhvr>
                                      <p:tavLst>
                                        <p:tav tm="0">
                                          <p:val>
                                            <p:strVal val="#ppt_y+#ppt_h/2"/>
                                          </p:val>
                                        </p:tav>
                                        <p:tav tm="100000">
                                          <p:val>
                                            <p:strVal val="#ppt_y"/>
                                          </p:val>
                                        </p:tav>
                                      </p:tavLst>
                                    </p:anim>
                                    <p:anim calcmode="lin" valueType="num">
                                      <p:cBhvr>
                                        <p:cTn id="213" dur="3000" fill="hold"/>
                                        <p:tgtEl>
                                          <p:spTgt spid="44"/>
                                        </p:tgtEl>
                                        <p:attrNameLst>
                                          <p:attrName>ppt_w</p:attrName>
                                        </p:attrNameLst>
                                      </p:cBhvr>
                                      <p:tavLst>
                                        <p:tav tm="0">
                                          <p:val>
                                            <p:strVal val="#ppt_w"/>
                                          </p:val>
                                        </p:tav>
                                        <p:tav tm="100000">
                                          <p:val>
                                            <p:strVal val="#ppt_w"/>
                                          </p:val>
                                        </p:tav>
                                      </p:tavLst>
                                    </p:anim>
                                    <p:anim calcmode="lin" valueType="num">
                                      <p:cBhvr>
                                        <p:cTn id="214" dur="3000" fill="hold"/>
                                        <p:tgtEl>
                                          <p:spTgt spid="44"/>
                                        </p:tgtEl>
                                        <p:attrNameLst>
                                          <p:attrName>ppt_h</p:attrName>
                                        </p:attrNameLst>
                                      </p:cBhvr>
                                      <p:tavLst>
                                        <p:tav tm="0">
                                          <p:val>
                                            <p:fltVal val="0"/>
                                          </p:val>
                                        </p:tav>
                                        <p:tav tm="100000">
                                          <p:val>
                                            <p:strVal val="#ppt_h"/>
                                          </p:val>
                                        </p:tav>
                                      </p:tavLst>
                                    </p:anim>
                                  </p:childTnLst>
                                </p:cTn>
                              </p:par>
                              <p:par>
                                <p:cTn id="215" presetID="6" presetClass="emph" presetSubtype="0" fill="hold" grpId="1" nodeType="withEffect">
                                  <p:stCondLst>
                                    <p:cond delay="0"/>
                                  </p:stCondLst>
                                  <p:childTnLst>
                                    <p:animScale>
                                      <p:cBhvr>
                                        <p:cTn id="216" dur="3000" fill="hold"/>
                                        <p:tgtEl>
                                          <p:spTgt spid="44"/>
                                        </p:tgtEl>
                                      </p:cBhvr>
                                      <p:by x="400000" y="100000"/>
                                    </p:animScale>
                                  </p:childTnLst>
                                </p:cTn>
                              </p:par>
                              <p:par>
                                <p:cTn id="217" presetID="2" presetClass="exit" presetSubtype="12" fill="hold" grpId="2" nodeType="withEffect">
                                  <p:stCondLst>
                                    <p:cond delay="0"/>
                                  </p:stCondLst>
                                  <p:childTnLst>
                                    <p:anim calcmode="lin" valueType="num">
                                      <p:cBhvr additive="base">
                                        <p:cTn id="218" dur="4000"/>
                                        <p:tgtEl>
                                          <p:spTgt spid="44"/>
                                        </p:tgtEl>
                                        <p:attrNameLst>
                                          <p:attrName>ppt_x</p:attrName>
                                        </p:attrNameLst>
                                      </p:cBhvr>
                                      <p:tavLst>
                                        <p:tav tm="0">
                                          <p:val>
                                            <p:strVal val="ppt_x"/>
                                          </p:val>
                                        </p:tav>
                                        <p:tav tm="100000">
                                          <p:val>
                                            <p:strVal val="0-ppt_w/2"/>
                                          </p:val>
                                        </p:tav>
                                      </p:tavLst>
                                    </p:anim>
                                    <p:anim calcmode="lin" valueType="num">
                                      <p:cBhvr additive="base">
                                        <p:cTn id="219" dur="4000"/>
                                        <p:tgtEl>
                                          <p:spTgt spid="44"/>
                                        </p:tgtEl>
                                        <p:attrNameLst>
                                          <p:attrName>ppt_y</p:attrName>
                                        </p:attrNameLst>
                                      </p:cBhvr>
                                      <p:tavLst>
                                        <p:tav tm="0">
                                          <p:val>
                                            <p:strVal val="ppt_y"/>
                                          </p:val>
                                        </p:tav>
                                        <p:tav tm="100000">
                                          <p:val>
                                            <p:strVal val="1+ppt_h/2"/>
                                          </p:val>
                                        </p:tav>
                                      </p:tavLst>
                                    </p:anim>
                                    <p:set>
                                      <p:cBhvr>
                                        <p:cTn id="220" dur="1" fill="hold">
                                          <p:stCondLst>
                                            <p:cond delay="3999"/>
                                          </p:stCondLst>
                                        </p:cTn>
                                        <p:tgtEl>
                                          <p:spTgt spid="44"/>
                                        </p:tgtEl>
                                        <p:attrNameLst>
                                          <p:attrName>style.visibility</p:attrName>
                                        </p:attrNameLst>
                                      </p:cBhvr>
                                      <p:to>
                                        <p:strVal val="hidden"/>
                                      </p:to>
                                    </p:set>
                                  </p:childTnLst>
                                </p:cTn>
                              </p:par>
                              <p:par>
                                <p:cTn id="221" presetID="17" presetClass="entr" presetSubtype="4" fill="hold" grpId="0" nodeType="withEffect">
                                  <p:stCondLst>
                                    <p:cond delay="0"/>
                                  </p:stCondLst>
                                  <p:childTnLst>
                                    <p:set>
                                      <p:cBhvr>
                                        <p:cTn id="222" dur="1" fill="hold">
                                          <p:stCondLst>
                                            <p:cond delay="0"/>
                                          </p:stCondLst>
                                        </p:cTn>
                                        <p:tgtEl>
                                          <p:spTgt spid="45"/>
                                        </p:tgtEl>
                                        <p:attrNameLst>
                                          <p:attrName>style.visibility</p:attrName>
                                        </p:attrNameLst>
                                      </p:cBhvr>
                                      <p:to>
                                        <p:strVal val="visible"/>
                                      </p:to>
                                    </p:set>
                                    <p:anim calcmode="lin" valueType="num">
                                      <p:cBhvr>
                                        <p:cTn id="223" dur="3000" fill="hold"/>
                                        <p:tgtEl>
                                          <p:spTgt spid="45"/>
                                        </p:tgtEl>
                                        <p:attrNameLst>
                                          <p:attrName>ppt_x</p:attrName>
                                        </p:attrNameLst>
                                      </p:cBhvr>
                                      <p:tavLst>
                                        <p:tav tm="0">
                                          <p:val>
                                            <p:strVal val="#ppt_x"/>
                                          </p:val>
                                        </p:tav>
                                        <p:tav tm="100000">
                                          <p:val>
                                            <p:strVal val="#ppt_x"/>
                                          </p:val>
                                        </p:tav>
                                      </p:tavLst>
                                    </p:anim>
                                    <p:anim calcmode="lin" valueType="num">
                                      <p:cBhvr>
                                        <p:cTn id="224" dur="3000" fill="hold"/>
                                        <p:tgtEl>
                                          <p:spTgt spid="45"/>
                                        </p:tgtEl>
                                        <p:attrNameLst>
                                          <p:attrName>ppt_y</p:attrName>
                                        </p:attrNameLst>
                                      </p:cBhvr>
                                      <p:tavLst>
                                        <p:tav tm="0">
                                          <p:val>
                                            <p:strVal val="#ppt_y+#ppt_h/2"/>
                                          </p:val>
                                        </p:tav>
                                        <p:tav tm="100000">
                                          <p:val>
                                            <p:strVal val="#ppt_y"/>
                                          </p:val>
                                        </p:tav>
                                      </p:tavLst>
                                    </p:anim>
                                    <p:anim calcmode="lin" valueType="num">
                                      <p:cBhvr>
                                        <p:cTn id="225" dur="3000" fill="hold"/>
                                        <p:tgtEl>
                                          <p:spTgt spid="45"/>
                                        </p:tgtEl>
                                        <p:attrNameLst>
                                          <p:attrName>ppt_w</p:attrName>
                                        </p:attrNameLst>
                                      </p:cBhvr>
                                      <p:tavLst>
                                        <p:tav tm="0">
                                          <p:val>
                                            <p:strVal val="#ppt_w"/>
                                          </p:val>
                                        </p:tav>
                                        <p:tav tm="100000">
                                          <p:val>
                                            <p:strVal val="#ppt_w"/>
                                          </p:val>
                                        </p:tav>
                                      </p:tavLst>
                                    </p:anim>
                                    <p:anim calcmode="lin" valueType="num">
                                      <p:cBhvr>
                                        <p:cTn id="226" dur="3000" fill="hold"/>
                                        <p:tgtEl>
                                          <p:spTgt spid="45"/>
                                        </p:tgtEl>
                                        <p:attrNameLst>
                                          <p:attrName>ppt_h</p:attrName>
                                        </p:attrNameLst>
                                      </p:cBhvr>
                                      <p:tavLst>
                                        <p:tav tm="0">
                                          <p:val>
                                            <p:fltVal val="0"/>
                                          </p:val>
                                        </p:tav>
                                        <p:tav tm="100000">
                                          <p:val>
                                            <p:strVal val="#ppt_h"/>
                                          </p:val>
                                        </p:tav>
                                      </p:tavLst>
                                    </p:anim>
                                  </p:childTnLst>
                                </p:cTn>
                              </p:par>
                              <p:par>
                                <p:cTn id="227" presetID="6" presetClass="emph" presetSubtype="0" fill="hold" grpId="1" nodeType="withEffect">
                                  <p:stCondLst>
                                    <p:cond delay="0"/>
                                  </p:stCondLst>
                                  <p:childTnLst>
                                    <p:animScale>
                                      <p:cBhvr>
                                        <p:cTn id="228" dur="3000" fill="hold"/>
                                        <p:tgtEl>
                                          <p:spTgt spid="45"/>
                                        </p:tgtEl>
                                      </p:cBhvr>
                                      <p:by x="400000" y="100000"/>
                                    </p:animScale>
                                  </p:childTnLst>
                                </p:cTn>
                              </p:par>
                              <p:par>
                                <p:cTn id="229" presetID="2" presetClass="exit" presetSubtype="12" fill="hold" grpId="2" nodeType="withEffect">
                                  <p:stCondLst>
                                    <p:cond delay="0"/>
                                  </p:stCondLst>
                                  <p:childTnLst>
                                    <p:anim calcmode="lin" valueType="num">
                                      <p:cBhvr additive="base">
                                        <p:cTn id="230" dur="4000"/>
                                        <p:tgtEl>
                                          <p:spTgt spid="45"/>
                                        </p:tgtEl>
                                        <p:attrNameLst>
                                          <p:attrName>ppt_x</p:attrName>
                                        </p:attrNameLst>
                                      </p:cBhvr>
                                      <p:tavLst>
                                        <p:tav tm="0">
                                          <p:val>
                                            <p:strVal val="ppt_x"/>
                                          </p:val>
                                        </p:tav>
                                        <p:tav tm="100000">
                                          <p:val>
                                            <p:strVal val="0-ppt_w/2"/>
                                          </p:val>
                                        </p:tav>
                                      </p:tavLst>
                                    </p:anim>
                                    <p:anim calcmode="lin" valueType="num">
                                      <p:cBhvr additive="base">
                                        <p:cTn id="231" dur="4000"/>
                                        <p:tgtEl>
                                          <p:spTgt spid="45"/>
                                        </p:tgtEl>
                                        <p:attrNameLst>
                                          <p:attrName>ppt_y</p:attrName>
                                        </p:attrNameLst>
                                      </p:cBhvr>
                                      <p:tavLst>
                                        <p:tav tm="0">
                                          <p:val>
                                            <p:strVal val="ppt_y"/>
                                          </p:val>
                                        </p:tav>
                                        <p:tav tm="100000">
                                          <p:val>
                                            <p:strVal val="1+ppt_h/2"/>
                                          </p:val>
                                        </p:tav>
                                      </p:tavLst>
                                    </p:anim>
                                    <p:set>
                                      <p:cBhvr>
                                        <p:cTn id="232" dur="1" fill="hold">
                                          <p:stCondLst>
                                            <p:cond delay="3999"/>
                                          </p:stCondLst>
                                        </p:cTn>
                                        <p:tgtEl>
                                          <p:spTgt spid="45"/>
                                        </p:tgtEl>
                                        <p:attrNameLst>
                                          <p:attrName>style.visibility</p:attrName>
                                        </p:attrNameLst>
                                      </p:cBhvr>
                                      <p:to>
                                        <p:strVal val="hidden"/>
                                      </p:to>
                                    </p:set>
                                  </p:childTnLst>
                                </p:cTn>
                              </p:par>
                              <p:par>
                                <p:cTn id="233" presetID="17" presetClass="entr" presetSubtype="4" fill="hold" grpId="0" nodeType="withEffect">
                                  <p:stCondLst>
                                    <p:cond delay="0"/>
                                  </p:stCondLst>
                                  <p:childTnLst>
                                    <p:set>
                                      <p:cBhvr>
                                        <p:cTn id="234" dur="1" fill="hold">
                                          <p:stCondLst>
                                            <p:cond delay="0"/>
                                          </p:stCondLst>
                                        </p:cTn>
                                        <p:tgtEl>
                                          <p:spTgt spid="46"/>
                                        </p:tgtEl>
                                        <p:attrNameLst>
                                          <p:attrName>style.visibility</p:attrName>
                                        </p:attrNameLst>
                                      </p:cBhvr>
                                      <p:to>
                                        <p:strVal val="visible"/>
                                      </p:to>
                                    </p:set>
                                    <p:anim calcmode="lin" valueType="num">
                                      <p:cBhvr>
                                        <p:cTn id="235" dur="3000" fill="hold"/>
                                        <p:tgtEl>
                                          <p:spTgt spid="46"/>
                                        </p:tgtEl>
                                        <p:attrNameLst>
                                          <p:attrName>ppt_x</p:attrName>
                                        </p:attrNameLst>
                                      </p:cBhvr>
                                      <p:tavLst>
                                        <p:tav tm="0">
                                          <p:val>
                                            <p:strVal val="#ppt_x"/>
                                          </p:val>
                                        </p:tav>
                                        <p:tav tm="100000">
                                          <p:val>
                                            <p:strVal val="#ppt_x"/>
                                          </p:val>
                                        </p:tav>
                                      </p:tavLst>
                                    </p:anim>
                                    <p:anim calcmode="lin" valueType="num">
                                      <p:cBhvr>
                                        <p:cTn id="236" dur="3000" fill="hold"/>
                                        <p:tgtEl>
                                          <p:spTgt spid="46"/>
                                        </p:tgtEl>
                                        <p:attrNameLst>
                                          <p:attrName>ppt_y</p:attrName>
                                        </p:attrNameLst>
                                      </p:cBhvr>
                                      <p:tavLst>
                                        <p:tav tm="0">
                                          <p:val>
                                            <p:strVal val="#ppt_y+#ppt_h/2"/>
                                          </p:val>
                                        </p:tav>
                                        <p:tav tm="100000">
                                          <p:val>
                                            <p:strVal val="#ppt_y"/>
                                          </p:val>
                                        </p:tav>
                                      </p:tavLst>
                                    </p:anim>
                                    <p:anim calcmode="lin" valueType="num">
                                      <p:cBhvr>
                                        <p:cTn id="237" dur="3000" fill="hold"/>
                                        <p:tgtEl>
                                          <p:spTgt spid="46"/>
                                        </p:tgtEl>
                                        <p:attrNameLst>
                                          <p:attrName>ppt_w</p:attrName>
                                        </p:attrNameLst>
                                      </p:cBhvr>
                                      <p:tavLst>
                                        <p:tav tm="0">
                                          <p:val>
                                            <p:strVal val="#ppt_w"/>
                                          </p:val>
                                        </p:tav>
                                        <p:tav tm="100000">
                                          <p:val>
                                            <p:strVal val="#ppt_w"/>
                                          </p:val>
                                        </p:tav>
                                      </p:tavLst>
                                    </p:anim>
                                    <p:anim calcmode="lin" valueType="num">
                                      <p:cBhvr>
                                        <p:cTn id="238" dur="3000" fill="hold"/>
                                        <p:tgtEl>
                                          <p:spTgt spid="46"/>
                                        </p:tgtEl>
                                        <p:attrNameLst>
                                          <p:attrName>ppt_h</p:attrName>
                                        </p:attrNameLst>
                                      </p:cBhvr>
                                      <p:tavLst>
                                        <p:tav tm="0">
                                          <p:val>
                                            <p:fltVal val="0"/>
                                          </p:val>
                                        </p:tav>
                                        <p:tav tm="100000">
                                          <p:val>
                                            <p:strVal val="#ppt_h"/>
                                          </p:val>
                                        </p:tav>
                                      </p:tavLst>
                                    </p:anim>
                                  </p:childTnLst>
                                </p:cTn>
                              </p:par>
                              <p:par>
                                <p:cTn id="239" presetID="6" presetClass="emph" presetSubtype="0" fill="hold" grpId="1" nodeType="withEffect">
                                  <p:stCondLst>
                                    <p:cond delay="0"/>
                                  </p:stCondLst>
                                  <p:childTnLst>
                                    <p:animScale>
                                      <p:cBhvr>
                                        <p:cTn id="240" dur="3000" fill="hold"/>
                                        <p:tgtEl>
                                          <p:spTgt spid="46"/>
                                        </p:tgtEl>
                                      </p:cBhvr>
                                      <p:by x="400000" y="100000"/>
                                    </p:animScale>
                                  </p:childTnLst>
                                </p:cTn>
                              </p:par>
                              <p:par>
                                <p:cTn id="241" presetID="2" presetClass="exit" presetSubtype="12" fill="hold" grpId="2" nodeType="withEffect">
                                  <p:stCondLst>
                                    <p:cond delay="0"/>
                                  </p:stCondLst>
                                  <p:childTnLst>
                                    <p:anim calcmode="lin" valueType="num">
                                      <p:cBhvr additive="base">
                                        <p:cTn id="242" dur="4000"/>
                                        <p:tgtEl>
                                          <p:spTgt spid="46"/>
                                        </p:tgtEl>
                                        <p:attrNameLst>
                                          <p:attrName>ppt_x</p:attrName>
                                        </p:attrNameLst>
                                      </p:cBhvr>
                                      <p:tavLst>
                                        <p:tav tm="0">
                                          <p:val>
                                            <p:strVal val="ppt_x"/>
                                          </p:val>
                                        </p:tav>
                                        <p:tav tm="100000">
                                          <p:val>
                                            <p:strVal val="0-ppt_w/2"/>
                                          </p:val>
                                        </p:tav>
                                      </p:tavLst>
                                    </p:anim>
                                    <p:anim calcmode="lin" valueType="num">
                                      <p:cBhvr additive="base">
                                        <p:cTn id="243" dur="4000"/>
                                        <p:tgtEl>
                                          <p:spTgt spid="46"/>
                                        </p:tgtEl>
                                        <p:attrNameLst>
                                          <p:attrName>ppt_y</p:attrName>
                                        </p:attrNameLst>
                                      </p:cBhvr>
                                      <p:tavLst>
                                        <p:tav tm="0">
                                          <p:val>
                                            <p:strVal val="ppt_y"/>
                                          </p:val>
                                        </p:tav>
                                        <p:tav tm="100000">
                                          <p:val>
                                            <p:strVal val="1+ppt_h/2"/>
                                          </p:val>
                                        </p:tav>
                                      </p:tavLst>
                                    </p:anim>
                                    <p:set>
                                      <p:cBhvr>
                                        <p:cTn id="244" dur="1" fill="hold">
                                          <p:stCondLst>
                                            <p:cond delay="3999"/>
                                          </p:stCondLst>
                                        </p:cTn>
                                        <p:tgtEl>
                                          <p:spTgt spid="46"/>
                                        </p:tgtEl>
                                        <p:attrNameLst>
                                          <p:attrName>style.visibility</p:attrName>
                                        </p:attrNameLst>
                                      </p:cBhvr>
                                      <p:to>
                                        <p:strVal val="hidden"/>
                                      </p:to>
                                    </p:set>
                                  </p:childTnLst>
                                </p:cTn>
                              </p:par>
                              <p:par>
                                <p:cTn id="245" presetID="17" presetClass="entr" presetSubtype="4" fill="hold" grpId="0" nodeType="withEffect">
                                  <p:stCondLst>
                                    <p:cond delay="0"/>
                                  </p:stCondLst>
                                  <p:childTnLst>
                                    <p:set>
                                      <p:cBhvr>
                                        <p:cTn id="246" dur="1" fill="hold">
                                          <p:stCondLst>
                                            <p:cond delay="0"/>
                                          </p:stCondLst>
                                        </p:cTn>
                                        <p:tgtEl>
                                          <p:spTgt spid="47"/>
                                        </p:tgtEl>
                                        <p:attrNameLst>
                                          <p:attrName>style.visibility</p:attrName>
                                        </p:attrNameLst>
                                      </p:cBhvr>
                                      <p:to>
                                        <p:strVal val="visible"/>
                                      </p:to>
                                    </p:set>
                                    <p:anim calcmode="lin" valueType="num">
                                      <p:cBhvr>
                                        <p:cTn id="247" dur="3000" fill="hold"/>
                                        <p:tgtEl>
                                          <p:spTgt spid="47"/>
                                        </p:tgtEl>
                                        <p:attrNameLst>
                                          <p:attrName>ppt_x</p:attrName>
                                        </p:attrNameLst>
                                      </p:cBhvr>
                                      <p:tavLst>
                                        <p:tav tm="0">
                                          <p:val>
                                            <p:strVal val="#ppt_x"/>
                                          </p:val>
                                        </p:tav>
                                        <p:tav tm="100000">
                                          <p:val>
                                            <p:strVal val="#ppt_x"/>
                                          </p:val>
                                        </p:tav>
                                      </p:tavLst>
                                    </p:anim>
                                    <p:anim calcmode="lin" valueType="num">
                                      <p:cBhvr>
                                        <p:cTn id="248" dur="3000" fill="hold"/>
                                        <p:tgtEl>
                                          <p:spTgt spid="47"/>
                                        </p:tgtEl>
                                        <p:attrNameLst>
                                          <p:attrName>ppt_y</p:attrName>
                                        </p:attrNameLst>
                                      </p:cBhvr>
                                      <p:tavLst>
                                        <p:tav tm="0">
                                          <p:val>
                                            <p:strVal val="#ppt_y+#ppt_h/2"/>
                                          </p:val>
                                        </p:tav>
                                        <p:tav tm="100000">
                                          <p:val>
                                            <p:strVal val="#ppt_y"/>
                                          </p:val>
                                        </p:tav>
                                      </p:tavLst>
                                    </p:anim>
                                    <p:anim calcmode="lin" valueType="num">
                                      <p:cBhvr>
                                        <p:cTn id="249" dur="3000" fill="hold"/>
                                        <p:tgtEl>
                                          <p:spTgt spid="47"/>
                                        </p:tgtEl>
                                        <p:attrNameLst>
                                          <p:attrName>ppt_w</p:attrName>
                                        </p:attrNameLst>
                                      </p:cBhvr>
                                      <p:tavLst>
                                        <p:tav tm="0">
                                          <p:val>
                                            <p:strVal val="#ppt_w"/>
                                          </p:val>
                                        </p:tav>
                                        <p:tav tm="100000">
                                          <p:val>
                                            <p:strVal val="#ppt_w"/>
                                          </p:val>
                                        </p:tav>
                                      </p:tavLst>
                                    </p:anim>
                                    <p:anim calcmode="lin" valueType="num">
                                      <p:cBhvr>
                                        <p:cTn id="250" dur="3000" fill="hold"/>
                                        <p:tgtEl>
                                          <p:spTgt spid="47"/>
                                        </p:tgtEl>
                                        <p:attrNameLst>
                                          <p:attrName>ppt_h</p:attrName>
                                        </p:attrNameLst>
                                      </p:cBhvr>
                                      <p:tavLst>
                                        <p:tav tm="0">
                                          <p:val>
                                            <p:fltVal val="0"/>
                                          </p:val>
                                        </p:tav>
                                        <p:tav tm="100000">
                                          <p:val>
                                            <p:strVal val="#ppt_h"/>
                                          </p:val>
                                        </p:tav>
                                      </p:tavLst>
                                    </p:anim>
                                  </p:childTnLst>
                                </p:cTn>
                              </p:par>
                              <p:par>
                                <p:cTn id="251" presetID="6" presetClass="emph" presetSubtype="0" fill="hold" grpId="1" nodeType="withEffect">
                                  <p:stCondLst>
                                    <p:cond delay="0"/>
                                  </p:stCondLst>
                                  <p:childTnLst>
                                    <p:animScale>
                                      <p:cBhvr>
                                        <p:cTn id="252" dur="3000" fill="hold"/>
                                        <p:tgtEl>
                                          <p:spTgt spid="47"/>
                                        </p:tgtEl>
                                      </p:cBhvr>
                                      <p:by x="400000" y="100000"/>
                                    </p:animScale>
                                  </p:childTnLst>
                                </p:cTn>
                              </p:par>
                              <p:par>
                                <p:cTn id="253" presetID="2" presetClass="exit" presetSubtype="12" fill="hold" grpId="2" nodeType="withEffect">
                                  <p:stCondLst>
                                    <p:cond delay="0"/>
                                  </p:stCondLst>
                                  <p:childTnLst>
                                    <p:anim calcmode="lin" valueType="num">
                                      <p:cBhvr additive="base">
                                        <p:cTn id="254" dur="4000"/>
                                        <p:tgtEl>
                                          <p:spTgt spid="47"/>
                                        </p:tgtEl>
                                        <p:attrNameLst>
                                          <p:attrName>ppt_x</p:attrName>
                                        </p:attrNameLst>
                                      </p:cBhvr>
                                      <p:tavLst>
                                        <p:tav tm="0">
                                          <p:val>
                                            <p:strVal val="ppt_x"/>
                                          </p:val>
                                        </p:tav>
                                        <p:tav tm="100000">
                                          <p:val>
                                            <p:strVal val="0-ppt_w/2"/>
                                          </p:val>
                                        </p:tav>
                                      </p:tavLst>
                                    </p:anim>
                                    <p:anim calcmode="lin" valueType="num">
                                      <p:cBhvr additive="base">
                                        <p:cTn id="255" dur="4000"/>
                                        <p:tgtEl>
                                          <p:spTgt spid="47"/>
                                        </p:tgtEl>
                                        <p:attrNameLst>
                                          <p:attrName>ppt_y</p:attrName>
                                        </p:attrNameLst>
                                      </p:cBhvr>
                                      <p:tavLst>
                                        <p:tav tm="0">
                                          <p:val>
                                            <p:strVal val="ppt_y"/>
                                          </p:val>
                                        </p:tav>
                                        <p:tav tm="100000">
                                          <p:val>
                                            <p:strVal val="1+ppt_h/2"/>
                                          </p:val>
                                        </p:tav>
                                      </p:tavLst>
                                    </p:anim>
                                    <p:set>
                                      <p:cBhvr>
                                        <p:cTn id="256" dur="1" fill="hold">
                                          <p:stCondLst>
                                            <p:cond delay="3999"/>
                                          </p:stCondLst>
                                        </p:cTn>
                                        <p:tgtEl>
                                          <p:spTgt spid="47"/>
                                        </p:tgtEl>
                                        <p:attrNameLst>
                                          <p:attrName>style.visibility</p:attrName>
                                        </p:attrNameLst>
                                      </p:cBhvr>
                                      <p:to>
                                        <p:strVal val="hidden"/>
                                      </p:to>
                                    </p:set>
                                  </p:childTnLst>
                                </p:cTn>
                              </p:par>
                              <p:par>
                                <p:cTn id="257" presetID="17" presetClass="entr" presetSubtype="4" fill="hold" grpId="0" nodeType="withEffect">
                                  <p:stCondLst>
                                    <p:cond delay="0"/>
                                  </p:stCondLst>
                                  <p:childTnLst>
                                    <p:set>
                                      <p:cBhvr>
                                        <p:cTn id="258" dur="1" fill="hold">
                                          <p:stCondLst>
                                            <p:cond delay="0"/>
                                          </p:stCondLst>
                                        </p:cTn>
                                        <p:tgtEl>
                                          <p:spTgt spid="48"/>
                                        </p:tgtEl>
                                        <p:attrNameLst>
                                          <p:attrName>style.visibility</p:attrName>
                                        </p:attrNameLst>
                                      </p:cBhvr>
                                      <p:to>
                                        <p:strVal val="visible"/>
                                      </p:to>
                                    </p:set>
                                    <p:anim calcmode="lin" valueType="num">
                                      <p:cBhvr>
                                        <p:cTn id="259" dur="3000" fill="hold"/>
                                        <p:tgtEl>
                                          <p:spTgt spid="48"/>
                                        </p:tgtEl>
                                        <p:attrNameLst>
                                          <p:attrName>ppt_x</p:attrName>
                                        </p:attrNameLst>
                                      </p:cBhvr>
                                      <p:tavLst>
                                        <p:tav tm="0">
                                          <p:val>
                                            <p:strVal val="#ppt_x"/>
                                          </p:val>
                                        </p:tav>
                                        <p:tav tm="100000">
                                          <p:val>
                                            <p:strVal val="#ppt_x"/>
                                          </p:val>
                                        </p:tav>
                                      </p:tavLst>
                                    </p:anim>
                                    <p:anim calcmode="lin" valueType="num">
                                      <p:cBhvr>
                                        <p:cTn id="260" dur="3000" fill="hold"/>
                                        <p:tgtEl>
                                          <p:spTgt spid="48"/>
                                        </p:tgtEl>
                                        <p:attrNameLst>
                                          <p:attrName>ppt_y</p:attrName>
                                        </p:attrNameLst>
                                      </p:cBhvr>
                                      <p:tavLst>
                                        <p:tav tm="0">
                                          <p:val>
                                            <p:strVal val="#ppt_y+#ppt_h/2"/>
                                          </p:val>
                                        </p:tav>
                                        <p:tav tm="100000">
                                          <p:val>
                                            <p:strVal val="#ppt_y"/>
                                          </p:val>
                                        </p:tav>
                                      </p:tavLst>
                                    </p:anim>
                                    <p:anim calcmode="lin" valueType="num">
                                      <p:cBhvr>
                                        <p:cTn id="261" dur="3000" fill="hold"/>
                                        <p:tgtEl>
                                          <p:spTgt spid="48"/>
                                        </p:tgtEl>
                                        <p:attrNameLst>
                                          <p:attrName>ppt_w</p:attrName>
                                        </p:attrNameLst>
                                      </p:cBhvr>
                                      <p:tavLst>
                                        <p:tav tm="0">
                                          <p:val>
                                            <p:strVal val="#ppt_w"/>
                                          </p:val>
                                        </p:tav>
                                        <p:tav tm="100000">
                                          <p:val>
                                            <p:strVal val="#ppt_w"/>
                                          </p:val>
                                        </p:tav>
                                      </p:tavLst>
                                    </p:anim>
                                    <p:anim calcmode="lin" valueType="num">
                                      <p:cBhvr>
                                        <p:cTn id="262" dur="3000" fill="hold"/>
                                        <p:tgtEl>
                                          <p:spTgt spid="48"/>
                                        </p:tgtEl>
                                        <p:attrNameLst>
                                          <p:attrName>ppt_h</p:attrName>
                                        </p:attrNameLst>
                                      </p:cBhvr>
                                      <p:tavLst>
                                        <p:tav tm="0">
                                          <p:val>
                                            <p:fltVal val="0"/>
                                          </p:val>
                                        </p:tav>
                                        <p:tav tm="100000">
                                          <p:val>
                                            <p:strVal val="#ppt_h"/>
                                          </p:val>
                                        </p:tav>
                                      </p:tavLst>
                                    </p:anim>
                                  </p:childTnLst>
                                </p:cTn>
                              </p:par>
                              <p:par>
                                <p:cTn id="263" presetID="6" presetClass="emph" presetSubtype="0" fill="hold" grpId="1" nodeType="withEffect">
                                  <p:stCondLst>
                                    <p:cond delay="0"/>
                                  </p:stCondLst>
                                  <p:childTnLst>
                                    <p:animScale>
                                      <p:cBhvr>
                                        <p:cTn id="264" dur="3000" fill="hold"/>
                                        <p:tgtEl>
                                          <p:spTgt spid="48"/>
                                        </p:tgtEl>
                                      </p:cBhvr>
                                      <p:by x="400000" y="100000"/>
                                    </p:animScale>
                                  </p:childTnLst>
                                </p:cTn>
                              </p:par>
                              <p:par>
                                <p:cTn id="265" presetID="2" presetClass="exit" presetSubtype="12" fill="hold" grpId="2" nodeType="withEffect">
                                  <p:stCondLst>
                                    <p:cond delay="0"/>
                                  </p:stCondLst>
                                  <p:childTnLst>
                                    <p:anim calcmode="lin" valueType="num">
                                      <p:cBhvr additive="base">
                                        <p:cTn id="266" dur="4000"/>
                                        <p:tgtEl>
                                          <p:spTgt spid="48"/>
                                        </p:tgtEl>
                                        <p:attrNameLst>
                                          <p:attrName>ppt_x</p:attrName>
                                        </p:attrNameLst>
                                      </p:cBhvr>
                                      <p:tavLst>
                                        <p:tav tm="0">
                                          <p:val>
                                            <p:strVal val="ppt_x"/>
                                          </p:val>
                                        </p:tav>
                                        <p:tav tm="100000">
                                          <p:val>
                                            <p:strVal val="0-ppt_w/2"/>
                                          </p:val>
                                        </p:tav>
                                      </p:tavLst>
                                    </p:anim>
                                    <p:anim calcmode="lin" valueType="num">
                                      <p:cBhvr additive="base">
                                        <p:cTn id="267" dur="4000"/>
                                        <p:tgtEl>
                                          <p:spTgt spid="48"/>
                                        </p:tgtEl>
                                        <p:attrNameLst>
                                          <p:attrName>ppt_y</p:attrName>
                                        </p:attrNameLst>
                                      </p:cBhvr>
                                      <p:tavLst>
                                        <p:tav tm="0">
                                          <p:val>
                                            <p:strVal val="ppt_y"/>
                                          </p:val>
                                        </p:tav>
                                        <p:tav tm="100000">
                                          <p:val>
                                            <p:strVal val="1+ppt_h/2"/>
                                          </p:val>
                                        </p:tav>
                                      </p:tavLst>
                                    </p:anim>
                                    <p:set>
                                      <p:cBhvr>
                                        <p:cTn id="268" dur="1" fill="hold">
                                          <p:stCondLst>
                                            <p:cond delay="3999"/>
                                          </p:stCondLst>
                                        </p:cTn>
                                        <p:tgtEl>
                                          <p:spTgt spid="48"/>
                                        </p:tgtEl>
                                        <p:attrNameLst>
                                          <p:attrName>style.visibility</p:attrName>
                                        </p:attrNameLst>
                                      </p:cBhvr>
                                      <p:to>
                                        <p:strVal val="hidden"/>
                                      </p:to>
                                    </p:set>
                                  </p:childTnLst>
                                </p:cTn>
                              </p:par>
                              <p:par>
                                <p:cTn id="269" presetID="17" presetClass="entr" presetSubtype="4" fill="hold" grpId="0" nodeType="withEffect">
                                  <p:stCondLst>
                                    <p:cond delay="0"/>
                                  </p:stCondLst>
                                  <p:childTnLst>
                                    <p:set>
                                      <p:cBhvr>
                                        <p:cTn id="270" dur="1" fill="hold">
                                          <p:stCondLst>
                                            <p:cond delay="0"/>
                                          </p:stCondLst>
                                        </p:cTn>
                                        <p:tgtEl>
                                          <p:spTgt spid="49"/>
                                        </p:tgtEl>
                                        <p:attrNameLst>
                                          <p:attrName>style.visibility</p:attrName>
                                        </p:attrNameLst>
                                      </p:cBhvr>
                                      <p:to>
                                        <p:strVal val="visible"/>
                                      </p:to>
                                    </p:set>
                                    <p:anim calcmode="lin" valueType="num">
                                      <p:cBhvr>
                                        <p:cTn id="271" dur="3000" fill="hold"/>
                                        <p:tgtEl>
                                          <p:spTgt spid="49"/>
                                        </p:tgtEl>
                                        <p:attrNameLst>
                                          <p:attrName>ppt_x</p:attrName>
                                        </p:attrNameLst>
                                      </p:cBhvr>
                                      <p:tavLst>
                                        <p:tav tm="0">
                                          <p:val>
                                            <p:strVal val="#ppt_x"/>
                                          </p:val>
                                        </p:tav>
                                        <p:tav tm="100000">
                                          <p:val>
                                            <p:strVal val="#ppt_x"/>
                                          </p:val>
                                        </p:tav>
                                      </p:tavLst>
                                    </p:anim>
                                    <p:anim calcmode="lin" valueType="num">
                                      <p:cBhvr>
                                        <p:cTn id="272" dur="3000" fill="hold"/>
                                        <p:tgtEl>
                                          <p:spTgt spid="49"/>
                                        </p:tgtEl>
                                        <p:attrNameLst>
                                          <p:attrName>ppt_y</p:attrName>
                                        </p:attrNameLst>
                                      </p:cBhvr>
                                      <p:tavLst>
                                        <p:tav tm="0">
                                          <p:val>
                                            <p:strVal val="#ppt_y+#ppt_h/2"/>
                                          </p:val>
                                        </p:tav>
                                        <p:tav tm="100000">
                                          <p:val>
                                            <p:strVal val="#ppt_y"/>
                                          </p:val>
                                        </p:tav>
                                      </p:tavLst>
                                    </p:anim>
                                    <p:anim calcmode="lin" valueType="num">
                                      <p:cBhvr>
                                        <p:cTn id="273" dur="3000" fill="hold"/>
                                        <p:tgtEl>
                                          <p:spTgt spid="49"/>
                                        </p:tgtEl>
                                        <p:attrNameLst>
                                          <p:attrName>ppt_w</p:attrName>
                                        </p:attrNameLst>
                                      </p:cBhvr>
                                      <p:tavLst>
                                        <p:tav tm="0">
                                          <p:val>
                                            <p:strVal val="#ppt_w"/>
                                          </p:val>
                                        </p:tav>
                                        <p:tav tm="100000">
                                          <p:val>
                                            <p:strVal val="#ppt_w"/>
                                          </p:val>
                                        </p:tav>
                                      </p:tavLst>
                                    </p:anim>
                                    <p:anim calcmode="lin" valueType="num">
                                      <p:cBhvr>
                                        <p:cTn id="274" dur="3000" fill="hold"/>
                                        <p:tgtEl>
                                          <p:spTgt spid="49"/>
                                        </p:tgtEl>
                                        <p:attrNameLst>
                                          <p:attrName>ppt_h</p:attrName>
                                        </p:attrNameLst>
                                      </p:cBhvr>
                                      <p:tavLst>
                                        <p:tav tm="0">
                                          <p:val>
                                            <p:fltVal val="0"/>
                                          </p:val>
                                        </p:tav>
                                        <p:tav tm="100000">
                                          <p:val>
                                            <p:strVal val="#ppt_h"/>
                                          </p:val>
                                        </p:tav>
                                      </p:tavLst>
                                    </p:anim>
                                  </p:childTnLst>
                                </p:cTn>
                              </p:par>
                              <p:par>
                                <p:cTn id="275" presetID="6" presetClass="emph" presetSubtype="0" fill="hold" grpId="1" nodeType="withEffect">
                                  <p:stCondLst>
                                    <p:cond delay="0"/>
                                  </p:stCondLst>
                                  <p:childTnLst>
                                    <p:animScale>
                                      <p:cBhvr>
                                        <p:cTn id="276" dur="3000" fill="hold"/>
                                        <p:tgtEl>
                                          <p:spTgt spid="49"/>
                                        </p:tgtEl>
                                      </p:cBhvr>
                                      <p:by x="400000" y="100000"/>
                                    </p:animScale>
                                  </p:childTnLst>
                                </p:cTn>
                              </p:par>
                              <p:par>
                                <p:cTn id="277" presetID="2" presetClass="exit" presetSubtype="12" fill="hold" grpId="2" nodeType="withEffect">
                                  <p:stCondLst>
                                    <p:cond delay="0"/>
                                  </p:stCondLst>
                                  <p:childTnLst>
                                    <p:anim calcmode="lin" valueType="num">
                                      <p:cBhvr additive="base">
                                        <p:cTn id="278" dur="4000"/>
                                        <p:tgtEl>
                                          <p:spTgt spid="49"/>
                                        </p:tgtEl>
                                        <p:attrNameLst>
                                          <p:attrName>ppt_x</p:attrName>
                                        </p:attrNameLst>
                                      </p:cBhvr>
                                      <p:tavLst>
                                        <p:tav tm="0">
                                          <p:val>
                                            <p:strVal val="ppt_x"/>
                                          </p:val>
                                        </p:tav>
                                        <p:tav tm="100000">
                                          <p:val>
                                            <p:strVal val="0-ppt_w/2"/>
                                          </p:val>
                                        </p:tav>
                                      </p:tavLst>
                                    </p:anim>
                                    <p:anim calcmode="lin" valueType="num">
                                      <p:cBhvr additive="base">
                                        <p:cTn id="279" dur="4000"/>
                                        <p:tgtEl>
                                          <p:spTgt spid="49"/>
                                        </p:tgtEl>
                                        <p:attrNameLst>
                                          <p:attrName>ppt_y</p:attrName>
                                        </p:attrNameLst>
                                      </p:cBhvr>
                                      <p:tavLst>
                                        <p:tav tm="0">
                                          <p:val>
                                            <p:strVal val="ppt_y"/>
                                          </p:val>
                                        </p:tav>
                                        <p:tav tm="100000">
                                          <p:val>
                                            <p:strVal val="1+ppt_h/2"/>
                                          </p:val>
                                        </p:tav>
                                      </p:tavLst>
                                    </p:anim>
                                    <p:set>
                                      <p:cBhvr>
                                        <p:cTn id="280" dur="1" fill="hold">
                                          <p:stCondLst>
                                            <p:cond delay="3999"/>
                                          </p:stCondLst>
                                        </p:cTn>
                                        <p:tgtEl>
                                          <p:spTgt spid="49"/>
                                        </p:tgtEl>
                                        <p:attrNameLst>
                                          <p:attrName>style.visibility</p:attrName>
                                        </p:attrNameLst>
                                      </p:cBhvr>
                                      <p:to>
                                        <p:strVal val="hidden"/>
                                      </p:to>
                                    </p:set>
                                  </p:childTnLst>
                                </p:cTn>
                              </p:par>
                              <p:par>
                                <p:cTn id="281" presetID="17" presetClass="entr" presetSubtype="4" fill="hold" grpId="0" nodeType="withEffect">
                                  <p:stCondLst>
                                    <p:cond delay="0"/>
                                  </p:stCondLst>
                                  <p:childTnLst>
                                    <p:set>
                                      <p:cBhvr>
                                        <p:cTn id="282" dur="1" fill="hold">
                                          <p:stCondLst>
                                            <p:cond delay="0"/>
                                          </p:stCondLst>
                                        </p:cTn>
                                        <p:tgtEl>
                                          <p:spTgt spid="50"/>
                                        </p:tgtEl>
                                        <p:attrNameLst>
                                          <p:attrName>style.visibility</p:attrName>
                                        </p:attrNameLst>
                                      </p:cBhvr>
                                      <p:to>
                                        <p:strVal val="visible"/>
                                      </p:to>
                                    </p:set>
                                    <p:anim calcmode="lin" valueType="num">
                                      <p:cBhvr>
                                        <p:cTn id="283" dur="3000" fill="hold"/>
                                        <p:tgtEl>
                                          <p:spTgt spid="50"/>
                                        </p:tgtEl>
                                        <p:attrNameLst>
                                          <p:attrName>ppt_x</p:attrName>
                                        </p:attrNameLst>
                                      </p:cBhvr>
                                      <p:tavLst>
                                        <p:tav tm="0">
                                          <p:val>
                                            <p:strVal val="#ppt_x"/>
                                          </p:val>
                                        </p:tav>
                                        <p:tav tm="100000">
                                          <p:val>
                                            <p:strVal val="#ppt_x"/>
                                          </p:val>
                                        </p:tav>
                                      </p:tavLst>
                                    </p:anim>
                                    <p:anim calcmode="lin" valueType="num">
                                      <p:cBhvr>
                                        <p:cTn id="284" dur="3000" fill="hold"/>
                                        <p:tgtEl>
                                          <p:spTgt spid="50"/>
                                        </p:tgtEl>
                                        <p:attrNameLst>
                                          <p:attrName>ppt_y</p:attrName>
                                        </p:attrNameLst>
                                      </p:cBhvr>
                                      <p:tavLst>
                                        <p:tav tm="0">
                                          <p:val>
                                            <p:strVal val="#ppt_y+#ppt_h/2"/>
                                          </p:val>
                                        </p:tav>
                                        <p:tav tm="100000">
                                          <p:val>
                                            <p:strVal val="#ppt_y"/>
                                          </p:val>
                                        </p:tav>
                                      </p:tavLst>
                                    </p:anim>
                                    <p:anim calcmode="lin" valueType="num">
                                      <p:cBhvr>
                                        <p:cTn id="285" dur="3000" fill="hold"/>
                                        <p:tgtEl>
                                          <p:spTgt spid="50"/>
                                        </p:tgtEl>
                                        <p:attrNameLst>
                                          <p:attrName>ppt_w</p:attrName>
                                        </p:attrNameLst>
                                      </p:cBhvr>
                                      <p:tavLst>
                                        <p:tav tm="0">
                                          <p:val>
                                            <p:strVal val="#ppt_w"/>
                                          </p:val>
                                        </p:tav>
                                        <p:tav tm="100000">
                                          <p:val>
                                            <p:strVal val="#ppt_w"/>
                                          </p:val>
                                        </p:tav>
                                      </p:tavLst>
                                    </p:anim>
                                    <p:anim calcmode="lin" valueType="num">
                                      <p:cBhvr>
                                        <p:cTn id="286" dur="3000" fill="hold"/>
                                        <p:tgtEl>
                                          <p:spTgt spid="50"/>
                                        </p:tgtEl>
                                        <p:attrNameLst>
                                          <p:attrName>ppt_h</p:attrName>
                                        </p:attrNameLst>
                                      </p:cBhvr>
                                      <p:tavLst>
                                        <p:tav tm="0">
                                          <p:val>
                                            <p:fltVal val="0"/>
                                          </p:val>
                                        </p:tav>
                                        <p:tav tm="100000">
                                          <p:val>
                                            <p:strVal val="#ppt_h"/>
                                          </p:val>
                                        </p:tav>
                                      </p:tavLst>
                                    </p:anim>
                                  </p:childTnLst>
                                </p:cTn>
                              </p:par>
                              <p:par>
                                <p:cTn id="287" presetID="6" presetClass="emph" presetSubtype="0" fill="hold" grpId="1" nodeType="withEffect">
                                  <p:stCondLst>
                                    <p:cond delay="0"/>
                                  </p:stCondLst>
                                  <p:childTnLst>
                                    <p:animScale>
                                      <p:cBhvr>
                                        <p:cTn id="288" dur="3000" fill="hold"/>
                                        <p:tgtEl>
                                          <p:spTgt spid="50"/>
                                        </p:tgtEl>
                                      </p:cBhvr>
                                      <p:by x="400000" y="100000"/>
                                    </p:animScale>
                                  </p:childTnLst>
                                </p:cTn>
                              </p:par>
                              <p:par>
                                <p:cTn id="289" presetID="2" presetClass="exit" presetSubtype="12" fill="hold" grpId="2" nodeType="withEffect">
                                  <p:stCondLst>
                                    <p:cond delay="0"/>
                                  </p:stCondLst>
                                  <p:childTnLst>
                                    <p:anim calcmode="lin" valueType="num">
                                      <p:cBhvr additive="base">
                                        <p:cTn id="290" dur="4000"/>
                                        <p:tgtEl>
                                          <p:spTgt spid="50"/>
                                        </p:tgtEl>
                                        <p:attrNameLst>
                                          <p:attrName>ppt_x</p:attrName>
                                        </p:attrNameLst>
                                      </p:cBhvr>
                                      <p:tavLst>
                                        <p:tav tm="0">
                                          <p:val>
                                            <p:strVal val="ppt_x"/>
                                          </p:val>
                                        </p:tav>
                                        <p:tav tm="100000">
                                          <p:val>
                                            <p:strVal val="0-ppt_w/2"/>
                                          </p:val>
                                        </p:tav>
                                      </p:tavLst>
                                    </p:anim>
                                    <p:anim calcmode="lin" valueType="num">
                                      <p:cBhvr additive="base">
                                        <p:cTn id="291" dur="4000"/>
                                        <p:tgtEl>
                                          <p:spTgt spid="50"/>
                                        </p:tgtEl>
                                        <p:attrNameLst>
                                          <p:attrName>ppt_y</p:attrName>
                                        </p:attrNameLst>
                                      </p:cBhvr>
                                      <p:tavLst>
                                        <p:tav tm="0">
                                          <p:val>
                                            <p:strVal val="ppt_y"/>
                                          </p:val>
                                        </p:tav>
                                        <p:tav tm="100000">
                                          <p:val>
                                            <p:strVal val="1+ppt_h/2"/>
                                          </p:val>
                                        </p:tav>
                                      </p:tavLst>
                                    </p:anim>
                                    <p:set>
                                      <p:cBhvr>
                                        <p:cTn id="292" dur="1" fill="hold">
                                          <p:stCondLst>
                                            <p:cond delay="3999"/>
                                          </p:stCondLst>
                                        </p:cTn>
                                        <p:tgtEl>
                                          <p:spTgt spid="50"/>
                                        </p:tgtEl>
                                        <p:attrNameLst>
                                          <p:attrName>style.visibility</p:attrName>
                                        </p:attrNameLst>
                                      </p:cBhvr>
                                      <p:to>
                                        <p:strVal val="hidden"/>
                                      </p:to>
                                    </p:set>
                                  </p:childTnLst>
                                </p:cTn>
                              </p:par>
                              <p:par>
                                <p:cTn id="293" presetID="17" presetClass="entr" presetSubtype="4"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p:cTn id="295" dur="3000" fill="hold"/>
                                        <p:tgtEl>
                                          <p:spTgt spid="51"/>
                                        </p:tgtEl>
                                        <p:attrNameLst>
                                          <p:attrName>ppt_x</p:attrName>
                                        </p:attrNameLst>
                                      </p:cBhvr>
                                      <p:tavLst>
                                        <p:tav tm="0">
                                          <p:val>
                                            <p:strVal val="#ppt_x"/>
                                          </p:val>
                                        </p:tav>
                                        <p:tav tm="100000">
                                          <p:val>
                                            <p:strVal val="#ppt_x"/>
                                          </p:val>
                                        </p:tav>
                                      </p:tavLst>
                                    </p:anim>
                                    <p:anim calcmode="lin" valueType="num">
                                      <p:cBhvr>
                                        <p:cTn id="296" dur="3000" fill="hold"/>
                                        <p:tgtEl>
                                          <p:spTgt spid="51"/>
                                        </p:tgtEl>
                                        <p:attrNameLst>
                                          <p:attrName>ppt_y</p:attrName>
                                        </p:attrNameLst>
                                      </p:cBhvr>
                                      <p:tavLst>
                                        <p:tav tm="0">
                                          <p:val>
                                            <p:strVal val="#ppt_y+#ppt_h/2"/>
                                          </p:val>
                                        </p:tav>
                                        <p:tav tm="100000">
                                          <p:val>
                                            <p:strVal val="#ppt_y"/>
                                          </p:val>
                                        </p:tav>
                                      </p:tavLst>
                                    </p:anim>
                                    <p:anim calcmode="lin" valueType="num">
                                      <p:cBhvr>
                                        <p:cTn id="297" dur="3000" fill="hold"/>
                                        <p:tgtEl>
                                          <p:spTgt spid="51"/>
                                        </p:tgtEl>
                                        <p:attrNameLst>
                                          <p:attrName>ppt_w</p:attrName>
                                        </p:attrNameLst>
                                      </p:cBhvr>
                                      <p:tavLst>
                                        <p:tav tm="0">
                                          <p:val>
                                            <p:strVal val="#ppt_w"/>
                                          </p:val>
                                        </p:tav>
                                        <p:tav tm="100000">
                                          <p:val>
                                            <p:strVal val="#ppt_w"/>
                                          </p:val>
                                        </p:tav>
                                      </p:tavLst>
                                    </p:anim>
                                    <p:anim calcmode="lin" valueType="num">
                                      <p:cBhvr>
                                        <p:cTn id="298" dur="3000" fill="hold"/>
                                        <p:tgtEl>
                                          <p:spTgt spid="51"/>
                                        </p:tgtEl>
                                        <p:attrNameLst>
                                          <p:attrName>ppt_h</p:attrName>
                                        </p:attrNameLst>
                                      </p:cBhvr>
                                      <p:tavLst>
                                        <p:tav tm="0">
                                          <p:val>
                                            <p:fltVal val="0"/>
                                          </p:val>
                                        </p:tav>
                                        <p:tav tm="100000">
                                          <p:val>
                                            <p:strVal val="#ppt_h"/>
                                          </p:val>
                                        </p:tav>
                                      </p:tavLst>
                                    </p:anim>
                                  </p:childTnLst>
                                </p:cTn>
                              </p:par>
                              <p:par>
                                <p:cTn id="299" presetID="6" presetClass="emph" presetSubtype="0" fill="hold" grpId="1" nodeType="withEffect">
                                  <p:stCondLst>
                                    <p:cond delay="0"/>
                                  </p:stCondLst>
                                  <p:childTnLst>
                                    <p:animScale>
                                      <p:cBhvr>
                                        <p:cTn id="300" dur="3000" fill="hold"/>
                                        <p:tgtEl>
                                          <p:spTgt spid="51"/>
                                        </p:tgtEl>
                                      </p:cBhvr>
                                      <p:by x="400000" y="100000"/>
                                    </p:animScale>
                                  </p:childTnLst>
                                </p:cTn>
                              </p:par>
                              <p:par>
                                <p:cTn id="301" presetID="2" presetClass="exit" presetSubtype="12" fill="hold" grpId="2" nodeType="withEffect">
                                  <p:stCondLst>
                                    <p:cond delay="0"/>
                                  </p:stCondLst>
                                  <p:childTnLst>
                                    <p:anim calcmode="lin" valueType="num">
                                      <p:cBhvr additive="base">
                                        <p:cTn id="302" dur="4000"/>
                                        <p:tgtEl>
                                          <p:spTgt spid="51"/>
                                        </p:tgtEl>
                                        <p:attrNameLst>
                                          <p:attrName>ppt_x</p:attrName>
                                        </p:attrNameLst>
                                      </p:cBhvr>
                                      <p:tavLst>
                                        <p:tav tm="0">
                                          <p:val>
                                            <p:strVal val="ppt_x"/>
                                          </p:val>
                                        </p:tav>
                                        <p:tav tm="100000">
                                          <p:val>
                                            <p:strVal val="0-ppt_w/2"/>
                                          </p:val>
                                        </p:tav>
                                      </p:tavLst>
                                    </p:anim>
                                    <p:anim calcmode="lin" valueType="num">
                                      <p:cBhvr additive="base">
                                        <p:cTn id="303" dur="4000"/>
                                        <p:tgtEl>
                                          <p:spTgt spid="51"/>
                                        </p:tgtEl>
                                        <p:attrNameLst>
                                          <p:attrName>ppt_y</p:attrName>
                                        </p:attrNameLst>
                                      </p:cBhvr>
                                      <p:tavLst>
                                        <p:tav tm="0">
                                          <p:val>
                                            <p:strVal val="ppt_y"/>
                                          </p:val>
                                        </p:tav>
                                        <p:tav tm="100000">
                                          <p:val>
                                            <p:strVal val="1+ppt_h/2"/>
                                          </p:val>
                                        </p:tav>
                                      </p:tavLst>
                                    </p:anim>
                                    <p:set>
                                      <p:cBhvr>
                                        <p:cTn id="304" dur="1" fill="hold">
                                          <p:stCondLst>
                                            <p:cond delay="3999"/>
                                          </p:stCondLst>
                                        </p:cTn>
                                        <p:tgtEl>
                                          <p:spTgt spid="51"/>
                                        </p:tgtEl>
                                        <p:attrNameLst>
                                          <p:attrName>style.visibility</p:attrName>
                                        </p:attrNameLst>
                                      </p:cBhvr>
                                      <p:to>
                                        <p:strVal val="hidden"/>
                                      </p:to>
                                    </p:set>
                                  </p:childTnLst>
                                </p:cTn>
                              </p:par>
                              <p:par>
                                <p:cTn id="305" presetID="17" presetClass="entr" presetSubtype="4" fill="hold" grpId="0" nodeType="withEffect">
                                  <p:stCondLst>
                                    <p:cond delay="0"/>
                                  </p:stCondLst>
                                  <p:childTnLst>
                                    <p:set>
                                      <p:cBhvr>
                                        <p:cTn id="306" dur="1" fill="hold">
                                          <p:stCondLst>
                                            <p:cond delay="0"/>
                                          </p:stCondLst>
                                        </p:cTn>
                                        <p:tgtEl>
                                          <p:spTgt spid="52"/>
                                        </p:tgtEl>
                                        <p:attrNameLst>
                                          <p:attrName>style.visibility</p:attrName>
                                        </p:attrNameLst>
                                      </p:cBhvr>
                                      <p:to>
                                        <p:strVal val="visible"/>
                                      </p:to>
                                    </p:set>
                                    <p:anim calcmode="lin" valueType="num">
                                      <p:cBhvr>
                                        <p:cTn id="307" dur="3000" fill="hold"/>
                                        <p:tgtEl>
                                          <p:spTgt spid="52"/>
                                        </p:tgtEl>
                                        <p:attrNameLst>
                                          <p:attrName>ppt_x</p:attrName>
                                        </p:attrNameLst>
                                      </p:cBhvr>
                                      <p:tavLst>
                                        <p:tav tm="0">
                                          <p:val>
                                            <p:strVal val="#ppt_x"/>
                                          </p:val>
                                        </p:tav>
                                        <p:tav tm="100000">
                                          <p:val>
                                            <p:strVal val="#ppt_x"/>
                                          </p:val>
                                        </p:tav>
                                      </p:tavLst>
                                    </p:anim>
                                    <p:anim calcmode="lin" valueType="num">
                                      <p:cBhvr>
                                        <p:cTn id="308" dur="3000" fill="hold"/>
                                        <p:tgtEl>
                                          <p:spTgt spid="52"/>
                                        </p:tgtEl>
                                        <p:attrNameLst>
                                          <p:attrName>ppt_y</p:attrName>
                                        </p:attrNameLst>
                                      </p:cBhvr>
                                      <p:tavLst>
                                        <p:tav tm="0">
                                          <p:val>
                                            <p:strVal val="#ppt_y+#ppt_h/2"/>
                                          </p:val>
                                        </p:tav>
                                        <p:tav tm="100000">
                                          <p:val>
                                            <p:strVal val="#ppt_y"/>
                                          </p:val>
                                        </p:tav>
                                      </p:tavLst>
                                    </p:anim>
                                    <p:anim calcmode="lin" valueType="num">
                                      <p:cBhvr>
                                        <p:cTn id="309" dur="3000" fill="hold"/>
                                        <p:tgtEl>
                                          <p:spTgt spid="52"/>
                                        </p:tgtEl>
                                        <p:attrNameLst>
                                          <p:attrName>ppt_w</p:attrName>
                                        </p:attrNameLst>
                                      </p:cBhvr>
                                      <p:tavLst>
                                        <p:tav tm="0">
                                          <p:val>
                                            <p:strVal val="#ppt_w"/>
                                          </p:val>
                                        </p:tav>
                                        <p:tav tm="100000">
                                          <p:val>
                                            <p:strVal val="#ppt_w"/>
                                          </p:val>
                                        </p:tav>
                                      </p:tavLst>
                                    </p:anim>
                                    <p:anim calcmode="lin" valueType="num">
                                      <p:cBhvr>
                                        <p:cTn id="310" dur="3000" fill="hold"/>
                                        <p:tgtEl>
                                          <p:spTgt spid="52"/>
                                        </p:tgtEl>
                                        <p:attrNameLst>
                                          <p:attrName>ppt_h</p:attrName>
                                        </p:attrNameLst>
                                      </p:cBhvr>
                                      <p:tavLst>
                                        <p:tav tm="0">
                                          <p:val>
                                            <p:fltVal val="0"/>
                                          </p:val>
                                        </p:tav>
                                        <p:tav tm="100000">
                                          <p:val>
                                            <p:strVal val="#ppt_h"/>
                                          </p:val>
                                        </p:tav>
                                      </p:tavLst>
                                    </p:anim>
                                  </p:childTnLst>
                                </p:cTn>
                              </p:par>
                              <p:par>
                                <p:cTn id="311" presetID="6" presetClass="emph" presetSubtype="0" fill="hold" grpId="1" nodeType="withEffect">
                                  <p:stCondLst>
                                    <p:cond delay="0"/>
                                  </p:stCondLst>
                                  <p:childTnLst>
                                    <p:animScale>
                                      <p:cBhvr>
                                        <p:cTn id="312" dur="3000" fill="hold"/>
                                        <p:tgtEl>
                                          <p:spTgt spid="52"/>
                                        </p:tgtEl>
                                      </p:cBhvr>
                                      <p:by x="400000" y="100000"/>
                                    </p:animScale>
                                  </p:childTnLst>
                                </p:cTn>
                              </p:par>
                              <p:par>
                                <p:cTn id="313" presetID="2" presetClass="exit" presetSubtype="12" fill="hold" grpId="2" nodeType="withEffect">
                                  <p:stCondLst>
                                    <p:cond delay="0"/>
                                  </p:stCondLst>
                                  <p:childTnLst>
                                    <p:anim calcmode="lin" valueType="num">
                                      <p:cBhvr additive="base">
                                        <p:cTn id="314" dur="4000"/>
                                        <p:tgtEl>
                                          <p:spTgt spid="52"/>
                                        </p:tgtEl>
                                        <p:attrNameLst>
                                          <p:attrName>ppt_x</p:attrName>
                                        </p:attrNameLst>
                                      </p:cBhvr>
                                      <p:tavLst>
                                        <p:tav tm="0">
                                          <p:val>
                                            <p:strVal val="ppt_x"/>
                                          </p:val>
                                        </p:tav>
                                        <p:tav tm="100000">
                                          <p:val>
                                            <p:strVal val="0-ppt_w/2"/>
                                          </p:val>
                                        </p:tav>
                                      </p:tavLst>
                                    </p:anim>
                                    <p:anim calcmode="lin" valueType="num">
                                      <p:cBhvr additive="base">
                                        <p:cTn id="315" dur="4000"/>
                                        <p:tgtEl>
                                          <p:spTgt spid="52"/>
                                        </p:tgtEl>
                                        <p:attrNameLst>
                                          <p:attrName>ppt_y</p:attrName>
                                        </p:attrNameLst>
                                      </p:cBhvr>
                                      <p:tavLst>
                                        <p:tav tm="0">
                                          <p:val>
                                            <p:strVal val="ppt_y"/>
                                          </p:val>
                                        </p:tav>
                                        <p:tav tm="100000">
                                          <p:val>
                                            <p:strVal val="1+ppt_h/2"/>
                                          </p:val>
                                        </p:tav>
                                      </p:tavLst>
                                    </p:anim>
                                    <p:set>
                                      <p:cBhvr>
                                        <p:cTn id="316" dur="1" fill="hold">
                                          <p:stCondLst>
                                            <p:cond delay="3999"/>
                                          </p:stCondLst>
                                        </p:cTn>
                                        <p:tgtEl>
                                          <p:spTgt spid="52"/>
                                        </p:tgtEl>
                                        <p:attrNameLst>
                                          <p:attrName>style.visibility</p:attrName>
                                        </p:attrNameLst>
                                      </p:cBhvr>
                                      <p:to>
                                        <p:strVal val="hidden"/>
                                      </p:to>
                                    </p:set>
                                  </p:childTnLst>
                                </p:cTn>
                              </p:par>
                              <p:par>
                                <p:cTn id="317" presetID="17" presetClass="entr" presetSubtype="4" fill="hold" grpId="0" nodeType="withEffect">
                                  <p:stCondLst>
                                    <p:cond delay="0"/>
                                  </p:stCondLst>
                                  <p:childTnLst>
                                    <p:set>
                                      <p:cBhvr>
                                        <p:cTn id="318" dur="1" fill="hold">
                                          <p:stCondLst>
                                            <p:cond delay="0"/>
                                          </p:stCondLst>
                                        </p:cTn>
                                        <p:tgtEl>
                                          <p:spTgt spid="53"/>
                                        </p:tgtEl>
                                        <p:attrNameLst>
                                          <p:attrName>style.visibility</p:attrName>
                                        </p:attrNameLst>
                                      </p:cBhvr>
                                      <p:to>
                                        <p:strVal val="visible"/>
                                      </p:to>
                                    </p:set>
                                    <p:anim calcmode="lin" valueType="num">
                                      <p:cBhvr>
                                        <p:cTn id="319" dur="3000" fill="hold"/>
                                        <p:tgtEl>
                                          <p:spTgt spid="53"/>
                                        </p:tgtEl>
                                        <p:attrNameLst>
                                          <p:attrName>ppt_x</p:attrName>
                                        </p:attrNameLst>
                                      </p:cBhvr>
                                      <p:tavLst>
                                        <p:tav tm="0">
                                          <p:val>
                                            <p:strVal val="#ppt_x"/>
                                          </p:val>
                                        </p:tav>
                                        <p:tav tm="100000">
                                          <p:val>
                                            <p:strVal val="#ppt_x"/>
                                          </p:val>
                                        </p:tav>
                                      </p:tavLst>
                                    </p:anim>
                                    <p:anim calcmode="lin" valueType="num">
                                      <p:cBhvr>
                                        <p:cTn id="320" dur="3000" fill="hold"/>
                                        <p:tgtEl>
                                          <p:spTgt spid="53"/>
                                        </p:tgtEl>
                                        <p:attrNameLst>
                                          <p:attrName>ppt_y</p:attrName>
                                        </p:attrNameLst>
                                      </p:cBhvr>
                                      <p:tavLst>
                                        <p:tav tm="0">
                                          <p:val>
                                            <p:strVal val="#ppt_y+#ppt_h/2"/>
                                          </p:val>
                                        </p:tav>
                                        <p:tav tm="100000">
                                          <p:val>
                                            <p:strVal val="#ppt_y"/>
                                          </p:val>
                                        </p:tav>
                                      </p:tavLst>
                                    </p:anim>
                                    <p:anim calcmode="lin" valueType="num">
                                      <p:cBhvr>
                                        <p:cTn id="321" dur="3000" fill="hold"/>
                                        <p:tgtEl>
                                          <p:spTgt spid="53"/>
                                        </p:tgtEl>
                                        <p:attrNameLst>
                                          <p:attrName>ppt_w</p:attrName>
                                        </p:attrNameLst>
                                      </p:cBhvr>
                                      <p:tavLst>
                                        <p:tav tm="0">
                                          <p:val>
                                            <p:strVal val="#ppt_w"/>
                                          </p:val>
                                        </p:tav>
                                        <p:tav tm="100000">
                                          <p:val>
                                            <p:strVal val="#ppt_w"/>
                                          </p:val>
                                        </p:tav>
                                      </p:tavLst>
                                    </p:anim>
                                    <p:anim calcmode="lin" valueType="num">
                                      <p:cBhvr>
                                        <p:cTn id="322" dur="3000" fill="hold"/>
                                        <p:tgtEl>
                                          <p:spTgt spid="53"/>
                                        </p:tgtEl>
                                        <p:attrNameLst>
                                          <p:attrName>ppt_h</p:attrName>
                                        </p:attrNameLst>
                                      </p:cBhvr>
                                      <p:tavLst>
                                        <p:tav tm="0">
                                          <p:val>
                                            <p:fltVal val="0"/>
                                          </p:val>
                                        </p:tav>
                                        <p:tav tm="100000">
                                          <p:val>
                                            <p:strVal val="#ppt_h"/>
                                          </p:val>
                                        </p:tav>
                                      </p:tavLst>
                                    </p:anim>
                                  </p:childTnLst>
                                </p:cTn>
                              </p:par>
                              <p:par>
                                <p:cTn id="323" presetID="6" presetClass="emph" presetSubtype="0" fill="hold" grpId="1" nodeType="withEffect">
                                  <p:stCondLst>
                                    <p:cond delay="0"/>
                                  </p:stCondLst>
                                  <p:childTnLst>
                                    <p:animScale>
                                      <p:cBhvr>
                                        <p:cTn id="324" dur="3000" fill="hold"/>
                                        <p:tgtEl>
                                          <p:spTgt spid="53"/>
                                        </p:tgtEl>
                                      </p:cBhvr>
                                      <p:by x="400000" y="100000"/>
                                    </p:animScale>
                                  </p:childTnLst>
                                </p:cTn>
                              </p:par>
                              <p:par>
                                <p:cTn id="325" presetID="2" presetClass="exit" presetSubtype="12" fill="hold" grpId="2" nodeType="withEffect">
                                  <p:stCondLst>
                                    <p:cond delay="0"/>
                                  </p:stCondLst>
                                  <p:childTnLst>
                                    <p:anim calcmode="lin" valueType="num">
                                      <p:cBhvr additive="base">
                                        <p:cTn id="326" dur="4000"/>
                                        <p:tgtEl>
                                          <p:spTgt spid="53"/>
                                        </p:tgtEl>
                                        <p:attrNameLst>
                                          <p:attrName>ppt_x</p:attrName>
                                        </p:attrNameLst>
                                      </p:cBhvr>
                                      <p:tavLst>
                                        <p:tav tm="0">
                                          <p:val>
                                            <p:strVal val="ppt_x"/>
                                          </p:val>
                                        </p:tav>
                                        <p:tav tm="100000">
                                          <p:val>
                                            <p:strVal val="0-ppt_w/2"/>
                                          </p:val>
                                        </p:tav>
                                      </p:tavLst>
                                    </p:anim>
                                    <p:anim calcmode="lin" valueType="num">
                                      <p:cBhvr additive="base">
                                        <p:cTn id="327" dur="4000"/>
                                        <p:tgtEl>
                                          <p:spTgt spid="53"/>
                                        </p:tgtEl>
                                        <p:attrNameLst>
                                          <p:attrName>ppt_y</p:attrName>
                                        </p:attrNameLst>
                                      </p:cBhvr>
                                      <p:tavLst>
                                        <p:tav tm="0">
                                          <p:val>
                                            <p:strVal val="ppt_y"/>
                                          </p:val>
                                        </p:tav>
                                        <p:tav tm="100000">
                                          <p:val>
                                            <p:strVal val="1+ppt_h/2"/>
                                          </p:val>
                                        </p:tav>
                                      </p:tavLst>
                                    </p:anim>
                                    <p:set>
                                      <p:cBhvr>
                                        <p:cTn id="328" dur="1" fill="hold">
                                          <p:stCondLst>
                                            <p:cond delay="3999"/>
                                          </p:stCondLst>
                                        </p:cTn>
                                        <p:tgtEl>
                                          <p:spTgt spid="53"/>
                                        </p:tgtEl>
                                        <p:attrNameLst>
                                          <p:attrName>style.visibility</p:attrName>
                                        </p:attrNameLst>
                                      </p:cBhvr>
                                      <p:to>
                                        <p:strVal val="hidden"/>
                                      </p:to>
                                    </p:set>
                                  </p:childTnLst>
                                </p:cTn>
                              </p:par>
                              <p:par>
                                <p:cTn id="329" presetID="17" presetClass="entr" presetSubtype="4" fill="hold" grpId="0" nodeType="withEffect">
                                  <p:stCondLst>
                                    <p:cond delay="0"/>
                                  </p:stCondLst>
                                  <p:childTnLst>
                                    <p:set>
                                      <p:cBhvr>
                                        <p:cTn id="330" dur="1" fill="hold">
                                          <p:stCondLst>
                                            <p:cond delay="0"/>
                                          </p:stCondLst>
                                        </p:cTn>
                                        <p:tgtEl>
                                          <p:spTgt spid="54"/>
                                        </p:tgtEl>
                                        <p:attrNameLst>
                                          <p:attrName>style.visibility</p:attrName>
                                        </p:attrNameLst>
                                      </p:cBhvr>
                                      <p:to>
                                        <p:strVal val="visible"/>
                                      </p:to>
                                    </p:set>
                                    <p:anim calcmode="lin" valueType="num">
                                      <p:cBhvr>
                                        <p:cTn id="331" dur="3000" fill="hold"/>
                                        <p:tgtEl>
                                          <p:spTgt spid="54"/>
                                        </p:tgtEl>
                                        <p:attrNameLst>
                                          <p:attrName>ppt_x</p:attrName>
                                        </p:attrNameLst>
                                      </p:cBhvr>
                                      <p:tavLst>
                                        <p:tav tm="0">
                                          <p:val>
                                            <p:strVal val="#ppt_x"/>
                                          </p:val>
                                        </p:tav>
                                        <p:tav tm="100000">
                                          <p:val>
                                            <p:strVal val="#ppt_x"/>
                                          </p:val>
                                        </p:tav>
                                      </p:tavLst>
                                    </p:anim>
                                    <p:anim calcmode="lin" valueType="num">
                                      <p:cBhvr>
                                        <p:cTn id="332" dur="3000" fill="hold"/>
                                        <p:tgtEl>
                                          <p:spTgt spid="54"/>
                                        </p:tgtEl>
                                        <p:attrNameLst>
                                          <p:attrName>ppt_y</p:attrName>
                                        </p:attrNameLst>
                                      </p:cBhvr>
                                      <p:tavLst>
                                        <p:tav tm="0">
                                          <p:val>
                                            <p:strVal val="#ppt_y+#ppt_h/2"/>
                                          </p:val>
                                        </p:tav>
                                        <p:tav tm="100000">
                                          <p:val>
                                            <p:strVal val="#ppt_y"/>
                                          </p:val>
                                        </p:tav>
                                      </p:tavLst>
                                    </p:anim>
                                    <p:anim calcmode="lin" valueType="num">
                                      <p:cBhvr>
                                        <p:cTn id="333" dur="3000" fill="hold"/>
                                        <p:tgtEl>
                                          <p:spTgt spid="54"/>
                                        </p:tgtEl>
                                        <p:attrNameLst>
                                          <p:attrName>ppt_w</p:attrName>
                                        </p:attrNameLst>
                                      </p:cBhvr>
                                      <p:tavLst>
                                        <p:tav tm="0">
                                          <p:val>
                                            <p:strVal val="#ppt_w"/>
                                          </p:val>
                                        </p:tav>
                                        <p:tav tm="100000">
                                          <p:val>
                                            <p:strVal val="#ppt_w"/>
                                          </p:val>
                                        </p:tav>
                                      </p:tavLst>
                                    </p:anim>
                                    <p:anim calcmode="lin" valueType="num">
                                      <p:cBhvr>
                                        <p:cTn id="334" dur="3000" fill="hold"/>
                                        <p:tgtEl>
                                          <p:spTgt spid="54"/>
                                        </p:tgtEl>
                                        <p:attrNameLst>
                                          <p:attrName>ppt_h</p:attrName>
                                        </p:attrNameLst>
                                      </p:cBhvr>
                                      <p:tavLst>
                                        <p:tav tm="0">
                                          <p:val>
                                            <p:fltVal val="0"/>
                                          </p:val>
                                        </p:tav>
                                        <p:tav tm="100000">
                                          <p:val>
                                            <p:strVal val="#ppt_h"/>
                                          </p:val>
                                        </p:tav>
                                      </p:tavLst>
                                    </p:anim>
                                  </p:childTnLst>
                                </p:cTn>
                              </p:par>
                              <p:par>
                                <p:cTn id="335" presetID="6" presetClass="emph" presetSubtype="0" fill="hold" grpId="1" nodeType="withEffect">
                                  <p:stCondLst>
                                    <p:cond delay="0"/>
                                  </p:stCondLst>
                                  <p:childTnLst>
                                    <p:animScale>
                                      <p:cBhvr>
                                        <p:cTn id="336" dur="3000" fill="hold"/>
                                        <p:tgtEl>
                                          <p:spTgt spid="54"/>
                                        </p:tgtEl>
                                      </p:cBhvr>
                                      <p:by x="400000" y="100000"/>
                                    </p:animScale>
                                  </p:childTnLst>
                                </p:cTn>
                              </p:par>
                              <p:par>
                                <p:cTn id="337" presetID="2" presetClass="exit" presetSubtype="12" fill="hold" grpId="2" nodeType="withEffect">
                                  <p:stCondLst>
                                    <p:cond delay="0"/>
                                  </p:stCondLst>
                                  <p:childTnLst>
                                    <p:anim calcmode="lin" valueType="num">
                                      <p:cBhvr additive="base">
                                        <p:cTn id="338" dur="4000"/>
                                        <p:tgtEl>
                                          <p:spTgt spid="54"/>
                                        </p:tgtEl>
                                        <p:attrNameLst>
                                          <p:attrName>ppt_x</p:attrName>
                                        </p:attrNameLst>
                                      </p:cBhvr>
                                      <p:tavLst>
                                        <p:tav tm="0">
                                          <p:val>
                                            <p:strVal val="ppt_x"/>
                                          </p:val>
                                        </p:tav>
                                        <p:tav tm="100000">
                                          <p:val>
                                            <p:strVal val="0-ppt_w/2"/>
                                          </p:val>
                                        </p:tav>
                                      </p:tavLst>
                                    </p:anim>
                                    <p:anim calcmode="lin" valueType="num">
                                      <p:cBhvr additive="base">
                                        <p:cTn id="339" dur="4000"/>
                                        <p:tgtEl>
                                          <p:spTgt spid="54"/>
                                        </p:tgtEl>
                                        <p:attrNameLst>
                                          <p:attrName>ppt_y</p:attrName>
                                        </p:attrNameLst>
                                      </p:cBhvr>
                                      <p:tavLst>
                                        <p:tav tm="0">
                                          <p:val>
                                            <p:strVal val="ppt_y"/>
                                          </p:val>
                                        </p:tav>
                                        <p:tav tm="100000">
                                          <p:val>
                                            <p:strVal val="1+ppt_h/2"/>
                                          </p:val>
                                        </p:tav>
                                      </p:tavLst>
                                    </p:anim>
                                    <p:set>
                                      <p:cBhvr>
                                        <p:cTn id="340" dur="1" fill="hold">
                                          <p:stCondLst>
                                            <p:cond delay="3999"/>
                                          </p:stCondLst>
                                        </p:cTn>
                                        <p:tgtEl>
                                          <p:spTgt spid="54"/>
                                        </p:tgtEl>
                                        <p:attrNameLst>
                                          <p:attrName>style.visibility</p:attrName>
                                        </p:attrNameLst>
                                      </p:cBhvr>
                                      <p:to>
                                        <p:strVal val="hidden"/>
                                      </p:to>
                                    </p:set>
                                  </p:childTnLst>
                                </p:cTn>
                              </p:par>
                              <p:par>
                                <p:cTn id="341" presetID="17" presetClass="entr" presetSubtype="4" fill="hold" grpId="0" nodeType="withEffect">
                                  <p:stCondLst>
                                    <p:cond delay="0"/>
                                  </p:stCondLst>
                                  <p:childTnLst>
                                    <p:set>
                                      <p:cBhvr>
                                        <p:cTn id="342" dur="1" fill="hold">
                                          <p:stCondLst>
                                            <p:cond delay="0"/>
                                          </p:stCondLst>
                                        </p:cTn>
                                        <p:tgtEl>
                                          <p:spTgt spid="55"/>
                                        </p:tgtEl>
                                        <p:attrNameLst>
                                          <p:attrName>style.visibility</p:attrName>
                                        </p:attrNameLst>
                                      </p:cBhvr>
                                      <p:to>
                                        <p:strVal val="visible"/>
                                      </p:to>
                                    </p:set>
                                    <p:anim calcmode="lin" valueType="num">
                                      <p:cBhvr>
                                        <p:cTn id="343" dur="3000" fill="hold"/>
                                        <p:tgtEl>
                                          <p:spTgt spid="55"/>
                                        </p:tgtEl>
                                        <p:attrNameLst>
                                          <p:attrName>ppt_x</p:attrName>
                                        </p:attrNameLst>
                                      </p:cBhvr>
                                      <p:tavLst>
                                        <p:tav tm="0">
                                          <p:val>
                                            <p:strVal val="#ppt_x"/>
                                          </p:val>
                                        </p:tav>
                                        <p:tav tm="100000">
                                          <p:val>
                                            <p:strVal val="#ppt_x"/>
                                          </p:val>
                                        </p:tav>
                                      </p:tavLst>
                                    </p:anim>
                                    <p:anim calcmode="lin" valueType="num">
                                      <p:cBhvr>
                                        <p:cTn id="344" dur="3000" fill="hold"/>
                                        <p:tgtEl>
                                          <p:spTgt spid="55"/>
                                        </p:tgtEl>
                                        <p:attrNameLst>
                                          <p:attrName>ppt_y</p:attrName>
                                        </p:attrNameLst>
                                      </p:cBhvr>
                                      <p:tavLst>
                                        <p:tav tm="0">
                                          <p:val>
                                            <p:strVal val="#ppt_y+#ppt_h/2"/>
                                          </p:val>
                                        </p:tav>
                                        <p:tav tm="100000">
                                          <p:val>
                                            <p:strVal val="#ppt_y"/>
                                          </p:val>
                                        </p:tav>
                                      </p:tavLst>
                                    </p:anim>
                                    <p:anim calcmode="lin" valueType="num">
                                      <p:cBhvr>
                                        <p:cTn id="345" dur="3000" fill="hold"/>
                                        <p:tgtEl>
                                          <p:spTgt spid="55"/>
                                        </p:tgtEl>
                                        <p:attrNameLst>
                                          <p:attrName>ppt_w</p:attrName>
                                        </p:attrNameLst>
                                      </p:cBhvr>
                                      <p:tavLst>
                                        <p:tav tm="0">
                                          <p:val>
                                            <p:strVal val="#ppt_w"/>
                                          </p:val>
                                        </p:tav>
                                        <p:tav tm="100000">
                                          <p:val>
                                            <p:strVal val="#ppt_w"/>
                                          </p:val>
                                        </p:tav>
                                      </p:tavLst>
                                    </p:anim>
                                    <p:anim calcmode="lin" valueType="num">
                                      <p:cBhvr>
                                        <p:cTn id="346" dur="3000" fill="hold"/>
                                        <p:tgtEl>
                                          <p:spTgt spid="55"/>
                                        </p:tgtEl>
                                        <p:attrNameLst>
                                          <p:attrName>ppt_h</p:attrName>
                                        </p:attrNameLst>
                                      </p:cBhvr>
                                      <p:tavLst>
                                        <p:tav tm="0">
                                          <p:val>
                                            <p:fltVal val="0"/>
                                          </p:val>
                                        </p:tav>
                                        <p:tav tm="100000">
                                          <p:val>
                                            <p:strVal val="#ppt_h"/>
                                          </p:val>
                                        </p:tav>
                                      </p:tavLst>
                                    </p:anim>
                                  </p:childTnLst>
                                </p:cTn>
                              </p:par>
                              <p:par>
                                <p:cTn id="347" presetID="6" presetClass="emph" presetSubtype="0" fill="hold" grpId="1" nodeType="withEffect">
                                  <p:stCondLst>
                                    <p:cond delay="0"/>
                                  </p:stCondLst>
                                  <p:childTnLst>
                                    <p:animScale>
                                      <p:cBhvr>
                                        <p:cTn id="348" dur="3000" fill="hold"/>
                                        <p:tgtEl>
                                          <p:spTgt spid="55"/>
                                        </p:tgtEl>
                                      </p:cBhvr>
                                      <p:by x="400000" y="100000"/>
                                    </p:animScale>
                                  </p:childTnLst>
                                </p:cTn>
                              </p:par>
                              <p:par>
                                <p:cTn id="349" presetID="2" presetClass="exit" presetSubtype="12" fill="hold" grpId="2" nodeType="withEffect">
                                  <p:stCondLst>
                                    <p:cond delay="0"/>
                                  </p:stCondLst>
                                  <p:childTnLst>
                                    <p:anim calcmode="lin" valueType="num">
                                      <p:cBhvr additive="base">
                                        <p:cTn id="350" dur="4000"/>
                                        <p:tgtEl>
                                          <p:spTgt spid="55"/>
                                        </p:tgtEl>
                                        <p:attrNameLst>
                                          <p:attrName>ppt_x</p:attrName>
                                        </p:attrNameLst>
                                      </p:cBhvr>
                                      <p:tavLst>
                                        <p:tav tm="0">
                                          <p:val>
                                            <p:strVal val="ppt_x"/>
                                          </p:val>
                                        </p:tav>
                                        <p:tav tm="100000">
                                          <p:val>
                                            <p:strVal val="0-ppt_w/2"/>
                                          </p:val>
                                        </p:tav>
                                      </p:tavLst>
                                    </p:anim>
                                    <p:anim calcmode="lin" valueType="num">
                                      <p:cBhvr additive="base">
                                        <p:cTn id="351" dur="4000"/>
                                        <p:tgtEl>
                                          <p:spTgt spid="55"/>
                                        </p:tgtEl>
                                        <p:attrNameLst>
                                          <p:attrName>ppt_y</p:attrName>
                                        </p:attrNameLst>
                                      </p:cBhvr>
                                      <p:tavLst>
                                        <p:tav tm="0">
                                          <p:val>
                                            <p:strVal val="ppt_y"/>
                                          </p:val>
                                        </p:tav>
                                        <p:tav tm="100000">
                                          <p:val>
                                            <p:strVal val="1+ppt_h/2"/>
                                          </p:val>
                                        </p:tav>
                                      </p:tavLst>
                                    </p:anim>
                                    <p:set>
                                      <p:cBhvr>
                                        <p:cTn id="352" dur="1" fill="hold">
                                          <p:stCondLst>
                                            <p:cond delay="3999"/>
                                          </p:stCondLst>
                                        </p:cTn>
                                        <p:tgtEl>
                                          <p:spTgt spid="55"/>
                                        </p:tgtEl>
                                        <p:attrNameLst>
                                          <p:attrName>style.visibility</p:attrName>
                                        </p:attrNameLst>
                                      </p:cBhvr>
                                      <p:to>
                                        <p:strVal val="hidden"/>
                                      </p:to>
                                    </p:set>
                                  </p:childTnLst>
                                </p:cTn>
                              </p:par>
                              <p:par>
                                <p:cTn id="353" presetID="17" presetClass="entr" presetSubtype="4" fill="hold" grpId="0" nodeType="withEffect">
                                  <p:stCondLst>
                                    <p:cond delay="0"/>
                                  </p:stCondLst>
                                  <p:childTnLst>
                                    <p:set>
                                      <p:cBhvr>
                                        <p:cTn id="354" dur="1" fill="hold">
                                          <p:stCondLst>
                                            <p:cond delay="0"/>
                                          </p:stCondLst>
                                        </p:cTn>
                                        <p:tgtEl>
                                          <p:spTgt spid="56"/>
                                        </p:tgtEl>
                                        <p:attrNameLst>
                                          <p:attrName>style.visibility</p:attrName>
                                        </p:attrNameLst>
                                      </p:cBhvr>
                                      <p:to>
                                        <p:strVal val="visible"/>
                                      </p:to>
                                    </p:set>
                                    <p:anim calcmode="lin" valueType="num">
                                      <p:cBhvr>
                                        <p:cTn id="355" dur="3000" fill="hold"/>
                                        <p:tgtEl>
                                          <p:spTgt spid="56"/>
                                        </p:tgtEl>
                                        <p:attrNameLst>
                                          <p:attrName>ppt_x</p:attrName>
                                        </p:attrNameLst>
                                      </p:cBhvr>
                                      <p:tavLst>
                                        <p:tav tm="0">
                                          <p:val>
                                            <p:strVal val="#ppt_x"/>
                                          </p:val>
                                        </p:tav>
                                        <p:tav tm="100000">
                                          <p:val>
                                            <p:strVal val="#ppt_x"/>
                                          </p:val>
                                        </p:tav>
                                      </p:tavLst>
                                    </p:anim>
                                    <p:anim calcmode="lin" valueType="num">
                                      <p:cBhvr>
                                        <p:cTn id="356" dur="3000" fill="hold"/>
                                        <p:tgtEl>
                                          <p:spTgt spid="56"/>
                                        </p:tgtEl>
                                        <p:attrNameLst>
                                          <p:attrName>ppt_y</p:attrName>
                                        </p:attrNameLst>
                                      </p:cBhvr>
                                      <p:tavLst>
                                        <p:tav tm="0">
                                          <p:val>
                                            <p:strVal val="#ppt_y+#ppt_h/2"/>
                                          </p:val>
                                        </p:tav>
                                        <p:tav tm="100000">
                                          <p:val>
                                            <p:strVal val="#ppt_y"/>
                                          </p:val>
                                        </p:tav>
                                      </p:tavLst>
                                    </p:anim>
                                    <p:anim calcmode="lin" valueType="num">
                                      <p:cBhvr>
                                        <p:cTn id="357" dur="3000" fill="hold"/>
                                        <p:tgtEl>
                                          <p:spTgt spid="56"/>
                                        </p:tgtEl>
                                        <p:attrNameLst>
                                          <p:attrName>ppt_w</p:attrName>
                                        </p:attrNameLst>
                                      </p:cBhvr>
                                      <p:tavLst>
                                        <p:tav tm="0">
                                          <p:val>
                                            <p:strVal val="#ppt_w"/>
                                          </p:val>
                                        </p:tav>
                                        <p:tav tm="100000">
                                          <p:val>
                                            <p:strVal val="#ppt_w"/>
                                          </p:val>
                                        </p:tav>
                                      </p:tavLst>
                                    </p:anim>
                                    <p:anim calcmode="lin" valueType="num">
                                      <p:cBhvr>
                                        <p:cTn id="358" dur="3000" fill="hold"/>
                                        <p:tgtEl>
                                          <p:spTgt spid="56"/>
                                        </p:tgtEl>
                                        <p:attrNameLst>
                                          <p:attrName>ppt_h</p:attrName>
                                        </p:attrNameLst>
                                      </p:cBhvr>
                                      <p:tavLst>
                                        <p:tav tm="0">
                                          <p:val>
                                            <p:fltVal val="0"/>
                                          </p:val>
                                        </p:tav>
                                        <p:tav tm="100000">
                                          <p:val>
                                            <p:strVal val="#ppt_h"/>
                                          </p:val>
                                        </p:tav>
                                      </p:tavLst>
                                    </p:anim>
                                  </p:childTnLst>
                                </p:cTn>
                              </p:par>
                              <p:par>
                                <p:cTn id="359" presetID="6" presetClass="emph" presetSubtype="0" fill="hold" grpId="1" nodeType="withEffect">
                                  <p:stCondLst>
                                    <p:cond delay="0"/>
                                  </p:stCondLst>
                                  <p:childTnLst>
                                    <p:animScale>
                                      <p:cBhvr>
                                        <p:cTn id="360" dur="3000" fill="hold"/>
                                        <p:tgtEl>
                                          <p:spTgt spid="56"/>
                                        </p:tgtEl>
                                      </p:cBhvr>
                                      <p:by x="400000" y="100000"/>
                                    </p:animScale>
                                  </p:childTnLst>
                                </p:cTn>
                              </p:par>
                              <p:par>
                                <p:cTn id="361" presetID="2" presetClass="exit" presetSubtype="12" fill="hold" grpId="2" nodeType="withEffect">
                                  <p:stCondLst>
                                    <p:cond delay="0"/>
                                  </p:stCondLst>
                                  <p:childTnLst>
                                    <p:anim calcmode="lin" valueType="num">
                                      <p:cBhvr additive="base">
                                        <p:cTn id="362" dur="4000"/>
                                        <p:tgtEl>
                                          <p:spTgt spid="56"/>
                                        </p:tgtEl>
                                        <p:attrNameLst>
                                          <p:attrName>ppt_x</p:attrName>
                                        </p:attrNameLst>
                                      </p:cBhvr>
                                      <p:tavLst>
                                        <p:tav tm="0">
                                          <p:val>
                                            <p:strVal val="ppt_x"/>
                                          </p:val>
                                        </p:tav>
                                        <p:tav tm="100000">
                                          <p:val>
                                            <p:strVal val="0-ppt_w/2"/>
                                          </p:val>
                                        </p:tav>
                                      </p:tavLst>
                                    </p:anim>
                                    <p:anim calcmode="lin" valueType="num">
                                      <p:cBhvr additive="base">
                                        <p:cTn id="363" dur="4000"/>
                                        <p:tgtEl>
                                          <p:spTgt spid="56"/>
                                        </p:tgtEl>
                                        <p:attrNameLst>
                                          <p:attrName>ppt_y</p:attrName>
                                        </p:attrNameLst>
                                      </p:cBhvr>
                                      <p:tavLst>
                                        <p:tav tm="0">
                                          <p:val>
                                            <p:strVal val="ppt_y"/>
                                          </p:val>
                                        </p:tav>
                                        <p:tav tm="100000">
                                          <p:val>
                                            <p:strVal val="1+ppt_h/2"/>
                                          </p:val>
                                        </p:tav>
                                      </p:tavLst>
                                    </p:anim>
                                    <p:set>
                                      <p:cBhvr>
                                        <p:cTn id="364" dur="1" fill="hold">
                                          <p:stCondLst>
                                            <p:cond delay="3999"/>
                                          </p:stCondLst>
                                        </p:cTn>
                                        <p:tgtEl>
                                          <p:spTgt spid="56"/>
                                        </p:tgtEl>
                                        <p:attrNameLst>
                                          <p:attrName>style.visibility</p:attrName>
                                        </p:attrNameLst>
                                      </p:cBhvr>
                                      <p:to>
                                        <p:strVal val="hidden"/>
                                      </p:to>
                                    </p:set>
                                  </p:childTnLst>
                                </p:cTn>
                              </p:par>
                              <p:par>
                                <p:cTn id="365" presetID="17" presetClass="entr" presetSubtype="4" fill="hold" grpId="0" nodeType="withEffect">
                                  <p:stCondLst>
                                    <p:cond delay="0"/>
                                  </p:stCondLst>
                                  <p:childTnLst>
                                    <p:set>
                                      <p:cBhvr>
                                        <p:cTn id="366" dur="1" fill="hold">
                                          <p:stCondLst>
                                            <p:cond delay="0"/>
                                          </p:stCondLst>
                                        </p:cTn>
                                        <p:tgtEl>
                                          <p:spTgt spid="57"/>
                                        </p:tgtEl>
                                        <p:attrNameLst>
                                          <p:attrName>style.visibility</p:attrName>
                                        </p:attrNameLst>
                                      </p:cBhvr>
                                      <p:to>
                                        <p:strVal val="visible"/>
                                      </p:to>
                                    </p:set>
                                    <p:anim calcmode="lin" valueType="num">
                                      <p:cBhvr>
                                        <p:cTn id="367" dur="3000" fill="hold"/>
                                        <p:tgtEl>
                                          <p:spTgt spid="57"/>
                                        </p:tgtEl>
                                        <p:attrNameLst>
                                          <p:attrName>ppt_x</p:attrName>
                                        </p:attrNameLst>
                                      </p:cBhvr>
                                      <p:tavLst>
                                        <p:tav tm="0">
                                          <p:val>
                                            <p:strVal val="#ppt_x"/>
                                          </p:val>
                                        </p:tav>
                                        <p:tav tm="100000">
                                          <p:val>
                                            <p:strVal val="#ppt_x"/>
                                          </p:val>
                                        </p:tav>
                                      </p:tavLst>
                                    </p:anim>
                                    <p:anim calcmode="lin" valueType="num">
                                      <p:cBhvr>
                                        <p:cTn id="368" dur="3000" fill="hold"/>
                                        <p:tgtEl>
                                          <p:spTgt spid="57"/>
                                        </p:tgtEl>
                                        <p:attrNameLst>
                                          <p:attrName>ppt_y</p:attrName>
                                        </p:attrNameLst>
                                      </p:cBhvr>
                                      <p:tavLst>
                                        <p:tav tm="0">
                                          <p:val>
                                            <p:strVal val="#ppt_y+#ppt_h/2"/>
                                          </p:val>
                                        </p:tav>
                                        <p:tav tm="100000">
                                          <p:val>
                                            <p:strVal val="#ppt_y"/>
                                          </p:val>
                                        </p:tav>
                                      </p:tavLst>
                                    </p:anim>
                                    <p:anim calcmode="lin" valueType="num">
                                      <p:cBhvr>
                                        <p:cTn id="369" dur="3000" fill="hold"/>
                                        <p:tgtEl>
                                          <p:spTgt spid="57"/>
                                        </p:tgtEl>
                                        <p:attrNameLst>
                                          <p:attrName>ppt_w</p:attrName>
                                        </p:attrNameLst>
                                      </p:cBhvr>
                                      <p:tavLst>
                                        <p:tav tm="0">
                                          <p:val>
                                            <p:strVal val="#ppt_w"/>
                                          </p:val>
                                        </p:tav>
                                        <p:tav tm="100000">
                                          <p:val>
                                            <p:strVal val="#ppt_w"/>
                                          </p:val>
                                        </p:tav>
                                      </p:tavLst>
                                    </p:anim>
                                    <p:anim calcmode="lin" valueType="num">
                                      <p:cBhvr>
                                        <p:cTn id="370" dur="3000" fill="hold"/>
                                        <p:tgtEl>
                                          <p:spTgt spid="57"/>
                                        </p:tgtEl>
                                        <p:attrNameLst>
                                          <p:attrName>ppt_h</p:attrName>
                                        </p:attrNameLst>
                                      </p:cBhvr>
                                      <p:tavLst>
                                        <p:tav tm="0">
                                          <p:val>
                                            <p:fltVal val="0"/>
                                          </p:val>
                                        </p:tav>
                                        <p:tav tm="100000">
                                          <p:val>
                                            <p:strVal val="#ppt_h"/>
                                          </p:val>
                                        </p:tav>
                                      </p:tavLst>
                                    </p:anim>
                                  </p:childTnLst>
                                </p:cTn>
                              </p:par>
                              <p:par>
                                <p:cTn id="371" presetID="6" presetClass="emph" presetSubtype="0" fill="hold" grpId="1" nodeType="withEffect">
                                  <p:stCondLst>
                                    <p:cond delay="0"/>
                                  </p:stCondLst>
                                  <p:childTnLst>
                                    <p:animScale>
                                      <p:cBhvr>
                                        <p:cTn id="372" dur="3000" fill="hold"/>
                                        <p:tgtEl>
                                          <p:spTgt spid="57"/>
                                        </p:tgtEl>
                                      </p:cBhvr>
                                      <p:by x="400000" y="100000"/>
                                    </p:animScale>
                                  </p:childTnLst>
                                </p:cTn>
                              </p:par>
                              <p:par>
                                <p:cTn id="373" presetID="2" presetClass="exit" presetSubtype="12" fill="hold" grpId="2" nodeType="withEffect">
                                  <p:stCondLst>
                                    <p:cond delay="0"/>
                                  </p:stCondLst>
                                  <p:childTnLst>
                                    <p:anim calcmode="lin" valueType="num">
                                      <p:cBhvr additive="base">
                                        <p:cTn id="374" dur="4000"/>
                                        <p:tgtEl>
                                          <p:spTgt spid="57"/>
                                        </p:tgtEl>
                                        <p:attrNameLst>
                                          <p:attrName>ppt_x</p:attrName>
                                        </p:attrNameLst>
                                      </p:cBhvr>
                                      <p:tavLst>
                                        <p:tav tm="0">
                                          <p:val>
                                            <p:strVal val="ppt_x"/>
                                          </p:val>
                                        </p:tav>
                                        <p:tav tm="100000">
                                          <p:val>
                                            <p:strVal val="0-ppt_w/2"/>
                                          </p:val>
                                        </p:tav>
                                      </p:tavLst>
                                    </p:anim>
                                    <p:anim calcmode="lin" valueType="num">
                                      <p:cBhvr additive="base">
                                        <p:cTn id="375" dur="4000"/>
                                        <p:tgtEl>
                                          <p:spTgt spid="57"/>
                                        </p:tgtEl>
                                        <p:attrNameLst>
                                          <p:attrName>ppt_y</p:attrName>
                                        </p:attrNameLst>
                                      </p:cBhvr>
                                      <p:tavLst>
                                        <p:tav tm="0">
                                          <p:val>
                                            <p:strVal val="ppt_y"/>
                                          </p:val>
                                        </p:tav>
                                        <p:tav tm="100000">
                                          <p:val>
                                            <p:strVal val="1+ppt_h/2"/>
                                          </p:val>
                                        </p:tav>
                                      </p:tavLst>
                                    </p:anim>
                                    <p:set>
                                      <p:cBhvr>
                                        <p:cTn id="376" dur="1" fill="hold">
                                          <p:stCondLst>
                                            <p:cond delay="3999"/>
                                          </p:stCondLst>
                                        </p:cTn>
                                        <p:tgtEl>
                                          <p:spTgt spid="57"/>
                                        </p:tgtEl>
                                        <p:attrNameLst>
                                          <p:attrName>style.visibility</p:attrName>
                                        </p:attrNameLst>
                                      </p:cBhvr>
                                      <p:to>
                                        <p:strVal val="hidden"/>
                                      </p:to>
                                    </p:set>
                                  </p:childTnLst>
                                </p:cTn>
                              </p:par>
                              <p:par>
                                <p:cTn id="377" presetID="17" presetClass="entr" presetSubtype="4" fill="hold" grpId="0" nodeType="withEffect">
                                  <p:stCondLst>
                                    <p:cond delay="0"/>
                                  </p:stCondLst>
                                  <p:childTnLst>
                                    <p:set>
                                      <p:cBhvr>
                                        <p:cTn id="378" dur="1" fill="hold">
                                          <p:stCondLst>
                                            <p:cond delay="0"/>
                                          </p:stCondLst>
                                        </p:cTn>
                                        <p:tgtEl>
                                          <p:spTgt spid="58"/>
                                        </p:tgtEl>
                                        <p:attrNameLst>
                                          <p:attrName>style.visibility</p:attrName>
                                        </p:attrNameLst>
                                      </p:cBhvr>
                                      <p:to>
                                        <p:strVal val="visible"/>
                                      </p:to>
                                    </p:set>
                                    <p:anim calcmode="lin" valueType="num">
                                      <p:cBhvr>
                                        <p:cTn id="379" dur="3000" fill="hold"/>
                                        <p:tgtEl>
                                          <p:spTgt spid="58"/>
                                        </p:tgtEl>
                                        <p:attrNameLst>
                                          <p:attrName>ppt_x</p:attrName>
                                        </p:attrNameLst>
                                      </p:cBhvr>
                                      <p:tavLst>
                                        <p:tav tm="0">
                                          <p:val>
                                            <p:strVal val="#ppt_x"/>
                                          </p:val>
                                        </p:tav>
                                        <p:tav tm="100000">
                                          <p:val>
                                            <p:strVal val="#ppt_x"/>
                                          </p:val>
                                        </p:tav>
                                      </p:tavLst>
                                    </p:anim>
                                    <p:anim calcmode="lin" valueType="num">
                                      <p:cBhvr>
                                        <p:cTn id="380" dur="3000" fill="hold"/>
                                        <p:tgtEl>
                                          <p:spTgt spid="58"/>
                                        </p:tgtEl>
                                        <p:attrNameLst>
                                          <p:attrName>ppt_y</p:attrName>
                                        </p:attrNameLst>
                                      </p:cBhvr>
                                      <p:tavLst>
                                        <p:tav tm="0">
                                          <p:val>
                                            <p:strVal val="#ppt_y+#ppt_h/2"/>
                                          </p:val>
                                        </p:tav>
                                        <p:tav tm="100000">
                                          <p:val>
                                            <p:strVal val="#ppt_y"/>
                                          </p:val>
                                        </p:tav>
                                      </p:tavLst>
                                    </p:anim>
                                    <p:anim calcmode="lin" valueType="num">
                                      <p:cBhvr>
                                        <p:cTn id="381" dur="3000" fill="hold"/>
                                        <p:tgtEl>
                                          <p:spTgt spid="58"/>
                                        </p:tgtEl>
                                        <p:attrNameLst>
                                          <p:attrName>ppt_w</p:attrName>
                                        </p:attrNameLst>
                                      </p:cBhvr>
                                      <p:tavLst>
                                        <p:tav tm="0">
                                          <p:val>
                                            <p:strVal val="#ppt_w"/>
                                          </p:val>
                                        </p:tav>
                                        <p:tav tm="100000">
                                          <p:val>
                                            <p:strVal val="#ppt_w"/>
                                          </p:val>
                                        </p:tav>
                                      </p:tavLst>
                                    </p:anim>
                                    <p:anim calcmode="lin" valueType="num">
                                      <p:cBhvr>
                                        <p:cTn id="382" dur="3000" fill="hold"/>
                                        <p:tgtEl>
                                          <p:spTgt spid="58"/>
                                        </p:tgtEl>
                                        <p:attrNameLst>
                                          <p:attrName>ppt_h</p:attrName>
                                        </p:attrNameLst>
                                      </p:cBhvr>
                                      <p:tavLst>
                                        <p:tav tm="0">
                                          <p:val>
                                            <p:fltVal val="0"/>
                                          </p:val>
                                        </p:tav>
                                        <p:tav tm="100000">
                                          <p:val>
                                            <p:strVal val="#ppt_h"/>
                                          </p:val>
                                        </p:tav>
                                      </p:tavLst>
                                    </p:anim>
                                  </p:childTnLst>
                                </p:cTn>
                              </p:par>
                              <p:par>
                                <p:cTn id="383" presetID="6" presetClass="emph" presetSubtype="0" fill="hold" grpId="1" nodeType="withEffect">
                                  <p:stCondLst>
                                    <p:cond delay="0"/>
                                  </p:stCondLst>
                                  <p:childTnLst>
                                    <p:animScale>
                                      <p:cBhvr>
                                        <p:cTn id="384" dur="3000" fill="hold"/>
                                        <p:tgtEl>
                                          <p:spTgt spid="58"/>
                                        </p:tgtEl>
                                      </p:cBhvr>
                                      <p:by x="400000" y="100000"/>
                                    </p:animScale>
                                  </p:childTnLst>
                                </p:cTn>
                              </p:par>
                              <p:par>
                                <p:cTn id="385" presetID="2" presetClass="exit" presetSubtype="12" fill="hold" grpId="2" nodeType="withEffect">
                                  <p:stCondLst>
                                    <p:cond delay="0"/>
                                  </p:stCondLst>
                                  <p:childTnLst>
                                    <p:anim calcmode="lin" valueType="num">
                                      <p:cBhvr additive="base">
                                        <p:cTn id="386" dur="4000"/>
                                        <p:tgtEl>
                                          <p:spTgt spid="58"/>
                                        </p:tgtEl>
                                        <p:attrNameLst>
                                          <p:attrName>ppt_x</p:attrName>
                                        </p:attrNameLst>
                                      </p:cBhvr>
                                      <p:tavLst>
                                        <p:tav tm="0">
                                          <p:val>
                                            <p:strVal val="ppt_x"/>
                                          </p:val>
                                        </p:tav>
                                        <p:tav tm="100000">
                                          <p:val>
                                            <p:strVal val="0-ppt_w/2"/>
                                          </p:val>
                                        </p:tav>
                                      </p:tavLst>
                                    </p:anim>
                                    <p:anim calcmode="lin" valueType="num">
                                      <p:cBhvr additive="base">
                                        <p:cTn id="387" dur="4000"/>
                                        <p:tgtEl>
                                          <p:spTgt spid="58"/>
                                        </p:tgtEl>
                                        <p:attrNameLst>
                                          <p:attrName>ppt_y</p:attrName>
                                        </p:attrNameLst>
                                      </p:cBhvr>
                                      <p:tavLst>
                                        <p:tav tm="0">
                                          <p:val>
                                            <p:strVal val="ppt_y"/>
                                          </p:val>
                                        </p:tav>
                                        <p:tav tm="100000">
                                          <p:val>
                                            <p:strVal val="1+ppt_h/2"/>
                                          </p:val>
                                        </p:tav>
                                      </p:tavLst>
                                    </p:anim>
                                    <p:set>
                                      <p:cBhvr>
                                        <p:cTn id="388" dur="1" fill="hold">
                                          <p:stCondLst>
                                            <p:cond delay="3999"/>
                                          </p:stCondLst>
                                        </p:cTn>
                                        <p:tgtEl>
                                          <p:spTgt spid="58"/>
                                        </p:tgtEl>
                                        <p:attrNameLst>
                                          <p:attrName>style.visibility</p:attrName>
                                        </p:attrNameLst>
                                      </p:cBhvr>
                                      <p:to>
                                        <p:strVal val="hidden"/>
                                      </p:to>
                                    </p:set>
                                  </p:childTnLst>
                                </p:cTn>
                              </p:par>
                              <p:par>
                                <p:cTn id="389" presetID="17" presetClass="entr" presetSubtype="4" fill="hold" grpId="0" nodeType="withEffect">
                                  <p:stCondLst>
                                    <p:cond delay="0"/>
                                  </p:stCondLst>
                                  <p:childTnLst>
                                    <p:set>
                                      <p:cBhvr>
                                        <p:cTn id="390" dur="1" fill="hold">
                                          <p:stCondLst>
                                            <p:cond delay="0"/>
                                          </p:stCondLst>
                                        </p:cTn>
                                        <p:tgtEl>
                                          <p:spTgt spid="59"/>
                                        </p:tgtEl>
                                        <p:attrNameLst>
                                          <p:attrName>style.visibility</p:attrName>
                                        </p:attrNameLst>
                                      </p:cBhvr>
                                      <p:to>
                                        <p:strVal val="visible"/>
                                      </p:to>
                                    </p:set>
                                    <p:anim calcmode="lin" valueType="num">
                                      <p:cBhvr>
                                        <p:cTn id="391" dur="3000" fill="hold"/>
                                        <p:tgtEl>
                                          <p:spTgt spid="59"/>
                                        </p:tgtEl>
                                        <p:attrNameLst>
                                          <p:attrName>ppt_x</p:attrName>
                                        </p:attrNameLst>
                                      </p:cBhvr>
                                      <p:tavLst>
                                        <p:tav tm="0">
                                          <p:val>
                                            <p:strVal val="#ppt_x"/>
                                          </p:val>
                                        </p:tav>
                                        <p:tav tm="100000">
                                          <p:val>
                                            <p:strVal val="#ppt_x"/>
                                          </p:val>
                                        </p:tav>
                                      </p:tavLst>
                                    </p:anim>
                                    <p:anim calcmode="lin" valueType="num">
                                      <p:cBhvr>
                                        <p:cTn id="392" dur="3000" fill="hold"/>
                                        <p:tgtEl>
                                          <p:spTgt spid="59"/>
                                        </p:tgtEl>
                                        <p:attrNameLst>
                                          <p:attrName>ppt_y</p:attrName>
                                        </p:attrNameLst>
                                      </p:cBhvr>
                                      <p:tavLst>
                                        <p:tav tm="0">
                                          <p:val>
                                            <p:strVal val="#ppt_y+#ppt_h/2"/>
                                          </p:val>
                                        </p:tav>
                                        <p:tav tm="100000">
                                          <p:val>
                                            <p:strVal val="#ppt_y"/>
                                          </p:val>
                                        </p:tav>
                                      </p:tavLst>
                                    </p:anim>
                                    <p:anim calcmode="lin" valueType="num">
                                      <p:cBhvr>
                                        <p:cTn id="393" dur="3000" fill="hold"/>
                                        <p:tgtEl>
                                          <p:spTgt spid="59"/>
                                        </p:tgtEl>
                                        <p:attrNameLst>
                                          <p:attrName>ppt_w</p:attrName>
                                        </p:attrNameLst>
                                      </p:cBhvr>
                                      <p:tavLst>
                                        <p:tav tm="0">
                                          <p:val>
                                            <p:strVal val="#ppt_w"/>
                                          </p:val>
                                        </p:tav>
                                        <p:tav tm="100000">
                                          <p:val>
                                            <p:strVal val="#ppt_w"/>
                                          </p:val>
                                        </p:tav>
                                      </p:tavLst>
                                    </p:anim>
                                    <p:anim calcmode="lin" valueType="num">
                                      <p:cBhvr>
                                        <p:cTn id="394" dur="3000" fill="hold"/>
                                        <p:tgtEl>
                                          <p:spTgt spid="59"/>
                                        </p:tgtEl>
                                        <p:attrNameLst>
                                          <p:attrName>ppt_h</p:attrName>
                                        </p:attrNameLst>
                                      </p:cBhvr>
                                      <p:tavLst>
                                        <p:tav tm="0">
                                          <p:val>
                                            <p:fltVal val="0"/>
                                          </p:val>
                                        </p:tav>
                                        <p:tav tm="100000">
                                          <p:val>
                                            <p:strVal val="#ppt_h"/>
                                          </p:val>
                                        </p:tav>
                                      </p:tavLst>
                                    </p:anim>
                                  </p:childTnLst>
                                </p:cTn>
                              </p:par>
                              <p:par>
                                <p:cTn id="395" presetID="6" presetClass="emph" presetSubtype="0" fill="hold" grpId="1" nodeType="withEffect">
                                  <p:stCondLst>
                                    <p:cond delay="0"/>
                                  </p:stCondLst>
                                  <p:childTnLst>
                                    <p:animScale>
                                      <p:cBhvr>
                                        <p:cTn id="396" dur="3000" fill="hold"/>
                                        <p:tgtEl>
                                          <p:spTgt spid="59"/>
                                        </p:tgtEl>
                                      </p:cBhvr>
                                      <p:by x="400000" y="100000"/>
                                    </p:animScale>
                                  </p:childTnLst>
                                </p:cTn>
                              </p:par>
                              <p:par>
                                <p:cTn id="397" presetID="2" presetClass="exit" presetSubtype="12" fill="hold" grpId="2" nodeType="withEffect">
                                  <p:stCondLst>
                                    <p:cond delay="0"/>
                                  </p:stCondLst>
                                  <p:childTnLst>
                                    <p:anim calcmode="lin" valueType="num">
                                      <p:cBhvr additive="base">
                                        <p:cTn id="398" dur="4000"/>
                                        <p:tgtEl>
                                          <p:spTgt spid="59"/>
                                        </p:tgtEl>
                                        <p:attrNameLst>
                                          <p:attrName>ppt_x</p:attrName>
                                        </p:attrNameLst>
                                      </p:cBhvr>
                                      <p:tavLst>
                                        <p:tav tm="0">
                                          <p:val>
                                            <p:strVal val="ppt_x"/>
                                          </p:val>
                                        </p:tav>
                                        <p:tav tm="100000">
                                          <p:val>
                                            <p:strVal val="0-ppt_w/2"/>
                                          </p:val>
                                        </p:tav>
                                      </p:tavLst>
                                    </p:anim>
                                    <p:anim calcmode="lin" valueType="num">
                                      <p:cBhvr additive="base">
                                        <p:cTn id="399" dur="4000"/>
                                        <p:tgtEl>
                                          <p:spTgt spid="59"/>
                                        </p:tgtEl>
                                        <p:attrNameLst>
                                          <p:attrName>ppt_y</p:attrName>
                                        </p:attrNameLst>
                                      </p:cBhvr>
                                      <p:tavLst>
                                        <p:tav tm="0">
                                          <p:val>
                                            <p:strVal val="ppt_y"/>
                                          </p:val>
                                        </p:tav>
                                        <p:tav tm="100000">
                                          <p:val>
                                            <p:strVal val="1+ppt_h/2"/>
                                          </p:val>
                                        </p:tav>
                                      </p:tavLst>
                                    </p:anim>
                                    <p:set>
                                      <p:cBhvr>
                                        <p:cTn id="400" dur="1" fill="hold">
                                          <p:stCondLst>
                                            <p:cond delay="3999"/>
                                          </p:stCondLst>
                                        </p:cTn>
                                        <p:tgtEl>
                                          <p:spTgt spid="59"/>
                                        </p:tgtEl>
                                        <p:attrNameLst>
                                          <p:attrName>style.visibility</p:attrName>
                                        </p:attrNameLst>
                                      </p:cBhvr>
                                      <p:to>
                                        <p:strVal val="hidden"/>
                                      </p:to>
                                    </p:set>
                                  </p:childTnLst>
                                </p:cTn>
                              </p:par>
                              <p:par>
                                <p:cTn id="401" presetID="17" presetClass="entr" presetSubtype="4" fill="hold" grpId="0" nodeType="withEffect">
                                  <p:stCondLst>
                                    <p:cond delay="0"/>
                                  </p:stCondLst>
                                  <p:childTnLst>
                                    <p:set>
                                      <p:cBhvr>
                                        <p:cTn id="402" dur="1" fill="hold">
                                          <p:stCondLst>
                                            <p:cond delay="0"/>
                                          </p:stCondLst>
                                        </p:cTn>
                                        <p:tgtEl>
                                          <p:spTgt spid="60"/>
                                        </p:tgtEl>
                                        <p:attrNameLst>
                                          <p:attrName>style.visibility</p:attrName>
                                        </p:attrNameLst>
                                      </p:cBhvr>
                                      <p:to>
                                        <p:strVal val="visible"/>
                                      </p:to>
                                    </p:set>
                                    <p:anim calcmode="lin" valueType="num">
                                      <p:cBhvr>
                                        <p:cTn id="403" dur="3000" fill="hold"/>
                                        <p:tgtEl>
                                          <p:spTgt spid="60"/>
                                        </p:tgtEl>
                                        <p:attrNameLst>
                                          <p:attrName>ppt_x</p:attrName>
                                        </p:attrNameLst>
                                      </p:cBhvr>
                                      <p:tavLst>
                                        <p:tav tm="0">
                                          <p:val>
                                            <p:strVal val="#ppt_x"/>
                                          </p:val>
                                        </p:tav>
                                        <p:tav tm="100000">
                                          <p:val>
                                            <p:strVal val="#ppt_x"/>
                                          </p:val>
                                        </p:tav>
                                      </p:tavLst>
                                    </p:anim>
                                    <p:anim calcmode="lin" valueType="num">
                                      <p:cBhvr>
                                        <p:cTn id="404" dur="3000" fill="hold"/>
                                        <p:tgtEl>
                                          <p:spTgt spid="60"/>
                                        </p:tgtEl>
                                        <p:attrNameLst>
                                          <p:attrName>ppt_y</p:attrName>
                                        </p:attrNameLst>
                                      </p:cBhvr>
                                      <p:tavLst>
                                        <p:tav tm="0">
                                          <p:val>
                                            <p:strVal val="#ppt_y+#ppt_h/2"/>
                                          </p:val>
                                        </p:tav>
                                        <p:tav tm="100000">
                                          <p:val>
                                            <p:strVal val="#ppt_y"/>
                                          </p:val>
                                        </p:tav>
                                      </p:tavLst>
                                    </p:anim>
                                    <p:anim calcmode="lin" valueType="num">
                                      <p:cBhvr>
                                        <p:cTn id="405" dur="3000" fill="hold"/>
                                        <p:tgtEl>
                                          <p:spTgt spid="60"/>
                                        </p:tgtEl>
                                        <p:attrNameLst>
                                          <p:attrName>ppt_w</p:attrName>
                                        </p:attrNameLst>
                                      </p:cBhvr>
                                      <p:tavLst>
                                        <p:tav tm="0">
                                          <p:val>
                                            <p:strVal val="#ppt_w"/>
                                          </p:val>
                                        </p:tav>
                                        <p:tav tm="100000">
                                          <p:val>
                                            <p:strVal val="#ppt_w"/>
                                          </p:val>
                                        </p:tav>
                                      </p:tavLst>
                                    </p:anim>
                                    <p:anim calcmode="lin" valueType="num">
                                      <p:cBhvr>
                                        <p:cTn id="406" dur="3000" fill="hold"/>
                                        <p:tgtEl>
                                          <p:spTgt spid="60"/>
                                        </p:tgtEl>
                                        <p:attrNameLst>
                                          <p:attrName>ppt_h</p:attrName>
                                        </p:attrNameLst>
                                      </p:cBhvr>
                                      <p:tavLst>
                                        <p:tav tm="0">
                                          <p:val>
                                            <p:fltVal val="0"/>
                                          </p:val>
                                        </p:tav>
                                        <p:tav tm="100000">
                                          <p:val>
                                            <p:strVal val="#ppt_h"/>
                                          </p:val>
                                        </p:tav>
                                      </p:tavLst>
                                    </p:anim>
                                  </p:childTnLst>
                                </p:cTn>
                              </p:par>
                              <p:par>
                                <p:cTn id="407" presetID="6" presetClass="emph" presetSubtype="0" fill="hold" grpId="1" nodeType="withEffect">
                                  <p:stCondLst>
                                    <p:cond delay="0"/>
                                  </p:stCondLst>
                                  <p:childTnLst>
                                    <p:animScale>
                                      <p:cBhvr>
                                        <p:cTn id="408" dur="3000" fill="hold"/>
                                        <p:tgtEl>
                                          <p:spTgt spid="60"/>
                                        </p:tgtEl>
                                      </p:cBhvr>
                                      <p:by x="400000" y="100000"/>
                                    </p:animScale>
                                  </p:childTnLst>
                                </p:cTn>
                              </p:par>
                              <p:par>
                                <p:cTn id="409" presetID="2" presetClass="exit" presetSubtype="12" fill="hold" grpId="2" nodeType="withEffect">
                                  <p:stCondLst>
                                    <p:cond delay="0"/>
                                  </p:stCondLst>
                                  <p:childTnLst>
                                    <p:anim calcmode="lin" valueType="num">
                                      <p:cBhvr additive="base">
                                        <p:cTn id="410" dur="4000"/>
                                        <p:tgtEl>
                                          <p:spTgt spid="60"/>
                                        </p:tgtEl>
                                        <p:attrNameLst>
                                          <p:attrName>ppt_x</p:attrName>
                                        </p:attrNameLst>
                                      </p:cBhvr>
                                      <p:tavLst>
                                        <p:tav tm="0">
                                          <p:val>
                                            <p:strVal val="ppt_x"/>
                                          </p:val>
                                        </p:tav>
                                        <p:tav tm="100000">
                                          <p:val>
                                            <p:strVal val="0-ppt_w/2"/>
                                          </p:val>
                                        </p:tav>
                                      </p:tavLst>
                                    </p:anim>
                                    <p:anim calcmode="lin" valueType="num">
                                      <p:cBhvr additive="base">
                                        <p:cTn id="411" dur="4000"/>
                                        <p:tgtEl>
                                          <p:spTgt spid="60"/>
                                        </p:tgtEl>
                                        <p:attrNameLst>
                                          <p:attrName>ppt_y</p:attrName>
                                        </p:attrNameLst>
                                      </p:cBhvr>
                                      <p:tavLst>
                                        <p:tav tm="0">
                                          <p:val>
                                            <p:strVal val="ppt_y"/>
                                          </p:val>
                                        </p:tav>
                                        <p:tav tm="100000">
                                          <p:val>
                                            <p:strVal val="1+ppt_h/2"/>
                                          </p:val>
                                        </p:tav>
                                      </p:tavLst>
                                    </p:anim>
                                    <p:set>
                                      <p:cBhvr>
                                        <p:cTn id="412" dur="1" fill="hold">
                                          <p:stCondLst>
                                            <p:cond delay="3999"/>
                                          </p:stCondLst>
                                        </p:cTn>
                                        <p:tgtEl>
                                          <p:spTgt spid="60"/>
                                        </p:tgtEl>
                                        <p:attrNameLst>
                                          <p:attrName>style.visibility</p:attrName>
                                        </p:attrNameLst>
                                      </p:cBhvr>
                                      <p:to>
                                        <p:strVal val="hidden"/>
                                      </p:to>
                                    </p:set>
                                  </p:childTnLst>
                                </p:cTn>
                              </p:par>
                              <p:par>
                                <p:cTn id="413" presetID="17" presetClass="entr" presetSubtype="4" fill="hold" grpId="0" nodeType="withEffect">
                                  <p:stCondLst>
                                    <p:cond delay="0"/>
                                  </p:stCondLst>
                                  <p:childTnLst>
                                    <p:set>
                                      <p:cBhvr>
                                        <p:cTn id="414" dur="1" fill="hold">
                                          <p:stCondLst>
                                            <p:cond delay="0"/>
                                          </p:stCondLst>
                                        </p:cTn>
                                        <p:tgtEl>
                                          <p:spTgt spid="61"/>
                                        </p:tgtEl>
                                        <p:attrNameLst>
                                          <p:attrName>style.visibility</p:attrName>
                                        </p:attrNameLst>
                                      </p:cBhvr>
                                      <p:to>
                                        <p:strVal val="visible"/>
                                      </p:to>
                                    </p:set>
                                    <p:anim calcmode="lin" valueType="num">
                                      <p:cBhvr>
                                        <p:cTn id="415" dur="3000" fill="hold"/>
                                        <p:tgtEl>
                                          <p:spTgt spid="61"/>
                                        </p:tgtEl>
                                        <p:attrNameLst>
                                          <p:attrName>ppt_x</p:attrName>
                                        </p:attrNameLst>
                                      </p:cBhvr>
                                      <p:tavLst>
                                        <p:tav tm="0">
                                          <p:val>
                                            <p:strVal val="#ppt_x"/>
                                          </p:val>
                                        </p:tav>
                                        <p:tav tm="100000">
                                          <p:val>
                                            <p:strVal val="#ppt_x"/>
                                          </p:val>
                                        </p:tav>
                                      </p:tavLst>
                                    </p:anim>
                                    <p:anim calcmode="lin" valueType="num">
                                      <p:cBhvr>
                                        <p:cTn id="416" dur="3000" fill="hold"/>
                                        <p:tgtEl>
                                          <p:spTgt spid="61"/>
                                        </p:tgtEl>
                                        <p:attrNameLst>
                                          <p:attrName>ppt_y</p:attrName>
                                        </p:attrNameLst>
                                      </p:cBhvr>
                                      <p:tavLst>
                                        <p:tav tm="0">
                                          <p:val>
                                            <p:strVal val="#ppt_y+#ppt_h/2"/>
                                          </p:val>
                                        </p:tav>
                                        <p:tav tm="100000">
                                          <p:val>
                                            <p:strVal val="#ppt_y"/>
                                          </p:val>
                                        </p:tav>
                                      </p:tavLst>
                                    </p:anim>
                                    <p:anim calcmode="lin" valueType="num">
                                      <p:cBhvr>
                                        <p:cTn id="417" dur="3000" fill="hold"/>
                                        <p:tgtEl>
                                          <p:spTgt spid="61"/>
                                        </p:tgtEl>
                                        <p:attrNameLst>
                                          <p:attrName>ppt_w</p:attrName>
                                        </p:attrNameLst>
                                      </p:cBhvr>
                                      <p:tavLst>
                                        <p:tav tm="0">
                                          <p:val>
                                            <p:strVal val="#ppt_w"/>
                                          </p:val>
                                        </p:tav>
                                        <p:tav tm="100000">
                                          <p:val>
                                            <p:strVal val="#ppt_w"/>
                                          </p:val>
                                        </p:tav>
                                      </p:tavLst>
                                    </p:anim>
                                    <p:anim calcmode="lin" valueType="num">
                                      <p:cBhvr>
                                        <p:cTn id="418" dur="3000" fill="hold"/>
                                        <p:tgtEl>
                                          <p:spTgt spid="61"/>
                                        </p:tgtEl>
                                        <p:attrNameLst>
                                          <p:attrName>ppt_h</p:attrName>
                                        </p:attrNameLst>
                                      </p:cBhvr>
                                      <p:tavLst>
                                        <p:tav tm="0">
                                          <p:val>
                                            <p:fltVal val="0"/>
                                          </p:val>
                                        </p:tav>
                                        <p:tav tm="100000">
                                          <p:val>
                                            <p:strVal val="#ppt_h"/>
                                          </p:val>
                                        </p:tav>
                                      </p:tavLst>
                                    </p:anim>
                                  </p:childTnLst>
                                </p:cTn>
                              </p:par>
                              <p:par>
                                <p:cTn id="419" presetID="6" presetClass="emph" presetSubtype="0" fill="hold" grpId="1" nodeType="withEffect">
                                  <p:stCondLst>
                                    <p:cond delay="0"/>
                                  </p:stCondLst>
                                  <p:childTnLst>
                                    <p:animScale>
                                      <p:cBhvr>
                                        <p:cTn id="420" dur="3000" fill="hold"/>
                                        <p:tgtEl>
                                          <p:spTgt spid="61"/>
                                        </p:tgtEl>
                                      </p:cBhvr>
                                      <p:by x="400000" y="100000"/>
                                    </p:animScale>
                                  </p:childTnLst>
                                </p:cTn>
                              </p:par>
                              <p:par>
                                <p:cTn id="421" presetID="2" presetClass="exit" presetSubtype="12" fill="hold" grpId="2" nodeType="withEffect">
                                  <p:stCondLst>
                                    <p:cond delay="0"/>
                                  </p:stCondLst>
                                  <p:childTnLst>
                                    <p:anim calcmode="lin" valueType="num">
                                      <p:cBhvr additive="base">
                                        <p:cTn id="422" dur="4000"/>
                                        <p:tgtEl>
                                          <p:spTgt spid="61"/>
                                        </p:tgtEl>
                                        <p:attrNameLst>
                                          <p:attrName>ppt_x</p:attrName>
                                        </p:attrNameLst>
                                      </p:cBhvr>
                                      <p:tavLst>
                                        <p:tav tm="0">
                                          <p:val>
                                            <p:strVal val="ppt_x"/>
                                          </p:val>
                                        </p:tav>
                                        <p:tav tm="100000">
                                          <p:val>
                                            <p:strVal val="0-ppt_w/2"/>
                                          </p:val>
                                        </p:tav>
                                      </p:tavLst>
                                    </p:anim>
                                    <p:anim calcmode="lin" valueType="num">
                                      <p:cBhvr additive="base">
                                        <p:cTn id="423" dur="4000"/>
                                        <p:tgtEl>
                                          <p:spTgt spid="61"/>
                                        </p:tgtEl>
                                        <p:attrNameLst>
                                          <p:attrName>ppt_y</p:attrName>
                                        </p:attrNameLst>
                                      </p:cBhvr>
                                      <p:tavLst>
                                        <p:tav tm="0">
                                          <p:val>
                                            <p:strVal val="ppt_y"/>
                                          </p:val>
                                        </p:tav>
                                        <p:tav tm="100000">
                                          <p:val>
                                            <p:strVal val="1+ppt_h/2"/>
                                          </p:val>
                                        </p:tav>
                                      </p:tavLst>
                                    </p:anim>
                                    <p:set>
                                      <p:cBhvr>
                                        <p:cTn id="424" dur="1" fill="hold">
                                          <p:stCondLst>
                                            <p:cond delay="3999"/>
                                          </p:stCondLst>
                                        </p:cTn>
                                        <p:tgtEl>
                                          <p:spTgt spid="61"/>
                                        </p:tgtEl>
                                        <p:attrNameLst>
                                          <p:attrName>style.visibility</p:attrName>
                                        </p:attrNameLst>
                                      </p:cBhvr>
                                      <p:to>
                                        <p:strVal val="hidden"/>
                                      </p:to>
                                    </p:set>
                                  </p:childTnLst>
                                </p:cTn>
                              </p:par>
                              <p:par>
                                <p:cTn id="425" presetID="17" presetClass="entr" presetSubtype="4" fill="hold" grpId="0"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3000" fill="hold"/>
                                        <p:tgtEl>
                                          <p:spTgt spid="32"/>
                                        </p:tgtEl>
                                        <p:attrNameLst>
                                          <p:attrName>ppt_x</p:attrName>
                                        </p:attrNameLst>
                                      </p:cBhvr>
                                      <p:tavLst>
                                        <p:tav tm="0">
                                          <p:val>
                                            <p:strVal val="#ppt_x"/>
                                          </p:val>
                                        </p:tav>
                                        <p:tav tm="100000">
                                          <p:val>
                                            <p:strVal val="#ppt_x"/>
                                          </p:val>
                                        </p:tav>
                                      </p:tavLst>
                                    </p:anim>
                                    <p:anim calcmode="lin" valueType="num">
                                      <p:cBhvr>
                                        <p:cTn id="428" dur="3000" fill="hold"/>
                                        <p:tgtEl>
                                          <p:spTgt spid="32"/>
                                        </p:tgtEl>
                                        <p:attrNameLst>
                                          <p:attrName>ppt_y</p:attrName>
                                        </p:attrNameLst>
                                      </p:cBhvr>
                                      <p:tavLst>
                                        <p:tav tm="0">
                                          <p:val>
                                            <p:strVal val="#ppt_y+#ppt_h/2"/>
                                          </p:val>
                                        </p:tav>
                                        <p:tav tm="100000">
                                          <p:val>
                                            <p:strVal val="#ppt_y"/>
                                          </p:val>
                                        </p:tav>
                                      </p:tavLst>
                                    </p:anim>
                                    <p:anim calcmode="lin" valueType="num">
                                      <p:cBhvr>
                                        <p:cTn id="429" dur="3000" fill="hold"/>
                                        <p:tgtEl>
                                          <p:spTgt spid="32"/>
                                        </p:tgtEl>
                                        <p:attrNameLst>
                                          <p:attrName>ppt_w</p:attrName>
                                        </p:attrNameLst>
                                      </p:cBhvr>
                                      <p:tavLst>
                                        <p:tav tm="0">
                                          <p:val>
                                            <p:strVal val="#ppt_w"/>
                                          </p:val>
                                        </p:tav>
                                        <p:tav tm="100000">
                                          <p:val>
                                            <p:strVal val="#ppt_w"/>
                                          </p:val>
                                        </p:tav>
                                      </p:tavLst>
                                    </p:anim>
                                    <p:anim calcmode="lin" valueType="num">
                                      <p:cBhvr>
                                        <p:cTn id="430" dur="3000" fill="hold"/>
                                        <p:tgtEl>
                                          <p:spTgt spid="32"/>
                                        </p:tgtEl>
                                        <p:attrNameLst>
                                          <p:attrName>ppt_h</p:attrName>
                                        </p:attrNameLst>
                                      </p:cBhvr>
                                      <p:tavLst>
                                        <p:tav tm="0">
                                          <p:val>
                                            <p:fltVal val="0"/>
                                          </p:val>
                                        </p:tav>
                                        <p:tav tm="100000">
                                          <p:val>
                                            <p:strVal val="#ppt_h"/>
                                          </p:val>
                                        </p:tav>
                                      </p:tavLst>
                                    </p:anim>
                                  </p:childTnLst>
                                </p:cTn>
                              </p:par>
                              <p:par>
                                <p:cTn id="431" presetID="6" presetClass="emph" presetSubtype="0" fill="hold" grpId="1" nodeType="withEffect">
                                  <p:stCondLst>
                                    <p:cond delay="0"/>
                                  </p:stCondLst>
                                  <p:childTnLst>
                                    <p:animScale>
                                      <p:cBhvr>
                                        <p:cTn id="432" dur="3000" fill="hold"/>
                                        <p:tgtEl>
                                          <p:spTgt spid="32"/>
                                        </p:tgtEl>
                                      </p:cBhvr>
                                      <p:by x="400000" y="100000"/>
                                    </p:animScale>
                                  </p:childTnLst>
                                </p:cTn>
                              </p:par>
                              <p:par>
                                <p:cTn id="433" presetID="2" presetClass="exit" presetSubtype="6" fill="hold" grpId="2" nodeType="withEffect">
                                  <p:stCondLst>
                                    <p:cond delay="0"/>
                                  </p:stCondLst>
                                  <p:childTnLst>
                                    <p:anim calcmode="lin" valueType="num">
                                      <p:cBhvr additive="base">
                                        <p:cTn id="434" dur="4000"/>
                                        <p:tgtEl>
                                          <p:spTgt spid="32"/>
                                        </p:tgtEl>
                                        <p:attrNameLst>
                                          <p:attrName>ppt_x</p:attrName>
                                        </p:attrNameLst>
                                      </p:cBhvr>
                                      <p:tavLst>
                                        <p:tav tm="0">
                                          <p:val>
                                            <p:strVal val="ppt_x"/>
                                          </p:val>
                                        </p:tav>
                                        <p:tav tm="100000">
                                          <p:val>
                                            <p:strVal val="1+ppt_w/2"/>
                                          </p:val>
                                        </p:tav>
                                      </p:tavLst>
                                    </p:anim>
                                    <p:anim calcmode="lin" valueType="num">
                                      <p:cBhvr additive="base">
                                        <p:cTn id="435" dur="4000"/>
                                        <p:tgtEl>
                                          <p:spTgt spid="32"/>
                                        </p:tgtEl>
                                        <p:attrNameLst>
                                          <p:attrName>ppt_y</p:attrName>
                                        </p:attrNameLst>
                                      </p:cBhvr>
                                      <p:tavLst>
                                        <p:tav tm="0">
                                          <p:val>
                                            <p:strVal val="ppt_y"/>
                                          </p:val>
                                        </p:tav>
                                        <p:tav tm="100000">
                                          <p:val>
                                            <p:strVal val="1+ppt_h/2"/>
                                          </p:val>
                                        </p:tav>
                                      </p:tavLst>
                                    </p:anim>
                                    <p:set>
                                      <p:cBhvr>
                                        <p:cTn id="436" dur="1" fill="hold">
                                          <p:stCondLst>
                                            <p:cond delay="3999"/>
                                          </p:stCondLst>
                                        </p:cTn>
                                        <p:tgtEl>
                                          <p:spTgt spid="32"/>
                                        </p:tgtEl>
                                        <p:attrNameLst>
                                          <p:attrName>style.visibility</p:attrName>
                                        </p:attrNameLst>
                                      </p:cBhvr>
                                      <p:to>
                                        <p:strVal val="hidden"/>
                                      </p:to>
                                    </p:set>
                                  </p:childTnLst>
                                </p:cTn>
                              </p:par>
                              <p:par>
                                <p:cTn id="437" presetID="17" presetClass="entr" presetSubtype="4" fill="hold" grpId="0" nodeType="withEffect">
                                  <p:stCondLst>
                                    <p:cond delay="0"/>
                                  </p:stCondLst>
                                  <p:childTnLst>
                                    <p:set>
                                      <p:cBhvr>
                                        <p:cTn id="438" dur="1" fill="hold">
                                          <p:stCondLst>
                                            <p:cond delay="0"/>
                                          </p:stCondLst>
                                        </p:cTn>
                                        <p:tgtEl>
                                          <p:spTgt spid="31"/>
                                        </p:tgtEl>
                                        <p:attrNameLst>
                                          <p:attrName>style.visibility</p:attrName>
                                        </p:attrNameLst>
                                      </p:cBhvr>
                                      <p:to>
                                        <p:strVal val="visible"/>
                                      </p:to>
                                    </p:set>
                                    <p:anim calcmode="lin" valueType="num">
                                      <p:cBhvr>
                                        <p:cTn id="439" dur="3000" fill="hold"/>
                                        <p:tgtEl>
                                          <p:spTgt spid="31"/>
                                        </p:tgtEl>
                                        <p:attrNameLst>
                                          <p:attrName>ppt_x</p:attrName>
                                        </p:attrNameLst>
                                      </p:cBhvr>
                                      <p:tavLst>
                                        <p:tav tm="0">
                                          <p:val>
                                            <p:strVal val="#ppt_x"/>
                                          </p:val>
                                        </p:tav>
                                        <p:tav tm="100000">
                                          <p:val>
                                            <p:strVal val="#ppt_x"/>
                                          </p:val>
                                        </p:tav>
                                      </p:tavLst>
                                    </p:anim>
                                    <p:anim calcmode="lin" valueType="num">
                                      <p:cBhvr>
                                        <p:cTn id="440" dur="3000" fill="hold"/>
                                        <p:tgtEl>
                                          <p:spTgt spid="31"/>
                                        </p:tgtEl>
                                        <p:attrNameLst>
                                          <p:attrName>ppt_y</p:attrName>
                                        </p:attrNameLst>
                                      </p:cBhvr>
                                      <p:tavLst>
                                        <p:tav tm="0">
                                          <p:val>
                                            <p:strVal val="#ppt_y+#ppt_h/2"/>
                                          </p:val>
                                        </p:tav>
                                        <p:tav tm="100000">
                                          <p:val>
                                            <p:strVal val="#ppt_y"/>
                                          </p:val>
                                        </p:tav>
                                      </p:tavLst>
                                    </p:anim>
                                    <p:anim calcmode="lin" valueType="num">
                                      <p:cBhvr>
                                        <p:cTn id="441" dur="3000" fill="hold"/>
                                        <p:tgtEl>
                                          <p:spTgt spid="31"/>
                                        </p:tgtEl>
                                        <p:attrNameLst>
                                          <p:attrName>ppt_w</p:attrName>
                                        </p:attrNameLst>
                                      </p:cBhvr>
                                      <p:tavLst>
                                        <p:tav tm="0">
                                          <p:val>
                                            <p:strVal val="#ppt_w"/>
                                          </p:val>
                                        </p:tav>
                                        <p:tav tm="100000">
                                          <p:val>
                                            <p:strVal val="#ppt_w"/>
                                          </p:val>
                                        </p:tav>
                                      </p:tavLst>
                                    </p:anim>
                                    <p:anim calcmode="lin" valueType="num">
                                      <p:cBhvr>
                                        <p:cTn id="442" dur="3000" fill="hold"/>
                                        <p:tgtEl>
                                          <p:spTgt spid="31"/>
                                        </p:tgtEl>
                                        <p:attrNameLst>
                                          <p:attrName>ppt_h</p:attrName>
                                        </p:attrNameLst>
                                      </p:cBhvr>
                                      <p:tavLst>
                                        <p:tav tm="0">
                                          <p:val>
                                            <p:fltVal val="0"/>
                                          </p:val>
                                        </p:tav>
                                        <p:tav tm="100000">
                                          <p:val>
                                            <p:strVal val="#ppt_h"/>
                                          </p:val>
                                        </p:tav>
                                      </p:tavLst>
                                    </p:anim>
                                  </p:childTnLst>
                                </p:cTn>
                              </p:par>
                              <p:par>
                                <p:cTn id="443" presetID="6" presetClass="emph" presetSubtype="0" fill="hold" grpId="1" nodeType="withEffect">
                                  <p:stCondLst>
                                    <p:cond delay="0"/>
                                  </p:stCondLst>
                                  <p:childTnLst>
                                    <p:animScale>
                                      <p:cBhvr>
                                        <p:cTn id="444" dur="3000" fill="hold"/>
                                        <p:tgtEl>
                                          <p:spTgt spid="31"/>
                                        </p:tgtEl>
                                      </p:cBhvr>
                                      <p:by x="400000" y="100000"/>
                                    </p:animScale>
                                  </p:childTnLst>
                                </p:cTn>
                              </p:par>
                              <p:par>
                                <p:cTn id="445" presetID="2" presetClass="exit" presetSubtype="6" fill="hold" grpId="2" nodeType="withEffect">
                                  <p:stCondLst>
                                    <p:cond delay="0"/>
                                  </p:stCondLst>
                                  <p:childTnLst>
                                    <p:anim calcmode="lin" valueType="num">
                                      <p:cBhvr additive="base">
                                        <p:cTn id="446" dur="4000"/>
                                        <p:tgtEl>
                                          <p:spTgt spid="31"/>
                                        </p:tgtEl>
                                        <p:attrNameLst>
                                          <p:attrName>ppt_x</p:attrName>
                                        </p:attrNameLst>
                                      </p:cBhvr>
                                      <p:tavLst>
                                        <p:tav tm="0">
                                          <p:val>
                                            <p:strVal val="ppt_x"/>
                                          </p:val>
                                        </p:tav>
                                        <p:tav tm="100000">
                                          <p:val>
                                            <p:strVal val="1+ppt_w/2"/>
                                          </p:val>
                                        </p:tav>
                                      </p:tavLst>
                                    </p:anim>
                                    <p:anim calcmode="lin" valueType="num">
                                      <p:cBhvr additive="base">
                                        <p:cTn id="447" dur="4000"/>
                                        <p:tgtEl>
                                          <p:spTgt spid="31"/>
                                        </p:tgtEl>
                                        <p:attrNameLst>
                                          <p:attrName>ppt_y</p:attrName>
                                        </p:attrNameLst>
                                      </p:cBhvr>
                                      <p:tavLst>
                                        <p:tav tm="0">
                                          <p:val>
                                            <p:strVal val="ppt_y"/>
                                          </p:val>
                                        </p:tav>
                                        <p:tav tm="100000">
                                          <p:val>
                                            <p:strVal val="1+ppt_h/2"/>
                                          </p:val>
                                        </p:tav>
                                      </p:tavLst>
                                    </p:anim>
                                    <p:set>
                                      <p:cBhvr>
                                        <p:cTn id="448" dur="1" fill="hold">
                                          <p:stCondLst>
                                            <p:cond delay="3999"/>
                                          </p:stCondLst>
                                        </p:cTn>
                                        <p:tgtEl>
                                          <p:spTgt spid="31"/>
                                        </p:tgtEl>
                                        <p:attrNameLst>
                                          <p:attrName>style.visibility</p:attrName>
                                        </p:attrNameLst>
                                      </p:cBhvr>
                                      <p:to>
                                        <p:strVal val="hidden"/>
                                      </p:to>
                                    </p:set>
                                  </p:childTnLst>
                                </p:cTn>
                              </p:par>
                              <p:par>
                                <p:cTn id="449" presetID="17" presetClass="entr" presetSubtype="4" fill="hold" grpId="0" nodeType="withEffect">
                                  <p:stCondLst>
                                    <p:cond delay="0"/>
                                  </p:stCondLst>
                                  <p:childTnLst>
                                    <p:set>
                                      <p:cBhvr>
                                        <p:cTn id="450" dur="1" fill="hold">
                                          <p:stCondLst>
                                            <p:cond delay="0"/>
                                          </p:stCondLst>
                                        </p:cTn>
                                        <p:tgtEl>
                                          <p:spTgt spid="30"/>
                                        </p:tgtEl>
                                        <p:attrNameLst>
                                          <p:attrName>style.visibility</p:attrName>
                                        </p:attrNameLst>
                                      </p:cBhvr>
                                      <p:to>
                                        <p:strVal val="visible"/>
                                      </p:to>
                                    </p:set>
                                    <p:anim calcmode="lin" valueType="num">
                                      <p:cBhvr>
                                        <p:cTn id="451" dur="3000" fill="hold"/>
                                        <p:tgtEl>
                                          <p:spTgt spid="30"/>
                                        </p:tgtEl>
                                        <p:attrNameLst>
                                          <p:attrName>ppt_x</p:attrName>
                                        </p:attrNameLst>
                                      </p:cBhvr>
                                      <p:tavLst>
                                        <p:tav tm="0">
                                          <p:val>
                                            <p:strVal val="#ppt_x"/>
                                          </p:val>
                                        </p:tav>
                                        <p:tav tm="100000">
                                          <p:val>
                                            <p:strVal val="#ppt_x"/>
                                          </p:val>
                                        </p:tav>
                                      </p:tavLst>
                                    </p:anim>
                                    <p:anim calcmode="lin" valueType="num">
                                      <p:cBhvr>
                                        <p:cTn id="452" dur="3000" fill="hold"/>
                                        <p:tgtEl>
                                          <p:spTgt spid="30"/>
                                        </p:tgtEl>
                                        <p:attrNameLst>
                                          <p:attrName>ppt_y</p:attrName>
                                        </p:attrNameLst>
                                      </p:cBhvr>
                                      <p:tavLst>
                                        <p:tav tm="0">
                                          <p:val>
                                            <p:strVal val="#ppt_y+#ppt_h/2"/>
                                          </p:val>
                                        </p:tav>
                                        <p:tav tm="100000">
                                          <p:val>
                                            <p:strVal val="#ppt_y"/>
                                          </p:val>
                                        </p:tav>
                                      </p:tavLst>
                                    </p:anim>
                                    <p:anim calcmode="lin" valueType="num">
                                      <p:cBhvr>
                                        <p:cTn id="453" dur="3000" fill="hold"/>
                                        <p:tgtEl>
                                          <p:spTgt spid="30"/>
                                        </p:tgtEl>
                                        <p:attrNameLst>
                                          <p:attrName>ppt_w</p:attrName>
                                        </p:attrNameLst>
                                      </p:cBhvr>
                                      <p:tavLst>
                                        <p:tav tm="0">
                                          <p:val>
                                            <p:strVal val="#ppt_w"/>
                                          </p:val>
                                        </p:tav>
                                        <p:tav tm="100000">
                                          <p:val>
                                            <p:strVal val="#ppt_w"/>
                                          </p:val>
                                        </p:tav>
                                      </p:tavLst>
                                    </p:anim>
                                    <p:anim calcmode="lin" valueType="num">
                                      <p:cBhvr>
                                        <p:cTn id="454" dur="3000" fill="hold"/>
                                        <p:tgtEl>
                                          <p:spTgt spid="30"/>
                                        </p:tgtEl>
                                        <p:attrNameLst>
                                          <p:attrName>ppt_h</p:attrName>
                                        </p:attrNameLst>
                                      </p:cBhvr>
                                      <p:tavLst>
                                        <p:tav tm="0">
                                          <p:val>
                                            <p:fltVal val="0"/>
                                          </p:val>
                                        </p:tav>
                                        <p:tav tm="100000">
                                          <p:val>
                                            <p:strVal val="#ppt_h"/>
                                          </p:val>
                                        </p:tav>
                                      </p:tavLst>
                                    </p:anim>
                                  </p:childTnLst>
                                </p:cTn>
                              </p:par>
                              <p:par>
                                <p:cTn id="455" presetID="6" presetClass="emph" presetSubtype="0" fill="hold" grpId="1" nodeType="withEffect">
                                  <p:stCondLst>
                                    <p:cond delay="0"/>
                                  </p:stCondLst>
                                  <p:childTnLst>
                                    <p:animScale>
                                      <p:cBhvr>
                                        <p:cTn id="456" dur="3000" fill="hold"/>
                                        <p:tgtEl>
                                          <p:spTgt spid="30"/>
                                        </p:tgtEl>
                                      </p:cBhvr>
                                      <p:by x="400000" y="100000"/>
                                    </p:animScale>
                                  </p:childTnLst>
                                </p:cTn>
                              </p:par>
                              <p:par>
                                <p:cTn id="457" presetID="2" presetClass="exit" presetSubtype="6" fill="hold" grpId="2" nodeType="withEffect">
                                  <p:stCondLst>
                                    <p:cond delay="0"/>
                                  </p:stCondLst>
                                  <p:childTnLst>
                                    <p:anim calcmode="lin" valueType="num">
                                      <p:cBhvr additive="base">
                                        <p:cTn id="458" dur="4000"/>
                                        <p:tgtEl>
                                          <p:spTgt spid="30"/>
                                        </p:tgtEl>
                                        <p:attrNameLst>
                                          <p:attrName>ppt_x</p:attrName>
                                        </p:attrNameLst>
                                      </p:cBhvr>
                                      <p:tavLst>
                                        <p:tav tm="0">
                                          <p:val>
                                            <p:strVal val="ppt_x"/>
                                          </p:val>
                                        </p:tav>
                                        <p:tav tm="100000">
                                          <p:val>
                                            <p:strVal val="1+ppt_w/2"/>
                                          </p:val>
                                        </p:tav>
                                      </p:tavLst>
                                    </p:anim>
                                    <p:anim calcmode="lin" valueType="num">
                                      <p:cBhvr additive="base">
                                        <p:cTn id="459" dur="4000"/>
                                        <p:tgtEl>
                                          <p:spTgt spid="30"/>
                                        </p:tgtEl>
                                        <p:attrNameLst>
                                          <p:attrName>ppt_y</p:attrName>
                                        </p:attrNameLst>
                                      </p:cBhvr>
                                      <p:tavLst>
                                        <p:tav tm="0">
                                          <p:val>
                                            <p:strVal val="ppt_y"/>
                                          </p:val>
                                        </p:tav>
                                        <p:tav tm="100000">
                                          <p:val>
                                            <p:strVal val="1+ppt_h/2"/>
                                          </p:val>
                                        </p:tav>
                                      </p:tavLst>
                                    </p:anim>
                                    <p:set>
                                      <p:cBhvr>
                                        <p:cTn id="460" dur="1" fill="hold">
                                          <p:stCondLst>
                                            <p:cond delay="3999"/>
                                          </p:stCondLst>
                                        </p:cTn>
                                        <p:tgtEl>
                                          <p:spTgt spid="30"/>
                                        </p:tgtEl>
                                        <p:attrNameLst>
                                          <p:attrName>style.visibility</p:attrName>
                                        </p:attrNameLst>
                                      </p:cBhvr>
                                      <p:to>
                                        <p:strVal val="hidden"/>
                                      </p:to>
                                    </p:set>
                                  </p:childTnLst>
                                </p:cTn>
                              </p:par>
                              <p:par>
                                <p:cTn id="461" presetID="17" presetClass="entr" presetSubtype="4" fill="hold" grpId="0" nodeType="withEffect">
                                  <p:stCondLst>
                                    <p:cond delay="0"/>
                                  </p:stCondLst>
                                  <p:childTnLst>
                                    <p:set>
                                      <p:cBhvr>
                                        <p:cTn id="462" dur="1" fill="hold">
                                          <p:stCondLst>
                                            <p:cond delay="0"/>
                                          </p:stCondLst>
                                        </p:cTn>
                                        <p:tgtEl>
                                          <p:spTgt spid="29"/>
                                        </p:tgtEl>
                                        <p:attrNameLst>
                                          <p:attrName>style.visibility</p:attrName>
                                        </p:attrNameLst>
                                      </p:cBhvr>
                                      <p:to>
                                        <p:strVal val="visible"/>
                                      </p:to>
                                    </p:set>
                                    <p:anim calcmode="lin" valueType="num">
                                      <p:cBhvr>
                                        <p:cTn id="463" dur="3000" fill="hold"/>
                                        <p:tgtEl>
                                          <p:spTgt spid="29"/>
                                        </p:tgtEl>
                                        <p:attrNameLst>
                                          <p:attrName>ppt_x</p:attrName>
                                        </p:attrNameLst>
                                      </p:cBhvr>
                                      <p:tavLst>
                                        <p:tav tm="0">
                                          <p:val>
                                            <p:strVal val="#ppt_x"/>
                                          </p:val>
                                        </p:tav>
                                        <p:tav tm="100000">
                                          <p:val>
                                            <p:strVal val="#ppt_x"/>
                                          </p:val>
                                        </p:tav>
                                      </p:tavLst>
                                    </p:anim>
                                    <p:anim calcmode="lin" valueType="num">
                                      <p:cBhvr>
                                        <p:cTn id="464" dur="3000" fill="hold"/>
                                        <p:tgtEl>
                                          <p:spTgt spid="29"/>
                                        </p:tgtEl>
                                        <p:attrNameLst>
                                          <p:attrName>ppt_y</p:attrName>
                                        </p:attrNameLst>
                                      </p:cBhvr>
                                      <p:tavLst>
                                        <p:tav tm="0">
                                          <p:val>
                                            <p:strVal val="#ppt_y+#ppt_h/2"/>
                                          </p:val>
                                        </p:tav>
                                        <p:tav tm="100000">
                                          <p:val>
                                            <p:strVal val="#ppt_y"/>
                                          </p:val>
                                        </p:tav>
                                      </p:tavLst>
                                    </p:anim>
                                    <p:anim calcmode="lin" valueType="num">
                                      <p:cBhvr>
                                        <p:cTn id="465" dur="3000" fill="hold"/>
                                        <p:tgtEl>
                                          <p:spTgt spid="29"/>
                                        </p:tgtEl>
                                        <p:attrNameLst>
                                          <p:attrName>ppt_w</p:attrName>
                                        </p:attrNameLst>
                                      </p:cBhvr>
                                      <p:tavLst>
                                        <p:tav tm="0">
                                          <p:val>
                                            <p:strVal val="#ppt_w"/>
                                          </p:val>
                                        </p:tav>
                                        <p:tav tm="100000">
                                          <p:val>
                                            <p:strVal val="#ppt_w"/>
                                          </p:val>
                                        </p:tav>
                                      </p:tavLst>
                                    </p:anim>
                                    <p:anim calcmode="lin" valueType="num">
                                      <p:cBhvr>
                                        <p:cTn id="466" dur="3000" fill="hold"/>
                                        <p:tgtEl>
                                          <p:spTgt spid="29"/>
                                        </p:tgtEl>
                                        <p:attrNameLst>
                                          <p:attrName>ppt_h</p:attrName>
                                        </p:attrNameLst>
                                      </p:cBhvr>
                                      <p:tavLst>
                                        <p:tav tm="0">
                                          <p:val>
                                            <p:fltVal val="0"/>
                                          </p:val>
                                        </p:tav>
                                        <p:tav tm="100000">
                                          <p:val>
                                            <p:strVal val="#ppt_h"/>
                                          </p:val>
                                        </p:tav>
                                      </p:tavLst>
                                    </p:anim>
                                  </p:childTnLst>
                                </p:cTn>
                              </p:par>
                              <p:par>
                                <p:cTn id="467" presetID="6" presetClass="emph" presetSubtype="0" fill="hold" grpId="1" nodeType="withEffect">
                                  <p:stCondLst>
                                    <p:cond delay="0"/>
                                  </p:stCondLst>
                                  <p:childTnLst>
                                    <p:animScale>
                                      <p:cBhvr>
                                        <p:cTn id="468" dur="3000" fill="hold"/>
                                        <p:tgtEl>
                                          <p:spTgt spid="29"/>
                                        </p:tgtEl>
                                      </p:cBhvr>
                                      <p:by x="400000" y="100000"/>
                                    </p:animScale>
                                  </p:childTnLst>
                                </p:cTn>
                              </p:par>
                              <p:par>
                                <p:cTn id="469" presetID="2" presetClass="exit" presetSubtype="6" fill="hold" grpId="2" nodeType="withEffect">
                                  <p:stCondLst>
                                    <p:cond delay="0"/>
                                  </p:stCondLst>
                                  <p:childTnLst>
                                    <p:anim calcmode="lin" valueType="num">
                                      <p:cBhvr additive="base">
                                        <p:cTn id="470" dur="4000"/>
                                        <p:tgtEl>
                                          <p:spTgt spid="29"/>
                                        </p:tgtEl>
                                        <p:attrNameLst>
                                          <p:attrName>ppt_x</p:attrName>
                                        </p:attrNameLst>
                                      </p:cBhvr>
                                      <p:tavLst>
                                        <p:tav tm="0">
                                          <p:val>
                                            <p:strVal val="ppt_x"/>
                                          </p:val>
                                        </p:tav>
                                        <p:tav tm="100000">
                                          <p:val>
                                            <p:strVal val="1+ppt_w/2"/>
                                          </p:val>
                                        </p:tav>
                                      </p:tavLst>
                                    </p:anim>
                                    <p:anim calcmode="lin" valueType="num">
                                      <p:cBhvr additive="base">
                                        <p:cTn id="471" dur="4000"/>
                                        <p:tgtEl>
                                          <p:spTgt spid="29"/>
                                        </p:tgtEl>
                                        <p:attrNameLst>
                                          <p:attrName>ppt_y</p:attrName>
                                        </p:attrNameLst>
                                      </p:cBhvr>
                                      <p:tavLst>
                                        <p:tav tm="0">
                                          <p:val>
                                            <p:strVal val="ppt_y"/>
                                          </p:val>
                                        </p:tav>
                                        <p:tav tm="100000">
                                          <p:val>
                                            <p:strVal val="1+ppt_h/2"/>
                                          </p:val>
                                        </p:tav>
                                      </p:tavLst>
                                    </p:anim>
                                    <p:set>
                                      <p:cBhvr>
                                        <p:cTn id="472" dur="1" fill="hold">
                                          <p:stCondLst>
                                            <p:cond delay="3999"/>
                                          </p:stCondLst>
                                        </p:cTn>
                                        <p:tgtEl>
                                          <p:spTgt spid="29"/>
                                        </p:tgtEl>
                                        <p:attrNameLst>
                                          <p:attrName>style.visibility</p:attrName>
                                        </p:attrNameLst>
                                      </p:cBhvr>
                                      <p:to>
                                        <p:strVal val="hidden"/>
                                      </p:to>
                                    </p:set>
                                  </p:childTnLst>
                                </p:cTn>
                              </p:par>
                              <p:par>
                                <p:cTn id="473" presetID="17" presetClass="entr" presetSubtype="4" fill="hold" grpId="0" nodeType="withEffect">
                                  <p:stCondLst>
                                    <p:cond delay="0"/>
                                  </p:stCondLst>
                                  <p:childTnLst>
                                    <p:set>
                                      <p:cBhvr>
                                        <p:cTn id="474" dur="1" fill="hold">
                                          <p:stCondLst>
                                            <p:cond delay="0"/>
                                          </p:stCondLst>
                                        </p:cTn>
                                        <p:tgtEl>
                                          <p:spTgt spid="28"/>
                                        </p:tgtEl>
                                        <p:attrNameLst>
                                          <p:attrName>style.visibility</p:attrName>
                                        </p:attrNameLst>
                                      </p:cBhvr>
                                      <p:to>
                                        <p:strVal val="visible"/>
                                      </p:to>
                                    </p:set>
                                    <p:anim calcmode="lin" valueType="num">
                                      <p:cBhvr>
                                        <p:cTn id="475" dur="3000" fill="hold"/>
                                        <p:tgtEl>
                                          <p:spTgt spid="28"/>
                                        </p:tgtEl>
                                        <p:attrNameLst>
                                          <p:attrName>ppt_x</p:attrName>
                                        </p:attrNameLst>
                                      </p:cBhvr>
                                      <p:tavLst>
                                        <p:tav tm="0">
                                          <p:val>
                                            <p:strVal val="#ppt_x"/>
                                          </p:val>
                                        </p:tav>
                                        <p:tav tm="100000">
                                          <p:val>
                                            <p:strVal val="#ppt_x"/>
                                          </p:val>
                                        </p:tav>
                                      </p:tavLst>
                                    </p:anim>
                                    <p:anim calcmode="lin" valueType="num">
                                      <p:cBhvr>
                                        <p:cTn id="476" dur="3000" fill="hold"/>
                                        <p:tgtEl>
                                          <p:spTgt spid="28"/>
                                        </p:tgtEl>
                                        <p:attrNameLst>
                                          <p:attrName>ppt_y</p:attrName>
                                        </p:attrNameLst>
                                      </p:cBhvr>
                                      <p:tavLst>
                                        <p:tav tm="0">
                                          <p:val>
                                            <p:strVal val="#ppt_y+#ppt_h/2"/>
                                          </p:val>
                                        </p:tav>
                                        <p:tav tm="100000">
                                          <p:val>
                                            <p:strVal val="#ppt_y"/>
                                          </p:val>
                                        </p:tav>
                                      </p:tavLst>
                                    </p:anim>
                                    <p:anim calcmode="lin" valueType="num">
                                      <p:cBhvr>
                                        <p:cTn id="477" dur="3000" fill="hold"/>
                                        <p:tgtEl>
                                          <p:spTgt spid="28"/>
                                        </p:tgtEl>
                                        <p:attrNameLst>
                                          <p:attrName>ppt_w</p:attrName>
                                        </p:attrNameLst>
                                      </p:cBhvr>
                                      <p:tavLst>
                                        <p:tav tm="0">
                                          <p:val>
                                            <p:strVal val="#ppt_w"/>
                                          </p:val>
                                        </p:tav>
                                        <p:tav tm="100000">
                                          <p:val>
                                            <p:strVal val="#ppt_w"/>
                                          </p:val>
                                        </p:tav>
                                      </p:tavLst>
                                    </p:anim>
                                    <p:anim calcmode="lin" valueType="num">
                                      <p:cBhvr>
                                        <p:cTn id="478" dur="3000" fill="hold"/>
                                        <p:tgtEl>
                                          <p:spTgt spid="28"/>
                                        </p:tgtEl>
                                        <p:attrNameLst>
                                          <p:attrName>ppt_h</p:attrName>
                                        </p:attrNameLst>
                                      </p:cBhvr>
                                      <p:tavLst>
                                        <p:tav tm="0">
                                          <p:val>
                                            <p:fltVal val="0"/>
                                          </p:val>
                                        </p:tav>
                                        <p:tav tm="100000">
                                          <p:val>
                                            <p:strVal val="#ppt_h"/>
                                          </p:val>
                                        </p:tav>
                                      </p:tavLst>
                                    </p:anim>
                                  </p:childTnLst>
                                </p:cTn>
                              </p:par>
                              <p:par>
                                <p:cTn id="479" presetID="6" presetClass="emph" presetSubtype="0" fill="hold" grpId="1" nodeType="withEffect">
                                  <p:stCondLst>
                                    <p:cond delay="0"/>
                                  </p:stCondLst>
                                  <p:childTnLst>
                                    <p:animScale>
                                      <p:cBhvr>
                                        <p:cTn id="480" dur="3000" fill="hold"/>
                                        <p:tgtEl>
                                          <p:spTgt spid="28"/>
                                        </p:tgtEl>
                                      </p:cBhvr>
                                      <p:by x="400000" y="100000"/>
                                    </p:animScale>
                                  </p:childTnLst>
                                </p:cTn>
                              </p:par>
                              <p:par>
                                <p:cTn id="481" presetID="2" presetClass="exit" presetSubtype="6" fill="hold" grpId="2" nodeType="withEffect">
                                  <p:stCondLst>
                                    <p:cond delay="0"/>
                                  </p:stCondLst>
                                  <p:childTnLst>
                                    <p:anim calcmode="lin" valueType="num">
                                      <p:cBhvr additive="base">
                                        <p:cTn id="482" dur="4000"/>
                                        <p:tgtEl>
                                          <p:spTgt spid="28"/>
                                        </p:tgtEl>
                                        <p:attrNameLst>
                                          <p:attrName>ppt_x</p:attrName>
                                        </p:attrNameLst>
                                      </p:cBhvr>
                                      <p:tavLst>
                                        <p:tav tm="0">
                                          <p:val>
                                            <p:strVal val="ppt_x"/>
                                          </p:val>
                                        </p:tav>
                                        <p:tav tm="100000">
                                          <p:val>
                                            <p:strVal val="1+ppt_w/2"/>
                                          </p:val>
                                        </p:tav>
                                      </p:tavLst>
                                    </p:anim>
                                    <p:anim calcmode="lin" valueType="num">
                                      <p:cBhvr additive="base">
                                        <p:cTn id="483" dur="4000"/>
                                        <p:tgtEl>
                                          <p:spTgt spid="28"/>
                                        </p:tgtEl>
                                        <p:attrNameLst>
                                          <p:attrName>ppt_y</p:attrName>
                                        </p:attrNameLst>
                                      </p:cBhvr>
                                      <p:tavLst>
                                        <p:tav tm="0">
                                          <p:val>
                                            <p:strVal val="ppt_y"/>
                                          </p:val>
                                        </p:tav>
                                        <p:tav tm="100000">
                                          <p:val>
                                            <p:strVal val="1+ppt_h/2"/>
                                          </p:val>
                                        </p:tav>
                                      </p:tavLst>
                                    </p:anim>
                                    <p:set>
                                      <p:cBhvr>
                                        <p:cTn id="484" dur="1" fill="hold">
                                          <p:stCondLst>
                                            <p:cond delay="3999"/>
                                          </p:stCondLst>
                                        </p:cTn>
                                        <p:tgtEl>
                                          <p:spTgt spid="28"/>
                                        </p:tgtEl>
                                        <p:attrNameLst>
                                          <p:attrName>style.visibility</p:attrName>
                                        </p:attrNameLst>
                                      </p:cBhvr>
                                      <p:to>
                                        <p:strVal val="hidden"/>
                                      </p:to>
                                    </p:set>
                                  </p:childTnLst>
                                </p:cTn>
                              </p:par>
                              <p:par>
                                <p:cTn id="485" presetID="17" presetClass="entr" presetSubtype="4" fill="hold" grpId="0" nodeType="withEffect">
                                  <p:stCondLst>
                                    <p:cond delay="0"/>
                                  </p:stCondLst>
                                  <p:childTnLst>
                                    <p:set>
                                      <p:cBhvr>
                                        <p:cTn id="486" dur="1" fill="hold">
                                          <p:stCondLst>
                                            <p:cond delay="0"/>
                                          </p:stCondLst>
                                        </p:cTn>
                                        <p:tgtEl>
                                          <p:spTgt spid="26"/>
                                        </p:tgtEl>
                                        <p:attrNameLst>
                                          <p:attrName>style.visibility</p:attrName>
                                        </p:attrNameLst>
                                      </p:cBhvr>
                                      <p:to>
                                        <p:strVal val="visible"/>
                                      </p:to>
                                    </p:set>
                                    <p:anim calcmode="lin" valueType="num">
                                      <p:cBhvr>
                                        <p:cTn id="487" dur="3000" fill="hold"/>
                                        <p:tgtEl>
                                          <p:spTgt spid="26"/>
                                        </p:tgtEl>
                                        <p:attrNameLst>
                                          <p:attrName>ppt_x</p:attrName>
                                        </p:attrNameLst>
                                      </p:cBhvr>
                                      <p:tavLst>
                                        <p:tav tm="0">
                                          <p:val>
                                            <p:strVal val="#ppt_x"/>
                                          </p:val>
                                        </p:tav>
                                        <p:tav tm="100000">
                                          <p:val>
                                            <p:strVal val="#ppt_x"/>
                                          </p:val>
                                        </p:tav>
                                      </p:tavLst>
                                    </p:anim>
                                    <p:anim calcmode="lin" valueType="num">
                                      <p:cBhvr>
                                        <p:cTn id="488" dur="3000" fill="hold"/>
                                        <p:tgtEl>
                                          <p:spTgt spid="26"/>
                                        </p:tgtEl>
                                        <p:attrNameLst>
                                          <p:attrName>ppt_y</p:attrName>
                                        </p:attrNameLst>
                                      </p:cBhvr>
                                      <p:tavLst>
                                        <p:tav tm="0">
                                          <p:val>
                                            <p:strVal val="#ppt_y+#ppt_h/2"/>
                                          </p:val>
                                        </p:tav>
                                        <p:tav tm="100000">
                                          <p:val>
                                            <p:strVal val="#ppt_y"/>
                                          </p:val>
                                        </p:tav>
                                      </p:tavLst>
                                    </p:anim>
                                    <p:anim calcmode="lin" valueType="num">
                                      <p:cBhvr>
                                        <p:cTn id="489" dur="3000" fill="hold"/>
                                        <p:tgtEl>
                                          <p:spTgt spid="26"/>
                                        </p:tgtEl>
                                        <p:attrNameLst>
                                          <p:attrName>ppt_w</p:attrName>
                                        </p:attrNameLst>
                                      </p:cBhvr>
                                      <p:tavLst>
                                        <p:tav tm="0">
                                          <p:val>
                                            <p:strVal val="#ppt_w"/>
                                          </p:val>
                                        </p:tav>
                                        <p:tav tm="100000">
                                          <p:val>
                                            <p:strVal val="#ppt_w"/>
                                          </p:val>
                                        </p:tav>
                                      </p:tavLst>
                                    </p:anim>
                                    <p:anim calcmode="lin" valueType="num">
                                      <p:cBhvr>
                                        <p:cTn id="490" dur="3000" fill="hold"/>
                                        <p:tgtEl>
                                          <p:spTgt spid="26"/>
                                        </p:tgtEl>
                                        <p:attrNameLst>
                                          <p:attrName>ppt_h</p:attrName>
                                        </p:attrNameLst>
                                      </p:cBhvr>
                                      <p:tavLst>
                                        <p:tav tm="0">
                                          <p:val>
                                            <p:fltVal val="0"/>
                                          </p:val>
                                        </p:tav>
                                        <p:tav tm="100000">
                                          <p:val>
                                            <p:strVal val="#ppt_h"/>
                                          </p:val>
                                        </p:tav>
                                      </p:tavLst>
                                    </p:anim>
                                  </p:childTnLst>
                                </p:cTn>
                              </p:par>
                              <p:par>
                                <p:cTn id="491" presetID="6" presetClass="emph" presetSubtype="0" fill="hold" grpId="1" nodeType="withEffect">
                                  <p:stCondLst>
                                    <p:cond delay="0"/>
                                  </p:stCondLst>
                                  <p:childTnLst>
                                    <p:animScale>
                                      <p:cBhvr>
                                        <p:cTn id="492" dur="3000" fill="hold"/>
                                        <p:tgtEl>
                                          <p:spTgt spid="26"/>
                                        </p:tgtEl>
                                      </p:cBhvr>
                                      <p:by x="400000" y="100000"/>
                                    </p:animScale>
                                  </p:childTnLst>
                                </p:cTn>
                              </p:par>
                              <p:par>
                                <p:cTn id="493" presetID="2" presetClass="exit" presetSubtype="6" fill="hold" grpId="2" nodeType="withEffect">
                                  <p:stCondLst>
                                    <p:cond delay="0"/>
                                  </p:stCondLst>
                                  <p:childTnLst>
                                    <p:anim calcmode="lin" valueType="num">
                                      <p:cBhvr additive="base">
                                        <p:cTn id="494" dur="4000"/>
                                        <p:tgtEl>
                                          <p:spTgt spid="26"/>
                                        </p:tgtEl>
                                        <p:attrNameLst>
                                          <p:attrName>ppt_x</p:attrName>
                                        </p:attrNameLst>
                                      </p:cBhvr>
                                      <p:tavLst>
                                        <p:tav tm="0">
                                          <p:val>
                                            <p:strVal val="ppt_x"/>
                                          </p:val>
                                        </p:tav>
                                        <p:tav tm="100000">
                                          <p:val>
                                            <p:strVal val="1+ppt_w/2"/>
                                          </p:val>
                                        </p:tav>
                                      </p:tavLst>
                                    </p:anim>
                                    <p:anim calcmode="lin" valueType="num">
                                      <p:cBhvr additive="base">
                                        <p:cTn id="495" dur="4000"/>
                                        <p:tgtEl>
                                          <p:spTgt spid="26"/>
                                        </p:tgtEl>
                                        <p:attrNameLst>
                                          <p:attrName>ppt_y</p:attrName>
                                        </p:attrNameLst>
                                      </p:cBhvr>
                                      <p:tavLst>
                                        <p:tav tm="0">
                                          <p:val>
                                            <p:strVal val="ppt_y"/>
                                          </p:val>
                                        </p:tav>
                                        <p:tav tm="100000">
                                          <p:val>
                                            <p:strVal val="1+ppt_h/2"/>
                                          </p:val>
                                        </p:tav>
                                      </p:tavLst>
                                    </p:anim>
                                    <p:set>
                                      <p:cBhvr>
                                        <p:cTn id="496" dur="1" fill="hold">
                                          <p:stCondLst>
                                            <p:cond delay="3999"/>
                                          </p:stCondLst>
                                        </p:cTn>
                                        <p:tgtEl>
                                          <p:spTgt spid="26"/>
                                        </p:tgtEl>
                                        <p:attrNameLst>
                                          <p:attrName>style.visibility</p:attrName>
                                        </p:attrNameLst>
                                      </p:cBhvr>
                                      <p:to>
                                        <p:strVal val="hidden"/>
                                      </p:to>
                                    </p:set>
                                  </p:childTnLst>
                                </p:cTn>
                              </p:par>
                              <p:par>
                                <p:cTn id="497" presetID="17" presetClass="entr" presetSubtype="4" fill="hold" grpId="0" nodeType="withEffect">
                                  <p:stCondLst>
                                    <p:cond delay="0"/>
                                  </p:stCondLst>
                                  <p:childTnLst>
                                    <p:set>
                                      <p:cBhvr>
                                        <p:cTn id="498" dur="1" fill="hold">
                                          <p:stCondLst>
                                            <p:cond delay="0"/>
                                          </p:stCondLst>
                                        </p:cTn>
                                        <p:tgtEl>
                                          <p:spTgt spid="24"/>
                                        </p:tgtEl>
                                        <p:attrNameLst>
                                          <p:attrName>style.visibility</p:attrName>
                                        </p:attrNameLst>
                                      </p:cBhvr>
                                      <p:to>
                                        <p:strVal val="visible"/>
                                      </p:to>
                                    </p:set>
                                    <p:anim calcmode="lin" valueType="num">
                                      <p:cBhvr>
                                        <p:cTn id="499" dur="3000" fill="hold"/>
                                        <p:tgtEl>
                                          <p:spTgt spid="24"/>
                                        </p:tgtEl>
                                        <p:attrNameLst>
                                          <p:attrName>ppt_x</p:attrName>
                                        </p:attrNameLst>
                                      </p:cBhvr>
                                      <p:tavLst>
                                        <p:tav tm="0">
                                          <p:val>
                                            <p:strVal val="#ppt_x"/>
                                          </p:val>
                                        </p:tav>
                                        <p:tav tm="100000">
                                          <p:val>
                                            <p:strVal val="#ppt_x"/>
                                          </p:val>
                                        </p:tav>
                                      </p:tavLst>
                                    </p:anim>
                                    <p:anim calcmode="lin" valueType="num">
                                      <p:cBhvr>
                                        <p:cTn id="500" dur="3000" fill="hold"/>
                                        <p:tgtEl>
                                          <p:spTgt spid="24"/>
                                        </p:tgtEl>
                                        <p:attrNameLst>
                                          <p:attrName>ppt_y</p:attrName>
                                        </p:attrNameLst>
                                      </p:cBhvr>
                                      <p:tavLst>
                                        <p:tav tm="0">
                                          <p:val>
                                            <p:strVal val="#ppt_y+#ppt_h/2"/>
                                          </p:val>
                                        </p:tav>
                                        <p:tav tm="100000">
                                          <p:val>
                                            <p:strVal val="#ppt_y"/>
                                          </p:val>
                                        </p:tav>
                                      </p:tavLst>
                                    </p:anim>
                                    <p:anim calcmode="lin" valueType="num">
                                      <p:cBhvr>
                                        <p:cTn id="501" dur="3000" fill="hold"/>
                                        <p:tgtEl>
                                          <p:spTgt spid="24"/>
                                        </p:tgtEl>
                                        <p:attrNameLst>
                                          <p:attrName>ppt_w</p:attrName>
                                        </p:attrNameLst>
                                      </p:cBhvr>
                                      <p:tavLst>
                                        <p:tav tm="0">
                                          <p:val>
                                            <p:strVal val="#ppt_w"/>
                                          </p:val>
                                        </p:tav>
                                        <p:tav tm="100000">
                                          <p:val>
                                            <p:strVal val="#ppt_w"/>
                                          </p:val>
                                        </p:tav>
                                      </p:tavLst>
                                    </p:anim>
                                    <p:anim calcmode="lin" valueType="num">
                                      <p:cBhvr>
                                        <p:cTn id="502" dur="3000" fill="hold"/>
                                        <p:tgtEl>
                                          <p:spTgt spid="24"/>
                                        </p:tgtEl>
                                        <p:attrNameLst>
                                          <p:attrName>ppt_h</p:attrName>
                                        </p:attrNameLst>
                                      </p:cBhvr>
                                      <p:tavLst>
                                        <p:tav tm="0">
                                          <p:val>
                                            <p:fltVal val="0"/>
                                          </p:val>
                                        </p:tav>
                                        <p:tav tm="100000">
                                          <p:val>
                                            <p:strVal val="#ppt_h"/>
                                          </p:val>
                                        </p:tav>
                                      </p:tavLst>
                                    </p:anim>
                                  </p:childTnLst>
                                </p:cTn>
                              </p:par>
                              <p:par>
                                <p:cTn id="503" presetID="6" presetClass="emph" presetSubtype="0" fill="hold" grpId="1" nodeType="withEffect">
                                  <p:stCondLst>
                                    <p:cond delay="0"/>
                                  </p:stCondLst>
                                  <p:childTnLst>
                                    <p:animScale>
                                      <p:cBhvr>
                                        <p:cTn id="504" dur="3000" fill="hold"/>
                                        <p:tgtEl>
                                          <p:spTgt spid="24"/>
                                        </p:tgtEl>
                                      </p:cBhvr>
                                      <p:by x="400000" y="100000"/>
                                    </p:animScale>
                                  </p:childTnLst>
                                </p:cTn>
                              </p:par>
                              <p:par>
                                <p:cTn id="505" presetID="2" presetClass="exit" presetSubtype="6" fill="hold" grpId="2" nodeType="withEffect">
                                  <p:stCondLst>
                                    <p:cond delay="0"/>
                                  </p:stCondLst>
                                  <p:childTnLst>
                                    <p:anim calcmode="lin" valueType="num">
                                      <p:cBhvr additive="base">
                                        <p:cTn id="506" dur="4000"/>
                                        <p:tgtEl>
                                          <p:spTgt spid="24"/>
                                        </p:tgtEl>
                                        <p:attrNameLst>
                                          <p:attrName>ppt_x</p:attrName>
                                        </p:attrNameLst>
                                      </p:cBhvr>
                                      <p:tavLst>
                                        <p:tav tm="0">
                                          <p:val>
                                            <p:strVal val="ppt_x"/>
                                          </p:val>
                                        </p:tav>
                                        <p:tav tm="100000">
                                          <p:val>
                                            <p:strVal val="1+ppt_w/2"/>
                                          </p:val>
                                        </p:tav>
                                      </p:tavLst>
                                    </p:anim>
                                    <p:anim calcmode="lin" valueType="num">
                                      <p:cBhvr additive="base">
                                        <p:cTn id="507" dur="4000"/>
                                        <p:tgtEl>
                                          <p:spTgt spid="24"/>
                                        </p:tgtEl>
                                        <p:attrNameLst>
                                          <p:attrName>ppt_y</p:attrName>
                                        </p:attrNameLst>
                                      </p:cBhvr>
                                      <p:tavLst>
                                        <p:tav tm="0">
                                          <p:val>
                                            <p:strVal val="ppt_y"/>
                                          </p:val>
                                        </p:tav>
                                        <p:tav tm="100000">
                                          <p:val>
                                            <p:strVal val="1+ppt_h/2"/>
                                          </p:val>
                                        </p:tav>
                                      </p:tavLst>
                                    </p:anim>
                                    <p:set>
                                      <p:cBhvr>
                                        <p:cTn id="508" dur="1" fill="hold">
                                          <p:stCondLst>
                                            <p:cond delay="3999"/>
                                          </p:stCondLst>
                                        </p:cTn>
                                        <p:tgtEl>
                                          <p:spTgt spid="24"/>
                                        </p:tgtEl>
                                        <p:attrNameLst>
                                          <p:attrName>style.visibility</p:attrName>
                                        </p:attrNameLst>
                                      </p:cBhvr>
                                      <p:to>
                                        <p:strVal val="hidden"/>
                                      </p:to>
                                    </p:set>
                                  </p:childTnLst>
                                </p:cTn>
                              </p:par>
                              <p:par>
                                <p:cTn id="509" presetID="17" presetClass="entr" presetSubtype="4" fill="hold" grpId="0" nodeType="withEffect">
                                  <p:stCondLst>
                                    <p:cond delay="0"/>
                                  </p:stCondLst>
                                  <p:childTnLst>
                                    <p:set>
                                      <p:cBhvr>
                                        <p:cTn id="510" dur="1" fill="hold">
                                          <p:stCondLst>
                                            <p:cond delay="0"/>
                                          </p:stCondLst>
                                        </p:cTn>
                                        <p:tgtEl>
                                          <p:spTgt spid="23"/>
                                        </p:tgtEl>
                                        <p:attrNameLst>
                                          <p:attrName>style.visibility</p:attrName>
                                        </p:attrNameLst>
                                      </p:cBhvr>
                                      <p:to>
                                        <p:strVal val="visible"/>
                                      </p:to>
                                    </p:set>
                                    <p:anim calcmode="lin" valueType="num">
                                      <p:cBhvr>
                                        <p:cTn id="511" dur="3000" fill="hold"/>
                                        <p:tgtEl>
                                          <p:spTgt spid="23"/>
                                        </p:tgtEl>
                                        <p:attrNameLst>
                                          <p:attrName>ppt_x</p:attrName>
                                        </p:attrNameLst>
                                      </p:cBhvr>
                                      <p:tavLst>
                                        <p:tav tm="0">
                                          <p:val>
                                            <p:strVal val="#ppt_x"/>
                                          </p:val>
                                        </p:tav>
                                        <p:tav tm="100000">
                                          <p:val>
                                            <p:strVal val="#ppt_x"/>
                                          </p:val>
                                        </p:tav>
                                      </p:tavLst>
                                    </p:anim>
                                    <p:anim calcmode="lin" valueType="num">
                                      <p:cBhvr>
                                        <p:cTn id="512" dur="3000" fill="hold"/>
                                        <p:tgtEl>
                                          <p:spTgt spid="23"/>
                                        </p:tgtEl>
                                        <p:attrNameLst>
                                          <p:attrName>ppt_y</p:attrName>
                                        </p:attrNameLst>
                                      </p:cBhvr>
                                      <p:tavLst>
                                        <p:tav tm="0">
                                          <p:val>
                                            <p:strVal val="#ppt_y+#ppt_h/2"/>
                                          </p:val>
                                        </p:tav>
                                        <p:tav tm="100000">
                                          <p:val>
                                            <p:strVal val="#ppt_y"/>
                                          </p:val>
                                        </p:tav>
                                      </p:tavLst>
                                    </p:anim>
                                    <p:anim calcmode="lin" valueType="num">
                                      <p:cBhvr>
                                        <p:cTn id="513" dur="3000" fill="hold"/>
                                        <p:tgtEl>
                                          <p:spTgt spid="23"/>
                                        </p:tgtEl>
                                        <p:attrNameLst>
                                          <p:attrName>ppt_w</p:attrName>
                                        </p:attrNameLst>
                                      </p:cBhvr>
                                      <p:tavLst>
                                        <p:tav tm="0">
                                          <p:val>
                                            <p:strVal val="#ppt_w"/>
                                          </p:val>
                                        </p:tav>
                                        <p:tav tm="100000">
                                          <p:val>
                                            <p:strVal val="#ppt_w"/>
                                          </p:val>
                                        </p:tav>
                                      </p:tavLst>
                                    </p:anim>
                                    <p:anim calcmode="lin" valueType="num">
                                      <p:cBhvr>
                                        <p:cTn id="514" dur="3000" fill="hold"/>
                                        <p:tgtEl>
                                          <p:spTgt spid="23"/>
                                        </p:tgtEl>
                                        <p:attrNameLst>
                                          <p:attrName>ppt_h</p:attrName>
                                        </p:attrNameLst>
                                      </p:cBhvr>
                                      <p:tavLst>
                                        <p:tav tm="0">
                                          <p:val>
                                            <p:fltVal val="0"/>
                                          </p:val>
                                        </p:tav>
                                        <p:tav tm="100000">
                                          <p:val>
                                            <p:strVal val="#ppt_h"/>
                                          </p:val>
                                        </p:tav>
                                      </p:tavLst>
                                    </p:anim>
                                  </p:childTnLst>
                                </p:cTn>
                              </p:par>
                              <p:par>
                                <p:cTn id="515" presetID="6" presetClass="emph" presetSubtype="0" fill="hold" grpId="1" nodeType="withEffect">
                                  <p:stCondLst>
                                    <p:cond delay="0"/>
                                  </p:stCondLst>
                                  <p:childTnLst>
                                    <p:animScale>
                                      <p:cBhvr>
                                        <p:cTn id="516" dur="3000" fill="hold"/>
                                        <p:tgtEl>
                                          <p:spTgt spid="23"/>
                                        </p:tgtEl>
                                      </p:cBhvr>
                                      <p:by x="400000" y="100000"/>
                                    </p:animScale>
                                  </p:childTnLst>
                                </p:cTn>
                              </p:par>
                              <p:par>
                                <p:cTn id="517" presetID="2" presetClass="exit" presetSubtype="6" fill="hold" grpId="2" nodeType="withEffect">
                                  <p:stCondLst>
                                    <p:cond delay="0"/>
                                  </p:stCondLst>
                                  <p:childTnLst>
                                    <p:anim calcmode="lin" valueType="num">
                                      <p:cBhvr additive="base">
                                        <p:cTn id="518" dur="4000"/>
                                        <p:tgtEl>
                                          <p:spTgt spid="23"/>
                                        </p:tgtEl>
                                        <p:attrNameLst>
                                          <p:attrName>ppt_x</p:attrName>
                                        </p:attrNameLst>
                                      </p:cBhvr>
                                      <p:tavLst>
                                        <p:tav tm="0">
                                          <p:val>
                                            <p:strVal val="ppt_x"/>
                                          </p:val>
                                        </p:tav>
                                        <p:tav tm="100000">
                                          <p:val>
                                            <p:strVal val="1+ppt_w/2"/>
                                          </p:val>
                                        </p:tav>
                                      </p:tavLst>
                                    </p:anim>
                                    <p:anim calcmode="lin" valueType="num">
                                      <p:cBhvr additive="base">
                                        <p:cTn id="519" dur="4000"/>
                                        <p:tgtEl>
                                          <p:spTgt spid="23"/>
                                        </p:tgtEl>
                                        <p:attrNameLst>
                                          <p:attrName>ppt_y</p:attrName>
                                        </p:attrNameLst>
                                      </p:cBhvr>
                                      <p:tavLst>
                                        <p:tav tm="0">
                                          <p:val>
                                            <p:strVal val="ppt_y"/>
                                          </p:val>
                                        </p:tav>
                                        <p:tav tm="100000">
                                          <p:val>
                                            <p:strVal val="1+ppt_h/2"/>
                                          </p:val>
                                        </p:tav>
                                      </p:tavLst>
                                    </p:anim>
                                    <p:set>
                                      <p:cBhvr>
                                        <p:cTn id="520" dur="1" fill="hold">
                                          <p:stCondLst>
                                            <p:cond delay="3999"/>
                                          </p:stCondLst>
                                        </p:cTn>
                                        <p:tgtEl>
                                          <p:spTgt spid="23"/>
                                        </p:tgtEl>
                                        <p:attrNameLst>
                                          <p:attrName>style.visibility</p:attrName>
                                        </p:attrNameLst>
                                      </p:cBhvr>
                                      <p:to>
                                        <p:strVal val="hidden"/>
                                      </p:to>
                                    </p:set>
                                  </p:childTnLst>
                                </p:cTn>
                              </p:par>
                              <p:par>
                                <p:cTn id="521" presetID="17" presetClass="entr" presetSubtype="4" fill="hold" grpId="0" nodeType="withEffect">
                                  <p:stCondLst>
                                    <p:cond delay="0"/>
                                  </p:stCondLst>
                                  <p:childTnLst>
                                    <p:set>
                                      <p:cBhvr>
                                        <p:cTn id="522" dur="1" fill="hold">
                                          <p:stCondLst>
                                            <p:cond delay="0"/>
                                          </p:stCondLst>
                                        </p:cTn>
                                        <p:tgtEl>
                                          <p:spTgt spid="22"/>
                                        </p:tgtEl>
                                        <p:attrNameLst>
                                          <p:attrName>style.visibility</p:attrName>
                                        </p:attrNameLst>
                                      </p:cBhvr>
                                      <p:to>
                                        <p:strVal val="visible"/>
                                      </p:to>
                                    </p:set>
                                    <p:anim calcmode="lin" valueType="num">
                                      <p:cBhvr>
                                        <p:cTn id="523" dur="3000" fill="hold"/>
                                        <p:tgtEl>
                                          <p:spTgt spid="22"/>
                                        </p:tgtEl>
                                        <p:attrNameLst>
                                          <p:attrName>ppt_x</p:attrName>
                                        </p:attrNameLst>
                                      </p:cBhvr>
                                      <p:tavLst>
                                        <p:tav tm="0">
                                          <p:val>
                                            <p:strVal val="#ppt_x"/>
                                          </p:val>
                                        </p:tav>
                                        <p:tav tm="100000">
                                          <p:val>
                                            <p:strVal val="#ppt_x"/>
                                          </p:val>
                                        </p:tav>
                                      </p:tavLst>
                                    </p:anim>
                                    <p:anim calcmode="lin" valueType="num">
                                      <p:cBhvr>
                                        <p:cTn id="524" dur="3000" fill="hold"/>
                                        <p:tgtEl>
                                          <p:spTgt spid="22"/>
                                        </p:tgtEl>
                                        <p:attrNameLst>
                                          <p:attrName>ppt_y</p:attrName>
                                        </p:attrNameLst>
                                      </p:cBhvr>
                                      <p:tavLst>
                                        <p:tav tm="0">
                                          <p:val>
                                            <p:strVal val="#ppt_y+#ppt_h/2"/>
                                          </p:val>
                                        </p:tav>
                                        <p:tav tm="100000">
                                          <p:val>
                                            <p:strVal val="#ppt_y"/>
                                          </p:val>
                                        </p:tav>
                                      </p:tavLst>
                                    </p:anim>
                                    <p:anim calcmode="lin" valueType="num">
                                      <p:cBhvr>
                                        <p:cTn id="525" dur="3000" fill="hold"/>
                                        <p:tgtEl>
                                          <p:spTgt spid="22"/>
                                        </p:tgtEl>
                                        <p:attrNameLst>
                                          <p:attrName>ppt_w</p:attrName>
                                        </p:attrNameLst>
                                      </p:cBhvr>
                                      <p:tavLst>
                                        <p:tav tm="0">
                                          <p:val>
                                            <p:strVal val="#ppt_w"/>
                                          </p:val>
                                        </p:tav>
                                        <p:tav tm="100000">
                                          <p:val>
                                            <p:strVal val="#ppt_w"/>
                                          </p:val>
                                        </p:tav>
                                      </p:tavLst>
                                    </p:anim>
                                    <p:anim calcmode="lin" valueType="num">
                                      <p:cBhvr>
                                        <p:cTn id="526" dur="3000" fill="hold"/>
                                        <p:tgtEl>
                                          <p:spTgt spid="22"/>
                                        </p:tgtEl>
                                        <p:attrNameLst>
                                          <p:attrName>ppt_h</p:attrName>
                                        </p:attrNameLst>
                                      </p:cBhvr>
                                      <p:tavLst>
                                        <p:tav tm="0">
                                          <p:val>
                                            <p:fltVal val="0"/>
                                          </p:val>
                                        </p:tav>
                                        <p:tav tm="100000">
                                          <p:val>
                                            <p:strVal val="#ppt_h"/>
                                          </p:val>
                                        </p:tav>
                                      </p:tavLst>
                                    </p:anim>
                                  </p:childTnLst>
                                </p:cTn>
                              </p:par>
                              <p:par>
                                <p:cTn id="527" presetID="6" presetClass="emph" presetSubtype="0" fill="hold" grpId="1" nodeType="withEffect">
                                  <p:stCondLst>
                                    <p:cond delay="0"/>
                                  </p:stCondLst>
                                  <p:childTnLst>
                                    <p:animScale>
                                      <p:cBhvr>
                                        <p:cTn id="528" dur="3000" fill="hold"/>
                                        <p:tgtEl>
                                          <p:spTgt spid="22"/>
                                        </p:tgtEl>
                                      </p:cBhvr>
                                      <p:by x="400000" y="100000"/>
                                    </p:animScale>
                                  </p:childTnLst>
                                </p:cTn>
                              </p:par>
                              <p:par>
                                <p:cTn id="529" presetID="2" presetClass="exit" presetSubtype="6" fill="hold" grpId="2" nodeType="withEffect">
                                  <p:stCondLst>
                                    <p:cond delay="0"/>
                                  </p:stCondLst>
                                  <p:childTnLst>
                                    <p:anim calcmode="lin" valueType="num">
                                      <p:cBhvr additive="base">
                                        <p:cTn id="530" dur="4000"/>
                                        <p:tgtEl>
                                          <p:spTgt spid="22"/>
                                        </p:tgtEl>
                                        <p:attrNameLst>
                                          <p:attrName>ppt_x</p:attrName>
                                        </p:attrNameLst>
                                      </p:cBhvr>
                                      <p:tavLst>
                                        <p:tav tm="0">
                                          <p:val>
                                            <p:strVal val="ppt_x"/>
                                          </p:val>
                                        </p:tav>
                                        <p:tav tm="100000">
                                          <p:val>
                                            <p:strVal val="1+ppt_w/2"/>
                                          </p:val>
                                        </p:tav>
                                      </p:tavLst>
                                    </p:anim>
                                    <p:anim calcmode="lin" valueType="num">
                                      <p:cBhvr additive="base">
                                        <p:cTn id="531" dur="4000"/>
                                        <p:tgtEl>
                                          <p:spTgt spid="22"/>
                                        </p:tgtEl>
                                        <p:attrNameLst>
                                          <p:attrName>ppt_y</p:attrName>
                                        </p:attrNameLst>
                                      </p:cBhvr>
                                      <p:tavLst>
                                        <p:tav tm="0">
                                          <p:val>
                                            <p:strVal val="ppt_y"/>
                                          </p:val>
                                        </p:tav>
                                        <p:tav tm="100000">
                                          <p:val>
                                            <p:strVal val="1+ppt_h/2"/>
                                          </p:val>
                                        </p:tav>
                                      </p:tavLst>
                                    </p:anim>
                                    <p:set>
                                      <p:cBhvr>
                                        <p:cTn id="532" dur="1" fill="hold">
                                          <p:stCondLst>
                                            <p:cond delay="3999"/>
                                          </p:stCondLst>
                                        </p:cTn>
                                        <p:tgtEl>
                                          <p:spTgt spid="22"/>
                                        </p:tgtEl>
                                        <p:attrNameLst>
                                          <p:attrName>style.visibility</p:attrName>
                                        </p:attrNameLst>
                                      </p:cBhvr>
                                      <p:to>
                                        <p:strVal val="hidden"/>
                                      </p:to>
                                    </p:set>
                                  </p:childTnLst>
                                </p:cTn>
                              </p:par>
                              <p:par>
                                <p:cTn id="533" presetID="17" presetClass="entr" presetSubtype="4" fill="hold" grpId="0" nodeType="withEffect">
                                  <p:stCondLst>
                                    <p:cond delay="0"/>
                                  </p:stCondLst>
                                  <p:childTnLst>
                                    <p:set>
                                      <p:cBhvr>
                                        <p:cTn id="534" dur="1" fill="hold">
                                          <p:stCondLst>
                                            <p:cond delay="0"/>
                                          </p:stCondLst>
                                        </p:cTn>
                                        <p:tgtEl>
                                          <p:spTgt spid="21"/>
                                        </p:tgtEl>
                                        <p:attrNameLst>
                                          <p:attrName>style.visibility</p:attrName>
                                        </p:attrNameLst>
                                      </p:cBhvr>
                                      <p:to>
                                        <p:strVal val="visible"/>
                                      </p:to>
                                    </p:set>
                                    <p:anim calcmode="lin" valueType="num">
                                      <p:cBhvr>
                                        <p:cTn id="535" dur="3000" fill="hold"/>
                                        <p:tgtEl>
                                          <p:spTgt spid="21"/>
                                        </p:tgtEl>
                                        <p:attrNameLst>
                                          <p:attrName>ppt_x</p:attrName>
                                        </p:attrNameLst>
                                      </p:cBhvr>
                                      <p:tavLst>
                                        <p:tav tm="0">
                                          <p:val>
                                            <p:strVal val="#ppt_x"/>
                                          </p:val>
                                        </p:tav>
                                        <p:tav tm="100000">
                                          <p:val>
                                            <p:strVal val="#ppt_x"/>
                                          </p:val>
                                        </p:tav>
                                      </p:tavLst>
                                    </p:anim>
                                    <p:anim calcmode="lin" valueType="num">
                                      <p:cBhvr>
                                        <p:cTn id="536" dur="3000" fill="hold"/>
                                        <p:tgtEl>
                                          <p:spTgt spid="21"/>
                                        </p:tgtEl>
                                        <p:attrNameLst>
                                          <p:attrName>ppt_y</p:attrName>
                                        </p:attrNameLst>
                                      </p:cBhvr>
                                      <p:tavLst>
                                        <p:tav tm="0">
                                          <p:val>
                                            <p:strVal val="#ppt_y+#ppt_h/2"/>
                                          </p:val>
                                        </p:tav>
                                        <p:tav tm="100000">
                                          <p:val>
                                            <p:strVal val="#ppt_y"/>
                                          </p:val>
                                        </p:tav>
                                      </p:tavLst>
                                    </p:anim>
                                    <p:anim calcmode="lin" valueType="num">
                                      <p:cBhvr>
                                        <p:cTn id="537" dur="3000" fill="hold"/>
                                        <p:tgtEl>
                                          <p:spTgt spid="21"/>
                                        </p:tgtEl>
                                        <p:attrNameLst>
                                          <p:attrName>ppt_w</p:attrName>
                                        </p:attrNameLst>
                                      </p:cBhvr>
                                      <p:tavLst>
                                        <p:tav tm="0">
                                          <p:val>
                                            <p:strVal val="#ppt_w"/>
                                          </p:val>
                                        </p:tav>
                                        <p:tav tm="100000">
                                          <p:val>
                                            <p:strVal val="#ppt_w"/>
                                          </p:val>
                                        </p:tav>
                                      </p:tavLst>
                                    </p:anim>
                                    <p:anim calcmode="lin" valueType="num">
                                      <p:cBhvr>
                                        <p:cTn id="538" dur="3000" fill="hold"/>
                                        <p:tgtEl>
                                          <p:spTgt spid="21"/>
                                        </p:tgtEl>
                                        <p:attrNameLst>
                                          <p:attrName>ppt_h</p:attrName>
                                        </p:attrNameLst>
                                      </p:cBhvr>
                                      <p:tavLst>
                                        <p:tav tm="0">
                                          <p:val>
                                            <p:fltVal val="0"/>
                                          </p:val>
                                        </p:tav>
                                        <p:tav tm="100000">
                                          <p:val>
                                            <p:strVal val="#ppt_h"/>
                                          </p:val>
                                        </p:tav>
                                      </p:tavLst>
                                    </p:anim>
                                  </p:childTnLst>
                                </p:cTn>
                              </p:par>
                              <p:par>
                                <p:cTn id="539" presetID="6" presetClass="emph" presetSubtype="0" fill="hold" grpId="1" nodeType="withEffect">
                                  <p:stCondLst>
                                    <p:cond delay="0"/>
                                  </p:stCondLst>
                                  <p:childTnLst>
                                    <p:animScale>
                                      <p:cBhvr>
                                        <p:cTn id="540" dur="3000" fill="hold"/>
                                        <p:tgtEl>
                                          <p:spTgt spid="21"/>
                                        </p:tgtEl>
                                      </p:cBhvr>
                                      <p:by x="400000" y="100000"/>
                                    </p:animScale>
                                  </p:childTnLst>
                                </p:cTn>
                              </p:par>
                              <p:par>
                                <p:cTn id="541" presetID="2" presetClass="exit" presetSubtype="6" fill="hold" grpId="2" nodeType="withEffect">
                                  <p:stCondLst>
                                    <p:cond delay="0"/>
                                  </p:stCondLst>
                                  <p:childTnLst>
                                    <p:anim calcmode="lin" valueType="num">
                                      <p:cBhvr additive="base">
                                        <p:cTn id="542" dur="4000"/>
                                        <p:tgtEl>
                                          <p:spTgt spid="21"/>
                                        </p:tgtEl>
                                        <p:attrNameLst>
                                          <p:attrName>ppt_x</p:attrName>
                                        </p:attrNameLst>
                                      </p:cBhvr>
                                      <p:tavLst>
                                        <p:tav tm="0">
                                          <p:val>
                                            <p:strVal val="ppt_x"/>
                                          </p:val>
                                        </p:tav>
                                        <p:tav tm="100000">
                                          <p:val>
                                            <p:strVal val="1+ppt_w/2"/>
                                          </p:val>
                                        </p:tav>
                                      </p:tavLst>
                                    </p:anim>
                                    <p:anim calcmode="lin" valueType="num">
                                      <p:cBhvr additive="base">
                                        <p:cTn id="543" dur="4000"/>
                                        <p:tgtEl>
                                          <p:spTgt spid="21"/>
                                        </p:tgtEl>
                                        <p:attrNameLst>
                                          <p:attrName>ppt_y</p:attrName>
                                        </p:attrNameLst>
                                      </p:cBhvr>
                                      <p:tavLst>
                                        <p:tav tm="0">
                                          <p:val>
                                            <p:strVal val="ppt_y"/>
                                          </p:val>
                                        </p:tav>
                                        <p:tav tm="100000">
                                          <p:val>
                                            <p:strVal val="1+ppt_h/2"/>
                                          </p:val>
                                        </p:tav>
                                      </p:tavLst>
                                    </p:anim>
                                    <p:set>
                                      <p:cBhvr>
                                        <p:cTn id="544" dur="1" fill="hold">
                                          <p:stCondLst>
                                            <p:cond delay="3999"/>
                                          </p:stCondLst>
                                        </p:cTn>
                                        <p:tgtEl>
                                          <p:spTgt spid="21"/>
                                        </p:tgtEl>
                                        <p:attrNameLst>
                                          <p:attrName>style.visibility</p:attrName>
                                        </p:attrNameLst>
                                      </p:cBhvr>
                                      <p:to>
                                        <p:strVal val="hidden"/>
                                      </p:to>
                                    </p:set>
                                  </p:childTnLst>
                                </p:cTn>
                              </p:par>
                              <p:par>
                                <p:cTn id="545" presetID="17" presetClass="entr" presetSubtype="4" fill="hold" grpId="0" nodeType="withEffect">
                                  <p:stCondLst>
                                    <p:cond delay="0"/>
                                  </p:stCondLst>
                                  <p:childTnLst>
                                    <p:set>
                                      <p:cBhvr>
                                        <p:cTn id="546" dur="1" fill="hold">
                                          <p:stCondLst>
                                            <p:cond delay="0"/>
                                          </p:stCondLst>
                                        </p:cTn>
                                        <p:tgtEl>
                                          <p:spTgt spid="20"/>
                                        </p:tgtEl>
                                        <p:attrNameLst>
                                          <p:attrName>style.visibility</p:attrName>
                                        </p:attrNameLst>
                                      </p:cBhvr>
                                      <p:to>
                                        <p:strVal val="visible"/>
                                      </p:to>
                                    </p:set>
                                    <p:anim calcmode="lin" valueType="num">
                                      <p:cBhvr>
                                        <p:cTn id="547" dur="3000" fill="hold"/>
                                        <p:tgtEl>
                                          <p:spTgt spid="20"/>
                                        </p:tgtEl>
                                        <p:attrNameLst>
                                          <p:attrName>ppt_x</p:attrName>
                                        </p:attrNameLst>
                                      </p:cBhvr>
                                      <p:tavLst>
                                        <p:tav tm="0">
                                          <p:val>
                                            <p:strVal val="#ppt_x"/>
                                          </p:val>
                                        </p:tav>
                                        <p:tav tm="100000">
                                          <p:val>
                                            <p:strVal val="#ppt_x"/>
                                          </p:val>
                                        </p:tav>
                                      </p:tavLst>
                                    </p:anim>
                                    <p:anim calcmode="lin" valueType="num">
                                      <p:cBhvr>
                                        <p:cTn id="548" dur="3000" fill="hold"/>
                                        <p:tgtEl>
                                          <p:spTgt spid="20"/>
                                        </p:tgtEl>
                                        <p:attrNameLst>
                                          <p:attrName>ppt_y</p:attrName>
                                        </p:attrNameLst>
                                      </p:cBhvr>
                                      <p:tavLst>
                                        <p:tav tm="0">
                                          <p:val>
                                            <p:strVal val="#ppt_y+#ppt_h/2"/>
                                          </p:val>
                                        </p:tav>
                                        <p:tav tm="100000">
                                          <p:val>
                                            <p:strVal val="#ppt_y"/>
                                          </p:val>
                                        </p:tav>
                                      </p:tavLst>
                                    </p:anim>
                                    <p:anim calcmode="lin" valueType="num">
                                      <p:cBhvr>
                                        <p:cTn id="549" dur="3000" fill="hold"/>
                                        <p:tgtEl>
                                          <p:spTgt spid="20"/>
                                        </p:tgtEl>
                                        <p:attrNameLst>
                                          <p:attrName>ppt_w</p:attrName>
                                        </p:attrNameLst>
                                      </p:cBhvr>
                                      <p:tavLst>
                                        <p:tav tm="0">
                                          <p:val>
                                            <p:strVal val="#ppt_w"/>
                                          </p:val>
                                        </p:tav>
                                        <p:tav tm="100000">
                                          <p:val>
                                            <p:strVal val="#ppt_w"/>
                                          </p:val>
                                        </p:tav>
                                      </p:tavLst>
                                    </p:anim>
                                    <p:anim calcmode="lin" valueType="num">
                                      <p:cBhvr>
                                        <p:cTn id="550" dur="3000" fill="hold"/>
                                        <p:tgtEl>
                                          <p:spTgt spid="20"/>
                                        </p:tgtEl>
                                        <p:attrNameLst>
                                          <p:attrName>ppt_h</p:attrName>
                                        </p:attrNameLst>
                                      </p:cBhvr>
                                      <p:tavLst>
                                        <p:tav tm="0">
                                          <p:val>
                                            <p:fltVal val="0"/>
                                          </p:val>
                                        </p:tav>
                                        <p:tav tm="100000">
                                          <p:val>
                                            <p:strVal val="#ppt_h"/>
                                          </p:val>
                                        </p:tav>
                                      </p:tavLst>
                                    </p:anim>
                                  </p:childTnLst>
                                </p:cTn>
                              </p:par>
                              <p:par>
                                <p:cTn id="551" presetID="6" presetClass="emph" presetSubtype="0" fill="hold" grpId="1" nodeType="withEffect">
                                  <p:stCondLst>
                                    <p:cond delay="0"/>
                                  </p:stCondLst>
                                  <p:childTnLst>
                                    <p:animScale>
                                      <p:cBhvr>
                                        <p:cTn id="552" dur="3000" fill="hold"/>
                                        <p:tgtEl>
                                          <p:spTgt spid="20"/>
                                        </p:tgtEl>
                                      </p:cBhvr>
                                      <p:by x="400000" y="100000"/>
                                    </p:animScale>
                                  </p:childTnLst>
                                </p:cTn>
                              </p:par>
                              <p:par>
                                <p:cTn id="553" presetID="2" presetClass="exit" presetSubtype="6" fill="hold" grpId="2" nodeType="withEffect">
                                  <p:stCondLst>
                                    <p:cond delay="0"/>
                                  </p:stCondLst>
                                  <p:childTnLst>
                                    <p:anim calcmode="lin" valueType="num">
                                      <p:cBhvr additive="base">
                                        <p:cTn id="554" dur="4000"/>
                                        <p:tgtEl>
                                          <p:spTgt spid="20"/>
                                        </p:tgtEl>
                                        <p:attrNameLst>
                                          <p:attrName>ppt_x</p:attrName>
                                        </p:attrNameLst>
                                      </p:cBhvr>
                                      <p:tavLst>
                                        <p:tav tm="0">
                                          <p:val>
                                            <p:strVal val="ppt_x"/>
                                          </p:val>
                                        </p:tav>
                                        <p:tav tm="100000">
                                          <p:val>
                                            <p:strVal val="1+ppt_w/2"/>
                                          </p:val>
                                        </p:tav>
                                      </p:tavLst>
                                    </p:anim>
                                    <p:anim calcmode="lin" valueType="num">
                                      <p:cBhvr additive="base">
                                        <p:cTn id="555" dur="4000"/>
                                        <p:tgtEl>
                                          <p:spTgt spid="20"/>
                                        </p:tgtEl>
                                        <p:attrNameLst>
                                          <p:attrName>ppt_y</p:attrName>
                                        </p:attrNameLst>
                                      </p:cBhvr>
                                      <p:tavLst>
                                        <p:tav tm="0">
                                          <p:val>
                                            <p:strVal val="ppt_y"/>
                                          </p:val>
                                        </p:tav>
                                        <p:tav tm="100000">
                                          <p:val>
                                            <p:strVal val="1+ppt_h/2"/>
                                          </p:val>
                                        </p:tav>
                                      </p:tavLst>
                                    </p:anim>
                                    <p:set>
                                      <p:cBhvr>
                                        <p:cTn id="556" dur="1" fill="hold">
                                          <p:stCondLst>
                                            <p:cond delay="3999"/>
                                          </p:stCondLst>
                                        </p:cTn>
                                        <p:tgtEl>
                                          <p:spTgt spid="20"/>
                                        </p:tgtEl>
                                        <p:attrNameLst>
                                          <p:attrName>style.visibility</p:attrName>
                                        </p:attrNameLst>
                                      </p:cBhvr>
                                      <p:to>
                                        <p:strVal val="hidden"/>
                                      </p:to>
                                    </p:set>
                                  </p:childTnLst>
                                </p:cTn>
                              </p:par>
                              <p:par>
                                <p:cTn id="557" presetID="17" presetClass="entr" presetSubtype="4" fill="hold" grpId="0" nodeType="withEffect">
                                  <p:stCondLst>
                                    <p:cond delay="0"/>
                                  </p:stCondLst>
                                  <p:childTnLst>
                                    <p:set>
                                      <p:cBhvr>
                                        <p:cTn id="558" dur="1" fill="hold">
                                          <p:stCondLst>
                                            <p:cond delay="0"/>
                                          </p:stCondLst>
                                        </p:cTn>
                                        <p:tgtEl>
                                          <p:spTgt spid="19"/>
                                        </p:tgtEl>
                                        <p:attrNameLst>
                                          <p:attrName>style.visibility</p:attrName>
                                        </p:attrNameLst>
                                      </p:cBhvr>
                                      <p:to>
                                        <p:strVal val="visible"/>
                                      </p:to>
                                    </p:set>
                                    <p:anim calcmode="lin" valueType="num">
                                      <p:cBhvr>
                                        <p:cTn id="559" dur="3000" fill="hold"/>
                                        <p:tgtEl>
                                          <p:spTgt spid="19"/>
                                        </p:tgtEl>
                                        <p:attrNameLst>
                                          <p:attrName>ppt_x</p:attrName>
                                        </p:attrNameLst>
                                      </p:cBhvr>
                                      <p:tavLst>
                                        <p:tav tm="0">
                                          <p:val>
                                            <p:strVal val="#ppt_x"/>
                                          </p:val>
                                        </p:tav>
                                        <p:tav tm="100000">
                                          <p:val>
                                            <p:strVal val="#ppt_x"/>
                                          </p:val>
                                        </p:tav>
                                      </p:tavLst>
                                    </p:anim>
                                    <p:anim calcmode="lin" valueType="num">
                                      <p:cBhvr>
                                        <p:cTn id="560" dur="3000" fill="hold"/>
                                        <p:tgtEl>
                                          <p:spTgt spid="19"/>
                                        </p:tgtEl>
                                        <p:attrNameLst>
                                          <p:attrName>ppt_y</p:attrName>
                                        </p:attrNameLst>
                                      </p:cBhvr>
                                      <p:tavLst>
                                        <p:tav tm="0">
                                          <p:val>
                                            <p:strVal val="#ppt_y+#ppt_h/2"/>
                                          </p:val>
                                        </p:tav>
                                        <p:tav tm="100000">
                                          <p:val>
                                            <p:strVal val="#ppt_y"/>
                                          </p:val>
                                        </p:tav>
                                      </p:tavLst>
                                    </p:anim>
                                    <p:anim calcmode="lin" valueType="num">
                                      <p:cBhvr>
                                        <p:cTn id="561" dur="3000" fill="hold"/>
                                        <p:tgtEl>
                                          <p:spTgt spid="19"/>
                                        </p:tgtEl>
                                        <p:attrNameLst>
                                          <p:attrName>ppt_w</p:attrName>
                                        </p:attrNameLst>
                                      </p:cBhvr>
                                      <p:tavLst>
                                        <p:tav tm="0">
                                          <p:val>
                                            <p:strVal val="#ppt_w"/>
                                          </p:val>
                                        </p:tav>
                                        <p:tav tm="100000">
                                          <p:val>
                                            <p:strVal val="#ppt_w"/>
                                          </p:val>
                                        </p:tav>
                                      </p:tavLst>
                                    </p:anim>
                                    <p:anim calcmode="lin" valueType="num">
                                      <p:cBhvr>
                                        <p:cTn id="562" dur="3000" fill="hold"/>
                                        <p:tgtEl>
                                          <p:spTgt spid="19"/>
                                        </p:tgtEl>
                                        <p:attrNameLst>
                                          <p:attrName>ppt_h</p:attrName>
                                        </p:attrNameLst>
                                      </p:cBhvr>
                                      <p:tavLst>
                                        <p:tav tm="0">
                                          <p:val>
                                            <p:fltVal val="0"/>
                                          </p:val>
                                        </p:tav>
                                        <p:tav tm="100000">
                                          <p:val>
                                            <p:strVal val="#ppt_h"/>
                                          </p:val>
                                        </p:tav>
                                      </p:tavLst>
                                    </p:anim>
                                  </p:childTnLst>
                                </p:cTn>
                              </p:par>
                              <p:par>
                                <p:cTn id="563" presetID="6" presetClass="emph" presetSubtype="0" fill="hold" grpId="1" nodeType="withEffect">
                                  <p:stCondLst>
                                    <p:cond delay="0"/>
                                  </p:stCondLst>
                                  <p:childTnLst>
                                    <p:animScale>
                                      <p:cBhvr>
                                        <p:cTn id="564" dur="3000" fill="hold"/>
                                        <p:tgtEl>
                                          <p:spTgt spid="19"/>
                                        </p:tgtEl>
                                      </p:cBhvr>
                                      <p:by x="400000" y="100000"/>
                                    </p:animScale>
                                  </p:childTnLst>
                                </p:cTn>
                              </p:par>
                              <p:par>
                                <p:cTn id="565" presetID="2" presetClass="exit" presetSubtype="6" fill="hold" grpId="2" nodeType="withEffect">
                                  <p:stCondLst>
                                    <p:cond delay="0"/>
                                  </p:stCondLst>
                                  <p:childTnLst>
                                    <p:anim calcmode="lin" valueType="num">
                                      <p:cBhvr additive="base">
                                        <p:cTn id="566" dur="4000"/>
                                        <p:tgtEl>
                                          <p:spTgt spid="19"/>
                                        </p:tgtEl>
                                        <p:attrNameLst>
                                          <p:attrName>ppt_x</p:attrName>
                                        </p:attrNameLst>
                                      </p:cBhvr>
                                      <p:tavLst>
                                        <p:tav tm="0">
                                          <p:val>
                                            <p:strVal val="ppt_x"/>
                                          </p:val>
                                        </p:tav>
                                        <p:tav tm="100000">
                                          <p:val>
                                            <p:strVal val="1+ppt_w/2"/>
                                          </p:val>
                                        </p:tav>
                                      </p:tavLst>
                                    </p:anim>
                                    <p:anim calcmode="lin" valueType="num">
                                      <p:cBhvr additive="base">
                                        <p:cTn id="567" dur="4000"/>
                                        <p:tgtEl>
                                          <p:spTgt spid="19"/>
                                        </p:tgtEl>
                                        <p:attrNameLst>
                                          <p:attrName>ppt_y</p:attrName>
                                        </p:attrNameLst>
                                      </p:cBhvr>
                                      <p:tavLst>
                                        <p:tav tm="0">
                                          <p:val>
                                            <p:strVal val="ppt_y"/>
                                          </p:val>
                                        </p:tav>
                                        <p:tav tm="100000">
                                          <p:val>
                                            <p:strVal val="1+ppt_h/2"/>
                                          </p:val>
                                        </p:tav>
                                      </p:tavLst>
                                    </p:anim>
                                    <p:set>
                                      <p:cBhvr>
                                        <p:cTn id="568" dur="1" fill="hold">
                                          <p:stCondLst>
                                            <p:cond delay="3999"/>
                                          </p:stCondLst>
                                        </p:cTn>
                                        <p:tgtEl>
                                          <p:spTgt spid="19"/>
                                        </p:tgtEl>
                                        <p:attrNameLst>
                                          <p:attrName>style.visibility</p:attrName>
                                        </p:attrNameLst>
                                      </p:cBhvr>
                                      <p:to>
                                        <p:strVal val="hidden"/>
                                      </p:to>
                                    </p:set>
                                  </p:childTnLst>
                                </p:cTn>
                              </p:par>
                              <p:par>
                                <p:cTn id="569" presetID="17" presetClass="entr" presetSubtype="4" fill="hold" grpId="0" nodeType="withEffect">
                                  <p:stCondLst>
                                    <p:cond delay="0"/>
                                  </p:stCondLst>
                                  <p:childTnLst>
                                    <p:set>
                                      <p:cBhvr>
                                        <p:cTn id="570" dur="1" fill="hold">
                                          <p:stCondLst>
                                            <p:cond delay="0"/>
                                          </p:stCondLst>
                                        </p:cTn>
                                        <p:tgtEl>
                                          <p:spTgt spid="18"/>
                                        </p:tgtEl>
                                        <p:attrNameLst>
                                          <p:attrName>style.visibility</p:attrName>
                                        </p:attrNameLst>
                                      </p:cBhvr>
                                      <p:to>
                                        <p:strVal val="visible"/>
                                      </p:to>
                                    </p:set>
                                    <p:anim calcmode="lin" valueType="num">
                                      <p:cBhvr>
                                        <p:cTn id="571" dur="3000" fill="hold"/>
                                        <p:tgtEl>
                                          <p:spTgt spid="18"/>
                                        </p:tgtEl>
                                        <p:attrNameLst>
                                          <p:attrName>ppt_x</p:attrName>
                                        </p:attrNameLst>
                                      </p:cBhvr>
                                      <p:tavLst>
                                        <p:tav tm="0">
                                          <p:val>
                                            <p:strVal val="#ppt_x"/>
                                          </p:val>
                                        </p:tav>
                                        <p:tav tm="100000">
                                          <p:val>
                                            <p:strVal val="#ppt_x"/>
                                          </p:val>
                                        </p:tav>
                                      </p:tavLst>
                                    </p:anim>
                                    <p:anim calcmode="lin" valueType="num">
                                      <p:cBhvr>
                                        <p:cTn id="572" dur="3000" fill="hold"/>
                                        <p:tgtEl>
                                          <p:spTgt spid="18"/>
                                        </p:tgtEl>
                                        <p:attrNameLst>
                                          <p:attrName>ppt_y</p:attrName>
                                        </p:attrNameLst>
                                      </p:cBhvr>
                                      <p:tavLst>
                                        <p:tav tm="0">
                                          <p:val>
                                            <p:strVal val="#ppt_y+#ppt_h/2"/>
                                          </p:val>
                                        </p:tav>
                                        <p:tav tm="100000">
                                          <p:val>
                                            <p:strVal val="#ppt_y"/>
                                          </p:val>
                                        </p:tav>
                                      </p:tavLst>
                                    </p:anim>
                                    <p:anim calcmode="lin" valueType="num">
                                      <p:cBhvr>
                                        <p:cTn id="573" dur="3000" fill="hold"/>
                                        <p:tgtEl>
                                          <p:spTgt spid="18"/>
                                        </p:tgtEl>
                                        <p:attrNameLst>
                                          <p:attrName>ppt_w</p:attrName>
                                        </p:attrNameLst>
                                      </p:cBhvr>
                                      <p:tavLst>
                                        <p:tav tm="0">
                                          <p:val>
                                            <p:strVal val="#ppt_w"/>
                                          </p:val>
                                        </p:tav>
                                        <p:tav tm="100000">
                                          <p:val>
                                            <p:strVal val="#ppt_w"/>
                                          </p:val>
                                        </p:tav>
                                      </p:tavLst>
                                    </p:anim>
                                    <p:anim calcmode="lin" valueType="num">
                                      <p:cBhvr>
                                        <p:cTn id="574" dur="3000" fill="hold"/>
                                        <p:tgtEl>
                                          <p:spTgt spid="18"/>
                                        </p:tgtEl>
                                        <p:attrNameLst>
                                          <p:attrName>ppt_h</p:attrName>
                                        </p:attrNameLst>
                                      </p:cBhvr>
                                      <p:tavLst>
                                        <p:tav tm="0">
                                          <p:val>
                                            <p:fltVal val="0"/>
                                          </p:val>
                                        </p:tav>
                                        <p:tav tm="100000">
                                          <p:val>
                                            <p:strVal val="#ppt_h"/>
                                          </p:val>
                                        </p:tav>
                                      </p:tavLst>
                                    </p:anim>
                                  </p:childTnLst>
                                </p:cTn>
                              </p:par>
                              <p:par>
                                <p:cTn id="575" presetID="6" presetClass="emph" presetSubtype="0" fill="hold" grpId="1" nodeType="withEffect">
                                  <p:stCondLst>
                                    <p:cond delay="0"/>
                                  </p:stCondLst>
                                  <p:childTnLst>
                                    <p:animScale>
                                      <p:cBhvr>
                                        <p:cTn id="576" dur="3000" fill="hold"/>
                                        <p:tgtEl>
                                          <p:spTgt spid="18"/>
                                        </p:tgtEl>
                                      </p:cBhvr>
                                      <p:by x="400000" y="100000"/>
                                    </p:animScale>
                                  </p:childTnLst>
                                </p:cTn>
                              </p:par>
                              <p:par>
                                <p:cTn id="577" presetID="2" presetClass="exit" presetSubtype="6" fill="hold" grpId="2" nodeType="withEffect">
                                  <p:stCondLst>
                                    <p:cond delay="0"/>
                                  </p:stCondLst>
                                  <p:childTnLst>
                                    <p:anim calcmode="lin" valueType="num">
                                      <p:cBhvr additive="base">
                                        <p:cTn id="578" dur="4000"/>
                                        <p:tgtEl>
                                          <p:spTgt spid="18"/>
                                        </p:tgtEl>
                                        <p:attrNameLst>
                                          <p:attrName>ppt_x</p:attrName>
                                        </p:attrNameLst>
                                      </p:cBhvr>
                                      <p:tavLst>
                                        <p:tav tm="0">
                                          <p:val>
                                            <p:strVal val="ppt_x"/>
                                          </p:val>
                                        </p:tav>
                                        <p:tav tm="100000">
                                          <p:val>
                                            <p:strVal val="1+ppt_w/2"/>
                                          </p:val>
                                        </p:tav>
                                      </p:tavLst>
                                    </p:anim>
                                    <p:anim calcmode="lin" valueType="num">
                                      <p:cBhvr additive="base">
                                        <p:cTn id="579" dur="4000"/>
                                        <p:tgtEl>
                                          <p:spTgt spid="18"/>
                                        </p:tgtEl>
                                        <p:attrNameLst>
                                          <p:attrName>ppt_y</p:attrName>
                                        </p:attrNameLst>
                                      </p:cBhvr>
                                      <p:tavLst>
                                        <p:tav tm="0">
                                          <p:val>
                                            <p:strVal val="ppt_y"/>
                                          </p:val>
                                        </p:tav>
                                        <p:tav tm="100000">
                                          <p:val>
                                            <p:strVal val="1+ppt_h/2"/>
                                          </p:val>
                                        </p:tav>
                                      </p:tavLst>
                                    </p:anim>
                                    <p:set>
                                      <p:cBhvr>
                                        <p:cTn id="580" dur="1" fill="hold">
                                          <p:stCondLst>
                                            <p:cond delay="3999"/>
                                          </p:stCondLst>
                                        </p:cTn>
                                        <p:tgtEl>
                                          <p:spTgt spid="18"/>
                                        </p:tgtEl>
                                        <p:attrNameLst>
                                          <p:attrName>style.visibility</p:attrName>
                                        </p:attrNameLst>
                                      </p:cBhvr>
                                      <p:to>
                                        <p:strVal val="hidden"/>
                                      </p:to>
                                    </p:set>
                                  </p:childTnLst>
                                </p:cTn>
                              </p:par>
                              <p:par>
                                <p:cTn id="581" presetID="17" presetClass="entr" presetSubtype="4" fill="hold" grpId="0" nodeType="withEffect">
                                  <p:stCondLst>
                                    <p:cond delay="0"/>
                                  </p:stCondLst>
                                  <p:childTnLst>
                                    <p:set>
                                      <p:cBhvr>
                                        <p:cTn id="582" dur="1" fill="hold">
                                          <p:stCondLst>
                                            <p:cond delay="0"/>
                                          </p:stCondLst>
                                        </p:cTn>
                                        <p:tgtEl>
                                          <p:spTgt spid="17"/>
                                        </p:tgtEl>
                                        <p:attrNameLst>
                                          <p:attrName>style.visibility</p:attrName>
                                        </p:attrNameLst>
                                      </p:cBhvr>
                                      <p:to>
                                        <p:strVal val="visible"/>
                                      </p:to>
                                    </p:set>
                                    <p:anim calcmode="lin" valueType="num">
                                      <p:cBhvr>
                                        <p:cTn id="583" dur="3000" fill="hold"/>
                                        <p:tgtEl>
                                          <p:spTgt spid="17"/>
                                        </p:tgtEl>
                                        <p:attrNameLst>
                                          <p:attrName>ppt_x</p:attrName>
                                        </p:attrNameLst>
                                      </p:cBhvr>
                                      <p:tavLst>
                                        <p:tav tm="0">
                                          <p:val>
                                            <p:strVal val="#ppt_x"/>
                                          </p:val>
                                        </p:tav>
                                        <p:tav tm="100000">
                                          <p:val>
                                            <p:strVal val="#ppt_x"/>
                                          </p:val>
                                        </p:tav>
                                      </p:tavLst>
                                    </p:anim>
                                    <p:anim calcmode="lin" valueType="num">
                                      <p:cBhvr>
                                        <p:cTn id="584" dur="3000" fill="hold"/>
                                        <p:tgtEl>
                                          <p:spTgt spid="17"/>
                                        </p:tgtEl>
                                        <p:attrNameLst>
                                          <p:attrName>ppt_y</p:attrName>
                                        </p:attrNameLst>
                                      </p:cBhvr>
                                      <p:tavLst>
                                        <p:tav tm="0">
                                          <p:val>
                                            <p:strVal val="#ppt_y+#ppt_h/2"/>
                                          </p:val>
                                        </p:tav>
                                        <p:tav tm="100000">
                                          <p:val>
                                            <p:strVal val="#ppt_y"/>
                                          </p:val>
                                        </p:tav>
                                      </p:tavLst>
                                    </p:anim>
                                    <p:anim calcmode="lin" valueType="num">
                                      <p:cBhvr>
                                        <p:cTn id="585" dur="3000" fill="hold"/>
                                        <p:tgtEl>
                                          <p:spTgt spid="17"/>
                                        </p:tgtEl>
                                        <p:attrNameLst>
                                          <p:attrName>ppt_w</p:attrName>
                                        </p:attrNameLst>
                                      </p:cBhvr>
                                      <p:tavLst>
                                        <p:tav tm="0">
                                          <p:val>
                                            <p:strVal val="#ppt_w"/>
                                          </p:val>
                                        </p:tav>
                                        <p:tav tm="100000">
                                          <p:val>
                                            <p:strVal val="#ppt_w"/>
                                          </p:val>
                                        </p:tav>
                                      </p:tavLst>
                                    </p:anim>
                                    <p:anim calcmode="lin" valueType="num">
                                      <p:cBhvr>
                                        <p:cTn id="586" dur="3000" fill="hold"/>
                                        <p:tgtEl>
                                          <p:spTgt spid="17"/>
                                        </p:tgtEl>
                                        <p:attrNameLst>
                                          <p:attrName>ppt_h</p:attrName>
                                        </p:attrNameLst>
                                      </p:cBhvr>
                                      <p:tavLst>
                                        <p:tav tm="0">
                                          <p:val>
                                            <p:fltVal val="0"/>
                                          </p:val>
                                        </p:tav>
                                        <p:tav tm="100000">
                                          <p:val>
                                            <p:strVal val="#ppt_h"/>
                                          </p:val>
                                        </p:tav>
                                      </p:tavLst>
                                    </p:anim>
                                  </p:childTnLst>
                                </p:cTn>
                              </p:par>
                              <p:par>
                                <p:cTn id="587" presetID="6" presetClass="emph" presetSubtype="0" fill="hold" grpId="1" nodeType="withEffect">
                                  <p:stCondLst>
                                    <p:cond delay="0"/>
                                  </p:stCondLst>
                                  <p:childTnLst>
                                    <p:animScale>
                                      <p:cBhvr>
                                        <p:cTn id="588" dur="3000" fill="hold"/>
                                        <p:tgtEl>
                                          <p:spTgt spid="17"/>
                                        </p:tgtEl>
                                      </p:cBhvr>
                                      <p:by x="400000" y="100000"/>
                                    </p:animScale>
                                  </p:childTnLst>
                                </p:cTn>
                              </p:par>
                              <p:par>
                                <p:cTn id="589" presetID="2" presetClass="exit" presetSubtype="6" fill="hold" grpId="2" nodeType="withEffect">
                                  <p:stCondLst>
                                    <p:cond delay="0"/>
                                  </p:stCondLst>
                                  <p:childTnLst>
                                    <p:anim calcmode="lin" valueType="num">
                                      <p:cBhvr additive="base">
                                        <p:cTn id="590" dur="4000"/>
                                        <p:tgtEl>
                                          <p:spTgt spid="17"/>
                                        </p:tgtEl>
                                        <p:attrNameLst>
                                          <p:attrName>ppt_x</p:attrName>
                                        </p:attrNameLst>
                                      </p:cBhvr>
                                      <p:tavLst>
                                        <p:tav tm="0">
                                          <p:val>
                                            <p:strVal val="ppt_x"/>
                                          </p:val>
                                        </p:tav>
                                        <p:tav tm="100000">
                                          <p:val>
                                            <p:strVal val="1+ppt_w/2"/>
                                          </p:val>
                                        </p:tav>
                                      </p:tavLst>
                                    </p:anim>
                                    <p:anim calcmode="lin" valueType="num">
                                      <p:cBhvr additive="base">
                                        <p:cTn id="591" dur="4000"/>
                                        <p:tgtEl>
                                          <p:spTgt spid="17"/>
                                        </p:tgtEl>
                                        <p:attrNameLst>
                                          <p:attrName>ppt_y</p:attrName>
                                        </p:attrNameLst>
                                      </p:cBhvr>
                                      <p:tavLst>
                                        <p:tav tm="0">
                                          <p:val>
                                            <p:strVal val="ppt_y"/>
                                          </p:val>
                                        </p:tav>
                                        <p:tav tm="100000">
                                          <p:val>
                                            <p:strVal val="1+ppt_h/2"/>
                                          </p:val>
                                        </p:tav>
                                      </p:tavLst>
                                    </p:anim>
                                    <p:set>
                                      <p:cBhvr>
                                        <p:cTn id="592" dur="1" fill="hold">
                                          <p:stCondLst>
                                            <p:cond delay="3999"/>
                                          </p:stCondLst>
                                        </p:cTn>
                                        <p:tgtEl>
                                          <p:spTgt spid="17"/>
                                        </p:tgtEl>
                                        <p:attrNameLst>
                                          <p:attrName>style.visibility</p:attrName>
                                        </p:attrNameLst>
                                      </p:cBhvr>
                                      <p:to>
                                        <p:strVal val="hidden"/>
                                      </p:to>
                                    </p:set>
                                  </p:childTnLst>
                                </p:cTn>
                              </p:par>
                              <p:par>
                                <p:cTn id="593" presetID="17" presetClass="entr" presetSubtype="4" fill="hold" grpId="0" nodeType="withEffect">
                                  <p:stCondLst>
                                    <p:cond delay="0"/>
                                  </p:stCondLst>
                                  <p:childTnLst>
                                    <p:set>
                                      <p:cBhvr>
                                        <p:cTn id="594" dur="1" fill="hold">
                                          <p:stCondLst>
                                            <p:cond delay="0"/>
                                          </p:stCondLst>
                                        </p:cTn>
                                        <p:tgtEl>
                                          <p:spTgt spid="16"/>
                                        </p:tgtEl>
                                        <p:attrNameLst>
                                          <p:attrName>style.visibility</p:attrName>
                                        </p:attrNameLst>
                                      </p:cBhvr>
                                      <p:to>
                                        <p:strVal val="visible"/>
                                      </p:to>
                                    </p:set>
                                    <p:anim calcmode="lin" valueType="num">
                                      <p:cBhvr>
                                        <p:cTn id="595" dur="3000" fill="hold"/>
                                        <p:tgtEl>
                                          <p:spTgt spid="16"/>
                                        </p:tgtEl>
                                        <p:attrNameLst>
                                          <p:attrName>ppt_x</p:attrName>
                                        </p:attrNameLst>
                                      </p:cBhvr>
                                      <p:tavLst>
                                        <p:tav tm="0">
                                          <p:val>
                                            <p:strVal val="#ppt_x"/>
                                          </p:val>
                                        </p:tav>
                                        <p:tav tm="100000">
                                          <p:val>
                                            <p:strVal val="#ppt_x"/>
                                          </p:val>
                                        </p:tav>
                                      </p:tavLst>
                                    </p:anim>
                                    <p:anim calcmode="lin" valueType="num">
                                      <p:cBhvr>
                                        <p:cTn id="596" dur="3000" fill="hold"/>
                                        <p:tgtEl>
                                          <p:spTgt spid="16"/>
                                        </p:tgtEl>
                                        <p:attrNameLst>
                                          <p:attrName>ppt_y</p:attrName>
                                        </p:attrNameLst>
                                      </p:cBhvr>
                                      <p:tavLst>
                                        <p:tav tm="0">
                                          <p:val>
                                            <p:strVal val="#ppt_y+#ppt_h/2"/>
                                          </p:val>
                                        </p:tav>
                                        <p:tav tm="100000">
                                          <p:val>
                                            <p:strVal val="#ppt_y"/>
                                          </p:val>
                                        </p:tav>
                                      </p:tavLst>
                                    </p:anim>
                                    <p:anim calcmode="lin" valueType="num">
                                      <p:cBhvr>
                                        <p:cTn id="597" dur="3000" fill="hold"/>
                                        <p:tgtEl>
                                          <p:spTgt spid="16"/>
                                        </p:tgtEl>
                                        <p:attrNameLst>
                                          <p:attrName>ppt_w</p:attrName>
                                        </p:attrNameLst>
                                      </p:cBhvr>
                                      <p:tavLst>
                                        <p:tav tm="0">
                                          <p:val>
                                            <p:strVal val="#ppt_w"/>
                                          </p:val>
                                        </p:tav>
                                        <p:tav tm="100000">
                                          <p:val>
                                            <p:strVal val="#ppt_w"/>
                                          </p:val>
                                        </p:tav>
                                      </p:tavLst>
                                    </p:anim>
                                    <p:anim calcmode="lin" valueType="num">
                                      <p:cBhvr>
                                        <p:cTn id="598" dur="3000" fill="hold"/>
                                        <p:tgtEl>
                                          <p:spTgt spid="16"/>
                                        </p:tgtEl>
                                        <p:attrNameLst>
                                          <p:attrName>ppt_h</p:attrName>
                                        </p:attrNameLst>
                                      </p:cBhvr>
                                      <p:tavLst>
                                        <p:tav tm="0">
                                          <p:val>
                                            <p:fltVal val="0"/>
                                          </p:val>
                                        </p:tav>
                                        <p:tav tm="100000">
                                          <p:val>
                                            <p:strVal val="#ppt_h"/>
                                          </p:val>
                                        </p:tav>
                                      </p:tavLst>
                                    </p:anim>
                                  </p:childTnLst>
                                </p:cTn>
                              </p:par>
                              <p:par>
                                <p:cTn id="599" presetID="6" presetClass="emph" presetSubtype="0" fill="hold" grpId="1" nodeType="withEffect">
                                  <p:stCondLst>
                                    <p:cond delay="0"/>
                                  </p:stCondLst>
                                  <p:childTnLst>
                                    <p:animScale>
                                      <p:cBhvr>
                                        <p:cTn id="600" dur="3000" fill="hold"/>
                                        <p:tgtEl>
                                          <p:spTgt spid="16"/>
                                        </p:tgtEl>
                                      </p:cBhvr>
                                      <p:by x="400000" y="100000"/>
                                    </p:animScale>
                                  </p:childTnLst>
                                </p:cTn>
                              </p:par>
                              <p:par>
                                <p:cTn id="601" presetID="2" presetClass="exit" presetSubtype="6" fill="hold" grpId="2" nodeType="withEffect">
                                  <p:stCondLst>
                                    <p:cond delay="0"/>
                                  </p:stCondLst>
                                  <p:childTnLst>
                                    <p:anim calcmode="lin" valueType="num">
                                      <p:cBhvr additive="base">
                                        <p:cTn id="602" dur="4000"/>
                                        <p:tgtEl>
                                          <p:spTgt spid="16"/>
                                        </p:tgtEl>
                                        <p:attrNameLst>
                                          <p:attrName>ppt_x</p:attrName>
                                        </p:attrNameLst>
                                      </p:cBhvr>
                                      <p:tavLst>
                                        <p:tav tm="0">
                                          <p:val>
                                            <p:strVal val="ppt_x"/>
                                          </p:val>
                                        </p:tav>
                                        <p:tav tm="100000">
                                          <p:val>
                                            <p:strVal val="1+ppt_w/2"/>
                                          </p:val>
                                        </p:tav>
                                      </p:tavLst>
                                    </p:anim>
                                    <p:anim calcmode="lin" valueType="num">
                                      <p:cBhvr additive="base">
                                        <p:cTn id="603" dur="4000"/>
                                        <p:tgtEl>
                                          <p:spTgt spid="16"/>
                                        </p:tgtEl>
                                        <p:attrNameLst>
                                          <p:attrName>ppt_y</p:attrName>
                                        </p:attrNameLst>
                                      </p:cBhvr>
                                      <p:tavLst>
                                        <p:tav tm="0">
                                          <p:val>
                                            <p:strVal val="ppt_y"/>
                                          </p:val>
                                        </p:tav>
                                        <p:tav tm="100000">
                                          <p:val>
                                            <p:strVal val="1+ppt_h/2"/>
                                          </p:val>
                                        </p:tav>
                                      </p:tavLst>
                                    </p:anim>
                                    <p:set>
                                      <p:cBhvr>
                                        <p:cTn id="604" dur="1" fill="hold">
                                          <p:stCondLst>
                                            <p:cond delay="3999"/>
                                          </p:stCondLst>
                                        </p:cTn>
                                        <p:tgtEl>
                                          <p:spTgt spid="16"/>
                                        </p:tgtEl>
                                        <p:attrNameLst>
                                          <p:attrName>style.visibility</p:attrName>
                                        </p:attrNameLst>
                                      </p:cBhvr>
                                      <p:to>
                                        <p:strVal val="hidden"/>
                                      </p:to>
                                    </p:set>
                                  </p:childTnLst>
                                </p:cTn>
                              </p:par>
                              <p:par>
                                <p:cTn id="605" presetID="17" presetClass="entr" presetSubtype="4" fill="hold" grpId="0" nodeType="withEffect">
                                  <p:stCondLst>
                                    <p:cond delay="0"/>
                                  </p:stCondLst>
                                  <p:childTnLst>
                                    <p:set>
                                      <p:cBhvr>
                                        <p:cTn id="606" dur="1" fill="hold">
                                          <p:stCondLst>
                                            <p:cond delay="0"/>
                                          </p:stCondLst>
                                        </p:cTn>
                                        <p:tgtEl>
                                          <p:spTgt spid="15"/>
                                        </p:tgtEl>
                                        <p:attrNameLst>
                                          <p:attrName>style.visibility</p:attrName>
                                        </p:attrNameLst>
                                      </p:cBhvr>
                                      <p:to>
                                        <p:strVal val="visible"/>
                                      </p:to>
                                    </p:set>
                                    <p:anim calcmode="lin" valueType="num">
                                      <p:cBhvr>
                                        <p:cTn id="607" dur="3000" fill="hold"/>
                                        <p:tgtEl>
                                          <p:spTgt spid="15"/>
                                        </p:tgtEl>
                                        <p:attrNameLst>
                                          <p:attrName>ppt_x</p:attrName>
                                        </p:attrNameLst>
                                      </p:cBhvr>
                                      <p:tavLst>
                                        <p:tav tm="0">
                                          <p:val>
                                            <p:strVal val="#ppt_x"/>
                                          </p:val>
                                        </p:tav>
                                        <p:tav tm="100000">
                                          <p:val>
                                            <p:strVal val="#ppt_x"/>
                                          </p:val>
                                        </p:tav>
                                      </p:tavLst>
                                    </p:anim>
                                    <p:anim calcmode="lin" valueType="num">
                                      <p:cBhvr>
                                        <p:cTn id="608" dur="3000" fill="hold"/>
                                        <p:tgtEl>
                                          <p:spTgt spid="15"/>
                                        </p:tgtEl>
                                        <p:attrNameLst>
                                          <p:attrName>ppt_y</p:attrName>
                                        </p:attrNameLst>
                                      </p:cBhvr>
                                      <p:tavLst>
                                        <p:tav tm="0">
                                          <p:val>
                                            <p:strVal val="#ppt_y+#ppt_h/2"/>
                                          </p:val>
                                        </p:tav>
                                        <p:tav tm="100000">
                                          <p:val>
                                            <p:strVal val="#ppt_y"/>
                                          </p:val>
                                        </p:tav>
                                      </p:tavLst>
                                    </p:anim>
                                    <p:anim calcmode="lin" valueType="num">
                                      <p:cBhvr>
                                        <p:cTn id="609" dur="3000" fill="hold"/>
                                        <p:tgtEl>
                                          <p:spTgt spid="15"/>
                                        </p:tgtEl>
                                        <p:attrNameLst>
                                          <p:attrName>ppt_w</p:attrName>
                                        </p:attrNameLst>
                                      </p:cBhvr>
                                      <p:tavLst>
                                        <p:tav tm="0">
                                          <p:val>
                                            <p:strVal val="#ppt_w"/>
                                          </p:val>
                                        </p:tav>
                                        <p:tav tm="100000">
                                          <p:val>
                                            <p:strVal val="#ppt_w"/>
                                          </p:val>
                                        </p:tav>
                                      </p:tavLst>
                                    </p:anim>
                                    <p:anim calcmode="lin" valueType="num">
                                      <p:cBhvr>
                                        <p:cTn id="610" dur="3000" fill="hold"/>
                                        <p:tgtEl>
                                          <p:spTgt spid="15"/>
                                        </p:tgtEl>
                                        <p:attrNameLst>
                                          <p:attrName>ppt_h</p:attrName>
                                        </p:attrNameLst>
                                      </p:cBhvr>
                                      <p:tavLst>
                                        <p:tav tm="0">
                                          <p:val>
                                            <p:fltVal val="0"/>
                                          </p:val>
                                        </p:tav>
                                        <p:tav tm="100000">
                                          <p:val>
                                            <p:strVal val="#ppt_h"/>
                                          </p:val>
                                        </p:tav>
                                      </p:tavLst>
                                    </p:anim>
                                  </p:childTnLst>
                                </p:cTn>
                              </p:par>
                              <p:par>
                                <p:cTn id="611" presetID="6" presetClass="emph" presetSubtype="0" fill="hold" grpId="1" nodeType="withEffect">
                                  <p:stCondLst>
                                    <p:cond delay="0"/>
                                  </p:stCondLst>
                                  <p:childTnLst>
                                    <p:animScale>
                                      <p:cBhvr>
                                        <p:cTn id="612" dur="3000" fill="hold"/>
                                        <p:tgtEl>
                                          <p:spTgt spid="15"/>
                                        </p:tgtEl>
                                      </p:cBhvr>
                                      <p:by x="400000" y="100000"/>
                                    </p:animScale>
                                  </p:childTnLst>
                                </p:cTn>
                              </p:par>
                              <p:par>
                                <p:cTn id="613" presetID="2" presetClass="exit" presetSubtype="6" fill="hold" grpId="2" nodeType="withEffect">
                                  <p:stCondLst>
                                    <p:cond delay="0"/>
                                  </p:stCondLst>
                                  <p:childTnLst>
                                    <p:anim calcmode="lin" valueType="num">
                                      <p:cBhvr additive="base">
                                        <p:cTn id="614" dur="4000"/>
                                        <p:tgtEl>
                                          <p:spTgt spid="15"/>
                                        </p:tgtEl>
                                        <p:attrNameLst>
                                          <p:attrName>ppt_x</p:attrName>
                                        </p:attrNameLst>
                                      </p:cBhvr>
                                      <p:tavLst>
                                        <p:tav tm="0">
                                          <p:val>
                                            <p:strVal val="ppt_x"/>
                                          </p:val>
                                        </p:tav>
                                        <p:tav tm="100000">
                                          <p:val>
                                            <p:strVal val="1+ppt_w/2"/>
                                          </p:val>
                                        </p:tav>
                                      </p:tavLst>
                                    </p:anim>
                                    <p:anim calcmode="lin" valueType="num">
                                      <p:cBhvr additive="base">
                                        <p:cTn id="615" dur="4000"/>
                                        <p:tgtEl>
                                          <p:spTgt spid="15"/>
                                        </p:tgtEl>
                                        <p:attrNameLst>
                                          <p:attrName>ppt_y</p:attrName>
                                        </p:attrNameLst>
                                      </p:cBhvr>
                                      <p:tavLst>
                                        <p:tav tm="0">
                                          <p:val>
                                            <p:strVal val="ppt_y"/>
                                          </p:val>
                                        </p:tav>
                                        <p:tav tm="100000">
                                          <p:val>
                                            <p:strVal val="1+ppt_h/2"/>
                                          </p:val>
                                        </p:tav>
                                      </p:tavLst>
                                    </p:anim>
                                    <p:set>
                                      <p:cBhvr>
                                        <p:cTn id="616" dur="1" fill="hold">
                                          <p:stCondLst>
                                            <p:cond delay="3999"/>
                                          </p:stCondLst>
                                        </p:cTn>
                                        <p:tgtEl>
                                          <p:spTgt spid="15"/>
                                        </p:tgtEl>
                                        <p:attrNameLst>
                                          <p:attrName>style.visibility</p:attrName>
                                        </p:attrNameLst>
                                      </p:cBhvr>
                                      <p:to>
                                        <p:strVal val="hidden"/>
                                      </p:to>
                                    </p:set>
                                  </p:childTnLst>
                                </p:cTn>
                              </p:par>
                              <p:par>
                                <p:cTn id="617" presetID="17" presetClass="entr" presetSubtype="4" fill="hold" grpId="0" nodeType="withEffect">
                                  <p:stCondLst>
                                    <p:cond delay="0"/>
                                  </p:stCondLst>
                                  <p:childTnLst>
                                    <p:set>
                                      <p:cBhvr>
                                        <p:cTn id="618" dur="1" fill="hold">
                                          <p:stCondLst>
                                            <p:cond delay="0"/>
                                          </p:stCondLst>
                                        </p:cTn>
                                        <p:tgtEl>
                                          <p:spTgt spid="14"/>
                                        </p:tgtEl>
                                        <p:attrNameLst>
                                          <p:attrName>style.visibility</p:attrName>
                                        </p:attrNameLst>
                                      </p:cBhvr>
                                      <p:to>
                                        <p:strVal val="visible"/>
                                      </p:to>
                                    </p:set>
                                    <p:anim calcmode="lin" valueType="num">
                                      <p:cBhvr>
                                        <p:cTn id="619" dur="3000" fill="hold"/>
                                        <p:tgtEl>
                                          <p:spTgt spid="14"/>
                                        </p:tgtEl>
                                        <p:attrNameLst>
                                          <p:attrName>ppt_x</p:attrName>
                                        </p:attrNameLst>
                                      </p:cBhvr>
                                      <p:tavLst>
                                        <p:tav tm="0">
                                          <p:val>
                                            <p:strVal val="#ppt_x"/>
                                          </p:val>
                                        </p:tav>
                                        <p:tav tm="100000">
                                          <p:val>
                                            <p:strVal val="#ppt_x"/>
                                          </p:val>
                                        </p:tav>
                                      </p:tavLst>
                                    </p:anim>
                                    <p:anim calcmode="lin" valueType="num">
                                      <p:cBhvr>
                                        <p:cTn id="620" dur="3000" fill="hold"/>
                                        <p:tgtEl>
                                          <p:spTgt spid="14"/>
                                        </p:tgtEl>
                                        <p:attrNameLst>
                                          <p:attrName>ppt_y</p:attrName>
                                        </p:attrNameLst>
                                      </p:cBhvr>
                                      <p:tavLst>
                                        <p:tav tm="0">
                                          <p:val>
                                            <p:strVal val="#ppt_y+#ppt_h/2"/>
                                          </p:val>
                                        </p:tav>
                                        <p:tav tm="100000">
                                          <p:val>
                                            <p:strVal val="#ppt_y"/>
                                          </p:val>
                                        </p:tav>
                                      </p:tavLst>
                                    </p:anim>
                                    <p:anim calcmode="lin" valueType="num">
                                      <p:cBhvr>
                                        <p:cTn id="621" dur="3000" fill="hold"/>
                                        <p:tgtEl>
                                          <p:spTgt spid="14"/>
                                        </p:tgtEl>
                                        <p:attrNameLst>
                                          <p:attrName>ppt_w</p:attrName>
                                        </p:attrNameLst>
                                      </p:cBhvr>
                                      <p:tavLst>
                                        <p:tav tm="0">
                                          <p:val>
                                            <p:strVal val="#ppt_w"/>
                                          </p:val>
                                        </p:tav>
                                        <p:tav tm="100000">
                                          <p:val>
                                            <p:strVal val="#ppt_w"/>
                                          </p:val>
                                        </p:tav>
                                      </p:tavLst>
                                    </p:anim>
                                    <p:anim calcmode="lin" valueType="num">
                                      <p:cBhvr>
                                        <p:cTn id="622" dur="3000" fill="hold"/>
                                        <p:tgtEl>
                                          <p:spTgt spid="14"/>
                                        </p:tgtEl>
                                        <p:attrNameLst>
                                          <p:attrName>ppt_h</p:attrName>
                                        </p:attrNameLst>
                                      </p:cBhvr>
                                      <p:tavLst>
                                        <p:tav tm="0">
                                          <p:val>
                                            <p:fltVal val="0"/>
                                          </p:val>
                                        </p:tav>
                                        <p:tav tm="100000">
                                          <p:val>
                                            <p:strVal val="#ppt_h"/>
                                          </p:val>
                                        </p:tav>
                                      </p:tavLst>
                                    </p:anim>
                                  </p:childTnLst>
                                </p:cTn>
                              </p:par>
                              <p:par>
                                <p:cTn id="623" presetID="6" presetClass="emph" presetSubtype="0" fill="hold" grpId="1" nodeType="withEffect">
                                  <p:stCondLst>
                                    <p:cond delay="0"/>
                                  </p:stCondLst>
                                  <p:childTnLst>
                                    <p:animScale>
                                      <p:cBhvr>
                                        <p:cTn id="624" dur="3000" fill="hold"/>
                                        <p:tgtEl>
                                          <p:spTgt spid="14"/>
                                        </p:tgtEl>
                                      </p:cBhvr>
                                      <p:by x="400000" y="100000"/>
                                    </p:animScale>
                                  </p:childTnLst>
                                </p:cTn>
                              </p:par>
                              <p:par>
                                <p:cTn id="625" presetID="2" presetClass="exit" presetSubtype="6" fill="hold" grpId="2" nodeType="withEffect">
                                  <p:stCondLst>
                                    <p:cond delay="0"/>
                                  </p:stCondLst>
                                  <p:childTnLst>
                                    <p:anim calcmode="lin" valueType="num">
                                      <p:cBhvr additive="base">
                                        <p:cTn id="626" dur="4000"/>
                                        <p:tgtEl>
                                          <p:spTgt spid="14"/>
                                        </p:tgtEl>
                                        <p:attrNameLst>
                                          <p:attrName>ppt_x</p:attrName>
                                        </p:attrNameLst>
                                      </p:cBhvr>
                                      <p:tavLst>
                                        <p:tav tm="0">
                                          <p:val>
                                            <p:strVal val="ppt_x"/>
                                          </p:val>
                                        </p:tav>
                                        <p:tav tm="100000">
                                          <p:val>
                                            <p:strVal val="1+ppt_w/2"/>
                                          </p:val>
                                        </p:tav>
                                      </p:tavLst>
                                    </p:anim>
                                    <p:anim calcmode="lin" valueType="num">
                                      <p:cBhvr additive="base">
                                        <p:cTn id="627" dur="4000"/>
                                        <p:tgtEl>
                                          <p:spTgt spid="14"/>
                                        </p:tgtEl>
                                        <p:attrNameLst>
                                          <p:attrName>ppt_y</p:attrName>
                                        </p:attrNameLst>
                                      </p:cBhvr>
                                      <p:tavLst>
                                        <p:tav tm="0">
                                          <p:val>
                                            <p:strVal val="ppt_y"/>
                                          </p:val>
                                        </p:tav>
                                        <p:tav tm="100000">
                                          <p:val>
                                            <p:strVal val="1+ppt_h/2"/>
                                          </p:val>
                                        </p:tav>
                                      </p:tavLst>
                                    </p:anim>
                                    <p:set>
                                      <p:cBhvr>
                                        <p:cTn id="628" dur="1" fill="hold">
                                          <p:stCondLst>
                                            <p:cond delay="3999"/>
                                          </p:stCondLst>
                                        </p:cTn>
                                        <p:tgtEl>
                                          <p:spTgt spid="14"/>
                                        </p:tgtEl>
                                        <p:attrNameLst>
                                          <p:attrName>style.visibility</p:attrName>
                                        </p:attrNameLst>
                                      </p:cBhvr>
                                      <p:to>
                                        <p:strVal val="hidden"/>
                                      </p:to>
                                    </p:set>
                                  </p:childTnLst>
                                </p:cTn>
                              </p:par>
                              <p:par>
                                <p:cTn id="629" presetID="17" presetClass="entr" presetSubtype="4" fill="hold" grpId="0" nodeType="withEffect">
                                  <p:stCondLst>
                                    <p:cond delay="0"/>
                                  </p:stCondLst>
                                  <p:childTnLst>
                                    <p:set>
                                      <p:cBhvr>
                                        <p:cTn id="630" dur="1" fill="hold">
                                          <p:stCondLst>
                                            <p:cond delay="0"/>
                                          </p:stCondLst>
                                        </p:cTn>
                                        <p:tgtEl>
                                          <p:spTgt spid="13"/>
                                        </p:tgtEl>
                                        <p:attrNameLst>
                                          <p:attrName>style.visibility</p:attrName>
                                        </p:attrNameLst>
                                      </p:cBhvr>
                                      <p:to>
                                        <p:strVal val="visible"/>
                                      </p:to>
                                    </p:set>
                                    <p:anim calcmode="lin" valueType="num">
                                      <p:cBhvr>
                                        <p:cTn id="631" dur="3000" fill="hold"/>
                                        <p:tgtEl>
                                          <p:spTgt spid="13"/>
                                        </p:tgtEl>
                                        <p:attrNameLst>
                                          <p:attrName>ppt_x</p:attrName>
                                        </p:attrNameLst>
                                      </p:cBhvr>
                                      <p:tavLst>
                                        <p:tav tm="0">
                                          <p:val>
                                            <p:strVal val="#ppt_x"/>
                                          </p:val>
                                        </p:tav>
                                        <p:tav tm="100000">
                                          <p:val>
                                            <p:strVal val="#ppt_x"/>
                                          </p:val>
                                        </p:tav>
                                      </p:tavLst>
                                    </p:anim>
                                    <p:anim calcmode="lin" valueType="num">
                                      <p:cBhvr>
                                        <p:cTn id="632" dur="3000" fill="hold"/>
                                        <p:tgtEl>
                                          <p:spTgt spid="13"/>
                                        </p:tgtEl>
                                        <p:attrNameLst>
                                          <p:attrName>ppt_y</p:attrName>
                                        </p:attrNameLst>
                                      </p:cBhvr>
                                      <p:tavLst>
                                        <p:tav tm="0">
                                          <p:val>
                                            <p:strVal val="#ppt_y+#ppt_h/2"/>
                                          </p:val>
                                        </p:tav>
                                        <p:tav tm="100000">
                                          <p:val>
                                            <p:strVal val="#ppt_y"/>
                                          </p:val>
                                        </p:tav>
                                      </p:tavLst>
                                    </p:anim>
                                    <p:anim calcmode="lin" valueType="num">
                                      <p:cBhvr>
                                        <p:cTn id="633" dur="3000" fill="hold"/>
                                        <p:tgtEl>
                                          <p:spTgt spid="13"/>
                                        </p:tgtEl>
                                        <p:attrNameLst>
                                          <p:attrName>ppt_w</p:attrName>
                                        </p:attrNameLst>
                                      </p:cBhvr>
                                      <p:tavLst>
                                        <p:tav tm="0">
                                          <p:val>
                                            <p:strVal val="#ppt_w"/>
                                          </p:val>
                                        </p:tav>
                                        <p:tav tm="100000">
                                          <p:val>
                                            <p:strVal val="#ppt_w"/>
                                          </p:val>
                                        </p:tav>
                                      </p:tavLst>
                                    </p:anim>
                                    <p:anim calcmode="lin" valueType="num">
                                      <p:cBhvr>
                                        <p:cTn id="634" dur="3000" fill="hold"/>
                                        <p:tgtEl>
                                          <p:spTgt spid="13"/>
                                        </p:tgtEl>
                                        <p:attrNameLst>
                                          <p:attrName>ppt_h</p:attrName>
                                        </p:attrNameLst>
                                      </p:cBhvr>
                                      <p:tavLst>
                                        <p:tav tm="0">
                                          <p:val>
                                            <p:fltVal val="0"/>
                                          </p:val>
                                        </p:tav>
                                        <p:tav tm="100000">
                                          <p:val>
                                            <p:strVal val="#ppt_h"/>
                                          </p:val>
                                        </p:tav>
                                      </p:tavLst>
                                    </p:anim>
                                  </p:childTnLst>
                                </p:cTn>
                              </p:par>
                              <p:par>
                                <p:cTn id="635" presetID="6" presetClass="emph" presetSubtype="0" fill="hold" grpId="1" nodeType="withEffect">
                                  <p:stCondLst>
                                    <p:cond delay="0"/>
                                  </p:stCondLst>
                                  <p:childTnLst>
                                    <p:animScale>
                                      <p:cBhvr>
                                        <p:cTn id="636" dur="3000" fill="hold"/>
                                        <p:tgtEl>
                                          <p:spTgt spid="13"/>
                                        </p:tgtEl>
                                      </p:cBhvr>
                                      <p:by x="400000" y="100000"/>
                                    </p:animScale>
                                  </p:childTnLst>
                                </p:cTn>
                              </p:par>
                              <p:par>
                                <p:cTn id="637" presetID="2" presetClass="exit" presetSubtype="6" fill="hold" grpId="2" nodeType="withEffect">
                                  <p:stCondLst>
                                    <p:cond delay="0"/>
                                  </p:stCondLst>
                                  <p:childTnLst>
                                    <p:anim calcmode="lin" valueType="num">
                                      <p:cBhvr additive="base">
                                        <p:cTn id="638" dur="4000"/>
                                        <p:tgtEl>
                                          <p:spTgt spid="13"/>
                                        </p:tgtEl>
                                        <p:attrNameLst>
                                          <p:attrName>ppt_x</p:attrName>
                                        </p:attrNameLst>
                                      </p:cBhvr>
                                      <p:tavLst>
                                        <p:tav tm="0">
                                          <p:val>
                                            <p:strVal val="ppt_x"/>
                                          </p:val>
                                        </p:tav>
                                        <p:tav tm="100000">
                                          <p:val>
                                            <p:strVal val="1+ppt_w/2"/>
                                          </p:val>
                                        </p:tav>
                                      </p:tavLst>
                                    </p:anim>
                                    <p:anim calcmode="lin" valueType="num">
                                      <p:cBhvr additive="base">
                                        <p:cTn id="639" dur="4000"/>
                                        <p:tgtEl>
                                          <p:spTgt spid="13"/>
                                        </p:tgtEl>
                                        <p:attrNameLst>
                                          <p:attrName>ppt_y</p:attrName>
                                        </p:attrNameLst>
                                      </p:cBhvr>
                                      <p:tavLst>
                                        <p:tav tm="0">
                                          <p:val>
                                            <p:strVal val="ppt_y"/>
                                          </p:val>
                                        </p:tav>
                                        <p:tav tm="100000">
                                          <p:val>
                                            <p:strVal val="1+ppt_h/2"/>
                                          </p:val>
                                        </p:tav>
                                      </p:tavLst>
                                    </p:anim>
                                    <p:set>
                                      <p:cBhvr>
                                        <p:cTn id="640" dur="1" fill="hold">
                                          <p:stCondLst>
                                            <p:cond delay="3999"/>
                                          </p:stCondLst>
                                        </p:cTn>
                                        <p:tgtEl>
                                          <p:spTgt spid="13"/>
                                        </p:tgtEl>
                                        <p:attrNameLst>
                                          <p:attrName>style.visibility</p:attrName>
                                        </p:attrNameLst>
                                      </p:cBhvr>
                                      <p:to>
                                        <p:strVal val="hidden"/>
                                      </p:to>
                                    </p:set>
                                  </p:childTnLst>
                                </p:cTn>
                              </p:par>
                              <p:par>
                                <p:cTn id="641" presetID="17" presetClass="entr" presetSubtype="4" fill="hold" grpId="0" nodeType="withEffect">
                                  <p:stCondLst>
                                    <p:cond delay="0"/>
                                  </p:stCondLst>
                                  <p:childTnLst>
                                    <p:set>
                                      <p:cBhvr>
                                        <p:cTn id="642" dur="1" fill="hold">
                                          <p:stCondLst>
                                            <p:cond delay="0"/>
                                          </p:stCondLst>
                                        </p:cTn>
                                        <p:tgtEl>
                                          <p:spTgt spid="12"/>
                                        </p:tgtEl>
                                        <p:attrNameLst>
                                          <p:attrName>style.visibility</p:attrName>
                                        </p:attrNameLst>
                                      </p:cBhvr>
                                      <p:to>
                                        <p:strVal val="visible"/>
                                      </p:to>
                                    </p:set>
                                    <p:anim calcmode="lin" valueType="num">
                                      <p:cBhvr>
                                        <p:cTn id="643" dur="3000" fill="hold"/>
                                        <p:tgtEl>
                                          <p:spTgt spid="12"/>
                                        </p:tgtEl>
                                        <p:attrNameLst>
                                          <p:attrName>ppt_x</p:attrName>
                                        </p:attrNameLst>
                                      </p:cBhvr>
                                      <p:tavLst>
                                        <p:tav tm="0">
                                          <p:val>
                                            <p:strVal val="#ppt_x"/>
                                          </p:val>
                                        </p:tav>
                                        <p:tav tm="100000">
                                          <p:val>
                                            <p:strVal val="#ppt_x"/>
                                          </p:val>
                                        </p:tav>
                                      </p:tavLst>
                                    </p:anim>
                                    <p:anim calcmode="lin" valueType="num">
                                      <p:cBhvr>
                                        <p:cTn id="644" dur="3000" fill="hold"/>
                                        <p:tgtEl>
                                          <p:spTgt spid="12"/>
                                        </p:tgtEl>
                                        <p:attrNameLst>
                                          <p:attrName>ppt_y</p:attrName>
                                        </p:attrNameLst>
                                      </p:cBhvr>
                                      <p:tavLst>
                                        <p:tav tm="0">
                                          <p:val>
                                            <p:strVal val="#ppt_y+#ppt_h/2"/>
                                          </p:val>
                                        </p:tav>
                                        <p:tav tm="100000">
                                          <p:val>
                                            <p:strVal val="#ppt_y"/>
                                          </p:val>
                                        </p:tav>
                                      </p:tavLst>
                                    </p:anim>
                                    <p:anim calcmode="lin" valueType="num">
                                      <p:cBhvr>
                                        <p:cTn id="645" dur="3000" fill="hold"/>
                                        <p:tgtEl>
                                          <p:spTgt spid="12"/>
                                        </p:tgtEl>
                                        <p:attrNameLst>
                                          <p:attrName>ppt_w</p:attrName>
                                        </p:attrNameLst>
                                      </p:cBhvr>
                                      <p:tavLst>
                                        <p:tav tm="0">
                                          <p:val>
                                            <p:strVal val="#ppt_w"/>
                                          </p:val>
                                        </p:tav>
                                        <p:tav tm="100000">
                                          <p:val>
                                            <p:strVal val="#ppt_w"/>
                                          </p:val>
                                        </p:tav>
                                      </p:tavLst>
                                    </p:anim>
                                    <p:anim calcmode="lin" valueType="num">
                                      <p:cBhvr>
                                        <p:cTn id="646" dur="3000" fill="hold"/>
                                        <p:tgtEl>
                                          <p:spTgt spid="12"/>
                                        </p:tgtEl>
                                        <p:attrNameLst>
                                          <p:attrName>ppt_h</p:attrName>
                                        </p:attrNameLst>
                                      </p:cBhvr>
                                      <p:tavLst>
                                        <p:tav tm="0">
                                          <p:val>
                                            <p:fltVal val="0"/>
                                          </p:val>
                                        </p:tav>
                                        <p:tav tm="100000">
                                          <p:val>
                                            <p:strVal val="#ppt_h"/>
                                          </p:val>
                                        </p:tav>
                                      </p:tavLst>
                                    </p:anim>
                                  </p:childTnLst>
                                </p:cTn>
                              </p:par>
                              <p:par>
                                <p:cTn id="647" presetID="6" presetClass="emph" presetSubtype="0" fill="hold" grpId="1" nodeType="withEffect">
                                  <p:stCondLst>
                                    <p:cond delay="0"/>
                                  </p:stCondLst>
                                  <p:childTnLst>
                                    <p:animScale>
                                      <p:cBhvr>
                                        <p:cTn id="648" dur="3000" fill="hold"/>
                                        <p:tgtEl>
                                          <p:spTgt spid="12"/>
                                        </p:tgtEl>
                                      </p:cBhvr>
                                      <p:by x="400000" y="100000"/>
                                    </p:animScale>
                                  </p:childTnLst>
                                </p:cTn>
                              </p:par>
                              <p:par>
                                <p:cTn id="649" presetID="2" presetClass="exit" presetSubtype="6" fill="hold" grpId="2" nodeType="withEffect">
                                  <p:stCondLst>
                                    <p:cond delay="0"/>
                                  </p:stCondLst>
                                  <p:childTnLst>
                                    <p:anim calcmode="lin" valueType="num">
                                      <p:cBhvr additive="base">
                                        <p:cTn id="650" dur="4000"/>
                                        <p:tgtEl>
                                          <p:spTgt spid="12"/>
                                        </p:tgtEl>
                                        <p:attrNameLst>
                                          <p:attrName>ppt_x</p:attrName>
                                        </p:attrNameLst>
                                      </p:cBhvr>
                                      <p:tavLst>
                                        <p:tav tm="0">
                                          <p:val>
                                            <p:strVal val="ppt_x"/>
                                          </p:val>
                                        </p:tav>
                                        <p:tav tm="100000">
                                          <p:val>
                                            <p:strVal val="1+ppt_w/2"/>
                                          </p:val>
                                        </p:tav>
                                      </p:tavLst>
                                    </p:anim>
                                    <p:anim calcmode="lin" valueType="num">
                                      <p:cBhvr additive="base">
                                        <p:cTn id="651" dur="4000"/>
                                        <p:tgtEl>
                                          <p:spTgt spid="12"/>
                                        </p:tgtEl>
                                        <p:attrNameLst>
                                          <p:attrName>ppt_y</p:attrName>
                                        </p:attrNameLst>
                                      </p:cBhvr>
                                      <p:tavLst>
                                        <p:tav tm="0">
                                          <p:val>
                                            <p:strVal val="ppt_y"/>
                                          </p:val>
                                        </p:tav>
                                        <p:tav tm="100000">
                                          <p:val>
                                            <p:strVal val="1+ppt_h/2"/>
                                          </p:val>
                                        </p:tav>
                                      </p:tavLst>
                                    </p:anim>
                                    <p:set>
                                      <p:cBhvr>
                                        <p:cTn id="652" dur="1" fill="hold">
                                          <p:stCondLst>
                                            <p:cond delay="3999"/>
                                          </p:stCondLst>
                                        </p:cTn>
                                        <p:tgtEl>
                                          <p:spTgt spid="12"/>
                                        </p:tgtEl>
                                        <p:attrNameLst>
                                          <p:attrName>style.visibility</p:attrName>
                                        </p:attrNameLst>
                                      </p:cBhvr>
                                      <p:to>
                                        <p:strVal val="hidden"/>
                                      </p:to>
                                    </p:set>
                                  </p:childTnLst>
                                </p:cTn>
                              </p:par>
                              <p:par>
                                <p:cTn id="653" presetID="17" presetClass="entr" presetSubtype="4" fill="hold" grpId="0" nodeType="withEffect">
                                  <p:stCondLst>
                                    <p:cond delay="0"/>
                                  </p:stCondLst>
                                  <p:childTnLst>
                                    <p:set>
                                      <p:cBhvr>
                                        <p:cTn id="654" dur="1" fill="hold">
                                          <p:stCondLst>
                                            <p:cond delay="0"/>
                                          </p:stCondLst>
                                        </p:cTn>
                                        <p:tgtEl>
                                          <p:spTgt spid="25"/>
                                        </p:tgtEl>
                                        <p:attrNameLst>
                                          <p:attrName>style.visibility</p:attrName>
                                        </p:attrNameLst>
                                      </p:cBhvr>
                                      <p:to>
                                        <p:strVal val="visible"/>
                                      </p:to>
                                    </p:set>
                                    <p:anim calcmode="lin" valueType="num">
                                      <p:cBhvr>
                                        <p:cTn id="655" dur="3000" fill="hold"/>
                                        <p:tgtEl>
                                          <p:spTgt spid="25"/>
                                        </p:tgtEl>
                                        <p:attrNameLst>
                                          <p:attrName>ppt_x</p:attrName>
                                        </p:attrNameLst>
                                      </p:cBhvr>
                                      <p:tavLst>
                                        <p:tav tm="0">
                                          <p:val>
                                            <p:strVal val="#ppt_x"/>
                                          </p:val>
                                        </p:tav>
                                        <p:tav tm="100000">
                                          <p:val>
                                            <p:strVal val="#ppt_x"/>
                                          </p:val>
                                        </p:tav>
                                      </p:tavLst>
                                    </p:anim>
                                    <p:anim calcmode="lin" valueType="num">
                                      <p:cBhvr>
                                        <p:cTn id="656" dur="3000" fill="hold"/>
                                        <p:tgtEl>
                                          <p:spTgt spid="25"/>
                                        </p:tgtEl>
                                        <p:attrNameLst>
                                          <p:attrName>ppt_y</p:attrName>
                                        </p:attrNameLst>
                                      </p:cBhvr>
                                      <p:tavLst>
                                        <p:tav tm="0">
                                          <p:val>
                                            <p:strVal val="#ppt_y+#ppt_h/2"/>
                                          </p:val>
                                        </p:tav>
                                        <p:tav tm="100000">
                                          <p:val>
                                            <p:strVal val="#ppt_y"/>
                                          </p:val>
                                        </p:tav>
                                      </p:tavLst>
                                    </p:anim>
                                    <p:anim calcmode="lin" valueType="num">
                                      <p:cBhvr>
                                        <p:cTn id="657" dur="3000" fill="hold"/>
                                        <p:tgtEl>
                                          <p:spTgt spid="25"/>
                                        </p:tgtEl>
                                        <p:attrNameLst>
                                          <p:attrName>ppt_w</p:attrName>
                                        </p:attrNameLst>
                                      </p:cBhvr>
                                      <p:tavLst>
                                        <p:tav tm="0">
                                          <p:val>
                                            <p:strVal val="#ppt_w"/>
                                          </p:val>
                                        </p:tav>
                                        <p:tav tm="100000">
                                          <p:val>
                                            <p:strVal val="#ppt_w"/>
                                          </p:val>
                                        </p:tav>
                                      </p:tavLst>
                                    </p:anim>
                                    <p:anim calcmode="lin" valueType="num">
                                      <p:cBhvr>
                                        <p:cTn id="658" dur="3000" fill="hold"/>
                                        <p:tgtEl>
                                          <p:spTgt spid="25"/>
                                        </p:tgtEl>
                                        <p:attrNameLst>
                                          <p:attrName>ppt_h</p:attrName>
                                        </p:attrNameLst>
                                      </p:cBhvr>
                                      <p:tavLst>
                                        <p:tav tm="0">
                                          <p:val>
                                            <p:fltVal val="0"/>
                                          </p:val>
                                        </p:tav>
                                        <p:tav tm="100000">
                                          <p:val>
                                            <p:strVal val="#ppt_h"/>
                                          </p:val>
                                        </p:tav>
                                      </p:tavLst>
                                    </p:anim>
                                  </p:childTnLst>
                                </p:cTn>
                              </p:par>
                              <p:par>
                                <p:cTn id="659" presetID="6" presetClass="emph" presetSubtype="0" fill="hold" grpId="1" nodeType="withEffect">
                                  <p:stCondLst>
                                    <p:cond delay="0"/>
                                  </p:stCondLst>
                                  <p:childTnLst>
                                    <p:animScale>
                                      <p:cBhvr>
                                        <p:cTn id="660" dur="3000" fill="hold"/>
                                        <p:tgtEl>
                                          <p:spTgt spid="25"/>
                                        </p:tgtEl>
                                      </p:cBhvr>
                                      <p:by x="400000" y="100000"/>
                                    </p:animScale>
                                  </p:childTnLst>
                                </p:cTn>
                              </p:par>
                              <p:par>
                                <p:cTn id="661" presetID="2" presetClass="exit" presetSubtype="6" fill="hold" grpId="2" nodeType="withEffect">
                                  <p:stCondLst>
                                    <p:cond delay="0"/>
                                  </p:stCondLst>
                                  <p:childTnLst>
                                    <p:anim calcmode="lin" valueType="num">
                                      <p:cBhvr additive="base">
                                        <p:cTn id="662" dur="4000"/>
                                        <p:tgtEl>
                                          <p:spTgt spid="25"/>
                                        </p:tgtEl>
                                        <p:attrNameLst>
                                          <p:attrName>ppt_x</p:attrName>
                                        </p:attrNameLst>
                                      </p:cBhvr>
                                      <p:tavLst>
                                        <p:tav tm="0">
                                          <p:val>
                                            <p:strVal val="ppt_x"/>
                                          </p:val>
                                        </p:tav>
                                        <p:tav tm="100000">
                                          <p:val>
                                            <p:strVal val="1+ppt_w/2"/>
                                          </p:val>
                                        </p:tav>
                                      </p:tavLst>
                                    </p:anim>
                                    <p:anim calcmode="lin" valueType="num">
                                      <p:cBhvr additive="base">
                                        <p:cTn id="663" dur="4000"/>
                                        <p:tgtEl>
                                          <p:spTgt spid="25"/>
                                        </p:tgtEl>
                                        <p:attrNameLst>
                                          <p:attrName>ppt_y</p:attrName>
                                        </p:attrNameLst>
                                      </p:cBhvr>
                                      <p:tavLst>
                                        <p:tav tm="0">
                                          <p:val>
                                            <p:strVal val="ppt_y"/>
                                          </p:val>
                                        </p:tav>
                                        <p:tav tm="100000">
                                          <p:val>
                                            <p:strVal val="1+ppt_h/2"/>
                                          </p:val>
                                        </p:tav>
                                      </p:tavLst>
                                    </p:anim>
                                    <p:set>
                                      <p:cBhvr>
                                        <p:cTn id="664" dur="1" fill="hold">
                                          <p:stCondLst>
                                            <p:cond delay="3999"/>
                                          </p:stCondLst>
                                        </p:cTn>
                                        <p:tgtEl>
                                          <p:spTgt spid="25"/>
                                        </p:tgtEl>
                                        <p:attrNameLst>
                                          <p:attrName>style.visibility</p:attrName>
                                        </p:attrNameLst>
                                      </p:cBhvr>
                                      <p:to>
                                        <p:strVal val="hidden"/>
                                      </p:to>
                                    </p:set>
                                  </p:childTnLst>
                                </p:cTn>
                              </p:par>
                              <p:par>
                                <p:cTn id="665" presetID="17" presetClass="entr" presetSubtype="4" fill="hold" grpId="0" nodeType="withEffect">
                                  <p:stCondLst>
                                    <p:cond delay="0"/>
                                  </p:stCondLst>
                                  <p:childTnLst>
                                    <p:set>
                                      <p:cBhvr>
                                        <p:cTn id="666" dur="1" fill="hold">
                                          <p:stCondLst>
                                            <p:cond delay="0"/>
                                          </p:stCondLst>
                                        </p:cTn>
                                        <p:tgtEl>
                                          <p:spTgt spid="27"/>
                                        </p:tgtEl>
                                        <p:attrNameLst>
                                          <p:attrName>style.visibility</p:attrName>
                                        </p:attrNameLst>
                                      </p:cBhvr>
                                      <p:to>
                                        <p:strVal val="visible"/>
                                      </p:to>
                                    </p:set>
                                    <p:anim calcmode="lin" valueType="num">
                                      <p:cBhvr>
                                        <p:cTn id="667" dur="3000" fill="hold"/>
                                        <p:tgtEl>
                                          <p:spTgt spid="27"/>
                                        </p:tgtEl>
                                        <p:attrNameLst>
                                          <p:attrName>ppt_x</p:attrName>
                                        </p:attrNameLst>
                                      </p:cBhvr>
                                      <p:tavLst>
                                        <p:tav tm="0">
                                          <p:val>
                                            <p:strVal val="#ppt_x"/>
                                          </p:val>
                                        </p:tav>
                                        <p:tav tm="100000">
                                          <p:val>
                                            <p:strVal val="#ppt_x"/>
                                          </p:val>
                                        </p:tav>
                                      </p:tavLst>
                                    </p:anim>
                                    <p:anim calcmode="lin" valueType="num">
                                      <p:cBhvr>
                                        <p:cTn id="668" dur="3000" fill="hold"/>
                                        <p:tgtEl>
                                          <p:spTgt spid="27"/>
                                        </p:tgtEl>
                                        <p:attrNameLst>
                                          <p:attrName>ppt_y</p:attrName>
                                        </p:attrNameLst>
                                      </p:cBhvr>
                                      <p:tavLst>
                                        <p:tav tm="0">
                                          <p:val>
                                            <p:strVal val="#ppt_y+#ppt_h/2"/>
                                          </p:val>
                                        </p:tav>
                                        <p:tav tm="100000">
                                          <p:val>
                                            <p:strVal val="#ppt_y"/>
                                          </p:val>
                                        </p:tav>
                                      </p:tavLst>
                                    </p:anim>
                                    <p:anim calcmode="lin" valueType="num">
                                      <p:cBhvr>
                                        <p:cTn id="669" dur="3000" fill="hold"/>
                                        <p:tgtEl>
                                          <p:spTgt spid="27"/>
                                        </p:tgtEl>
                                        <p:attrNameLst>
                                          <p:attrName>ppt_w</p:attrName>
                                        </p:attrNameLst>
                                      </p:cBhvr>
                                      <p:tavLst>
                                        <p:tav tm="0">
                                          <p:val>
                                            <p:strVal val="#ppt_w"/>
                                          </p:val>
                                        </p:tav>
                                        <p:tav tm="100000">
                                          <p:val>
                                            <p:strVal val="#ppt_w"/>
                                          </p:val>
                                        </p:tav>
                                      </p:tavLst>
                                    </p:anim>
                                    <p:anim calcmode="lin" valueType="num">
                                      <p:cBhvr>
                                        <p:cTn id="670" dur="3000" fill="hold"/>
                                        <p:tgtEl>
                                          <p:spTgt spid="27"/>
                                        </p:tgtEl>
                                        <p:attrNameLst>
                                          <p:attrName>ppt_h</p:attrName>
                                        </p:attrNameLst>
                                      </p:cBhvr>
                                      <p:tavLst>
                                        <p:tav tm="0">
                                          <p:val>
                                            <p:fltVal val="0"/>
                                          </p:val>
                                        </p:tav>
                                        <p:tav tm="100000">
                                          <p:val>
                                            <p:strVal val="#ppt_h"/>
                                          </p:val>
                                        </p:tav>
                                      </p:tavLst>
                                    </p:anim>
                                  </p:childTnLst>
                                </p:cTn>
                              </p:par>
                              <p:par>
                                <p:cTn id="671" presetID="6" presetClass="emph" presetSubtype="0" fill="hold" grpId="1" nodeType="withEffect">
                                  <p:stCondLst>
                                    <p:cond delay="0"/>
                                  </p:stCondLst>
                                  <p:childTnLst>
                                    <p:animScale>
                                      <p:cBhvr>
                                        <p:cTn id="672" dur="3000" fill="hold"/>
                                        <p:tgtEl>
                                          <p:spTgt spid="27"/>
                                        </p:tgtEl>
                                      </p:cBhvr>
                                      <p:by x="400000" y="100000"/>
                                    </p:animScale>
                                  </p:childTnLst>
                                </p:cTn>
                              </p:par>
                              <p:par>
                                <p:cTn id="673" presetID="2" presetClass="exit" presetSubtype="6" fill="hold" grpId="2" nodeType="withEffect">
                                  <p:stCondLst>
                                    <p:cond delay="0"/>
                                  </p:stCondLst>
                                  <p:childTnLst>
                                    <p:anim calcmode="lin" valueType="num">
                                      <p:cBhvr additive="base">
                                        <p:cTn id="674" dur="4000"/>
                                        <p:tgtEl>
                                          <p:spTgt spid="27"/>
                                        </p:tgtEl>
                                        <p:attrNameLst>
                                          <p:attrName>ppt_x</p:attrName>
                                        </p:attrNameLst>
                                      </p:cBhvr>
                                      <p:tavLst>
                                        <p:tav tm="0">
                                          <p:val>
                                            <p:strVal val="ppt_x"/>
                                          </p:val>
                                        </p:tav>
                                        <p:tav tm="100000">
                                          <p:val>
                                            <p:strVal val="1+ppt_w/2"/>
                                          </p:val>
                                        </p:tav>
                                      </p:tavLst>
                                    </p:anim>
                                    <p:anim calcmode="lin" valueType="num">
                                      <p:cBhvr additive="base">
                                        <p:cTn id="675" dur="4000"/>
                                        <p:tgtEl>
                                          <p:spTgt spid="27"/>
                                        </p:tgtEl>
                                        <p:attrNameLst>
                                          <p:attrName>ppt_y</p:attrName>
                                        </p:attrNameLst>
                                      </p:cBhvr>
                                      <p:tavLst>
                                        <p:tav tm="0">
                                          <p:val>
                                            <p:strVal val="ppt_y"/>
                                          </p:val>
                                        </p:tav>
                                        <p:tav tm="100000">
                                          <p:val>
                                            <p:strVal val="1+ppt_h/2"/>
                                          </p:val>
                                        </p:tav>
                                      </p:tavLst>
                                    </p:anim>
                                    <p:set>
                                      <p:cBhvr>
                                        <p:cTn id="676" dur="1" fill="hold">
                                          <p:stCondLst>
                                            <p:cond delay="3999"/>
                                          </p:stCondLst>
                                        </p:cTn>
                                        <p:tgtEl>
                                          <p:spTgt spid="27"/>
                                        </p:tgtEl>
                                        <p:attrNameLst>
                                          <p:attrName>style.visibility</p:attrName>
                                        </p:attrNameLst>
                                      </p:cBhvr>
                                      <p:to>
                                        <p:strVal val="hidden"/>
                                      </p:to>
                                    </p:set>
                                  </p:childTnLst>
                                </p:cTn>
                              </p:par>
                              <p:par>
                                <p:cTn id="677" presetID="16" presetClass="entr" presetSubtype="42" fill="hold" nodeType="withEffect">
                                  <p:stCondLst>
                                    <p:cond delay="0"/>
                                  </p:stCondLst>
                                  <p:childTnLst>
                                    <p:set>
                                      <p:cBhvr>
                                        <p:cTn id="678" dur="1" fill="hold">
                                          <p:stCondLst>
                                            <p:cond delay="0"/>
                                          </p:stCondLst>
                                        </p:cTn>
                                        <p:tgtEl>
                                          <p:spTgt spid="65"/>
                                        </p:tgtEl>
                                        <p:attrNameLst>
                                          <p:attrName>style.visibility</p:attrName>
                                        </p:attrNameLst>
                                      </p:cBhvr>
                                      <p:to>
                                        <p:strVal val="visible"/>
                                      </p:to>
                                    </p:set>
                                    <p:animEffect transition="in" filter="barn(outHorizontal)">
                                      <p:cBhvr>
                                        <p:cTn id="679" dur="3500"/>
                                        <p:tgtEl>
                                          <p:spTgt spid="65"/>
                                        </p:tgtEl>
                                      </p:cBhvr>
                                    </p:animEffect>
                                  </p:childTnLst>
                                </p:cTn>
                              </p:par>
                              <p:par>
                                <p:cTn id="680" presetID="23" presetClass="entr" presetSubtype="272" fill="hold" nodeType="withEffect">
                                  <p:stCondLst>
                                    <p:cond delay="0"/>
                                  </p:stCondLst>
                                  <p:childTnLst>
                                    <p:set>
                                      <p:cBhvr>
                                        <p:cTn id="681" dur="1" fill="hold">
                                          <p:stCondLst>
                                            <p:cond delay="0"/>
                                          </p:stCondLst>
                                        </p:cTn>
                                        <p:tgtEl>
                                          <p:spTgt spid="65"/>
                                        </p:tgtEl>
                                        <p:attrNameLst>
                                          <p:attrName>style.visibility</p:attrName>
                                        </p:attrNameLst>
                                      </p:cBhvr>
                                      <p:to>
                                        <p:strVal val="visible"/>
                                      </p:to>
                                    </p:set>
                                    <p:anim calcmode="lin" valueType="num">
                                      <p:cBhvr>
                                        <p:cTn id="682" dur="3500" fill="hold"/>
                                        <p:tgtEl>
                                          <p:spTgt spid="65"/>
                                        </p:tgtEl>
                                        <p:attrNameLst>
                                          <p:attrName>ppt_w</p:attrName>
                                        </p:attrNameLst>
                                      </p:cBhvr>
                                      <p:tavLst>
                                        <p:tav tm="0">
                                          <p:val>
                                            <p:strVal val="2/3*#ppt_w"/>
                                          </p:val>
                                        </p:tav>
                                        <p:tav tm="100000">
                                          <p:val>
                                            <p:strVal val="#ppt_w"/>
                                          </p:val>
                                        </p:tav>
                                      </p:tavLst>
                                    </p:anim>
                                    <p:anim calcmode="lin" valueType="num">
                                      <p:cBhvr>
                                        <p:cTn id="683" dur="3500" fill="hold"/>
                                        <p:tgtEl>
                                          <p:spTgt spid="65"/>
                                        </p:tgtEl>
                                        <p:attrNameLst>
                                          <p:attrName>ppt_h</p:attrName>
                                        </p:attrNameLst>
                                      </p:cBhvr>
                                      <p:tavLst>
                                        <p:tav tm="0">
                                          <p:val>
                                            <p:strVal val="2/3*#ppt_h"/>
                                          </p:val>
                                        </p:tav>
                                        <p:tav tm="100000">
                                          <p:val>
                                            <p:strVal val="#ppt_h"/>
                                          </p:val>
                                        </p:tav>
                                      </p:tavLst>
                                    </p:anim>
                                  </p:childTnLst>
                                </p:cTn>
                              </p:par>
                              <p:par>
                                <p:cTn id="684" presetID="9" presetClass="emph" presetSubtype="0" nodeType="withEffect">
                                  <p:stCondLst>
                                    <p:cond delay="0"/>
                                  </p:stCondLst>
                                  <p:childTnLst>
                                    <p:set>
                                      <p:cBhvr rctx="PPT">
                                        <p:cTn id="685" dur="indefinite"/>
                                        <p:tgtEl>
                                          <p:spTgt spid="64"/>
                                        </p:tgtEl>
                                        <p:attrNameLst>
                                          <p:attrName>style.opacity</p:attrName>
                                        </p:attrNameLst>
                                      </p:cBhvr>
                                      <p:to>
                                        <p:strVal val="0"/>
                                      </p:to>
                                    </p:set>
                                    <p:animEffect filter="image" prLst="opacity: 0">
                                      <p:cBhvr rctx="IE">
                                        <p:cTn id="686" dur="indefinite"/>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0" y="34837"/>
            <a:ext cx="9144000" cy="5184576"/>
            <a:chOff x="0" y="0"/>
            <a:chExt cx="9144000" cy="5184576"/>
          </a:xfrm>
        </p:grpSpPr>
        <p:sp>
          <p:nvSpPr>
            <p:cNvPr id="32" name="31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a:off x="4556246" y="2560138"/>
              <a:ext cx="4572000" cy="2624438"/>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flipH="1">
              <a:off x="0" y="2571750"/>
              <a:ext cx="4572000" cy="2612826"/>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9" name="28 Imagen" descr="Diapositiva47"/>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8451" y="19759"/>
            <a:ext cx="9144000" cy="5143500"/>
          </a:xfrm>
          <a:prstGeom prst="rect">
            <a:avLst/>
          </a:prstGeom>
          <a:noFill/>
          <a:ln>
            <a:noFill/>
          </a:ln>
        </p:spPr>
      </p:pic>
      <p:sp>
        <p:nvSpPr>
          <p:cNvPr id="2" name="1 Rectángulo"/>
          <p:cNvSpPr/>
          <p:nvPr/>
        </p:nvSpPr>
        <p:spPr>
          <a:xfrm rot="5400000">
            <a:off x="236096" y="-236096"/>
            <a:ext cx="915761" cy="1387954"/>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5400000">
            <a:off x="847655" y="211411"/>
            <a:ext cx="915765" cy="1387954"/>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1423719" y="643460"/>
            <a:ext cx="915765" cy="1387954"/>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1950072" y="1095912"/>
            <a:ext cx="915761" cy="1387954"/>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2521544" y="1563908"/>
            <a:ext cx="915761" cy="1387954"/>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8034646" y="4034142"/>
            <a:ext cx="987775" cy="1230942"/>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a:off x="7423080" y="3586637"/>
            <a:ext cx="987777" cy="1230941"/>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a:off x="6847017" y="3154589"/>
            <a:ext cx="987777" cy="1230943"/>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a:off x="6320671" y="2702140"/>
            <a:ext cx="987774" cy="1230943"/>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a:off x="5749201" y="2234141"/>
            <a:ext cx="987772" cy="1230943"/>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5400000" flipH="1">
            <a:off x="162940" y="3992782"/>
            <a:ext cx="987775" cy="1313657"/>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5400000" flipH="1">
            <a:off x="789163" y="3507343"/>
            <a:ext cx="987773" cy="1313657"/>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5400000" flipH="1">
            <a:off x="1350570" y="3113235"/>
            <a:ext cx="987773" cy="1313657"/>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5400000" flipH="1">
            <a:off x="1876920" y="2660785"/>
            <a:ext cx="987773" cy="1313657"/>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5400000" flipH="1">
            <a:off x="2448392" y="2192785"/>
            <a:ext cx="987773" cy="1313657"/>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flipH="1">
            <a:off x="8036757" y="-191479"/>
            <a:ext cx="915767" cy="1298725"/>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flipH="1">
            <a:off x="7425197" y="256024"/>
            <a:ext cx="915767" cy="1298725"/>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flipH="1">
            <a:off x="6849133" y="688071"/>
            <a:ext cx="915767" cy="1298725"/>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flipH="1">
            <a:off x="6322783" y="1140522"/>
            <a:ext cx="915767" cy="1298725"/>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flipH="1">
            <a:off x="5751309" y="1608522"/>
            <a:ext cx="915768" cy="1298725"/>
          </a:xfrm>
          <a:prstGeom prst="rect">
            <a:avLst/>
          </a:prstGeom>
          <a:gradFill flip="none" rotWithShape="1">
            <a:gsLst>
              <a:gs pos="18000">
                <a:srgbClr val="060ABA">
                  <a:lumMod val="65000"/>
                </a:srgbClr>
              </a:gs>
              <a:gs pos="14000">
                <a:srgbClr val="CCFF33"/>
              </a:gs>
              <a:gs pos="32000">
                <a:srgbClr val="CAF656">
                  <a:alpha val="0"/>
                </a:srgbClr>
              </a:gs>
              <a:gs pos="11000">
                <a:srgbClr val="A80038">
                  <a:lumMod val="98000"/>
                  <a:lumOff val="2000"/>
                </a:srgbClr>
              </a:gs>
              <a:gs pos="25000">
                <a:srgbClr val="CCFF33"/>
              </a:gs>
              <a:gs pos="27000">
                <a:schemeClr val="accent1">
                  <a:tint val="44500"/>
                  <a:satMod val="160000"/>
                  <a:alpha val="0"/>
                </a:schemeClr>
              </a:gs>
              <a:gs pos="69000">
                <a:srgbClr val="CAF754">
                  <a:alpha val="0"/>
                </a:srgbClr>
              </a:gs>
              <a:gs pos="100000">
                <a:srgbClr val="CCFF33">
                  <a:alpha val="76000"/>
                </a:srgbClr>
              </a:gs>
            </a:gsLst>
            <a:path path="circle">
              <a:fillToRect t="100000" r="100000"/>
            </a:path>
            <a:tileRect l="-100000" b="-100000"/>
          </a:gradFill>
          <a:ln w="19050">
            <a:gradFill>
              <a:gsLst>
                <a:gs pos="0">
                  <a:srgbClr val="66FF33"/>
                </a:gs>
                <a:gs pos="50000">
                  <a:srgbClr val="99FF33"/>
                </a:gs>
                <a:gs pos="100000">
                  <a:srgbClr val="99FF33"/>
                </a:gs>
              </a:gsLst>
              <a:lin ang="5400000" scaled="0"/>
            </a:gradFill>
            <a:prstDash val="sysDot"/>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1" name="30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180528" y="-33712"/>
            <a:ext cx="9324528" cy="5295900"/>
          </a:xfrm>
          <a:prstGeom prst="rect">
            <a:avLst/>
          </a:prstGeom>
          <a:noFill/>
          <a:ln>
            <a:noFill/>
          </a:ln>
        </p:spPr>
      </p:pic>
    </p:spTree>
    <p:extLst>
      <p:ext uri="{BB962C8B-B14F-4D97-AF65-F5344CB8AC3E}">
        <p14:creationId xmlns:p14="http://schemas.microsoft.com/office/powerpoint/2010/main" val="22110021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390" fill="hold"/>
                                        <p:tgtEl>
                                          <p:spTgt spid="2"/>
                                        </p:tgtEl>
                                        <p:attrNameLst>
                                          <p:attrName>ppt_x</p:attrName>
                                        </p:attrNameLst>
                                      </p:cBhvr>
                                      <p:tavLst>
                                        <p:tav tm="0">
                                          <p:val>
                                            <p:strVal val="1+#ppt_w/2"/>
                                          </p:val>
                                        </p:tav>
                                        <p:tav tm="100000">
                                          <p:val>
                                            <p:strVal val="#ppt_x"/>
                                          </p:val>
                                        </p:tav>
                                      </p:tavLst>
                                    </p:anim>
                                    <p:anim calcmode="lin" valueType="num">
                                      <p:cBhvr additive="base">
                                        <p:cTn id="8" dur="2390" fill="hold"/>
                                        <p:tgtEl>
                                          <p:spTgt spid="2"/>
                                        </p:tgtEl>
                                        <p:attrNameLst>
                                          <p:attrName>ppt_y</p:attrName>
                                        </p:attrNameLst>
                                      </p:cBhvr>
                                      <p:tavLst>
                                        <p:tav tm="0">
                                          <p:val>
                                            <p:strVal val="1+#ppt_h/2"/>
                                          </p:val>
                                        </p:tav>
                                        <p:tav tm="100000">
                                          <p:val>
                                            <p:strVal val="#ppt_y"/>
                                          </p:val>
                                        </p:tav>
                                      </p:tavLst>
                                    </p:anim>
                                  </p:childTnLst>
                                </p:cTn>
                              </p:par>
                              <p:par>
                                <p:cTn id="9" presetID="16" presetClass="entr" presetSubtype="42"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Horizontal)">
                                      <p:cBhvr>
                                        <p:cTn id="11" dur="2390"/>
                                        <p:tgtEl>
                                          <p:spTgt spid="2"/>
                                        </p:tgtEl>
                                      </p:cBhvr>
                                    </p:animEffect>
                                  </p:childTnLst>
                                </p:cTn>
                              </p:par>
                              <p:par>
                                <p:cTn id="12" presetID="8" presetClass="emph" presetSubtype="0" fill="hold" grpId="2" nodeType="withEffect">
                                  <p:stCondLst>
                                    <p:cond delay="0"/>
                                  </p:stCondLst>
                                  <p:childTnLst>
                                    <p:animRot by="21600000">
                                      <p:cBhvr>
                                        <p:cTn id="13" dur="2390" fill="hold"/>
                                        <p:tgtEl>
                                          <p:spTgt spid="2"/>
                                        </p:tgtEl>
                                        <p:attrNameLst>
                                          <p:attrName>r</p:attrName>
                                        </p:attrNameLst>
                                      </p:cBhvr>
                                    </p:animRot>
                                  </p:childTnLst>
                                </p:cTn>
                              </p:par>
                              <p:par>
                                <p:cTn id="14" presetID="2" presetClass="entr" presetSubtype="6"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2390" fill="hold"/>
                                        <p:tgtEl>
                                          <p:spTgt spid="3"/>
                                        </p:tgtEl>
                                        <p:attrNameLst>
                                          <p:attrName>ppt_x</p:attrName>
                                        </p:attrNameLst>
                                      </p:cBhvr>
                                      <p:tavLst>
                                        <p:tav tm="0">
                                          <p:val>
                                            <p:strVal val="1+#ppt_w/2"/>
                                          </p:val>
                                        </p:tav>
                                        <p:tav tm="100000">
                                          <p:val>
                                            <p:strVal val="#ppt_x"/>
                                          </p:val>
                                        </p:tav>
                                      </p:tavLst>
                                    </p:anim>
                                    <p:anim calcmode="lin" valueType="num">
                                      <p:cBhvr additive="base">
                                        <p:cTn id="17" dur="2390" fill="hold"/>
                                        <p:tgtEl>
                                          <p:spTgt spid="3"/>
                                        </p:tgtEl>
                                        <p:attrNameLst>
                                          <p:attrName>ppt_y</p:attrName>
                                        </p:attrNameLst>
                                      </p:cBhvr>
                                      <p:tavLst>
                                        <p:tav tm="0">
                                          <p:val>
                                            <p:strVal val="1+#ppt_h/2"/>
                                          </p:val>
                                        </p:tav>
                                        <p:tav tm="100000">
                                          <p:val>
                                            <p:strVal val="#ppt_y"/>
                                          </p:val>
                                        </p:tav>
                                      </p:tavLst>
                                    </p:anim>
                                  </p:childTnLst>
                                </p:cTn>
                              </p:par>
                              <p:par>
                                <p:cTn id="18" presetID="16" presetClass="entr" presetSubtype="42" fill="hold" grpId="1" nodeType="with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barn(outHorizontal)">
                                      <p:cBhvr>
                                        <p:cTn id="20" dur="2390"/>
                                        <p:tgtEl>
                                          <p:spTgt spid="3"/>
                                        </p:tgtEl>
                                      </p:cBhvr>
                                    </p:animEffect>
                                  </p:childTnLst>
                                </p:cTn>
                              </p:par>
                              <p:par>
                                <p:cTn id="21" presetID="8" presetClass="emph" presetSubtype="0" fill="hold" grpId="2" nodeType="withEffect">
                                  <p:stCondLst>
                                    <p:cond delay="0"/>
                                  </p:stCondLst>
                                  <p:childTnLst>
                                    <p:animRot by="21600000">
                                      <p:cBhvr>
                                        <p:cTn id="22" dur="2390" fill="hold"/>
                                        <p:tgtEl>
                                          <p:spTgt spid="3"/>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390" fill="hold"/>
                                        <p:tgtEl>
                                          <p:spTgt spid="5"/>
                                        </p:tgtEl>
                                        <p:attrNameLst>
                                          <p:attrName>ppt_x</p:attrName>
                                        </p:attrNameLst>
                                      </p:cBhvr>
                                      <p:tavLst>
                                        <p:tav tm="0">
                                          <p:val>
                                            <p:strVal val="1+#ppt_w/2"/>
                                          </p:val>
                                        </p:tav>
                                        <p:tav tm="100000">
                                          <p:val>
                                            <p:strVal val="#ppt_x"/>
                                          </p:val>
                                        </p:tav>
                                      </p:tavLst>
                                    </p:anim>
                                    <p:anim calcmode="lin" valueType="num">
                                      <p:cBhvr additive="base">
                                        <p:cTn id="26" dur="2390" fill="hold"/>
                                        <p:tgtEl>
                                          <p:spTgt spid="5"/>
                                        </p:tgtEl>
                                        <p:attrNameLst>
                                          <p:attrName>ppt_y</p:attrName>
                                        </p:attrNameLst>
                                      </p:cBhvr>
                                      <p:tavLst>
                                        <p:tav tm="0">
                                          <p:val>
                                            <p:strVal val="1+#ppt_h/2"/>
                                          </p:val>
                                        </p:tav>
                                        <p:tav tm="100000">
                                          <p:val>
                                            <p:strVal val="#ppt_y"/>
                                          </p:val>
                                        </p:tav>
                                      </p:tavLst>
                                    </p:anim>
                                  </p:childTnLst>
                                </p:cTn>
                              </p:par>
                              <p:par>
                                <p:cTn id="27" presetID="16" presetClass="entr" presetSubtype="42" fill="hold" grpId="1"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barn(outHorizontal)">
                                      <p:cBhvr>
                                        <p:cTn id="29" dur="2390"/>
                                        <p:tgtEl>
                                          <p:spTgt spid="5"/>
                                        </p:tgtEl>
                                      </p:cBhvr>
                                    </p:animEffect>
                                  </p:childTnLst>
                                </p:cTn>
                              </p:par>
                              <p:par>
                                <p:cTn id="30" presetID="8" presetClass="emph" presetSubtype="0" fill="hold" grpId="2" nodeType="withEffect">
                                  <p:stCondLst>
                                    <p:cond delay="0"/>
                                  </p:stCondLst>
                                  <p:childTnLst>
                                    <p:animRot by="21600000">
                                      <p:cBhvr>
                                        <p:cTn id="31" dur="2390" fill="hold"/>
                                        <p:tgtEl>
                                          <p:spTgt spid="5"/>
                                        </p:tgtEl>
                                        <p:attrNameLst>
                                          <p:attrName>r</p:attrName>
                                        </p:attrNameLst>
                                      </p:cBhvr>
                                    </p:animRot>
                                  </p:childTnLst>
                                </p:cTn>
                              </p:par>
                              <p:par>
                                <p:cTn id="32" presetID="2" presetClass="entr" presetSubtype="6"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390" fill="hold"/>
                                        <p:tgtEl>
                                          <p:spTgt spid="6"/>
                                        </p:tgtEl>
                                        <p:attrNameLst>
                                          <p:attrName>ppt_x</p:attrName>
                                        </p:attrNameLst>
                                      </p:cBhvr>
                                      <p:tavLst>
                                        <p:tav tm="0">
                                          <p:val>
                                            <p:strVal val="1+#ppt_w/2"/>
                                          </p:val>
                                        </p:tav>
                                        <p:tav tm="100000">
                                          <p:val>
                                            <p:strVal val="#ppt_x"/>
                                          </p:val>
                                        </p:tav>
                                      </p:tavLst>
                                    </p:anim>
                                    <p:anim calcmode="lin" valueType="num">
                                      <p:cBhvr additive="base">
                                        <p:cTn id="35" dur="2390" fill="hold"/>
                                        <p:tgtEl>
                                          <p:spTgt spid="6"/>
                                        </p:tgtEl>
                                        <p:attrNameLst>
                                          <p:attrName>ppt_y</p:attrName>
                                        </p:attrNameLst>
                                      </p:cBhvr>
                                      <p:tavLst>
                                        <p:tav tm="0">
                                          <p:val>
                                            <p:strVal val="1+#ppt_h/2"/>
                                          </p:val>
                                        </p:tav>
                                        <p:tav tm="100000">
                                          <p:val>
                                            <p:strVal val="#ppt_y"/>
                                          </p:val>
                                        </p:tav>
                                      </p:tavLst>
                                    </p:anim>
                                  </p:childTnLst>
                                </p:cTn>
                              </p:par>
                              <p:par>
                                <p:cTn id="36" presetID="16" presetClass="entr" presetSubtype="42" fill="hold" grpId="1" nodeType="with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barn(outHorizontal)">
                                      <p:cBhvr>
                                        <p:cTn id="38" dur="2390"/>
                                        <p:tgtEl>
                                          <p:spTgt spid="6"/>
                                        </p:tgtEl>
                                      </p:cBhvr>
                                    </p:animEffect>
                                  </p:childTnLst>
                                </p:cTn>
                              </p:par>
                              <p:par>
                                <p:cTn id="39" presetID="8" presetClass="emph" presetSubtype="0" fill="hold" grpId="2" nodeType="withEffect">
                                  <p:stCondLst>
                                    <p:cond delay="0"/>
                                  </p:stCondLst>
                                  <p:childTnLst>
                                    <p:animRot by="21600000">
                                      <p:cBhvr>
                                        <p:cTn id="40" dur="2390" fill="hold"/>
                                        <p:tgtEl>
                                          <p:spTgt spid="6"/>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2390" fill="hold"/>
                                        <p:tgtEl>
                                          <p:spTgt spid="10"/>
                                        </p:tgtEl>
                                        <p:attrNameLst>
                                          <p:attrName>ppt_x</p:attrName>
                                        </p:attrNameLst>
                                      </p:cBhvr>
                                      <p:tavLst>
                                        <p:tav tm="0">
                                          <p:val>
                                            <p:strVal val="0-#ppt_w/2"/>
                                          </p:val>
                                        </p:tav>
                                        <p:tav tm="100000">
                                          <p:val>
                                            <p:strVal val="#ppt_x"/>
                                          </p:val>
                                        </p:tav>
                                      </p:tavLst>
                                    </p:anim>
                                    <p:anim calcmode="lin" valueType="num">
                                      <p:cBhvr additive="base">
                                        <p:cTn id="44" dur="2390" fill="hold"/>
                                        <p:tgtEl>
                                          <p:spTgt spid="10"/>
                                        </p:tgtEl>
                                        <p:attrNameLst>
                                          <p:attrName>ppt_y</p:attrName>
                                        </p:attrNameLst>
                                      </p:cBhvr>
                                      <p:tavLst>
                                        <p:tav tm="0">
                                          <p:val>
                                            <p:strVal val="1+#ppt_h/2"/>
                                          </p:val>
                                        </p:tav>
                                        <p:tav tm="100000">
                                          <p:val>
                                            <p:strVal val="#ppt_y"/>
                                          </p:val>
                                        </p:tav>
                                      </p:tavLst>
                                    </p:anim>
                                  </p:childTnLst>
                                </p:cTn>
                              </p:par>
                              <p:par>
                                <p:cTn id="45" presetID="16" presetClass="entr" presetSubtype="42" fill="hold" grpId="1"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barn(outHorizontal)">
                                      <p:cBhvr>
                                        <p:cTn id="47" dur="2390"/>
                                        <p:tgtEl>
                                          <p:spTgt spid="10"/>
                                        </p:tgtEl>
                                      </p:cBhvr>
                                    </p:animEffect>
                                  </p:childTnLst>
                                </p:cTn>
                              </p:par>
                              <p:par>
                                <p:cTn id="48" presetID="8" presetClass="emph" presetSubtype="0" fill="hold" grpId="2" nodeType="withEffect">
                                  <p:stCondLst>
                                    <p:cond delay="0"/>
                                  </p:stCondLst>
                                  <p:childTnLst>
                                    <p:animRot by="-21600000">
                                      <p:cBhvr>
                                        <p:cTn id="49" dur="2390" fill="hold"/>
                                        <p:tgtEl>
                                          <p:spTgt spid="10"/>
                                        </p:tgtEl>
                                        <p:attrNameLst>
                                          <p:attrName>r</p:attrName>
                                        </p:attrNameLst>
                                      </p:cBhvr>
                                    </p:animRot>
                                  </p:childTnLst>
                                </p:cTn>
                              </p:par>
                              <p:par>
                                <p:cTn id="50" presetID="2" presetClass="entr" presetSubtype="12" fill="hold" grpId="0" nodeType="with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additive="base">
                                        <p:cTn id="52" dur="2390" fill="hold"/>
                                        <p:tgtEl>
                                          <p:spTgt spid="11"/>
                                        </p:tgtEl>
                                        <p:attrNameLst>
                                          <p:attrName>ppt_x</p:attrName>
                                        </p:attrNameLst>
                                      </p:cBhvr>
                                      <p:tavLst>
                                        <p:tav tm="0">
                                          <p:val>
                                            <p:strVal val="0-#ppt_w/2"/>
                                          </p:val>
                                        </p:tav>
                                        <p:tav tm="100000">
                                          <p:val>
                                            <p:strVal val="#ppt_x"/>
                                          </p:val>
                                        </p:tav>
                                      </p:tavLst>
                                    </p:anim>
                                    <p:anim calcmode="lin" valueType="num">
                                      <p:cBhvr additive="base">
                                        <p:cTn id="53" dur="2390" fill="hold"/>
                                        <p:tgtEl>
                                          <p:spTgt spid="11"/>
                                        </p:tgtEl>
                                        <p:attrNameLst>
                                          <p:attrName>ppt_y</p:attrName>
                                        </p:attrNameLst>
                                      </p:cBhvr>
                                      <p:tavLst>
                                        <p:tav tm="0">
                                          <p:val>
                                            <p:strVal val="1+#ppt_h/2"/>
                                          </p:val>
                                        </p:tav>
                                        <p:tav tm="100000">
                                          <p:val>
                                            <p:strVal val="#ppt_y"/>
                                          </p:val>
                                        </p:tav>
                                      </p:tavLst>
                                    </p:anim>
                                  </p:childTnLst>
                                </p:cTn>
                              </p:par>
                              <p:par>
                                <p:cTn id="54" presetID="16" presetClass="entr" presetSubtype="42" fill="hold" grpId="1" nodeType="withEffect">
                                  <p:stCondLst>
                                    <p:cond delay="0"/>
                                  </p:stCondLst>
                                  <p:childTnLst>
                                    <p:set>
                                      <p:cBhvr>
                                        <p:cTn id="55" dur="1" fill="hold">
                                          <p:stCondLst>
                                            <p:cond delay="0"/>
                                          </p:stCondLst>
                                        </p:cTn>
                                        <p:tgtEl>
                                          <p:spTgt spid="11"/>
                                        </p:tgtEl>
                                        <p:attrNameLst>
                                          <p:attrName>style.visibility</p:attrName>
                                        </p:attrNameLst>
                                      </p:cBhvr>
                                      <p:to>
                                        <p:strVal val="visible"/>
                                      </p:to>
                                    </p:set>
                                    <p:animEffect transition="in" filter="barn(outHorizontal)">
                                      <p:cBhvr>
                                        <p:cTn id="56" dur="2390"/>
                                        <p:tgtEl>
                                          <p:spTgt spid="11"/>
                                        </p:tgtEl>
                                      </p:cBhvr>
                                    </p:animEffect>
                                  </p:childTnLst>
                                </p:cTn>
                              </p:par>
                              <p:par>
                                <p:cTn id="57" presetID="8" presetClass="emph" presetSubtype="0" fill="hold" grpId="2" nodeType="withEffect">
                                  <p:stCondLst>
                                    <p:cond delay="0"/>
                                  </p:stCondLst>
                                  <p:childTnLst>
                                    <p:animRot by="-21600000">
                                      <p:cBhvr>
                                        <p:cTn id="58" dur="2390" fill="hold"/>
                                        <p:tgtEl>
                                          <p:spTgt spid="11"/>
                                        </p:tgtEl>
                                        <p:attrNameLst>
                                          <p:attrName>r</p:attrName>
                                        </p:attrNameLst>
                                      </p:cBhvr>
                                    </p:animRot>
                                  </p:childTnLst>
                                </p:cTn>
                              </p:par>
                              <p:par>
                                <p:cTn id="59" presetID="2" presetClass="entr" presetSubtype="12" fill="hold" grpId="0" nodeType="withEffect">
                                  <p:stCondLst>
                                    <p:cond delay="0"/>
                                  </p:stCondLst>
                                  <p:childTnLst>
                                    <p:set>
                                      <p:cBhvr>
                                        <p:cTn id="60" dur="1" fill="hold">
                                          <p:stCondLst>
                                            <p:cond delay="0"/>
                                          </p:stCondLst>
                                        </p:cTn>
                                        <p:tgtEl>
                                          <p:spTgt spid="12"/>
                                        </p:tgtEl>
                                        <p:attrNameLst>
                                          <p:attrName>style.visibility</p:attrName>
                                        </p:attrNameLst>
                                      </p:cBhvr>
                                      <p:to>
                                        <p:strVal val="visible"/>
                                      </p:to>
                                    </p:set>
                                    <p:anim calcmode="lin" valueType="num">
                                      <p:cBhvr additive="base">
                                        <p:cTn id="61" dur="2390" fill="hold"/>
                                        <p:tgtEl>
                                          <p:spTgt spid="12"/>
                                        </p:tgtEl>
                                        <p:attrNameLst>
                                          <p:attrName>ppt_x</p:attrName>
                                        </p:attrNameLst>
                                      </p:cBhvr>
                                      <p:tavLst>
                                        <p:tav tm="0">
                                          <p:val>
                                            <p:strVal val="0-#ppt_w/2"/>
                                          </p:val>
                                        </p:tav>
                                        <p:tav tm="100000">
                                          <p:val>
                                            <p:strVal val="#ppt_x"/>
                                          </p:val>
                                        </p:tav>
                                      </p:tavLst>
                                    </p:anim>
                                    <p:anim calcmode="lin" valueType="num">
                                      <p:cBhvr additive="base">
                                        <p:cTn id="62" dur="2390" fill="hold"/>
                                        <p:tgtEl>
                                          <p:spTgt spid="12"/>
                                        </p:tgtEl>
                                        <p:attrNameLst>
                                          <p:attrName>ppt_y</p:attrName>
                                        </p:attrNameLst>
                                      </p:cBhvr>
                                      <p:tavLst>
                                        <p:tav tm="0">
                                          <p:val>
                                            <p:strVal val="1+#ppt_h/2"/>
                                          </p:val>
                                        </p:tav>
                                        <p:tav tm="100000">
                                          <p:val>
                                            <p:strVal val="#ppt_y"/>
                                          </p:val>
                                        </p:tav>
                                      </p:tavLst>
                                    </p:anim>
                                  </p:childTnLst>
                                </p:cTn>
                              </p:par>
                              <p:par>
                                <p:cTn id="63" presetID="16" presetClass="entr" presetSubtype="42" fill="hold" grpId="1" nodeType="with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barn(outHorizontal)">
                                      <p:cBhvr>
                                        <p:cTn id="65" dur="2390"/>
                                        <p:tgtEl>
                                          <p:spTgt spid="12"/>
                                        </p:tgtEl>
                                      </p:cBhvr>
                                    </p:animEffect>
                                  </p:childTnLst>
                                </p:cTn>
                              </p:par>
                              <p:par>
                                <p:cTn id="66" presetID="8" presetClass="emph" presetSubtype="0" fill="hold" grpId="2" nodeType="withEffect">
                                  <p:stCondLst>
                                    <p:cond delay="0"/>
                                  </p:stCondLst>
                                  <p:childTnLst>
                                    <p:animRot by="-21600000">
                                      <p:cBhvr>
                                        <p:cTn id="67" dur="2390" fill="hold"/>
                                        <p:tgtEl>
                                          <p:spTgt spid="12"/>
                                        </p:tgtEl>
                                        <p:attrNameLst>
                                          <p:attrName>r</p:attrName>
                                        </p:attrNameLst>
                                      </p:cBhvr>
                                    </p:animRot>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2390" fill="hold"/>
                                        <p:tgtEl>
                                          <p:spTgt spid="13"/>
                                        </p:tgtEl>
                                        <p:attrNameLst>
                                          <p:attrName>ppt_x</p:attrName>
                                        </p:attrNameLst>
                                      </p:cBhvr>
                                      <p:tavLst>
                                        <p:tav tm="0">
                                          <p:val>
                                            <p:strVal val="0-#ppt_w/2"/>
                                          </p:val>
                                        </p:tav>
                                        <p:tav tm="100000">
                                          <p:val>
                                            <p:strVal val="#ppt_x"/>
                                          </p:val>
                                        </p:tav>
                                      </p:tavLst>
                                    </p:anim>
                                    <p:anim calcmode="lin" valueType="num">
                                      <p:cBhvr additive="base">
                                        <p:cTn id="71" dur="2390" fill="hold"/>
                                        <p:tgtEl>
                                          <p:spTgt spid="13"/>
                                        </p:tgtEl>
                                        <p:attrNameLst>
                                          <p:attrName>ppt_y</p:attrName>
                                        </p:attrNameLst>
                                      </p:cBhvr>
                                      <p:tavLst>
                                        <p:tav tm="0">
                                          <p:val>
                                            <p:strVal val="1+#ppt_h/2"/>
                                          </p:val>
                                        </p:tav>
                                        <p:tav tm="100000">
                                          <p:val>
                                            <p:strVal val="#ppt_y"/>
                                          </p:val>
                                        </p:tav>
                                      </p:tavLst>
                                    </p:anim>
                                  </p:childTnLst>
                                </p:cTn>
                              </p:par>
                              <p:par>
                                <p:cTn id="72" presetID="16" presetClass="entr" presetSubtype="42" fill="hold" grpId="1" nodeType="withEffect">
                                  <p:stCondLst>
                                    <p:cond delay="0"/>
                                  </p:stCondLst>
                                  <p:childTnLst>
                                    <p:set>
                                      <p:cBhvr>
                                        <p:cTn id="73" dur="1" fill="hold">
                                          <p:stCondLst>
                                            <p:cond delay="0"/>
                                          </p:stCondLst>
                                        </p:cTn>
                                        <p:tgtEl>
                                          <p:spTgt spid="13"/>
                                        </p:tgtEl>
                                        <p:attrNameLst>
                                          <p:attrName>style.visibility</p:attrName>
                                        </p:attrNameLst>
                                      </p:cBhvr>
                                      <p:to>
                                        <p:strVal val="visible"/>
                                      </p:to>
                                    </p:set>
                                    <p:animEffect transition="in" filter="barn(outHorizontal)">
                                      <p:cBhvr>
                                        <p:cTn id="74" dur="2390"/>
                                        <p:tgtEl>
                                          <p:spTgt spid="13"/>
                                        </p:tgtEl>
                                      </p:cBhvr>
                                    </p:animEffect>
                                  </p:childTnLst>
                                </p:cTn>
                              </p:par>
                              <p:par>
                                <p:cTn id="75" presetID="8" presetClass="emph" presetSubtype="0" fill="hold" grpId="2" nodeType="withEffect">
                                  <p:stCondLst>
                                    <p:cond delay="0"/>
                                  </p:stCondLst>
                                  <p:childTnLst>
                                    <p:animRot by="-21600000">
                                      <p:cBhvr>
                                        <p:cTn id="76" dur="2390" fill="hold"/>
                                        <p:tgtEl>
                                          <p:spTgt spid="13"/>
                                        </p:tgtEl>
                                        <p:attrNameLst>
                                          <p:attrName>r</p:attrName>
                                        </p:attrNameLst>
                                      </p:cBhvr>
                                    </p:animRot>
                                  </p:childTnLst>
                                </p:cTn>
                              </p:par>
                              <p:par>
                                <p:cTn id="77" presetID="2" presetClass="entr" presetSubtype="1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390" fill="hold"/>
                                        <p:tgtEl>
                                          <p:spTgt spid="14"/>
                                        </p:tgtEl>
                                        <p:attrNameLst>
                                          <p:attrName>ppt_x</p:attrName>
                                        </p:attrNameLst>
                                      </p:cBhvr>
                                      <p:tavLst>
                                        <p:tav tm="0">
                                          <p:val>
                                            <p:strVal val="0-#ppt_w/2"/>
                                          </p:val>
                                        </p:tav>
                                        <p:tav tm="100000">
                                          <p:val>
                                            <p:strVal val="#ppt_x"/>
                                          </p:val>
                                        </p:tav>
                                      </p:tavLst>
                                    </p:anim>
                                    <p:anim calcmode="lin" valueType="num">
                                      <p:cBhvr additive="base">
                                        <p:cTn id="80" dur="2390" fill="hold"/>
                                        <p:tgtEl>
                                          <p:spTgt spid="14"/>
                                        </p:tgtEl>
                                        <p:attrNameLst>
                                          <p:attrName>ppt_y</p:attrName>
                                        </p:attrNameLst>
                                      </p:cBhvr>
                                      <p:tavLst>
                                        <p:tav tm="0">
                                          <p:val>
                                            <p:strVal val="1+#ppt_h/2"/>
                                          </p:val>
                                        </p:tav>
                                        <p:tav tm="100000">
                                          <p:val>
                                            <p:strVal val="#ppt_y"/>
                                          </p:val>
                                        </p:tav>
                                      </p:tavLst>
                                    </p:anim>
                                  </p:childTnLst>
                                </p:cTn>
                              </p:par>
                              <p:par>
                                <p:cTn id="81" presetID="16" presetClass="entr" presetSubtype="42"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Effect transition="in" filter="barn(outHorizontal)">
                                      <p:cBhvr>
                                        <p:cTn id="83" dur="2390"/>
                                        <p:tgtEl>
                                          <p:spTgt spid="14"/>
                                        </p:tgtEl>
                                      </p:cBhvr>
                                    </p:animEffect>
                                  </p:childTnLst>
                                </p:cTn>
                              </p:par>
                              <p:par>
                                <p:cTn id="84" presetID="8" presetClass="emph" presetSubtype="0" fill="hold" grpId="2" nodeType="withEffect">
                                  <p:stCondLst>
                                    <p:cond delay="0"/>
                                  </p:stCondLst>
                                  <p:childTnLst>
                                    <p:animRot by="-21600000">
                                      <p:cBhvr>
                                        <p:cTn id="85" dur="2390" fill="hold"/>
                                        <p:tgtEl>
                                          <p:spTgt spid="14"/>
                                        </p:tgtEl>
                                        <p:attrNameLst>
                                          <p:attrName>r</p:attrName>
                                        </p:attrNameLst>
                                      </p:cBhvr>
                                    </p:animRot>
                                  </p:childTnLst>
                                </p:cTn>
                              </p:par>
                              <p:par>
                                <p:cTn id="86" presetID="2" presetClass="entr" presetSubtype="3" fill="hold" grpId="0" nodeType="withEffect">
                                  <p:stCondLst>
                                    <p:cond delay="0"/>
                                  </p:stCondLst>
                                  <p:childTnLst>
                                    <p:set>
                                      <p:cBhvr>
                                        <p:cTn id="87" dur="1" fill="hold">
                                          <p:stCondLst>
                                            <p:cond delay="0"/>
                                          </p:stCondLst>
                                        </p:cTn>
                                        <p:tgtEl>
                                          <p:spTgt spid="24"/>
                                        </p:tgtEl>
                                        <p:attrNameLst>
                                          <p:attrName>style.visibility</p:attrName>
                                        </p:attrNameLst>
                                      </p:cBhvr>
                                      <p:to>
                                        <p:strVal val="visible"/>
                                      </p:to>
                                    </p:set>
                                    <p:anim calcmode="lin" valueType="num">
                                      <p:cBhvr additive="base">
                                        <p:cTn id="88" dur="2390" fill="hold"/>
                                        <p:tgtEl>
                                          <p:spTgt spid="24"/>
                                        </p:tgtEl>
                                        <p:attrNameLst>
                                          <p:attrName>ppt_x</p:attrName>
                                        </p:attrNameLst>
                                      </p:cBhvr>
                                      <p:tavLst>
                                        <p:tav tm="0">
                                          <p:val>
                                            <p:strVal val="1+#ppt_w/2"/>
                                          </p:val>
                                        </p:tav>
                                        <p:tav tm="100000">
                                          <p:val>
                                            <p:strVal val="#ppt_x"/>
                                          </p:val>
                                        </p:tav>
                                      </p:tavLst>
                                    </p:anim>
                                    <p:anim calcmode="lin" valueType="num">
                                      <p:cBhvr additive="base">
                                        <p:cTn id="89" dur="2390" fill="hold"/>
                                        <p:tgtEl>
                                          <p:spTgt spid="24"/>
                                        </p:tgtEl>
                                        <p:attrNameLst>
                                          <p:attrName>ppt_y</p:attrName>
                                        </p:attrNameLst>
                                      </p:cBhvr>
                                      <p:tavLst>
                                        <p:tav tm="0">
                                          <p:val>
                                            <p:strVal val="0-#ppt_h/2"/>
                                          </p:val>
                                        </p:tav>
                                        <p:tav tm="100000">
                                          <p:val>
                                            <p:strVal val="#ppt_y"/>
                                          </p:val>
                                        </p:tav>
                                      </p:tavLst>
                                    </p:anim>
                                  </p:childTnLst>
                                </p:cTn>
                              </p:par>
                              <p:par>
                                <p:cTn id="90" presetID="16" presetClass="entr" presetSubtype="42" fill="hold" grpId="1" nodeType="withEffect">
                                  <p:stCondLst>
                                    <p:cond delay="0"/>
                                  </p:stCondLst>
                                  <p:childTnLst>
                                    <p:set>
                                      <p:cBhvr>
                                        <p:cTn id="91" dur="1" fill="hold">
                                          <p:stCondLst>
                                            <p:cond delay="0"/>
                                          </p:stCondLst>
                                        </p:cTn>
                                        <p:tgtEl>
                                          <p:spTgt spid="24"/>
                                        </p:tgtEl>
                                        <p:attrNameLst>
                                          <p:attrName>style.visibility</p:attrName>
                                        </p:attrNameLst>
                                      </p:cBhvr>
                                      <p:to>
                                        <p:strVal val="visible"/>
                                      </p:to>
                                    </p:set>
                                    <p:animEffect transition="in" filter="barn(outHorizontal)">
                                      <p:cBhvr>
                                        <p:cTn id="92" dur="2390"/>
                                        <p:tgtEl>
                                          <p:spTgt spid="24"/>
                                        </p:tgtEl>
                                      </p:cBhvr>
                                    </p:animEffect>
                                  </p:childTnLst>
                                </p:cTn>
                              </p:par>
                              <p:par>
                                <p:cTn id="93" presetID="8" presetClass="emph" presetSubtype="0" fill="hold" grpId="2" nodeType="withEffect">
                                  <p:stCondLst>
                                    <p:cond delay="0"/>
                                  </p:stCondLst>
                                  <p:childTnLst>
                                    <p:animRot by="-21600000">
                                      <p:cBhvr>
                                        <p:cTn id="94" dur="2390" fill="hold"/>
                                        <p:tgtEl>
                                          <p:spTgt spid="24"/>
                                        </p:tgtEl>
                                        <p:attrNameLst>
                                          <p:attrName>r</p:attrName>
                                        </p:attrNameLst>
                                      </p:cBhvr>
                                    </p:animRot>
                                  </p:childTnLst>
                                </p:cTn>
                              </p:par>
                              <p:par>
                                <p:cTn id="95" presetID="2" presetClass="entr" presetSubtype="3" fill="hold" grpId="0" nodeType="withEffect">
                                  <p:stCondLst>
                                    <p:cond delay="0"/>
                                  </p:stCondLst>
                                  <p:childTnLst>
                                    <p:set>
                                      <p:cBhvr>
                                        <p:cTn id="96" dur="1" fill="hold">
                                          <p:stCondLst>
                                            <p:cond delay="0"/>
                                          </p:stCondLst>
                                        </p:cTn>
                                        <p:tgtEl>
                                          <p:spTgt spid="25"/>
                                        </p:tgtEl>
                                        <p:attrNameLst>
                                          <p:attrName>style.visibility</p:attrName>
                                        </p:attrNameLst>
                                      </p:cBhvr>
                                      <p:to>
                                        <p:strVal val="visible"/>
                                      </p:to>
                                    </p:set>
                                    <p:anim calcmode="lin" valueType="num">
                                      <p:cBhvr additive="base">
                                        <p:cTn id="97" dur="2390" fill="hold"/>
                                        <p:tgtEl>
                                          <p:spTgt spid="25"/>
                                        </p:tgtEl>
                                        <p:attrNameLst>
                                          <p:attrName>ppt_x</p:attrName>
                                        </p:attrNameLst>
                                      </p:cBhvr>
                                      <p:tavLst>
                                        <p:tav tm="0">
                                          <p:val>
                                            <p:strVal val="1+#ppt_w/2"/>
                                          </p:val>
                                        </p:tav>
                                        <p:tav tm="100000">
                                          <p:val>
                                            <p:strVal val="#ppt_x"/>
                                          </p:val>
                                        </p:tav>
                                      </p:tavLst>
                                    </p:anim>
                                    <p:anim calcmode="lin" valueType="num">
                                      <p:cBhvr additive="base">
                                        <p:cTn id="98" dur="2390" fill="hold"/>
                                        <p:tgtEl>
                                          <p:spTgt spid="25"/>
                                        </p:tgtEl>
                                        <p:attrNameLst>
                                          <p:attrName>ppt_y</p:attrName>
                                        </p:attrNameLst>
                                      </p:cBhvr>
                                      <p:tavLst>
                                        <p:tav tm="0">
                                          <p:val>
                                            <p:strVal val="0-#ppt_h/2"/>
                                          </p:val>
                                        </p:tav>
                                        <p:tav tm="100000">
                                          <p:val>
                                            <p:strVal val="#ppt_y"/>
                                          </p:val>
                                        </p:tav>
                                      </p:tavLst>
                                    </p:anim>
                                  </p:childTnLst>
                                </p:cTn>
                              </p:par>
                              <p:par>
                                <p:cTn id="99" presetID="16" presetClass="entr" presetSubtype="42" fill="hold" grpId="1" nodeType="withEffect">
                                  <p:stCondLst>
                                    <p:cond delay="0"/>
                                  </p:stCondLst>
                                  <p:childTnLst>
                                    <p:set>
                                      <p:cBhvr>
                                        <p:cTn id="100" dur="1" fill="hold">
                                          <p:stCondLst>
                                            <p:cond delay="0"/>
                                          </p:stCondLst>
                                        </p:cTn>
                                        <p:tgtEl>
                                          <p:spTgt spid="25"/>
                                        </p:tgtEl>
                                        <p:attrNameLst>
                                          <p:attrName>style.visibility</p:attrName>
                                        </p:attrNameLst>
                                      </p:cBhvr>
                                      <p:to>
                                        <p:strVal val="visible"/>
                                      </p:to>
                                    </p:set>
                                    <p:animEffect transition="in" filter="barn(outHorizontal)">
                                      <p:cBhvr>
                                        <p:cTn id="101" dur="2390"/>
                                        <p:tgtEl>
                                          <p:spTgt spid="25"/>
                                        </p:tgtEl>
                                      </p:cBhvr>
                                    </p:animEffect>
                                  </p:childTnLst>
                                </p:cTn>
                              </p:par>
                              <p:par>
                                <p:cTn id="102" presetID="8" presetClass="emph" presetSubtype="0" fill="hold" grpId="2" nodeType="withEffect">
                                  <p:stCondLst>
                                    <p:cond delay="0"/>
                                  </p:stCondLst>
                                  <p:childTnLst>
                                    <p:animRot by="-21600000">
                                      <p:cBhvr>
                                        <p:cTn id="103" dur="2390" fill="hold"/>
                                        <p:tgtEl>
                                          <p:spTgt spid="25"/>
                                        </p:tgtEl>
                                        <p:attrNameLst>
                                          <p:attrName>r</p:attrName>
                                        </p:attrNameLst>
                                      </p:cBhvr>
                                    </p:animRot>
                                  </p:childTnLst>
                                </p:cTn>
                              </p:par>
                              <p:par>
                                <p:cTn id="104" presetID="2" presetClass="entr" presetSubtype="3" fill="hold" grpId="0" nodeType="withEffect">
                                  <p:stCondLst>
                                    <p:cond delay="0"/>
                                  </p:stCondLst>
                                  <p:childTnLst>
                                    <p:set>
                                      <p:cBhvr>
                                        <p:cTn id="105" dur="1" fill="hold">
                                          <p:stCondLst>
                                            <p:cond delay="0"/>
                                          </p:stCondLst>
                                        </p:cTn>
                                        <p:tgtEl>
                                          <p:spTgt spid="26"/>
                                        </p:tgtEl>
                                        <p:attrNameLst>
                                          <p:attrName>style.visibility</p:attrName>
                                        </p:attrNameLst>
                                      </p:cBhvr>
                                      <p:to>
                                        <p:strVal val="visible"/>
                                      </p:to>
                                    </p:set>
                                    <p:anim calcmode="lin" valueType="num">
                                      <p:cBhvr additive="base">
                                        <p:cTn id="106" dur="2390" fill="hold"/>
                                        <p:tgtEl>
                                          <p:spTgt spid="26"/>
                                        </p:tgtEl>
                                        <p:attrNameLst>
                                          <p:attrName>ppt_x</p:attrName>
                                        </p:attrNameLst>
                                      </p:cBhvr>
                                      <p:tavLst>
                                        <p:tav tm="0">
                                          <p:val>
                                            <p:strVal val="1+#ppt_w/2"/>
                                          </p:val>
                                        </p:tav>
                                        <p:tav tm="100000">
                                          <p:val>
                                            <p:strVal val="#ppt_x"/>
                                          </p:val>
                                        </p:tav>
                                      </p:tavLst>
                                    </p:anim>
                                    <p:anim calcmode="lin" valueType="num">
                                      <p:cBhvr additive="base">
                                        <p:cTn id="107" dur="2390" fill="hold"/>
                                        <p:tgtEl>
                                          <p:spTgt spid="26"/>
                                        </p:tgtEl>
                                        <p:attrNameLst>
                                          <p:attrName>ppt_y</p:attrName>
                                        </p:attrNameLst>
                                      </p:cBhvr>
                                      <p:tavLst>
                                        <p:tav tm="0">
                                          <p:val>
                                            <p:strVal val="0-#ppt_h/2"/>
                                          </p:val>
                                        </p:tav>
                                        <p:tav tm="100000">
                                          <p:val>
                                            <p:strVal val="#ppt_y"/>
                                          </p:val>
                                        </p:tav>
                                      </p:tavLst>
                                    </p:anim>
                                  </p:childTnLst>
                                </p:cTn>
                              </p:par>
                              <p:par>
                                <p:cTn id="108" presetID="16" presetClass="entr" presetSubtype="42" fill="hold" grpId="1" nodeType="with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barn(outHorizontal)">
                                      <p:cBhvr>
                                        <p:cTn id="110" dur="2390"/>
                                        <p:tgtEl>
                                          <p:spTgt spid="26"/>
                                        </p:tgtEl>
                                      </p:cBhvr>
                                    </p:animEffect>
                                  </p:childTnLst>
                                </p:cTn>
                              </p:par>
                              <p:par>
                                <p:cTn id="111" presetID="8" presetClass="emph" presetSubtype="0" fill="hold" grpId="2" nodeType="withEffect">
                                  <p:stCondLst>
                                    <p:cond delay="0"/>
                                  </p:stCondLst>
                                  <p:childTnLst>
                                    <p:animRot by="-21600000">
                                      <p:cBhvr>
                                        <p:cTn id="112" dur="2390" fill="hold"/>
                                        <p:tgtEl>
                                          <p:spTgt spid="26"/>
                                        </p:tgtEl>
                                        <p:attrNameLst>
                                          <p:attrName>r</p:attrName>
                                        </p:attrNameLst>
                                      </p:cBhvr>
                                    </p:animRot>
                                  </p:childTnLst>
                                </p:cTn>
                              </p:par>
                              <p:par>
                                <p:cTn id="113" presetID="2" presetClass="entr" presetSubtype="3" fill="hold" grpId="0" nodeType="withEffect">
                                  <p:stCondLst>
                                    <p:cond delay="0"/>
                                  </p:stCondLst>
                                  <p:childTnLst>
                                    <p:set>
                                      <p:cBhvr>
                                        <p:cTn id="114" dur="1" fill="hold">
                                          <p:stCondLst>
                                            <p:cond delay="0"/>
                                          </p:stCondLst>
                                        </p:cTn>
                                        <p:tgtEl>
                                          <p:spTgt spid="27"/>
                                        </p:tgtEl>
                                        <p:attrNameLst>
                                          <p:attrName>style.visibility</p:attrName>
                                        </p:attrNameLst>
                                      </p:cBhvr>
                                      <p:to>
                                        <p:strVal val="visible"/>
                                      </p:to>
                                    </p:set>
                                    <p:anim calcmode="lin" valueType="num">
                                      <p:cBhvr additive="base">
                                        <p:cTn id="115" dur="2390" fill="hold"/>
                                        <p:tgtEl>
                                          <p:spTgt spid="27"/>
                                        </p:tgtEl>
                                        <p:attrNameLst>
                                          <p:attrName>ppt_x</p:attrName>
                                        </p:attrNameLst>
                                      </p:cBhvr>
                                      <p:tavLst>
                                        <p:tav tm="0">
                                          <p:val>
                                            <p:strVal val="1+#ppt_w/2"/>
                                          </p:val>
                                        </p:tav>
                                        <p:tav tm="100000">
                                          <p:val>
                                            <p:strVal val="#ppt_x"/>
                                          </p:val>
                                        </p:tav>
                                      </p:tavLst>
                                    </p:anim>
                                    <p:anim calcmode="lin" valueType="num">
                                      <p:cBhvr additive="base">
                                        <p:cTn id="116" dur="2390" fill="hold"/>
                                        <p:tgtEl>
                                          <p:spTgt spid="27"/>
                                        </p:tgtEl>
                                        <p:attrNameLst>
                                          <p:attrName>ppt_y</p:attrName>
                                        </p:attrNameLst>
                                      </p:cBhvr>
                                      <p:tavLst>
                                        <p:tav tm="0">
                                          <p:val>
                                            <p:strVal val="0-#ppt_h/2"/>
                                          </p:val>
                                        </p:tav>
                                        <p:tav tm="100000">
                                          <p:val>
                                            <p:strVal val="#ppt_y"/>
                                          </p:val>
                                        </p:tav>
                                      </p:tavLst>
                                    </p:anim>
                                  </p:childTnLst>
                                </p:cTn>
                              </p:par>
                              <p:par>
                                <p:cTn id="117" presetID="16" presetClass="entr" presetSubtype="42" fill="hold" grpId="1" nodeType="withEffect">
                                  <p:stCondLst>
                                    <p:cond delay="0"/>
                                  </p:stCondLst>
                                  <p:childTnLst>
                                    <p:set>
                                      <p:cBhvr>
                                        <p:cTn id="118" dur="1" fill="hold">
                                          <p:stCondLst>
                                            <p:cond delay="0"/>
                                          </p:stCondLst>
                                        </p:cTn>
                                        <p:tgtEl>
                                          <p:spTgt spid="27"/>
                                        </p:tgtEl>
                                        <p:attrNameLst>
                                          <p:attrName>style.visibility</p:attrName>
                                        </p:attrNameLst>
                                      </p:cBhvr>
                                      <p:to>
                                        <p:strVal val="visible"/>
                                      </p:to>
                                    </p:set>
                                    <p:animEffect transition="in" filter="barn(outHorizontal)">
                                      <p:cBhvr>
                                        <p:cTn id="119" dur="2390"/>
                                        <p:tgtEl>
                                          <p:spTgt spid="27"/>
                                        </p:tgtEl>
                                      </p:cBhvr>
                                    </p:animEffect>
                                  </p:childTnLst>
                                </p:cTn>
                              </p:par>
                              <p:par>
                                <p:cTn id="120" presetID="8" presetClass="emph" presetSubtype="0" fill="hold" grpId="2" nodeType="withEffect">
                                  <p:stCondLst>
                                    <p:cond delay="0"/>
                                  </p:stCondLst>
                                  <p:childTnLst>
                                    <p:animRot by="-21600000">
                                      <p:cBhvr>
                                        <p:cTn id="121" dur="2390" fill="hold"/>
                                        <p:tgtEl>
                                          <p:spTgt spid="27"/>
                                        </p:tgtEl>
                                        <p:attrNameLst>
                                          <p:attrName>r</p:attrName>
                                        </p:attrNameLst>
                                      </p:cBhvr>
                                    </p:animRot>
                                  </p:childTnLst>
                                </p:cTn>
                              </p:par>
                              <p:par>
                                <p:cTn id="122" presetID="2" presetClass="entr" presetSubtype="3" fill="hold" grpId="0" nodeType="withEffect">
                                  <p:stCondLst>
                                    <p:cond delay="0"/>
                                  </p:stCondLst>
                                  <p:childTnLst>
                                    <p:set>
                                      <p:cBhvr>
                                        <p:cTn id="123" dur="1" fill="hold">
                                          <p:stCondLst>
                                            <p:cond delay="0"/>
                                          </p:stCondLst>
                                        </p:cTn>
                                        <p:tgtEl>
                                          <p:spTgt spid="28"/>
                                        </p:tgtEl>
                                        <p:attrNameLst>
                                          <p:attrName>style.visibility</p:attrName>
                                        </p:attrNameLst>
                                      </p:cBhvr>
                                      <p:to>
                                        <p:strVal val="visible"/>
                                      </p:to>
                                    </p:set>
                                    <p:anim calcmode="lin" valueType="num">
                                      <p:cBhvr additive="base">
                                        <p:cTn id="124" dur="2390" fill="hold"/>
                                        <p:tgtEl>
                                          <p:spTgt spid="28"/>
                                        </p:tgtEl>
                                        <p:attrNameLst>
                                          <p:attrName>ppt_x</p:attrName>
                                        </p:attrNameLst>
                                      </p:cBhvr>
                                      <p:tavLst>
                                        <p:tav tm="0">
                                          <p:val>
                                            <p:strVal val="1+#ppt_w/2"/>
                                          </p:val>
                                        </p:tav>
                                        <p:tav tm="100000">
                                          <p:val>
                                            <p:strVal val="#ppt_x"/>
                                          </p:val>
                                        </p:tav>
                                      </p:tavLst>
                                    </p:anim>
                                    <p:anim calcmode="lin" valueType="num">
                                      <p:cBhvr additive="base">
                                        <p:cTn id="125" dur="2390" fill="hold"/>
                                        <p:tgtEl>
                                          <p:spTgt spid="28"/>
                                        </p:tgtEl>
                                        <p:attrNameLst>
                                          <p:attrName>ppt_y</p:attrName>
                                        </p:attrNameLst>
                                      </p:cBhvr>
                                      <p:tavLst>
                                        <p:tav tm="0">
                                          <p:val>
                                            <p:strVal val="0-#ppt_h/2"/>
                                          </p:val>
                                        </p:tav>
                                        <p:tav tm="100000">
                                          <p:val>
                                            <p:strVal val="#ppt_y"/>
                                          </p:val>
                                        </p:tav>
                                      </p:tavLst>
                                    </p:anim>
                                  </p:childTnLst>
                                </p:cTn>
                              </p:par>
                              <p:par>
                                <p:cTn id="126" presetID="16" presetClass="entr" presetSubtype="42" fill="hold" grpId="1" nodeType="withEffect">
                                  <p:stCondLst>
                                    <p:cond delay="0"/>
                                  </p:stCondLst>
                                  <p:childTnLst>
                                    <p:set>
                                      <p:cBhvr>
                                        <p:cTn id="127" dur="1" fill="hold">
                                          <p:stCondLst>
                                            <p:cond delay="0"/>
                                          </p:stCondLst>
                                        </p:cTn>
                                        <p:tgtEl>
                                          <p:spTgt spid="28"/>
                                        </p:tgtEl>
                                        <p:attrNameLst>
                                          <p:attrName>style.visibility</p:attrName>
                                        </p:attrNameLst>
                                      </p:cBhvr>
                                      <p:to>
                                        <p:strVal val="visible"/>
                                      </p:to>
                                    </p:set>
                                    <p:animEffect transition="in" filter="barn(outHorizontal)">
                                      <p:cBhvr>
                                        <p:cTn id="128" dur="2390"/>
                                        <p:tgtEl>
                                          <p:spTgt spid="28"/>
                                        </p:tgtEl>
                                      </p:cBhvr>
                                    </p:animEffect>
                                  </p:childTnLst>
                                </p:cTn>
                              </p:par>
                              <p:par>
                                <p:cTn id="129" presetID="8" presetClass="emph" presetSubtype="0" fill="hold" grpId="2" nodeType="withEffect">
                                  <p:stCondLst>
                                    <p:cond delay="0"/>
                                  </p:stCondLst>
                                  <p:childTnLst>
                                    <p:animRot by="-21600000">
                                      <p:cBhvr>
                                        <p:cTn id="130" dur="2390" fill="hold"/>
                                        <p:tgtEl>
                                          <p:spTgt spid="28"/>
                                        </p:tgtEl>
                                        <p:attrNameLst>
                                          <p:attrName>r</p:attrName>
                                        </p:attrNameLst>
                                      </p:cBhvr>
                                    </p:animRot>
                                  </p:childTnLst>
                                </p:cTn>
                              </p:par>
                              <p:par>
                                <p:cTn id="131" presetID="2" presetClass="entr" presetSubtype="9" fill="hold" grpId="0" nodeType="withEffect">
                                  <p:stCondLst>
                                    <p:cond delay="0"/>
                                  </p:stCondLst>
                                  <p:childTnLst>
                                    <p:set>
                                      <p:cBhvr>
                                        <p:cTn id="132" dur="1" fill="hold">
                                          <p:stCondLst>
                                            <p:cond delay="0"/>
                                          </p:stCondLst>
                                        </p:cTn>
                                        <p:tgtEl>
                                          <p:spTgt spid="17"/>
                                        </p:tgtEl>
                                        <p:attrNameLst>
                                          <p:attrName>style.visibility</p:attrName>
                                        </p:attrNameLst>
                                      </p:cBhvr>
                                      <p:to>
                                        <p:strVal val="visible"/>
                                      </p:to>
                                    </p:set>
                                    <p:anim calcmode="lin" valueType="num">
                                      <p:cBhvr additive="base">
                                        <p:cTn id="133" dur="2390" fill="hold"/>
                                        <p:tgtEl>
                                          <p:spTgt spid="17"/>
                                        </p:tgtEl>
                                        <p:attrNameLst>
                                          <p:attrName>ppt_x</p:attrName>
                                        </p:attrNameLst>
                                      </p:cBhvr>
                                      <p:tavLst>
                                        <p:tav tm="0">
                                          <p:val>
                                            <p:strVal val="0-#ppt_w/2"/>
                                          </p:val>
                                        </p:tav>
                                        <p:tav tm="100000">
                                          <p:val>
                                            <p:strVal val="#ppt_x"/>
                                          </p:val>
                                        </p:tav>
                                      </p:tavLst>
                                    </p:anim>
                                    <p:anim calcmode="lin" valueType="num">
                                      <p:cBhvr additive="base">
                                        <p:cTn id="134" dur="2390" fill="hold"/>
                                        <p:tgtEl>
                                          <p:spTgt spid="17"/>
                                        </p:tgtEl>
                                        <p:attrNameLst>
                                          <p:attrName>ppt_y</p:attrName>
                                        </p:attrNameLst>
                                      </p:cBhvr>
                                      <p:tavLst>
                                        <p:tav tm="0">
                                          <p:val>
                                            <p:strVal val="0-#ppt_h/2"/>
                                          </p:val>
                                        </p:tav>
                                        <p:tav tm="100000">
                                          <p:val>
                                            <p:strVal val="#ppt_y"/>
                                          </p:val>
                                        </p:tav>
                                      </p:tavLst>
                                    </p:anim>
                                  </p:childTnLst>
                                </p:cTn>
                              </p:par>
                              <p:par>
                                <p:cTn id="135" presetID="16" presetClass="entr" presetSubtype="42" fill="hold" grpId="1" nodeType="withEffect">
                                  <p:stCondLst>
                                    <p:cond delay="0"/>
                                  </p:stCondLst>
                                  <p:childTnLst>
                                    <p:set>
                                      <p:cBhvr>
                                        <p:cTn id="136" dur="1" fill="hold">
                                          <p:stCondLst>
                                            <p:cond delay="0"/>
                                          </p:stCondLst>
                                        </p:cTn>
                                        <p:tgtEl>
                                          <p:spTgt spid="17"/>
                                        </p:tgtEl>
                                        <p:attrNameLst>
                                          <p:attrName>style.visibility</p:attrName>
                                        </p:attrNameLst>
                                      </p:cBhvr>
                                      <p:to>
                                        <p:strVal val="visible"/>
                                      </p:to>
                                    </p:set>
                                    <p:animEffect transition="in" filter="barn(outHorizontal)">
                                      <p:cBhvr>
                                        <p:cTn id="137" dur="2390"/>
                                        <p:tgtEl>
                                          <p:spTgt spid="17"/>
                                        </p:tgtEl>
                                      </p:cBhvr>
                                    </p:animEffect>
                                  </p:childTnLst>
                                </p:cTn>
                              </p:par>
                              <p:par>
                                <p:cTn id="138" presetID="8" presetClass="emph" presetSubtype="0" fill="hold" grpId="2" nodeType="withEffect">
                                  <p:stCondLst>
                                    <p:cond delay="0"/>
                                  </p:stCondLst>
                                  <p:childTnLst>
                                    <p:animRot by="21600000">
                                      <p:cBhvr>
                                        <p:cTn id="139" dur="2390" fill="hold"/>
                                        <p:tgtEl>
                                          <p:spTgt spid="17"/>
                                        </p:tgtEl>
                                        <p:attrNameLst>
                                          <p:attrName>r</p:attrName>
                                        </p:attrNameLst>
                                      </p:cBhvr>
                                    </p:animRot>
                                  </p:childTnLst>
                                </p:cTn>
                              </p:par>
                              <p:par>
                                <p:cTn id="140" presetID="2" presetClass="entr" presetSubtype="9" fill="hold" grpId="0" nodeType="withEffect">
                                  <p:stCondLst>
                                    <p:cond delay="0"/>
                                  </p:stCondLst>
                                  <p:childTnLst>
                                    <p:set>
                                      <p:cBhvr>
                                        <p:cTn id="141" dur="1" fill="hold">
                                          <p:stCondLst>
                                            <p:cond delay="0"/>
                                          </p:stCondLst>
                                        </p:cTn>
                                        <p:tgtEl>
                                          <p:spTgt spid="18"/>
                                        </p:tgtEl>
                                        <p:attrNameLst>
                                          <p:attrName>style.visibility</p:attrName>
                                        </p:attrNameLst>
                                      </p:cBhvr>
                                      <p:to>
                                        <p:strVal val="visible"/>
                                      </p:to>
                                    </p:set>
                                    <p:anim calcmode="lin" valueType="num">
                                      <p:cBhvr additive="base">
                                        <p:cTn id="142" dur="2390" fill="hold"/>
                                        <p:tgtEl>
                                          <p:spTgt spid="18"/>
                                        </p:tgtEl>
                                        <p:attrNameLst>
                                          <p:attrName>ppt_x</p:attrName>
                                        </p:attrNameLst>
                                      </p:cBhvr>
                                      <p:tavLst>
                                        <p:tav tm="0">
                                          <p:val>
                                            <p:strVal val="0-#ppt_w/2"/>
                                          </p:val>
                                        </p:tav>
                                        <p:tav tm="100000">
                                          <p:val>
                                            <p:strVal val="#ppt_x"/>
                                          </p:val>
                                        </p:tav>
                                      </p:tavLst>
                                    </p:anim>
                                    <p:anim calcmode="lin" valueType="num">
                                      <p:cBhvr additive="base">
                                        <p:cTn id="143" dur="2390" fill="hold"/>
                                        <p:tgtEl>
                                          <p:spTgt spid="18"/>
                                        </p:tgtEl>
                                        <p:attrNameLst>
                                          <p:attrName>ppt_y</p:attrName>
                                        </p:attrNameLst>
                                      </p:cBhvr>
                                      <p:tavLst>
                                        <p:tav tm="0">
                                          <p:val>
                                            <p:strVal val="0-#ppt_h/2"/>
                                          </p:val>
                                        </p:tav>
                                        <p:tav tm="100000">
                                          <p:val>
                                            <p:strVal val="#ppt_y"/>
                                          </p:val>
                                        </p:tav>
                                      </p:tavLst>
                                    </p:anim>
                                  </p:childTnLst>
                                </p:cTn>
                              </p:par>
                              <p:par>
                                <p:cTn id="144" presetID="16" presetClass="entr" presetSubtype="42" fill="hold" grpId="1" nodeType="withEffect">
                                  <p:stCondLst>
                                    <p:cond delay="0"/>
                                  </p:stCondLst>
                                  <p:childTnLst>
                                    <p:set>
                                      <p:cBhvr>
                                        <p:cTn id="145" dur="1" fill="hold">
                                          <p:stCondLst>
                                            <p:cond delay="0"/>
                                          </p:stCondLst>
                                        </p:cTn>
                                        <p:tgtEl>
                                          <p:spTgt spid="18"/>
                                        </p:tgtEl>
                                        <p:attrNameLst>
                                          <p:attrName>style.visibility</p:attrName>
                                        </p:attrNameLst>
                                      </p:cBhvr>
                                      <p:to>
                                        <p:strVal val="visible"/>
                                      </p:to>
                                    </p:set>
                                    <p:animEffect transition="in" filter="barn(outHorizontal)">
                                      <p:cBhvr>
                                        <p:cTn id="146" dur="2390"/>
                                        <p:tgtEl>
                                          <p:spTgt spid="18"/>
                                        </p:tgtEl>
                                      </p:cBhvr>
                                    </p:animEffect>
                                  </p:childTnLst>
                                </p:cTn>
                              </p:par>
                              <p:par>
                                <p:cTn id="147" presetID="8" presetClass="emph" presetSubtype="0" fill="hold" grpId="2" nodeType="withEffect">
                                  <p:stCondLst>
                                    <p:cond delay="0"/>
                                  </p:stCondLst>
                                  <p:childTnLst>
                                    <p:animRot by="21600000">
                                      <p:cBhvr>
                                        <p:cTn id="148" dur="2390" fill="hold"/>
                                        <p:tgtEl>
                                          <p:spTgt spid="18"/>
                                        </p:tgtEl>
                                        <p:attrNameLst>
                                          <p:attrName>r</p:attrName>
                                        </p:attrNameLst>
                                      </p:cBhvr>
                                    </p:animRot>
                                  </p:childTnLst>
                                </p:cTn>
                              </p:par>
                              <p:par>
                                <p:cTn id="149" presetID="2" presetClass="entr" presetSubtype="9" fill="hold" grpId="0" nodeType="withEffect">
                                  <p:stCondLst>
                                    <p:cond delay="0"/>
                                  </p:stCondLst>
                                  <p:childTnLst>
                                    <p:set>
                                      <p:cBhvr>
                                        <p:cTn id="150" dur="1" fill="hold">
                                          <p:stCondLst>
                                            <p:cond delay="0"/>
                                          </p:stCondLst>
                                        </p:cTn>
                                        <p:tgtEl>
                                          <p:spTgt spid="19"/>
                                        </p:tgtEl>
                                        <p:attrNameLst>
                                          <p:attrName>style.visibility</p:attrName>
                                        </p:attrNameLst>
                                      </p:cBhvr>
                                      <p:to>
                                        <p:strVal val="visible"/>
                                      </p:to>
                                    </p:set>
                                    <p:anim calcmode="lin" valueType="num">
                                      <p:cBhvr additive="base">
                                        <p:cTn id="151" dur="2390" fill="hold"/>
                                        <p:tgtEl>
                                          <p:spTgt spid="19"/>
                                        </p:tgtEl>
                                        <p:attrNameLst>
                                          <p:attrName>ppt_x</p:attrName>
                                        </p:attrNameLst>
                                      </p:cBhvr>
                                      <p:tavLst>
                                        <p:tav tm="0">
                                          <p:val>
                                            <p:strVal val="0-#ppt_w/2"/>
                                          </p:val>
                                        </p:tav>
                                        <p:tav tm="100000">
                                          <p:val>
                                            <p:strVal val="#ppt_x"/>
                                          </p:val>
                                        </p:tav>
                                      </p:tavLst>
                                    </p:anim>
                                    <p:anim calcmode="lin" valueType="num">
                                      <p:cBhvr additive="base">
                                        <p:cTn id="152" dur="2390" fill="hold"/>
                                        <p:tgtEl>
                                          <p:spTgt spid="19"/>
                                        </p:tgtEl>
                                        <p:attrNameLst>
                                          <p:attrName>ppt_y</p:attrName>
                                        </p:attrNameLst>
                                      </p:cBhvr>
                                      <p:tavLst>
                                        <p:tav tm="0">
                                          <p:val>
                                            <p:strVal val="0-#ppt_h/2"/>
                                          </p:val>
                                        </p:tav>
                                        <p:tav tm="100000">
                                          <p:val>
                                            <p:strVal val="#ppt_y"/>
                                          </p:val>
                                        </p:tav>
                                      </p:tavLst>
                                    </p:anim>
                                  </p:childTnLst>
                                </p:cTn>
                              </p:par>
                              <p:par>
                                <p:cTn id="153" presetID="16" presetClass="entr" presetSubtype="42" fill="hold" grpId="1" nodeType="withEffect">
                                  <p:stCondLst>
                                    <p:cond delay="0"/>
                                  </p:stCondLst>
                                  <p:childTnLst>
                                    <p:set>
                                      <p:cBhvr>
                                        <p:cTn id="154" dur="1" fill="hold">
                                          <p:stCondLst>
                                            <p:cond delay="0"/>
                                          </p:stCondLst>
                                        </p:cTn>
                                        <p:tgtEl>
                                          <p:spTgt spid="19"/>
                                        </p:tgtEl>
                                        <p:attrNameLst>
                                          <p:attrName>style.visibility</p:attrName>
                                        </p:attrNameLst>
                                      </p:cBhvr>
                                      <p:to>
                                        <p:strVal val="visible"/>
                                      </p:to>
                                    </p:set>
                                    <p:animEffect transition="in" filter="barn(outHorizontal)">
                                      <p:cBhvr>
                                        <p:cTn id="155" dur="2390"/>
                                        <p:tgtEl>
                                          <p:spTgt spid="19"/>
                                        </p:tgtEl>
                                      </p:cBhvr>
                                    </p:animEffect>
                                  </p:childTnLst>
                                </p:cTn>
                              </p:par>
                              <p:par>
                                <p:cTn id="156" presetID="8" presetClass="emph" presetSubtype="0" fill="hold" grpId="2" nodeType="withEffect">
                                  <p:stCondLst>
                                    <p:cond delay="0"/>
                                  </p:stCondLst>
                                  <p:childTnLst>
                                    <p:animRot by="21600000">
                                      <p:cBhvr>
                                        <p:cTn id="157" dur="2390" fill="hold"/>
                                        <p:tgtEl>
                                          <p:spTgt spid="19"/>
                                        </p:tgtEl>
                                        <p:attrNameLst>
                                          <p:attrName>r</p:attrName>
                                        </p:attrNameLst>
                                      </p:cBhvr>
                                    </p:animRot>
                                  </p:childTnLst>
                                </p:cTn>
                              </p:par>
                              <p:par>
                                <p:cTn id="158" presetID="2" presetClass="entr" presetSubtype="9" fill="hold" grpId="0" nodeType="withEffect">
                                  <p:stCondLst>
                                    <p:cond delay="0"/>
                                  </p:stCondLst>
                                  <p:childTnLst>
                                    <p:set>
                                      <p:cBhvr>
                                        <p:cTn id="159" dur="1" fill="hold">
                                          <p:stCondLst>
                                            <p:cond delay="0"/>
                                          </p:stCondLst>
                                        </p:cTn>
                                        <p:tgtEl>
                                          <p:spTgt spid="20"/>
                                        </p:tgtEl>
                                        <p:attrNameLst>
                                          <p:attrName>style.visibility</p:attrName>
                                        </p:attrNameLst>
                                      </p:cBhvr>
                                      <p:to>
                                        <p:strVal val="visible"/>
                                      </p:to>
                                    </p:set>
                                    <p:anim calcmode="lin" valueType="num">
                                      <p:cBhvr additive="base">
                                        <p:cTn id="160" dur="2390" fill="hold"/>
                                        <p:tgtEl>
                                          <p:spTgt spid="20"/>
                                        </p:tgtEl>
                                        <p:attrNameLst>
                                          <p:attrName>ppt_x</p:attrName>
                                        </p:attrNameLst>
                                      </p:cBhvr>
                                      <p:tavLst>
                                        <p:tav tm="0">
                                          <p:val>
                                            <p:strVal val="0-#ppt_w/2"/>
                                          </p:val>
                                        </p:tav>
                                        <p:tav tm="100000">
                                          <p:val>
                                            <p:strVal val="#ppt_x"/>
                                          </p:val>
                                        </p:tav>
                                      </p:tavLst>
                                    </p:anim>
                                    <p:anim calcmode="lin" valueType="num">
                                      <p:cBhvr additive="base">
                                        <p:cTn id="161" dur="2390" fill="hold"/>
                                        <p:tgtEl>
                                          <p:spTgt spid="20"/>
                                        </p:tgtEl>
                                        <p:attrNameLst>
                                          <p:attrName>ppt_y</p:attrName>
                                        </p:attrNameLst>
                                      </p:cBhvr>
                                      <p:tavLst>
                                        <p:tav tm="0">
                                          <p:val>
                                            <p:strVal val="0-#ppt_h/2"/>
                                          </p:val>
                                        </p:tav>
                                        <p:tav tm="100000">
                                          <p:val>
                                            <p:strVal val="#ppt_y"/>
                                          </p:val>
                                        </p:tav>
                                      </p:tavLst>
                                    </p:anim>
                                  </p:childTnLst>
                                </p:cTn>
                              </p:par>
                              <p:par>
                                <p:cTn id="162" presetID="16" presetClass="entr" presetSubtype="42" fill="hold" grpId="1" nodeType="withEffect">
                                  <p:stCondLst>
                                    <p:cond delay="0"/>
                                  </p:stCondLst>
                                  <p:childTnLst>
                                    <p:set>
                                      <p:cBhvr>
                                        <p:cTn id="163" dur="1" fill="hold">
                                          <p:stCondLst>
                                            <p:cond delay="0"/>
                                          </p:stCondLst>
                                        </p:cTn>
                                        <p:tgtEl>
                                          <p:spTgt spid="20"/>
                                        </p:tgtEl>
                                        <p:attrNameLst>
                                          <p:attrName>style.visibility</p:attrName>
                                        </p:attrNameLst>
                                      </p:cBhvr>
                                      <p:to>
                                        <p:strVal val="visible"/>
                                      </p:to>
                                    </p:set>
                                    <p:animEffect transition="in" filter="barn(outHorizontal)">
                                      <p:cBhvr>
                                        <p:cTn id="164" dur="2390"/>
                                        <p:tgtEl>
                                          <p:spTgt spid="20"/>
                                        </p:tgtEl>
                                      </p:cBhvr>
                                    </p:animEffect>
                                  </p:childTnLst>
                                </p:cTn>
                              </p:par>
                              <p:par>
                                <p:cTn id="165" presetID="8" presetClass="emph" presetSubtype="0" fill="hold" grpId="2" nodeType="withEffect">
                                  <p:stCondLst>
                                    <p:cond delay="0"/>
                                  </p:stCondLst>
                                  <p:childTnLst>
                                    <p:animRot by="21600000">
                                      <p:cBhvr>
                                        <p:cTn id="166" dur="2390" fill="hold"/>
                                        <p:tgtEl>
                                          <p:spTgt spid="20"/>
                                        </p:tgtEl>
                                        <p:attrNameLst>
                                          <p:attrName>r</p:attrName>
                                        </p:attrNameLst>
                                      </p:cBhvr>
                                    </p:animRot>
                                  </p:childTnLst>
                                </p:cTn>
                              </p:par>
                              <p:par>
                                <p:cTn id="167" presetID="2" presetClass="entr" presetSubtype="9" fill="hold" grpId="0" nodeType="withEffect">
                                  <p:stCondLst>
                                    <p:cond delay="0"/>
                                  </p:stCondLst>
                                  <p:childTnLst>
                                    <p:set>
                                      <p:cBhvr>
                                        <p:cTn id="168" dur="1" fill="hold">
                                          <p:stCondLst>
                                            <p:cond delay="0"/>
                                          </p:stCondLst>
                                        </p:cTn>
                                        <p:tgtEl>
                                          <p:spTgt spid="21"/>
                                        </p:tgtEl>
                                        <p:attrNameLst>
                                          <p:attrName>style.visibility</p:attrName>
                                        </p:attrNameLst>
                                      </p:cBhvr>
                                      <p:to>
                                        <p:strVal val="visible"/>
                                      </p:to>
                                    </p:set>
                                    <p:anim calcmode="lin" valueType="num">
                                      <p:cBhvr additive="base">
                                        <p:cTn id="169" dur="2390" fill="hold"/>
                                        <p:tgtEl>
                                          <p:spTgt spid="21"/>
                                        </p:tgtEl>
                                        <p:attrNameLst>
                                          <p:attrName>ppt_x</p:attrName>
                                        </p:attrNameLst>
                                      </p:cBhvr>
                                      <p:tavLst>
                                        <p:tav tm="0">
                                          <p:val>
                                            <p:strVal val="0-#ppt_w/2"/>
                                          </p:val>
                                        </p:tav>
                                        <p:tav tm="100000">
                                          <p:val>
                                            <p:strVal val="#ppt_x"/>
                                          </p:val>
                                        </p:tav>
                                      </p:tavLst>
                                    </p:anim>
                                    <p:anim calcmode="lin" valueType="num">
                                      <p:cBhvr additive="base">
                                        <p:cTn id="170" dur="2390" fill="hold"/>
                                        <p:tgtEl>
                                          <p:spTgt spid="21"/>
                                        </p:tgtEl>
                                        <p:attrNameLst>
                                          <p:attrName>ppt_y</p:attrName>
                                        </p:attrNameLst>
                                      </p:cBhvr>
                                      <p:tavLst>
                                        <p:tav tm="0">
                                          <p:val>
                                            <p:strVal val="0-#ppt_h/2"/>
                                          </p:val>
                                        </p:tav>
                                        <p:tav tm="100000">
                                          <p:val>
                                            <p:strVal val="#ppt_y"/>
                                          </p:val>
                                        </p:tav>
                                      </p:tavLst>
                                    </p:anim>
                                  </p:childTnLst>
                                </p:cTn>
                              </p:par>
                              <p:par>
                                <p:cTn id="171" presetID="16" presetClass="entr" presetSubtype="42" fill="hold" grpId="1" nodeType="withEffect">
                                  <p:stCondLst>
                                    <p:cond delay="0"/>
                                  </p:stCondLst>
                                  <p:childTnLst>
                                    <p:set>
                                      <p:cBhvr>
                                        <p:cTn id="172" dur="1" fill="hold">
                                          <p:stCondLst>
                                            <p:cond delay="0"/>
                                          </p:stCondLst>
                                        </p:cTn>
                                        <p:tgtEl>
                                          <p:spTgt spid="21"/>
                                        </p:tgtEl>
                                        <p:attrNameLst>
                                          <p:attrName>style.visibility</p:attrName>
                                        </p:attrNameLst>
                                      </p:cBhvr>
                                      <p:to>
                                        <p:strVal val="visible"/>
                                      </p:to>
                                    </p:set>
                                    <p:animEffect transition="in" filter="barn(outHorizontal)">
                                      <p:cBhvr>
                                        <p:cTn id="173" dur="2390"/>
                                        <p:tgtEl>
                                          <p:spTgt spid="21"/>
                                        </p:tgtEl>
                                      </p:cBhvr>
                                    </p:animEffect>
                                  </p:childTnLst>
                                </p:cTn>
                              </p:par>
                              <p:par>
                                <p:cTn id="174" presetID="8" presetClass="emph" presetSubtype="0" fill="hold" grpId="2" nodeType="withEffect">
                                  <p:stCondLst>
                                    <p:cond delay="0"/>
                                  </p:stCondLst>
                                  <p:childTnLst>
                                    <p:animRot by="21600000">
                                      <p:cBhvr>
                                        <p:cTn id="175" dur="2390" fill="hold"/>
                                        <p:tgtEl>
                                          <p:spTgt spid="21"/>
                                        </p:tgtEl>
                                        <p:attrNameLst>
                                          <p:attrName>r</p:attrName>
                                        </p:attrNameLst>
                                      </p:cBhvr>
                                    </p:animRot>
                                  </p:childTnLst>
                                </p:cTn>
                              </p:par>
                              <p:par>
                                <p:cTn id="176" presetID="2" presetClass="entr" presetSubtype="6" fill="hold" grpId="0" nodeType="withEffect">
                                  <p:stCondLst>
                                    <p:cond delay="0"/>
                                  </p:stCondLst>
                                  <p:childTnLst>
                                    <p:set>
                                      <p:cBhvr>
                                        <p:cTn id="177" dur="1" fill="hold">
                                          <p:stCondLst>
                                            <p:cond delay="0"/>
                                          </p:stCondLst>
                                        </p:cTn>
                                        <p:tgtEl>
                                          <p:spTgt spid="4"/>
                                        </p:tgtEl>
                                        <p:attrNameLst>
                                          <p:attrName>style.visibility</p:attrName>
                                        </p:attrNameLst>
                                      </p:cBhvr>
                                      <p:to>
                                        <p:strVal val="visible"/>
                                      </p:to>
                                    </p:set>
                                    <p:anim calcmode="lin" valueType="num">
                                      <p:cBhvr additive="base">
                                        <p:cTn id="178" dur="2390" fill="hold"/>
                                        <p:tgtEl>
                                          <p:spTgt spid="4"/>
                                        </p:tgtEl>
                                        <p:attrNameLst>
                                          <p:attrName>ppt_x</p:attrName>
                                        </p:attrNameLst>
                                      </p:cBhvr>
                                      <p:tavLst>
                                        <p:tav tm="0">
                                          <p:val>
                                            <p:strVal val="1+#ppt_w/2"/>
                                          </p:val>
                                        </p:tav>
                                        <p:tav tm="100000">
                                          <p:val>
                                            <p:strVal val="#ppt_x"/>
                                          </p:val>
                                        </p:tav>
                                      </p:tavLst>
                                    </p:anim>
                                    <p:anim calcmode="lin" valueType="num">
                                      <p:cBhvr additive="base">
                                        <p:cTn id="179" dur="2390" fill="hold"/>
                                        <p:tgtEl>
                                          <p:spTgt spid="4"/>
                                        </p:tgtEl>
                                        <p:attrNameLst>
                                          <p:attrName>ppt_y</p:attrName>
                                        </p:attrNameLst>
                                      </p:cBhvr>
                                      <p:tavLst>
                                        <p:tav tm="0">
                                          <p:val>
                                            <p:strVal val="1+#ppt_h/2"/>
                                          </p:val>
                                        </p:tav>
                                        <p:tav tm="100000">
                                          <p:val>
                                            <p:strVal val="#ppt_y"/>
                                          </p:val>
                                        </p:tav>
                                      </p:tavLst>
                                    </p:anim>
                                  </p:childTnLst>
                                </p:cTn>
                              </p:par>
                              <p:par>
                                <p:cTn id="180" presetID="16" presetClass="entr" presetSubtype="42" fill="hold" grpId="1" nodeType="withEffect">
                                  <p:stCondLst>
                                    <p:cond delay="0"/>
                                  </p:stCondLst>
                                  <p:childTnLst>
                                    <p:set>
                                      <p:cBhvr>
                                        <p:cTn id="181" dur="1" fill="hold">
                                          <p:stCondLst>
                                            <p:cond delay="0"/>
                                          </p:stCondLst>
                                        </p:cTn>
                                        <p:tgtEl>
                                          <p:spTgt spid="4"/>
                                        </p:tgtEl>
                                        <p:attrNameLst>
                                          <p:attrName>style.visibility</p:attrName>
                                        </p:attrNameLst>
                                      </p:cBhvr>
                                      <p:to>
                                        <p:strVal val="visible"/>
                                      </p:to>
                                    </p:set>
                                    <p:animEffect transition="in" filter="barn(outHorizontal)">
                                      <p:cBhvr>
                                        <p:cTn id="182" dur="2390"/>
                                        <p:tgtEl>
                                          <p:spTgt spid="4"/>
                                        </p:tgtEl>
                                      </p:cBhvr>
                                    </p:animEffect>
                                  </p:childTnLst>
                                </p:cTn>
                              </p:par>
                              <p:par>
                                <p:cTn id="183" presetID="8" presetClass="emph" presetSubtype="0" fill="hold" grpId="2" nodeType="withEffect">
                                  <p:stCondLst>
                                    <p:cond delay="0"/>
                                  </p:stCondLst>
                                  <p:childTnLst>
                                    <p:animRot by="21600000">
                                      <p:cBhvr>
                                        <p:cTn id="184" dur="2390" fill="hold"/>
                                        <p:tgtEl>
                                          <p:spTgt spid="4"/>
                                        </p:tgtEl>
                                        <p:attrNameLst>
                                          <p:attrName>r</p:attrName>
                                        </p:attrNameLst>
                                      </p:cBhvr>
                                    </p:animRot>
                                  </p:childTnLst>
                                </p:cTn>
                              </p:par>
                              <p:par>
                                <p:cTn id="185" presetID="9" presetClass="emph" presetSubtype="0" nodeType="withEffect">
                                  <p:stCondLst>
                                    <p:cond delay="0"/>
                                  </p:stCondLst>
                                  <p:childTnLst>
                                    <p:set>
                                      <p:cBhvr rctx="PPT">
                                        <p:cTn id="186" dur="indefinite"/>
                                        <p:tgtEl>
                                          <p:spTgt spid="31"/>
                                        </p:tgtEl>
                                        <p:attrNameLst>
                                          <p:attrName>style.opacity</p:attrName>
                                        </p:attrNameLst>
                                      </p:cBhvr>
                                      <p:to>
                                        <p:strVal val="0"/>
                                      </p:to>
                                    </p:set>
                                    <p:animEffect filter="image" prLst="opacity: 0">
                                      <p:cBhvr rctx="IE">
                                        <p:cTn id="187" dur="indefinite"/>
                                        <p:tgtEl>
                                          <p:spTgt spid="31"/>
                                        </p:tgtEl>
                                      </p:cBhvr>
                                    </p:animEffect>
                                  </p:childTnLst>
                                </p:cTn>
                              </p:par>
                            </p:childTnLst>
                          </p:cTn>
                        </p:par>
                        <p:par>
                          <p:cTn id="188" fill="hold">
                            <p:stCondLst>
                              <p:cond delay="2390"/>
                            </p:stCondLst>
                            <p:childTnLst>
                              <p:par>
                                <p:cTn id="189" presetID="2" presetClass="exit" presetSubtype="6" fill="hold" grpId="3" nodeType="afterEffect">
                                  <p:stCondLst>
                                    <p:cond delay="0"/>
                                  </p:stCondLst>
                                  <p:childTnLst>
                                    <p:anim calcmode="lin" valueType="num">
                                      <p:cBhvr additive="base">
                                        <p:cTn id="190" dur="2500"/>
                                        <p:tgtEl>
                                          <p:spTgt spid="4"/>
                                        </p:tgtEl>
                                        <p:attrNameLst>
                                          <p:attrName>ppt_x</p:attrName>
                                        </p:attrNameLst>
                                      </p:cBhvr>
                                      <p:tavLst>
                                        <p:tav tm="0">
                                          <p:val>
                                            <p:strVal val="ppt_x"/>
                                          </p:val>
                                        </p:tav>
                                        <p:tav tm="100000">
                                          <p:val>
                                            <p:strVal val="1+ppt_w/2"/>
                                          </p:val>
                                        </p:tav>
                                      </p:tavLst>
                                    </p:anim>
                                    <p:anim calcmode="lin" valueType="num">
                                      <p:cBhvr additive="base">
                                        <p:cTn id="191" dur="2500"/>
                                        <p:tgtEl>
                                          <p:spTgt spid="4"/>
                                        </p:tgtEl>
                                        <p:attrNameLst>
                                          <p:attrName>ppt_y</p:attrName>
                                        </p:attrNameLst>
                                      </p:cBhvr>
                                      <p:tavLst>
                                        <p:tav tm="0">
                                          <p:val>
                                            <p:strVal val="ppt_y"/>
                                          </p:val>
                                        </p:tav>
                                        <p:tav tm="100000">
                                          <p:val>
                                            <p:strVal val="1+ppt_h/2"/>
                                          </p:val>
                                        </p:tav>
                                      </p:tavLst>
                                    </p:anim>
                                    <p:set>
                                      <p:cBhvr>
                                        <p:cTn id="192" dur="1" fill="hold">
                                          <p:stCondLst>
                                            <p:cond delay="2499"/>
                                          </p:stCondLst>
                                        </p:cTn>
                                        <p:tgtEl>
                                          <p:spTgt spid="4"/>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0-ppt_h/2"/>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2500"/>
                                        <p:tgtEl>
                                          <p:spTgt spid="20"/>
                                        </p:tgtEl>
                                        <p:attrNameLst>
                                          <p:attrName>ppt_x</p:attrName>
                                        </p:attrNameLst>
                                      </p:cBhvr>
                                      <p:tavLst>
                                        <p:tav tm="0">
                                          <p:val>
                                            <p:strVal val="ppt_x"/>
                                          </p:val>
                                        </p:tav>
                                        <p:tav tm="100000">
                                          <p:val>
                                            <p:strVal val="0-ppt_w/2"/>
                                          </p:val>
                                        </p:tav>
                                      </p:tavLst>
                                    </p:anim>
                                    <p:anim calcmode="lin" valueType="num">
                                      <p:cBhvr additive="base">
                                        <p:cTn id="199" dur="2500"/>
                                        <p:tgtEl>
                                          <p:spTgt spid="20"/>
                                        </p:tgtEl>
                                        <p:attrNameLst>
                                          <p:attrName>ppt_y</p:attrName>
                                        </p:attrNameLst>
                                      </p:cBhvr>
                                      <p:tavLst>
                                        <p:tav tm="0">
                                          <p:val>
                                            <p:strVal val="ppt_y"/>
                                          </p:val>
                                        </p:tav>
                                        <p:tav tm="100000">
                                          <p:val>
                                            <p:strVal val="0-ppt_h/2"/>
                                          </p:val>
                                        </p:tav>
                                      </p:tavLst>
                                    </p:anim>
                                    <p:set>
                                      <p:cBhvr>
                                        <p:cTn id="200" dur="1" fill="hold">
                                          <p:stCondLst>
                                            <p:cond delay="2499"/>
                                          </p:stCondLst>
                                        </p:cTn>
                                        <p:tgtEl>
                                          <p:spTgt spid="20"/>
                                        </p:tgtEl>
                                        <p:attrNameLst>
                                          <p:attrName>style.visibility</p:attrName>
                                        </p:attrNameLst>
                                      </p:cBhvr>
                                      <p:to>
                                        <p:strVal val="hidden"/>
                                      </p:to>
                                    </p:set>
                                  </p:childTnLst>
                                </p:cTn>
                              </p:par>
                              <p:par>
                                <p:cTn id="201" presetID="2" presetClass="exit" presetSubtype="9" fill="hold" grpId="3" nodeType="withEffect">
                                  <p:stCondLst>
                                    <p:cond delay="0"/>
                                  </p:stCondLst>
                                  <p:childTnLst>
                                    <p:anim calcmode="lin" valueType="num">
                                      <p:cBhvr additive="base">
                                        <p:cTn id="202" dur="2500"/>
                                        <p:tgtEl>
                                          <p:spTgt spid="19"/>
                                        </p:tgtEl>
                                        <p:attrNameLst>
                                          <p:attrName>ppt_x</p:attrName>
                                        </p:attrNameLst>
                                      </p:cBhvr>
                                      <p:tavLst>
                                        <p:tav tm="0">
                                          <p:val>
                                            <p:strVal val="ppt_x"/>
                                          </p:val>
                                        </p:tav>
                                        <p:tav tm="100000">
                                          <p:val>
                                            <p:strVal val="0-ppt_w/2"/>
                                          </p:val>
                                        </p:tav>
                                      </p:tavLst>
                                    </p:anim>
                                    <p:anim calcmode="lin" valueType="num">
                                      <p:cBhvr additive="base">
                                        <p:cTn id="203" dur="2500"/>
                                        <p:tgtEl>
                                          <p:spTgt spid="19"/>
                                        </p:tgtEl>
                                        <p:attrNameLst>
                                          <p:attrName>ppt_y</p:attrName>
                                        </p:attrNameLst>
                                      </p:cBhvr>
                                      <p:tavLst>
                                        <p:tav tm="0">
                                          <p:val>
                                            <p:strVal val="ppt_y"/>
                                          </p:val>
                                        </p:tav>
                                        <p:tav tm="100000">
                                          <p:val>
                                            <p:strVal val="0-ppt_h/2"/>
                                          </p:val>
                                        </p:tav>
                                      </p:tavLst>
                                    </p:anim>
                                    <p:set>
                                      <p:cBhvr>
                                        <p:cTn id="204" dur="1" fill="hold">
                                          <p:stCondLst>
                                            <p:cond delay="2499"/>
                                          </p:stCondLst>
                                        </p:cTn>
                                        <p:tgtEl>
                                          <p:spTgt spid="19"/>
                                        </p:tgtEl>
                                        <p:attrNameLst>
                                          <p:attrName>style.visibility</p:attrName>
                                        </p:attrNameLst>
                                      </p:cBhvr>
                                      <p:to>
                                        <p:strVal val="hidden"/>
                                      </p:to>
                                    </p:set>
                                  </p:childTnLst>
                                </p:cTn>
                              </p:par>
                              <p:par>
                                <p:cTn id="205" presetID="2" presetClass="exit" presetSubtype="9" fill="hold" grpId="3" nodeType="withEffect">
                                  <p:stCondLst>
                                    <p:cond delay="0"/>
                                  </p:stCondLst>
                                  <p:childTnLst>
                                    <p:anim calcmode="lin" valueType="num">
                                      <p:cBhvr additive="base">
                                        <p:cTn id="206" dur="2500"/>
                                        <p:tgtEl>
                                          <p:spTgt spid="18"/>
                                        </p:tgtEl>
                                        <p:attrNameLst>
                                          <p:attrName>ppt_x</p:attrName>
                                        </p:attrNameLst>
                                      </p:cBhvr>
                                      <p:tavLst>
                                        <p:tav tm="0">
                                          <p:val>
                                            <p:strVal val="ppt_x"/>
                                          </p:val>
                                        </p:tav>
                                        <p:tav tm="100000">
                                          <p:val>
                                            <p:strVal val="0-ppt_w/2"/>
                                          </p:val>
                                        </p:tav>
                                      </p:tavLst>
                                    </p:anim>
                                    <p:anim calcmode="lin" valueType="num">
                                      <p:cBhvr additive="base">
                                        <p:cTn id="207" dur="2500"/>
                                        <p:tgtEl>
                                          <p:spTgt spid="18"/>
                                        </p:tgtEl>
                                        <p:attrNameLst>
                                          <p:attrName>ppt_y</p:attrName>
                                        </p:attrNameLst>
                                      </p:cBhvr>
                                      <p:tavLst>
                                        <p:tav tm="0">
                                          <p:val>
                                            <p:strVal val="ppt_y"/>
                                          </p:val>
                                        </p:tav>
                                        <p:tav tm="100000">
                                          <p:val>
                                            <p:strVal val="0-ppt_h/2"/>
                                          </p:val>
                                        </p:tav>
                                      </p:tavLst>
                                    </p:anim>
                                    <p:set>
                                      <p:cBhvr>
                                        <p:cTn id="208" dur="1" fill="hold">
                                          <p:stCondLst>
                                            <p:cond delay="2499"/>
                                          </p:stCondLst>
                                        </p:cTn>
                                        <p:tgtEl>
                                          <p:spTgt spid="18"/>
                                        </p:tgtEl>
                                        <p:attrNameLst>
                                          <p:attrName>style.visibility</p:attrName>
                                        </p:attrNameLst>
                                      </p:cBhvr>
                                      <p:to>
                                        <p:strVal val="hidden"/>
                                      </p:to>
                                    </p:set>
                                  </p:childTnLst>
                                </p:cTn>
                              </p:par>
                              <p:par>
                                <p:cTn id="209" presetID="2" presetClass="exit" presetSubtype="9" fill="hold" grpId="3" nodeType="withEffect">
                                  <p:stCondLst>
                                    <p:cond delay="0"/>
                                  </p:stCondLst>
                                  <p:childTnLst>
                                    <p:anim calcmode="lin" valueType="num">
                                      <p:cBhvr additive="base">
                                        <p:cTn id="210" dur="2500"/>
                                        <p:tgtEl>
                                          <p:spTgt spid="17"/>
                                        </p:tgtEl>
                                        <p:attrNameLst>
                                          <p:attrName>ppt_x</p:attrName>
                                        </p:attrNameLst>
                                      </p:cBhvr>
                                      <p:tavLst>
                                        <p:tav tm="0">
                                          <p:val>
                                            <p:strVal val="ppt_x"/>
                                          </p:val>
                                        </p:tav>
                                        <p:tav tm="100000">
                                          <p:val>
                                            <p:strVal val="0-ppt_w/2"/>
                                          </p:val>
                                        </p:tav>
                                      </p:tavLst>
                                    </p:anim>
                                    <p:anim calcmode="lin" valueType="num">
                                      <p:cBhvr additive="base">
                                        <p:cTn id="211" dur="2500"/>
                                        <p:tgtEl>
                                          <p:spTgt spid="17"/>
                                        </p:tgtEl>
                                        <p:attrNameLst>
                                          <p:attrName>ppt_y</p:attrName>
                                        </p:attrNameLst>
                                      </p:cBhvr>
                                      <p:tavLst>
                                        <p:tav tm="0">
                                          <p:val>
                                            <p:strVal val="ppt_y"/>
                                          </p:val>
                                        </p:tav>
                                        <p:tav tm="100000">
                                          <p:val>
                                            <p:strVal val="0-ppt_h/2"/>
                                          </p:val>
                                        </p:tav>
                                      </p:tavLst>
                                    </p:anim>
                                    <p:set>
                                      <p:cBhvr>
                                        <p:cTn id="212" dur="1" fill="hold">
                                          <p:stCondLst>
                                            <p:cond delay="2499"/>
                                          </p:stCondLst>
                                        </p:cTn>
                                        <p:tgtEl>
                                          <p:spTgt spid="17"/>
                                        </p:tgtEl>
                                        <p:attrNameLst>
                                          <p:attrName>style.visibility</p:attrName>
                                        </p:attrNameLst>
                                      </p:cBhvr>
                                      <p:to>
                                        <p:strVal val="hidden"/>
                                      </p:to>
                                    </p:set>
                                  </p:childTnLst>
                                </p:cTn>
                              </p:par>
                              <p:par>
                                <p:cTn id="213" presetID="2" presetClass="exit" presetSubtype="3" fill="hold" grpId="3" nodeType="withEffect">
                                  <p:stCondLst>
                                    <p:cond delay="0"/>
                                  </p:stCondLst>
                                  <p:childTnLst>
                                    <p:anim calcmode="lin" valueType="num">
                                      <p:cBhvr additive="base">
                                        <p:cTn id="214" dur="2500"/>
                                        <p:tgtEl>
                                          <p:spTgt spid="28"/>
                                        </p:tgtEl>
                                        <p:attrNameLst>
                                          <p:attrName>ppt_x</p:attrName>
                                        </p:attrNameLst>
                                      </p:cBhvr>
                                      <p:tavLst>
                                        <p:tav tm="0">
                                          <p:val>
                                            <p:strVal val="ppt_x"/>
                                          </p:val>
                                        </p:tav>
                                        <p:tav tm="100000">
                                          <p:val>
                                            <p:strVal val="1+ppt_w/2"/>
                                          </p:val>
                                        </p:tav>
                                      </p:tavLst>
                                    </p:anim>
                                    <p:anim calcmode="lin" valueType="num">
                                      <p:cBhvr additive="base">
                                        <p:cTn id="215" dur="2500"/>
                                        <p:tgtEl>
                                          <p:spTgt spid="28"/>
                                        </p:tgtEl>
                                        <p:attrNameLst>
                                          <p:attrName>ppt_y</p:attrName>
                                        </p:attrNameLst>
                                      </p:cBhvr>
                                      <p:tavLst>
                                        <p:tav tm="0">
                                          <p:val>
                                            <p:strVal val="ppt_y"/>
                                          </p:val>
                                        </p:tav>
                                        <p:tav tm="100000">
                                          <p:val>
                                            <p:strVal val="0-ppt_h/2"/>
                                          </p:val>
                                        </p:tav>
                                      </p:tavLst>
                                    </p:anim>
                                    <p:set>
                                      <p:cBhvr>
                                        <p:cTn id="216" dur="1" fill="hold">
                                          <p:stCondLst>
                                            <p:cond delay="2499"/>
                                          </p:stCondLst>
                                        </p:cTn>
                                        <p:tgtEl>
                                          <p:spTgt spid="28"/>
                                        </p:tgtEl>
                                        <p:attrNameLst>
                                          <p:attrName>style.visibility</p:attrName>
                                        </p:attrNameLst>
                                      </p:cBhvr>
                                      <p:to>
                                        <p:strVal val="hidden"/>
                                      </p:to>
                                    </p:set>
                                  </p:childTnLst>
                                </p:cTn>
                              </p:par>
                              <p:par>
                                <p:cTn id="217" presetID="2" presetClass="exit" presetSubtype="3" fill="hold" grpId="3"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1+ppt_w/2"/>
                                          </p:val>
                                        </p:tav>
                                      </p:tavLst>
                                    </p:anim>
                                    <p:anim calcmode="lin" valueType="num">
                                      <p:cBhvr additive="base">
                                        <p:cTn id="219" dur="2500"/>
                                        <p:tgtEl>
                                          <p:spTgt spid="27"/>
                                        </p:tgtEl>
                                        <p:attrNameLst>
                                          <p:attrName>ppt_y</p:attrName>
                                        </p:attrNameLst>
                                      </p:cBhvr>
                                      <p:tavLst>
                                        <p:tav tm="0">
                                          <p:val>
                                            <p:strVal val="ppt_y"/>
                                          </p:val>
                                        </p:tav>
                                        <p:tav tm="100000">
                                          <p:val>
                                            <p:strVal val="0-ppt_h/2"/>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3" fill="hold" grpId="3" nodeType="withEffect">
                                  <p:stCondLst>
                                    <p:cond delay="0"/>
                                  </p:stCondLst>
                                  <p:childTnLst>
                                    <p:anim calcmode="lin" valueType="num">
                                      <p:cBhvr additive="base">
                                        <p:cTn id="222" dur="2500"/>
                                        <p:tgtEl>
                                          <p:spTgt spid="26"/>
                                        </p:tgtEl>
                                        <p:attrNameLst>
                                          <p:attrName>ppt_x</p:attrName>
                                        </p:attrNameLst>
                                      </p:cBhvr>
                                      <p:tavLst>
                                        <p:tav tm="0">
                                          <p:val>
                                            <p:strVal val="ppt_x"/>
                                          </p:val>
                                        </p:tav>
                                        <p:tav tm="100000">
                                          <p:val>
                                            <p:strVal val="1+ppt_w/2"/>
                                          </p:val>
                                        </p:tav>
                                      </p:tavLst>
                                    </p:anim>
                                    <p:anim calcmode="lin" valueType="num">
                                      <p:cBhvr additive="base">
                                        <p:cTn id="223" dur="2500"/>
                                        <p:tgtEl>
                                          <p:spTgt spid="26"/>
                                        </p:tgtEl>
                                        <p:attrNameLst>
                                          <p:attrName>ppt_y</p:attrName>
                                        </p:attrNameLst>
                                      </p:cBhvr>
                                      <p:tavLst>
                                        <p:tav tm="0">
                                          <p:val>
                                            <p:strVal val="ppt_y"/>
                                          </p:val>
                                        </p:tav>
                                        <p:tav tm="100000">
                                          <p:val>
                                            <p:strVal val="0-ppt_h/2"/>
                                          </p:val>
                                        </p:tav>
                                      </p:tavLst>
                                    </p:anim>
                                    <p:set>
                                      <p:cBhvr>
                                        <p:cTn id="224" dur="1" fill="hold">
                                          <p:stCondLst>
                                            <p:cond delay="2499"/>
                                          </p:stCondLst>
                                        </p:cTn>
                                        <p:tgtEl>
                                          <p:spTgt spid="26"/>
                                        </p:tgtEl>
                                        <p:attrNameLst>
                                          <p:attrName>style.visibility</p:attrName>
                                        </p:attrNameLst>
                                      </p:cBhvr>
                                      <p:to>
                                        <p:strVal val="hidden"/>
                                      </p:to>
                                    </p:set>
                                  </p:childTnLst>
                                </p:cTn>
                              </p:par>
                              <p:par>
                                <p:cTn id="225" presetID="2" presetClass="exit" presetSubtype="3" fill="hold" grpId="3" nodeType="withEffect">
                                  <p:stCondLst>
                                    <p:cond delay="0"/>
                                  </p:stCondLst>
                                  <p:childTnLst>
                                    <p:anim calcmode="lin" valueType="num">
                                      <p:cBhvr additive="base">
                                        <p:cTn id="226" dur="2500"/>
                                        <p:tgtEl>
                                          <p:spTgt spid="25"/>
                                        </p:tgtEl>
                                        <p:attrNameLst>
                                          <p:attrName>ppt_x</p:attrName>
                                        </p:attrNameLst>
                                      </p:cBhvr>
                                      <p:tavLst>
                                        <p:tav tm="0">
                                          <p:val>
                                            <p:strVal val="ppt_x"/>
                                          </p:val>
                                        </p:tav>
                                        <p:tav tm="100000">
                                          <p:val>
                                            <p:strVal val="1+ppt_w/2"/>
                                          </p:val>
                                        </p:tav>
                                      </p:tavLst>
                                    </p:anim>
                                    <p:anim calcmode="lin" valueType="num">
                                      <p:cBhvr additive="base">
                                        <p:cTn id="227" dur="2500"/>
                                        <p:tgtEl>
                                          <p:spTgt spid="25"/>
                                        </p:tgtEl>
                                        <p:attrNameLst>
                                          <p:attrName>ppt_y</p:attrName>
                                        </p:attrNameLst>
                                      </p:cBhvr>
                                      <p:tavLst>
                                        <p:tav tm="0">
                                          <p:val>
                                            <p:strVal val="ppt_y"/>
                                          </p:val>
                                        </p:tav>
                                        <p:tav tm="100000">
                                          <p:val>
                                            <p:strVal val="0-ppt_h/2"/>
                                          </p:val>
                                        </p:tav>
                                      </p:tavLst>
                                    </p:anim>
                                    <p:set>
                                      <p:cBhvr>
                                        <p:cTn id="228" dur="1" fill="hold">
                                          <p:stCondLst>
                                            <p:cond delay="2499"/>
                                          </p:stCondLst>
                                        </p:cTn>
                                        <p:tgtEl>
                                          <p:spTgt spid="25"/>
                                        </p:tgtEl>
                                        <p:attrNameLst>
                                          <p:attrName>style.visibility</p:attrName>
                                        </p:attrNameLst>
                                      </p:cBhvr>
                                      <p:to>
                                        <p:strVal val="hidden"/>
                                      </p:to>
                                    </p:set>
                                  </p:childTnLst>
                                </p:cTn>
                              </p:par>
                              <p:par>
                                <p:cTn id="229" presetID="2" presetClass="exit" presetSubtype="3" fill="hold" grpId="3" nodeType="withEffect">
                                  <p:stCondLst>
                                    <p:cond delay="0"/>
                                  </p:stCondLst>
                                  <p:childTnLst>
                                    <p:anim calcmode="lin" valueType="num">
                                      <p:cBhvr additive="base">
                                        <p:cTn id="230" dur="2500"/>
                                        <p:tgtEl>
                                          <p:spTgt spid="24"/>
                                        </p:tgtEl>
                                        <p:attrNameLst>
                                          <p:attrName>ppt_x</p:attrName>
                                        </p:attrNameLst>
                                      </p:cBhvr>
                                      <p:tavLst>
                                        <p:tav tm="0">
                                          <p:val>
                                            <p:strVal val="ppt_x"/>
                                          </p:val>
                                        </p:tav>
                                        <p:tav tm="100000">
                                          <p:val>
                                            <p:strVal val="1+ppt_w/2"/>
                                          </p:val>
                                        </p:tav>
                                      </p:tavLst>
                                    </p:anim>
                                    <p:anim calcmode="lin" valueType="num">
                                      <p:cBhvr additive="base">
                                        <p:cTn id="231" dur="2500"/>
                                        <p:tgtEl>
                                          <p:spTgt spid="24"/>
                                        </p:tgtEl>
                                        <p:attrNameLst>
                                          <p:attrName>ppt_y</p:attrName>
                                        </p:attrNameLst>
                                      </p:cBhvr>
                                      <p:tavLst>
                                        <p:tav tm="0">
                                          <p:val>
                                            <p:strVal val="ppt_y"/>
                                          </p:val>
                                        </p:tav>
                                        <p:tav tm="100000">
                                          <p:val>
                                            <p:strVal val="0-ppt_h/2"/>
                                          </p:val>
                                        </p:tav>
                                      </p:tavLst>
                                    </p:anim>
                                    <p:set>
                                      <p:cBhvr>
                                        <p:cTn id="232" dur="1" fill="hold">
                                          <p:stCondLst>
                                            <p:cond delay="2499"/>
                                          </p:stCondLst>
                                        </p:cTn>
                                        <p:tgtEl>
                                          <p:spTgt spid="24"/>
                                        </p:tgtEl>
                                        <p:attrNameLst>
                                          <p:attrName>style.visibility</p:attrName>
                                        </p:attrNameLst>
                                      </p:cBhvr>
                                      <p:to>
                                        <p:strVal val="hidden"/>
                                      </p:to>
                                    </p:set>
                                  </p:childTnLst>
                                </p:cTn>
                              </p:par>
                              <p:par>
                                <p:cTn id="233" presetID="2" presetClass="exit" presetSubtype="12" fill="hold" grpId="3" nodeType="withEffect">
                                  <p:stCondLst>
                                    <p:cond delay="0"/>
                                  </p:stCondLst>
                                  <p:childTnLst>
                                    <p:anim calcmode="lin" valueType="num">
                                      <p:cBhvr additive="base">
                                        <p:cTn id="234" dur="2500"/>
                                        <p:tgtEl>
                                          <p:spTgt spid="14"/>
                                        </p:tgtEl>
                                        <p:attrNameLst>
                                          <p:attrName>ppt_x</p:attrName>
                                        </p:attrNameLst>
                                      </p:cBhvr>
                                      <p:tavLst>
                                        <p:tav tm="0">
                                          <p:val>
                                            <p:strVal val="ppt_x"/>
                                          </p:val>
                                        </p:tav>
                                        <p:tav tm="100000">
                                          <p:val>
                                            <p:strVal val="0-ppt_w/2"/>
                                          </p:val>
                                        </p:tav>
                                      </p:tavLst>
                                    </p:anim>
                                    <p:anim calcmode="lin" valueType="num">
                                      <p:cBhvr additive="base">
                                        <p:cTn id="235" dur="2500"/>
                                        <p:tgtEl>
                                          <p:spTgt spid="14"/>
                                        </p:tgtEl>
                                        <p:attrNameLst>
                                          <p:attrName>ppt_y</p:attrName>
                                        </p:attrNameLst>
                                      </p:cBhvr>
                                      <p:tavLst>
                                        <p:tav tm="0">
                                          <p:val>
                                            <p:strVal val="ppt_y"/>
                                          </p:val>
                                        </p:tav>
                                        <p:tav tm="100000">
                                          <p:val>
                                            <p:strVal val="1+ppt_h/2"/>
                                          </p:val>
                                        </p:tav>
                                      </p:tavLst>
                                    </p:anim>
                                    <p:set>
                                      <p:cBhvr>
                                        <p:cTn id="236" dur="1" fill="hold">
                                          <p:stCondLst>
                                            <p:cond delay="2499"/>
                                          </p:stCondLst>
                                        </p:cTn>
                                        <p:tgtEl>
                                          <p:spTgt spid="14"/>
                                        </p:tgtEl>
                                        <p:attrNameLst>
                                          <p:attrName>style.visibility</p:attrName>
                                        </p:attrNameLst>
                                      </p:cBhvr>
                                      <p:to>
                                        <p:strVal val="hidden"/>
                                      </p:to>
                                    </p:set>
                                  </p:childTnLst>
                                </p:cTn>
                              </p:par>
                              <p:par>
                                <p:cTn id="237" presetID="2" presetClass="exit" presetSubtype="12" fill="hold" grpId="3" nodeType="withEffect">
                                  <p:stCondLst>
                                    <p:cond delay="0"/>
                                  </p:stCondLst>
                                  <p:childTnLst>
                                    <p:anim calcmode="lin" valueType="num">
                                      <p:cBhvr additive="base">
                                        <p:cTn id="238" dur="2500"/>
                                        <p:tgtEl>
                                          <p:spTgt spid="13"/>
                                        </p:tgtEl>
                                        <p:attrNameLst>
                                          <p:attrName>ppt_x</p:attrName>
                                        </p:attrNameLst>
                                      </p:cBhvr>
                                      <p:tavLst>
                                        <p:tav tm="0">
                                          <p:val>
                                            <p:strVal val="ppt_x"/>
                                          </p:val>
                                        </p:tav>
                                        <p:tav tm="100000">
                                          <p:val>
                                            <p:strVal val="0-ppt_w/2"/>
                                          </p:val>
                                        </p:tav>
                                      </p:tavLst>
                                    </p:anim>
                                    <p:anim calcmode="lin" valueType="num">
                                      <p:cBhvr additive="base">
                                        <p:cTn id="239" dur="2500"/>
                                        <p:tgtEl>
                                          <p:spTgt spid="13"/>
                                        </p:tgtEl>
                                        <p:attrNameLst>
                                          <p:attrName>ppt_y</p:attrName>
                                        </p:attrNameLst>
                                      </p:cBhvr>
                                      <p:tavLst>
                                        <p:tav tm="0">
                                          <p:val>
                                            <p:strVal val="ppt_y"/>
                                          </p:val>
                                        </p:tav>
                                        <p:tav tm="100000">
                                          <p:val>
                                            <p:strVal val="1+ppt_h/2"/>
                                          </p:val>
                                        </p:tav>
                                      </p:tavLst>
                                    </p:anim>
                                    <p:set>
                                      <p:cBhvr>
                                        <p:cTn id="240" dur="1" fill="hold">
                                          <p:stCondLst>
                                            <p:cond delay="2499"/>
                                          </p:stCondLst>
                                        </p:cTn>
                                        <p:tgtEl>
                                          <p:spTgt spid="13"/>
                                        </p:tgtEl>
                                        <p:attrNameLst>
                                          <p:attrName>style.visibility</p:attrName>
                                        </p:attrNameLst>
                                      </p:cBhvr>
                                      <p:to>
                                        <p:strVal val="hidden"/>
                                      </p:to>
                                    </p:set>
                                  </p:childTnLst>
                                </p:cTn>
                              </p:par>
                              <p:par>
                                <p:cTn id="241" presetID="2" presetClass="exit" presetSubtype="12" fill="hold" grpId="3" nodeType="withEffect">
                                  <p:stCondLst>
                                    <p:cond delay="0"/>
                                  </p:stCondLst>
                                  <p:childTnLst>
                                    <p:anim calcmode="lin" valueType="num">
                                      <p:cBhvr additive="base">
                                        <p:cTn id="242" dur="2500"/>
                                        <p:tgtEl>
                                          <p:spTgt spid="12"/>
                                        </p:tgtEl>
                                        <p:attrNameLst>
                                          <p:attrName>ppt_x</p:attrName>
                                        </p:attrNameLst>
                                      </p:cBhvr>
                                      <p:tavLst>
                                        <p:tav tm="0">
                                          <p:val>
                                            <p:strVal val="ppt_x"/>
                                          </p:val>
                                        </p:tav>
                                        <p:tav tm="100000">
                                          <p:val>
                                            <p:strVal val="0-ppt_w/2"/>
                                          </p:val>
                                        </p:tav>
                                      </p:tavLst>
                                    </p:anim>
                                    <p:anim calcmode="lin" valueType="num">
                                      <p:cBhvr additive="base">
                                        <p:cTn id="243" dur="2500"/>
                                        <p:tgtEl>
                                          <p:spTgt spid="12"/>
                                        </p:tgtEl>
                                        <p:attrNameLst>
                                          <p:attrName>ppt_y</p:attrName>
                                        </p:attrNameLst>
                                      </p:cBhvr>
                                      <p:tavLst>
                                        <p:tav tm="0">
                                          <p:val>
                                            <p:strVal val="ppt_y"/>
                                          </p:val>
                                        </p:tav>
                                        <p:tav tm="100000">
                                          <p:val>
                                            <p:strVal val="1+ppt_h/2"/>
                                          </p:val>
                                        </p:tav>
                                      </p:tavLst>
                                    </p:anim>
                                    <p:set>
                                      <p:cBhvr>
                                        <p:cTn id="244" dur="1" fill="hold">
                                          <p:stCondLst>
                                            <p:cond delay="2499"/>
                                          </p:stCondLst>
                                        </p:cTn>
                                        <p:tgtEl>
                                          <p:spTgt spid="12"/>
                                        </p:tgtEl>
                                        <p:attrNameLst>
                                          <p:attrName>style.visibility</p:attrName>
                                        </p:attrNameLst>
                                      </p:cBhvr>
                                      <p:to>
                                        <p:strVal val="hidden"/>
                                      </p:to>
                                    </p:set>
                                  </p:childTnLst>
                                </p:cTn>
                              </p:par>
                              <p:par>
                                <p:cTn id="245" presetID="2" presetClass="exit" presetSubtype="12" fill="hold" grpId="3" nodeType="withEffect">
                                  <p:stCondLst>
                                    <p:cond delay="0"/>
                                  </p:stCondLst>
                                  <p:childTnLst>
                                    <p:anim calcmode="lin" valueType="num">
                                      <p:cBhvr additive="base">
                                        <p:cTn id="246" dur="2500"/>
                                        <p:tgtEl>
                                          <p:spTgt spid="11"/>
                                        </p:tgtEl>
                                        <p:attrNameLst>
                                          <p:attrName>ppt_x</p:attrName>
                                        </p:attrNameLst>
                                      </p:cBhvr>
                                      <p:tavLst>
                                        <p:tav tm="0">
                                          <p:val>
                                            <p:strVal val="ppt_x"/>
                                          </p:val>
                                        </p:tav>
                                        <p:tav tm="100000">
                                          <p:val>
                                            <p:strVal val="0-ppt_w/2"/>
                                          </p:val>
                                        </p:tav>
                                      </p:tavLst>
                                    </p:anim>
                                    <p:anim calcmode="lin" valueType="num">
                                      <p:cBhvr additive="base">
                                        <p:cTn id="247" dur="2500"/>
                                        <p:tgtEl>
                                          <p:spTgt spid="11"/>
                                        </p:tgtEl>
                                        <p:attrNameLst>
                                          <p:attrName>ppt_y</p:attrName>
                                        </p:attrNameLst>
                                      </p:cBhvr>
                                      <p:tavLst>
                                        <p:tav tm="0">
                                          <p:val>
                                            <p:strVal val="ppt_y"/>
                                          </p:val>
                                        </p:tav>
                                        <p:tav tm="100000">
                                          <p:val>
                                            <p:strVal val="1+ppt_h/2"/>
                                          </p:val>
                                        </p:tav>
                                      </p:tavLst>
                                    </p:anim>
                                    <p:set>
                                      <p:cBhvr>
                                        <p:cTn id="248" dur="1" fill="hold">
                                          <p:stCondLst>
                                            <p:cond delay="2499"/>
                                          </p:stCondLst>
                                        </p:cTn>
                                        <p:tgtEl>
                                          <p:spTgt spid="11"/>
                                        </p:tgtEl>
                                        <p:attrNameLst>
                                          <p:attrName>style.visibility</p:attrName>
                                        </p:attrNameLst>
                                      </p:cBhvr>
                                      <p:to>
                                        <p:strVal val="hidden"/>
                                      </p:to>
                                    </p:set>
                                  </p:childTnLst>
                                </p:cTn>
                              </p:par>
                              <p:par>
                                <p:cTn id="249" presetID="2" presetClass="exit" presetSubtype="12" fill="hold" grpId="3" nodeType="withEffect">
                                  <p:stCondLst>
                                    <p:cond delay="0"/>
                                  </p:stCondLst>
                                  <p:childTnLst>
                                    <p:anim calcmode="lin" valueType="num">
                                      <p:cBhvr additive="base">
                                        <p:cTn id="250" dur="2500"/>
                                        <p:tgtEl>
                                          <p:spTgt spid="10"/>
                                        </p:tgtEl>
                                        <p:attrNameLst>
                                          <p:attrName>ppt_x</p:attrName>
                                        </p:attrNameLst>
                                      </p:cBhvr>
                                      <p:tavLst>
                                        <p:tav tm="0">
                                          <p:val>
                                            <p:strVal val="ppt_x"/>
                                          </p:val>
                                        </p:tav>
                                        <p:tav tm="100000">
                                          <p:val>
                                            <p:strVal val="0-ppt_w/2"/>
                                          </p:val>
                                        </p:tav>
                                      </p:tavLst>
                                    </p:anim>
                                    <p:anim calcmode="lin" valueType="num">
                                      <p:cBhvr additive="base">
                                        <p:cTn id="251" dur="2500"/>
                                        <p:tgtEl>
                                          <p:spTgt spid="10"/>
                                        </p:tgtEl>
                                        <p:attrNameLst>
                                          <p:attrName>ppt_y</p:attrName>
                                        </p:attrNameLst>
                                      </p:cBhvr>
                                      <p:tavLst>
                                        <p:tav tm="0">
                                          <p:val>
                                            <p:strVal val="ppt_y"/>
                                          </p:val>
                                        </p:tav>
                                        <p:tav tm="100000">
                                          <p:val>
                                            <p:strVal val="1+ppt_h/2"/>
                                          </p:val>
                                        </p:tav>
                                      </p:tavLst>
                                    </p:anim>
                                    <p:set>
                                      <p:cBhvr>
                                        <p:cTn id="252" dur="1" fill="hold">
                                          <p:stCondLst>
                                            <p:cond delay="2499"/>
                                          </p:stCondLst>
                                        </p:cTn>
                                        <p:tgtEl>
                                          <p:spTgt spid="10"/>
                                        </p:tgtEl>
                                        <p:attrNameLst>
                                          <p:attrName>style.visibility</p:attrName>
                                        </p:attrNameLst>
                                      </p:cBhvr>
                                      <p:to>
                                        <p:strVal val="hidden"/>
                                      </p:to>
                                    </p:set>
                                  </p:childTnLst>
                                </p:cTn>
                              </p:par>
                              <p:par>
                                <p:cTn id="253" presetID="2" presetClass="exit" presetSubtype="6" fill="hold" grpId="3" nodeType="withEffect">
                                  <p:stCondLst>
                                    <p:cond delay="0"/>
                                  </p:stCondLst>
                                  <p:childTnLst>
                                    <p:anim calcmode="lin" valueType="num">
                                      <p:cBhvr additive="base">
                                        <p:cTn id="254" dur="2500"/>
                                        <p:tgtEl>
                                          <p:spTgt spid="6"/>
                                        </p:tgtEl>
                                        <p:attrNameLst>
                                          <p:attrName>ppt_x</p:attrName>
                                        </p:attrNameLst>
                                      </p:cBhvr>
                                      <p:tavLst>
                                        <p:tav tm="0">
                                          <p:val>
                                            <p:strVal val="ppt_x"/>
                                          </p:val>
                                        </p:tav>
                                        <p:tav tm="100000">
                                          <p:val>
                                            <p:strVal val="1+ppt_w/2"/>
                                          </p:val>
                                        </p:tav>
                                      </p:tavLst>
                                    </p:anim>
                                    <p:anim calcmode="lin" valueType="num">
                                      <p:cBhvr additive="base">
                                        <p:cTn id="255" dur="2500"/>
                                        <p:tgtEl>
                                          <p:spTgt spid="6"/>
                                        </p:tgtEl>
                                        <p:attrNameLst>
                                          <p:attrName>ppt_y</p:attrName>
                                        </p:attrNameLst>
                                      </p:cBhvr>
                                      <p:tavLst>
                                        <p:tav tm="0">
                                          <p:val>
                                            <p:strVal val="ppt_y"/>
                                          </p:val>
                                        </p:tav>
                                        <p:tav tm="100000">
                                          <p:val>
                                            <p:strVal val="1+ppt_h/2"/>
                                          </p:val>
                                        </p:tav>
                                      </p:tavLst>
                                    </p:anim>
                                    <p:set>
                                      <p:cBhvr>
                                        <p:cTn id="256" dur="1" fill="hold">
                                          <p:stCondLst>
                                            <p:cond delay="2499"/>
                                          </p:stCondLst>
                                        </p:cTn>
                                        <p:tgtEl>
                                          <p:spTgt spid="6"/>
                                        </p:tgtEl>
                                        <p:attrNameLst>
                                          <p:attrName>style.visibility</p:attrName>
                                        </p:attrNameLst>
                                      </p:cBhvr>
                                      <p:to>
                                        <p:strVal val="hidden"/>
                                      </p:to>
                                    </p:set>
                                  </p:childTnLst>
                                </p:cTn>
                              </p:par>
                              <p:par>
                                <p:cTn id="257" presetID="2" presetClass="exit" presetSubtype="6" fill="hold" grpId="3" nodeType="withEffect">
                                  <p:stCondLst>
                                    <p:cond delay="0"/>
                                  </p:stCondLst>
                                  <p:childTnLst>
                                    <p:anim calcmode="lin" valueType="num">
                                      <p:cBhvr additive="base">
                                        <p:cTn id="258" dur="2500"/>
                                        <p:tgtEl>
                                          <p:spTgt spid="5"/>
                                        </p:tgtEl>
                                        <p:attrNameLst>
                                          <p:attrName>ppt_x</p:attrName>
                                        </p:attrNameLst>
                                      </p:cBhvr>
                                      <p:tavLst>
                                        <p:tav tm="0">
                                          <p:val>
                                            <p:strVal val="ppt_x"/>
                                          </p:val>
                                        </p:tav>
                                        <p:tav tm="100000">
                                          <p:val>
                                            <p:strVal val="1+ppt_w/2"/>
                                          </p:val>
                                        </p:tav>
                                      </p:tavLst>
                                    </p:anim>
                                    <p:anim calcmode="lin" valueType="num">
                                      <p:cBhvr additive="base">
                                        <p:cTn id="259" dur="2500"/>
                                        <p:tgtEl>
                                          <p:spTgt spid="5"/>
                                        </p:tgtEl>
                                        <p:attrNameLst>
                                          <p:attrName>ppt_y</p:attrName>
                                        </p:attrNameLst>
                                      </p:cBhvr>
                                      <p:tavLst>
                                        <p:tav tm="0">
                                          <p:val>
                                            <p:strVal val="ppt_y"/>
                                          </p:val>
                                        </p:tav>
                                        <p:tav tm="100000">
                                          <p:val>
                                            <p:strVal val="1+ppt_h/2"/>
                                          </p:val>
                                        </p:tav>
                                      </p:tavLst>
                                    </p:anim>
                                    <p:set>
                                      <p:cBhvr>
                                        <p:cTn id="260" dur="1" fill="hold">
                                          <p:stCondLst>
                                            <p:cond delay="2499"/>
                                          </p:stCondLst>
                                        </p:cTn>
                                        <p:tgtEl>
                                          <p:spTgt spid="5"/>
                                        </p:tgtEl>
                                        <p:attrNameLst>
                                          <p:attrName>style.visibility</p:attrName>
                                        </p:attrNameLst>
                                      </p:cBhvr>
                                      <p:to>
                                        <p:strVal val="hidden"/>
                                      </p:to>
                                    </p:set>
                                  </p:childTnLst>
                                </p:cTn>
                              </p:par>
                              <p:par>
                                <p:cTn id="261" presetID="2" presetClass="exit" presetSubtype="6" fill="hold" grpId="3" nodeType="withEffect">
                                  <p:stCondLst>
                                    <p:cond delay="0"/>
                                  </p:stCondLst>
                                  <p:childTnLst>
                                    <p:anim calcmode="lin" valueType="num">
                                      <p:cBhvr additive="base">
                                        <p:cTn id="262" dur="2500"/>
                                        <p:tgtEl>
                                          <p:spTgt spid="3"/>
                                        </p:tgtEl>
                                        <p:attrNameLst>
                                          <p:attrName>ppt_x</p:attrName>
                                        </p:attrNameLst>
                                      </p:cBhvr>
                                      <p:tavLst>
                                        <p:tav tm="0">
                                          <p:val>
                                            <p:strVal val="ppt_x"/>
                                          </p:val>
                                        </p:tav>
                                        <p:tav tm="100000">
                                          <p:val>
                                            <p:strVal val="1+ppt_w/2"/>
                                          </p:val>
                                        </p:tav>
                                      </p:tavLst>
                                    </p:anim>
                                    <p:anim calcmode="lin" valueType="num">
                                      <p:cBhvr additive="base">
                                        <p:cTn id="263" dur="2500"/>
                                        <p:tgtEl>
                                          <p:spTgt spid="3"/>
                                        </p:tgtEl>
                                        <p:attrNameLst>
                                          <p:attrName>ppt_y</p:attrName>
                                        </p:attrNameLst>
                                      </p:cBhvr>
                                      <p:tavLst>
                                        <p:tav tm="0">
                                          <p:val>
                                            <p:strVal val="ppt_y"/>
                                          </p:val>
                                        </p:tav>
                                        <p:tav tm="100000">
                                          <p:val>
                                            <p:strVal val="1+ppt_h/2"/>
                                          </p:val>
                                        </p:tav>
                                      </p:tavLst>
                                    </p:anim>
                                    <p:set>
                                      <p:cBhvr>
                                        <p:cTn id="264" dur="1" fill="hold">
                                          <p:stCondLst>
                                            <p:cond delay="2499"/>
                                          </p:stCondLst>
                                        </p:cTn>
                                        <p:tgtEl>
                                          <p:spTgt spid="3"/>
                                        </p:tgtEl>
                                        <p:attrNameLst>
                                          <p:attrName>style.visibility</p:attrName>
                                        </p:attrNameLst>
                                      </p:cBhvr>
                                      <p:to>
                                        <p:strVal val="hidden"/>
                                      </p:to>
                                    </p:set>
                                  </p:childTnLst>
                                </p:cTn>
                              </p:par>
                              <p:par>
                                <p:cTn id="265" presetID="2" presetClass="exit" presetSubtype="6" fill="hold" grpId="3" nodeType="withEffect">
                                  <p:stCondLst>
                                    <p:cond delay="0"/>
                                  </p:stCondLst>
                                  <p:childTnLst>
                                    <p:anim calcmode="lin" valueType="num">
                                      <p:cBhvr additive="base">
                                        <p:cTn id="266" dur="2500"/>
                                        <p:tgtEl>
                                          <p:spTgt spid="2"/>
                                        </p:tgtEl>
                                        <p:attrNameLst>
                                          <p:attrName>ppt_x</p:attrName>
                                        </p:attrNameLst>
                                      </p:cBhvr>
                                      <p:tavLst>
                                        <p:tav tm="0">
                                          <p:val>
                                            <p:strVal val="ppt_x"/>
                                          </p:val>
                                        </p:tav>
                                        <p:tav tm="100000">
                                          <p:val>
                                            <p:strVal val="1+ppt_w/2"/>
                                          </p:val>
                                        </p:tav>
                                      </p:tavLst>
                                    </p:anim>
                                    <p:anim calcmode="lin" valueType="num">
                                      <p:cBhvr additive="base">
                                        <p:cTn id="267" dur="2500"/>
                                        <p:tgtEl>
                                          <p:spTgt spid="2"/>
                                        </p:tgtEl>
                                        <p:attrNameLst>
                                          <p:attrName>ppt_y</p:attrName>
                                        </p:attrNameLst>
                                      </p:cBhvr>
                                      <p:tavLst>
                                        <p:tav tm="0">
                                          <p:val>
                                            <p:strVal val="ppt_y"/>
                                          </p:val>
                                        </p:tav>
                                        <p:tav tm="100000">
                                          <p:val>
                                            <p:strVal val="1+ppt_h/2"/>
                                          </p:val>
                                        </p:tav>
                                      </p:tavLst>
                                    </p:anim>
                                    <p:set>
                                      <p:cBhvr>
                                        <p:cTn id="268" dur="1" fill="hold">
                                          <p:stCondLst>
                                            <p:cond delay="2499"/>
                                          </p:stCondLst>
                                        </p:cTn>
                                        <p:tgtEl>
                                          <p:spTgt spid="2"/>
                                        </p:tgtEl>
                                        <p:attrNameLst>
                                          <p:attrName>style.visibility</p:attrName>
                                        </p:attrNameLst>
                                      </p:cBhvr>
                                      <p:to>
                                        <p:strVal val="hidden"/>
                                      </p:to>
                                    </p:set>
                                  </p:childTnLst>
                                </p:cTn>
                              </p:par>
                              <p:par>
                                <p:cTn id="269" presetID="23" presetClass="entr" presetSubtype="272" fill="hold" nodeType="withEffect">
                                  <p:stCondLst>
                                    <p:cond delay="0"/>
                                  </p:stCondLst>
                                  <p:childTnLst>
                                    <p:set>
                                      <p:cBhvr>
                                        <p:cTn id="270" dur="1" fill="hold">
                                          <p:stCondLst>
                                            <p:cond delay="0"/>
                                          </p:stCondLst>
                                        </p:cTn>
                                        <p:tgtEl>
                                          <p:spTgt spid="29"/>
                                        </p:tgtEl>
                                        <p:attrNameLst>
                                          <p:attrName>style.visibility</p:attrName>
                                        </p:attrNameLst>
                                      </p:cBhvr>
                                      <p:to>
                                        <p:strVal val="visible"/>
                                      </p:to>
                                    </p:set>
                                    <p:anim calcmode="lin" valueType="num">
                                      <p:cBhvr>
                                        <p:cTn id="271" dur="2250" fill="hold"/>
                                        <p:tgtEl>
                                          <p:spTgt spid="29"/>
                                        </p:tgtEl>
                                        <p:attrNameLst>
                                          <p:attrName>ppt_w</p:attrName>
                                        </p:attrNameLst>
                                      </p:cBhvr>
                                      <p:tavLst>
                                        <p:tav tm="0">
                                          <p:val>
                                            <p:strVal val="2/3*#ppt_w"/>
                                          </p:val>
                                        </p:tav>
                                        <p:tav tm="100000">
                                          <p:val>
                                            <p:strVal val="#ppt_w"/>
                                          </p:val>
                                        </p:tav>
                                      </p:tavLst>
                                    </p:anim>
                                    <p:anim calcmode="lin" valueType="num">
                                      <p:cBhvr>
                                        <p:cTn id="272" dur="2250" fill="hold"/>
                                        <p:tgtEl>
                                          <p:spTgt spid="29"/>
                                        </p:tgtEl>
                                        <p:attrNameLst>
                                          <p:attrName>ppt_h</p:attrName>
                                        </p:attrNameLst>
                                      </p:cBhvr>
                                      <p:tavLst>
                                        <p:tav tm="0">
                                          <p:val>
                                            <p:strVal val="2/3*#ppt_h"/>
                                          </p:val>
                                        </p:tav>
                                        <p:tav tm="100000">
                                          <p:val>
                                            <p:strVal val="#ppt_h"/>
                                          </p:val>
                                        </p:tav>
                                      </p:tavLst>
                                    </p:anim>
                                  </p:childTnLst>
                                </p:cTn>
                              </p:par>
                              <p:par>
                                <p:cTn id="273" presetID="8" presetClass="entr" presetSubtype="32" fill="hold" nodeType="withEffect">
                                  <p:stCondLst>
                                    <p:cond delay="0"/>
                                  </p:stCondLst>
                                  <p:childTnLst>
                                    <p:set>
                                      <p:cBhvr>
                                        <p:cTn id="274" dur="1" fill="hold">
                                          <p:stCondLst>
                                            <p:cond delay="0"/>
                                          </p:stCondLst>
                                        </p:cTn>
                                        <p:tgtEl>
                                          <p:spTgt spid="29"/>
                                        </p:tgtEl>
                                        <p:attrNameLst>
                                          <p:attrName>style.visibility</p:attrName>
                                        </p:attrNameLst>
                                      </p:cBhvr>
                                      <p:to>
                                        <p:strVal val="visible"/>
                                      </p:to>
                                    </p:set>
                                    <p:animEffect transition="in" filter="diamond(out)">
                                      <p:cBhvr>
                                        <p:cTn id="275" dur="225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 name="94 Imagen" descr="Diapositiva48"/>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123784"/>
          <a:stretch/>
        </p:blipFill>
        <p:spPr>
          <a:xfrm>
            <a:off x="0" y="-6366932"/>
            <a:ext cx="9144000" cy="11510433"/>
          </a:xfrm>
          <a:prstGeom prst="rect">
            <a:avLst/>
          </a:prstGeom>
          <a:noFill/>
          <a:ln>
            <a:noFill/>
          </a:ln>
        </p:spPr>
      </p:pic>
      <p:sp>
        <p:nvSpPr>
          <p:cNvPr id="24" name="23 Rombo"/>
          <p:cNvSpPr/>
          <p:nvPr/>
        </p:nvSpPr>
        <p:spPr>
          <a:xfrm rot="5400000">
            <a:off x="8737365" y="-1190727"/>
            <a:ext cx="1160119"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rot="5400000">
            <a:off x="8377332" y="-715197"/>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5400000">
            <a:off x="7988763" y="-254620"/>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5400000">
            <a:off x="7621364" y="220907"/>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ombo"/>
          <p:cNvSpPr/>
          <p:nvPr/>
        </p:nvSpPr>
        <p:spPr>
          <a:xfrm rot="5400000">
            <a:off x="7261364" y="609476"/>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5400000">
            <a:off x="6901332" y="1085003"/>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5400000">
            <a:off x="6512763" y="1545580"/>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5400000">
            <a:off x="6145364" y="2021107"/>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ombo"/>
          <p:cNvSpPr/>
          <p:nvPr/>
        </p:nvSpPr>
        <p:spPr>
          <a:xfrm rot="5400000">
            <a:off x="5778069" y="2553692"/>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ombo"/>
          <p:cNvSpPr/>
          <p:nvPr/>
        </p:nvSpPr>
        <p:spPr>
          <a:xfrm rot="5400000">
            <a:off x="5418037" y="3029219"/>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ombo"/>
          <p:cNvSpPr/>
          <p:nvPr/>
        </p:nvSpPr>
        <p:spPr>
          <a:xfrm rot="5400000">
            <a:off x="5029468" y="3489796"/>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ombo"/>
          <p:cNvSpPr/>
          <p:nvPr/>
        </p:nvSpPr>
        <p:spPr>
          <a:xfrm rot="5400000">
            <a:off x="4662069" y="3965324"/>
            <a:ext cx="1160118"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rot="16200000" flipH="1">
            <a:off x="-782012" y="-1234462"/>
            <a:ext cx="1160119"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rot="16200000" flipH="1">
            <a:off x="-421979" y="-758932"/>
            <a:ext cx="1160120"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6200000" flipH="1">
            <a:off x="-33410" y="-298355"/>
            <a:ext cx="1160120"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6200000" flipH="1">
            <a:off x="333990" y="177172"/>
            <a:ext cx="1160120"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6200000" flipH="1">
            <a:off x="693990" y="565741"/>
            <a:ext cx="1160120"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6200000" flipH="1">
            <a:off x="1054022" y="1041269"/>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6200000" flipH="1">
            <a:off x="1442591" y="1501846"/>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6200000" flipH="1">
            <a:off x="1809990" y="1977373"/>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6200000" flipH="1">
            <a:off x="2177285" y="2509958"/>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6200000" flipH="1">
            <a:off x="2537317" y="2985485"/>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6200000" flipH="1">
            <a:off x="2925886" y="3446062"/>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6200000" flipH="1">
            <a:off x="3293285" y="3921589"/>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5400000">
            <a:off x="4806087" y="-1202613"/>
            <a:ext cx="1160119"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5400000">
            <a:off x="4446054" y="-727083"/>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ombo"/>
          <p:cNvSpPr/>
          <p:nvPr/>
        </p:nvSpPr>
        <p:spPr>
          <a:xfrm rot="5400000">
            <a:off x="4057485" y="-266506"/>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5400000">
            <a:off x="3690086" y="209021"/>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rot="5400000">
            <a:off x="3330086" y="597590"/>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ombo"/>
          <p:cNvSpPr/>
          <p:nvPr/>
        </p:nvSpPr>
        <p:spPr>
          <a:xfrm rot="5400000">
            <a:off x="2970054" y="1073117"/>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ombo"/>
          <p:cNvSpPr/>
          <p:nvPr/>
        </p:nvSpPr>
        <p:spPr>
          <a:xfrm rot="5400000">
            <a:off x="2581485" y="1533694"/>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ombo"/>
          <p:cNvSpPr/>
          <p:nvPr/>
        </p:nvSpPr>
        <p:spPr>
          <a:xfrm rot="5400000">
            <a:off x="2214086" y="2009221"/>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ombo"/>
          <p:cNvSpPr/>
          <p:nvPr/>
        </p:nvSpPr>
        <p:spPr>
          <a:xfrm rot="5400000">
            <a:off x="1846791" y="2541806"/>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ombo"/>
          <p:cNvSpPr/>
          <p:nvPr/>
        </p:nvSpPr>
        <p:spPr>
          <a:xfrm rot="5400000">
            <a:off x="1486759" y="3017333"/>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5400000">
            <a:off x="1098190" y="3477910"/>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5400000">
            <a:off x="730791" y="3953438"/>
            <a:ext cx="1160118"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16200000" flipH="1">
            <a:off x="-4713290" y="-1246348"/>
            <a:ext cx="1160119"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16200000" flipH="1">
            <a:off x="-4353257" y="-770818"/>
            <a:ext cx="1160120"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6200000" flipH="1">
            <a:off x="-3964688" y="-310241"/>
            <a:ext cx="1160120"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6200000" flipH="1">
            <a:off x="-3597289" y="165286"/>
            <a:ext cx="1160120"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6200000" flipH="1">
            <a:off x="-3237289" y="553855"/>
            <a:ext cx="1160120"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6200000" flipH="1">
            <a:off x="-2877257" y="1029383"/>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6200000" flipH="1">
            <a:off x="-2488688" y="1489960"/>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ombo"/>
          <p:cNvSpPr/>
          <p:nvPr/>
        </p:nvSpPr>
        <p:spPr>
          <a:xfrm rot="16200000" flipH="1">
            <a:off x="-2121289" y="1965487"/>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ombo"/>
          <p:cNvSpPr/>
          <p:nvPr/>
        </p:nvSpPr>
        <p:spPr>
          <a:xfrm rot="16200000" flipH="1">
            <a:off x="-1753994" y="2498072"/>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ombo"/>
          <p:cNvSpPr/>
          <p:nvPr/>
        </p:nvSpPr>
        <p:spPr>
          <a:xfrm rot="16200000" flipH="1">
            <a:off x="-1393962" y="2973599"/>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16200000" flipH="1">
            <a:off x="-1005393" y="3434176"/>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16200000" flipH="1">
            <a:off x="-637994" y="3909703"/>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5400000">
            <a:off x="12510943" y="-1211201"/>
            <a:ext cx="1160119"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rot="5400000">
            <a:off x="12150910" y="-735671"/>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rot="5400000">
            <a:off x="11762341" y="-275094"/>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rot="5400000">
            <a:off x="11394942" y="200433"/>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rot="5400000">
            <a:off x="11034942" y="589002"/>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rot="5400000">
            <a:off x="10674909" y="1064529"/>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rot="5400000">
            <a:off x="10286341" y="1525106"/>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ombo"/>
          <p:cNvSpPr/>
          <p:nvPr/>
        </p:nvSpPr>
        <p:spPr>
          <a:xfrm rot="5400000">
            <a:off x="9918942" y="2000633"/>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ombo"/>
          <p:cNvSpPr/>
          <p:nvPr/>
        </p:nvSpPr>
        <p:spPr>
          <a:xfrm rot="5400000">
            <a:off x="9551647" y="2533218"/>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ombo"/>
          <p:cNvSpPr/>
          <p:nvPr/>
        </p:nvSpPr>
        <p:spPr>
          <a:xfrm rot="5400000">
            <a:off x="9191615" y="3008745"/>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rot="5400000">
            <a:off x="8803046" y="3469322"/>
            <a:ext cx="1160120"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rot="5400000">
            <a:off x="8435647" y="3944850"/>
            <a:ext cx="1160118" cy="1196240"/>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rot="16200000" flipH="1">
            <a:off x="2991568" y="-1254936"/>
            <a:ext cx="1160119"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rot="16200000" flipH="1">
            <a:off x="3351600" y="-779406"/>
            <a:ext cx="1160120"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rot="16200000" flipH="1">
            <a:off x="3740169" y="-318829"/>
            <a:ext cx="1160120"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rot="16200000" flipH="1">
            <a:off x="4107568" y="156698"/>
            <a:ext cx="1160120"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ombo"/>
          <p:cNvSpPr/>
          <p:nvPr/>
        </p:nvSpPr>
        <p:spPr>
          <a:xfrm rot="16200000" flipH="1">
            <a:off x="4467568" y="545267"/>
            <a:ext cx="1160120" cy="1253298"/>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ombo"/>
          <p:cNvSpPr/>
          <p:nvPr/>
        </p:nvSpPr>
        <p:spPr>
          <a:xfrm rot="16200000" flipH="1">
            <a:off x="4827600" y="1020795"/>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ombo"/>
          <p:cNvSpPr/>
          <p:nvPr/>
        </p:nvSpPr>
        <p:spPr>
          <a:xfrm rot="16200000" flipH="1">
            <a:off x="5216169" y="1481372"/>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ombo"/>
          <p:cNvSpPr/>
          <p:nvPr/>
        </p:nvSpPr>
        <p:spPr>
          <a:xfrm rot="16200000" flipH="1">
            <a:off x="5583568" y="1956899"/>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ombo"/>
          <p:cNvSpPr/>
          <p:nvPr/>
        </p:nvSpPr>
        <p:spPr>
          <a:xfrm rot="16200000" flipH="1">
            <a:off x="5950863" y="2489484"/>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ombo"/>
          <p:cNvSpPr/>
          <p:nvPr/>
        </p:nvSpPr>
        <p:spPr>
          <a:xfrm rot="16200000" flipH="1">
            <a:off x="6310895" y="2965011"/>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ombo"/>
          <p:cNvSpPr/>
          <p:nvPr/>
        </p:nvSpPr>
        <p:spPr>
          <a:xfrm rot="16200000" flipH="1">
            <a:off x="6699464" y="3425588"/>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ombo"/>
          <p:cNvSpPr/>
          <p:nvPr/>
        </p:nvSpPr>
        <p:spPr>
          <a:xfrm rot="16200000" flipH="1">
            <a:off x="7066863" y="3901115"/>
            <a:ext cx="1160120" cy="1253296"/>
          </a:xfrm>
          <a:prstGeom prst="diamond">
            <a:avLst/>
          </a:prstGeom>
          <a:gradFill>
            <a:gsLst>
              <a:gs pos="100000">
                <a:srgbClr val="CAF656"/>
              </a:gs>
              <a:gs pos="0">
                <a:srgbClr val="CCFF33"/>
              </a:gs>
              <a:gs pos="28000">
                <a:schemeClr val="accent1">
                  <a:tint val="44500"/>
                  <a:satMod val="160000"/>
                  <a:alpha val="0"/>
                </a:schemeClr>
              </a:gs>
              <a:gs pos="77000">
                <a:schemeClr val="accent1">
                  <a:tint val="23500"/>
                  <a:satMod val="160000"/>
                  <a:alpha val="0"/>
                </a:schemeClr>
              </a:gs>
            </a:gsLst>
            <a:path path="circle">
              <a:fillToRect l="50000" t="50000" r="50000" b="50000"/>
            </a:path>
          </a:gradFill>
          <a:ln w="19050">
            <a:gradFill flip="none" rotWithShape="1">
              <a:gsLst>
                <a:gs pos="0">
                  <a:schemeClr val="accent2">
                    <a:lumMod val="75000"/>
                  </a:schemeClr>
                </a:gs>
                <a:gs pos="13000">
                  <a:srgbClr val="FFA800"/>
                </a:gs>
                <a:gs pos="28000">
                  <a:schemeClr val="accent2">
                    <a:lumMod val="75000"/>
                  </a:schemeClr>
                </a:gs>
                <a:gs pos="42999">
                  <a:srgbClr val="FFA800"/>
                </a:gs>
                <a:gs pos="58000">
                  <a:schemeClr val="accent2">
                    <a:lumMod val="75000"/>
                  </a:schemeClr>
                </a:gs>
                <a:gs pos="72000">
                  <a:srgbClr val="FFA800"/>
                </a:gs>
                <a:gs pos="100000">
                  <a:srgbClr val="FFA800"/>
                </a:gs>
              </a:gsLst>
              <a:lin ang="8100000" scaled="1"/>
              <a:tileRect/>
            </a:gra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8" name="87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5293096" y="-1312387"/>
            <a:ext cx="9937104" cy="6460182"/>
          </a:xfrm>
          <a:prstGeom prst="rect">
            <a:avLst/>
          </a:prstGeom>
          <a:noFill/>
          <a:ln>
            <a:noFill/>
          </a:ln>
        </p:spPr>
      </p:pic>
      <p:pic>
        <p:nvPicPr>
          <p:cNvPr id="89" name="88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flipH="1">
            <a:off x="4499992" y="-1316682"/>
            <a:ext cx="9793088" cy="6460182"/>
          </a:xfrm>
          <a:prstGeom prst="rect">
            <a:avLst/>
          </a:prstGeom>
          <a:noFill/>
          <a:ln>
            <a:noFill/>
          </a:ln>
        </p:spPr>
      </p:pic>
    </p:spTree>
    <p:extLst>
      <p:ext uri="{BB962C8B-B14F-4D97-AF65-F5344CB8AC3E}">
        <p14:creationId xmlns:p14="http://schemas.microsoft.com/office/powerpoint/2010/main" val="41590304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4500" fill="hold"/>
                                        <p:tgtEl>
                                          <p:spTgt spid="29"/>
                                        </p:tgtEl>
                                        <p:attrNameLst>
                                          <p:attrName>ppt_w</p:attrName>
                                        </p:attrNameLst>
                                      </p:cBhvr>
                                      <p:tavLst>
                                        <p:tav tm="0">
                                          <p:val>
                                            <p:strVal val="#ppt_w"/>
                                          </p:val>
                                        </p:tav>
                                        <p:tav tm="100000">
                                          <p:val>
                                            <p:strVal val="#ppt_w"/>
                                          </p:val>
                                        </p:tav>
                                      </p:tavLst>
                                    </p:anim>
                                    <p:anim calcmode="lin" valueType="num">
                                      <p:cBhvr>
                                        <p:cTn id="8" dur="4500" fill="hold"/>
                                        <p:tgtEl>
                                          <p:spTgt spid="29"/>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29"/>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5500"/>
                                        <p:tgtEl>
                                          <p:spTgt spid="29"/>
                                        </p:tgtEl>
                                        <p:attrNameLst>
                                          <p:attrName>ppt_x</p:attrName>
                                        </p:attrNameLst>
                                      </p:cBhvr>
                                      <p:tavLst>
                                        <p:tav tm="0">
                                          <p:val>
                                            <p:strVal val="ppt_x"/>
                                          </p:val>
                                        </p:tav>
                                        <p:tav tm="100000">
                                          <p:val>
                                            <p:strVal val="1+ppt_w/2"/>
                                          </p:val>
                                        </p:tav>
                                      </p:tavLst>
                                    </p:anim>
                                    <p:anim calcmode="lin" valueType="num">
                                      <p:cBhvr additive="base">
                                        <p:cTn id="13" dur="5500"/>
                                        <p:tgtEl>
                                          <p:spTgt spid="29"/>
                                        </p:tgtEl>
                                        <p:attrNameLst>
                                          <p:attrName>ppt_y</p:attrName>
                                        </p:attrNameLst>
                                      </p:cBhvr>
                                      <p:tavLst>
                                        <p:tav tm="0">
                                          <p:val>
                                            <p:strVal val="ppt_y"/>
                                          </p:val>
                                        </p:tav>
                                        <p:tav tm="100000">
                                          <p:val>
                                            <p:strVal val="1+ppt_h/2"/>
                                          </p:val>
                                        </p:tav>
                                      </p:tavLst>
                                    </p:anim>
                                    <p:set>
                                      <p:cBhvr>
                                        <p:cTn id="14" dur="1" fill="hold">
                                          <p:stCondLst>
                                            <p:cond delay="5499"/>
                                          </p:stCondLst>
                                        </p:cTn>
                                        <p:tgtEl>
                                          <p:spTgt spid="29"/>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p:cTn id="17" dur="4500" fill="hold"/>
                                        <p:tgtEl>
                                          <p:spTgt spid="30"/>
                                        </p:tgtEl>
                                        <p:attrNameLst>
                                          <p:attrName>ppt_w</p:attrName>
                                        </p:attrNameLst>
                                      </p:cBhvr>
                                      <p:tavLst>
                                        <p:tav tm="0">
                                          <p:val>
                                            <p:strVal val="#ppt_w"/>
                                          </p:val>
                                        </p:tav>
                                        <p:tav tm="100000">
                                          <p:val>
                                            <p:strVal val="#ppt_w"/>
                                          </p:val>
                                        </p:tav>
                                      </p:tavLst>
                                    </p:anim>
                                    <p:anim calcmode="lin" valueType="num">
                                      <p:cBhvr>
                                        <p:cTn id="18" dur="4500" fill="hold"/>
                                        <p:tgtEl>
                                          <p:spTgt spid="30"/>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30"/>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5500"/>
                                        <p:tgtEl>
                                          <p:spTgt spid="30"/>
                                        </p:tgtEl>
                                        <p:attrNameLst>
                                          <p:attrName>ppt_x</p:attrName>
                                        </p:attrNameLst>
                                      </p:cBhvr>
                                      <p:tavLst>
                                        <p:tav tm="0">
                                          <p:val>
                                            <p:strVal val="ppt_x"/>
                                          </p:val>
                                        </p:tav>
                                        <p:tav tm="100000">
                                          <p:val>
                                            <p:strVal val="1+ppt_w/2"/>
                                          </p:val>
                                        </p:tav>
                                      </p:tavLst>
                                    </p:anim>
                                    <p:anim calcmode="lin" valueType="num">
                                      <p:cBhvr additive="base">
                                        <p:cTn id="23" dur="5500"/>
                                        <p:tgtEl>
                                          <p:spTgt spid="30"/>
                                        </p:tgtEl>
                                        <p:attrNameLst>
                                          <p:attrName>ppt_y</p:attrName>
                                        </p:attrNameLst>
                                      </p:cBhvr>
                                      <p:tavLst>
                                        <p:tav tm="0">
                                          <p:val>
                                            <p:strVal val="ppt_y"/>
                                          </p:val>
                                        </p:tav>
                                        <p:tav tm="100000">
                                          <p:val>
                                            <p:strVal val="1+ppt_h/2"/>
                                          </p:val>
                                        </p:tav>
                                      </p:tavLst>
                                    </p:anim>
                                    <p:set>
                                      <p:cBhvr>
                                        <p:cTn id="24" dur="1" fill="hold">
                                          <p:stCondLst>
                                            <p:cond delay="5499"/>
                                          </p:stCondLst>
                                        </p:cTn>
                                        <p:tgtEl>
                                          <p:spTgt spid="30"/>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 calcmode="lin" valueType="num">
                                      <p:cBhvr>
                                        <p:cTn id="27" dur="4500" fill="hold"/>
                                        <p:tgtEl>
                                          <p:spTgt spid="31"/>
                                        </p:tgtEl>
                                        <p:attrNameLst>
                                          <p:attrName>ppt_w</p:attrName>
                                        </p:attrNameLst>
                                      </p:cBhvr>
                                      <p:tavLst>
                                        <p:tav tm="0">
                                          <p:val>
                                            <p:strVal val="#ppt_w"/>
                                          </p:val>
                                        </p:tav>
                                        <p:tav tm="100000">
                                          <p:val>
                                            <p:strVal val="#ppt_w"/>
                                          </p:val>
                                        </p:tav>
                                      </p:tavLst>
                                    </p:anim>
                                    <p:anim calcmode="lin" valueType="num">
                                      <p:cBhvr>
                                        <p:cTn id="28" dur="4500" fill="hold"/>
                                        <p:tgtEl>
                                          <p:spTgt spid="31"/>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31"/>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5500"/>
                                        <p:tgtEl>
                                          <p:spTgt spid="31"/>
                                        </p:tgtEl>
                                        <p:attrNameLst>
                                          <p:attrName>ppt_x</p:attrName>
                                        </p:attrNameLst>
                                      </p:cBhvr>
                                      <p:tavLst>
                                        <p:tav tm="0">
                                          <p:val>
                                            <p:strVal val="ppt_x"/>
                                          </p:val>
                                        </p:tav>
                                        <p:tav tm="100000">
                                          <p:val>
                                            <p:strVal val="1+ppt_w/2"/>
                                          </p:val>
                                        </p:tav>
                                      </p:tavLst>
                                    </p:anim>
                                    <p:anim calcmode="lin" valueType="num">
                                      <p:cBhvr additive="base">
                                        <p:cTn id="33" dur="5500"/>
                                        <p:tgtEl>
                                          <p:spTgt spid="31"/>
                                        </p:tgtEl>
                                        <p:attrNameLst>
                                          <p:attrName>ppt_y</p:attrName>
                                        </p:attrNameLst>
                                      </p:cBhvr>
                                      <p:tavLst>
                                        <p:tav tm="0">
                                          <p:val>
                                            <p:strVal val="ppt_y"/>
                                          </p:val>
                                        </p:tav>
                                        <p:tav tm="100000">
                                          <p:val>
                                            <p:strVal val="1+ppt_h/2"/>
                                          </p:val>
                                        </p:tav>
                                      </p:tavLst>
                                    </p:anim>
                                    <p:set>
                                      <p:cBhvr>
                                        <p:cTn id="34" dur="1" fill="hold">
                                          <p:stCondLst>
                                            <p:cond delay="5499"/>
                                          </p:stCondLst>
                                        </p:cTn>
                                        <p:tgtEl>
                                          <p:spTgt spid="31"/>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p:cTn id="37" dur="4500" fill="hold"/>
                                        <p:tgtEl>
                                          <p:spTgt spid="32"/>
                                        </p:tgtEl>
                                        <p:attrNameLst>
                                          <p:attrName>ppt_w</p:attrName>
                                        </p:attrNameLst>
                                      </p:cBhvr>
                                      <p:tavLst>
                                        <p:tav tm="0">
                                          <p:val>
                                            <p:strVal val="#ppt_w"/>
                                          </p:val>
                                        </p:tav>
                                        <p:tav tm="100000">
                                          <p:val>
                                            <p:strVal val="#ppt_w"/>
                                          </p:val>
                                        </p:tav>
                                      </p:tavLst>
                                    </p:anim>
                                    <p:anim calcmode="lin" valueType="num">
                                      <p:cBhvr>
                                        <p:cTn id="38" dur="4500" fill="hold"/>
                                        <p:tgtEl>
                                          <p:spTgt spid="32"/>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32"/>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5500"/>
                                        <p:tgtEl>
                                          <p:spTgt spid="32"/>
                                        </p:tgtEl>
                                        <p:attrNameLst>
                                          <p:attrName>ppt_x</p:attrName>
                                        </p:attrNameLst>
                                      </p:cBhvr>
                                      <p:tavLst>
                                        <p:tav tm="0">
                                          <p:val>
                                            <p:strVal val="ppt_x"/>
                                          </p:val>
                                        </p:tav>
                                        <p:tav tm="100000">
                                          <p:val>
                                            <p:strVal val="1+ppt_w/2"/>
                                          </p:val>
                                        </p:tav>
                                      </p:tavLst>
                                    </p:anim>
                                    <p:anim calcmode="lin" valueType="num">
                                      <p:cBhvr additive="base">
                                        <p:cTn id="43" dur="5500"/>
                                        <p:tgtEl>
                                          <p:spTgt spid="32"/>
                                        </p:tgtEl>
                                        <p:attrNameLst>
                                          <p:attrName>ppt_y</p:attrName>
                                        </p:attrNameLst>
                                      </p:cBhvr>
                                      <p:tavLst>
                                        <p:tav tm="0">
                                          <p:val>
                                            <p:strVal val="ppt_y"/>
                                          </p:val>
                                        </p:tav>
                                        <p:tav tm="100000">
                                          <p:val>
                                            <p:strVal val="1+ppt_h/2"/>
                                          </p:val>
                                        </p:tav>
                                      </p:tavLst>
                                    </p:anim>
                                    <p:set>
                                      <p:cBhvr>
                                        <p:cTn id="44" dur="1" fill="hold">
                                          <p:stCondLst>
                                            <p:cond delay="5499"/>
                                          </p:stCondLst>
                                        </p:cTn>
                                        <p:tgtEl>
                                          <p:spTgt spid="32"/>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p:cTn id="47" dur="4500" fill="hold"/>
                                        <p:tgtEl>
                                          <p:spTgt spid="33"/>
                                        </p:tgtEl>
                                        <p:attrNameLst>
                                          <p:attrName>ppt_w</p:attrName>
                                        </p:attrNameLst>
                                      </p:cBhvr>
                                      <p:tavLst>
                                        <p:tav tm="0">
                                          <p:val>
                                            <p:strVal val="#ppt_w"/>
                                          </p:val>
                                        </p:tav>
                                        <p:tav tm="100000">
                                          <p:val>
                                            <p:strVal val="#ppt_w"/>
                                          </p:val>
                                        </p:tav>
                                      </p:tavLst>
                                    </p:anim>
                                    <p:anim calcmode="lin" valueType="num">
                                      <p:cBhvr>
                                        <p:cTn id="48" dur="4500" fill="hold"/>
                                        <p:tgtEl>
                                          <p:spTgt spid="33"/>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33"/>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5500"/>
                                        <p:tgtEl>
                                          <p:spTgt spid="33"/>
                                        </p:tgtEl>
                                        <p:attrNameLst>
                                          <p:attrName>ppt_x</p:attrName>
                                        </p:attrNameLst>
                                      </p:cBhvr>
                                      <p:tavLst>
                                        <p:tav tm="0">
                                          <p:val>
                                            <p:strVal val="ppt_x"/>
                                          </p:val>
                                        </p:tav>
                                        <p:tav tm="100000">
                                          <p:val>
                                            <p:strVal val="1+ppt_w/2"/>
                                          </p:val>
                                        </p:tav>
                                      </p:tavLst>
                                    </p:anim>
                                    <p:anim calcmode="lin" valueType="num">
                                      <p:cBhvr additive="base">
                                        <p:cTn id="53" dur="5500"/>
                                        <p:tgtEl>
                                          <p:spTgt spid="33"/>
                                        </p:tgtEl>
                                        <p:attrNameLst>
                                          <p:attrName>ppt_y</p:attrName>
                                        </p:attrNameLst>
                                      </p:cBhvr>
                                      <p:tavLst>
                                        <p:tav tm="0">
                                          <p:val>
                                            <p:strVal val="ppt_y"/>
                                          </p:val>
                                        </p:tav>
                                        <p:tav tm="100000">
                                          <p:val>
                                            <p:strVal val="1+ppt_h/2"/>
                                          </p:val>
                                        </p:tav>
                                      </p:tavLst>
                                    </p:anim>
                                    <p:set>
                                      <p:cBhvr>
                                        <p:cTn id="54" dur="1" fill="hold">
                                          <p:stCondLst>
                                            <p:cond delay="5499"/>
                                          </p:stCondLst>
                                        </p:cTn>
                                        <p:tgtEl>
                                          <p:spTgt spid="33"/>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p:cTn id="57" dur="4500" fill="hold"/>
                                        <p:tgtEl>
                                          <p:spTgt spid="34"/>
                                        </p:tgtEl>
                                        <p:attrNameLst>
                                          <p:attrName>ppt_w</p:attrName>
                                        </p:attrNameLst>
                                      </p:cBhvr>
                                      <p:tavLst>
                                        <p:tav tm="0">
                                          <p:val>
                                            <p:strVal val="#ppt_w"/>
                                          </p:val>
                                        </p:tav>
                                        <p:tav tm="100000">
                                          <p:val>
                                            <p:strVal val="#ppt_w"/>
                                          </p:val>
                                        </p:tav>
                                      </p:tavLst>
                                    </p:anim>
                                    <p:anim calcmode="lin" valueType="num">
                                      <p:cBhvr>
                                        <p:cTn id="58" dur="4500" fill="hold"/>
                                        <p:tgtEl>
                                          <p:spTgt spid="34"/>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34"/>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5500"/>
                                        <p:tgtEl>
                                          <p:spTgt spid="34"/>
                                        </p:tgtEl>
                                        <p:attrNameLst>
                                          <p:attrName>ppt_x</p:attrName>
                                        </p:attrNameLst>
                                      </p:cBhvr>
                                      <p:tavLst>
                                        <p:tav tm="0">
                                          <p:val>
                                            <p:strVal val="ppt_x"/>
                                          </p:val>
                                        </p:tav>
                                        <p:tav tm="100000">
                                          <p:val>
                                            <p:strVal val="1+ppt_w/2"/>
                                          </p:val>
                                        </p:tav>
                                      </p:tavLst>
                                    </p:anim>
                                    <p:anim calcmode="lin" valueType="num">
                                      <p:cBhvr additive="base">
                                        <p:cTn id="63" dur="5500"/>
                                        <p:tgtEl>
                                          <p:spTgt spid="34"/>
                                        </p:tgtEl>
                                        <p:attrNameLst>
                                          <p:attrName>ppt_y</p:attrName>
                                        </p:attrNameLst>
                                      </p:cBhvr>
                                      <p:tavLst>
                                        <p:tav tm="0">
                                          <p:val>
                                            <p:strVal val="ppt_y"/>
                                          </p:val>
                                        </p:tav>
                                        <p:tav tm="100000">
                                          <p:val>
                                            <p:strVal val="1+ppt_h/2"/>
                                          </p:val>
                                        </p:tav>
                                      </p:tavLst>
                                    </p:anim>
                                    <p:set>
                                      <p:cBhvr>
                                        <p:cTn id="64" dur="1" fill="hold">
                                          <p:stCondLst>
                                            <p:cond delay="5499"/>
                                          </p:stCondLst>
                                        </p:cTn>
                                        <p:tgtEl>
                                          <p:spTgt spid="34"/>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35"/>
                                        </p:tgtEl>
                                        <p:attrNameLst>
                                          <p:attrName>style.visibility</p:attrName>
                                        </p:attrNameLst>
                                      </p:cBhvr>
                                      <p:to>
                                        <p:strVal val="visible"/>
                                      </p:to>
                                    </p:set>
                                    <p:anim calcmode="lin" valueType="num">
                                      <p:cBhvr>
                                        <p:cTn id="67" dur="4500" fill="hold"/>
                                        <p:tgtEl>
                                          <p:spTgt spid="35"/>
                                        </p:tgtEl>
                                        <p:attrNameLst>
                                          <p:attrName>ppt_w</p:attrName>
                                        </p:attrNameLst>
                                      </p:cBhvr>
                                      <p:tavLst>
                                        <p:tav tm="0">
                                          <p:val>
                                            <p:strVal val="#ppt_w"/>
                                          </p:val>
                                        </p:tav>
                                        <p:tav tm="100000">
                                          <p:val>
                                            <p:strVal val="#ppt_w"/>
                                          </p:val>
                                        </p:tav>
                                      </p:tavLst>
                                    </p:anim>
                                    <p:anim calcmode="lin" valueType="num">
                                      <p:cBhvr>
                                        <p:cTn id="68" dur="4500" fill="hold"/>
                                        <p:tgtEl>
                                          <p:spTgt spid="35"/>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35"/>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5500"/>
                                        <p:tgtEl>
                                          <p:spTgt spid="35"/>
                                        </p:tgtEl>
                                        <p:attrNameLst>
                                          <p:attrName>ppt_x</p:attrName>
                                        </p:attrNameLst>
                                      </p:cBhvr>
                                      <p:tavLst>
                                        <p:tav tm="0">
                                          <p:val>
                                            <p:strVal val="ppt_x"/>
                                          </p:val>
                                        </p:tav>
                                        <p:tav tm="100000">
                                          <p:val>
                                            <p:strVal val="1+ppt_w/2"/>
                                          </p:val>
                                        </p:tav>
                                      </p:tavLst>
                                    </p:anim>
                                    <p:anim calcmode="lin" valueType="num">
                                      <p:cBhvr additive="base">
                                        <p:cTn id="73" dur="5500"/>
                                        <p:tgtEl>
                                          <p:spTgt spid="35"/>
                                        </p:tgtEl>
                                        <p:attrNameLst>
                                          <p:attrName>ppt_y</p:attrName>
                                        </p:attrNameLst>
                                      </p:cBhvr>
                                      <p:tavLst>
                                        <p:tav tm="0">
                                          <p:val>
                                            <p:strVal val="ppt_y"/>
                                          </p:val>
                                        </p:tav>
                                        <p:tav tm="100000">
                                          <p:val>
                                            <p:strVal val="1+ppt_h/2"/>
                                          </p:val>
                                        </p:tav>
                                      </p:tavLst>
                                    </p:anim>
                                    <p:set>
                                      <p:cBhvr>
                                        <p:cTn id="74" dur="1" fill="hold">
                                          <p:stCondLst>
                                            <p:cond delay="5499"/>
                                          </p:stCondLst>
                                        </p:cTn>
                                        <p:tgtEl>
                                          <p:spTgt spid="35"/>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36"/>
                                        </p:tgtEl>
                                        <p:attrNameLst>
                                          <p:attrName>style.visibility</p:attrName>
                                        </p:attrNameLst>
                                      </p:cBhvr>
                                      <p:to>
                                        <p:strVal val="visible"/>
                                      </p:to>
                                    </p:set>
                                    <p:anim calcmode="lin" valueType="num">
                                      <p:cBhvr>
                                        <p:cTn id="77" dur="4500" fill="hold"/>
                                        <p:tgtEl>
                                          <p:spTgt spid="36"/>
                                        </p:tgtEl>
                                        <p:attrNameLst>
                                          <p:attrName>ppt_w</p:attrName>
                                        </p:attrNameLst>
                                      </p:cBhvr>
                                      <p:tavLst>
                                        <p:tav tm="0">
                                          <p:val>
                                            <p:strVal val="#ppt_w"/>
                                          </p:val>
                                        </p:tav>
                                        <p:tav tm="100000">
                                          <p:val>
                                            <p:strVal val="#ppt_w"/>
                                          </p:val>
                                        </p:tav>
                                      </p:tavLst>
                                    </p:anim>
                                    <p:anim calcmode="lin" valueType="num">
                                      <p:cBhvr>
                                        <p:cTn id="78" dur="4500" fill="hold"/>
                                        <p:tgtEl>
                                          <p:spTgt spid="36"/>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36"/>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5500"/>
                                        <p:tgtEl>
                                          <p:spTgt spid="36"/>
                                        </p:tgtEl>
                                        <p:attrNameLst>
                                          <p:attrName>ppt_x</p:attrName>
                                        </p:attrNameLst>
                                      </p:cBhvr>
                                      <p:tavLst>
                                        <p:tav tm="0">
                                          <p:val>
                                            <p:strVal val="ppt_x"/>
                                          </p:val>
                                        </p:tav>
                                        <p:tav tm="100000">
                                          <p:val>
                                            <p:strVal val="1+ppt_w/2"/>
                                          </p:val>
                                        </p:tav>
                                      </p:tavLst>
                                    </p:anim>
                                    <p:anim calcmode="lin" valueType="num">
                                      <p:cBhvr additive="base">
                                        <p:cTn id="83" dur="5500"/>
                                        <p:tgtEl>
                                          <p:spTgt spid="36"/>
                                        </p:tgtEl>
                                        <p:attrNameLst>
                                          <p:attrName>ppt_y</p:attrName>
                                        </p:attrNameLst>
                                      </p:cBhvr>
                                      <p:tavLst>
                                        <p:tav tm="0">
                                          <p:val>
                                            <p:strVal val="ppt_y"/>
                                          </p:val>
                                        </p:tav>
                                        <p:tav tm="100000">
                                          <p:val>
                                            <p:strVal val="1+ppt_h/2"/>
                                          </p:val>
                                        </p:tav>
                                      </p:tavLst>
                                    </p:anim>
                                    <p:set>
                                      <p:cBhvr>
                                        <p:cTn id="84" dur="1" fill="hold">
                                          <p:stCondLst>
                                            <p:cond delay="5499"/>
                                          </p:stCondLst>
                                        </p:cTn>
                                        <p:tgtEl>
                                          <p:spTgt spid="36"/>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37"/>
                                        </p:tgtEl>
                                        <p:attrNameLst>
                                          <p:attrName>style.visibility</p:attrName>
                                        </p:attrNameLst>
                                      </p:cBhvr>
                                      <p:to>
                                        <p:strVal val="visible"/>
                                      </p:to>
                                    </p:set>
                                    <p:anim calcmode="lin" valueType="num">
                                      <p:cBhvr>
                                        <p:cTn id="87" dur="4500" fill="hold"/>
                                        <p:tgtEl>
                                          <p:spTgt spid="37"/>
                                        </p:tgtEl>
                                        <p:attrNameLst>
                                          <p:attrName>ppt_w</p:attrName>
                                        </p:attrNameLst>
                                      </p:cBhvr>
                                      <p:tavLst>
                                        <p:tav tm="0">
                                          <p:val>
                                            <p:strVal val="#ppt_w"/>
                                          </p:val>
                                        </p:tav>
                                        <p:tav tm="100000">
                                          <p:val>
                                            <p:strVal val="#ppt_w"/>
                                          </p:val>
                                        </p:tav>
                                      </p:tavLst>
                                    </p:anim>
                                    <p:anim calcmode="lin" valueType="num">
                                      <p:cBhvr>
                                        <p:cTn id="88" dur="4500" fill="hold"/>
                                        <p:tgtEl>
                                          <p:spTgt spid="37"/>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37"/>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5500"/>
                                        <p:tgtEl>
                                          <p:spTgt spid="37"/>
                                        </p:tgtEl>
                                        <p:attrNameLst>
                                          <p:attrName>ppt_x</p:attrName>
                                        </p:attrNameLst>
                                      </p:cBhvr>
                                      <p:tavLst>
                                        <p:tav tm="0">
                                          <p:val>
                                            <p:strVal val="ppt_x"/>
                                          </p:val>
                                        </p:tav>
                                        <p:tav tm="100000">
                                          <p:val>
                                            <p:strVal val="1+ppt_w/2"/>
                                          </p:val>
                                        </p:tav>
                                      </p:tavLst>
                                    </p:anim>
                                    <p:anim calcmode="lin" valueType="num">
                                      <p:cBhvr additive="base">
                                        <p:cTn id="93" dur="5500"/>
                                        <p:tgtEl>
                                          <p:spTgt spid="37"/>
                                        </p:tgtEl>
                                        <p:attrNameLst>
                                          <p:attrName>ppt_y</p:attrName>
                                        </p:attrNameLst>
                                      </p:cBhvr>
                                      <p:tavLst>
                                        <p:tav tm="0">
                                          <p:val>
                                            <p:strVal val="ppt_y"/>
                                          </p:val>
                                        </p:tav>
                                        <p:tav tm="100000">
                                          <p:val>
                                            <p:strVal val="1+ppt_h/2"/>
                                          </p:val>
                                        </p:tav>
                                      </p:tavLst>
                                    </p:anim>
                                    <p:set>
                                      <p:cBhvr>
                                        <p:cTn id="94" dur="1" fill="hold">
                                          <p:stCondLst>
                                            <p:cond delay="5499"/>
                                          </p:stCondLst>
                                        </p:cTn>
                                        <p:tgtEl>
                                          <p:spTgt spid="37"/>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38"/>
                                        </p:tgtEl>
                                        <p:attrNameLst>
                                          <p:attrName>style.visibility</p:attrName>
                                        </p:attrNameLst>
                                      </p:cBhvr>
                                      <p:to>
                                        <p:strVal val="visible"/>
                                      </p:to>
                                    </p:set>
                                    <p:anim calcmode="lin" valueType="num">
                                      <p:cBhvr>
                                        <p:cTn id="97" dur="4500" fill="hold"/>
                                        <p:tgtEl>
                                          <p:spTgt spid="38"/>
                                        </p:tgtEl>
                                        <p:attrNameLst>
                                          <p:attrName>ppt_w</p:attrName>
                                        </p:attrNameLst>
                                      </p:cBhvr>
                                      <p:tavLst>
                                        <p:tav tm="0">
                                          <p:val>
                                            <p:strVal val="#ppt_w"/>
                                          </p:val>
                                        </p:tav>
                                        <p:tav tm="100000">
                                          <p:val>
                                            <p:strVal val="#ppt_w"/>
                                          </p:val>
                                        </p:tav>
                                      </p:tavLst>
                                    </p:anim>
                                    <p:anim calcmode="lin" valueType="num">
                                      <p:cBhvr>
                                        <p:cTn id="98" dur="4500" fill="hold"/>
                                        <p:tgtEl>
                                          <p:spTgt spid="38"/>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38"/>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5500"/>
                                        <p:tgtEl>
                                          <p:spTgt spid="38"/>
                                        </p:tgtEl>
                                        <p:attrNameLst>
                                          <p:attrName>ppt_x</p:attrName>
                                        </p:attrNameLst>
                                      </p:cBhvr>
                                      <p:tavLst>
                                        <p:tav tm="0">
                                          <p:val>
                                            <p:strVal val="ppt_x"/>
                                          </p:val>
                                        </p:tav>
                                        <p:tav tm="100000">
                                          <p:val>
                                            <p:strVal val="1+ppt_w/2"/>
                                          </p:val>
                                        </p:tav>
                                      </p:tavLst>
                                    </p:anim>
                                    <p:anim calcmode="lin" valueType="num">
                                      <p:cBhvr additive="base">
                                        <p:cTn id="103" dur="5500"/>
                                        <p:tgtEl>
                                          <p:spTgt spid="38"/>
                                        </p:tgtEl>
                                        <p:attrNameLst>
                                          <p:attrName>ppt_y</p:attrName>
                                        </p:attrNameLst>
                                      </p:cBhvr>
                                      <p:tavLst>
                                        <p:tav tm="0">
                                          <p:val>
                                            <p:strVal val="ppt_y"/>
                                          </p:val>
                                        </p:tav>
                                        <p:tav tm="100000">
                                          <p:val>
                                            <p:strVal val="1+ppt_h/2"/>
                                          </p:val>
                                        </p:tav>
                                      </p:tavLst>
                                    </p:anim>
                                    <p:set>
                                      <p:cBhvr>
                                        <p:cTn id="104" dur="1" fill="hold">
                                          <p:stCondLst>
                                            <p:cond delay="5499"/>
                                          </p:stCondLst>
                                        </p:cTn>
                                        <p:tgtEl>
                                          <p:spTgt spid="38"/>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39"/>
                                        </p:tgtEl>
                                        <p:attrNameLst>
                                          <p:attrName>style.visibility</p:attrName>
                                        </p:attrNameLst>
                                      </p:cBhvr>
                                      <p:to>
                                        <p:strVal val="visible"/>
                                      </p:to>
                                    </p:set>
                                    <p:anim calcmode="lin" valueType="num">
                                      <p:cBhvr>
                                        <p:cTn id="107" dur="4500" fill="hold"/>
                                        <p:tgtEl>
                                          <p:spTgt spid="39"/>
                                        </p:tgtEl>
                                        <p:attrNameLst>
                                          <p:attrName>ppt_w</p:attrName>
                                        </p:attrNameLst>
                                      </p:cBhvr>
                                      <p:tavLst>
                                        <p:tav tm="0">
                                          <p:val>
                                            <p:strVal val="#ppt_w"/>
                                          </p:val>
                                        </p:tav>
                                        <p:tav tm="100000">
                                          <p:val>
                                            <p:strVal val="#ppt_w"/>
                                          </p:val>
                                        </p:tav>
                                      </p:tavLst>
                                    </p:anim>
                                    <p:anim calcmode="lin" valueType="num">
                                      <p:cBhvr>
                                        <p:cTn id="108" dur="4500" fill="hold"/>
                                        <p:tgtEl>
                                          <p:spTgt spid="39"/>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39"/>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5500"/>
                                        <p:tgtEl>
                                          <p:spTgt spid="39"/>
                                        </p:tgtEl>
                                        <p:attrNameLst>
                                          <p:attrName>ppt_x</p:attrName>
                                        </p:attrNameLst>
                                      </p:cBhvr>
                                      <p:tavLst>
                                        <p:tav tm="0">
                                          <p:val>
                                            <p:strVal val="ppt_x"/>
                                          </p:val>
                                        </p:tav>
                                        <p:tav tm="100000">
                                          <p:val>
                                            <p:strVal val="1+ppt_w/2"/>
                                          </p:val>
                                        </p:tav>
                                      </p:tavLst>
                                    </p:anim>
                                    <p:anim calcmode="lin" valueType="num">
                                      <p:cBhvr additive="base">
                                        <p:cTn id="113" dur="5500"/>
                                        <p:tgtEl>
                                          <p:spTgt spid="39"/>
                                        </p:tgtEl>
                                        <p:attrNameLst>
                                          <p:attrName>ppt_y</p:attrName>
                                        </p:attrNameLst>
                                      </p:cBhvr>
                                      <p:tavLst>
                                        <p:tav tm="0">
                                          <p:val>
                                            <p:strVal val="ppt_y"/>
                                          </p:val>
                                        </p:tav>
                                        <p:tav tm="100000">
                                          <p:val>
                                            <p:strVal val="1+ppt_h/2"/>
                                          </p:val>
                                        </p:tav>
                                      </p:tavLst>
                                    </p:anim>
                                    <p:set>
                                      <p:cBhvr>
                                        <p:cTn id="114" dur="1" fill="hold">
                                          <p:stCondLst>
                                            <p:cond delay="5499"/>
                                          </p:stCondLst>
                                        </p:cTn>
                                        <p:tgtEl>
                                          <p:spTgt spid="39"/>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40"/>
                                        </p:tgtEl>
                                        <p:attrNameLst>
                                          <p:attrName>style.visibility</p:attrName>
                                        </p:attrNameLst>
                                      </p:cBhvr>
                                      <p:to>
                                        <p:strVal val="visible"/>
                                      </p:to>
                                    </p:set>
                                    <p:anim calcmode="lin" valueType="num">
                                      <p:cBhvr>
                                        <p:cTn id="117" dur="4500" fill="hold"/>
                                        <p:tgtEl>
                                          <p:spTgt spid="40"/>
                                        </p:tgtEl>
                                        <p:attrNameLst>
                                          <p:attrName>ppt_w</p:attrName>
                                        </p:attrNameLst>
                                      </p:cBhvr>
                                      <p:tavLst>
                                        <p:tav tm="0">
                                          <p:val>
                                            <p:strVal val="#ppt_w"/>
                                          </p:val>
                                        </p:tav>
                                        <p:tav tm="100000">
                                          <p:val>
                                            <p:strVal val="#ppt_w"/>
                                          </p:val>
                                        </p:tav>
                                      </p:tavLst>
                                    </p:anim>
                                    <p:anim calcmode="lin" valueType="num">
                                      <p:cBhvr>
                                        <p:cTn id="118" dur="4500" fill="hold"/>
                                        <p:tgtEl>
                                          <p:spTgt spid="40"/>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40"/>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5500"/>
                                        <p:tgtEl>
                                          <p:spTgt spid="40"/>
                                        </p:tgtEl>
                                        <p:attrNameLst>
                                          <p:attrName>ppt_x</p:attrName>
                                        </p:attrNameLst>
                                      </p:cBhvr>
                                      <p:tavLst>
                                        <p:tav tm="0">
                                          <p:val>
                                            <p:strVal val="ppt_x"/>
                                          </p:val>
                                        </p:tav>
                                        <p:tav tm="100000">
                                          <p:val>
                                            <p:strVal val="1+ppt_w/2"/>
                                          </p:val>
                                        </p:tav>
                                      </p:tavLst>
                                    </p:anim>
                                    <p:anim calcmode="lin" valueType="num">
                                      <p:cBhvr additive="base">
                                        <p:cTn id="123" dur="5500"/>
                                        <p:tgtEl>
                                          <p:spTgt spid="40"/>
                                        </p:tgtEl>
                                        <p:attrNameLst>
                                          <p:attrName>ppt_y</p:attrName>
                                        </p:attrNameLst>
                                      </p:cBhvr>
                                      <p:tavLst>
                                        <p:tav tm="0">
                                          <p:val>
                                            <p:strVal val="ppt_y"/>
                                          </p:val>
                                        </p:tav>
                                        <p:tav tm="100000">
                                          <p:val>
                                            <p:strVal val="1+ppt_h/2"/>
                                          </p:val>
                                        </p:tav>
                                      </p:tavLst>
                                    </p:anim>
                                    <p:set>
                                      <p:cBhvr>
                                        <p:cTn id="124" dur="1" fill="hold">
                                          <p:stCondLst>
                                            <p:cond delay="5499"/>
                                          </p:stCondLst>
                                        </p:cTn>
                                        <p:tgtEl>
                                          <p:spTgt spid="40"/>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24"/>
                                        </p:tgtEl>
                                        <p:attrNameLst>
                                          <p:attrName>style.visibility</p:attrName>
                                        </p:attrNameLst>
                                      </p:cBhvr>
                                      <p:to>
                                        <p:strVal val="visible"/>
                                      </p:to>
                                    </p:set>
                                    <p:anim calcmode="lin" valueType="num">
                                      <p:cBhvr>
                                        <p:cTn id="127" dur="4500" fill="hold"/>
                                        <p:tgtEl>
                                          <p:spTgt spid="24"/>
                                        </p:tgtEl>
                                        <p:attrNameLst>
                                          <p:attrName>ppt_w</p:attrName>
                                        </p:attrNameLst>
                                      </p:cBhvr>
                                      <p:tavLst>
                                        <p:tav tm="0">
                                          <p:val>
                                            <p:strVal val="#ppt_w"/>
                                          </p:val>
                                        </p:tav>
                                        <p:tav tm="100000">
                                          <p:val>
                                            <p:strVal val="#ppt_w"/>
                                          </p:val>
                                        </p:tav>
                                      </p:tavLst>
                                    </p:anim>
                                    <p:anim calcmode="lin" valueType="num">
                                      <p:cBhvr>
                                        <p:cTn id="128" dur="4500" fill="hold"/>
                                        <p:tgtEl>
                                          <p:spTgt spid="24"/>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24"/>
                                        </p:tgtEl>
                                        <p:attrNameLst>
                                          <p:attrName>r</p:attrName>
                                        </p:attrNameLst>
                                      </p:cBhvr>
                                    </p:animRot>
                                  </p:childTnLst>
                                </p:cTn>
                              </p:par>
                              <p:par>
                                <p:cTn id="131" presetID="2" presetClass="exit" presetSubtype="12" fill="hold" grpId="2" nodeType="withEffect">
                                  <p:stCondLst>
                                    <p:cond delay="0"/>
                                  </p:stCondLst>
                                  <p:childTnLst>
                                    <p:anim calcmode="lin" valueType="num">
                                      <p:cBhvr additive="base">
                                        <p:cTn id="132" dur="5500"/>
                                        <p:tgtEl>
                                          <p:spTgt spid="24"/>
                                        </p:tgtEl>
                                        <p:attrNameLst>
                                          <p:attrName>ppt_x</p:attrName>
                                        </p:attrNameLst>
                                      </p:cBhvr>
                                      <p:tavLst>
                                        <p:tav tm="0">
                                          <p:val>
                                            <p:strVal val="ppt_x"/>
                                          </p:val>
                                        </p:tav>
                                        <p:tav tm="100000">
                                          <p:val>
                                            <p:strVal val="0-ppt_w/2"/>
                                          </p:val>
                                        </p:tav>
                                      </p:tavLst>
                                    </p:anim>
                                    <p:anim calcmode="lin" valueType="num">
                                      <p:cBhvr additive="base">
                                        <p:cTn id="133" dur="5500"/>
                                        <p:tgtEl>
                                          <p:spTgt spid="24"/>
                                        </p:tgtEl>
                                        <p:attrNameLst>
                                          <p:attrName>ppt_y</p:attrName>
                                        </p:attrNameLst>
                                      </p:cBhvr>
                                      <p:tavLst>
                                        <p:tav tm="0">
                                          <p:val>
                                            <p:strVal val="ppt_y"/>
                                          </p:val>
                                        </p:tav>
                                        <p:tav tm="100000">
                                          <p:val>
                                            <p:strVal val="1+ppt_h/2"/>
                                          </p:val>
                                        </p:tav>
                                      </p:tavLst>
                                    </p:anim>
                                    <p:set>
                                      <p:cBhvr>
                                        <p:cTn id="134" dur="1" fill="hold">
                                          <p:stCondLst>
                                            <p:cond delay="5499"/>
                                          </p:stCondLst>
                                        </p:cTn>
                                        <p:tgtEl>
                                          <p:spTgt spid="24"/>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25"/>
                                        </p:tgtEl>
                                        <p:attrNameLst>
                                          <p:attrName>style.visibility</p:attrName>
                                        </p:attrNameLst>
                                      </p:cBhvr>
                                      <p:to>
                                        <p:strVal val="visible"/>
                                      </p:to>
                                    </p:set>
                                    <p:anim calcmode="lin" valueType="num">
                                      <p:cBhvr>
                                        <p:cTn id="137" dur="4500" fill="hold"/>
                                        <p:tgtEl>
                                          <p:spTgt spid="25"/>
                                        </p:tgtEl>
                                        <p:attrNameLst>
                                          <p:attrName>ppt_w</p:attrName>
                                        </p:attrNameLst>
                                      </p:cBhvr>
                                      <p:tavLst>
                                        <p:tav tm="0">
                                          <p:val>
                                            <p:strVal val="#ppt_w"/>
                                          </p:val>
                                        </p:tav>
                                        <p:tav tm="100000">
                                          <p:val>
                                            <p:strVal val="#ppt_w"/>
                                          </p:val>
                                        </p:tav>
                                      </p:tavLst>
                                    </p:anim>
                                    <p:anim calcmode="lin" valueType="num">
                                      <p:cBhvr>
                                        <p:cTn id="138" dur="4500" fill="hold"/>
                                        <p:tgtEl>
                                          <p:spTgt spid="25"/>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25"/>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5500"/>
                                        <p:tgtEl>
                                          <p:spTgt spid="25"/>
                                        </p:tgtEl>
                                        <p:attrNameLst>
                                          <p:attrName>ppt_x</p:attrName>
                                        </p:attrNameLst>
                                      </p:cBhvr>
                                      <p:tavLst>
                                        <p:tav tm="0">
                                          <p:val>
                                            <p:strVal val="ppt_x"/>
                                          </p:val>
                                        </p:tav>
                                        <p:tav tm="100000">
                                          <p:val>
                                            <p:strVal val="0-ppt_w/2"/>
                                          </p:val>
                                        </p:tav>
                                      </p:tavLst>
                                    </p:anim>
                                    <p:anim calcmode="lin" valueType="num">
                                      <p:cBhvr additive="base">
                                        <p:cTn id="143" dur="5500"/>
                                        <p:tgtEl>
                                          <p:spTgt spid="25"/>
                                        </p:tgtEl>
                                        <p:attrNameLst>
                                          <p:attrName>ppt_y</p:attrName>
                                        </p:attrNameLst>
                                      </p:cBhvr>
                                      <p:tavLst>
                                        <p:tav tm="0">
                                          <p:val>
                                            <p:strVal val="ppt_y"/>
                                          </p:val>
                                        </p:tav>
                                        <p:tav tm="100000">
                                          <p:val>
                                            <p:strVal val="1+ppt_h/2"/>
                                          </p:val>
                                        </p:tav>
                                      </p:tavLst>
                                    </p:anim>
                                    <p:set>
                                      <p:cBhvr>
                                        <p:cTn id="144" dur="1" fill="hold">
                                          <p:stCondLst>
                                            <p:cond delay="5499"/>
                                          </p:stCondLst>
                                        </p:cTn>
                                        <p:tgtEl>
                                          <p:spTgt spid="25"/>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26"/>
                                        </p:tgtEl>
                                        <p:attrNameLst>
                                          <p:attrName>style.visibility</p:attrName>
                                        </p:attrNameLst>
                                      </p:cBhvr>
                                      <p:to>
                                        <p:strVal val="visible"/>
                                      </p:to>
                                    </p:set>
                                    <p:anim calcmode="lin" valueType="num">
                                      <p:cBhvr>
                                        <p:cTn id="147" dur="4500" fill="hold"/>
                                        <p:tgtEl>
                                          <p:spTgt spid="26"/>
                                        </p:tgtEl>
                                        <p:attrNameLst>
                                          <p:attrName>ppt_w</p:attrName>
                                        </p:attrNameLst>
                                      </p:cBhvr>
                                      <p:tavLst>
                                        <p:tav tm="0">
                                          <p:val>
                                            <p:strVal val="#ppt_w"/>
                                          </p:val>
                                        </p:tav>
                                        <p:tav tm="100000">
                                          <p:val>
                                            <p:strVal val="#ppt_w"/>
                                          </p:val>
                                        </p:tav>
                                      </p:tavLst>
                                    </p:anim>
                                    <p:anim calcmode="lin" valueType="num">
                                      <p:cBhvr>
                                        <p:cTn id="148" dur="4500" fill="hold"/>
                                        <p:tgtEl>
                                          <p:spTgt spid="26"/>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26"/>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5500"/>
                                        <p:tgtEl>
                                          <p:spTgt spid="26"/>
                                        </p:tgtEl>
                                        <p:attrNameLst>
                                          <p:attrName>ppt_x</p:attrName>
                                        </p:attrNameLst>
                                      </p:cBhvr>
                                      <p:tavLst>
                                        <p:tav tm="0">
                                          <p:val>
                                            <p:strVal val="ppt_x"/>
                                          </p:val>
                                        </p:tav>
                                        <p:tav tm="100000">
                                          <p:val>
                                            <p:strVal val="0-ppt_w/2"/>
                                          </p:val>
                                        </p:tav>
                                      </p:tavLst>
                                    </p:anim>
                                    <p:anim calcmode="lin" valueType="num">
                                      <p:cBhvr additive="base">
                                        <p:cTn id="153" dur="5500"/>
                                        <p:tgtEl>
                                          <p:spTgt spid="26"/>
                                        </p:tgtEl>
                                        <p:attrNameLst>
                                          <p:attrName>ppt_y</p:attrName>
                                        </p:attrNameLst>
                                      </p:cBhvr>
                                      <p:tavLst>
                                        <p:tav tm="0">
                                          <p:val>
                                            <p:strVal val="ppt_y"/>
                                          </p:val>
                                        </p:tav>
                                        <p:tav tm="100000">
                                          <p:val>
                                            <p:strVal val="1+ppt_h/2"/>
                                          </p:val>
                                        </p:tav>
                                      </p:tavLst>
                                    </p:anim>
                                    <p:set>
                                      <p:cBhvr>
                                        <p:cTn id="154" dur="1" fill="hold">
                                          <p:stCondLst>
                                            <p:cond delay="5499"/>
                                          </p:stCondLst>
                                        </p:cTn>
                                        <p:tgtEl>
                                          <p:spTgt spid="26"/>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p:cTn id="157" dur="4500" fill="hold"/>
                                        <p:tgtEl>
                                          <p:spTgt spid="27"/>
                                        </p:tgtEl>
                                        <p:attrNameLst>
                                          <p:attrName>ppt_w</p:attrName>
                                        </p:attrNameLst>
                                      </p:cBhvr>
                                      <p:tavLst>
                                        <p:tav tm="0">
                                          <p:val>
                                            <p:strVal val="#ppt_w"/>
                                          </p:val>
                                        </p:tav>
                                        <p:tav tm="100000">
                                          <p:val>
                                            <p:strVal val="#ppt_w"/>
                                          </p:val>
                                        </p:tav>
                                      </p:tavLst>
                                    </p:anim>
                                    <p:anim calcmode="lin" valueType="num">
                                      <p:cBhvr>
                                        <p:cTn id="158" dur="4500" fill="hold"/>
                                        <p:tgtEl>
                                          <p:spTgt spid="27"/>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27"/>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5500"/>
                                        <p:tgtEl>
                                          <p:spTgt spid="27"/>
                                        </p:tgtEl>
                                        <p:attrNameLst>
                                          <p:attrName>ppt_x</p:attrName>
                                        </p:attrNameLst>
                                      </p:cBhvr>
                                      <p:tavLst>
                                        <p:tav tm="0">
                                          <p:val>
                                            <p:strVal val="ppt_x"/>
                                          </p:val>
                                        </p:tav>
                                        <p:tav tm="100000">
                                          <p:val>
                                            <p:strVal val="0-ppt_w/2"/>
                                          </p:val>
                                        </p:tav>
                                      </p:tavLst>
                                    </p:anim>
                                    <p:anim calcmode="lin" valueType="num">
                                      <p:cBhvr additive="base">
                                        <p:cTn id="163" dur="5500"/>
                                        <p:tgtEl>
                                          <p:spTgt spid="27"/>
                                        </p:tgtEl>
                                        <p:attrNameLst>
                                          <p:attrName>ppt_y</p:attrName>
                                        </p:attrNameLst>
                                      </p:cBhvr>
                                      <p:tavLst>
                                        <p:tav tm="0">
                                          <p:val>
                                            <p:strVal val="ppt_y"/>
                                          </p:val>
                                        </p:tav>
                                        <p:tav tm="100000">
                                          <p:val>
                                            <p:strVal val="1+ppt_h/2"/>
                                          </p:val>
                                        </p:tav>
                                      </p:tavLst>
                                    </p:anim>
                                    <p:set>
                                      <p:cBhvr>
                                        <p:cTn id="164" dur="1" fill="hold">
                                          <p:stCondLst>
                                            <p:cond delay="5499"/>
                                          </p:stCondLst>
                                        </p:cTn>
                                        <p:tgtEl>
                                          <p:spTgt spid="27"/>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4500" fill="hold"/>
                                        <p:tgtEl>
                                          <p:spTgt spid="19"/>
                                        </p:tgtEl>
                                        <p:attrNameLst>
                                          <p:attrName>ppt_w</p:attrName>
                                        </p:attrNameLst>
                                      </p:cBhvr>
                                      <p:tavLst>
                                        <p:tav tm="0">
                                          <p:val>
                                            <p:strVal val="#ppt_w"/>
                                          </p:val>
                                        </p:tav>
                                        <p:tav tm="100000">
                                          <p:val>
                                            <p:strVal val="#ppt_w"/>
                                          </p:val>
                                        </p:tav>
                                      </p:tavLst>
                                    </p:anim>
                                    <p:anim calcmode="lin" valueType="num">
                                      <p:cBhvr>
                                        <p:cTn id="168" dur="4500" fill="hold"/>
                                        <p:tgtEl>
                                          <p:spTgt spid="1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19"/>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5500"/>
                                        <p:tgtEl>
                                          <p:spTgt spid="19"/>
                                        </p:tgtEl>
                                        <p:attrNameLst>
                                          <p:attrName>ppt_x</p:attrName>
                                        </p:attrNameLst>
                                      </p:cBhvr>
                                      <p:tavLst>
                                        <p:tav tm="0">
                                          <p:val>
                                            <p:strVal val="ppt_x"/>
                                          </p:val>
                                        </p:tav>
                                        <p:tav tm="100000">
                                          <p:val>
                                            <p:strVal val="0-ppt_w/2"/>
                                          </p:val>
                                        </p:tav>
                                      </p:tavLst>
                                    </p:anim>
                                    <p:anim calcmode="lin" valueType="num">
                                      <p:cBhvr additive="base">
                                        <p:cTn id="173" dur="5500"/>
                                        <p:tgtEl>
                                          <p:spTgt spid="19"/>
                                        </p:tgtEl>
                                        <p:attrNameLst>
                                          <p:attrName>ppt_y</p:attrName>
                                        </p:attrNameLst>
                                      </p:cBhvr>
                                      <p:tavLst>
                                        <p:tav tm="0">
                                          <p:val>
                                            <p:strVal val="ppt_y"/>
                                          </p:val>
                                        </p:tav>
                                        <p:tav tm="100000">
                                          <p:val>
                                            <p:strVal val="1+ppt_h/2"/>
                                          </p:val>
                                        </p:tav>
                                      </p:tavLst>
                                    </p:anim>
                                    <p:set>
                                      <p:cBhvr>
                                        <p:cTn id="174" dur="1" fill="hold">
                                          <p:stCondLst>
                                            <p:cond delay="5499"/>
                                          </p:stCondLst>
                                        </p:cTn>
                                        <p:tgtEl>
                                          <p:spTgt spid="1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p:cTn id="177" dur="4500" fill="hold"/>
                                        <p:tgtEl>
                                          <p:spTgt spid="20"/>
                                        </p:tgtEl>
                                        <p:attrNameLst>
                                          <p:attrName>ppt_w</p:attrName>
                                        </p:attrNameLst>
                                      </p:cBhvr>
                                      <p:tavLst>
                                        <p:tav tm="0">
                                          <p:val>
                                            <p:strVal val="#ppt_w"/>
                                          </p:val>
                                        </p:tav>
                                        <p:tav tm="100000">
                                          <p:val>
                                            <p:strVal val="#ppt_w"/>
                                          </p:val>
                                        </p:tav>
                                      </p:tavLst>
                                    </p:anim>
                                    <p:anim calcmode="lin" valueType="num">
                                      <p:cBhvr>
                                        <p:cTn id="178" dur="4500" fill="hold"/>
                                        <p:tgtEl>
                                          <p:spTgt spid="2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20"/>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5500"/>
                                        <p:tgtEl>
                                          <p:spTgt spid="20"/>
                                        </p:tgtEl>
                                        <p:attrNameLst>
                                          <p:attrName>ppt_x</p:attrName>
                                        </p:attrNameLst>
                                      </p:cBhvr>
                                      <p:tavLst>
                                        <p:tav tm="0">
                                          <p:val>
                                            <p:strVal val="ppt_x"/>
                                          </p:val>
                                        </p:tav>
                                        <p:tav tm="100000">
                                          <p:val>
                                            <p:strVal val="0-ppt_w/2"/>
                                          </p:val>
                                        </p:tav>
                                      </p:tavLst>
                                    </p:anim>
                                    <p:anim calcmode="lin" valueType="num">
                                      <p:cBhvr additive="base">
                                        <p:cTn id="183" dur="5500"/>
                                        <p:tgtEl>
                                          <p:spTgt spid="20"/>
                                        </p:tgtEl>
                                        <p:attrNameLst>
                                          <p:attrName>ppt_y</p:attrName>
                                        </p:attrNameLst>
                                      </p:cBhvr>
                                      <p:tavLst>
                                        <p:tav tm="0">
                                          <p:val>
                                            <p:strVal val="ppt_y"/>
                                          </p:val>
                                        </p:tav>
                                        <p:tav tm="100000">
                                          <p:val>
                                            <p:strVal val="1+ppt_h/2"/>
                                          </p:val>
                                        </p:tav>
                                      </p:tavLst>
                                    </p:anim>
                                    <p:set>
                                      <p:cBhvr>
                                        <p:cTn id="184" dur="1" fill="hold">
                                          <p:stCondLst>
                                            <p:cond delay="5499"/>
                                          </p:stCondLst>
                                        </p:cTn>
                                        <p:tgtEl>
                                          <p:spTgt spid="20"/>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4500" fill="hold"/>
                                        <p:tgtEl>
                                          <p:spTgt spid="21"/>
                                        </p:tgtEl>
                                        <p:attrNameLst>
                                          <p:attrName>ppt_w</p:attrName>
                                        </p:attrNameLst>
                                      </p:cBhvr>
                                      <p:tavLst>
                                        <p:tav tm="0">
                                          <p:val>
                                            <p:strVal val="#ppt_w"/>
                                          </p:val>
                                        </p:tav>
                                        <p:tav tm="100000">
                                          <p:val>
                                            <p:strVal val="#ppt_w"/>
                                          </p:val>
                                        </p:tav>
                                      </p:tavLst>
                                    </p:anim>
                                    <p:anim calcmode="lin" valueType="num">
                                      <p:cBhvr>
                                        <p:cTn id="188" dur="4500" fill="hold"/>
                                        <p:tgtEl>
                                          <p:spTgt spid="21"/>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21"/>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5500"/>
                                        <p:tgtEl>
                                          <p:spTgt spid="21"/>
                                        </p:tgtEl>
                                        <p:attrNameLst>
                                          <p:attrName>ppt_x</p:attrName>
                                        </p:attrNameLst>
                                      </p:cBhvr>
                                      <p:tavLst>
                                        <p:tav tm="0">
                                          <p:val>
                                            <p:strVal val="ppt_x"/>
                                          </p:val>
                                        </p:tav>
                                        <p:tav tm="100000">
                                          <p:val>
                                            <p:strVal val="0-ppt_w/2"/>
                                          </p:val>
                                        </p:tav>
                                      </p:tavLst>
                                    </p:anim>
                                    <p:anim calcmode="lin" valueType="num">
                                      <p:cBhvr additive="base">
                                        <p:cTn id="193" dur="5500"/>
                                        <p:tgtEl>
                                          <p:spTgt spid="21"/>
                                        </p:tgtEl>
                                        <p:attrNameLst>
                                          <p:attrName>ppt_y</p:attrName>
                                        </p:attrNameLst>
                                      </p:cBhvr>
                                      <p:tavLst>
                                        <p:tav tm="0">
                                          <p:val>
                                            <p:strVal val="ppt_y"/>
                                          </p:val>
                                        </p:tav>
                                        <p:tav tm="100000">
                                          <p:val>
                                            <p:strVal val="1+ppt_h/2"/>
                                          </p:val>
                                        </p:tav>
                                      </p:tavLst>
                                    </p:anim>
                                    <p:set>
                                      <p:cBhvr>
                                        <p:cTn id="194" dur="1" fill="hold">
                                          <p:stCondLst>
                                            <p:cond delay="5499"/>
                                          </p:stCondLst>
                                        </p:cTn>
                                        <p:tgtEl>
                                          <p:spTgt spid="21"/>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2"/>
                                        </p:tgtEl>
                                        <p:attrNameLst>
                                          <p:attrName>style.visibility</p:attrName>
                                        </p:attrNameLst>
                                      </p:cBhvr>
                                      <p:to>
                                        <p:strVal val="visible"/>
                                      </p:to>
                                    </p:set>
                                    <p:anim calcmode="lin" valueType="num">
                                      <p:cBhvr>
                                        <p:cTn id="197" dur="4500" fill="hold"/>
                                        <p:tgtEl>
                                          <p:spTgt spid="22"/>
                                        </p:tgtEl>
                                        <p:attrNameLst>
                                          <p:attrName>ppt_w</p:attrName>
                                        </p:attrNameLst>
                                      </p:cBhvr>
                                      <p:tavLst>
                                        <p:tav tm="0">
                                          <p:val>
                                            <p:strVal val="#ppt_w"/>
                                          </p:val>
                                        </p:tav>
                                        <p:tav tm="100000">
                                          <p:val>
                                            <p:strVal val="#ppt_w"/>
                                          </p:val>
                                        </p:tav>
                                      </p:tavLst>
                                    </p:anim>
                                    <p:anim calcmode="lin" valueType="num">
                                      <p:cBhvr>
                                        <p:cTn id="198" dur="4500" fill="hold"/>
                                        <p:tgtEl>
                                          <p:spTgt spid="22"/>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22"/>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5500"/>
                                        <p:tgtEl>
                                          <p:spTgt spid="22"/>
                                        </p:tgtEl>
                                        <p:attrNameLst>
                                          <p:attrName>ppt_x</p:attrName>
                                        </p:attrNameLst>
                                      </p:cBhvr>
                                      <p:tavLst>
                                        <p:tav tm="0">
                                          <p:val>
                                            <p:strVal val="ppt_x"/>
                                          </p:val>
                                        </p:tav>
                                        <p:tav tm="100000">
                                          <p:val>
                                            <p:strVal val="0-ppt_w/2"/>
                                          </p:val>
                                        </p:tav>
                                      </p:tavLst>
                                    </p:anim>
                                    <p:anim calcmode="lin" valueType="num">
                                      <p:cBhvr additive="base">
                                        <p:cTn id="203" dur="5500"/>
                                        <p:tgtEl>
                                          <p:spTgt spid="22"/>
                                        </p:tgtEl>
                                        <p:attrNameLst>
                                          <p:attrName>ppt_y</p:attrName>
                                        </p:attrNameLst>
                                      </p:cBhvr>
                                      <p:tavLst>
                                        <p:tav tm="0">
                                          <p:val>
                                            <p:strVal val="ppt_y"/>
                                          </p:val>
                                        </p:tav>
                                        <p:tav tm="100000">
                                          <p:val>
                                            <p:strVal val="1+ppt_h/2"/>
                                          </p:val>
                                        </p:tav>
                                      </p:tavLst>
                                    </p:anim>
                                    <p:set>
                                      <p:cBhvr>
                                        <p:cTn id="204" dur="1" fill="hold">
                                          <p:stCondLst>
                                            <p:cond delay="5499"/>
                                          </p:stCondLst>
                                        </p:cTn>
                                        <p:tgtEl>
                                          <p:spTgt spid="22"/>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15"/>
                                        </p:tgtEl>
                                        <p:attrNameLst>
                                          <p:attrName>style.visibility</p:attrName>
                                        </p:attrNameLst>
                                      </p:cBhvr>
                                      <p:to>
                                        <p:strVal val="visible"/>
                                      </p:to>
                                    </p:set>
                                    <p:anim calcmode="lin" valueType="num">
                                      <p:cBhvr>
                                        <p:cTn id="207" dur="4500" fill="hold"/>
                                        <p:tgtEl>
                                          <p:spTgt spid="15"/>
                                        </p:tgtEl>
                                        <p:attrNameLst>
                                          <p:attrName>ppt_w</p:attrName>
                                        </p:attrNameLst>
                                      </p:cBhvr>
                                      <p:tavLst>
                                        <p:tav tm="0">
                                          <p:val>
                                            <p:strVal val="#ppt_w"/>
                                          </p:val>
                                        </p:tav>
                                        <p:tav tm="100000">
                                          <p:val>
                                            <p:strVal val="#ppt_w"/>
                                          </p:val>
                                        </p:tav>
                                      </p:tavLst>
                                    </p:anim>
                                    <p:anim calcmode="lin" valueType="num">
                                      <p:cBhvr>
                                        <p:cTn id="208" dur="4500" fill="hold"/>
                                        <p:tgtEl>
                                          <p:spTgt spid="1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15"/>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5500"/>
                                        <p:tgtEl>
                                          <p:spTgt spid="15"/>
                                        </p:tgtEl>
                                        <p:attrNameLst>
                                          <p:attrName>ppt_x</p:attrName>
                                        </p:attrNameLst>
                                      </p:cBhvr>
                                      <p:tavLst>
                                        <p:tav tm="0">
                                          <p:val>
                                            <p:strVal val="ppt_x"/>
                                          </p:val>
                                        </p:tav>
                                        <p:tav tm="100000">
                                          <p:val>
                                            <p:strVal val="0-ppt_w/2"/>
                                          </p:val>
                                        </p:tav>
                                      </p:tavLst>
                                    </p:anim>
                                    <p:anim calcmode="lin" valueType="num">
                                      <p:cBhvr additive="base">
                                        <p:cTn id="213" dur="5500"/>
                                        <p:tgtEl>
                                          <p:spTgt spid="15"/>
                                        </p:tgtEl>
                                        <p:attrNameLst>
                                          <p:attrName>ppt_y</p:attrName>
                                        </p:attrNameLst>
                                      </p:cBhvr>
                                      <p:tavLst>
                                        <p:tav tm="0">
                                          <p:val>
                                            <p:strVal val="ppt_y"/>
                                          </p:val>
                                        </p:tav>
                                        <p:tav tm="100000">
                                          <p:val>
                                            <p:strVal val="1+ppt_h/2"/>
                                          </p:val>
                                        </p:tav>
                                      </p:tavLst>
                                    </p:anim>
                                    <p:set>
                                      <p:cBhvr>
                                        <p:cTn id="214" dur="1" fill="hold">
                                          <p:stCondLst>
                                            <p:cond delay="5499"/>
                                          </p:stCondLst>
                                        </p:cTn>
                                        <p:tgtEl>
                                          <p:spTgt spid="1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16"/>
                                        </p:tgtEl>
                                        <p:attrNameLst>
                                          <p:attrName>style.visibility</p:attrName>
                                        </p:attrNameLst>
                                      </p:cBhvr>
                                      <p:to>
                                        <p:strVal val="visible"/>
                                      </p:to>
                                    </p:set>
                                    <p:anim calcmode="lin" valueType="num">
                                      <p:cBhvr>
                                        <p:cTn id="217" dur="4500" fill="hold"/>
                                        <p:tgtEl>
                                          <p:spTgt spid="16"/>
                                        </p:tgtEl>
                                        <p:attrNameLst>
                                          <p:attrName>ppt_w</p:attrName>
                                        </p:attrNameLst>
                                      </p:cBhvr>
                                      <p:tavLst>
                                        <p:tav tm="0">
                                          <p:val>
                                            <p:strVal val="#ppt_w"/>
                                          </p:val>
                                        </p:tav>
                                        <p:tav tm="100000">
                                          <p:val>
                                            <p:strVal val="#ppt_w"/>
                                          </p:val>
                                        </p:tav>
                                      </p:tavLst>
                                    </p:anim>
                                    <p:anim calcmode="lin" valueType="num">
                                      <p:cBhvr>
                                        <p:cTn id="218" dur="4500" fill="hold"/>
                                        <p:tgtEl>
                                          <p:spTgt spid="16"/>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16"/>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5500"/>
                                        <p:tgtEl>
                                          <p:spTgt spid="16"/>
                                        </p:tgtEl>
                                        <p:attrNameLst>
                                          <p:attrName>ppt_x</p:attrName>
                                        </p:attrNameLst>
                                      </p:cBhvr>
                                      <p:tavLst>
                                        <p:tav tm="0">
                                          <p:val>
                                            <p:strVal val="ppt_x"/>
                                          </p:val>
                                        </p:tav>
                                        <p:tav tm="100000">
                                          <p:val>
                                            <p:strVal val="0-ppt_w/2"/>
                                          </p:val>
                                        </p:tav>
                                      </p:tavLst>
                                    </p:anim>
                                    <p:anim calcmode="lin" valueType="num">
                                      <p:cBhvr additive="base">
                                        <p:cTn id="223" dur="5500"/>
                                        <p:tgtEl>
                                          <p:spTgt spid="16"/>
                                        </p:tgtEl>
                                        <p:attrNameLst>
                                          <p:attrName>ppt_y</p:attrName>
                                        </p:attrNameLst>
                                      </p:cBhvr>
                                      <p:tavLst>
                                        <p:tav tm="0">
                                          <p:val>
                                            <p:strVal val="ppt_y"/>
                                          </p:val>
                                        </p:tav>
                                        <p:tav tm="100000">
                                          <p:val>
                                            <p:strVal val="1+ppt_h/2"/>
                                          </p:val>
                                        </p:tav>
                                      </p:tavLst>
                                    </p:anim>
                                    <p:set>
                                      <p:cBhvr>
                                        <p:cTn id="224" dur="1" fill="hold">
                                          <p:stCondLst>
                                            <p:cond delay="5499"/>
                                          </p:stCondLst>
                                        </p:cTn>
                                        <p:tgtEl>
                                          <p:spTgt spid="16"/>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12"/>
                                        </p:tgtEl>
                                        <p:attrNameLst>
                                          <p:attrName>style.visibility</p:attrName>
                                        </p:attrNameLst>
                                      </p:cBhvr>
                                      <p:to>
                                        <p:strVal val="visible"/>
                                      </p:to>
                                    </p:set>
                                    <p:anim calcmode="lin" valueType="num">
                                      <p:cBhvr>
                                        <p:cTn id="227" dur="4500" fill="hold"/>
                                        <p:tgtEl>
                                          <p:spTgt spid="12"/>
                                        </p:tgtEl>
                                        <p:attrNameLst>
                                          <p:attrName>ppt_w</p:attrName>
                                        </p:attrNameLst>
                                      </p:cBhvr>
                                      <p:tavLst>
                                        <p:tav tm="0">
                                          <p:val>
                                            <p:strVal val="#ppt_w"/>
                                          </p:val>
                                        </p:tav>
                                        <p:tav tm="100000">
                                          <p:val>
                                            <p:strVal val="#ppt_w"/>
                                          </p:val>
                                        </p:tav>
                                      </p:tavLst>
                                    </p:anim>
                                    <p:anim calcmode="lin" valueType="num">
                                      <p:cBhvr>
                                        <p:cTn id="228" dur="4500" fill="hold"/>
                                        <p:tgtEl>
                                          <p:spTgt spid="12"/>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12"/>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5500"/>
                                        <p:tgtEl>
                                          <p:spTgt spid="12"/>
                                        </p:tgtEl>
                                        <p:attrNameLst>
                                          <p:attrName>ppt_x</p:attrName>
                                        </p:attrNameLst>
                                      </p:cBhvr>
                                      <p:tavLst>
                                        <p:tav tm="0">
                                          <p:val>
                                            <p:strVal val="ppt_x"/>
                                          </p:val>
                                        </p:tav>
                                        <p:tav tm="100000">
                                          <p:val>
                                            <p:strVal val="0-ppt_w/2"/>
                                          </p:val>
                                        </p:tav>
                                      </p:tavLst>
                                    </p:anim>
                                    <p:anim calcmode="lin" valueType="num">
                                      <p:cBhvr additive="base">
                                        <p:cTn id="233" dur="5500"/>
                                        <p:tgtEl>
                                          <p:spTgt spid="12"/>
                                        </p:tgtEl>
                                        <p:attrNameLst>
                                          <p:attrName>ppt_y</p:attrName>
                                        </p:attrNameLst>
                                      </p:cBhvr>
                                      <p:tavLst>
                                        <p:tav tm="0">
                                          <p:val>
                                            <p:strVal val="ppt_y"/>
                                          </p:val>
                                        </p:tav>
                                        <p:tav tm="100000">
                                          <p:val>
                                            <p:strVal val="1+ppt_h/2"/>
                                          </p:val>
                                        </p:tav>
                                      </p:tavLst>
                                    </p:anim>
                                    <p:set>
                                      <p:cBhvr>
                                        <p:cTn id="234" dur="1" fill="hold">
                                          <p:stCondLst>
                                            <p:cond delay="5499"/>
                                          </p:stCondLst>
                                        </p:cTn>
                                        <p:tgtEl>
                                          <p:spTgt spid="12"/>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13"/>
                                        </p:tgtEl>
                                        <p:attrNameLst>
                                          <p:attrName>style.visibility</p:attrName>
                                        </p:attrNameLst>
                                      </p:cBhvr>
                                      <p:to>
                                        <p:strVal val="visible"/>
                                      </p:to>
                                    </p:set>
                                    <p:anim calcmode="lin" valueType="num">
                                      <p:cBhvr>
                                        <p:cTn id="237" dur="4500" fill="hold"/>
                                        <p:tgtEl>
                                          <p:spTgt spid="13"/>
                                        </p:tgtEl>
                                        <p:attrNameLst>
                                          <p:attrName>ppt_w</p:attrName>
                                        </p:attrNameLst>
                                      </p:cBhvr>
                                      <p:tavLst>
                                        <p:tav tm="0">
                                          <p:val>
                                            <p:strVal val="#ppt_w"/>
                                          </p:val>
                                        </p:tav>
                                        <p:tav tm="100000">
                                          <p:val>
                                            <p:strVal val="#ppt_w"/>
                                          </p:val>
                                        </p:tav>
                                      </p:tavLst>
                                    </p:anim>
                                    <p:anim calcmode="lin" valueType="num">
                                      <p:cBhvr>
                                        <p:cTn id="238" dur="4500" fill="hold"/>
                                        <p:tgtEl>
                                          <p:spTgt spid="13"/>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13"/>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5500"/>
                                        <p:tgtEl>
                                          <p:spTgt spid="13"/>
                                        </p:tgtEl>
                                        <p:attrNameLst>
                                          <p:attrName>ppt_x</p:attrName>
                                        </p:attrNameLst>
                                      </p:cBhvr>
                                      <p:tavLst>
                                        <p:tav tm="0">
                                          <p:val>
                                            <p:strVal val="ppt_x"/>
                                          </p:val>
                                        </p:tav>
                                        <p:tav tm="100000">
                                          <p:val>
                                            <p:strVal val="0-ppt_w/2"/>
                                          </p:val>
                                        </p:tav>
                                      </p:tavLst>
                                    </p:anim>
                                    <p:anim calcmode="lin" valueType="num">
                                      <p:cBhvr additive="base">
                                        <p:cTn id="243" dur="5500"/>
                                        <p:tgtEl>
                                          <p:spTgt spid="13"/>
                                        </p:tgtEl>
                                        <p:attrNameLst>
                                          <p:attrName>ppt_y</p:attrName>
                                        </p:attrNameLst>
                                      </p:cBhvr>
                                      <p:tavLst>
                                        <p:tav tm="0">
                                          <p:val>
                                            <p:strVal val="ppt_y"/>
                                          </p:val>
                                        </p:tav>
                                        <p:tav tm="100000">
                                          <p:val>
                                            <p:strVal val="1+ppt_h/2"/>
                                          </p:val>
                                        </p:tav>
                                      </p:tavLst>
                                    </p:anim>
                                    <p:set>
                                      <p:cBhvr>
                                        <p:cTn id="244" dur="1" fill="hold">
                                          <p:stCondLst>
                                            <p:cond delay="5499"/>
                                          </p:stCondLst>
                                        </p:cTn>
                                        <p:tgtEl>
                                          <p:spTgt spid="13"/>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52"/>
                                        </p:tgtEl>
                                        <p:attrNameLst>
                                          <p:attrName>style.visibility</p:attrName>
                                        </p:attrNameLst>
                                      </p:cBhvr>
                                      <p:to>
                                        <p:strVal val="visible"/>
                                      </p:to>
                                    </p:set>
                                    <p:anim calcmode="lin" valueType="num">
                                      <p:cBhvr>
                                        <p:cTn id="247" dur="4500" fill="hold"/>
                                        <p:tgtEl>
                                          <p:spTgt spid="52"/>
                                        </p:tgtEl>
                                        <p:attrNameLst>
                                          <p:attrName>ppt_w</p:attrName>
                                        </p:attrNameLst>
                                      </p:cBhvr>
                                      <p:tavLst>
                                        <p:tav tm="0">
                                          <p:val>
                                            <p:strVal val="#ppt_w"/>
                                          </p:val>
                                        </p:tav>
                                        <p:tav tm="100000">
                                          <p:val>
                                            <p:strVal val="#ppt_w"/>
                                          </p:val>
                                        </p:tav>
                                      </p:tavLst>
                                    </p:anim>
                                    <p:anim calcmode="lin" valueType="num">
                                      <p:cBhvr>
                                        <p:cTn id="248" dur="4500" fill="hold"/>
                                        <p:tgtEl>
                                          <p:spTgt spid="52"/>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250" fill="hold"/>
                                        <p:tgtEl>
                                          <p:spTgt spid="52"/>
                                        </p:tgtEl>
                                        <p:attrNameLst>
                                          <p:attrName>r</p:attrName>
                                        </p:attrNameLst>
                                      </p:cBhvr>
                                    </p:animRot>
                                  </p:childTnLst>
                                </p:cTn>
                              </p:par>
                              <p:par>
                                <p:cTn id="251" presetID="2" presetClass="exit" presetSubtype="6" fill="hold" grpId="2" nodeType="withEffect">
                                  <p:stCondLst>
                                    <p:cond delay="0"/>
                                  </p:stCondLst>
                                  <p:childTnLst>
                                    <p:anim calcmode="lin" valueType="num">
                                      <p:cBhvr additive="base">
                                        <p:cTn id="252" dur="5500"/>
                                        <p:tgtEl>
                                          <p:spTgt spid="52"/>
                                        </p:tgtEl>
                                        <p:attrNameLst>
                                          <p:attrName>ppt_x</p:attrName>
                                        </p:attrNameLst>
                                      </p:cBhvr>
                                      <p:tavLst>
                                        <p:tav tm="0">
                                          <p:val>
                                            <p:strVal val="ppt_x"/>
                                          </p:val>
                                        </p:tav>
                                        <p:tav tm="100000">
                                          <p:val>
                                            <p:strVal val="1+ppt_w/2"/>
                                          </p:val>
                                        </p:tav>
                                      </p:tavLst>
                                    </p:anim>
                                    <p:anim calcmode="lin" valueType="num">
                                      <p:cBhvr additive="base">
                                        <p:cTn id="253" dur="5500"/>
                                        <p:tgtEl>
                                          <p:spTgt spid="52"/>
                                        </p:tgtEl>
                                        <p:attrNameLst>
                                          <p:attrName>ppt_y</p:attrName>
                                        </p:attrNameLst>
                                      </p:cBhvr>
                                      <p:tavLst>
                                        <p:tav tm="0">
                                          <p:val>
                                            <p:strVal val="ppt_y"/>
                                          </p:val>
                                        </p:tav>
                                        <p:tav tm="100000">
                                          <p:val>
                                            <p:strVal val="1+ppt_h/2"/>
                                          </p:val>
                                        </p:tav>
                                      </p:tavLst>
                                    </p:anim>
                                    <p:set>
                                      <p:cBhvr>
                                        <p:cTn id="254" dur="1" fill="hold">
                                          <p:stCondLst>
                                            <p:cond delay="5499"/>
                                          </p:stCondLst>
                                        </p:cTn>
                                        <p:tgtEl>
                                          <p:spTgt spid="52"/>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53"/>
                                        </p:tgtEl>
                                        <p:attrNameLst>
                                          <p:attrName>style.visibility</p:attrName>
                                        </p:attrNameLst>
                                      </p:cBhvr>
                                      <p:to>
                                        <p:strVal val="visible"/>
                                      </p:to>
                                    </p:set>
                                    <p:anim calcmode="lin" valueType="num">
                                      <p:cBhvr>
                                        <p:cTn id="257" dur="4500" fill="hold"/>
                                        <p:tgtEl>
                                          <p:spTgt spid="53"/>
                                        </p:tgtEl>
                                        <p:attrNameLst>
                                          <p:attrName>ppt_w</p:attrName>
                                        </p:attrNameLst>
                                      </p:cBhvr>
                                      <p:tavLst>
                                        <p:tav tm="0">
                                          <p:val>
                                            <p:strVal val="#ppt_w"/>
                                          </p:val>
                                        </p:tav>
                                        <p:tav tm="100000">
                                          <p:val>
                                            <p:strVal val="#ppt_w"/>
                                          </p:val>
                                        </p:tav>
                                      </p:tavLst>
                                    </p:anim>
                                    <p:anim calcmode="lin" valueType="num">
                                      <p:cBhvr>
                                        <p:cTn id="258" dur="4500" fill="hold"/>
                                        <p:tgtEl>
                                          <p:spTgt spid="53"/>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250" fill="hold"/>
                                        <p:tgtEl>
                                          <p:spTgt spid="53"/>
                                        </p:tgtEl>
                                        <p:attrNameLst>
                                          <p:attrName>r</p:attrName>
                                        </p:attrNameLst>
                                      </p:cBhvr>
                                    </p:animRot>
                                  </p:childTnLst>
                                </p:cTn>
                              </p:par>
                              <p:par>
                                <p:cTn id="261" presetID="2" presetClass="exit" presetSubtype="6" fill="hold" grpId="2" nodeType="withEffect">
                                  <p:stCondLst>
                                    <p:cond delay="0"/>
                                  </p:stCondLst>
                                  <p:childTnLst>
                                    <p:anim calcmode="lin" valueType="num">
                                      <p:cBhvr additive="base">
                                        <p:cTn id="262" dur="5500"/>
                                        <p:tgtEl>
                                          <p:spTgt spid="53"/>
                                        </p:tgtEl>
                                        <p:attrNameLst>
                                          <p:attrName>ppt_x</p:attrName>
                                        </p:attrNameLst>
                                      </p:cBhvr>
                                      <p:tavLst>
                                        <p:tav tm="0">
                                          <p:val>
                                            <p:strVal val="ppt_x"/>
                                          </p:val>
                                        </p:tav>
                                        <p:tav tm="100000">
                                          <p:val>
                                            <p:strVal val="1+ppt_w/2"/>
                                          </p:val>
                                        </p:tav>
                                      </p:tavLst>
                                    </p:anim>
                                    <p:anim calcmode="lin" valueType="num">
                                      <p:cBhvr additive="base">
                                        <p:cTn id="263" dur="5500"/>
                                        <p:tgtEl>
                                          <p:spTgt spid="53"/>
                                        </p:tgtEl>
                                        <p:attrNameLst>
                                          <p:attrName>ppt_y</p:attrName>
                                        </p:attrNameLst>
                                      </p:cBhvr>
                                      <p:tavLst>
                                        <p:tav tm="0">
                                          <p:val>
                                            <p:strVal val="ppt_y"/>
                                          </p:val>
                                        </p:tav>
                                        <p:tav tm="100000">
                                          <p:val>
                                            <p:strVal val="1+ppt_h/2"/>
                                          </p:val>
                                        </p:tav>
                                      </p:tavLst>
                                    </p:anim>
                                    <p:set>
                                      <p:cBhvr>
                                        <p:cTn id="264" dur="1" fill="hold">
                                          <p:stCondLst>
                                            <p:cond delay="5499"/>
                                          </p:stCondLst>
                                        </p:cTn>
                                        <p:tgtEl>
                                          <p:spTgt spid="53"/>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54"/>
                                        </p:tgtEl>
                                        <p:attrNameLst>
                                          <p:attrName>style.visibility</p:attrName>
                                        </p:attrNameLst>
                                      </p:cBhvr>
                                      <p:to>
                                        <p:strVal val="visible"/>
                                      </p:to>
                                    </p:set>
                                    <p:anim calcmode="lin" valueType="num">
                                      <p:cBhvr>
                                        <p:cTn id="267" dur="4500" fill="hold"/>
                                        <p:tgtEl>
                                          <p:spTgt spid="54"/>
                                        </p:tgtEl>
                                        <p:attrNameLst>
                                          <p:attrName>ppt_w</p:attrName>
                                        </p:attrNameLst>
                                      </p:cBhvr>
                                      <p:tavLst>
                                        <p:tav tm="0">
                                          <p:val>
                                            <p:strVal val="#ppt_w"/>
                                          </p:val>
                                        </p:tav>
                                        <p:tav tm="100000">
                                          <p:val>
                                            <p:strVal val="#ppt_w"/>
                                          </p:val>
                                        </p:tav>
                                      </p:tavLst>
                                    </p:anim>
                                    <p:anim calcmode="lin" valueType="num">
                                      <p:cBhvr>
                                        <p:cTn id="268" dur="4500" fill="hold"/>
                                        <p:tgtEl>
                                          <p:spTgt spid="54"/>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250" fill="hold"/>
                                        <p:tgtEl>
                                          <p:spTgt spid="54"/>
                                        </p:tgtEl>
                                        <p:attrNameLst>
                                          <p:attrName>r</p:attrName>
                                        </p:attrNameLst>
                                      </p:cBhvr>
                                    </p:animRot>
                                  </p:childTnLst>
                                </p:cTn>
                              </p:par>
                              <p:par>
                                <p:cTn id="271" presetID="2" presetClass="exit" presetSubtype="6" fill="hold" grpId="2" nodeType="withEffect">
                                  <p:stCondLst>
                                    <p:cond delay="0"/>
                                  </p:stCondLst>
                                  <p:childTnLst>
                                    <p:anim calcmode="lin" valueType="num">
                                      <p:cBhvr additive="base">
                                        <p:cTn id="272" dur="5500"/>
                                        <p:tgtEl>
                                          <p:spTgt spid="54"/>
                                        </p:tgtEl>
                                        <p:attrNameLst>
                                          <p:attrName>ppt_x</p:attrName>
                                        </p:attrNameLst>
                                      </p:cBhvr>
                                      <p:tavLst>
                                        <p:tav tm="0">
                                          <p:val>
                                            <p:strVal val="ppt_x"/>
                                          </p:val>
                                        </p:tav>
                                        <p:tav tm="100000">
                                          <p:val>
                                            <p:strVal val="1+ppt_w/2"/>
                                          </p:val>
                                        </p:tav>
                                      </p:tavLst>
                                    </p:anim>
                                    <p:anim calcmode="lin" valueType="num">
                                      <p:cBhvr additive="base">
                                        <p:cTn id="273" dur="5500"/>
                                        <p:tgtEl>
                                          <p:spTgt spid="54"/>
                                        </p:tgtEl>
                                        <p:attrNameLst>
                                          <p:attrName>ppt_y</p:attrName>
                                        </p:attrNameLst>
                                      </p:cBhvr>
                                      <p:tavLst>
                                        <p:tav tm="0">
                                          <p:val>
                                            <p:strVal val="ppt_y"/>
                                          </p:val>
                                        </p:tav>
                                        <p:tav tm="100000">
                                          <p:val>
                                            <p:strVal val="1+ppt_h/2"/>
                                          </p:val>
                                        </p:tav>
                                      </p:tavLst>
                                    </p:anim>
                                    <p:set>
                                      <p:cBhvr>
                                        <p:cTn id="274" dur="1" fill="hold">
                                          <p:stCondLst>
                                            <p:cond delay="5499"/>
                                          </p:stCondLst>
                                        </p:cTn>
                                        <p:tgtEl>
                                          <p:spTgt spid="54"/>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55"/>
                                        </p:tgtEl>
                                        <p:attrNameLst>
                                          <p:attrName>style.visibility</p:attrName>
                                        </p:attrNameLst>
                                      </p:cBhvr>
                                      <p:to>
                                        <p:strVal val="visible"/>
                                      </p:to>
                                    </p:set>
                                    <p:anim calcmode="lin" valueType="num">
                                      <p:cBhvr>
                                        <p:cTn id="277" dur="4500" fill="hold"/>
                                        <p:tgtEl>
                                          <p:spTgt spid="55"/>
                                        </p:tgtEl>
                                        <p:attrNameLst>
                                          <p:attrName>ppt_w</p:attrName>
                                        </p:attrNameLst>
                                      </p:cBhvr>
                                      <p:tavLst>
                                        <p:tav tm="0">
                                          <p:val>
                                            <p:strVal val="#ppt_w"/>
                                          </p:val>
                                        </p:tav>
                                        <p:tav tm="100000">
                                          <p:val>
                                            <p:strVal val="#ppt_w"/>
                                          </p:val>
                                        </p:tav>
                                      </p:tavLst>
                                    </p:anim>
                                    <p:anim calcmode="lin" valueType="num">
                                      <p:cBhvr>
                                        <p:cTn id="278" dur="4500" fill="hold"/>
                                        <p:tgtEl>
                                          <p:spTgt spid="55"/>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250" fill="hold"/>
                                        <p:tgtEl>
                                          <p:spTgt spid="55"/>
                                        </p:tgtEl>
                                        <p:attrNameLst>
                                          <p:attrName>r</p:attrName>
                                        </p:attrNameLst>
                                      </p:cBhvr>
                                    </p:animRot>
                                  </p:childTnLst>
                                </p:cTn>
                              </p:par>
                              <p:par>
                                <p:cTn id="281" presetID="2" presetClass="exit" presetSubtype="6" fill="hold" grpId="2" nodeType="withEffect">
                                  <p:stCondLst>
                                    <p:cond delay="0"/>
                                  </p:stCondLst>
                                  <p:childTnLst>
                                    <p:anim calcmode="lin" valueType="num">
                                      <p:cBhvr additive="base">
                                        <p:cTn id="282" dur="5500"/>
                                        <p:tgtEl>
                                          <p:spTgt spid="55"/>
                                        </p:tgtEl>
                                        <p:attrNameLst>
                                          <p:attrName>ppt_x</p:attrName>
                                        </p:attrNameLst>
                                      </p:cBhvr>
                                      <p:tavLst>
                                        <p:tav tm="0">
                                          <p:val>
                                            <p:strVal val="ppt_x"/>
                                          </p:val>
                                        </p:tav>
                                        <p:tav tm="100000">
                                          <p:val>
                                            <p:strVal val="1+ppt_w/2"/>
                                          </p:val>
                                        </p:tav>
                                      </p:tavLst>
                                    </p:anim>
                                    <p:anim calcmode="lin" valueType="num">
                                      <p:cBhvr additive="base">
                                        <p:cTn id="283" dur="5500"/>
                                        <p:tgtEl>
                                          <p:spTgt spid="55"/>
                                        </p:tgtEl>
                                        <p:attrNameLst>
                                          <p:attrName>ppt_y</p:attrName>
                                        </p:attrNameLst>
                                      </p:cBhvr>
                                      <p:tavLst>
                                        <p:tav tm="0">
                                          <p:val>
                                            <p:strVal val="ppt_y"/>
                                          </p:val>
                                        </p:tav>
                                        <p:tav tm="100000">
                                          <p:val>
                                            <p:strVal val="1+ppt_h/2"/>
                                          </p:val>
                                        </p:tav>
                                      </p:tavLst>
                                    </p:anim>
                                    <p:set>
                                      <p:cBhvr>
                                        <p:cTn id="284" dur="1" fill="hold">
                                          <p:stCondLst>
                                            <p:cond delay="5499"/>
                                          </p:stCondLst>
                                        </p:cTn>
                                        <p:tgtEl>
                                          <p:spTgt spid="55"/>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56"/>
                                        </p:tgtEl>
                                        <p:attrNameLst>
                                          <p:attrName>style.visibility</p:attrName>
                                        </p:attrNameLst>
                                      </p:cBhvr>
                                      <p:to>
                                        <p:strVal val="visible"/>
                                      </p:to>
                                    </p:set>
                                    <p:anim calcmode="lin" valueType="num">
                                      <p:cBhvr>
                                        <p:cTn id="287" dur="4500" fill="hold"/>
                                        <p:tgtEl>
                                          <p:spTgt spid="56"/>
                                        </p:tgtEl>
                                        <p:attrNameLst>
                                          <p:attrName>ppt_w</p:attrName>
                                        </p:attrNameLst>
                                      </p:cBhvr>
                                      <p:tavLst>
                                        <p:tav tm="0">
                                          <p:val>
                                            <p:strVal val="#ppt_w"/>
                                          </p:val>
                                        </p:tav>
                                        <p:tav tm="100000">
                                          <p:val>
                                            <p:strVal val="#ppt_w"/>
                                          </p:val>
                                        </p:tav>
                                      </p:tavLst>
                                    </p:anim>
                                    <p:anim calcmode="lin" valueType="num">
                                      <p:cBhvr>
                                        <p:cTn id="288" dur="4500" fill="hold"/>
                                        <p:tgtEl>
                                          <p:spTgt spid="56"/>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4250" fill="hold"/>
                                        <p:tgtEl>
                                          <p:spTgt spid="56"/>
                                        </p:tgtEl>
                                        <p:attrNameLst>
                                          <p:attrName>r</p:attrName>
                                        </p:attrNameLst>
                                      </p:cBhvr>
                                    </p:animRot>
                                  </p:childTnLst>
                                </p:cTn>
                              </p:par>
                              <p:par>
                                <p:cTn id="291" presetID="2" presetClass="exit" presetSubtype="6" fill="hold" grpId="2" nodeType="withEffect">
                                  <p:stCondLst>
                                    <p:cond delay="0"/>
                                  </p:stCondLst>
                                  <p:childTnLst>
                                    <p:anim calcmode="lin" valueType="num">
                                      <p:cBhvr additive="base">
                                        <p:cTn id="292" dur="5500"/>
                                        <p:tgtEl>
                                          <p:spTgt spid="56"/>
                                        </p:tgtEl>
                                        <p:attrNameLst>
                                          <p:attrName>ppt_x</p:attrName>
                                        </p:attrNameLst>
                                      </p:cBhvr>
                                      <p:tavLst>
                                        <p:tav tm="0">
                                          <p:val>
                                            <p:strVal val="ppt_x"/>
                                          </p:val>
                                        </p:tav>
                                        <p:tav tm="100000">
                                          <p:val>
                                            <p:strVal val="1+ppt_w/2"/>
                                          </p:val>
                                        </p:tav>
                                      </p:tavLst>
                                    </p:anim>
                                    <p:anim calcmode="lin" valueType="num">
                                      <p:cBhvr additive="base">
                                        <p:cTn id="293" dur="5500"/>
                                        <p:tgtEl>
                                          <p:spTgt spid="56"/>
                                        </p:tgtEl>
                                        <p:attrNameLst>
                                          <p:attrName>ppt_y</p:attrName>
                                        </p:attrNameLst>
                                      </p:cBhvr>
                                      <p:tavLst>
                                        <p:tav tm="0">
                                          <p:val>
                                            <p:strVal val="ppt_y"/>
                                          </p:val>
                                        </p:tav>
                                        <p:tav tm="100000">
                                          <p:val>
                                            <p:strVal val="1+ppt_h/2"/>
                                          </p:val>
                                        </p:tav>
                                      </p:tavLst>
                                    </p:anim>
                                    <p:set>
                                      <p:cBhvr>
                                        <p:cTn id="294" dur="1" fill="hold">
                                          <p:stCondLst>
                                            <p:cond delay="5499"/>
                                          </p:stCondLst>
                                        </p:cTn>
                                        <p:tgtEl>
                                          <p:spTgt spid="56"/>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57"/>
                                        </p:tgtEl>
                                        <p:attrNameLst>
                                          <p:attrName>style.visibility</p:attrName>
                                        </p:attrNameLst>
                                      </p:cBhvr>
                                      <p:to>
                                        <p:strVal val="visible"/>
                                      </p:to>
                                    </p:set>
                                    <p:anim calcmode="lin" valueType="num">
                                      <p:cBhvr>
                                        <p:cTn id="297" dur="4500" fill="hold"/>
                                        <p:tgtEl>
                                          <p:spTgt spid="57"/>
                                        </p:tgtEl>
                                        <p:attrNameLst>
                                          <p:attrName>ppt_w</p:attrName>
                                        </p:attrNameLst>
                                      </p:cBhvr>
                                      <p:tavLst>
                                        <p:tav tm="0">
                                          <p:val>
                                            <p:strVal val="#ppt_w"/>
                                          </p:val>
                                        </p:tav>
                                        <p:tav tm="100000">
                                          <p:val>
                                            <p:strVal val="#ppt_w"/>
                                          </p:val>
                                        </p:tav>
                                      </p:tavLst>
                                    </p:anim>
                                    <p:anim calcmode="lin" valueType="num">
                                      <p:cBhvr>
                                        <p:cTn id="298" dur="4500" fill="hold"/>
                                        <p:tgtEl>
                                          <p:spTgt spid="57"/>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4250" fill="hold"/>
                                        <p:tgtEl>
                                          <p:spTgt spid="57"/>
                                        </p:tgtEl>
                                        <p:attrNameLst>
                                          <p:attrName>r</p:attrName>
                                        </p:attrNameLst>
                                      </p:cBhvr>
                                    </p:animRot>
                                  </p:childTnLst>
                                </p:cTn>
                              </p:par>
                              <p:par>
                                <p:cTn id="301" presetID="2" presetClass="exit" presetSubtype="6" fill="hold" grpId="2" nodeType="withEffect">
                                  <p:stCondLst>
                                    <p:cond delay="0"/>
                                  </p:stCondLst>
                                  <p:childTnLst>
                                    <p:anim calcmode="lin" valueType="num">
                                      <p:cBhvr additive="base">
                                        <p:cTn id="302" dur="5500"/>
                                        <p:tgtEl>
                                          <p:spTgt spid="57"/>
                                        </p:tgtEl>
                                        <p:attrNameLst>
                                          <p:attrName>ppt_x</p:attrName>
                                        </p:attrNameLst>
                                      </p:cBhvr>
                                      <p:tavLst>
                                        <p:tav tm="0">
                                          <p:val>
                                            <p:strVal val="ppt_x"/>
                                          </p:val>
                                        </p:tav>
                                        <p:tav tm="100000">
                                          <p:val>
                                            <p:strVal val="1+ppt_w/2"/>
                                          </p:val>
                                        </p:tav>
                                      </p:tavLst>
                                    </p:anim>
                                    <p:anim calcmode="lin" valueType="num">
                                      <p:cBhvr additive="base">
                                        <p:cTn id="303" dur="5500"/>
                                        <p:tgtEl>
                                          <p:spTgt spid="57"/>
                                        </p:tgtEl>
                                        <p:attrNameLst>
                                          <p:attrName>ppt_y</p:attrName>
                                        </p:attrNameLst>
                                      </p:cBhvr>
                                      <p:tavLst>
                                        <p:tav tm="0">
                                          <p:val>
                                            <p:strVal val="ppt_y"/>
                                          </p:val>
                                        </p:tav>
                                        <p:tav tm="100000">
                                          <p:val>
                                            <p:strVal val="1+ppt_h/2"/>
                                          </p:val>
                                        </p:tav>
                                      </p:tavLst>
                                    </p:anim>
                                    <p:set>
                                      <p:cBhvr>
                                        <p:cTn id="304" dur="1" fill="hold">
                                          <p:stCondLst>
                                            <p:cond delay="5499"/>
                                          </p:stCondLst>
                                        </p:cTn>
                                        <p:tgtEl>
                                          <p:spTgt spid="57"/>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58"/>
                                        </p:tgtEl>
                                        <p:attrNameLst>
                                          <p:attrName>style.visibility</p:attrName>
                                        </p:attrNameLst>
                                      </p:cBhvr>
                                      <p:to>
                                        <p:strVal val="visible"/>
                                      </p:to>
                                    </p:set>
                                    <p:anim calcmode="lin" valueType="num">
                                      <p:cBhvr>
                                        <p:cTn id="307" dur="4500" fill="hold"/>
                                        <p:tgtEl>
                                          <p:spTgt spid="58"/>
                                        </p:tgtEl>
                                        <p:attrNameLst>
                                          <p:attrName>ppt_w</p:attrName>
                                        </p:attrNameLst>
                                      </p:cBhvr>
                                      <p:tavLst>
                                        <p:tav tm="0">
                                          <p:val>
                                            <p:strVal val="#ppt_w"/>
                                          </p:val>
                                        </p:tav>
                                        <p:tav tm="100000">
                                          <p:val>
                                            <p:strVal val="#ppt_w"/>
                                          </p:val>
                                        </p:tav>
                                      </p:tavLst>
                                    </p:anim>
                                    <p:anim calcmode="lin" valueType="num">
                                      <p:cBhvr>
                                        <p:cTn id="308" dur="4500" fill="hold"/>
                                        <p:tgtEl>
                                          <p:spTgt spid="58"/>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4250" fill="hold"/>
                                        <p:tgtEl>
                                          <p:spTgt spid="58"/>
                                        </p:tgtEl>
                                        <p:attrNameLst>
                                          <p:attrName>r</p:attrName>
                                        </p:attrNameLst>
                                      </p:cBhvr>
                                    </p:animRot>
                                  </p:childTnLst>
                                </p:cTn>
                              </p:par>
                              <p:par>
                                <p:cTn id="311" presetID="2" presetClass="exit" presetSubtype="6" fill="hold" grpId="2" nodeType="withEffect">
                                  <p:stCondLst>
                                    <p:cond delay="0"/>
                                  </p:stCondLst>
                                  <p:childTnLst>
                                    <p:anim calcmode="lin" valueType="num">
                                      <p:cBhvr additive="base">
                                        <p:cTn id="312" dur="5500"/>
                                        <p:tgtEl>
                                          <p:spTgt spid="58"/>
                                        </p:tgtEl>
                                        <p:attrNameLst>
                                          <p:attrName>ppt_x</p:attrName>
                                        </p:attrNameLst>
                                      </p:cBhvr>
                                      <p:tavLst>
                                        <p:tav tm="0">
                                          <p:val>
                                            <p:strVal val="ppt_x"/>
                                          </p:val>
                                        </p:tav>
                                        <p:tav tm="100000">
                                          <p:val>
                                            <p:strVal val="1+ppt_w/2"/>
                                          </p:val>
                                        </p:tav>
                                      </p:tavLst>
                                    </p:anim>
                                    <p:anim calcmode="lin" valueType="num">
                                      <p:cBhvr additive="base">
                                        <p:cTn id="313" dur="5500"/>
                                        <p:tgtEl>
                                          <p:spTgt spid="58"/>
                                        </p:tgtEl>
                                        <p:attrNameLst>
                                          <p:attrName>ppt_y</p:attrName>
                                        </p:attrNameLst>
                                      </p:cBhvr>
                                      <p:tavLst>
                                        <p:tav tm="0">
                                          <p:val>
                                            <p:strVal val="ppt_y"/>
                                          </p:val>
                                        </p:tav>
                                        <p:tav tm="100000">
                                          <p:val>
                                            <p:strVal val="1+ppt_h/2"/>
                                          </p:val>
                                        </p:tav>
                                      </p:tavLst>
                                    </p:anim>
                                    <p:set>
                                      <p:cBhvr>
                                        <p:cTn id="314" dur="1" fill="hold">
                                          <p:stCondLst>
                                            <p:cond delay="5499"/>
                                          </p:stCondLst>
                                        </p:cTn>
                                        <p:tgtEl>
                                          <p:spTgt spid="58"/>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59"/>
                                        </p:tgtEl>
                                        <p:attrNameLst>
                                          <p:attrName>style.visibility</p:attrName>
                                        </p:attrNameLst>
                                      </p:cBhvr>
                                      <p:to>
                                        <p:strVal val="visible"/>
                                      </p:to>
                                    </p:set>
                                    <p:anim calcmode="lin" valueType="num">
                                      <p:cBhvr>
                                        <p:cTn id="317" dur="4500" fill="hold"/>
                                        <p:tgtEl>
                                          <p:spTgt spid="59"/>
                                        </p:tgtEl>
                                        <p:attrNameLst>
                                          <p:attrName>ppt_w</p:attrName>
                                        </p:attrNameLst>
                                      </p:cBhvr>
                                      <p:tavLst>
                                        <p:tav tm="0">
                                          <p:val>
                                            <p:strVal val="#ppt_w"/>
                                          </p:val>
                                        </p:tav>
                                        <p:tav tm="100000">
                                          <p:val>
                                            <p:strVal val="#ppt_w"/>
                                          </p:val>
                                        </p:tav>
                                      </p:tavLst>
                                    </p:anim>
                                    <p:anim calcmode="lin" valueType="num">
                                      <p:cBhvr>
                                        <p:cTn id="318" dur="4500" fill="hold"/>
                                        <p:tgtEl>
                                          <p:spTgt spid="59"/>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4250" fill="hold"/>
                                        <p:tgtEl>
                                          <p:spTgt spid="59"/>
                                        </p:tgtEl>
                                        <p:attrNameLst>
                                          <p:attrName>r</p:attrName>
                                        </p:attrNameLst>
                                      </p:cBhvr>
                                    </p:animRot>
                                  </p:childTnLst>
                                </p:cTn>
                              </p:par>
                              <p:par>
                                <p:cTn id="321" presetID="2" presetClass="exit" presetSubtype="6" fill="hold" grpId="2" nodeType="withEffect">
                                  <p:stCondLst>
                                    <p:cond delay="0"/>
                                  </p:stCondLst>
                                  <p:childTnLst>
                                    <p:anim calcmode="lin" valueType="num">
                                      <p:cBhvr additive="base">
                                        <p:cTn id="322" dur="5500"/>
                                        <p:tgtEl>
                                          <p:spTgt spid="59"/>
                                        </p:tgtEl>
                                        <p:attrNameLst>
                                          <p:attrName>ppt_x</p:attrName>
                                        </p:attrNameLst>
                                      </p:cBhvr>
                                      <p:tavLst>
                                        <p:tav tm="0">
                                          <p:val>
                                            <p:strVal val="ppt_x"/>
                                          </p:val>
                                        </p:tav>
                                        <p:tav tm="100000">
                                          <p:val>
                                            <p:strVal val="1+ppt_w/2"/>
                                          </p:val>
                                        </p:tav>
                                      </p:tavLst>
                                    </p:anim>
                                    <p:anim calcmode="lin" valueType="num">
                                      <p:cBhvr additive="base">
                                        <p:cTn id="323" dur="5500"/>
                                        <p:tgtEl>
                                          <p:spTgt spid="59"/>
                                        </p:tgtEl>
                                        <p:attrNameLst>
                                          <p:attrName>ppt_y</p:attrName>
                                        </p:attrNameLst>
                                      </p:cBhvr>
                                      <p:tavLst>
                                        <p:tav tm="0">
                                          <p:val>
                                            <p:strVal val="ppt_y"/>
                                          </p:val>
                                        </p:tav>
                                        <p:tav tm="100000">
                                          <p:val>
                                            <p:strVal val="1+ppt_h/2"/>
                                          </p:val>
                                        </p:tav>
                                      </p:tavLst>
                                    </p:anim>
                                    <p:set>
                                      <p:cBhvr>
                                        <p:cTn id="324" dur="1" fill="hold">
                                          <p:stCondLst>
                                            <p:cond delay="5499"/>
                                          </p:stCondLst>
                                        </p:cTn>
                                        <p:tgtEl>
                                          <p:spTgt spid="59"/>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60"/>
                                        </p:tgtEl>
                                        <p:attrNameLst>
                                          <p:attrName>style.visibility</p:attrName>
                                        </p:attrNameLst>
                                      </p:cBhvr>
                                      <p:to>
                                        <p:strVal val="visible"/>
                                      </p:to>
                                    </p:set>
                                    <p:anim calcmode="lin" valueType="num">
                                      <p:cBhvr>
                                        <p:cTn id="327" dur="4500" fill="hold"/>
                                        <p:tgtEl>
                                          <p:spTgt spid="60"/>
                                        </p:tgtEl>
                                        <p:attrNameLst>
                                          <p:attrName>ppt_w</p:attrName>
                                        </p:attrNameLst>
                                      </p:cBhvr>
                                      <p:tavLst>
                                        <p:tav tm="0">
                                          <p:val>
                                            <p:strVal val="#ppt_w"/>
                                          </p:val>
                                        </p:tav>
                                        <p:tav tm="100000">
                                          <p:val>
                                            <p:strVal val="#ppt_w"/>
                                          </p:val>
                                        </p:tav>
                                      </p:tavLst>
                                    </p:anim>
                                    <p:anim calcmode="lin" valueType="num">
                                      <p:cBhvr>
                                        <p:cTn id="328" dur="4500" fill="hold"/>
                                        <p:tgtEl>
                                          <p:spTgt spid="60"/>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4250" fill="hold"/>
                                        <p:tgtEl>
                                          <p:spTgt spid="60"/>
                                        </p:tgtEl>
                                        <p:attrNameLst>
                                          <p:attrName>r</p:attrName>
                                        </p:attrNameLst>
                                      </p:cBhvr>
                                    </p:animRot>
                                  </p:childTnLst>
                                </p:cTn>
                              </p:par>
                              <p:par>
                                <p:cTn id="331" presetID="2" presetClass="exit" presetSubtype="6" fill="hold" grpId="2" nodeType="withEffect">
                                  <p:stCondLst>
                                    <p:cond delay="0"/>
                                  </p:stCondLst>
                                  <p:childTnLst>
                                    <p:anim calcmode="lin" valueType="num">
                                      <p:cBhvr additive="base">
                                        <p:cTn id="332" dur="5500"/>
                                        <p:tgtEl>
                                          <p:spTgt spid="60"/>
                                        </p:tgtEl>
                                        <p:attrNameLst>
                                          <p:attrName>ppt_x</p:attrName>
                                        </p:attrNameLst>
                                      </p:cBhvr>
                                      <p:tavLst>
                                        <p:tav tm="0">
                                          <p:val>
                                            <p:strVal val="ppt_x"/>
                                          </p:val>
                                        </p:tav>
                                        <p:tav tm="100000">
                                          <p:val>
                                            <p:strVal val="1+ppt_w/2"/>
                                          </p:val>
                                        </p:tav>
                                      </p:tavLst>
                                    </p:anim>
                                    <p:anim calcmode="lin" valueType="num">
                                      <p:cBhvr additive="base">
                                        <p:cTn id="333" dur="5500"/>
                                        <p:tgtEl>
                                          <p:spTgt spid="60"/>
                                        </p:tgtEl>
                                        <p:attrNameLst>
                                          <p:attrName>ppt_y</p:attrName>
                                        </p:attrNameLst>
                                      </p:cBhvr>
                                      <p:tavLst>
                                        <p:tav tm="0">
                                          <p:val>
                                            <p:strVal val="ppt_y"/>
                                          </p:val>
                                        </p:tav>
                                        <p:tav tm="100000">
                                          <p:val>
                                            <p:strVal val="1+ppt_h/2"/>
                                          </p:val>
                                        </p:tav>
                                      </p:tavLst>
                                    </p:anim>
                                    <p:set>
                                      <p:cBhvr>
                                        <p:cTn id="334" dur="1" fill="hold">
                                          <p:stCondLst>
                                            <p:cond delay="5499"/>
                                          </p:stCondLst>
                                        </p:cTn>
                                        <p:tgtEl>
                                          <p:spTgt spid="60"/>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61"/>
                                        </p:tgtEl>
                                        <p:attrNameLst>
                                          <p:attrName>style.visibility</p:attrName>
                                        </p:attrNameLst>
                                      </p:cBhvr>
                                      <p:to>
                                        <p:strVal val="visible"/>
                                      </p:to>
                                    </p:set>
                                    <p:anim calcmode="lin" valueType="num">
                                      <p:cBhvr>
                                        <p:cTn id="337" dur="4500" fill="hold"/>
                                        <p:tgtEl>
                                          <p:spTgt spid="61"/>
                                        </p:tgtEl>
                                        <p:attrNameLst>
                                          <p:attrName>ppt_w</p:attrName>
                                        </p:attrNameLst>
                                      </p:cBhvr>
                                      <p:tavLst>
                                        <p:tav tm="0">
                                          <p:val>
                                            <p:strVal val="#ppt_w"/>
                                          </p:val>
                                        </p:tav>
                                        <p:tav tm="100000">
                                          <p:val>
                                            <p:strVal val="#ppt_w"/>
                                          </p:val>
                                        </p:tav>
                                      </p:tavLst>
                                    </p:anim>
                                    <p:anim calcmode="lin" valueType="num">
                                      <p:cBhvr>
                                        <p:cTn id="338" dur="4500" fill="hold"/>
                                        <p:tgtEl>
                                          <p:spTgt spid="61"/>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4250" fill="hold"/>
                                        <p:tgtEl>
                                          <p:spTgt spid="61"/>
                                        </p:tgtEl>
                                        <p:attrNameLst>
                                          <p:attrName>r</p:attrName>
                                        </p:attrNameLst>
                                      </p:cBhvr>
                                    </p:animRot>
                                  </p:childTnLst>
                                </p:cTn>
                              </p:par>
                              <p:par>
                                <p:cTn id="341" presetID="2" presetClass="exit" presetSubtype="6" fill="hold" grpId="2" nodeType="withEffect">
                                  <p:stCondLst>
                                    <p:cond delay="0"/>
                                  </p:stCondLst>
                                  <p:childTnLst>
                                    <p:anim calcmode="lin" valueType="num">
                                      <p:cBhvr additive="base">
                                        <p:cTn id="342" dur="5500"/>
                                        <p:tgtEl>
                                          <p:spTgt spid="61"/>
                                        </p:tgtEl>
                                        <p:attrNameLst>
                                          <p:attrName>ppt_x</p:attrName>
                                        </p:attrNameLst>
                                      </p:cBhvr>
                                      <p:tavLst>
                                        <p:tav tm="0">
                                          <p:val>
                                            <p:strVal val="ppt_x"/>
                                          </p:val>
                                        </p:tav>
                                        <p:tav tm="100000">
                                          <p:val>
                                            <p:strVal val="1+ppt_w/2"/>
                                          </p:val>
                                        </p:tav>
                                      </p:tavLst>
                                    </p:anim>
                                    <p:anim calcmode="lin" valueType="num">
                                      <p:cBhvr additive="base">
                                        <p:cTn id="343" dur="5500"/>
                                        <p:tgtEl>
                                          <p:spTgt spid="61"/>
                                        </p:tgtEl>
                                        <p:attrNameLst>
                                          <p:attrName>ppt_y</p:attrName>
                                        </p:attrNameLst>
                                      </p:cBhvr>
                                      <p:tavLst>
                                        <p:tav tm="0">
                                          <p:val>
                                            <p:strVal val="ppt_y"/>
                                          </p:val>
                                        </p:tav>
                                        <p:tav tm="100000">
                                          <p:val>
                                            <p:strVal val="1+ppt_h/2"/>
                                          </p:val>
                                        </p:tav>
                                      </p:tavLst>
                                    </p:anim>
                                    <p:set>
                                      <p:cBhvr>
                                        <p:cTn id="344" dur="1" fill="hold">
                                          <p:stCondLst>
                                            <p:cond delay="5499"/>
                                          </p:stCondLst>
                                        </p:cTn>
                                        <p:tgtEl>
                                          <p:spTgt spid="61"/>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62"/>
                                        </p:tgtEl>
                                        <p:attrNameLst>
                                          <p:attrName>style.visibility</p:attrName>
                                        </p:attrNameLst>
                                      </p:cBhvr>
                                      <p:to>
                                        <p:strVal val="visible"/>
                                      </p:to>
                                    </p:set>
                                    <p:anim calcmode="lin" valueType="num">
                                      <p:cBhvr>
                                        <p:cTn id="347" dur="4500" fill="hold"/>
                                        <p:tgtEl>
                                          <p:spTgt spid="62"/>
                                        </p:tgtEl>
                                        <p:attrNameLst>
                                          <p:attrName>ppt_w</p:attrName>
                                        </p:attrNameLst>
                                      </p:cBhvr>
                                      <p:tavLst>
                                        <p:tav tm="0">
                                          <p:val>
                                            <p:strVal val="#ppt_w"/>
                                          </p:val>
                                        </p:tav>
                                        <p:tav tm="100000">
                                          <p:val>
                                            <p:strVal val="#ppt_w"/>
                                          </p:val>
                                        </p:tav>
                                      </p:tavLst>
                                    </p:anim>
                                    <p:anim calcmode="lin" valueType="num">
                                      <p:cBhvr>
                                        <p:cTn id="348" dur="4500" fill="hold"/>
                                        <p:tgtEl>
                                          <p:spTgt spid="62"/>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4250" fill="hold"/>
                                        <p:tgtEl>
                                          <p:spTgt spid="62"/>
                                        </p:tgtEl>
                                        <p:attrNameLst>
                                          <p:attrName>r</p:attrName>
                                        </p:attrNameLst>
                                      </p:cBhvr>
                                    </p:animRot>
                                  </p:childTnLst>
                                </p:cTn>
                              </p:par>
                              <p:par>
                                <p:cTn id="351" presetID="2" presetClass="exit" presetSubtype="6" fill="hold" grpId="2" nodeType="withEffect">
                                  <p:stCondLst>
                                    <p:cond delay="0"/>
                                  </p:stCondLst>
                                  <p:childTnLst>
                                    <p:anim calcmode="lin" valueType="num">
                                      <p:cBhvr additive="base">
                                        <p:cTn id="352" dur="5500"/>
                                        <p:tgtEl>
                                          <p:spTgt spid="62"/>
                                        </p:tgtEl>
                                        <p:attrNameLst>
                                          <p:attrName>ppt_x</p:attrName>
                                        </p:attrNameLst>
                                      </p:cBhvr>
                                      <p:tavLst>
                                        <p:tav tm="0">
                                          <p:val>
                                            <p:strVal val="ppt_x"/>
                                          </p:val>
                                        </p:tav>
                                        <p:tav tm="100000">
                                          <p:val>
                                            <p:strVal val="1+ppt_w/2"/>
                                          </p:val>
                                        </p:tav>
                                      </p:tavLst>
                                    </p:anim>
                                    <p:anim calcmode="lin" valueType="num">
                                      <p:cBhvr additive="base">
                                        <p:cTn id="353" dur="5500"/>
                                        <p:tgtEl>
                                          <p:spTgt spid="62"/>
                                        </p:tgtEl>
                                        <p:attrNameLst>
                                          <p:attrName>ppt_y</p:attrName>
                                        </p:attrNameLst>
                                      </p:cBhvr>
                                      <p:tavLst>
                                        <p:tav tm="0">
                                          <p:val>
                                            <p:strVal val="ppt_y"/>
                                          </p:val>
                                        </p:tav>
                                        <p:tav tm="100000">
                                          <p:val>
                                            <p:strVal val="1+ppt_h/2"/>
                                          </p:val>
                                        </p:tav>
                                      </p:tavLst>
                                    </p:anim>
                                    <p:set>
                                      <p:cBhvr>
                                        <p:cTn id="354" dur="1" fill="hold">
                                          <p:stCondLst>
                                            <p:cond delay="5499"/>
                                          </p:stCondLst>
                                        </p:cTn>
                                        <p:tgtEl>
                                          <p:spTgt spid="62"/>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63"/>
                                        </p:tgtEl>
                                        <p:attrNameLst>
                                          <p:attrName>style.visibility</p:attrName>
                                        </p:attrNameLst>
                                      </p:cBhvr>
                                      <p:to>
                                        <p:strVal val="visible"/>
                                      </p:to>
                                    </p:set>
                                    <p:anim calcmode="lin" valueType="num">
                                      <p:cBhvr>
                                        <p:cTn id="357" dur="4500" fill="hold"/>
                                        <p:tgtEl>
                                          <p:spTgt spid="63"/>
                                        </p:tgtEl>
                                        <p:attrNameLst>
                                          <p:attrName>ppt_w</p:attrName>
                                        </p:attrNameLst>
                                      </p:cBhvr>
                                      <p:tavLst>
                                        <p:tav tm="0">
                                          <p:val>
                                            <p:strVal val="#ppt_w"/>
                                          </p:val>
                                        </p:tav>
                                        <p:tav tm="100000">
                                          <p:val>
                                            <p:strVal val="#ppt_w"/>
                                          </p:val>
                                        </p:tav>
                                      </p:tavLst>
                                    </p:anim>
                                    <p:anim calcmode="lin" valueType="num">
                                      <p:cBhvr>
                                        <p:cTn id="358" dur="4500" fill="hold"/>
                                        <p:tgtEl>
                                          <p:spTgt spid="63"/>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4250" fill="hold"/>
                                        <p:tgtEl>
                                          <p:spTgt spid="63"/>
                                        </p:tgtEl>
                                        <p:attrNameLst>
                                          <p:attrName>r</p:attrName>
                                        </p:attrNameLst>
                                      </p:cBhvr>
                                    </p:animRot>
                                  </p:childTnLst>
                                </p:cTn>
                              </p:par>
                              <p:par>
                                <p:cTn id="361" presetID="2" presetClass="exit" presetSubtype="6" fill="hold" grpId="2" nodeType="withEffect">
                                  <p:stCondLst>
                                    <p:cond delay="0"/>
                                  </p:stCondLst>
                                  <p:childTnLst>
                                    <p:anim calcmode="lin" valueType="num">
                                      <p:cBhvr additive="base">
                                        <p:cTn id="362" dur="5500"/>
                                        <p:tgtEl>
                                          <p:spTgt spid="63"/>
                                        </p:tgtEl>
                                        <p:attrNameLst>
                                          <p:attrName>ppt_x</p:attrName>
                                        </p:attrNameLst>
                                      </p:cBhvr>
                                      <p:tavLst>
                                        <p:tav tm="0">
                                          <p:val>
                                            <p:strVal val="ppt_x"/>
                                          </p:val>
                                        </p:tav>
                                        <p:tav tm="100000">
                                          <p:val>
                                            <p:strVal val="1+ppt_w/2"/>
                                          </p:val>
                                        </p:tav>
                                      </p:tavLst>
                                    </p:anim>
                                    <p:anim calcmode="lin" valueType="num">
                                      <p:cBhvr additive="base">
                                        <p:cTn id="363" dur="5500"/>
                                        <p:tgtEl>
                                          <p:spTgt spid="63"/>
                                        </p:tgtEl>
                                        <p:attrNameLst>
                                          <p:attrName>ppt_y</p:attrName>
                                        </p:attrNameLst>
                                      </p:cBhvr>
                                      <p:tavLst>
                                        <p:tav tm="0">
                                          <p:val>
                                            <p:strVal val="ppt_y"/>
                                          </p:val>
                                        </p:tav>
                                        <p:tav tm="100000">
                                          <p:val>
                                            <p:strVal val="1+ppt_h/2"/>
                                          </p:val>
                                        </p:tav>
                                      </p:tavLst>
                                    </p:anim>
                                    <p:set>
                                      <p:cBhvr>
                                        <p:cTn id="364" dur="1" fill="hold">
                                          <p:stCondLst>
                                            <p:cond delay="5499"/>
                                          </p:stCondLst>
                                        </p:cTn>
                                        <p:tgtEl>
                                          <p:spTgt spid="63"/>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28"/>
                                        </p:tgtEl>
                                        <p:attrNameLst>
                                          <p:attrName>style.visibility</p:attrName>
                                        </p:attrNameLst>
                                      </p:cBhvr>
                                      <p:to>
                                        <p:strVal val="visible"/>
                                      </p:to>
                                    </p:set>
                                    <p:anim calcmode="lin" valueType="num">
                                      <p:cBhvr>
                                        <p:cTn id="367" dur="4500" fill="hold"/>
                                        <p:tgtEl>
                                          <p:spTgt spid="28"/>
                                        </p:tgtEl>
                                        <p:attrNameLst>
                                          <p:attrName>ppt_w</p:attrName>
                                        </p:attrNameLst>
                                      </p:cBhvr>
                                      <p:tavLst>
                                        <p:tav tm="0">
                                          <p:val>
                                            <p:strVal val="#ppt_w"/>
                                          </p:val>
                                        </p:tav>
                                        <p:tav tm="100000">
                                          <p:val>
                                            <p:strVal val="#ppt_w"/>
                                          </p:val>
                                        </p:tav>
                                      </p:tavLst>
                                    </p:anim>
                                    <p:anim calcmode="lin" valueType="num">
                                      <p:cBhvr>
                                        <p:cTn id="368" dur="4500" fill="hold"/>
                                        <p:tgtEl>
                                          <p:spTgt spid="28"/>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4250" fill="hold"/>
                                        <p:tgtEl>
                                          <p:spTgt spid="28"/>
                                        </p:tgtEl>
                                        <p:attrNameLst>
                                          <p:attrName>r</p:attrName>
                                        </p:attrNameLst>
                                      </p:cBhvr>
                                    </p:animRot>
                                  </p:childTnLst>
                                </p:cTn>
                              </p:par>
                              <p:par>
                                <p:cTn id="371" presetID="2" presetClass="exit" presetSubtype="12" fill="hold" grpId="2" nodeType="withEffect">
                                  <p:stCondLst>
                                    <p:cond delay="0"/>
                                  </p:stCondLst>
                                  <p:childTnLst>
                                    <p:anim calcmode="lin" valueType="num">
                                      <p:cBhvr additive="base">
                                        <p:cTn id="372" dur="5500"/>
                                        <p:tgtEl>
                                          <p:spTgt spid="28"/>
                                        </p:tgtEl>
                                        <p:attrNameLst>
                                          <p:attrName>ppt_x</p:attrName>
                                        </p:attrNameLst>
                                      </p:cBhvr>
                                      <p:tavLst>
                                        <p:tav tm="0">
                                          <p:val>
                                            <p:strVal val="ppt_x"/>
                                          </p:val>
                                        </p:tav>
                                        <p:tav tm="100000">
                                          <p:val>
                                            <p:strVal val="0-ppt_w/2"/>
                                          </p:val>
                                        </p:tav>
                                      </p:tavLst>
                                    </p:anim>
                                    <p:anim calcmode="lin" valueType="num">
                                      <p:cBhvr additive="base">
                                        <p:cTn id="373" dur="5500"/>
                                        <p:tgtEl>
                                          <p:spTgt spid="28"/>
                                        </p:tgtEl>
                                        <p:attrNameLst>
                                          <p:attrName>ppt_y</p:attrName>
                                        </p:attrNameLst>
                                      </p:cBhvr>
                                      <p:tavLst>
                                        <p:tav tm="0">
                                          <p:val>
                                            <p:strVal val="ppt_y"/>
                                          </p:val>
                                        </p:tav>
                                        <p:tav tm="100000">
                                          <p:val>
                                            <p:strVal val="1+ppt_h/2"/>
                                          </p:val>
                                        </p:tav>
                                      </p:tavLst>
                                    </p:anim>
                                    <p:set>
                                      <p:cBhvr>
                                        <p:cTn id="374" dur="1" fill="hold">
                                          <p:stCondLst>
                                            <p:cond delay="5499"/>
                                          </p:stCondLst>
                                        </p:cTn>
                                        <p:tgtEl>
                                          <p:spTgt spid="28"/>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41"/>
                                        </p:tgtEl>
                                        <p:attrNameLst>
                                          <p:attrName>style.visibility</p:attrName>
                                        </p:attrNameLst>
                                      </p:cBhvr>
                                      <p:to>
                                        <p:strVal val="visible"/>
                                      </p:to>
                                    </p:set>
                                    <p:anim calcmode="lin" valueType="num">
                                      <p:cBhvr>
                                        <p:cTn id="377" dur="4500" fill="hold"/>
                                        <p:tgtEl>
                                          <p:spTgt spid="41"/>
                                        </p:tgtEl>
                                        <p:attrNameLst>
                                          <p:attrName>ppt_w</p:attrName>
                                        </p:attrNameLst>
                                      </p:cBhvr>
                                      <p:tavLst>
                                        <p:tav tm="0">
                                          <p:val>
                                            <p:strVal val="#ppt_w"/>
                                          </p:val>
                                        </p:tav>
                                        <p:tav tm="100000">
                                          <p:val>
                                            <p:strVal val="#ppt_w"/>
                                          </p:val>
                                        </p:tav>
                                      </p:tavLst>
                                    </p:anim>
                                    <p:anim calcmode="lin" valueType="num">
                                      <p:cBhvr>
                                        <p:cTn id="378" dur="4500" fill="hold"/>
                                        <p:tgtEl>
                                          <p:spTgt spid="41"/>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4250" fill="hold"/>
                                        <p:tgtEl>
                                          <p:spTgt spid="41"/>
                                        </p:tgtEl>
                                        <p:attrNameLst>
                                          <p:attrName>r</p:attrName>
                                        </p:attrNameLst>
                                      </p:cBhvr>
                                    </p:animRot>
                                  </p:childTnLst>
                                </p:cTn>
                              </p:par>
                              <p:par>
                                <p:cTn id="381" presetID="2" presetClass="exit" presetSubtype="12" fill="hold" grpId="2" nodeType="withEffect">
                                  <p:stCondLst>
                                    <p:cond delay="0"/>
                                  </p:stCondLst>
                                  <p:childTnLst>
                                    <p:anim calcmode="lin" valueType="num">
                                      <p:cBhvr additive="base">
                                        <p:cTn id="382" dur="5500"/>
                                        <p:tgtEl>
                                          <p:spTgt spid="41"/>
                                        </p:tgtEl>
                                        <p:attrNameLst>
                                          <p:attrName>ppt_x</p:attrName>
                                        </p:attrNameLst>
                                      </p:cBhvr>
                                      <p:tavLst>
                                        <p:tav tm="0">
                                          <p:val>
                                            <p:strVal val="ppt_x"/>
                                          </p:val>
                                        </p:tav>
                                        <p:tav tm="100000">
                                          <p:val>
                                            <p:strVal val="0-ppt_w/2"/>
                                          </p:val>
                                        </p:tav>
                                      </p:tavLst>
                                    </p:anim>
                                    <p:anim calcmode="lin" valueType="num">
                                      <p:cBhvr additive="base">
                                        <p:cTn id="383" dur="5500"/>
                                        <p:tgtEl>
                                          <p:spTgt spid="41"/>
                                        </p:tgtEl>
                                        <p:attrNameLst>
                                          <p:attrName>ppt_y</p:attrName>
                                        </p:attrNameLst>
                                      </p:cBhvr>
                                      <p:tavLst>
                                        <p:tav tm="0">
                                          <p:val>
                                            <p:strVal val="ppt_y"/>
                                          </p:val>
                                        </p:tav>
                                        <p:tav tm="100000">
                                          <p:val>
                                            <p:strVal val="1+ppt_h/2"/>
                                          </p:val>
                                        </p:tav>
                                      </p:tavLst>
                                    </p:anim>
                                    <p:set>
                                      <p:cBhvr>
                                        <p:cTn id="384" dur="1" fill="hold">
                                          <p:stCondLst>
                                            <p:cond delay="5499"/>
                                          </p:stCondLst>
                                        </p:cTn>
                                        <p:tgtEl>
                                          <p:spTgt spid="41"/>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42"/>
                                        </p:tgtEl>
                                        <p:attrNameLst>
                                          <p:attrName>style.visibility</p:attrName>
                                        </p:attrNameLst>
                                      </p:cBhvr>
                                      <p:to>
                                        <p:strVal val="visible"/>
                                      </p:to>
                                    </p:set>
                                    <p:anim calcmode="lin" valueType="num">
                                      <p:cBhvr>
                                        <p:cTn id="387" dur="4500" fill="hold"/>
                                        <p:tgtEl>
                                          <p:spTgt spid="42"/>
                                        </p:tgtEl>
                                        <p:attrNameLst>
                                          <p:attrName>ppt_w</p:attrName>
                                        </p:attrNameLst>
                                      </p:cBhvr>
                                      <p:tavLst>
                                        <p:tav tm="0">
                                          <p:val>
                                            <p:strVal val="#ppt_w"/>
                                          </p:val>
                                        </p:tav>
                                        <p:tav tm="100000">
                                          <p:val>
                                            <p:strVal val="#ppt_w"/>
                                          </p:val>
                                        </p:tav>
                                      </p:tavLst>
                                    </p:anim>
                                    <p:anim calcmode="lin" valueType="num">
                                      <p:cBhvr>
                                        <p:cTn id="388" dur="4500" fill="hold"/>
                                        <p:tgtEl>
                                          <p:spTgt spid="42"/>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4250" fill="hold"/>
                                        <p:tgtEl>
                                          <p:spTgt spid="42"/>
                                        </p:tgtEl>
                                        <p:attrNameLst>
                                          <p:attrName>r</p:attrName>
                                        </p:attrNameLst>
                                      </p:cBhvr>
                                    </p:animRot>
                                  </p:childTnLst>
                                </p:cTn>
                              </p:par>
                              <p:par>
                                <p:cTn id="391" presetID="2" presetClass="exit" presetSubtype="12" fill="hold" grpId="2" nodeType="withEffect">
                                  <p:stCondLst>
                                    <p:cond delay="0"/>
                                  </p:stCondLst>
                                  <p:childTnLst>
                                    <p:anim calcmode="lin" valueType="num">
                                      <p:cBhvr additive="base">
                                        <p:cTn id="392" dur="5500"/>
                                        <p:tgtEl>
                                          <p:spTgt spid="42"/>
                                        </p:tgtEl>
                                        <p:attrNameLst>
                                          <p:attrName>ppt_x</p:attrName>
                                        </p:attrNameLst>
                                      </p:cBhvr>
                                      <p:tavLst>
                                        <p:tav tm="0">
                                          <p:val>
                                            <p:strVal val="ppt_x"/>
                                          </p:val>
                                        </p:tav>
                                        <p:tav tm="100000">
                                          <p:val>
                                            <p:strVal val="0-ppt_w/2"/>
                                          </p:val>
                                        </p:tav>
                                      </p:tavLst>
                                    </p:anim>
                                    <p:anim calcmode="lin" valueType="num">
                                      <p:cBhvr additive="base">
                                        <p:cTn id="393" dur="5500"/>
                                        <p:tgtEl>
                                          <p:spTgt spid="42"/>
                                        </p:tgtEl>
                                        <p:attrNameLst>
                                          <p:attrName>ppt_y</p:attrName>
                                        </p:attrNameLst>
                                      </p:cBhvr>
                                      <p:tavLst>
                                        <p:tav tm="0">
                                          <p:val>
                                            <p:strVal val="ppt_y"/>
                                          </p:val>
                                        </p:tav>
                                        <p:tav tm="100000">
                                          <p:val>
                                            <p:strVal val="1+ppt_h/2"/>
                                          </p:val>
                                        </p:tav>
                                      </p:tavLst>
                                    </p:anim>
                                    <p:set>
                                      <p:cBhvr>
                                        <p:cTn id="394" dur="1" fill="hold">
                                          <p:stCondLst>
                                            <p:cond delay="5499"/>
                                          </p:stCondLst>
                                        </p:cTn>
                                        <p:tgtEl>
                                          <p:spTgt spid="42"/>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43"/>
                                        </p:tgtEl>
                                        <p:attrNameLst>
                                          <p:attrName>style.visibility</p:attrName>
                                        </p:attrNameLst>
                                      </p:cBhvr>
                                      <p:to>
                                        <p:strVal val="visible"/>
                                      </p:to>
                                    </p:set>
                                    <p:anim calcmode="lin" valueType="num">
                                      <p:cBhvr>
                                        <p:cTn id="397" dur="4500" fill="hold"/>
                                        <p:tgtEl>
                                          <p:spTgt spid="43"/>
                                        </p:tgtEl>
                                        <p:attrNameLst>
                                          <p:attrName>ppt_w</p:attrName>
                                        </p:attrNameLst>
                                      </p:cBhvr>
                                      <p:tavLst>
                                        <p:tav tm="0">
                                          <p:val>
                                            <p:strVal val="#ppt_w"/>
                                          </p:val>
                                        </p:tav>
                                        <p:tav tm="100000">
                                          <p:val>
                                            <p:strVal val="#ppt_w"/>
                                          </p:val>
                                        </p:tav>
                                      </p:tavLst>
                                    </p:anim>
                                    <p:anim calcmode="lin" valueType="num">
                                      <p:cBhvr>
                                        <p:cTn id="398" dur="4500" fill="hold"/>
                                        <p:tgtEl>
                                          <p:spTgt spid="43"/>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4250" fill="hold"/>
                                        <p:tgtEl>
                                          <p:spTgt spid="43"/>
                                        </p:tgtEl>
                                        <p:attrNameLst>
                                          <p:attrName>r</p:attrName>
                                        </p:attrNameLst>
                                      </p:cBhvr>
                                    </p:animRot>
                                  </p:childTnLst>
                                </p:cTn>
                              </p:par>
                              <p:par>
                                <p:cTn id="401" presetID="2" presetClass="exit" presetSubtype="12" fill="hold" grpId="2" nodeType="withEffect">
                                  <p:stCondLst>
                                    <p:cond delay="0"/>
                                  </p:stCondLst>
                                  <p:childTnLst>
                                    <p:anim calcmode="lin" valueType="num">
                                      <p:cBhvr additive="base">
                                        <p:cTn id="402" dur="5500"/>
                                        <p:tgtEl>
                                          <p:spTgt spid="43"/>
                                        </p:tgtEl>
                                        <p:attrNameLst>
                                          <p:attrName>ppt_x</p:attrName>
                                        </p:attrNameLst>
                                      </p:cBhvr>
                                      <p:tavLst>
                                        <p:tav tm="0">
                                          <p:val>
                                            <p:strVal val="ppt_x"/>
                                          </p:val>
                                        </p:tav>
                                        <p:tav tm="100000">
                                          <p:val>
                                            <p:strVal val="0-ppt_w/2"/>
                                          </p:val>
                                        </p:tav>
                                      </p:tavLst>
                                    </p:anim>
                                    <p:anim calcmode="lin" valueType="num">
                                      <p:cBhvr additive="base">
                                        <p:cTn id="403" dur="5500"/>
                                        <p:tgtEl>
                                          <p:spTgt spid="43"/>
                                        </p:tgtEl>
                                        <p:attrNameLst>
                                          <p:attrName>ppt_y</p:attrName>
                                        </p:attrNameLst>
                                      </p:cBhvr>
                                      <p:tavLst>
                                        <p:tav tm="0">
                                          <p:val>
                                            <p:strVal val="ppt_y"/>
                                          </p:val>
                                        </p:tav>
                                        <p:tav tm="100000">
                                          <p:val>
                                            <p:strVal val="1+ppt_h/2"/>
                                          </p:val>
                                        </p:tav>
                                      </p:tavLst>
                                    </p:anim>
                                    <p:set>
                                      <p:cBhvr>
                                        <p:cTn id="404" dur="1" fill="hold">
                                          <p:stCondLst>
                                            <p:cond delay="5499"/>
                                          </p:stCondLst>
                                        </p:cTn>
                                        <p:tgtEl>
                                          <p:spTgt spid="43"/>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44"/>
                                        </p:tgtEl>
                                        <p:attrNameLst>
                                          <p:attrName>style.visibility</p:attrName>
                                        </p:attrNameLst>
                                      </p:cBhvr>
                                      <p:to>
                                        <p:strVal val="visible"/>
                                      </p:to>
                                    </p:set>
                                    <p:anim calcmode="lin" valueType="num">
                                      <p:cBhvr>
                                        <p:cTn id="407" dur="4500" fill="hold"/>
                                        <p:tgtEl>
                                          <p:spTgt spid="44"/>
                                        </p:tgtEl>
                                        <p:attrNameLst>
                                          <p:attrName>ppt_w</p:attrName>
                                        </p:attrNameLst>
                                      </p:cBhvr>
                                      <p:tavLst>
                                        <p:tav tm="0">
                                          <p:val>
                                            <p:strVal val="#ppt_w"/>
                                          </p:val>
                                        </p:tav>
                                        <p:tav tm="100000">
                                          <p:val>
                                            <p:strVal val="#ppt_w"/>
                                          </p:val>
                                        </p:tav>
                                      </p:tavLst>
                                    </p:anim>
                                    <p:anim calcmode="lin" valueType="num">
                                      <p:cBhvr>
                                        <p:cTn id="408" dur="4500" fill="hold"/>
                                        <p:tgtEl>
                                          <p:spTgt spid="44"/>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4250" fill="hold"/>
                                        <p:tgtEl>
                                          <p:spTgt spid="44"/>
                                        </p:tgtEl>
                                        <p:attrNameLst>
                                          <p:attrName>r</p:attrName>
                                        </p:attrNameLst>
                                      </p:cBhvr>
                                    </p:animRot>
                                  </p:childTnLst>
                                </p:cTn>
                              </p:par>
                              <p:par>
                                <p:cTn id="411" presetID="2" presetClass="exit" presetSubtype="12" fill="hold" grpId="2" nodeType="withEffect">
                                  <p:stCondLst>
                                    <p:cond delay="0"/>
                                  </p:stCondLst>
                                  <p:childTnLst>
                                    <p:anim calcmode="lin" valueType="num">
                                      <p:cBhvr additive="base">
                                        <p:cTn id="412" dur="5500"/>
                                        <p:tgtEl>
                                          <p:spTgt spid="44"/>
                                        </p:tgtEl>
                                        <p:attrNameLst>
                                          <p:attrName>ppt_x</p:attrName>
                                        </p:attrNameLst>
                                      </p:cBhvr>
                                      <p:tavLst>
                                        <p:tav tm="0">
                                          <p:val>
                                            <p:strVal val="ppt_x"/>
                                          </p:val>
                                        </p:tav>
                                        <p:tav tm="100000">
                                          <p:val>
                                            <p:strVal val="0-ppt_w/2"/>
                                          </p:val>
                                        </p:tav>
                                      </p:tavLst>
                                    </p:anim>
                                    <p:anim calcmode="lin" valueType="num">
                                      <p:cBhvr additive="base">
                                        <p:cTn id="413" dur="5500"/>
                                        <p:tgtEl>
                                          <p:spTgt spid="44"/>
                                        </p:tgtEl>
                                        <p:attrNameLst>
                                          <p:attrName>ppt_y</p:attrName>
                                        </p:attrNameLst>
                                      </p:cBhvr>
                                      <p:tavLst>
                                        <p:tav tm="0">
                                          <p:val>
                                            <p:strVal val="ppt_y"/>
                                          </p:val>
                                        </p:tav>
                                        <p:tav tm="100000">
                                          <p:val>
                                            <p:strVal val="1+ppt_h/2"/>
                                          </p:val>
                                        </p:tav>
                                      </p:tavLst>
                                    </p:anim>
                                    <p:set>
                                      <p:cBhvr>
                                        <p:cTn id="414" dur="1" fill="hold">
                                          <p:stCondLst>
                                            <p:cond delay="5499"/>
                                          </p:stCondLst>
                                        </p:cTn>
                                        <p:tgtEl>
                                          <p:spTgt spid="44"/>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45"/>
                                        </p:tgtEl>
                                        <p:attrNameLst>
                                          <p:attrName>style.visibility</p:attrName>
                                        </p:attrNameLst>
                                      </p:cBhvr>
                                      <p:to>
                                        <p:strVal val="visible"/>
                                      </p:to>
                                    </p:set>
                                    <p:anim calcmode="lin" valueType="num">
                                      <p:cBhvr>
                                        <p:cTn id="417" dur="4500" fill="hold"/>
                                        <p:tgtEl>
                                          <p:spTgt spid="45"/>
                                        </p:tgtEl>
                                        <p:attrNameLst>
                                          <p:attrName>ppt_w</p:attrName>
                                        </p:attrNameLst>
                                      </p:cBhvr>
                                      <p:tavLst>
                                        <p:tav tm="0">
                                          <p:val>
                                            <p:strVal val="#ppt_w"/>
                                          </p:val>
                                        </p:tav>
                                        <p:tav tm="100000">
                                          <p:val>
                                            <p:strVal val="#ppt_w"/>
                                          </p:val>
                                        </p:tav>
                                      </p:tavLst>
                                    </p:anim>
                                    <p:anim calcmode="lin" valueType="num">
                                      <p:cBhvr>
                                        <p:cTn id="418" dur="4500" fill="hold"/>
                                        <p:tgtEl>
                                          <p:spTgt spid="45"/>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4250" fill="hold"/>
                                        <p:tgtEl>
                                          <p:spTgt spid="45"/>
                                        </p:tgtEl>
                                        <p:attrNameLst>
                                          <p:attrName>r</p:attrName>
                                        </p:attrNameLst>
                                      </p:cBhvr>
                                    </p:animRot>
                                  </p:childTnLst>
                                </p:cTn>
                              </p:par>
                              <p:par>
                                <p:cTn id="421" presetID="2" presetClass="exit" presetSubtype="12" fill="hold" grpId="2" nodeType="withEffect">
                                  <p:stCondLst>
                                    <p:cond delay="0"/>
                                  </p:stCondLst>
                                  <p:childTnLst>
                                    <p:anim calcmode="lin" valueType="num">
                                      <p:cBhvr additive="base">
                                        <p:cTn id="422" dur="5500"/>
                                        <p:tgtEl>
                                          <p:spTgt spid="45"/>
                                        </p:tgtEl>
                                        <p:attrNameLst>
                                          <p:attrName>ppt_x</p:attrName>
                                        </p:attrNameLst>
                                      </p:cBhvr>
                                      <p:tavLst>
                                        <p:tav tm="0">
                                          <p:val>
                                            <p:strVal val="ppt_x"/>
                                          </p:val>
                                        </p:tav>
                                        <p:tav tm="100000">
                                          <p:val>
                                            <p:strVal val="0-ppt_w/2"/>
                                          </p:val>
                                        </p:tav>
                                      </p:tavLst>
                                    </p:anim>
                                    <p:anim calcmode="lin" valueType="num">
                                      <p:cBhvr additive="base">
                                        <p:cTn id="423" dur="5500"/>
                                        <p:tgtEl>
                                          <p:spTgt spid="45"/>
                                        </p:tgtEl>
                                        <p:attrNameLst>
                                          <p:attrName>ppt_y</p:attrName>
                                        </p:attrNameLst>
                                      </p:cBhvr>
                                      <p:tavLst>
                                        <p:tav tm="0">
                                          <p:val>
                                            <p:strVal val="ppt_y"/>
                                          </p:val>
                                        </p:tav>
                                        <p:tav tm="100000">
                                          <p:val>
                                            <p:strVal val="1+ppt_h/2"/>
                                          </p:val>
                                        </p:tav>
                                      </p:tavLst>
                                    </p:anim>
                                    <p:set>
                                      <p:cBhvr>
                                        <p:cTn id="424" dur="1" fill="hold">
                                          <p:stCondLst>
                                            <p:cond delay="5499"/>
                                          </p:stCondLst>
                                        </p:cTn>
                                        <p:tgtEl>
                                          <p:spTgt spid="45"/>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46"/>
                                        </p:tgtEl>
                                        <p:attrNameLst>
                                          <p:attrName>style.visibility</p:attrName>
                                        </p:attrNameLst>
                                      </p:cBhvr>
                                      <p:to>
                                        <p:strVal val="visible"/>
                                      </p:to>
                                    </p:set>
                                    <p:anim calcmode="lin" valueType="num">
                                      <p:cBhvr>
                                        <p:cTn id="427" dur="4500" fill="hold"/>
                                        <p:tgtEl>
                                          <p:spTgt spid="46"/>
                                        </p:tgtEl>
                                        <p:attrNameLst>
                                          <p:attrName>ppt_w</p:attrName>
                                        </p:attrNameLst>
                                      </p:cBhvr>
                                      <p:tavLst>
                                        <p:tav tm="0">
                                          <p:val>
                                            <p:strVal val="#ppt_w"/>
                                          </p:val>
                                        </p:tav>
                                        <p:tav tm="100000">
                                          <p:val>
                                            <p:strVal val="#ppt_w"/>
                                          </p:val>
                                        </p:tav>
                                      </p:tavLst>
                                    </p:anim>
                                    <p:anim calcmode="lin" valueType="num">
                                      <p:cBhvr>
                                        <p:cTn id="428" dur="4500" fill="hold"/>
                                        <p:tgtEl>
                                          <p:spTgt spid="46"/>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4250" fill="hold"/>
                                        <p:tgtEl>
                                          <p:spTgt spid="46"/>
                                        </p:tgtEl>
                                        <p:attrNameLst>
                                          <p:attrName>r</p:attrName>
                                        </p:attrNameLst>
                                      </p:cBhvr>
                                    </p:animRot>
                                  </p:childTnLst>
                                </p:cTn>
                              </p:par>
                              <p:par>
                                <p:cTn id="431" presetID="2" presetClass="exit" presetSubtype="12" fill="hold" grpId="2" nodeType="withEffect">
                                  <p:stCondLst>
                                    <p:cond delay="0"/>
                                  </p:stCondLst>
                                  <p:childTnLst>
                                    <p:anim calcmode="lin" valueType="num">
                                      <p:cBhvr additive="base">
                                        <p:cTn id="432" dur="5500"/>
                                        <p:tgtEl>
                                          <p:spTgt spid="46"/>
                                        </p:tgtEl>
                                        <p:attrNameLst>
                                          <p:attrName>ppt_x</p:attrName>
                                        </p:attrNameLst>
                                      </p:cBhvr>
                                      <p:tavLst>
                                        <p:tav tm="0">
                                          <p:val>
                                            <p:strVal val="ppt_x"/>
                                          </p:val>
                                        </p:tav>
                                        <p:tav tm="100000">
                                          <p:val>
                                            <p:strVal val="0-ppt_w/2"/>
                                          </p:val>
                                        </p:tav>
                                      </p:tavLst>
                                    </p:anim>
                                    <p:anim calcmode="lin" valueType="num">
                                      <p:cBhvr additive="base">
                                        <p:cTn id="433" dur="5500"/>
                                        <p:tgtEl>
                                          <p:spTgt spid="46"/>
                                        </p:tgtEl>
                                        <p:attrNameLst>
                                          <p:attrName>ppt_y</p:attrName>
                                        </p:attrNameLst>
                                      </p:cBhvr>
                                      <p:tavLst>
                                        <p:tav tm="0">
                                          <p:val>
                                            <p:strVal val="ppt_y"/>
                                          </p:val>
                                        </p:tav>
                                        <p:tav tm="100000">
                                          <p:val>
                                            <p:strVal val="1+ppt_h/2"/>
                                          </p:val>
                                        </p:tav>
                                      </p:tavLst>
                                    </p:anim>
                                    <p:set>
                                      <p:cBhvr>
                                        <p:cTn id="434" dur="1" fill="hold">
                                          <p:stCondLst>
                                            <p:cond delay="5499"/>
                                          </p:stCondLst>
                                        </p:cTn>
                                        <p:tgtEl>
                                          <p:spTgt spid="46"/>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47"/>
                                        </p:tgtEl>
                                        <p:attrNameLst>
                                          <p:attrName>style.visibility</p:attrName>
                                        </p:attrNameLst>
                                      </p:cBhvr>
                                      <p:to>
                                        <p:strVal val="visible"/>
                                      </p:to>
                                    </p:set>
                                    <p:anim calcmode="lin" valueType="num">
                                      <p:cBhvr>
                                        <p:cTn id="437" dur="4500" fill="hold"/>
                                        <p:tgtEl>
                                          <p:spTgt spid="47"/>
                                        </p:tgtEl>
                                        <p:attrNameLst>
                                          <p:attrName>ppt_w</p:attrName>
                                        </p:attrNameLst>
                                      </p:cBhvr>
                                      <p:tavLst>
                                        <p:tav tm="0">
                                          <p:val>
                                            <p:strVal val="#ppt_w"/>
                                          </p:val>
                                        </p:tav>
                                        <p:tav tm="100000">
                                          <p:val>
                                            <p:strVal val="#ppt_w"/>
                                          </p:val>
                                        </p:tav>
                                      </p:tavLst>
                                    </p:anim>
                                    <p:anim calcmode="lin" valueType="num">
                                      <p:cBhvr>
                                        <p:cTn id="438" dur="4500" fill="hold"/>
                                        <p:tgtEl>
                                          <p:spTgt spid="47"/>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4250" fill="hold"/>
                                        <p:tgtEl>
                                          <p:spTgt spid="47"/>
                                        </p:tgtEl>
                                        <p:attrNameLst>
                                          <p:attrName>r</p:attrName>
                                        </p:attrNameLst>
                                      </p:cBhvr>
                                    </p:animRot>
                                  </p:childTnLst>
                                </p:cTn>
                              </p:par>
                              <p:par>
                                <p:cTn id="441" presetID="2" presetClass="exit" presetSubtype="12" fill="hold" grpId="2" nodeType="withEffect">
                                  <p:stCondLst>
                                    <p:cond delay="0"/>
                                  </p:stCondLst>
                                  <p:childTnLst>
                                    <p:anim calcmode="lin" valueType="num">
                                      <p:cBhvr additive="base">
                                        <p:cTn id="442" dur="5500"/>
                                        <p:tgtEl>
                                          <p:spTgt spid="47"/>
                                        </p:tgtEl>
                                        <p:attrNameLst>
                                          <p:attrName>ppt_x</p:attrName>
                                        </p:attrNameLst>
                                      </p:cBhvr>
                                      <p:tavLst>
                                        <p:tav tm="0">
                                          <p:val>
                                            <p:strVal val="ppt_x"/>
                                          </p:val>
                                        </p:tav>
                                        <p:tav tm="100000">
                                          <p:val>
                                            <p:strVal val="0-ppt_w/2"/>
                                          </p:val>
                                        </p:tav>
                                      </p:tavLst>
                                    </p:anim>
                                    <p:anim calcmode="lin" valueType="num">
                                      <p:cBhvr additive="base">
                                        <p:cTn id="443" dur="5500"/>
                                        <p:tgtEl>
                                          <p:spTgt spid="47"/>
                                        </p:tgtEl>
                                        <p:attrNameLst>
                                          <p:attrName>ppt_y</p:attrName>
                                        </p:attrNameLst>
                                      </p:cBhvr>
                                      <p:tavLst>
                                        <p:tav tm="0">
                                          <p:val>
                                            <p:strVal val="ppt_y"/>
                                          </p:val>
                                        </p:tav>
                                        <p:tav tm="100000">
                                          <p:val>
                                            <p:strVal val="1+ppt_h/2"/>
                                          </p:val>
                                        </p:tav>
                                      </p:tavLst>
                                    </p:anim>
                                    <p:set>
                                      <p:cBhvr>
                                        <p:cTn id="444" dur="1" fill="hold">
                                          <p:stCondLst>
                                            <p:cond delay="5499"/>
                                          </p:stCondLst>
                                        </p:cTn>
                                        <p:tgtEl>
                                          <p:spTgt spid="47"/>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48"/>
                                        </p:tgtEl>
                                        <p:attrNameLst>
                                          <p:attrName>style.visibility</p:attrName>
                                        </p:attrNameLst>
                                      </p:cBhvr>
                                      <p:to>
                                        <p:strVal val="visible"/>
                                      </p:to>
                                    </p:set>
                                    <p:anim calcmode="lin" valueType="num">
                                      <p:cBhvr>
                                        <p:cTn id="447" dur="4500" fill="hold"/>
                                        <p:tgtEl>
                                          <p:spTgt spid="48"/>
                                        </p:tgtEl>
                                        <p:attrNameLst>
                                          <p:attrName>ppt_w</p:attrName>
                                        </p:attrNameLst>
                                      </p:cBhvr>
                                      <p:tavLst>
                                        <p:tav tm="0">
                                          <p:val>
                                            <p:strVal val="#ppt_w"/>
                                          </p:val>
                                        </p:tav>
                                        <p:tav tm="100000">
                                          <p:val>
                                            <p:strVal val="#ppt_w"/>
                                          </p:val>
                                        </p:tav>
                                      </p:tavLst>
                                    </p:anim>
                                    <p:anim calcmode="lin" valueType="num">
                                      <p:cBhvr>
                                        <p:cTn id="448" dur="4500" fill="hold"/>
                                        <p:tgtEl>
                                          <p:spTgt spid="48"/>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4250" fill="hold"/>
                                        <p:tgtEl>
                                          <p:spTgt spid="48"/>
                                        </p:tgtEl>
                                        <p:attrNameLst>
                                          <p:attrName>r</p:attrName>
                                        </p:attrNameLst>
                                      </p:cBhvr>
                                    </p:animRot>
                                  </p:childTnLst>
                                </p:cTn>
                              </p:par>
                              <p:par>
                                <p:cTn id="451" presetID="2" presetClass="exit" presetSubtype="12" fill="hold" grpId="2" nodeType="withEffect">
                                  <p:stCondLst>
                                    <p:cond delay="0"/>
                                  </p:stCondLst>
                                  <p:childTnLst>
                                    <p:anim calcmode="lin" valueType="num">
                                      <p:cBhvr additive="base">
                                        <p:cTn id="452" dur="5500"/>
                                        <p:tgtEl>
                                          <p:spTgt spid="48"/>
                                        </p:tgtEl>
                                        <p:attrNameLst>
                                          <p:attrName>ppt_x</p:attrName>
                                        </p:attrNameLst>
                                      </p:cBhvr>
                                      <p:tavLst>
                                        <p:tav tm="0">
                                          <p:val>
                                            <p:strVal val="ppt_x"/>
                                          </p:val>
                                        </p:tav>
                                        <p:tav tm="100000">
                                          <p:val>
                                            <p:strVal val="0-ppt_w/2"/>
                                          </p:val>
                                        </p:tav>
                                      </p:tavLst>
                                    </p:anim>
                                    <p:anim calcmode="lin" valueType="num">
                                      <p:cBhvr additive="base">
                                        <p:cTn id="453" dur="5500"/>
                                        <p:tgtEl>
                                          <p:spTgt spid="48"/>
                                        </p:tgtEl>
                                        <p:attrNameLst>
                                          <p:attrName>ppt_y</p:attrName>
                                        </p:attrNameLst>
                                      </p:cBhvr>
                                      <p:tavLst>
                                        <p:tav tm="0">
                                          <p:val>
                                            <p:strVal val="ppt_y"/>
                                          </p:val>
                                        </p:tav>
                                        <p:tav tm="100000">
                                          <p:val>
                                            <p:strVal val="1+ppt_h/2"/>
                                          </p:val>
                                        </p:tav>
                                      </p:tavLst>
                                    </p:anim>
                                    <p:set>
                                      <p:cBhvr>
                                        <p:cTn id="454" dur="1" fill="hold">
                                          <p:stCondLst>
                                            <p:cond delay="5499"/>
                                          </p:stCondLst>
                                        </p:cTn>
                                        <p:tgtEl>
                                          <p:spTgt spid="48"/>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49"/>
                                        </p:tgtEl>
                                        <p:attrNameLst>
                                          <p:attrName>style.visibility</p:attrName>
                                        </p:attrNameLst>
                                      </p:cBhvr>
                                      <p:to>
                                        <p:strVal val="visible"/>
                                      </p:to>
                                    </p:set>
                                    <p:anim calcmode="lin" valueType="num">
                                      <p:cBhvr>
                                        <p:cTn id="457" dur="4500" fill="hold"/>
                                        <p:tgtEl>
                                          <p:spTgt spid="49"/>
                                        </p:tgtEl>
                                        <p:attrNameLst>
                                          <p:attrName>ppt_w</p:attrName>
                                        </p:attrNameLst>
                                      </p:cBhvr>
                                      <p:tavLst>
                                        <p:tav tm="0">
                                          <p:val>
                                            <p:strVal val="#ppt_w"/>
                                          </p:val>
                                        </p:tav>
                                        <p:tav tm="100000">
                                          <p:val>
                                            <p:strVal val="#ppt_w"/>
                                          </p:val>
                                        </p:tav>
                                      </p:tavLst>
                                    </p:anim>
                                    <p:anim calcmode="lin" valueType="num">
                                      <p:cBhvr>
                                        <p:cTn id="458" dur="4500" fill="hold"/>
                                        <p:tgtEl>
                                          <p:spTgt spid="49"/>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4250" fill="hold"/>
                                        <p:tgtEl>
                                          <p:spTgt spid="49"/>
                                        </p:tgtEl>
                                        <p:attrNameLst>
                                          <p:attrName>r</p:attrName>
                                        </p:attrNameLst>
                                      </p:cBhvr>
                                    </p:animRot>
                                  </p:childTnLst>
                                </p:cTn>
                              </p:par>
                              <p:par>
                                <p:cTn id="461" presetID="2" presetClass="exit" presetSubtype="12" fill="hold" grpId="2" nodeType="withEffect">
                                  <p:stCondLst>
                                    <p:cond delay="0"/>
                                  </p:stCondLst>
                                  <p:childTnLst>
                                    <p:anim calcmode="lin" valueType="num">
                                      <p:cBhvr additive="base">
                                        <p:cTn id="462" dur="5500"/>
                                        <p:tgtEl>
                                          <p:spTgt spid="49"/>
                                        </p:tgtEl>
                                        <p:attrNameLst>
                                          <p:attrName>ppt_x</p:attrName>
                                        </p:attrNameLst>
                                      </p:cBhvr>
                                      <p:tavLst>
                                        <p:tav tm="0">
                                          <p:val>
                                            <p:strVal val="ppt_x"/>
                                          </p:val>
                                        </p:tav>
                                        <p:tav tm="100000">
                                          <p:val>
                                            <p:strVal val="0-ppt_w/2"/>
                                          </p:val>
                                        </p:tav>
                                      </p:tavLst>
                                    </p:anim>
                                    <p:anim calcmode="lin" valueType="num">
                                      <p:cBhvr additive="base">
                                        <p:cTn id="463" dur="5500"/>
                                        <p:tgtEl>
                                          <p:spTgt spid="49"/>
                                        </p:tgtEl>
                                        <p:attrNameLst>
                                          <p:attrName>ppt_y</p:attrName>
                                        </p:attrNameLst>
                                      </p:cBhvr>
                                      <p:tavLst>
                                        <p:tav tm="0">
                                          <p:val>
                                            <p:strVal val="ppt_y"/>
                                          </p:val>
                                        </p:tav>
                                        <p:tav tm="100000">
                                          <p:val>
                                            <p:strVal val="1+ppt_h/2"/>
                                          </p:val>
                                        </p:tav>
                                      </p:tavLst>
                                    </p:anim>
                                    <p:set>
                                      <p:cBhvr>
                                        <p:cTn id="464" dur="1" fill="hold">
                                          <p:stCondLst>
                                            <p:cond delay="5499"/>
                                          </p:stCondLst>
                                        </p:cTn>
                                        <p:tgtEl>
                                          <p:spTgt spid="49"/>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50"/>
                                        </p:tgtEl>
                                        <p:attrNameLst>
                                          <p:attrName>style.visibility</p:attrName>
                                        </p:attrNameLst>
                                      </p:cBhvr>
                                      <p:to>
                                        <p:strVal val="visible"/>
                                      </p:to>
                                    </p:set>
                                    <p:anim calcmode="lin" valueType="num">
                                      <p:cBhvr>
                                        <p:cTn id="467" dur="4500" fill="hold"/>
                                        <p:tgtEl>
                                          <p:spTgt spid="50"/>
                                        </p:tgtEl>
                                        <p:attrNameLst>
                                          <p:attrName>ppt_w</p:attrName>
                                        </p:attrNameLst>
                                      </p:cBhvr>
                                      <p:tavLst>
                                        <p:tav tm="0">
                                          <p:val>
                                            <p:strVal val="#ppt_w"/>
                                          </p:val>
                                        </p:tav>
                                        <p:tav tm="100000">
                                          <p:val>
                                            <p:strVal val="#ppt_w"/>
                                          </p:val>
                                        </p:tav>
                                      </p:tavLst>
                                    </p:anim>
                                    <p:anim calcmode="lin" valueType="num">
                                      <p:cBhvr>
                                        <p:cTn id="468" dur="4500" fill="hold"/>
                                        <p:tgtEl>
                                          <p:spTgt spid="50"/>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4250" fill="hold"/>
                                        <p:tgtEl>
                                          <p:spTgt spid="50"/>
                                        </p:tgtEl>
                                        <p:attrNameLst>
                                          <p:attrName>r</p:attrName>
                                        </p:attrNameLst>
                                      </p:cBhvr>
                                    </p:animRot>
                                  </p:childTnLst>
                                </p:cTn>
                              </p:par>
                              <p:par>
                                <p:cTn id="471" presetID="2" presetClass="exit" presetSubtype="12" fill="hold" grpId="2" nodeType="withEffect">
                                  <p:stCondLst>
                                    <p:cond delay="0"/>
                                  </p:stCondLst>
                                  <p:childTnLst>
                                    <p:anim calcmode="lin" valueType="num">
                                      <p:cBhvr additive="base">
                                        <p:cTn id="472" dur="5500"/>
                                        <p:tgtEl>
                                          <p:spTgt spid="50"/>
                                        </p:tgtEl>
                                        <p:attrNameLst>
                                          <p:attrName>ppt_x</p:attrName>
                                        </p:attrNameLst>
                                      </p:cBhvr>
                                      <p:tavLst>
                                        <p:tav tm="0">
                                          <p:val>
                                            <p:strVal val="ppt_x"/>
                                          </p:val>
                                        </p:tav>
                                        <p:tav tm="100000">
                                          <p:val>
                                            <p:strVal val="0-ppt_w/2"/>
                                          </p:val>
                                        </p:tav>
                                      </p:tavLst>
                                    </p:anim>
                                    <p:anim calcmode="lin" valueType="num">
                                      <p:cBhvr additive="base">
                                        <p:cTn id="473" dur="5500"/>
                                        <p:tgtEl>
                                          <p:spTgt spid="50"/>
                                        </p:tgtEl>
                                        <p:attrNameLst>
                                          <p:attrName>ppt_y</p:attrName>
                                        </p:attrNameLst>
                                      </p:cBhvr>
                                      <p:tavLst>
                                        <p:tav tm="0">
                                          <p:val>
                                            <p:strVal val="ppt_y"/>
                                          </p:val>
                                        </p:tav>
                                        <p:tav tm="100000">
                                          <p:val>
                                            <p:strVal val="1+ppt_h/2"/>
                                          </p:val>
                                        </p:tav>
                                      </p:tavLst>
                                    </p:anim>
                                    <p:set>
                                      <p:cBhvr>
                                        <p:cTn id="474" dur="1" fill="hold">
                                          <p:stCondLst>
                                            <p:cond delay="5499"/>
                                          </p:stCondLst>
                                        </p:cTn>
                                        <p:tgtEl>
                                          <p:spTgt spid="50"/>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51"/>
                                        </p:tgtEl>
                                        <p:attrNameLst>
                                          <p:attrName>style.visibility</p:attrName>
                                        </p:attrNameLst>
                                      </p:cBhvr>
                                      <p:to>
                                        <p:strVal val="visible"/>
                                      </p:to>
                                    </p:set>
                                    <p:anim calcmode="lin" valueType="num">
                                      <p:cBhvr>
                                        <p:cTn id="477" dur="4500" fill="hold"/>
                                        <p:tgtEl>
                                          <p:spTgt spid="51"/>
                                        </p:tgtEl>
                                        <p:attrNameLst>
                                          <p:attrName>ppt_w</p:attrName>
                                        </p:attrNameLst>
                                      </p:cBhvr>
                                      <p:tavLst>
                                        <p:tav tm="0">
                                          <p:val>
                                            <p:strVal val="#ppt_w"/>
                                          </p:val>
                                        </p:tav>
                                        <p:tav tm="100000">
                                          <p:val>
                                            <p:strVal val="#ppt_w"/>
                                          </p:val>
                                        </p:tav>
                                      </p:tavLst>
                                    </p:anim>
                                    <p:anim calcmode="lin" valueType="num">
                                      <p:cBhvr>
                                        <p:cTn id="478" dur="4500" fill="hold"/>
                                        <p:tgtEl>
                                          <p:spTgt spid="51"/>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4250" fill="hold"/>
                                        <p:tgtEl>
                                          <p:spTgt spid="51"/>
                                        </p:tgtEl>
                                        <p:attrNameLst>
                                          <p:attrName>r</p:attrName>
                                        </p:attrNameLst>
                                      </p:cBhvr>
                                    </p:animRot>
                                  </p:childTnLst>
                                </p:cTn>
                              </p:par>
                              <p:par>
                                <p:cTn id="481" presetID="2" presetClass="exit" presetSubtype="12" fill="hold" grpId="2" nodeType="withEffect">
                                  <p:stCondLst>
                                    <p:cond delay="0"/>
                                  </p:stCondLst>
                                  <p:childTnLst>
                                    <p:anim calcmode="lin" valueType="num">
                                      <p:cBhvr additive="base">
                                        <p:cTn id="482" dur="5500"/>
                                        <p:tgtEl>
                                          <p:spTgt spid="51"/>
                                        </p:tgtEl>
                                        <p:attrNameLst>
                                          <p:attrName>ppt_x</p:attrName>
                                        </p:attrNameLst>
                                      </p:cBhvr>
                                      <p:tavLst>
                                        <p:tav tm="0">
                                          <p:val>
                                            <p:strVal val="ppt_x"/>
                                          </p:val>
                                        </p:tav>
                                        <p:tav tm="100000">
                                          <p:val>
                                            <p:strVal val="0-ppt_w/2"/>
                                          </p:val>
                                        </p:tav>
                                      </p:tavLst>
                                    </p:anim>
                                    <p:anim calcmode="lin" valueType="num">
                                      <p:cBhvr additive="base">
                                        <p:cTn id="483" dur="5500"/>
                                        <p:tgtEl>
                                          <p:spTgt spid="51"/>
                                        </p:tgtEl>
                                        <p:attrNameLst>
                                          <p:attrName>ppt_y</p:attrName>
                                        </p:attrNameLst>
                                      </p:cBhvr>
                                      <p:tavLst>
                                        <p:tav tm="0">
                                          <p:val>
                                            <p:strVal val="ppt_y"/>
                                          </p:val>
                                        </p:tav>
                                        <p:tav tm="100000">
                                          <p:val>
                                            <p:strVal val="1+ppt_h/2"/>
                                          </p:val>
                                        </p:tav>
                                      </p:tavLst>
                                    </p:anim>
                                    <p:set>
                                      <p:cBhvr>
                                        <p:cTn id="484" dur="1" fill="hold">
                                          <p:stCondLst>
                                            <p:cond delay="5499"/>
                                          </p:stCondLst>
                                        </p:cTn>
                                        <p:tgtEl>
                                          <p:spTgt spid="51"/>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76"/>
                                        </p:tgtEl>
                                        <p:attrNameLst>
                                          <p:attrName>style.visibility</p:attrName>
                                        </p:attrNameLst>
                                      </p:cBhvr>
                                      <p:to>
                                        <p:strVal val="visible"/>
                                      </p:to>
                                    </p:set>
                                    <p:anim calcmode="lin" valueType="num">
                                      <p:cBhvr>
                                        <p:cTn id="487" dur="4500" fill="hold"/>
                                        <p:tgtEl>
                                          <p:spTgt spid="76"/>
                                        </p:tgtEl>
                                        <p:attrNameLst>
                                          <p:attrName>ppt_w</p:attrName>
                                        </p:attrNameLst>
                                      </p:cBhvr>
                                      <p:tavLst>
                                        <p:tav tm="0">
                                          <p:val>
                                            <p:strVal val="#ppt_w"/>
                                          </p:val>
                                        </p:tav>
                                        <p:tav tm="100000">
                                          <p:val>
                                            <p:strVal val="#ppt_w"/>
                                          </p:val>
                                        </p:tav>
                                      </p:tavLst>
                                    </p:anim>
                                    <p:anim calcmode="lin" valueType="num">
                                      <p:cBhvr>
                                        <p:cTn id="488" dur="4500" fill="hold"/>
                                        <p:tgtEl>
                                          <p:spTgt spid="76"/>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4250" fill="hold"/>
                                        <p:tgtEl>
                                          <p:spTgt spid="76"/>
                                        </p:tgtEl>
                                        <p:attrNameLst>
                                          <p:attrName>r</p:attrName>
                                        </p:attrNameLst>
                                      </p:cBhvr>
                                    </p:animRot>
                                  </p:childTnLst>
                                </p:cTn>
                              </p:par>
                              <p:par>
                                <p:cTn id="491" presetID="2" presetClass="exit" presetSubtype="6" fill="hold" grpId="2" nodeType="withEffect">
                                  <p:stCondLst>
                                    <p:cond delay="0"/>
                                  </p:stCondLst>
                                  <p:childTnLst>
                                    <p:anim calcmode="lin" valueType="num">
                                      <p:cBhvr additive="base">
                                        <p:cTn id="492" dur="5500"/>
                                        <p:tgtEl>
                                          <p:spTgt spid="76"/>
                                        </p:tgtEl>
                                        <p:attrNameLst>
                                          <p:attrName>ppt_x</p:attrName>
                                        </p:attrNameLst>
                                      </p:cBhvr>
                                      <p:tavLst>
                                        <p:tav tm="0">
                                          <p:val>
                                            <p:strVal val="ppt_x"/>
                                          </p:val>
                                        </p:tav>
                                        <p:tav tm="100000">
                                          <p:val>
                                            <p:strVal val="1+ppt_w/2"/>
                                          </p:val>
                                        </p:tav>
                                      </p:tavLst>
                                    </p:anim>
                                    <p:anim calcmode="lin" valueType="num">
                                      <p:cBhvr additive="base">
                                        <p:cTn id="493" dur="5500"/>
                                        <p:tgtEl>
                                          <p:spTgt spid="76"/>
                                        </p:tgtEl>
                                        <p:attrNameLst>
                                          <p:attrName>ppt_y</p:attrName>
                                        </p:attrNameLst>
                                      </p:cBhvr>
                                      <p:tavLst>
                                        <p:tav tm="0">
                                          <p:val>
                                            <p:strVal val="ppt_y"/>
                                          </p:val>
                                        </p:tav>
                                        <p:tav tm="100000">
                                          <p:val>
                                            <p:strVal val="1+ppt_h/2"/>
                                          </p:val>
                                        </p:tav>
                                      </p:tavLst>
                                    </p:anim>
                                    <p:set>
                                      <p:cBhvr>
                                        <p:cTn id="494" dur="1" fill="hold">
                                          <p:stCondLst>
                                            <p:cond delay="5499"/>
                                          </p:stCondLst>
                                        </p:cTn>
                                        <p:tgtEl>
                                          <p:spTgt spid="76"/>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77"/>
                                        </p:tgtEl>
                                        <p:attrNameLst>
                                          <p:attrName>style.visibility</p:attrName>
                                        </p:attrNameLst>
                                      </p:cBhvr>
                                      <p:to>
                                        <p:strVal val="visible"/>
                                      </p:to>
                                    </p:set>
                                    <p:anim calcmode="lin" valueType="num">
                                      <p:cBhvr>
                                        <p:cTn id="497" dur="4500" fill="hold"/>
                                        <p:tgtEl>
                                          <p:spTgt spid="77"/>
                                        </p:tgtEl>
                                        <p:attrNameLst>
                                          <p:attrName>ppt_w</p:attrName>
                                        </p:attrNameLst>
                                      </p:cBhvr>
                                      <p:tavLst>
                                        <p:tav tm="0">
                                          <p:val>
                                            <p:strVal val="#ppt_w"/>
                                          </p:val>
                                        </p:tav>
                                        <p:tav tm="100000">
                                          <p:val>
                                            <p:strVal val="#ppt_w"/>
                                          </p:val>
                                        </p:tav>
                                      </p:tavLst>
                                    </p:anim>
                                    <p:anim calcmode="lin" valueType="num">
                                      <p:cBhvr>
                                        <p:cTn id="498" dur="4500" fill="hold"/>
                                        <p:tgtEl>
                                          <p:spTgt spid="77"/>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4250" fill="hold"/>
                                        <p:tgtEl>
                                          <p:spTgt spid="77"/>
                                        </p:tgtEl>
                                        <p:attrNameLst>
                                          <p:attrName>r</p:attrName>
                                        </p:attrNameLst>
                                      </p:cBhvr>
                                    </p:animRot>
                                  </p:childTnLst>
                                </p:cTn>
                              </p:par>
                              <p:par>
                                <p:cTn id="501" presetID="2" presetClass="exit" presetSubtype="6" fill="hold" grpId="2" nodeType="withEffect">
                                  <p:stCondLst>
                                    <p:cond delay="0"/>
                                  </p:stCondLst>
                                  <p:childTnLst>
                                    <p:anim calcmode="lin" valueType="num">
                                      <p:cBhvr additive="base">
                                        <p:cTn id="502" dur="5500"/>
                                        <p:tgtEl>
                                          <p:spTgt spid="77"/>
                                        </p:tgtEl>
                                        <p:attrNameLst>
                                          <p:attrName>ppt_x</p:attrName>
                                        </p:attrNameLst>
                                      </p:cBhvr>
                                      <p:tavLst>
                                        <p:tav tm="0">
                                          <p:val>
                                            <p:strVal val="ppt_x"/>
                                          </p:val>
                                        </p:tav>
                                        <p:tav tm="100000">
                                          <p:val>
                                            <p:strVal val="1+ppt_w/2"/>
                                          </p:val>
                                        </p:tav>
                                      </p:tavLst>
                                    </p:anim>
                                    <p:anim calcmode="lin" valueType="num">
                                      <p:cBhvr additive="base">
                                        <p:cTn id="503" dur="5500"/>
                                        <p:tgtEl>
                                          <p:spTgt spid="77"/>
                                        </p:tgtEl>
                                        <p:attrNameLst>
                                          <p:attrName>ppt_y</p:attrName>
                                        </p:attrNameLst>
                                      </p:cBhvr>
                                      <p:tavLst>
                                        <p:tav tm="0">
                                          <p:val>
                                            <p:strVal val="ppt_y"/>
                                          </p:val>
                                        </p:tav>
                                        <p:tav tm="100000">
                                          <p:val>
                                            <p:strVal val="1+ppt_h/2"/>
                                          </p:val>
                                        </p:tav>
                                      </p:tavLst>
                                    </p:anim>
                                    <p:set>
                                      <p:cBhvr>
                                        <p:cTn id="504" dur="1" fill="hold">
                                          <p:stCondLst>
                                            <p:cond delay="5499"/>
                                          </p:stCondLst>
                                        </p:cTn>
                                        <p:tgtEl>
                                          <p:spTgt spid="77"/>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78"/>
                                        </p:tgtEl>
                                        <p:attrNameLst>
                                          <p:attrName>style.visibility</p:attrName>
                                        </p:attrNameLst>
                                      </p:cBhvr>
                                      <p:to>
                                        <p:strVal val="visible"/>
                                      </p:to>
                                    </p:set>
                                    <p:anim calcmode="lin" valueType="num">
                                      <p:cBhvr>
                                        <p:cTn id="507" dur="4500" fill="hold"/>
                                        <p:tgtEl>
                                          <p:spTgt spid="78"/>
                                        </p:tgtEl>
                                        <p:attrNameLst>
                                          <p:attrName>ppt_w</p:attrName>
                                        </p:attrNameLst>
                                      </p:cBhvr>
                                      <p:tavLst>
                                        <p:tav tm="0">
                                          <p:val>
                                            <p:strVal val="#ppt_w"/>
                                          </p:val>
                                        </p:tav>
                                        <p:tav tm="100000">
                                          <p:val>
                                            <p:strVal val="#ppt_w"/>
                                          </p:val>
                                        </p:tav>
                                      </p:tavLst>
                                    </p:anim>
                                    <p:anim calcmode="lin" valueType="num">
                                      <p:cBhvr>
                                        <p:cTn id="508" dur="4500" fill="hold"/>
                                        <p:tgtEl>
                                          <p:spTgt spid="78"/>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4250" fill="hold"/>
                                        <p:tgtEl>
                                          <p:spTgt spid="78"/>
                                        </p:tgtEl>
                                        <p:attrNameLst>
                                          <p:attrName>r</p:attrName>
                                        </p:attrNameLst>
                                      </p:cBhvr>
                                    </p:animRot>
                                  </p:childTnLst>
                                </p:cTn>
                              </p:par>
                              <p:par>
                                <p:cTn id="511" presetID="2" presetClass="exit" presetSubtype="6" fill="hold" grpId="2" nodeType="withEffect">
                                  <p:stCondLst>
                                    <p:cond delay="0"/>
                                  </p:stCondLst>
                                  <p:childTnLst>
                                    <p:anim calcmode="lin" valueType="num">
                                      <p:cBhvr additive="base">
                                        <p:cTn id="512" dur="5500"/>
                                        <p:tgtEl>
                                          <p:spTgt spid="78"/>
                                        </p:tgtEl>
                                        <p:attrNameLst>
                                          <p:attrName>ppt_x</p:attrName>
                                        </p:attrNameLst>
                                      </p:cBhvr>
                                      <p:tavLst>
                                        <p:tav tm="0">
                                          <p:val>
                                            <p:strVal val="ppt_x"/>
                                          </p:val>
                                        </p:tav>
                                        <p:tav tm="100000">
                                          <p:val>
                                            <p:strVal val="1+ppt_w/2"/>
                                          </p:val>
                                        </p:tav>
                                      </p:tavLst>
                                    </p:anim>
                                    <p:anim calcmode="lin" valueType="num">
                                      <p:cBhvr additive="base">
                                        <p:cTn id="513" dur="5500"/>
                                        <p:tgtEl>
                                          <p:spTgt spid="78"/>
                                        </p:tgtEl>
                                        <p:attrNameLst>
                                          <p:attrName>ppt_y</p:attrName>
                                        </p:attrNameLst>
                                      </p:cBhvr>
                                      <p:tavLst>
                                        <p:tav tm="0">
                                          <p:val>
                                            <p:strVal val="ppt_y"/>
                                          </p:val>
                                        </p:tav>
                                        <p:tav tm="100000">
                                          <p:val>
                                            <p:strVal val="1+ppt_h/2"/>
                                          </p:val>
                                        </p:tav>
                                      </p:tavLst>
                                    </p:anim>
                                    <p:set>
                                      <p:cBhvr>
                                        <p:cTn id="514" dur="1" fill="hold">
                                          <p:stCondLst>
                                            <p:cond delay="5499"/>
                                          </p:stCondLst>
                                        </p:cTn>
                                        <p:tgtEl>
                                          <p:spTgt spid="78"/>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79"/>
                                        </p:tgtEl>
                                        <p:attrNameLst>
                                          <p:attrName>style.visibility</p:attrName>
                                        </p:attrNameLst>
                                      </p:cBhvr>
                                      <p:to>
                                        <p:strVal val="visible"/>
                                      </p:to>
                                    </p:set>
                                    <p:anim calcmode="lin" valueType="num">
                                      <p:cBhvr>
                                        <p:cTn id="517" dur="4500" fill="hold"/>
                                        <p:tgtEl>
                                          <p:spTgt spid="79"/>
                                        </p:tgtEl>
                                        <p:attrNameLst>
                                          <p:attrName>ppt_w</p:attrName>
                                        </p:attrNameLst>
                                      </p:cBhvr>
                                      <p:tavLst>
                                        <p:tav tm="0">
                                          <p:val>
                                            <p:strVal val="#ppt_w"/>
                                          </p:val>
                                        </p:tav>
                                        <p:tav tm="100000">
                                          <p:val>
                                            <p:strVal val="#ppt_w"/>
                                          </p:val>
                                        </p:tav>
                                      </p:tavLst>
                                    </p:anim>
                                    <p:anim calcmode="lin" valueType="num">
                                      <p:cBhvr>
                                        <p:cTn id="518" dur="4500" fill="hold"/>
                                        <p:tgtEl>
                                          <p:spTgt spid="79"/>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4250" fill="hold"/>
                                        <p:tgtEl>
                                          <p:spTgt spid="79"/>
                                        </p:tgtEl>
                                        <p:attrNameLst>
                                          <p:attrName>r</p:attrName>
                                        </p:attrNameLst>
                                      </p:cBhvr>
                                    </p:animRot>
                                  </p:childTnLst>
                                </p:cTn>
                              </p:par>
                              <p:par>
                                <p:cTn id="521" presetID="2" presetClass="exit" presetSubtype="6" fill="hold" grpId="2" nodeType="withEffect">
                                  <p:stCondLst>
                                    <p:cond delay="0"/>
                                  </p:stCondLst>
                                  <p:childTnLst>
                                    <p:anim calcmode="lin" valueType="num">
                                      <p:cBhvr additive="base">
                                        <p:cTn id="522" dur="5500"/>
                                        <p:tgtEl>
                                          <p:spTgt spid="79"/>
                                        </p:tgtEl>
                                        <p:attrNameLst>
                                          <p:attrName>ppt_x</p:attrName>
                                        </p:attrNameLst>
                                      </p:cBhvr>
                                      <p:tavLst>
                                        <p:tav tm="0">
                                          <p:val>
                                            <p:strVal val="ppt_x"/>
                                          </p:val>
                                        </p:tav>
                                        <p:tav tm="100000">
                                          <p:val>
                                            <p:strVal val="1+ppt_w/2"/>
                                          </p:val>
                                        </p:tav>
                                      </p:tavLst>
                                    </p:anim>
                                    <p:anim calcmode="lin" valueType="num">
                                      <p:cBhvr additive="base">
                                        <p:cTn id="523" dur="5500"/>
                                        <p:tgtEl>
                                          <p:spTgt spid="79"/>
                                        </p:tgtEl>
                                        <p:attrNameLst>
                                          <p:attrName>ppt_y</p:attrName>
                                        </p:attrNameLst>
                                      </p:cBhvr>
                                      <p:tavLst>
                                        <p:tav tm="0">
                                          <p:val>
                                            <p:strVal val="ppt_y"/>
                                          </p:val>
                                        </p:tav>
                                        <p:tav tm="100000">
                                          <p:val>
                                            <p:strVal val="1+ppt_h/2"/>
                                          </p:val>
                                        </p:tav>
                                      </p:tavLst>
                                    </p:anim>
                                    <p:set>
                                      <p:cBhvr>
                                        <p:cTn id="524" dur="1" fill="hold">
                                          <p:stCondLst>
                                            <p:cond delay="5499"/>
                                          </p:stCondLst>
                                        </p:cTn>
                                        <p:tgtEl>
                                          <p:spTgt spid="79"/>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80"/>
                                        </p:tgtEl>
                                        <p:attrNameLst>
                                          <p:attrName>style.visibility</p:attrName>
                                        </p:attrNameLst>
                                      </p:cBhvr>
                                      <p:to>
                                        <p:strVal val="visible"/>
                                      </p:to>
                                    </p:set>
                                    <p:anim calcmode="lin" valueType="num">
                                      <p:cBhvr>
                                        <p:cTn id="527" dur="4500" fill="hold"/>
                                        <p:tgtEl>
                                          <p:spTgt spid="80"/>
                                        </p:tgtEl>
                                        <p:attrNameLst>
                                          <p:attrName>ppt_w</p:attrName>
                                        </p:attrNameLst>
                                      </p:cBhvr>
                                      <p:tavLst>
                                        <p:tav tm="0">
                                          <p:val>
                                            <p:strVal val="#ppt_w"/>
                                          </p:val>
                                        </p:tav>
                                        <p:tav tm="100000">
                                          <p:val>
                                            <p:strVal val="#ppt_w"/>
                                          </p:val>
                                        </p:tav>
                                      </p:tavLst>
                                    </p:anim>
                                    <p:anim calcmode="lin" valueType="num">
                                      <p:cBhvr>
                                        <p:cTn id="528" dur="4500" fill="hold"/>
                                        <p:tgtEl>
                                          <p:spTgt spid="80"/>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4250" fill="hold"/>
                                        <p:tgtEl>
                                          <p:spTgt spid="80"/>
                                        </p:tgtEl>
                                        <p:attrNameLst>
                                          <p:attrName>r</p:attrName>
                                        </p:attrNameLst>
                                      </p:cBhvr>
                                    </p:animRot>
                                  </p:childTnLst>
                                </p:cTn>
                              </p:par>
                              <p:par>
                                <p:cTn id="531" presetID="2" presetClass="exit" presetSubtype="6" fill="hold" grpId="2" nodeType="withEffect">
                                  <p:stCondLst>
                                    <p:cond delay="0"/>
                                  </p:stCondLst>
                                  <p:childTnLst>
                                    <p:anim calcmode="lin" valueType="num">
                                      <p:cBhvr additive="base">
                                        <p:cTn id="532" dur="5500"/>
                                        <p:tgtEl>
                                          <p:spTgt spid="80"/>
                                        </p:tgtEl>
                                        <p:attrNameLst>
                                          <p:attrName>ppt_x</p:attrName>
                                        </p:attrNameLst>
                                      </p:cBhvr>
                                      <p:tavLst>
                                        <p:tav tm="0">
                                          <p:val>
                                            <p:strVal val="ppt_x"/>
                                          </p:val>
                                        </p:tav>
                                        <p:tav tm="100000">
                                          <p:val>
                                            <p:strVal val="1+ppt_w/2"/>
                                          </p:val>
                                        </p:tav>
                                      </p:tavLst>
                                    </p:anim>
                                    <p:anim calcmode="lin" valueType="num">
                                      <p:cBhvr additive="base">
                                        <p:cTn id="533" dur="5500"/>
                                        <p:tgtEl>
                                          <p:spTgt spid="80"/>
                                        </p:tgtEl>
                                        <p:attrNameLst>
                                          <p:attrName>ppt_y</p:attrName>
                                        </p:attrNameLst>
                                      </p:cBhvr>
                                      <p:tavLst>
                                        <p:tav tm="0">
                                          <p:val>
                                            <p:strVal val="ppt_y"/>
                                          </p:val>
                                        </p:tav>
                                        <p:tav tm="100000">
                                          <p:val>
                                            <p:strVal val="1+ppt_h/2"/>
                                          </p:val>
                                        </p:tav>
                                      </p:tavLst>
                                    </p:anim>
                                    <p:set>
                                      <p:cBhvr>
                                        <p:cTn id="534" dur="1" fill="hold">
                                          <p:stCondLst>
                                            <p:cond delay="5499"/>
                                          </p:stCondLst>
                                        </p:cTn>
                                        <p:tgtEl>
                                          <p:spTgt spid="80"/>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81"/>
                                        </p:tgtEl>
                                        <p:attrNameLst>
                                          <p:attrName>style.visibility</p:attrName>
                                        </p:attrNameLst>
                                      </p:cBhvr>
                                      <p:to>
                                        <p:strVal val="visible"/>
                                      </p:to>
                                    </p:set>
                                    <p:anim calcmode="lin" valueType="num">
                                      <p:cBhvr>
                                        <p:cTn id="537" dur="4500" fill="hold"/>
                                        <p:tgtEl>
                                          <p:spTgt spid="81"/>
                                        </p:tgtEl>
                                        <p:attrNameLst>
                                          <p:attrName>ppt_w</p:attrName>
                                        </p:attrNameLst>
                                      </p:cBhvr>
                                      <p:tavLst>
                                        <p:tav tm="0">
                                          <p:val>
                                            <p:strVal val="#ppt_w"/>
                                          </p:val>
                                        </p:tav>
                                        <p:tav tm="100000">
                                          <p:val>
                                            <p:strVal val="#ppt_w"/>
                                          </p:val>
                                        </p:tav>
                                      </p:tavLst>
                                    </p:anim>
                                    <p:anim calcmode="lin" valueType="num">
                                      <p:cBhvr>
                                        <p:cTn id="538" dur="4500" fill="hold"/>
                                        <p:tgtEl>
                                          <p:spTgt spid="81"/>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4250" fill="hold"/>
                                        <p:tgtEl>
                                          <p:spTgt spid="81"/>
                                        </p:tgtEl>
                                        <p:attrNameLst>
                                          <p:attrName>r</p:attrName>
                                        </p:attrNameLst>
                                      </p:cBhvr>
                                    </p:animRot>
                                  </p:childTnLst>
                                </p:cTn>
                              </p:par>
                              <p:par>
                                <p:cTn id="541" presetID="2" presetClass="exit" presetSubtype="6" fill="hold" grpId="2" nodeType="withEffect">
                                  <p:stCondLst>
                                    <p:cond delay="0"/>
                                  </p:stCondLst>
                                  <p:childTnLst>
                                    <p:anim calcmode="lin" valueType="num">
                                      <p:cBhvr additive="base">
                                        <p:cTn id="542" dur="5500"/>
                                        <p:tgtEl>
                                          <p:spTgt spid="81"/>
                                        </p:tgtEl>
                                        <p:attrNameLst>
                                          <p:attrName>ppt_x</p:attrName>
                                        </p:attrNameLst>
                                      </p:cBhvr>
                                      <p:tavLst>
                                        <p:tav tm="0">
                                          <p:val>
                                            <p:strVal val="ppt_x"/>
                                          </p:val>
                                        </p:tav>
                                        <p:tav tm="100000">
                                          <p:val>
                                            <p:strVal val="1+ppt_w/2"/>
                                          </p:val>
                                        </p:tav>
                                      </p:tavLst>
                                    </p:anim>
                                    <p:anim calcmode="lin" valueType="num">
                                      <p:cBhvr additive="base">
                                        <p:cTn id="543" dur="5500"/>
                                        <p:tgtEl>
                                          <p:spTgt spid="81"/>
                                        </p:tgtEl>
                                        <p:attrNameLst>
                                          <p:attrName>ppt_y</p:attrName>
                                        </p:attrNameLst>
                                      </p:cBhvr>
                                      <p:tavLst>
                                        <p:tav tm="0">
                                          <p:val>
                                            <p:strVal val="ppt_y"/>
                                          </p:val>
                                        </p:tav>
                                        <p:tav tm="100000">
                                          <p:val>
                                            <p:strVal val="1+ppt_h/2"/>
                                          </p:val>
                                        </p:tav>
                                      </p:tavLst>
                                    </p:anim>
                                    <p:set>
                                      <p:cBhvr>
                                        <p:cTn id="544" dur="1" fill="hold">
                                          <p:stCondLst>
                                            <p:cond delay="5499"/>
                                          </p:stCondLst>
                                        </p:cTn>
                                        <p:tgtEl>
                                          <p:spTgt spid="81"/>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82"/>
                                        </p:tgtEl>
                                        <p:attrNameLst>
                                          <p:attrName>style.visibility</p:attrName>
                                        </p:attrNameLst>
                                      </p:cBhvr>
                                      <p:to>
                                        <p:strVal val="visible"/>
                                      </p:to>
                                    </p:set>
                                    <p:anim calcmode="lin" valueType="num">
                                      <p:cBhvr>
                                        <p:cTn id="547" dur="4500" fill="hold"/>
                                        <p:tgtEl>
                                          <p:spTgt spid="82"/>
                                        </p:tgtEl>
                                        <p:attrNameLst>
                                          <p:attrName>ppt_w</p:attrName>
                                        </p:attrNameLst>
                                      </p:cBhvr>
                                      <p:tavLst>
                                        <p:tav tm="0">
                                          <p:val>
                                            <p:strVal val="#ppt_w"/>
                                          </p:val>
                                        </p:tav>
                                        <p:tav tm="100000">
                                          <p:val>
                                            <p:strVal val="#ppt_w"/>
                                          </p:val>
                                        </p:tav>
                                      </p:tavLst>
                                    </p:anim>
                                    <p:anim calcmode="lin" valueType="num">
                                      <p:cBhvr>
                                        <p:cTn id="548" dur="4500" fill="hold"/>
                                        <p:tgtEl>
                                          <p:spTgt spid="82"/>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4250" fill="hold"/>
                                        <p:tgtEl>
                                          <p:spTgt spid="82"/>
                                        </p:tgtEl>
                                        <p:attrNameLst>
                                          <p:attrName>r</p:attrName>
                                        </p:attrNameLst>
                                      </p:cBhvr>
                                    </p:animRot>
                                  </p:childTnLst>
                                </p:cTn>
                              </p:par>
                              <p:par>
                                <p:cTn id="551" presetID="2" presetClass="exit" presetSubtype="6" fill="hold" grpId="2" nodeType="withEffect">
                                  <p:stCondLst>
                                    <p:cond delay="0"/>
                                  </p:stCondLst>
                                  <p:childTnLst>
                                    <p:anim calcmode="lin" valueType="num">
                                      <p:cBhvr additive="base">
                                        <p:cTn id="552" dur="5500"/>
                                        <p:tgtEl>
                                          <p:spTgt spid="82"/>
                                        </p:tgtEl>
                                        <p:attrNameLst>
                                          <p:attrName>ppt_x</p:attrName>
                                        </p:attrNameLst>
                                      </p:cBhvr>
                                      <p:tavLst>
                                        <p:tav tm="0">
                                          <p:val>
                                            <p:strVal val="ppt_x"/>
                                          </p:val>
                                        </p:tav>
                                        <p:tav tm="100000">
                                          <p:val>
                                            <p:strVal val="1+ppt_w/2"/>
                                          </p:val>
                                        </p:tav>
                                      </p:tavLst>
                                    </p:anim>
                                    <p:anim calcmode="lin" valueType="num">
                                      <p:cBhvr additive="base">
                                        <p:cTn id="553" dur="5500"/>
                                        <p:tgtEl>
                                          <p:spTgt spid="82"/>
                                        </p:tgtEl>
                                        <p:attrNameLst>
                                          <p:attrName>ppt_y</p:attrName>
                                        </p:attrNameLst>
                                      </p:cBhvr>
                                      <p:tavLst>
                                        <p:tav tm="0">
                                          <p:val>
                                            <p:strVal val="ppt_y"/>
                                          </p:val>
                                        </p:tav>
                                        <p:tav tm="100000">
                                          <p:val>
                                            <p:strVal val="1+ppt_h/2"/>
                                          </p:val>
                                        </p:tav>
                                      </p:tavLst>
                                    </p:anim>
                                    <p:set>
                                      <p:cBhvr>
                                        <p:cTn id="554" dur="1" fill="hold">
                                          <p:stCondLst>
                                            <p:cond delay="5499"/>
                                          </p:stCondLst>
                                        </p:cTn>
                                        <p:tgtEl>
                                          <p:spTgt spid="82"/>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83"/>
                                        </p:tgtEl>
                                        <p:attrNameLst>
                                          <p:attrName>style.visibility</p:attrName>
                                        </p:attrNameLst>
                                      </p:cBhvr>
                                      <p:to>
                                        <p:strVal val="visible"/>
                                      </p:to>
                                    </p:set>
                                    <p:anim calcmode="lin" valueType="num">
                                      <p:cBhvr>
                                        <p:cTn id="557" dur="4500" fill="hold"/>
                                        <p:tgtEl>
                                          <p:spTgt spid="83"/>
                                        </p:tgtEl>
                                        <p:attrNameLst>
                                          <p:attrName>ppt_w</p:attrName>
                                        </p:attrNameLst>
                                      </p:cBhvr>
                                      <p:tavLst>
                                        <p:tav tm="0">
                                          <p:val>
                                            <p:strVal val="#ppt_w"/>
                                          </p:val>
                                        </p:tav>
                                        <p:tav tm="100000">
                                          <p:val>
                                            <p:strVal val="#ppt_w"/>
                                          </p:val>
                                        </p:tav>
                                      </p:tavLst>
                                    </p:anim>
                                    <p:anim calcmode="lin" valueType="num">
                                      <p:cBhvr>
                                        <p:cTn id="558" dur="4500" fill="hold"/>
                                        <p:tgtEl>
                                          <p:spTgt spid="83"/>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4250" fill="hold"/>
                                        <p:tgtEl>
                                          <p:spTgt spid="83"/>
                                        </p:tgtEl>
                                        <p:attrNameLst>
                                          <p:attrName>r</p:attrName>
                                        </p:attrNameLst>
                                      </p:cBhvr>
                                    </p:animRot>
                                  </p:childTnLst>
                                </p:cTn>
                              </p:par>
                              <p:par>
                                <p:cTn id="561" presetID="2" presetClass="exit" presetSubtype="6" fill="hold" grpId="2" nodeType="withEffect">
                                  <p:stCondLst>
                                    <p:cond delay="0"/>
                                  </p:stCondLst>
                                  <p:childTnLst>
                                    <p:anim calcmode="lin" valueType="num">
                                      <p:cBhvr additive="base">
                                        <p:cTn id="562" dur="5500"/>
                                        <p:tgtEl>
                                          <p:spTgt spid="83"/>
                                        </p:tgtEl>
                                        <p:attrNameLst>
                                          <p:attrName>ppt_x</p:attrName>
                                        </p:attrNameLst>
                                      </p:cBhvr>
                                      <p:tavLst>
                                        <p:tav tm="0">
                                          <p:val>
                                            <p:strVal val="ppt_x"/>
                                          </p:val>
                                        </p:tav>
                                        <p:tav tm="100000">
                                          <p:val>
                                            <p:strVal val="1+ppt_w/2"/>
                                          </p:val>
                                        </p:tav>
                                      </p:tavLst>
                                    </p:anim>
                                    <p:anim calcmode="lin" valueType="num">
                                      <p:cBhvr additive="base">
                                        <p:cTn id="563" dur="5500"/>
                                        <p:tgtEl>
                                          <p:spTgt spid="83"/>
                                        </p:tgtEl>
                                        <p:attrNameLst>
                                          <p:attrName>ppt_y</p:attrName>
                                        </p:attrNameLst>
                                      </p:cBhvr>
                                      <p:tavLst>
                                        <p:tav tm="0">
                                          <p:val>
                                            <p:strVal val="ppt_y"/>
                                          </p:val>
                                        </p:tav>
                                        <p:tav tm="100000">
                                          <p:val>
                                            <p:strVal val="1+ppt_h/2"/>
                                          </p:val>
                                        </p:tav>
                                      </p:tavLst>
                                    </p:anim>
                                    <p:set>
                                      <p:cBhvr>
                                        <p:cTn id="564" dur="1" fill="hold">
                                          <p:stCondLst>
                                            <p:cond delay="5499"/>
                                          </p:stCondLst>
                                        </p:cTn>
                                        <p:tgtEl>
                                          <p:spTgt spid="83"/>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84"/>
                                        </p:tgtEl>
                                        <p:attrNameLst>
                                          <p:attrName>style.visibility</p:attrName>
                                        </p:attrNameLst>
                                      </p:cBhvr>
                                      <p:to>
                                        <p:strVal val="visible"/>
                                      </p:to>
                                    </p:set>
                                    <p:anim calcmode="lin" valueType="num">
                                      <p:cBhvr>
                                        <p:cTn id="567" dur="4500" fill="hold"/>
                                        <p:tgtEl>
                                          <p:spTgt spid="84"/>
                                        </p:tgtEl>
                                        <p:attrNameLst>
                                          <p:attrName>ppt_w</p:attrName>
                                        </p:attrNameLst>
                                      </p:cBhvr>
                                      <p:tavLst>
                                        <p:tav tm="0">
                                          <p:val>
                                            <p:strVal val="#ppt_w"/>
                                          </p:val>
                                        </p:tav>
                                        <p:tav tm="100000">
                                          <p:val>
                                            <p:strVal val="#ppt_w"/>
                                          </p:val>
                                        </p:tav>
                                      </p:tavLst>
                                    </p:anim>
                                    <p:anim calcmode="lin" valueType="num">
                                      <p:cBhvr>
                                        <p:cTn id="568" dur="4500" fill="hold"/>
                                        <p:tgtEl>
                                          <p:spTgt spid="84"/>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4250" fill="hold"/>
                                        <p:tgtEl>
                                          <p:spTgt spid="84"/>
                                        </p:tgtEl>
                                        <p:attrNameLst>
                                          <p:attrName>r</p:attrName>
                                        </p:attrNameLst>
                                      </p:cBhvr>
                                    </p:animRot>
                                  </p:childTnLst>
                                </p:cTn>
                              </p:par>
                              <p:par>
                                <p:cTn id="571" presetID="2" presetClass="exit" presetSubtype="6" fill="hold" grpId="2" nodeType="withEffect">
                                  <p:stCondLst>
                                    <p:cond delay="0"/>
                                  </p:stCondLst>
                                  <p:childTnLst>
                                    <p:anim calcmode="lin" valueType="num">
                                      <p:cBhvr additive="base">
                                        <p:cTn id="572" dur="5500"/>
                                        <p:tgtEl>
                                          <p:spTgt spid="84"/>
                                        </p:tgtEl>
                                        <p:attrNameLst>
                                          <p:attrName>ppt_x</p:attrName>
                                        </p:attrNameLst>
                                      </p:cBhvr>
                                      <p:tavLst>
                                        <p:tav tm="0">
                                          <p:val>
                                            <p:strVal val="ppt_x"/>
                                          </p:val>
                                        </p:tav>
                                        <p:tav tm="100000">
                                          <p:val>
                                            <p:strVal val="1+ppt_w/2"/>
                                          </p:val>
                                        </p:tav>
                                      </p:tavLst>
                                    </p:anim>
                                    <p:anim calcmode="lin" valueType="num">
                                      <p:cBhvr additive="base">
                                        <p:cTn id="573" dur="5500"/>
                                        <p:tgtEl>
                                          <p:spTgt spid="84"/>
                                        </p:tgtEl>
                                        <p:attrNameLst>
                                          <p:attrName>ppt_y</p:attrName>
                                        </p:attrNameLst>
                                      </p:cBhvr>
                                      <p:tavLst>
                                        <p:tav tm="0">
                                          <p:val>
                                            <p:strVal val="ppt_y"/>
                                          </p:val>
                                        </p:tav>
                                        <p:tav tm="100000">
                                          <p:val>
                                            <p:strVal val="1+ppt_h/2"/>
                                          </p:val>
                                        </p:tav>
                                      </p:tavLst>
                                    </p:anim>
                                    <p:set>
                                      <p:cBhvr>
                                        <p:cTn id="574" dur="1" fill="hold">
                                          <p:stCondLst>
                                            <p:cond delay="5499"/>
                                          </p:stCondLst>
                                        </p:cTn>
                                        <p:tgtEl>
                                          <p:spTgt spid="84"/>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85"/>
                                        </p:tgtEl>
                                        <p:attrNameLst>
                                          <p:attrName>style.visibility</p:attrName>
                                        </p:attrNameLst>
                                      </p:cBhvr>
                                      <p:to>
                                        <p:strVal val="visible"/>
                                      </p:to>
                                    </p:set>
                                    <p:anim calcmode="lin" valueType="num">
                                      <p:cBhvr>
                                        <p:cTn id="577" dur="4500" fill="hold"/>
                                        <p:tgtEl>
                                          <p:spTgt spid="85"/>
                                        </p:tgtEl>
                                        <p:attrNameLst>
                                          <p:attrName>ppt_w</p:attrName>
                                        </p:attrNameLst>
                                      </p:cBhvr>
                                      <p:tavLst>
                                        <p:tav tm="0">
                                          <p:val>
                                            <p:strVal val="#ppt_w"/>
                                          </p:val>
                                        </p:tav>
                                        <p:tav tm="100000">
                                          <p:val>
                                            <p:strVal val="#ppt_w"/>
                                          </p:val>
                                        </p:tav>
                                      </p:tavLst>
                                    </p:anim>
                                    <p:anim calcmode="lin" valueType="num">
                                      <p:cBhvr>
                                        <p:cTn id="578" dur="4500" fill="hold"/>
                                        <p:tgtEl>
                                          <p:spTgt spid="85"/>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4250" fill="hold"/>
                                        <p:tgtEl>
                                          <p:spTgt spid="85"/>
                                        </p:tgtEl>
                                        <p:attrNameLst>
                                          <p:attrName>r</p:attrName>
                                        </p:attrNameLst>
                                      </p:cBhvr>
                                    </p:animRot>
                                  </p:childTnLst>
                                </p:cTn>
                              </p:par>
                              <p:par>
                                <p:cTn id="581" presetID="2" presetClass="exit" presetSubtype="6" fill="hold" grpId="2" nodeType="withEffect">
                                  <p:stCondLst>
                                    <p:cond delay="0"/>
                                  </p:stCondLst>
                                  <p:childTnLst>
                                    <p:anim calcmode="lin" valueType="num">
                                      <p:cBhvr additive="base">
                                        <p:cTn id="582" dur="5500"/>
                                        <p:tgtEl>
                                          <p:spTgt spid="85"/>
                                        </p:tgtEl>
                                        <p:attrNameLst>
                                          <p:attrName>ppt_x</p:attrName>
                                        </p:attrNameLst>
                                      </p:cBhvr>
                                      <p:tavLst>
                                        <p:tav tm="0">
                                          <p:val>
                                            <p:strVal val="ppt_x"/>
                                          </p:val>
                                        </p:tav>
                                        <p:tav tm="100000">
                                          <p:val>
                                            <p:strVal val="1+ppt_w/2"/>
                                          </p:val>
                                        </p:tav>
                                      </p:tavLst>
                                    </p:anim>
                                    <p:anim calcmode="lin" valueType="num">
                                      <p:cBhvr additive="base">
                                        <p:cTn id="583" dur="5500"/>
                                        <p:tgtEl>
                                          <p:spTgt spid="85"/>
                                        </p:tgtEl>
                                        <p:attrNameLst>
                                          <p:attrName>ppt_y</p:attrName>
                                        </p:attrNameLst>
                                      </p:cBhvr>
                                      <p:tavLst>
                                        <p:tav tm="0">
                                          <p:val>
                                            <p:strVal val="ppt_y"/>
                                          </p:val>
                                        </p:tav>
                                        <p:tav tm="100000">
                                          <p:val>
                                            <p:strVal val="1+ppt_h/2"/>
                                          </p:val>
                                        </p:tav>
                                      </p:tavLst>
                                    </p:anim>
                                    <p:set>
                                      <p:cBhvr>
                                        <p:cTn id="584" dur="1" fill="hold">
                                          <p:stCondLst>
                                            <p:cond delay="5499"/>
                                          </p:stCondLst>
                                        </p:cTn>
                                        <p:tgtEl>
                                          <p:spTgt spid="85"/>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86"/>
                                        </p:tgtEl>
                                        <p:attrNameLst>
                                          <p:attrName>style.visibility</p:attrName>
                                        </p:attrNameLst>
                                      </p:cBhvr>
                                      <p:to>
                                        <p:strVal val="visible"/>
                                      </p:to>
                                    </p:set>
                                    <p:anim calcmode="lin" valueType="num">
                                      <p:cBhvr>
                                        <p:cTn id="587" dur="4500" fill="hold"/>
                                        <p:tgtEl>
                                          <p:spTgt spid="86"/>
                                        </p:tgtEl>
                                        <p:attrNameLst>
                                          <p:attrName>ppt_w</p:attrName>
                                        </p:attrNameLst>
                                      </p:cBhvr>
                                      <p:tavLst>
                                        <p:tav tm="0">
                                          <p:val>
                                            <p:strVal val="#ppt_w"/>
                                          </p:val>
                                        </p:tav>
                                        <p:tav tm="100000">
                                          <p:val>
                                            <p:strVal val="#ppt_w"/>
                                          </p:val>
                                        </p:tav>
                                      </p:tavLst>
                                    </p:anim>
                                    <p:anim calcmode="lin" valueType="num">
                                      <p:cBhvr>
                                        <p:cTn id="588" dur="4500" fill="hold"/>
                                        <p:tgtEl>
                                          <p:spTgt spid="86"/>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4250" fill="hold"/>
                                        <p:tgtEl>
                                          <p:spTgt spid="86"/>
                                        </p:tgtEl>
                                        <p:attrNameLst>
                                          <p:attrName>r</p:attrName>
                                        </p:attrNameLst>
                                      </p:cBhvr>
                                    </p:animRot>
                                  </p:childTnLst>
                                </p:cTn>
                              </p:par>
                              <p:par>
                                <p:cTn id="591" presetID="2" presetClass="exit" presetSubtype="6" fill="hold" grpId="2" nodeType="withEffect">
                                  <p:stCondLst>
                                    <p:cond delay="0"/>
                                  </p:stCondLst>
                                  <p:childTnLst>
                                    <p:anim calcmode="lin" valueType="num">
                                      <p:cBhvr additive="base">
                                        <p:cTn id="592" dur="5500"/>
                                        <p:tgtEl>
                                          <p:spTgt spid="86"/>
                                        </p:tgtEl>
                                        <p:attrNameLst>
                                          <p:attrName>ppt_x</p:attrName>
                                        </p:attrNameLst>
                                      </p:cBhvr>
                                      <p:tavLst>
                                        <p:tav tm="0">
                                          <p:val>
                                            <p:strVal val="ppt_x"/>
                                          </p:val>
                                        </p:tav>
                                        <p:tav tm="100000">
                                          <p:val>
                                            <p:strVal val="1+ppt_w/2"/>
                                          </p:val>
                                        </p:tav>
                                      </p:tavLst>
                                    </p:anim>
                                    <p:anim calcmode="lin" valueType="num">
                                      <p:cBhvr additive="base">
                                        <p:cTn id="593" dur="5500"/>
                                        <p:tgtEl>
                                          <p:spTgt spid="86"/>
                                        </p:tgtEl>
                                        <p:attrNameLst>
                                          <p:attrName>ppt_y</p:attrName>
                                        </p:attrNameLst>
                                      </p:cBhvr>
                                      <p:tavLst>
                                        <p:tav tm="0">
                                          <p:val>
                                            <p:strVal val="ppt_y"/>
                                          </p:val>
                                        </p:tav>
                                        <p:tav tm="100000">
                                          <p:val>
                                            <p:strVal val="1+ppt_h/2"/>
                                          </p:val>
                                        </p:tav>
                                      </p:tavLst>
                                    </p:anim>
                                    <p:set>
                                      <p:cBhvr>
                                        <p:cTn id="594" dur="1" fill="hold">
                                          <p:stCondLst>
                                            <p:cond delay="5499"/>
                                          </p:stCondLst>
                                        </p:cTn>
                                        <p:tgtEl>
                                          <p:spTgt spid="86"/>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87"/>
                                        </p:tgtEl>
                                        <p:attrNameLst>
                                          <p:attrName>style.visibility</p:attrName>
                                        </p:attrNameLst>
                                      </p:cBhvr>
                                      <p:to>
                                        <p:strVal val="visible"/>
                                      </p:to>
                                    </p:set>
                                    <p:anim calcmode="lin" valueType="num">
                                      <p:cBhvr>
                                        <p:cTn id="597" dur="4500" fill="hold"/>
                                        <p:tgtEl>
                                          <p:spTgt spid="87"/>
                                        </p:tgtEl>
                                        <p:attrNameLst>
                                          <p:attrName>ppt_w</p:attrName>
                                        </p:attrNameLst>
                                      </p:cBhvr>
                                      <p:tavLst>
                                        <p:tav tm="0">
                                          <p:val>
                                            <p:strVal val="#ppt_w"/>
                                          </p:val>
                                        </p:tav>
                                        <p:tav tm="100000">
                                          <p:val>
                                            <p:strVal val="#ppt_w"/>
                                          </p:val>
                                        </p:tav>
                                      </p:tavLst>
                                    </p:anim>
                                    <p:anim calcmode="lin" valueType="num">
                                      <p:cBhvr>
                                        <p:cTn id="598" dur="4500" fill="hold"/>
                                        <p:tgtEl>
                                          <p:spTgt spid="87"/>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4250" fill="hold"/>
                                        <p:tgtEl>
                                          <p:spTgt spid="87"/>
                                        </p:tgtEl>
                                        <p:attrNameLst>
                                          <p:attrName>r</p:attrName>
                                        </p:attrNameLst>
                                      </p:cBhvr>
                                    </p:animRot>
                                  </p:childTnLst>
                                </p:cTn>
                              </p:par>
                              <p:par>
                                <p:cTn id="601" presetID="2" presetClass="exit" presetSubtype="6" fill="hold" grpId="2" nodeType="withEffect">
                                  <p:stCondLst>
                                    <p:cond delay="0"/>
                                  </p:stCondLst>
                                  <p:childTnLst>
                                    <p:anim calcmode="lin" valueType="num">
                                      <p:cBhvr additive="base">
                                        <p:cTn id="602" dur="5500"/>
                                        <p:tgtEl>
                                          <p:spTgt spid="87"/>
                                        </p:tgtEl>
                                        <p:attrNameLst>
                                          <p:attrName>ppt_x</p:attrName>
                                        </p:attrNameLst>
                                      </p:cBhvr>
                                      <p:tavLst>
                                        <p:tav tm="0">
                                          <p:val>
                                            <p:strVal val="ppt_x"/>
                                          </p:val>
                                        </p:tav>
                                        <p:tav tm="100000">
                                          <p:val>
                                            <p:strVal val="1+ppt_w/2"/>
                                          </p:val>
                                        </p:tav>
                                      </p:tavLst>
                                    </p:anim>
                                    <p:anim calcmode="lin" valueType="num">
                                      <p:cBhvr additive="base">
                                        <p:cTn id="603" dur="5500"/>
                                        <p:tgtEl>
                                          <p:spTgt spid="87"/>
                                        </p:tgtEl>
                                        <p:attrNameLst>
                                          <p:attrName>ppt_y</p:attrName>
                                        </p:attrNameLst>
                                      </p:cBhvr>
                                      <p:tavLst>
                                        <p:tav tm="0">
                                          <p:val>
                                            <p:strVal val="ppt_y"/>
                                          </p:val>
                                        </p:tav>
                                        <p:tav tm="100000">
                                          <p:val>
                                            <p:strVal val="1+ppt_h/2"/>
                                          </p:val>
                                        </p:tav>
                                      </p:tavLst>
                                    </p:anim>
                                    <p:set>
                                      <p:cBhvr>
                                        <p:cTn id="604" dur="1" fill="hold">
                                          <p:stCondLst>
                                            <p:cond delay="5499"/>
                                          </p:stCondLst>
                                        </p:cTn>
                                        <p:tgtEl>
                                          <p:spTgt spid="87"/>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64"/>
                                        </p:tgtEl>
                                        <p:attrNameLst>
                                          <p:attrName>style.visibility</p:attrName>
                                        </p:attrNameLst>
                                      </p:cBhvr>
                                      <p:to>
                                        <p:strVal val="visible"/>
                                      </p:to>
                                    </p:set>
                                    <p:anim calcmode="lin" valueType="num">
                                      <p:cBhvr>
                                        <p:cTn id="607" dur="4500" fill="hold"/>
                                        <p:tgtEl>
                                          <p:spTgt spid="64"/>
                                        </p:tgtEl>
                                        <p:attrNameLst>
                                          <p:attrName>ppt_w</p:attrName>
                                        </p:attrNameLst>
                                      </p:cBhvr>
                                      <p:tavLst>
                                        <p:tav tm="0">
                                          <p:val>
                                            <p:strVal val="#ppt_w"/>
                                          </p:val>
                                        </p:tav>
                                        <p:tav tm="100000">
                                          <p:val>
                                            <p:strVal val="#ppt_w"/>
                                          </p:val>
                                        </p:tav>
                                      </p:tavLst>
                                    </p:anim>
                                    <p:anim calcmode="lin" valueType="num">
                                      <p:cBhvr>
                                        <p:cTn id="608" dur="4500" fill="hold"/>
                                        <p:tgtEl>
                                          <p:spTgt spid="64"/>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4250" fill="hold"/>
                                        <p:tgtEl>
                                          <p:spTgt spid="64"/>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5500"/>
                                        <p:tgtEl>
                                          <p:spTgt spid="64"/>
                                        </p:tgtEl>
                                        <p:attrNameLst>
                                          <p:attrName>ppt_x</p:attrName>
                                        </p:attrNameLst>
                                      </p:cBhvr>
                                      <p:tavLst>
                                        <p:tav tm="0">
                                          <p:val>
                                            <p:strVal val="ppt_x"/>
                                          </p:val>
                                        </p:tav>
                                        <p:tav tm="100000">
                                          <p:val>
                                            <p:strVal val="0-ppt_w/2"/>
                                          </p:val>
                                        </p:tav>
                                      </p:tavLst>
                                    </p:anim>
                                    <p:anim calcmode="lin" valueType="num">
                                      <p:cBhvr additive="base">
                                        <p:cTn id="613" dur="5500"/>
                                        <p:tgtEl>
                                          <p:spTgt spid="64"/>
                                        </p:tgtEl>
                                        <p:attrNameLst>
                                          <p:attrName>ppt_y</p:attrName>
                                        </p:attrNameLst>
                                      </p:cBhvr>
                                      <p:tavLst>
                                        <p:tav tm="0">
                                          <p:val>
                                            <p:strVal val="ppt_y"/>
                                          </p:val>
                                        </p:tav>
                                        <p:tav tm="100000">
                                          <p:val>
                                            <p:strVal val="1+ppt_h/2"/>
                                          </p:val>
                                        </p:tav>
                                      </p:tavLst>
                                    </p:anim>
                                    <p:set>
                                      <p:cBhvr>
                                        <p:cTn id="614" dur="1" fill="hold">
                                          <p:stCondLst>
                                            <p:cond delay="5499"/>
                                          </p:stCondLst>
                                        </p:cTn>
                                        <p:tgtEl>
                                          <p:spTgt spid="64"/>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65"/>
                                        </p:tgtEl>
                                        <p:attrNameLst>
                                          <p:attrName>style.visibility</p:attrName>
                                        </p:attrNameLst>
                                      </p:cBhvr>
                                      <p:to>
                                        <p:strVal val="visible"/>
                                      </p:to>
                                    </p:set>
                                    <p:anim calcmode="lin" valueType="num">
                                      <p:cBhvr>
                                        <p:cTn id="617" dur="4500" fill="hold"/>
                                        <p:tgtEl>
                                          <p:spTgt spid="65"/>
                                        </p:tgtEl>
                                        <p:attrNameLst>
                                          <p:attrName>ppt_w</p:attrName>
                                        </p:attrNameLst>
                                      </p:cBhvr>
                                      <p:tavLst>
                                        <p:tav tm="0">
                                          <p:val>
                                            <p:strVal val="#ppt_w"/>
                                          </p:val>
                                        </p:tav>
                                        <p:tav tm="100000">
                                          <p:val>
                                            <p:strVal val="#ppt_w"/>
                                          </p:val>
                                        </p:tav>
                                      </p:tavLst>
                                    </p:anim>
                                    <p:anim calcmode="lin" valueType="num">
                                      <p:cBhvr>
                                        <p:cTn id="618" dur="4500" fill="hold"/>
                                        <p:tgtEl>
                                          <p:spTgt spid="65"/>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4250" fill="hold"/>
                                        <p:tgtEl>
                                          <p:spTgt spid="65"/>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5500"/>
                                        <p:tgtEl>
                                          <p:spTgt spid="65"/>
                                        </p:tgtEl>
                                        <p:attrNameLst>
                                          <p:attrName>ppt_x</p:attrName>
                                        </p:attrNameLst>
                                      </p:cBhvr>
                                      <p:tavLst>
                                        <p:tav tm="0">
                                          <p:val>
                                            <p:strVal val="ppt_x"/>
                                          </p:val>
                                        </p:tav>
                                        <p:tav tm="100000">
                                          <p:val>
                                            <p:strVal val="0-ppt_w/2"/>
                                          </p:val>
                                        </p:tav>
                                      </p:tavLst>
                                    </p:anim>
                                    <p:anim calcmode="lin" valueType="num">
                                      <p:cBhvr additive="base">
                                        <p:cTn id="623" dur="5500"/>
                                        <p:tgtEl>
                                          <p:spTgt spid="65"/>
                                        </p:tgtEl>
                                        <p:attrNameLst>
                                          <p:attrName>ppt_y</p:attrName>
                                        </p:attrNameLst>
                                      </p:cBhvr>
                                      <p:tavLst>
                                        <p:tav tm="0">
                                          <p:val>
                                            <p:strVal val="ppt_y"/>
                                          </p:val>
                                        </p:tav>
                                        <p:tav tm="100000">
                                          <p:val>
                                            <p:strVal val="1+ppt_h/2"/>
                                          </p:val>
                                        </p:tav>
                                      </p:tavLst>
                                    </p:anim>
                                    <p:set>
                                      <p:cBhvr>
                                        <p:cTn id="624" dur="1" fill="hold">
                                          <p:stCondLst>
                                            <p:cond delay="5499"/>
                                          </p:stCondLst>
                                        </p:cTn>
                                        <p:tgtEl>
                                          <p:spTgt spid="65"/>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66"/>
                                        </p:tgtEl>
                                        <p:attrNameLst>
                                          <p:attrName>style.visibility</p:attrName>
                                        </p:attrNameLst>
                                      </p:cBhvr>
                                      <p:to>
                                        <p:strVal val="visible"/>
                                      </p:to>
                                    </p:set>
                                    <p:anim calcmode="lin" valueType="num">
                                      <p:cBhvr>
                                        <p:cTn id="627" dur="4500" fill="hold"/>
                                        <p:tgtEl>
                                          <p:spTgt spid="66"/>
                                        </p:tgtEl>
                                        <p:attrNameLst>
                                          <p:attrName>ppt_w</p:attrName>
                                        </p:attrNameLst>
                                      </p:cBhvr>
                                      <p:tavLst>
                                        <p:tav tm="0">
                                          <p:val>
                                            <p:strVal val="#ppt_w"/>
                                          </p:val>
                                        </p:tav>
                                        <p:tav tm="100000">
                                          <p:val>
                                            <p:strVal val="#ppt_w"/>
                                          </p:val>
                                        </p:tav>
                                      </p:tavLst>
                                    </p:anim>
                                    <p:anim calcmode="lin" valueType="num">
                                      <p:cBhvr>
                                        <p:cTn id="628" dur="4500" fill="hold"/>
                                        <p:tgtEl>
                                          <p:spTgt spid="66"/>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4250" fill="hold"/>
                                        <p:tgtEl>
                                          <p:spTgt spid="66"/>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5500"/>
                                        <p:tgtEl>
                                          <p:spTgt spid="66"/>
                                        </p:tgtEl>
                                        <p:attrNameLst>
                                          <p:attrName>ppt_x</p:attrName>
                                        </p:attrNameLst>
                                      </p:cBhvr>
                                      <p:tavLst>
                                        <p:tav tm="0">
                                          <p:val>
                                            <p:strVal val="ppt_x"/>
                                          </p:val>
                                        </p:tav>
                                        <p:tav tm="100000">
                                          <p:val>
                                            <p:strVal val="0-ppt_w/2"/>
                                          </p:val>
                                        </p:tav>
                                      </p:tavLst>
                                    </p:anim>
                                    <p:anim calcmode="lin" valueType="num">
                                      <p:cBhvr additive="base">
                                        <p:cTn id="633" dur="5500"/>
                                        <p:tgtEl>
                                          <p:spTgt spid="66"/>
                                        </p:tgtEl>
                                        <p:attrNameLst>
                                          <p:attrName>ppt_y</p:attrName>
                                        </p:attrNameLst>
                                      </p:cBhvr>
                                      <p:tavLst>
                                        <p:tav tm="0">
                                          <p:val>
                                            <p:strVal val="ppt_y"/>
                                          </p:val>
                                        </p:tav>
                                        <p:tav tm="100000">
                                          <p:val>
                                            <p:strVal val="1+ppt_h/2"/>
                                          </p:val>
                                        </p:tav>
                                      </p:tavLst>
                                    </p:anim>
                                    <p:set>
                                      <p:cBhvr>
                                        <p:cTn id="634" dur="1" fill="hold">
                                          <p:stCondLst>
                                            <p:cond delay="5499"/>
                                          </p:stCondLst>
                                        </p:cTn>
                                        <p:tgtEl>
                                          <p:spTgt spid="66"/>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67"/>
                                        </p:tgtEl>
                                        <p:attrNameLst>
                                          <p:attrName>style.visibility</p:attrName>
                                        </p:attrNameLst>
                                      </p:cBhvr>
                                      <p:to>
                                        <p:strVal val="visible"/>
                                      </p:to>
                                    </p:set>
                                    <p:anim calcmode="lin" valueType="num">
                                      <p:cBhvr>
                                        <p:cTn id="637" dur="4500" fill="hold"/>
                                        <p:tgtEl>
                                          <p:spTgt spid="67"/>
                                        </p:tgtEl>
                                        <p:attrNameLst>
                                          <p:attrName>ppt_w</p:attrName>
                                        </p:attrNameLst>
                                      </p:cBhvr>
                                      <p:tavLst>
                                        <p:tav tm="0">
                                          <p:val>
                                            <p:strVal val="#ppt_w"/>
                                          </p:val>
                                        </p:tav>
                                        <p:tav tm="100000">
                                          <p:val>
                                            <p:strVal val="#ppt_w"/>
                                          </p:val>
                                        </p:tav>
                                      </p:tavLst>
                                    </p:anim>
                                    <p:anim calcmode="lin" valueType="num">
                                      <p:cBhvr>
                                        <p:cTn id="638" dur="4500" fill="hold"/>
                                        <p:tgtEl>
                                          <p:spTgt spid="67"/>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4250" fill="hold"/>
                                        <p:tgtEl>
                                          <p:spTgt spid="67"/>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5500"/>
                                        <p:tgtEl>
                                          <p:spTgt spid="67"/>
                                        </p:tgtEl>
                                        <p:attrNameLst>
                                          <p:attrName>ppt_x</p:attrName>
                                        </p:attrNameLst>
                                      </p:cBhvr>
                                      <p:tavLst>
                                        <p:tav tm="0">
                                          <p:val>
                                            <p:strVal val="ppt_x"/>
                                          </p:val>
                                        </p:tav>
                                        <p:tav tm="100000">
                                          <p:val>
                                            <p:strVal val="0-ppt_w/2"/>
                                          </p:val>
                                        </p:tav>
                                      </p:tavLst>
                                    </p:anim>
                                    <p:anim calcmode="lin" valueType="num">
                                      <p:cBhvr additive="base">
                                        <p:cTn id="643" dur="5500"/>
                                        <p:tgtEl>
                                          <p:spTgt spid="67"/>
                                        </p:tgtEl>
                                        <p:attrNameLst>
                                          <p:attrName>ppt_y</p:attrName>
                                        </p:attrNameLst>
                                      </p:cBhvr>
                                      <p:tavLst>
                                        <p:tav tm="0">
                                          <p:val>
                                            <p:strVal val="ppt_y"/>
                                          </p:val>
                                        </p:tav>
                                        <p:tav tm="100000">
                                          <p:val>
                                            <p:strVal val="1+ppt_h/2"/>
                                          </p:val>
                                        </p:tav>
                                      </p:tavLst>
                                    </p:anim>
                                    <p:set>
                                      <p:cBhvr>
                                        <p:cTn id="644" dur="1" fill="hold">
                                          <p:stCondLst>
                                            <p:cond delay="5499"/>
                                          </p:stCondLst>
                                        </p:cTn>
                                        <p:tgtEl>
                                          <p:spTgt spid="67"/>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68"/>
                                        </p:tgtEl>
                                        <p:attrNameLst>
                                          <p:attrName>style.visibility</p:attrName>
                                        </p:attrNameLst>
                                      </p:cBhvr>
                                      <p:to>
                                        <p:strVal val="visible"/>
                                      </p:to>
                                    </p:set>
                                    <p:anim calcmode="lin" valueType="num">
                                      <p:cBhvr>
                                        <p:cTn id="647" dur="4500" fill="hold"/>
                                        <p:tgtEl>
                                          <p:spTgt spid="68"/>
                                        </p:tgtEl>
                                        <p:attrNameLst>
                                          <p:attrName>ppt_w</p:attrName>
                                        </p:attrNameLst>
                                      </p:cBhvr>
                                      <p:tavLst>
                                        <p:tav tm="0">
                                          <p:val>
                                            <p:strVal val="#ppt_w"/>
                                          </p:val>
                                        </p:tav>
                                        <p:tav tm="100000">
                                          <p:val>
                                            <p:strVal val="#ppt_w"/>
                                          </p:val>
                                        </p:tav>
                                      </p:tavLst>
                                    </p:anim>
                                    <p:anim calcmode="lin" valueType="num">
                                      <p:cBhvr>
                                        <p:cTn id="648" dur="4500" fill="hold"/>
                                        <p:tgtEl>
                                          <p:spTgt spid="68"/>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4250" fill="hold"/>
                                        <p:tgtEl>
                                          <p:spTgt spid="68"/>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5500"/>
                                        <p:tgtEl>
                                          <p:spTgt spid="68"/>
                                        </p:tgtEl>
                                        <p:attrNameLst>
                                          <p:attrName>ppt_x</p:attrName>
                                        </p:attrNameLst>
                                      </p:cBhvr>
                                      <p:tavLst>
                                        <p:tav tm="0">
                                          <p:val>
                                            <p:strVal val="ppt_x"/>
                                          </p:val>
                                        </p:tav>
                                        <p:tav tm="100000">
                                          <p:val>
                                            <p:strVal val="0-ppt_w/2"/>
                                          </p:val>
                                        </p:tav>
                                      </p:tavLst>
                                    </p:anim>
                                    <p:anim calcmode="lin" valueType="num">
                                      <p:cBhvr additive="base">
                                        <p:cTn id="653" dur="5500"/>
                                        <p:tgtEl>
                                          <p:spTgt spid="68"/>
                                        </p:tgtEl>
                                        <p:attrNameLst>
                                          <p:attrName>ppt_y</p:attrName>
                                        </p:attrNameLst>
                                      </p:cBhvr>
                                      <p:tavLst>
                                        <p:tav tm="0">
                                          <p:val>
                                            <p:strVal val="ppt_y"/>
                                          </p:val>
                                        </p:tav>
                                        <p:tav tm="100000">
                                          <p:val>
                                            <p:strVal val="1+ppt_h/2"/>
                                          </p:val>
                                        </p:tav>
                                      </p:tavLst>
                                    </p:anim>
                                    <p:set>
                                      <p:cBhvr>
                                        <p:cTn id="654" dur="1" fill="hold">
                                          <p:stCondLst>
                                            <p:cond delay="5499"/>
                                          </p:stCondLst>
                                        </p:cTn>
                                        <p:tgtEl>
                                          <p:spTgt spid="68"/>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69"/>
                                        </p:tgtEl>
                                        <p:attrNameLst>
                                          <p:attrName>style.visibility</p:attrName>
                                        </p:attrNameLst>
                                      </p:cBhvr>
                                      <p:to>
                                        <p:strVal val="visible"/>
                                      </p:to>
                                    </p:set>
                                    <p:anim calcmode="lin" valueType="num">
                                      <p:cBhvr>
                                        <p:cTn id="657" dur="4500" fill="hold"/>
                                        <p:tgtEl>
                                          <p:spTgt spid="69"/>
                                        </p:tgtEl>
                                        <p:attrNameLst>
                                          <p:attrName>ppt_w</p:attrName>
                                        </p:attrNameLst>
                                      </p:cBhvr>
                                      <p:tavLst>
                                        <p:tav tm="0">
                                          <p:val>
                                            <p:strVal val="#ppt_w"/>
                                          </p:val>
                                        </p:tav>
                                        <p:tav tm="100000">
                                          <p:val>
                                            <p:strVal val="#ppt_w"/>
                                          </p:val>
                                        </p:tav>
                                      </p:tavLst>
                                    </p:anim>
                                    <p:anim calcmode="lin" valueType="num">
                                      <p:cBhvr>
                                        <p:cTn id="658" dur="4500" fill="hold"/>
                                        <p:tgtEl>
                                          <p:spTgt spid="69"/>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4250" fill="hold"/>
                                        <p:tgtEl>
                                          <p:spTgt spid="69"/>
                                        </p:tgtEl>
                                        <p:attrNameLst>
                                          <p:attrName>r</p:attrName>
                                        </p:attrNameLst>
                                      </p:cBhvr>
                                    </p:animRot>
                                  </p:childTnLst>
                                </p:cTn>
                              </p:par>
                              <p:par>
                                <p:cTn id="661" presetID="2" presetClass="exit" presetSubtype="12" fill="hold" grpId="2" nodeType="withEffect">
                                  <p:stCondLst>
                                    <p:cond delay="0"/>
                                  </p:stCondLst>
                                  <p:childTnLst>
                                    <p:anim calcmode="lin" valueType="num">
                                      <p:cBhvr additive="base">
                                        <p:cTn id="662" dur="5500"/>
                                        <p:tgtEl>
                                          <p:spTgt spid="69"/>
                                        </p:tgtEl>
                                        <p:attrNameLst>
                                          <p:attrName>ppt_x</p:attrName>
                                        </p:attrNameLst>
                                      </p:cBhvr>
                                      <p:tavLst>
                                        <p:tav tm="0">
                                          <p:val>
                                            <p:strVal val="ppt_x"/>
                                          </p:val>
                                        </p:tav>
                                        <p:tav tm="100000">
                                          <p:val>
                                            <p:strVal val="0-ppt_w/2"/>
                                          </p:val>
                                        </p:tav>
                                      </p:tavLst>
                                    </p:anim>
                                    <p:anim calcmode="lin" valueType="num">
                                      <p:cBhvr additive="base">
                                        <p:cTn id="663" dur="5500"/>
                                        <p:tgtEl>
                                          <p:spTgt spid="69"/>
                                        </p:tgtEl>
                                        <p:attrNameLst>
                                          <p:attrName>ppt_y</p:attrName>
                                        </p:attrNameLst>
                                      </p:cBhvr>
                                      <p:tavLst>
                                        <p:tav tm="0">
                                          <p:val>
                                            <p:strVal val="ppt_y"/>
                                          </p:val>
                                        </p:tav>
                                        <p:tav tm="100000">
                                          <p:val>
                                            <p:strVal val="1+ppt_h/2"/>
                                          </p:val>
                                        </p:tav>
                                      </p:tavLst>
                                    </p:anim>
                                    <p:set>
                                      <p:cBhvr>
                                        <p:cTn id="664" dur="1" fill="hold">
                                          <p:stCondLst>
                                            <p:cond delay="5499"/>
                                          </p:stCondLst>
                                        </p:cTn>
                                        <p:tgtEl>
                                          <p:spTgt spid="69"/>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70"/>
                                        </p:tgtEl>
                                        <p:attrNameLst>
                                          <p:attrName>style.visibility</p:attrName>
                                        </p:attrNameLst>
                                      </p:cBhvr>
                                      <p:to>
                                        <p:strVal val="visible"/>
                                      </p:to>
                                    </p:set>
                                    <p:anim calcmode="lin" valueType="num">
                                      <p:cBhvr>
                                        <p:cTn id="667" dur="4500" fill="hold"/>
                                        <p:tgtEl>
                                          <p:spTgt spid="70"/>
                                        </p:tgtEl>
                                        <p:attrNameLst>
                                          <p:attrName>ppt_w</p:attrName>
                                        </p:attrNameLst>
                                      </p:cBhvr>
                                      <p:tavLst>
                                        <p:tav tm="0">
                                          <p:val>
                                            <p:strVal val="#ppt_w"/>
                                          </p:val>
                                        </p:tav>
                                        <p:tav tm="100000">
                                          <p:val>
                                            <p:strVal val="#ppt_w"/>
                                          </p:val>
                                        </p:tav>
                                      </p:tavLst>
                                    </p:anim>
                                    <p:anim calcmode="lin" valueType="num">
                                      <p:cBhvr>
                                        <p:cTn id="668" dur="4500" fill="hold"/>
                                        <p:tgtEl>
                                          <p:spTgt spid="70"/>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4250" fill="hold"/>
                                        <p:tgtEl>
                                          <p:spTgt spid="70"/>
                                        </p:tgtEl>
                                        <p:attrNameLst>
                                          <p:attrName>r</p:attrName>
                                        </p:attrNameLst>
                                      </p:cBhvr>
                                    </p:animRot>
                                  </p:childTnLst>
                                </p:cTn>
                              </p:par>
                              <p:par>
                                <p:cTn id="671" presetID="2" presetClass="exit" presetSubtype="12" fill="hold" grpId="2" nodeType="withEffect">
                                  <p:stCondLst>
                                    <p:cond delay="0"/>
                                  </p:stCondLst>
                                  <p:childTnLst>
                                    <p:anim calcmode="lin" valueType="num">
                                      <p:cBhvr additive="base">
                                        <p:cTn id="672" dur="5500"/>
                                        <p:tgtEl>
                                          <p:spTgt spid="70"/>
                                        </p:tgtEl>
                                        <p:attrNameLst>
                                          <p:attrName>ppt_x</p:attrName>
                                        </p:attrNameLst>
                                      </p:cBhvr>
                                      <p:tavLst>
                                        <p:tav tm="0">
                                          <p:val>
                                            <p:strVal val="ppt_x"/>
                                          </p:val>
                                        </p:tav>
                                        <p:tav tm="100000">
                                          <p:val>
                                            <p:strVal val="0-ppt_w/2"/>
                                          </p:val>
                                        </p:tav>
                                      </p:tavLst>
                                    </p:anim>
                                    <p:anim calcmode="lin" valueType="num">
                                      <p:cBhvr additive="base">
                                        <p:cTn id="673" dur="5500"/>
                                        <p:tgtEl>
                                          <p:spTgt spid="70"/>
                                        </p:tgtEl>
                                        <p:attrNameLst>
                                          <p:attrName>ppt_y</p:attrName>
                                        </p:attrNameLst>
                                      </p:cBhvr>
                                      <p:tavLst>
                                        <p:tav tm="0">
                                          <p:val>
                                            <p:strVal val="ppt_y"/>
                                          </p:val>
                                        </p:tav>
                                        <p:tav tm="100000">
                                          <p:val>
                                            <p:strVal val="1+ppt_h/2"/>
                                          </p:val>
                                        </p:tav>
                                      </p:tavLst>
                                    </p:anim>
                                    <p:set>
                                      <p:cBhvr>
                                        <p:cTn id="674" dur="1" fill="hold">
                                          <p:stCondLst>
                                            <p:cond delay="5499"/>
                                          </p:stCondLst>
                                        </p:cTn>
                                        <p:tgtEl>
                                          <p:spTgt spid="70"/>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71"/>
                                        </p:tgtEl>
                                        <p:attrNameLst>
                                          <p:attrName>style.visibility</p:attrName>
                                        </p:attrNameLst>
                                      </p:cBhvr>
                                      <p:to>
                                        <p:strVal val="visible"/>
                                      </p:to>
                                    </p:set>
                                    <p:anim calcmode="lin" valueType="num">
                                      <p:cBhvr>
                                        <p:cTn id="677" dur="4500" fill="hold"/>
                                        <p:tgtEl>
                                          <p:spTgt spid="71"/>
                                        </p:tgtEl>
                                        <p:attrNameLst>
                                          <p:attrName>ppt_w</p:attrName>
                                        </p:attrNameLst>
                                      </p:cBhvr>
                                      <p:tavLst>
                                        <p:tav tm="0">
                                          <p:val>
                                            <p:strVal val="#ppt_w"/>
                                          </p:val>
                                        </p:tav>
                                        <p:tav tm="100000">
                                          <p:val>
                                            <p:strVal val="#ppt_w"/>
                                          </p:val>
                                        </p:tav>
                                      </p:tavLst>
                                    </p:anim>
                                    <p:anim calcmode="lin" valueType="num">
                                      <p:cBhvr>
                                        <p:cTn id="678" dur="4500" fill="hold"/>
                                        <p:tgtEl>
                                          <p:spTgt spid="71"/>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4250" fill="hold"/>
                                        <p:tgtEl>
                                          <p:spTgt spid="71"/>
                                        </p:tgtEl>
                                        <p:attrNameLst>
                                          <p:attrName>r</p:attrName>
                                        </p:attrNameLst>
                                      </p:cBhvr>
                                    </p:animRot>
                                  </p:childTnLst>
                                </p:cTn>
                              </p:par>
                              <p:par>
                                <p:cTn id="681" presetID="2" presetClass="exit" presetSubtype="12" fill="hold" grpId="2" nodeType="withEffect">
                                  <p:stCondLst>
                                    <p:cond delay="0"/>
                                  </p:stCondLst>
                                  <p:childTnLst>
                                    <p:anim calcmode="lin" valueType="num">
                                      <p:cBhvr additive="base">
                                        <p:cTn id="682" dur="5500"/>
                                        <p:tgtEl>
                                          <p:spTgt spid="71"/>
                                        </p:tgtEl>
                                        <p:attrNameLst>
                                          <p:attrName>ppt_x</p:attrName>
                                        </p:attrNameLst>
                                      </p:cBhvr>
                                      <p:tavLst>
                                        <p:tav tm="0">
                                          <p:val>
                                            <p:strVal val="ppt_x"/>
                                          </p:val>
                                        </p:tav>
                                        <p:tav tm="100000">
                                          <p:val>
                                            <p:strVal val="0-ppt_w/2"/>
                                          </p:val>
                                        </p:tav>
                                      </p:tavLst>
                                    </p:anim>
                                    <p:anim calcmode="lin" valueType="num">
                                      <p:cBhvr additive="base">
                                        <p:cTn id="683" dur="5500"/>
                                        <p:tgtEl>
                                          <p:spTgt spid="71"/>
                                        </p:tgtEl>
                                        <p:attrNameLst>
                                          <p:attrName>ppt_y</p:attrName>
                                        </p:attrNameLst>
                                      </p:cBhvr>
                                      <p:tavLst>
                                        <p:tav tm="0">
                                          <p:val>
                                            <p:strVal val="ppt_y"/>
                                          </p:val>
                                        </p:tav>
                                        <p:tav tm="100000">
                                          <p:val>
                                            <p:strVal val="1+ppt_h/2"/>
                                          </p:val>
                                        </p:tav>
                                      </p:tavLst>
                                    </p:anim>
                                    <p:set>
                                      <p:cBhvr>
                                        <p:cTn id="684" dur="1" fill="hold">
                                          <p:stCondLst>
                                            <p:cond delay="5499"/>
                                          </p:stCondLst>
                                        </p:cTn>
                                        <p:tgtEl>
                                          <p:spTgt spid="71"/>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72"/>
                                        </p:tgtEl>
                                        <p:attrNameLst>
                                          <p:attrName>style.visibility</p:attrName>
                                        </p:attrNameLst>
                                      </p:cBhvr>
                                      <p:to>
                                        <p:strVal val="visible"/>
                                      </p:to>
                                    </p:set>
                                    <p:anim calcmode="lin" valueType="num">
                                      <p:cBhvr>
                                        <p:cTn id="687" dur="4500" fill="hold"/>
                                        <p:tgtEl>
                                          <p:spTgt spid="72"/>
                                        </p:tgtEl>
                                        <p:attrNameLst>
                                          <p:attrName>ppt_w</p:attrName>
                                        </p:attrNameLst>
                                      </p:cBhvr>
                                      <p:tavLst>
                                        <p:tav tm="0">
                                          <p:val>
                                            <p:strVal val="#ppt_w"/>
                                          </p:val>
                                        </p:tav>
                                        <p:tav tm="100000">
                                          <p:val>
                                            <p:strVal val="#ppt_w"/>
                                          </p:val>
                                        </p:tav>
                                      </p:tavLst>
                                    </p:anim>
                                    <p:anim calcmode="lin" valueType="num">
                                      <p:cBhvr>
                                        <p:cTn id="688" dur="4500" fill="hold"/>
                                        <p:tgtEl>
                                          <p:spTgt spid="72"/>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4250" fill="hold"/>
                                        <p:tgtEl>
                                          <p:spTgt spid="72"/>
                                        </p:tgtEl>
                                        <p:attrNameLst>
                                          <p:attrName>r</p:attrName>
                                        </p:attrNameLst>
                                      </p:cBhvr>
                                    </p:animRot>
                                  </p:childTnLst>
                                </p:cTn>
                              </p:par>
                              <p:par>
                                <p:cTn id="691" presetID="2" presetClass="exit" presetSubtype="12" fill="hold" grpId="2" nodeType="withEffect">
                                  <p:stCondLst>
                                    <p:cond delay="0"/>
                                  </p:stCondLst>
                                  <p:childTnLst>
                                    <p:anim calcmode="lin" valueType="num">
                                      <p:cBhvr additive="base">
                                        <p:cTn id="692" dur="5500"/>
                                        <p:tgtEl>
                                          <p:spTgt spid="72"/>
                                        </p:tgtEl>
                                        <p:attrNameLst>
                                          <p:attrName>ppt_x</p:attrName>
                                        </p:attrNameLst>
                                      </p:cBhvr>
                                      <p:tavLst>
                                        <p:tav tm="0">
                                          <p:val>
                                            <p:strVal val="ppt_x"/>
                                          </p:val>
                                        </p:tav>
                                        <p:tav tm="100000">
                                          <p:val>
                                            <p:strVal val="0-ppt_w/2"/>
                                          </p:val>
                                        </p:tav>
                                      </p:tavLst>
                                    </p:anim>
                                    <p:anim calcmode="lin" valueType="num">
                                      <p:cBhvr additive="base">
                                        <p:cTn id="693" dur="5500"/>
                                        <p:tgtEl>
                                          <p:spTgt spid="72"/>
                                        </p:tgtEl>
                                        <p:attrNameLst>
                                          <p:attrName>ppt_y</p:attrName>
                                        </p:attrNameLst>
                                      </p:cBhvr>
                                      <p:tavLst>
                                        <p:tav tm="0">
                                          <p:val>
                                            <p:strVal val="ppt_y"/>
                                          </p:val>
                                        </p:tav>
                                        <p:tav tm="100000">
                                          <p:val>
                                            <p:strVal val="1+ppt_h/2"/>
                                          </p:val>
                                        </p:tav>
                                      </p:tavLst>
                                    </p:anim>
                                    <p:set>
                                      <p:cBhvr>
                                        <p:cTn id="694" dur="1" fill="hold">
                                          <p:stCondLst>
                                            <p:cond delay="5499"/>
                                          </p:stCondLst>
                                        </p:cTn>
                                        <p:tgtEl>
                                          <p:spTgt spid="72"/>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73"/>
                                        </p:tgtEl>
                                        <p:attrNameLst>
                                          <p:attrName>style.visibility</p:attrName>
                                        </p:attrNameLst>
                                      </p:cBhvr>
                                      <p:to>
                                        <p:strVal val="visible"/>
                                      </p:to>
                                    </p:set>
                                    <p:anim calcmode="lin" valueType="num">
                                      <p:cBhvr>
                                        <p:cTn id="697" dur="4500" fill="hold"/>
                                        <p:tgtEl>
                                          <p:spTgt spid="73"/>
                                        </p:tgtEl>
                                        <p:attrNameLst>
                                          <p:attrName>ppt_w</p:attrName>
                                        </p:attrNameLst>
                                      </p:cBhvr>
                                      <p:tavLst>
                                        <p:tav tm="0">
                                          <p:val>
                                            <p:strVal val="#ppt_w"/>
                                          </p:val>
                                        </p:tav>
                                        <p:tav tm="100000">
                                          <p:val>
                                            <p:strVal val="#ppt_w"/>
                                          </p:val>
                                        </p:tav>
                                      </p:tavLst>
                                    </p:anim>
                                    <p:anim calcmode="lin" valueType="num">
                                      <p:cBhvr>
                                        <p:cTn id="698" dur="4500" fill="hold"/>
                                        <p:tgtEl>
                                          <p:spTgt spid="73"/>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4250" fill="hold"/>
                                        <p:tgtEl>
                                          <p:spTgt spid="73"/>
                                        </p:tgtEl>
                                        <p:attrNameLst>
                                          <p:attrName>r</p:attrName>
                                        </p:attrNameLst>
                                      </p:cBhvr>
                                    </p:animRot>
                                  </p:childTnLst>
                                </p:cTn>
                              </p:par>
                              <p:par>
                                <p:cTn id="701" presetID="2" presetClass="exit" presetSubtype="12" fill="hold" grpId="2" nodeType="withEffect">
                                  <p:stCondLst>
                                    <p:cond delay="0"/>
                                  </p:stCondLst>
                                  <p:childTnLst>
                                    <p:anim calcmode="lin" valueType="num">
                                      <p:cBhvr additive="base">
                                        <p:cTn id="702" dur="5500"/>
                                        <p:tgtEl>
                                          <p:spTgt spid="73"/>
                                        </p:tgtEl>
                                        <p:attrNameLst>
                                          <p:attrName>ppt_x</p:attrName>
                                        </p:attrNameLst>
                                      </p:cBhvr>
                                      <p:tavLst>
                                        <p:tav tm="0">
                                          <p:val>
                                            <p:strVal val="ppt_x"/>
                                          </p:val>
                                        </p:tav>
                                        <p:tav tm="100000">
                                          <p:val>
                                            <p:strVal val="0-ppt_w/2"/>
                                          </p:val>
                                        </p:tav>
                                      </p:tavLst>
                                    </p:anim>
                                    <p:anim calcmode="lin" valueType="num">
                                      <p:cBhvr additive="base">
                                        <p:cTn id="703" dur="5500"/>
                                        <p:tgtEl>
                                          <p:spTgt spid="73"/>
                                        </p:tgtEl>
                                        <p:attrNameLst>
                                          <p:attrName>ppt_y</p:attrName>
                                        </p:attrNameLst>
                                      </p:cBhvr>
                                      <p:tavLst>
                                        <p:tav tm="0">
                                          <p:val>
                                            <p:strVal val="ppt_y"/>
                                          </p:val>
                                        </p:tav>
                                        <p:tav tm="100000">
                                          <p:val>
                                            <p:strVal val="1+ppt_h/2"/>
                                          </p:val>
                                        </p:tav>
                                      </p:tavLst>
                                    </p:anim>
                                    <p:set>
                                      <p:cBhvr>
                                        <p:cTn id="704" dur="1" fill="hold">
                                          <p:stCondLst>
                                            <p:cond delay="5499"/>
                                          </p:stCondLst>
                                        </p:cTn>
                                        <p:tgtEl>
                                          <p:spTgt spid="73"/>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74"/>
                                        </p:tgtEl>
                                        <p:attrNameLst>
                                          <p:attrName>style.visibility</p:attrName>
                                        </p:attrNameLst>
                                      </p:cBhvr>
                                      <p:to>
                                        <p:strVal val="visible"/>
                                      </p:to>
                                    </p:set>
                                    <p:anim calcmode="lin" valueType="num">
                                      <p:cBhvr>
                                        <p:cTn id="707" dur="4500" fill="hold"/>
                                        <p:tgtEl>
                                          <p:spTgt spid="74"/>
                                        </p:tgtEl>
                                        <p:attrNameLst>
                                          <p:attrName>ppt_w</p:attrName>
                                        </p:attrNameLst>
                                      </p:cBhvr>
                                      <p:tavLst>
                                        <p:tav tm="0">
                                          <p:val>
                                            <p:strVal val="#ppt_w"/>
                                          </p:val>
                                        </p:tav>
                                        <p:tav tm="100000">
                                          <p:val>
                                            <p:strVal val="#ppt_w"/>
                                          </p:val>
                                        </p:tav>
                                      </p:tavLst>
                                    </p:anim>
                                    <p:anim calcmode="lin" valueType="num">
                                      <p:cBhvr>
                                        <p:cTn id="708" dur="4500" fill="hold"/>
                                        <p:tgtEl>
                                          <p:spTgt spid="74"/>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4250" fill="hold"/>
                                        <p:tgtEl>
                                          <p:spTgt spid="74"/>
                                        </p:tgtEl>
                                        <p:attrNameLst>
                                          <p:attrName>r</p:attrName>
                                        </p:attrNameLst>
                                      </p:cBhvr>
                                    </p:animRot>
                                  </p:childTnLst>
                                </p:cTn>
                              </p:par>
                              <p:par>
                                <p:cTn id="711" presetID="2" presetClass="exit" presetSubtype="12" fill="hold" grpId="2" nodeType="withEffect">
                                  <p:stCondLst>
                                    <p:cond delay="0"/>
                                  </p:stCondLst>
                                  <p:childTnLst>
                                    <p:anim calcmode="lin" valueType="num">
                                      <p:cBhvr additive="base">
                                        <p:cTn id="712" dur="5500"/>
                                        <p:tgtEl>
                                          <p:spTgt spid="74"/>
                                        </p:tgtEl>
                                        <p:attrNameLst>
                                          <p:attrName>ppt_x</p:attrName>
                                        </p:attrNameLst>
                                      </p:cBhvr>
                                      <p:tavLst>
                                        <p:tav tm="0">
                                          <p:val>
                                            <p:strVal val="ppt_x"/>
                                          </p:val>
                                        </p:tav>
                                        <p:tav tm="100000">
                                          <p:val>
                                            <p:strVal val="0-ppt_w/2"/>
                                          </p:val>
                                        </p:tav>
                                      </p:tavLst>
                                    </p:anim>
                                    <p:anim calcmode="lin" valueType="num">
                                      <p:cBhvr additive="base">
                                        <p:cTn id="713" dur="5500"/>
                                        <p:tgtEl>
                                          <p:spTgt spid="74"/>
                                        </p:tgtEl>
                                        <p:attrNameLst>
                                          <p:attrName>ppt_y</p:attrName>
                                        </p:attrNameLst>
                                      </p:cBhvr>
                                      <p:tavLst>
                                        <p:tav tm="0">
                                          <p:val>
                                            <p:strVal val="ppt_y"/>
                                          </p:val>
                                        </p:tav>
                                        <p:tav tm="100000">
                                          <p:val>
                                            <p:strVal val="1+ppt_h/2"/>
                                          </p:val>
                                        </p:tav>
                                      </p:tavLst>
                                    </p:anim>
                                    <p:set>
                                      <p:cBhvr>
                                        <p:cTn id="714" dur="1" fill="hold">
                                          <p:stCondLst>
                                            <p:cond delay="5499"/>
                                          </p:stCondLst>
                                        </p:cTn>
                                        <p:tgtEl>
                                          <p:spTgt spid="74"/>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75"/>
                                        </p:tgtEl>
                                        <p:attrNameLst>
                                          <p:attrName>style.visibility</p:attrName>
                                        </p:attrNameLst>
                                      </p:cBhvr>
                                      <p:to>
                                        <p:strVal val="visible"/>
                                      </p:to>
                                    </p:set>
                                    <p:anim calcmode="lin" valueType="num">
                                      <p:cBhvr>
                                        <p:cTn id="717" dur="4500" fill="hold"/>
                                        <p:tgtEl>
                                          <p:spTgt spid="75"/>
                                        </p:tgtEl>
                                        <p:attrNameLst>
                                          <p:attrName>ppt_w</p:attrName>
                                        </p:attrNameLst>
                                      </p:cBhvr>
                                      <p:tavLst>
                                        <p:tav tm="0">
                                          <p:val>
                                            <p:strVal val="#ppt_w"/>
                                          </p:val>
                                        </p:tav>
                                        <p:tav tm="100000">
                                          <p:val>
                                            <p:strVal val="#ppt_w"/>
                                          </p:val>
                                        </p:tav>
                                      </p:tavLst>
                                    </p:anim>
                                    <p:anim calcmode="lin" valueType="num">
                                      <p:cBhvr>
                                        <p:cTn id="718" dur="4500" fill="hold"/>
                                        <p:tgtEl>
                                          <p:spTgt spid="75"/>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4250" fill="hold"/>
                                        <p:tgtEl>
                                          <p:spTgt spid="75"/>
                                        </p:tgtEl>
                                        <p:attrNameLst>
                                          <p:attrName>r</p:attrName>
                                        </p:attrNameLst>
                                      </p:cBhvr>
                                    </p:animRot>
                                  </p:childTnLst>
                                </p:cTn>
                              </p:par>
                              <p:par>
                                <p:cTn id="721" presetID="2" presetClass="exit" presetSubtype="12" fill="hold" grpId="2" nodeType="withEffect">
                                  <p:stCondLst>
                                    <p:cond delay="0"/>
                                  </p:stCondLst>
                                  <p:childTnLst>
                                    <p:anim calcmode="lin" valueType="num">
                                      <p:cBhvr additive="base">
                                        <p:cTn id="722" dur="5500"/>
                                        <p:tgtEl>
                                          <p:spTgt spid="75"/>
                                        </p:tgtEl>
                                        <p:attrNameLst>
                                          <p:attrName>ppt_x</p:attrName>
                                        </p:attrNameLst>
                                      </p:cBhvr>
                                      <p:tavLst>
                                        <p:tav tm="0">
                                          <p:val>
                                            <p:strVal val="ppt_x"/>
                                          </p:val>
                                        </p:tav>
                                        <p:tav tm="100000">
                                          <p:val>
                                            <p:strVal val="0-ppt_w/2"/>
                                          </p:val>
                                        </p:tav>
                                      </p:tavLst>
                                    </p:anim>
                                    <p:anim calcmode="lin" valueType="num">
                                      <p:cBhvr additive="base">
                                        <p:cTn id="723" dur="5500"/>
                                        <p:tgtEl>
                                          <p:spTgt spid="75"/>
                                        </p:tgtEl>
                                        <p:attrNameLst>
                                          <p:attrName>ppt_y</p:attrName>
                                        </p:attrNameLst>
                                      </p:cBhvr>
                                      <p:tavLst>
                                        <p:tav tm="0">
                                          <p:val>
                                            <p:strVal val="ppt_y"/>
                                          </p:val>
                                        </p:tav>
                                        <p:tav tm="100000">
                                          <p:val>
                                            <p:strVal val="1+ppt_h/2"/>
                                          </p:val>
                                        </p:tav>
                                      </p:tavLst>
                                    </p:anim>
                                    <p:set>
                                      <p:cBhvr>
                                        <p:cTn id="724" dur="1" fill="hold">
                                          <p:stCondLst>
                                            <p:cond delay="5499"/>
                                          </p:stCondLst>
                                        </p:cTn>
                                        <p:tgtEl>
                                          <p:spTgt spid="75"/>
                                        </p:tgtEl>
                                        <p:attrNameLst>
                                          <p:attrName>style.visibility</p:attrName>
                                        </p:attrNameLst>
                                      </p:cBhvr>
                                      <p:to>
                                        <p:strVal val="hidden"/>
                                      </p:to>
                                    </p:set>
                                  </p:childTnLst>
                                </p:cTn>
                              </p:par>
                              <p:par>
                                <p:cTn id="725" presetID="16" presetClass="entr" presetSubtype="42" fill="hold" nodeType="withEffect">
                                  <p:stCondLst>
                                    <p:cond delay="500"/>
                                  </p:stCondLst>
                                  <p:childTnLst>
                                    <p:set>
                                      <p:cBhvr>
                                        <p:cTn id="726" dur="1" fill="hold">
                                          <p:stCondLst>
                                            <p:cond delay="0"/>
                                          </p:stCondLst>
                                        </p:cTn>
                                        <p:tgtEl>
                                          <p:spTgt spid="95"/>
                                        </p:tgtEl>
                                        <p:attrNameLst>
                                          <p:attrName>style.visibility</p:attrName>
                                        </p:attrNameLst>
                                      </p:cBhvr>
                                      <p:to>
                                        <p:strVal val="visible"/>
                                      </p:to>
                                    </p:set>
                                    <p:animEffect transition="in" filter="barn(outHorizontal)">
                                      <p:cBhvr>
                                        <p:cTn id="727" dur="4500"/>
                                        <p:tgtEl>
                                          <p:spTgt spid="95"/>
                                        </p:tgtEl>
                                      </p:cBhvr>
                                    </p:animEffect>
                                  </p:childTnLst>
                                </p:cTn>
                              </p:par>
                              <p:par>
                                <p:cTn id="728" presetID="23" presetClass="entr" presetSubtype="272" fill="hold" nodeType="withEffect">
                                  <p:stCondLst>
                                    <p:cond delay="500"/>
                                  </p:stCondLst>
                                  <p:childTnLst>
                                    <p:set>
                                      <p:cBhvr>
                                        <p:cTn id="729" dur="1" fill="hold">
                                          <p:stCondLst>
                                            <p:cond delay="0"/>
                                          </p:stCondLst>
                                        </p:cTn>
                                        <p:tgtEl>
                                          <p:spTgt spid="95"/>
                                        </p:tgtEl>
                                        <p:attrNameLst>
                                          <p:attrName>style.visibility</p:attrName>
                                        </p:attrNameLst>
                                      </p:cBhvr>
                                      <p:to>
                                        <p:strVal val="visible"/>
                                      </p:to>
                                    </p:set>
                                    <p:anim calcmode="lin" valueType="num">
                                      <p:cBhvr>
                                        <p:cTn id="730" dur="4500" fill="hold"/>
                                        <p:tgtEl>
                                          <p:spTgt spid="95"/>
                                        </p:tgtEl>
                                        <p:attrNameLst>
                                          <p:attrName>ppt_w</p:attrName>
                                        </p:attrNameLst>
                                      </p:cBhvr>
                                      <p:tavLst>
                                        <p:tav tm="0">
                                          <p:val>
                                            <p:strVal val="2/3*#ppt_w"/>
                                          </p:val>
                                        </p:tav>
                                        <p:tav tm="100000">
                                          <p:val>
                                            <p:strVal val="#ppt_w"/>
                                          </p:val>
                                        </p:tav>
                                      </p:tavLst>
                                    </p:anim>
                                    <p:anim calcmode="lin" valueType="num">
                                      <p:cBhvr>
                                        <p:cTn id="731" dur="4500" fill="hold"/>
                                        <p:tgtEl>
                                          <p:spTgt spid="95"/>
                                        </p:tgtEl>
                                        <p:attrNameLst>
                                          <p:attrName>ppt_h</p:attrName>
                                        </p:attrNameLst>
                                      </p:cBhvr>
                                      <p:tavLst>
                                        <p:tav tm="0">
                                          <p:val>
                                            <p:strVal val="2/3*#ppt_h"/>
                                          </p:val>
                                        </p:tav>
                                        <p:tav tm="100000">
                                          <p:val>
                                            <p:strVal val="#ppt_h"/>
                                          </p:val>
                                        </p:tav>
                                      </p:tavLst>
                                    </p:anim>
                                  </p:childTnLst>
                                </p:cTn>
                              </p:par>
                              <p:par>
                                <p:cTn id="732" presetID="9" presetClass="emph" presetSubtype="0" nodeType="withEffect">
                                  <p:stCondLst>
                                    <p:cond delay="0"/>
                                  </p:stCondLst>
                                  <p:childTnLst>
                                    <p:set>
                                      <p:cBhvr rctx="PPT">
                                        <p:cTn id="733" dur="indefinite"/>
                                        <p:tgtEl>
                                          <p:spTgt spid="88"/>
                                        </p:tgtEl>
                                        <p:attrNameLst>
                                          <p:attrName>style.opacity</p:attrName>
                                        </p:attrNameLst>
                                      </p:cBhvr>
                                      <p:to>
                                        <p:strVal val="0"/>
                                      </p:to>
                                    </p:set>
                                    <p:animEffect filter="image" prLst="opacity: 0">
                                      <p:cBhvr rctx="IE">
                                        <p:cTn id="734" dur="indefinite"/>
                                        <p:tgtEl>
                                          <p:spTgt spid="88"/>
                                        </p:tgtEl>
                                      </p:cBhvr>
                                    </p:animEffect>
                                  </p:childTnLst>
                                </p:cTn>
                              </p:par>
                              <p:par>
                                <p:cTn id="735" presetID="9" presetClass="emph" presetSubtype="0" nodeType="withEffect">
                                  <p:stCondLst>
                                    <p:cond delay="0"/>
                                  </p:stCondLst>
                                  <p:childTnLst>
                                    <p:set>
                                      <p:cBhvr rctx="PPT">
                                        <p:cTn id="736" dur="indefinite"/>
                                        <p:tgtEl>
                                          <p:spTgt spid="89"/>
                                        </p:tgtEl>
                                        <p:attrNameLst>
                                          <p:attrName>style.opacity</p:attrName>
                                        </p:attrNameLst>
                                      </p:cBhvr>
                                      <p:to>
                                        <p:strVal val="0"/>
                                      </p:to>
                                    </p:set>
                                    <p:animEffect filter="image" prLst="opacity: 0">
                                      <p:cBhvr rctx="IE">
                                        <p:cTn id="737" dur="indefinite"/>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15" grpId="0" animBg="1"/>
      <p:bldP spid="15" grpId="1" animBg="1"/>
      <p:bldP spid="15" grpId="2" animBg="1"/>
      <p:bldP spid="16" grpId="0" animBg="1"/>
      <p:bldP spid="16" grpId="1" animBg="1"/>
      <p:bldP spid="16" grpId="2" animBg="1"/>
      <p:bldP spid="12" grpId="0" animBg="1"/>
      <p:bldP spid="12" grpId="1" animBg="1"/>
      <p:bldP spid="12" grpId="2" animBg="1"/>
      <p:bldP spid="13" grpId="0" animBg="1"/>
      <p:bldP spid="13" grpId="1" animBg="1"/>
      <p:bldP spid="13"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28" grpId="0" animBg="1"/>
      <p:bldP spid="28" grpId="1" animBg="1"/>
      <p:bldP spid="28"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91 Imagen" descr="Diapositiva49"/>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15011" y="-18509"/>
            <a:ext cx="9144000" cy="5143500"/>
          </a:xfrm>
          <a:prstGeom prst="rect">
            <a:avLst/>
          </a:prstGeom>
          <a:noFill/>
          <a:ln>
            <a:noFill/>
          </a:ln>
          <a:effectLst>
            <a:reflection stA="0" dir="5400000" sy="-100000" algn="bl" rotWithShape="0"/>
          </a:effectLst>
        </p:spPr>
      </p:pic>
      <p:sp>
        <p:nvSpPr>
          <p:cNvPr id="2" name="1 Paralelogramo"/>
          <p:cNvSpPr/>
          <p:nvPr/>
        </p:nvSpPr>
        <p:spPr>
          <a:xfrm rot="3895105" flipV="1">
            <a:off x="21717" y="393542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3895105" flipV="1">
            <a:off x="514381" y="393542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3895105" flipV="1">
            <a:off x="994378" y="393542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3895105" flipV="1">
            <a:off x="1487096" y="393542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3895105" flipV="1">
            <a:off x="1979814" y="393542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3895105" flipV="1">
            <a:off x="2482825" y="3928470"/>
            <a:ext cx="1185261" cy="386910"/>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3895105" flipV="1">
            <a:off x="2954610" y="3914918"/>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3895105" flipV="1">
            <a:off x="31121" y="312552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3895105" flipV="1">
            <a:off x="523784" y="312552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3895105" flipV="1">
            <a:off x="1003781" y="312552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3895105" flipV="1">
            <a:off x="1496500" y="312552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3895105" flipV="1">
            <a:off x="1989218" y="312552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3895105" flipV="1">
            <a:off x="2492228" y="3118570"/>
            <a:ext cx="1185261" cy="386910"/>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3895105" flipV="1">
            <a:off x="2964013" y="3105018"/>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3895105" flipV="1">
            <a:off x="21977" y="231616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3895105" flipV="1">
            <a:off x="514641" y="231616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3895105" flipV="1">
            <a:off x="994637" y="231616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3895105" flipV="1">
            <a:off x="1487356" y="231616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3895105" flipV="1">
            <a:off x="1980074" y="231616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3895105" flipV="1">
            <a:off x="2483085" y="2309210"/>
            <a:ext cx="1185261" cy="386910"/>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3895105" flipV="1">
            <a:off x="2954869" y="2295658"/>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3895105" flipV="1">
            <a:off x="31381" y="150626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3895105" flipV="1">
            <a:off x="524044" y="150626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3895105" flipV="1">
            <a:off x="1004041" y="150626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3895105" flipV="1">
            <a:off x="1496760" y="150626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3895105" flipV="1">
            <a:off x="1989478" y="150626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3895105" flipV="1">
            <a:off x="2492488" y="1499310"/>
            <a:ext cx="1185261" cy="386910"/>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3895105" flipV="1">
            <a:off x="2964273" y="1485757"/>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3895105" flipV="1">
            <a:off x="34112" y="696905"/>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3895105" flipV="1">
            <a:off x="526775" y="696905"/>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3895105" flipV="1">
            <a:off x="1006773" y="696905"/>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3895105" flipV="1">
            <a:off x="1499491" y="696905"/>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3895105" flipV="1">
            <a:off x="1992209" y="696905"/>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3895105" flipV="1">
            <a:off x="2495220" y="689949"/>
            <a:ext cx="1185261" cy="386910"/>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3895105" flipV="1">
            <a:off x="2967005" y="676397"/>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3895105" flipV="1">
            <a:off x="43516" y="-11299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3895105" flipV="1">
            <a:off x="536179" y="-11299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3895105" flipV="1">
            <a:off x="1016176" y="-11299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3895105" flipV="1">
            <a:off x="1508895" y="-11299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3895105" flipV="1">
            <a:off x="2001613" y="-112996"/>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3895105" flipV="1">
            <a:off x="2504623" y="-119952"/>
            <a:ext cx="1185261" cy="386910"/>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3895105" flipV="1">
            <a:off x="2976408" y="-133504"/>
            <a:ext cx="1185261" cy="38387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7699001" flipH="1" flipV="1">
            <a:off x="7912284" y="394801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7699001" flipH="1" flipV="1">
            <a:off x="7419621" y="394801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7699001" flipH="1" flipV="1">
            <a:off x="6939624" y="394801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7699001" flipH="1" flipV="1">
            <a:off x="6446905" y="394801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7699001" flipH="1" flipV="1">
            <a:off x="5954187" y="394801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7699001" flipH="1" flipV="1">
            <a:off x="5451579" y="3940851"/>
            <a:ext cx="1159769" cy="376016"/>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7699001" flipH="1" flipV="1">
            <a:off x="4979392" y="3927502"/>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7699001" flipH="1" flipV="1">
            <a:off x="7902883" y="313811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7699001" flipH="1" flipV="1">
            <a:off x="7410219" y="313811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7699001" flipH="1" flipV="1">
            <a:off x="6930222" y="313811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7699001" flipH="1" flipV="1">
            <a:off x="6437504" y="313811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7699001" flipH="1" flipV="1">
            <a:off x="5944786" y="313811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7699001" flipH="1" flipV="1">
            <a:off x="5442177" y="3130951"/>
            <a:ext cx="1159769" cy="376016"/>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7699001" flipH="1" flipV="1">
            <a:off x="4969990" y="3117602"/>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7699001" flipH="1" flipV="1">
            <a:off x="7912024" y="232875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7699001" flipH="1" flipV="1">
            <a:off x="7419361" y="232875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7699001" flipH="1" flipV="1">
            <a:off x="6939364" y="232875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7699001" flipH="1" flipV="1">
            <a:off x="6446645" y="232875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7699001" flipH="1" flipV="1">
            <a:off x="5953927" y="232875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7699001" flipH="1" flipV="1">
            <a:off x="5451319" y="2321591"/>
            <a:ext cx="1159769" cy="376016"/>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7699001" flipH="1" flipV="1">
            <a:off x="4979132" y="2308242"/>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7699001" flipH="1" flipV="1">
            <a:off x="7902623" y="151885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7699001" flipH="1" flipV="1">
            <a:off x="7409957" y="151885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7699001" flipH="1" flipV="1">
            <a:off x="6929962" y="151885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7699001" flipH="1" flipV="1">
            <a:off x="6437244" y="151885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7699001" flipH="1" flipV="1">
            <a:off x="5944526" y="151885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7699001" flipH="1" flipV="1">
            <a:off x="5441917" y="1511691"/>
            <a:ext cx="1159769" cy="376016"/>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7699001" flipH="1" flipV="1">
            <a:off x="4969730" y="1498341"/>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7699001" flipH="1" flipV="1">
            <a:off x="7899889" y="709489"/>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7699001" flipH="1" flipV="1">
            <a:off x="7407226" y="709489"/>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7699001" flipH="1" flipV="1">
            <a:off x="6927228" y="709489"/>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7699001" flipH="1" flipV="1">
            <a:off x="6434510" y="709489"/>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7699001" flipH="1" flipV="1">
            <a:off x="5941790" y="709489"/>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7699001" flipH="1" flipV="1">
            <a:off x="5439184" y="702330"/>
            <a:ext cx="1159769" cy="376016"/>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7699001" flipH="1" flipV="1">
            <a:off x="4966997" y="688981"/>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7699001" flipH="1" flipV="1">
            <a:off x="7890488" y="-100412"/>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7699001" flipH="1" flipV="1">
            <a:off x="7397824" y="-100412"/>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7699001" flipH="1" flipV="1">
            <a:off x="6917827" y="-100412"/>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7699001" flipH="1" flipV="1">
            <a:off x="6425109" y="-100412"/>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7699001" flipH="1" flipV="1">
            <a:off x="5932391" y="-100412"/>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7699001" flipH="1" flipV="1">
            <a:off x="5429782" y="-107571"/>
            <a:ext cx="1159769" cy="376016"/>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7699001" flipH="1" flipV="1">
            <a:off x="4957595" y="-120920"/>
            <a:ext cx="1159769" cy="373069"/>
          </a:xfrm>
          <a:prstGeom prst="parallelogram">
            <a:avLst>
              <a:gd name="adj" fmla="val 88032"/>
            </a:avLst>
          </a:prstGeom>
          <a:gradFill flip="none" rotWithShape="1">
            <a:gsLst>
              <a:gs pos="26000">
                <a:srgbClr val="00B050">
                  <a:lumMod val="30000"/>
                </a:srgbClr>
              </a:gs>
              <a:gs pos="32000">
                <a:schemeClr val="tx1">
                  <a:alpha val="32000"/>
                </a:schemeClr>
              </a:gs>
              <a:gs pos="7000">
                <a:srgbClr val="99FF33"/>
              </a:gs>
              <a:gs pos="39000">
                <a:schemeClr val="tx1">
                  <a:alpha val="30000"/>
                </a:schemeClr>
              </a:gs>
            </a:gsLst>
            <a:path path="circle">
              <a:fillToRect l="50000" t="50000" r="50000" b="50000"/>
            </a:path>
            <a:tileRect/>
          </a:gradFill>
          <a:ln w="19050">
            <a:solidFill>
              <a:schemeClr val="tx1"/>
            </a:solidFill>
            <a:prstDash val="sysDot"/>
          </a:ln>
          <a:effectLst>
            <a:reflection blurRad="6350" stA="50000" endA="300" endPos="55000" dir="5400000" sy="-100000" algn="bl" rotWithShape="0"/>
          </a:effectLst>
          <a:scene3d>
            <a:camera prst="obliqueBottomLeft"/>
            <a:lightRig rig="flat"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pic>
        <p:nvPicPr>
          <p:cNvPr id="89" name="88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180528" y="-1244674"/>
            <a:ext cx="9324528" cy="6930330"/>
          </a:xfrm>
          <a:prstGeom prst="rect">
            <a:avLst/>
          </a:prstGeom>
          <a:noFill/>
          <a:ln>
            <a:noFill/>
          </a:ln>
        </p:spPr>
      </p:pic>
    </p:spTree>
    <p:extLst>
      <p:ext uri="{BB962C8B-B14F-4D97-AF65-F5344CB8AC3E}">
        <p14:creationId xmlns:p14="http://schemas.microsoft.com/office/powerpoint/2010/main" val="11201743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0" fill="hold"/>
                                        <p:tgtEl>
                                          <p:spTgt spid="37"/>
                                        </p:tgtEl>
                                        <p:attrNameLst>
                                          <p:attrName>ppt_x</p:attrName>
                                        </p:attrNameLst>
                                      </p:cBhvr>
                                      <p:tavLst>
                                        <p:tav tm="0">
                                          <p:val>
                                            <p:strVal val="0-#ppt_w/2"/>
                                          </p:val>
                                        </p:tav>
                                        <p:tav tm="100000">
                                          <p:val>
                                            <p:strVal val="#ppt_x"/>
                                          </p:val>
                                        </p:tav>
                                      </p:tavLst>
                                    </p:anim>
                                    <p:anim calcmode="lin" valueType="num">
                                      <p:cBhvr additive="base">
                                        <p:cTn id="8" dur="5000" fill="hold"/>
                                        <p:tgtEl>
                                          <p:spTgt spid="37"/>
                                        </p:tgtEl>
                                        <p:attrNameLst>
                                          <p:attrName>ppt_y</p:attrName>
                                        </p:attrNameLst>
                                      </p:cBhvr>
                                      <p:tavLst>
                                        <p:tav tm="0">
                                          <p:val>
                                            <p:strVal val="#ppt_y"/>
                                          </p:val>
                                        </p:tav>
                                        <p:tav tm="100000">
                                          <p:val>
                                            <p:strVal val="#ppt_y"/>
                                          </p:val>
                                        </p:tav>
                                      </p:tavLst>
                                    </p:anim>
                                  </p:childTnLst>
                                </p:cTn>
                              </p:par>
                              <p:par>
                                <p:cTn id="9" presetID="2" presetClass="exit" presetSubtype="2" fill="hold" grpId="1" nodeType="withEffect">
                                  <p:stCondLst>
                                    <p:cond delay="0"/>
                                  </p:stCondLst>
                                  <p:childTnLst>
                                    <p:anim calcmode="lin" valueType="num">
                                      <p:cBhvr additive="base">
                                        <p:cTn id="10" dur="5000"/>
                                        <p:tgtEl>
                                          <p:spTgt spid="37"/>
                                        </p:tgtEl>
                                        <p:attrNameLst>
                                          <p:attrName>ppt_x</p:attrName>
                                        </p:attrNameLst>
                                      </p:cBhvr>
                                      <p:tavLst>
                                        <p:tav tm="0">
                                          <p:val>
                                            <p:strVal val="ppt_x"/>
                                          </p:val>
                                        </p:tav>
                                        <p:tav tm="100000">
                                          <p:val>
                                            <p:strVal val="1+ppt_w/2"/>
                                          </p:val>
                                        </p:tav>
                                      </p:tavLst>
                                    </p:anim>
                                    <p:anim calcmode="lin" valueType="num">
                                      <p:cBhvr additive="base">
                                        <p:cTn id="11" dur="5000"/>
                                        <p:tgtEl>
                                          <p:spTgt spid="37"/>
                                        </p:tgtEl>
                                        <p:attrNameLst>
                                          <p:attrName>ppt_y</p:attrName>
                                        </p:attrNameLst>
                                      </p:cBhvr>
                                      <p:tavLst>
                                        <p:tav tm="0">
                                          <p:val>
                                            <p:strVal val="ppt_y"/>
                                          </p:val>
                                        </p:tav>
                                        <p:tav tm="100000">
                                          <p:val>
                                            <p:strVal val="ppt_y"/>
                                          </p:val>
                                        </p:tav>
                                      </p:tavLst>
                                    </p:anim>
                                    <p:set>
                                      <p:cBhvr>
                                        <p:cTn id="12" dur="1" fill="hold">
                                          <p:stCondLst>
                                            <p:cond delay="4999"/>
                                          </p:stCondLst>
                                        </p:cTn>
                                        <p:tgtEl>
                                          <p:spTgt spid="37"/>
                                        </p:tgtEl>
                                        <p:attrNameLst>
                                          <p:attrName>style.visibility</p:attrName>
                                        </p:attrNameLst>
                                      </p:cBhvr>
                                      <p:to>
                                        <p:strVal val="hidden"/>
                                      </p:to>
                                    </p:set>
                                  </p:childTnLst>
                                </p:cTn>
                              </p:par>
                              <p:par>
                                <p:cTn id="13" presetID="3" presetClass="exit" presetSubtype="5" fill="hold" grpId="2" nodeType="withEffect">
                                  <p:stCondLst>
                                    <p:cond delay="0"/>
                                  </p:stCondLst>
                                  <p:childTnLst>
                                    <p:animEffect transition="out" filter="blinds(vertical)">
                                      <p:cBhvr>
                                        <p:cTn id="14" dur="5000"/>
                                        <p:tgtEl>
                                          <p:spTgt spid="37"/>
                                        </p:tgtEl>
                                      </p:cBhvr>
                                    </p:animEffect>
                                    <p:set>
                                      <p:cBhvr>
                                        <p:cTn id="15" dur="1" fill="hold">
                                          <p:stCondLst>
                                            <p:cond delay="4999"/>
                                          </p:stCondLst>
                                        </p:cTn>
                                        <p:tgtEl>
                                          <p:spTgt spid="37"/>
                                        </p:tgtEl>
                                        <p:attrNameLst>
                                          <p:attrName>style.visibility</p:attrName>
                                        </p:attrNameLst>
                                      </p:cBhvr>
                                      <p:to>
                                        <p:strVal val="hidden"/>
                                      </p:to>
                                    </p:set>
                                  </p:childTnLst>
                                </p:cTn>
                              </p:par>
                              <p:par>
                                <p:cTn id="16" presetID="2" presetClass="entr" presetSubtype="8" fill="hold" grpId="0" nodeType="withEffect">
                                  <p:stCondLst>
                                    <p:cond delay="0"/>
                                  </p:stCondLst>
                                  <p:childTnLst>
                                    <p:set>
                                      <p:cBhvr>
                                        <p:cTn id="17" dur="1" fill="hold">
                                          <p:stCondLst>
                                            <p:cond delay="0"/>
                                          </p:stCondLst>
                                        </p:cTn>
                                        <p:tgtEl>
                                          <p:spTgt spid="38"/>
                                        </p:tgtEl>
                                        <p:attrNameLst>
                                          <p:attrName>style.visibility</p:attrName>
                                        </p:attrNameLst>
                                      </p:cBhvr>
                                      <p:to>
                                        <p:strVal val="visible"/>
                                      </p:to>
                                    </p:set>
                                    <p:anim calcmode="lin" valueType="num">
                                      <p:cBhvr additive="base">
                                        <p:cTn id="18" dur="5000" fill="hold"/>
                                        <p:tgtEl>
                                          <p:spTgt spid="38"/>
                                        </p:tgtEl>
                                        <p:attrNameLst>
                                          <p:attrName>ppt_x</p:attrName>
                                        </p:attrNameLst>
                                      </p:cBhvr>
                                      <p:tavLst>
                                        <p:tav tm="0">
                                          <p:val>
                                            <p:strVal val="0-#ppt_w/2"/>
                                          </p:val>
                                        </p:tav>
                                        <p:tav tm="100000">
                                          <p:val>
                                            <p:strVal val="#ppt_x"/>
                                          </p:val>
                                        </p:tav>
                                      </p:tavLst>
                                    </p:anim>
                                    <p:anim calcmode="lin" valueType="num">
                                      <p:cBhvr additive="base">
                                        <p:cTn id="19" dur="5000" fill="hold"/>
                                        <p:tgtEl>
                                          <p:spTgt spid="38"/>
                                        </p:tgtEl>
                                        <p:attrNameLst>
                                          <p:attrName>ppt_y</p:attrName>
                                        </p:attrNameLst>
                                      </p:cBhvr>
                                      <p:tavLst>
                                        <p:tav tm="0">
                                          <p:val>
                                            <p:strVal val="#ppt_y"/>
                                          </p:val>
                                        </p:tav>
                                        <p:tav tm="100000">
                                          <p:val>
                                            <p:strVal val="#ppt_y"/>
                                          </p:val>
                                        </p:tav>
                                      </p:tavLst>
                                    </p:anim>
                                  </p:childTnLst>
                                </p:cTn>
                              </p:par>
                              <p:par>
                                <p:cTn id="20" presetID="2" presetClass="exit" presetSubtype="2" fill="hold" grpId="1" nodeType="withEffect">
                                  <p:stCondLst>
                                    <p:cond delay="0"/>
                                  </p:stCondLst>
                                  <p:childTnLst>
                                    <p:anim calcmode="lin" valueType="num">
                                      <p:cBhvr additive="base">
                                        <p:cTn id="21" dur="5000"/>
                                        <p:tgtEl>
                                          <p:spTgt spid="38"/>
                                        </p:tgtEl>
                                        <p:attrNameLst>
                                          <p:attrName>ppt_x</p:attrName>
                                        </p:attrNameLst>
                                      </p:cBhvr>
                                      <p:tavLst>
                                        <p:tav tm="0">
                                          <p:val>
                                            <p:strVal val="ppt_x"/>
                                          </p:val>
                                        </p:tav>
                                        <p:tav tm="100000">
                                          <p:val>
                                            <p:strVal val="1+ppt_w/2"/>
                                          </p:val>
                                        </p:tav>
                                      </p:tavLst>
                                    </p:anim>
                                    <p:anim calcmode="lin" valueType="num">
                                      <p:cBhvr additive="base">
                                        <p:cTn id="22" dur="5000"/>
                                        <p:tgtEl>
                                          <p:spTgt spid="38"/>
                                        </p:tgtEl>
                                        <p:attrNameLst>
                                          <p:attrName>ppt_y</p:attrName>
                                        </p:attrNameLst>
                                      </p:cBhvr>
                                      <p:tavLst>
                                        <p:tav tm="0">
                                          <p:val>
                                            <p:strVal val="ppt_y"/>
                                          </p:val>
                                        </p:tav>
                                        <p:tav tm="100000">
                                          <p:val>
                                            <p:strVal val="ppt_y"/>
                                          </p:val>
                                        </p:tav>
                                      </p:tavLst>
                                    </p:anim>
                                    <p:set>
                                      <p:cBhvr>
                                        <p:cTn id="23" dur="1" fill="hold">
                                          <p:stCondLst>
                                            <p:cond delay="4999"/>
                                          </p:stCondLst>
                                        </p:cTn>
                                        <p:tgtEl>
                                          <p:spTgt spid="38"/>
                                        </p:tgtEl>
                                        <p:attrNameLst>
                                          <p:attrName>style.visibility</p:attrName>
                                        </p:attrNameLst>
                                      </p:cBhvr>
                                      <p:to>
                                        <p:strVal val="hidden"/>
                                      </p:to>
                                    </p:set>
                                  </p:childTnLst>
                                </p:cTn>
                              </p:par>
                              <p:par>
                                <p:cTn id="24" presetID="3" presetClass="exit" presetSubtype="5" fill="hold" grpId="2" nodeType="withEffect">
                                  <p:stCondLst>
                                    <p:cond delay="0"/>
                                  </p:stCondLst>
                                  <p:childTnLst>
                                    <p:animEffect transition="out" filter="blinds(vertical)">
                                      <p:cBhvr>
                                        <p:cTn id="25" dur="5000"/>
                                        <p:tgtEl>
                                          <p:spTgt spid="38"/>
                                        </p:tgtEl>
                                      </p:cBhvr>
                                    </p:animEffect>
                                    <p:set>
                                      <p:cBhvr>
                                        <p:cTn id="26" dur="1" fill="hold">
                                          <p:stCondLst>
                                            <p:cond delay="4999"/>
                                          </p:stCondLst>
                                        </p:cTn>
                                        <p:tgtEl>
                                          <p:spTgt spid="38"/>
                                        </p:tgtEl>
                                        <p:attrNameLst>
                                          <p:attrName>style.visibility</p:attrName>
                                        </p:attrNameLst>
                                      </p:cBhvr>
                                      <p:to>
                                        <p:strVal val="hidden"/>
                                      </p:to>
                                    </p:set>
                                  </p:childTnLst>
                                </p:cTn>
                              </p:par>
                              <p:par>
                                <p:cTn id="27" presetID="2" presetClass="entr" presetSubtype="8" fill="hold" grpId="0" nodeType="with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additive="base">
                                        <p:cTn id="29" dur="5000" fill="hold"/>
                                        <p:tgtEl>
                                          <p:spTgt spid="39"/>
                                        </p:tgtEl>
                                        <p:attrNameLst>
                                          <p:attrName>ppt_x</p:attrName>
                                        </p:attrNameLst>
                                      </p:cBhvr>
                                      <p:tavLst>
                                        <p:tav tm="0">
                                          <p:val>
                                            <p:strVal val="0-#ppt_w/2"/>
                                          </p:val>
                                        </p:tav>
                                        <p:tav tm="100000">
                                          <p:val>
                                            <p:strVal val="#ppt_x"/>
                                          </p:val>
                                        </p:tav>
                                      </p:tavLst>
                                    </p:anim>
                                    <p:anim calcmode="lin" valueType="num">
                                      <p:cBhvr additive="base">
                                        <p:cTn id="30" dur="5000" fill="hold"/>
                                        <p:tgtEl>
                                          <p:spTgt spid="39"/>
                                        </p:tgtEl>
                                        <p:attrNameLst>
                                          <p:attrName>ppt_y</p:attrName>
                                        </p:attrNameLst>
                                      </p:cBhvr>
                                      <p:tavLst>
                                        <p:tav tm="0">
                                          <p:val>
                                            <p:strVal val="#ppt_y"/>
                                          </p:val>
                                        </p:tav>
                                        <p:tav tm="100000">
                                          <p:val>
                                            <p:strVal val="#ppt_y"/>
                                          </p:val>
                                        </p:tav>
                                      </p:tavLst>
                                    </p:anim>
                                  </p:childTnLst>
                                </p:cTn>
                              </p:par>
                              <p:par>
                                <p:cTn id="31" presetID="2" presetClass="exit" presetSubtype="2" fill="hold" grpId="1" nodeType="withEffect">
                                  <p:stCondLst>
                                    <p:cond delay="0"/>
                                  </p:stCondLst>
                                  <p:childTnLst>
                                    <p:anim calcmode="lin" valueType="num">
                                      <p:cBhvr additive="base">
                                        <p:cTn id="32" dur="5000"/>
                                        <p:tgtEl>
                                          <p:spTgt spid="39"/>
                                        </p:tgtEl>
                                        <p:attrNameLst>
                                          <p:attrName>ppt_x</p:attrName>
                                        </p:attrNameLst>
                                      </p:cBhvr>
                                      <p:tavLst>
                                        <p:tav tm="0">
                                          <p:val>
                                            <p:strVal val="ppt_x"/>
                                          </p:val>
                                        </p:tav>
                                        <p:tav tm="100000">
                                          <p:val>
                                            <p:strVal val="1+ppt_w/2"/>
                                          </p:val>
                                        </p:tav>
                                      </p:tavLst>
                                    </p:anim>
                                    <p:anim calcmode="lin" valueType="num">
                                      <p:cBhvr additive="base">
                                        <p:cTn id="33" dur="5000"/>
                                        <p:tgtEl>
                                          <p:spTgt spid="39"/>
                                        </p:tgtEl>
                                        <p:attrNameLst>
                                          <p:attrName>ppt_y</p:attrName>
                                        </p:attrNameLst>
                                      </p:cBhvr>
                                      <p:tavLst>
                                        <p:tav tm="0">
                                          <p:val>
                                            <p:strVal val="ppt_y"/>
                                          </p:val>
                                        </p:tav>
                                        <p:tav tm="100000">
                                          <p:val>
                                            <p:strVal val="ppt_y"/>
                                          </p:val>
                                        </p:tav>
                                      </p:tavLst>
                                    </p:anim>
                                    <p:set>
                                      <p:cBhvr>
                                        <p:cTn id="34" dur="1" fill="hold">
                                          <p:stCondLst>
                                            <p:cond delay="4999"/>
                                          </p:stCondLst>
                                        </p:cTn>
                                        <p:tgtEl>
                                          <p:spTgt spid="39"/>
                                        </p:tgtEl>
                                        <p:attrNameLst>
                                          <p:attrName>style.visibility</p:attrName>
                                        </p:attrNameLst>
                                      </p:cBhvr>
                                      <p:to>
                                        <p:strVal val="hidden"/>
                                      </p:to>
                                    </p:set>
                                  </p:childTnLst>
                                </p:cTn>
                              </p:par>
                              <p:par>
                                <p:cTn id="35" presetID="3" presetClass="exit" presetSubtype="5" fill="hold" grpId="2" nodeType="withEffect">
                                  <p:stCondLst>
                                    <p:cond delay="0"/>
                                  </p:stCondLst>
                                  <p:childTnLst>
                                    <p:animEffect transition="out" filter="blinds(vertical)">
                                      <p:cBhvr>
                                        <p:cTn id="36" dur="5000"/>
                                        <p:tgtEl>
                                          <p:spTgt spid="39"/>
                                        </p:tgtEl>
                                      </p:cBhvr>
                                    </p:animEffect>
                                    <p:set>
                                      <p:cBhvr>
                                        <p:cTn id="37" dur="1" fill="hold">
                                          <p:stCondLst>
                                            <p:cond delay="4999"/>
                                          </p:stCondLst>
                                        </p:cTn>
                                        <p:tgtEl>
                                          <p:spTgt spid="39"/>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42"/>
                                        </p:tgtEl>
                                        <p:attrNameLst>
                                          <p:attrName>style.visibility</p:attrName>
                                        </p:attrNameLst>
                                      </p:cBhvr>
                                      <p:to>
                                        <p:strVal val="visible"/>
                                      </p:to>
                                    </p:set>
                                    <p:anim calcmode="lin" valueType="num">
                                      <p:cBhvr additive="base">
                                        <p:cTn id="40" dur="5000" fill="hold"/>
                                        <p:tgtEl>
                                          <p:spTgt spid="42"/>
                                        </p:tgtEl>
                                        <p:attrNameLst>
                                          <p:attrName>ppt_x</p:attrName>
                                        </p:attrNameLst>
                                      </p:cBhvr>
                                      <p:tavLst>
                                        <p:tav tm="0">
                                          <p:val>
                                            <p:strVal val="0-#ppt_w/2"/>
                                          </p:val>
                                        </p:tav>
                                        <p:tav tm="100000">
                                          <p:val>
                                            <p:strVal val="#ppt_x"/>
                                          </p:val>
                                        </p:tav>
                                      </p:tavLst>
                                    </p:anim>
                                    <p:anim calcmode="lin" valueType="num">
                                      <p:cBhvr additive="base">
                                        <p:cTn id="41" dur="5000" fill="hold"/>
                                        <p:tgtEl>
                                          <p:spTgt spid="42"/>
                                        </p:tgtEl>
                                        <p:attrNameLst>
                                          <p:attrName>ppt_y</p:attrName>
                                        </p:attrNameLst>
                                      </p:cBhvr>
                                      <p:tavLst>
                                        <p:tav tm="0">
                                          <p:val>
                                            <p:strVal val="#ppt_y"/>
                                          </p:val>
                                        </p:tav>
                                        <p:tav tm="100000">
                                          <p:val>
                                            <p:strVal val="#ppt_y"/>
                                          </p:val>
                                        </p:tav>
                                      </p:tavLst>
                                    </p:anim>
                                  </p:childTnLst>
                                </p:cTn>
                              </p:par>
                              <p:par>
                                <p:cTn id="42" presetID="2" presetClass="exit" presetSubtype="2" fill="hold" grpId="1" nodeType="withEffect">
                                  <p:stCondLst>
                                    <p:cond delay="0"/>
                                  </p:stCondLst>
                                  <p:childTnLst>
                                    <p:anim calcmode="lin" valueType="num">
                                      <p:cBhvr additive="base">
                                        <p:cTn id="43" dur="5000"/>
                                        <p:tgtEl>
                                          <p:spTgt spid="42"/>
                                        </p:tgtEl>
                                        <p:attrNameLst>
                                          <p:attrName>ppt_x</p:attrName>
                                        </p:attrNameLst>
                                      </p:cBhvr>
                                      <p:tavLst>
                                        <p:tav tm="0">
                                          <p:val>
                                            <p:strVal val="ppt_x"/>
                                          </p:val>
                                        </p:tav>
                                        <p:tav tm="100000">
                                          <p:val>
                                            <p:strVal val="1+ppt_w/2"/>
                                          </p:val>
                                        </p:tav>
                                      </p:tavLst>
                                    </p:anim>
                                    <p:anim calcmode="lin" valueType="num">
                                      <p:cBhvr additive="base">
                                        <p:cTn id="44" dur="5000"/>
                                        <p:tgtEl>
                                          <p:spTgt spid="42"/>
                                        </p:tgtEl>
                                        <p:attrNameLst>
                                          <p:attrName>ppt_y</p:attrName>
                                        </p:attrNameLst>
                                      </p:cBhvr>
                                      <p:tavLst>
                                        <p:tav tm="0">
                                          <p:val>
                                            <p:strVal val="ppt_y"/>
                                          </p:val>
                                        </p:tav>
                                        <p:tav tm="100000">
                                          <p:val>
                                            <p:strVal val="ppt_y"/>
                                          </p:val>
                                        </p:tav>
                                      </p:tavLst>
                                    </p:anim>
                                    <p:set>
                                      <p:cBhvr>
                                        <p:cTn id="45" dur="1" fill="hold">
                                          <p:stCondLst>
                                            <p:cond delay="4999"/>
                                          </p:stCondLst>
                                        </p:cTn>
                                        <p:tgtEl>
                                          <p:spTgt spid="42"/>
                                        </p:tgtEl>
                                        <p:attrNameLst>
                                          <p:attrName>style.visibility</p:attrName>
                                        </p:attrNameLst>
                                      </p:cBhvr>
                                      <p:to>
                                        <p:strVal val="hidden"/>
                                      </p:to>
                                    </p:set>
                                  </p:childTnLst>
                                </p:cTn>
                              </p:par>
                              <p:par>
                                <p:cTn id="46" presetID="3" presetClass="exit" presetSubtype="5" fill="hold" grpId="2" nodeType="withEffect">
                                  <p:stCondLst>
                                    <p:cond delay="0"/>
                                  </p:stCondLst>
                                  <p:childTnLst>
                                    <p:animEffect transition="out" filter="blinds(vertical)">
                                      <p:cBhvr>
                                        <p:cTn id="47" dur="5000"/>
                                        <p:tgtEl>
                                          <p:spTgt spid="42"/>
                                        </p:tgtEl>
                                      </p:cBhvr>
                                    </p:animEffect>
                                    <p:set>
                                      <p:cBhvr>
                                        <p:cTn id="48" dur="1" fill="hold">
                                          <p:stCondLst>
                                            <p:cond delay="4999"/>
                                          </p:stCondLst>
                                        </p:cTn>
                                        <p:tgtEl>
                                          <p:spTgt spid="42"/>
                                        </p:tgtEl>
                                        <p:attrNameLst>
                                          <p:attrName>style.visibility</p:attrName>
                                        </p:attrNameLst>
                                      </p:cBhvr>
                                      <p:to>
                                        <p:strVal val="hidden"/>
                                      </p:to>
                                    </p:set>
                                  </p:childTnLst>
                                </p:cTn>
                              </p:par>
                              <p:par>
                                <p:cTn id="49" presetID="2" presetClass="entr" presetSubtype="8" fill="hold" grpId="0" nodeType="withEffect">
                                  <p:stCondLst>
                                    <p:cond delay="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5000" fill="hold"/>
                                        <p:tgtEl>
                                          <p:spTgt spid="40"/>
                                        </p:tgtEl>
                                        <p:attrNameLst>
                                          <p:attrName>ppt_x</p:attrName>
                                        </p:attrNameLst>
                                      </p:cBhvr>
                                      <p:tavLst>
                                        <p:tav tm="0">
                                          <p:val>
                                            <p:strVal val="0-#ppt_w/2"/>
                                          </p:val>
                                        </p:tav>
                                        <p:tav tm="100000">
                                          <p:val>
                                            <p:strVal val="#ppt_x"/>
                                          </p:val>
                                        </p:tav>
                                      </p:tavLst>
                                    </p:anim>
                                    <p:anim calcmode="lin" valueType="num">
                                      <p:cBhvr additive="base">
                                        <p:cTn id="52" dur="5000" fill="hold"/>
                                        <p:tgtEl>
                                          <p:spTgt spid="40"/>
                                        </p:tgtEl>
                                        <p:attrNameLst>
                                          <p:attrName>ppt_y</p:attrName>
                                        </p:attrNameLst>
                                      </p:cBhvr>
                                      <p:tavLst>
                                        <p:tav tm="0">
                                          <p:val>
                                            <p:strVal val="#ppt_y"/>
                                          </p:val>
                                        </p:tav>
                                        <p:tav tm="100000">
                                          <p:val>
                                            <p:strVal val="#ppt_y"/>
                                          </p:val>
                                        </p:tav>
                                      </p:tavLst>
                                    </p:anim>
                                  </p:childTnLst>
                                </p:cTn>
                              </p:par>
                              <p:par>
                                <p:cTn id="53" presetID="2" presetClass="exit" presetSubtype="2" fill="hold" grpId="1" nodeType="withEffect">
                                  <p:stCondLst>
                                    <p:cond delay="0"/>
                                  </p:stCondLst>
                                  <p:childTnLst>
                                    <p:anim calcmode="lin" valueType="num">
                                      <p:cBhvr additive="base">
                                        <p:cTn id="54" dur="5000"/>
                                        <p:tgtEl>
                                          <p:spTgt spid="40"/>
                                        </p:tgtEl>
                                        <p:attrNameLst>
                                          <p:attrName>ppt_x</p:attrName>
                                        </p:attrNameLst>
                                      </p:cBhvr>
                                      <p:tavLst>
                                        <p:tav tm="0">
                                          <p:val>
                                            <p:strVal val="ppt_x"/>
                                          </p:val>
                                        </p:tav>
                                        <p:tav tm="100000">
                                          <p:val>
                                            <p:strVal val="1+ppt_w/2"/>
                                          </p:val>
                                        </p:tav>
                                      </p:tavLst>
                                    </p:anim>
                                    <p:anim calcmode="lin" valueType="num">
                                      <p:cBhvr additive="base">
                                        <p:cTn id="55" dur="5000"/>
                                        <p:tgtEl>
                                          <p:spTgt spid="40"/>
                                        </p:tgtEl>
                                        <p:attrNameLst>
                                          <p:attrName>ppt_y</p:attrName>
                                        </p:attrNameLst>
                                      </p:cBhvr>
                                      <p:tavLst>
                                        <p:tav tm="0">
                                          <p:val>
                                            <p:strVal val="ppt_y"/>
                                          </p:val>
                                        </p:tav>
                                        <p:tav tm="100000">
                                          <p:val>
                                            <p:strVal val="ppt_y"/>
                                          </p:val>
                                        </p:tav>
                                      </p:tavLst>
                                    </p:anim>
                                    <p:set>
                                      <p:cBhvr>
                                        <p:cTn id="56" dur="1" fill="hold">
                                          <p:stCondLst>
                                            <p:cond delay="4999"/>
                                          </p:stCondLst>
                                        </p:cTn>
                                        <p:tgtEl>
                                          <p:spTgt spid="40"/>
                                        </p:tgtEl>
                                        <p:attrNameLst>
                                          <p:attrName>style.visibility</p:attrName>
                                        </p:attrNameLst>
                                      </p:cBhvr>
                                      <p:to>
                                        <p:strVal val="hidden"/>
                                      </p:to>
                                    </p:set>
                                  </p:childTnLst>
                                </p:cTn>
                              </p:par>
                              <p:par>
                                <p:cTn id="57" presetID="3" presetClass="exit" presetSubtype="5" fill="hold" grpId="2" nodeType="withEffect">
                                  <p:stCondLst>
                                    <p:cond delay="0"/>
                                  </p:stCondLst>
                                  <p:childTnLst>
                                    <p:animEffect transition="out" filter="blinds(vertical)">
                                      <p:cBhvr>
                                        <p:cTn id="58" dur="5000"/>
                                        <p:tgtEl>
                                          <p:spTgt spid="40"/>
                                        </p:tgtEl>
                                      </p:cBhvr>
                                    </p:animEffect>
                                    <p:set>
                                      <p:cBhvr>
                                        <p:cTn id="59" dur="1" fill="hold">
                                          <p:stCondLst>
                                            <p:cond delay="4999"/>
                                          </p:stCondLst>
                                        </p:cTn>
                                        <p:tgtEl>
                                          <p:spTgt spid="40"/>
                                        </p:tgtEl>
                                        <p:attrNameLst>
                                          <p:attrName>style.visibility</p:attrName>
                                        </p:attrNameLst>
                                      </p:cBhvr>
                                      <p:to>
                                        <p:strVal val="hidden"/>
                                      </p:to>
                                    </p:set>
                                  </p:childTnLst>
                                </p:cTn>
                              </p:par>
                              <p:par>
                                <p:cTn id="60" presetID="2" presetClass="entr" presetSubtype="8" fill="hold" grpId="0" nodeType="withEffect">
                                  <p:stCondLst>
                                    <p:cond delay="0"/>
                                  </p:stCondLst>
                                  <p:childTnLst>
                                    <p:set>
                                      <p:cBhvr>
                                        <p:cTn id="61" dur="1" fill="hold">
                                          <p:stCondLst>
                                            <p:cond delay="0"/>
                                          </p:stCondLst>
                                        </p:cTn>
                                        <p:tgtEl>
                                          <p:spTgt spid="43"/>
                                        </p:tgtEl>
                                        <p:attrNameLst>
                                          <p:attrName>style.visibility</p:attrName>
                                        </p:attrNameLst>
                                      </p:cBhvr>
                                      <p:to>
                                        <p:strVal val="visible"/>
                                      </p:to>
                                    </p:set>
                                    <p:anim calcmode="lin" valueType="num">
                                      <p:cBhvr additive="base">
                                        <p:cTn id="62" dur="5000" fill="hold"/>
                                        <p:tgtEl>
                                          <p:spTgt spid="43"/>
                                        </p:tgtEl>
                                        <p:attrNameLst>
                                          <p:attrName>ppt_x</p:attrName>
                                        </p:attrNameLst>
                                      </p:cBhvr>
                                      <p:tavLst>
                                        <p:tav tm="0">
                                          <p:val>
                                            <p:strVal val="0-#ppt_w/2"/>
                                          </p:val>
                                        </p:tav>
                                        <p:tav tm="100000">
                                          <p:val>
                                            <p:strVal val="#ppt_x"/>
                                          </p:val>
                                        </p:tav>
                                      </p:tavLst>
                                    </p:anim>
                                    <p:anim calcmode="lin" valueType="num">
                                      <p:cBhvr additive="base">
                                        <p:cTn id="63" dur="5000" fill="hold"/>
                                        <p:tgtEl>
                                          <p:spTgt spid="43"/>
                                        </p:tgtEl>
                                        <p:attrNameLst>
                                          <p:attrName>ppt_y</p:attrName>
                                        </p:attrNameLst>
                                      </p:cBhvr>
                                      <p:tavLst>
                                        <p:tav tm="0">
                                          <p:val>
                                            <p:strVal val="#ppt_y"/>
                                          </p:val>
                                        </p:tav>
                                        <p:tav tm="100000">
                                          <p:val>
                                            <p:strVal val="#ppt_y"/>
                                          </p:val>
                                        </p:tav>
                                      </p:tavLst>
                                    </p:anim>
                                  </p:childTnLst>
                                </p:cTn>
                              </p:par>
                              <p:par>
                                <p:cTn id="64" presetID="2" presetClass="exit" presetSubtype="2" fill="hold" grpId="1" nodeType="withEffect">
                                  <p:stCondLst>
                                    <p:cond delay="0"/>
                                  </p:stCondLst>
                                  <p:childTnLst>
                                    <p:anim calcmode="lin" valueType="num">
                                      <p:cBhvr additive="base">
                                        <p:cTn id="65" dur="5000"/>
                                        <p:tgtEl>
                                          <p:spTgt spid="43"/>
                                        </p:tgtEl>
                                        <p:attrNameLst>
                                          <p:attrName>ppt_x</p:attrName>
                                        </p:attrNameLst>
                                      </p:cBhvr>
                                      <p:tavLst>
                                        <p:tav tm="0">
                                          <p:val>
                                            <p:strVal val="ppt_x"/>
                                          </p:val>
                                        </p:tav>
                                        <p:tav tm="100000">
                                          <p:val>
                                            <p:strVal val="1+ppt_w/2"/>
                                          </p:val>
                                        </p:tav>
                                      </p:tavLst>
                                    </p:anim>
                                    <p:anim calcmode="lin" valueType="num">
                                      <p:cBhvr additive="base">
                                        <p:cTn id="66" dur="5000"/>
                                        <p:tgtEl>
                                          <p:spTgt spid="43"/>
                                        </p:tgtEl>
                                        <p:attrNameLst>
                                          <p:attrName>ppt_y</p:attrName>
                                        </p:attrNameLst>
                                      </p:cBhvr>
                                      <p:tavLst>
                                        <p:tav tm="0">
                                          <p:val>
                                            <p:strVal val="ppt_y"/>
                                          </p:val>
                                        </p:tav>
                                        <p:tav tm="100000">
                                          <p:val>
                                            <p:strVal val="ppt_y"/>
                                          </p:val>
                                        </p:tav>
                                      </p:tavLst>
                                    </p:anim>
                                    <p:set>
                                      <p:cBhvr>
                                        <p:cTn id="67" dur="1" fill="hold">
                                          <p:stCondLst>
                                            <p:cond delay="4999"/>
                                          </p:stCondLst>
                                        </p:cTn>
                                        <p:tgtEl>
                                          <p:spTgt spid="43"/>
                                        </p:tgtEl>
                                        <p:attrNameLst>
                                          <p:attrName>style.visibility</p:attrName>
                                        </p:attrNameLst>
                                      </p:cBhvr>
                                      <p:to>
                                        <p:strVal val="hidden"/>
                                      </p:to>
                                    </p:set>
                                  </p:childTnLst>
                                </p:cTn>
                              </p:par>
                              <p:par>
                                <p:cTn id="68" presetID="3" presetClass="exit" presetSubtype="5" fill="hold" grpId="2" nodeType="withEffect">
                                  <p:stCondLst>
                                    <p:cond delay="0"/>
                                  </p:stCondLst>
                                  <p:childTnLst>
                                    <p:animEffect transition="out" filter="blinds(vertical)">
                                      <p:cBhvr>
                                        <p:cTn id="69" dur="5000"/>
                                        <p:tgtEl>
                                          <p:spTgt spid="43"/>
                                        </p:tgtEl>
                                      </p:cBhvr>
                                    </p:animEffect>
                                    <p:set>
                                      <p:cBhvr>
                                        <p:cTn id="70" dur="1" fill="hold">
                                          <p:stCondLst>
                                            <p:cond delay="4999"/>
                                          </p:stCondLst>
                                        </p:cTn>
                                        <p:tgtEl>
                                          <p:spTgt spid="43"/>
                                        </p:tgtEl>
                                        <p:attrNameLst>
                                          <p:attrName>style.visibility</p:attrName>
                                        </p:attrNameLst>
                                      </p:cBhvr>
                                      <p:to>
                                        <p:strVal val="hidden"/>
                                      </p:to>
                                    </p:set>
                                  </p:childTnLst>
                                </p:cTn>
                              </p:par>
                              <p:par>
                                <p:cTn id="71" presetID="2" presetClass="entr" presetSubtype="8" fill="hold" grpId="0" nodeType="withEffect">
                                  <p:stCondLst>
                                    <p:cond delay="0"/>
                                  </p:stCondLst>
                                  <p:childTnLst>
                                    <p:set>
                                      <p:cBhvr>
                                        <p:cTn id="72" dur="1" fill="hold">
                                          <p:stCondLst>
                                            <p:cond delay="0"/>
                                          </p:stCondLst>
                                        </p:cTn>
                                        <p:tgtEl>
                                          <p:spTgt spid="41"/>
                                        </p:tgtEl>
                                        <p:attrNameLst>
                                          <p:attrName>style.visibility</p:attrName>
                                        </p:attrNameLst>
                                      </p:cBhvr>
                                      <p:to>
                                        <p:strVal val="visible"/>
                                      </p:to>
                                    </p:set>
                                    <p:anim calcmode="lin" valueType="num">
                                      <p:cBhvr additive="base">
                                        <p:cTn id="73" dur="5000" fill="hold"/>
                                        <p:tgtEl>
                                          <p:spTgt spid="41"/>
                                        </p:tgtEl>
                                        <p:attrNameLst>
                                          <p:attrName>ppt_x</p:attrName>
                                        </p:attrNameLst>
                                      </p:cBhvr>
                                      <p:tavLst>
                                        <p:tav tm="0">
                                          <p:val>
                                            <p:strVal val="0-#ppt_w/2"/>
                                          </p:val>
                                        </p:tav>
                                        <p:tav tm="100000">
                                          <p:val>
                                            <p:strVal val="#ppt_x"/>
                                          </p:val>
                                        </p:tav>
                                      </p:tavLst>
                                    </p:anim>
                                    <p:anim calcmode="lin" valueType="num">
                                      <p:cBhvr additive="base">
                                        <p:cTn id="74" dur="5000" fill="hold"/>
                                        <p:tgtEl>
                                          <p:spTgt spid="41"/>
                                        </p:tgtEl>
                                        <p:attrNameLst>
                                          <p:attrName>ppt_y</p:attrName>
                                        </p:attrNameLst>
                                      </p:cBhvr>
                                      <p:tavLst>
                                        <p:tav tm="0">
                                          <p:val>
                                            <p:strVal val="#ppt_y"/>
                                          </p:val>
                                        </p:tav>
                                        <p:tav tm="100000">
                                          <p:val>
                                            <p:strVal val="#ppt_y"/>
                                          </p:val>
                                        </p:tav>
                                      </p:tavLst>
                                    </p:anim>
                                  </p:childTnLst>
                                </p:cTn>
                              </p:par>
                              <p:par>
                                <p:cTn id="75" presetID="2" presetClass="exit" presetSubtype="2" fill="hold" grpId="1" nodeType="withEffect">
                                  <p:stCondLst>
                                    <p:cond delay="0"/>
                                  </p:stCondLst>
                                  <p:childTnLst>
                                    <p:anim calcmode="lin" valueType="num">
                                      <p:cBhvr additive="base">
                                        <p:cTn id="76" dur="5000"/>
                                        <p:tgtEl>
                                          <p:spTgt spid="41"/>
                                        </p:tgtEl>
                                        <p:attrNameLst>
                                          <p:attrName>ppt_x</p:attrName>
                                        </p:attrNameLst>
                                      </p:cBhvr>
                                      <p:tavLst>
                                        <p:tav tm="0">
                                          <p:val>
                                            <p:strVal val="ppt_x"/>
                                          </p:val>
                                        </p:tav>
                                        <p:tav tm="100000">
                                          <p:val>
                                            <p:strVal val="1+ppt_w/2"/>
                                          </p:val>
                                        </p:tav>
                                      </p:tavLst>
                                    </p:anim>
                                    <p:anim calcmode="lin" valueType="num">
                                      <p:cBhvr additive="base">
                                        <p:cTn id="77" dur="5000"/>
                                        <p:tgtEl>
                                          <p:spTgt spid="41"/>
                                        </p:tgtEl>
                                        <p:attrNameLst>
                                          <p:attrName>ppt_y</p:attrName>
                                        </p:attrNameLst>
                                      </p:cBhvr>
                                      <p:tavLst>
                                        <p:tav tm="0">
                                          <p:val>
                                            <p:strVal val="ppt_y"/>
                                          </p:val>
                                        </p:tav>
                                        <p:tav tm="100000">
                                          <p:val>
                                            <p:strVal val="ppt_y"/>
                                          </p:val>
                                        </p:tav>
                                      </p:tavLst>
                                    </p:anim>
                                    <p:set>
                                      <p:cBhvr>
                                        <p:cTn id="78" dur="1" fill="hold">
                                          <p:stCondLst>
                                            <p:cond delay="4999"/>
                                          </p:stCondLst>
                                        </p:cTn>
                                        <p:tgtEl>
                                          <p:spTgt spid="41"/>
                                        </p:tgtEl>
                                        <p:attrNameLst>
                                          <p:attrName>style.visibility</p:attrName>
                                        </p:attrNameLst>
                                      </p:cBhvr>
                                      <p:to>
                                        <p:strVal val="hidden"/>
                                      </p:to>
                                    </p:set>
                                  </p:childTnLst>
                                </p:cTn>
                              </p:par>
                              <p:par>
                                <p:cTn id="79" presetID="3" presetClass="exit" presetSubtype="5" fill="hold" grpId="2" nodeType="withEffect">
                                  <p:stCondLst>
                                    <p:cond delay="0"/>
                                  </p:stCondLst>
                                  <p:childTnLst>
                                    <p:animEffect transition="out" filter="blinds(vertical)">
                                      <p:cBhvr>
                                        <p:cTn id="80" dur="5000"/>
                                        <p:tgtEl>
                                          <p:spTgt spid="41"/>
                                        </p:tgtEl>
                                      </p:cBhvr>
                                    </p:animEffect>
                                    <p:set>
                                      <p:cBhvr>
                                        <p:cTn id="81" dur="1" fill="hold">
                                          <p:stCondLst>
                                            <p:cond delay="4999"/>
                                          </p:stCondLst>
                                        </p:cTn>
                                        <p:tgtEl>
                                          <p:spTgt spid="41"/>
                                        </p:tgtEl>
                                        <p:attrNameLst>
                                          <p:attrName>style.visibility</p:attrName>
                                        </p:attrNameLst>
                                      </p:cBhvr>
                                      <p:to>
                                        <p:strVal val="hidden"/>
                                      </p:to>
                                    </p:set>
                                  </p:childTnLst>
                                </p:cTn>
                              </p:par>
                              <p:par>
                                <p:cTn id="82" presetID="2" presetClass="entr" presetSubtype="8" fill="hold" grpId="0" nodeType="withEffect">
                                  <p:stCondLst>
                                    <p:cond delay="0"/>
                                  </p:stCondLst>
                                  <p:childTnLst>
                                    <p:set>
                                      <p:cBhvr>
                                        <p:cTn id="83" dur="1" fill="hold">
                                          <p:stCondLst>
                                            <p:cond delay="0"/>
                                          </p:stCondLst>
                                        </p:cTn>
                                        <p:tgtEl>
                                          <p:spTgt spid="30"/>
                                        </p:tgtEl>
                                        <p:attrNameLst>
                                          <p:attrName>style.visibility</p:attrName>
                                        </p:attrNameLst>
                                      </p:cBhvr>
                                      <p:to>
                                        <p:strVal val="visible"/>
                                      </p:to>
                                    </p:set>
                                    <p:anim calcmode="lin" valueType="num">
                                      <p:cBhvr additive="base">
                                        <p:cTn id="84" dur="5000" fill="hold"/>
                                        <p:tgtEl>
                                          <p:spTgt spid="30"/>
                                        </p:tgtEl>
                                        <p:attrNameLst>
                                          <p:attrName>ppt_x</p:attrName>
                                        </p:attrNameLst>
                                      </p:cBhvr>
                                      <p:tavLst>
                                        <p:tav tm="0">
                                          <p:val>
                                            <p:strVal val="0-#ppt_w/2"/>
                                          </p:val>
                                        </p:tav>
                                        <p:tav tm="100000">
                                          <p:val>
                                            <p:strVal val="#ppt_x"/>
                                          </p:val>
                                        </p:tav>
                                      </p:tavLst>
                                    </p:anim>
                                    <p:anim calcmode="lin" valueType="num">
                                      <p:cBhvr additive="base">
                                        <p:cTn id="85" dur="5000" fill="hold"/>
                                        <p:tgtEl>
                                          <p:spTgt spid="30"/>
                                        </p:tgtEl>
                                        <p:attrNameLst>
                                          <p:attrName>ppt_y</p:attrName>
                                        </p:attrNameLst>
                                      </p:cBhvr>
                                      <p:tavLst>
                                        <p:tav tm="0">
                                          <p:val>
                                            <p:strVal val="#ppt_y"/>
                                          </p:val>
                                        </p:tav>
                                        <p:tav tm="100000">
                                          <p:val>
                                            <p:strVal val="#ppt_y"/>
                                          </p:val>
                                        </p:tav>
                                      </p:tavLst>
                                    </p:anim>
                                  </p:childTnLst>
                                </p:cTn>
                              </p:par>
                              <p:par>
                                <p:cTn id="86" presetID="2" presetClass="exit" presetSubtype="2" fill="hold" grpId="1" nodeType="withEffect">
                                  <p:stCondLst>
                                    <p:cond delay="0"/>
                                  </p:stCondLst>
                                  <p:childTnLst>
                                    <p:anim calcmode="lin" valueType="num">
                                      <p:cBhvr additive="base">
                                        <p:cTn id="87" dur="5000"/>
                                        <p:tgtEl>
                                          <p:spTgt spid="30"/>
                                        </p:tgtEl>
                                        <p:attrNameLst>
                                          <p:attrName>ppt_x</p:attrName>
                                        </p:attrNameLst>
                                      </p:cBhvr>
                                      <p:tavLst>
                                        <p:tav tm="0">
                                          <p:val>
                                            <p:strVal val="ppt_x"/>
                                          </p:val>
                                        </p:tav>
                                        <p:tav tm="100000">
                                          <p:val>
                                            <p:strVal val="1+ppt_w/2"/>
                                          </p:val>
                                        </p:tav>
                                      </p:tavLst>
                                    </p:anim>
                                    <p:anim calcmode="lin" valueType="num">
                                      <p:cBhvr additive="base">
                                        <p:cTn id="88" dur="5000"/>
                                        <p:tgtEl>
                                          <p:spTgt spid="30"/>
                                        </p:tgtEl>
                                        <p:attrNameLst>
                                          <p:attrName>ppt_y</p:attrName>
                                        </p:attrNameLst>
                                      </p:cBhvr>
                                      <p:tavLst>
                                        <p:tav tm="0">
                                          <p:val>
                                            <p:strVal val="ppt_y"/>
                                          </p:val>
                                        </p:tav>
                                        <p:tav tm="100000">
                                          <p:val>
                                            <p:strVal val="ppt_y"/>
                                          </p:val>
                                        </p:tav>
                                      </p:tavLst>
                                    </p:anim>
                                    <p:set>
                                      <p:cBhvr>
                                        <p:cTn id="89" dur="1" fill="hold">
                                          <p:stCondLst>
                                            <p:cond delay="4999"/>
                                          </p:stCondLst>
                                        </p:cTn>
                                        <p:tgtEl>
                                          <p:spTgt spid="30"/>
                                        </p:tgtEl>
                                        <p:attrNameLst>
                                          <p:attrName>style.visibility</p:attrName>
                                        </p:attrNameLst>
                                      </p:cBhvr>
                                      <p:to>
                                        <p:strVal val="hidden"/>
                                      </p:to>
                                    </p:set>
                                  </p:childTnLst>
                                </p:cTn>
                              </p:par>
                              <p:par>
                                <p:cTn id="90" presetID="3" presetClass="exit" presetSubtype="5" fill="hold" grpId="2" nodeType="withEffect">
                                  <p:stCondLst>
                                    <p:cond delay="0"/>
                                  </p:stCondLst>
                                  <p:childTnLst>
                                    <p:animEffect transition="out" filter="blinds(vertical)">
                                      <p:cBhvr>
                                        <p:cTn id="91" dur="5000"/>
                                        <p:tgtEl>
                                          <p:spTgt spid="30"/>
                                        </p:tgtEl>
                                      </p:cBhvr>
                                    </p:animEffect>
                                    <p:set>
                                      <p:cBhvr>
                                        <p:cTn id="92" dur="1" fill="hold">
                                          <p:stCondLst>
                                            <p:cond delay="4999"/>
                                          </p:stCondLst>
                                        </p:cTn>
                                        <p:tgtEl>
                                          <p:spTgt spid="30"/>
                                        </p:tgtEl>
                                        <p:attrNameLst>
                                          <p:attrName>style.visibility</p:attrName>
                                        </p:attrNameLst>
                                      </p:cBhvr>
                                      <p:to>
                                        <p:strVal val="hidden"/>
                                      </p:to>
                                    </p:set>
                                  </p:childTnLst>
                                </p:cTn>
                              </p:par>
                              <p:par>
                                <p:cTn id="93" presetID="2" presetClass="entr" presetSubtype="8" fill="hold" grpId="0" nodeType="withEffect">
                                  <p:stCondLst>
                                    <p:cond delay="0"/>
                                  </p:stCondLst>
                                  <p:childTnLst>
                                    <p:set>
                                      <p:cBhvr>
                                        <p:cTn id="94" dur="1" fill="hold">
                                          <p:stCondLst>
                                            <p:cond delay="0"/>
                                          </p:stCondLst>
                                        </p:cTn>
                                        <p:tgtEl>
                                          <p:spTgt spid="36"/>
                                        </p:tgtEl>
                                        <p:attrNameLst>
                                          <p:attrName>style.visibility</p:attrName>
                                        </p:attrNameLst>
                                      </p:cBhvr>
                                      <p:to>
                                        <p:strVal val="visible"/>
                                      </p:to>
                                    </p:set>
                                    <p:anim calcmode="lin" valueType="num">
                                      <p:cBhvr additive="base">
                                        <p:cTn id="95" dur="5000" fill="hold"/>
                                        <p:tgtEl>
                                          <p:spTgt spid="36"/>
                                        </p:tgtEl>
                                        <p:attrNameLst>
                                          <p:attrName>ppt_x</p:attrName>
                                        </p:attrNameLst>
                                      </p:cBhvr>
                                      <p:tavLst>
                                        <p:tav tm="0">
                                          <p:val>
                                            <p:strVal val="0-#ppt_w/2"/>
                                          </p:val>
                                        </p:tav>
                                        <p:tav tm="100000">
                                          <p:val>
                                            <p:strVal val="#ppt_x"/>
                                          </p:val>
                                        </p:tav>
                                      </p:tavLst>
                                    </p:anim>
                                    <p:anim calcmode="lin" valueType="num">
                                      <p:cBhvr additive="base">
                                        <p:cTn id="96" dur="5000" fill="hold"/>
                                        <p:tgtEl>
                                          <p:spTgt spid="36"/>
                                        </p:tgtEl>
                                        <p:attrNameLst>
                                          <p:attrName>ppt_y</p:attrName>
                                        </p:attrNameLst>
                                      </p:cBhvr>
                                      <p:tavLst>
                                        <p:tav tm="0">
                                          <p:val>
                                            <p:strVal val="#ppt_y"/>
                                          </p:val>
                                        </p:tav>
                                        <p:tav tm="100000">
                                          <p:val>
                                            <p:strVal val="#ppt_y"/>
                                          </p:val>
                                        </p:tav>
                                      </p:tavLst>
                                    </p:anim>
                                  </p:childTnLst>
                                </p:cTn>
                              </p:par>
                              <p:par>
                                <p:cTn id="97" presetID="2" presetClass="exit" presetSubtype="2" fill="hold" grpId="1" nodeType="withEffect">
                                  <p:stCondLst>
                                    <p:cond delay="0"/>
                                  </p:stCondLst>
                                  <p:childTnLst>
                                    <p:anim calcmode="lin" valueType="num">
                                      <p:cBhvr additive="base">
                                        <p:cTn id="98" dur="5000"/>
                                        <p:tgtEl>
                                          <p:spTgt spid="36"/>
                                        </p:tgtEl>
                                        <p:attrNameLst>
                                          <p:attrName>ppt_x</p:attrName>
                                        </p:attrNameLst>
                                      </p:cBhvr>
                                      <p:tavLst>
                                        <p:tav tm="0">
                                          <p:val>
                                            <p:strVal val="ppt_x"/>
                                          </p:val>
                                        </p:tav>
                                        <p:tav tm="100000">
                                          <p:val>
                                            <p:strVal val="1+ppt_w/2"/>
                                          </p:val>
                                        </p:tav>
                                      </p:tavLst>
                                    </p:anim>
                                    <p:anim calcmode="lin" valueType="num">
                                      <p:cBhvr additive="base">
                                        <p:cTn id="99" dur="5000"/>
                                        <p:tgtEl>
                                          <p:spTgt spid="36"/>
                                        </p:tgtEl>
                                        <p:attrNameLst>
                                          <p:attrName>ppt_y</p:attrName>
                                        </p:attrNameLst>
                                      </p:cBhvr>
                                      <p:tavLst>
                                        <p:tav tm="0">
                                          <p:val>
                                            <p:strVal val="ppt_y"/>
                                          </p:val>
                                        </p:tav>
                                        <p:tav tm="100000">
                                          <p:val>
                                            <p:strVal val="ppt_y"/>
                                          </p:val>
                                        </p:tav>
                                      </p:tavLst>
                                    </p:anim>
                                    <p:set>
                                      <p:cBhvr>
                                        <p:cTn id="100" dur="1" fill="hold">
                                          <p:stCondLst>
                                            <p:cond delay="4999"/>
                                          </p:stCondLst>
                                        </p:cTn>
                                        <p:tgtEl>
                                          <p:spTgt spid="36"/>
                                        </p:tgtEl>
                                        <p:attrNameLst>
                                          <p:attrName>style.visibility</p:attrName>
                                        </p:attrNameLst>
                                      </p:cBhvr>
                                      <p:to>
                                        <p:strVal val="hidden"/>
                                      </p:to>
                                    </p:set>
                                  </p:childTnLst>
                                </p:cTn>
                              </p:par>
                              <p:par>
                                <p:cTn id="101" presetID="3" presetClass="exit" presetSubtype="5" fill="hold" grpId="2" nodeType="withEffect">
                                  <p:stCondLst>
                                    <p:cond delay="0"/>
                                  </p:stCondLst>
                                  <p:childTnLst>
                                    <p:animEffect transition="out" filter="blinds(vertical)">
                                      <p:cBhvr>
                                        <p:cTn id="102" dur="5000"/>
                                        <p:tgtEl>
                                          <p:spTgt spid="36"/>
                                        </p:tgtEl>
                                      </p:cBhvr>
                                    </p:animEffect>
                                    <p:set>
                                      <p:cBhvr>
                                        <p:cTn id="103" dur="1" fill="hold">
                                          <p:stCondLst>
                                            <p:cond delay="4999"/>
                                          </p:stCondLst>
                                        </p:cTn>
                                        <p:tgtEl>
                                          <p:spTgt spid="36"/>
                                        </p:tgtEl>
                                        <p:attrNameLst>
                                          <p:attrName>style.visibility</p:attrName>
                                        </p:attrNameLst>
                                      </p:cBhvr>
                                      <p:to>
                                        <p:strVal val="hidden"/>
                                      </p:to>
                                    </p:set>
                                  </p:childTnLst>
                                </p:cTn>
                              </p:par>
                              <p:par>
                                <p:cTn id="104" presetID="2" presetClass="entr" presetSubtype="8" fill="hold" grpId="0" nodeType="withEffect">
                                  <p:stCondLst>
                                    <p:cond delay="0"/>
                                  </p:stCondLst>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5000" fill="hold"/>
                                        <p:tgtEl>
                                          <p:spTgt spid="35"/>
                                        </p:tgtEl>
                                        <p:attrNameLst>
                                          <p:attrName>ppt_x</p:attrName>
                                        </p:attrNameLst>
                                      </p:cBhvr>
                                      <p:tavLst>
                                        <p:tav tm="0">
                                          <p:val>
                                            <p:strVal val="0-#ppt_w/2"/>
                                          </p:val>
                                        </p:tav>
                                        <p:tav tm="100000">
                                          <p:val>
                                            <p:strVal val="#ppt_x"/>
                                          </p:val>
                                        </p:tav>
                                      </p:tavLst>
                                    </p:anim>
                                    <p:anim calcmode="lin" valueType="num">
                                      <p:cBhvr additive="base">
                                        <p:cTn id="107" dur="5000" fill="hold"/>
                                        <p:tgtEl>
                                          <p:spTgt spid="35"/>
                                        </p:tgtEl>
                                        <p:attrNameLst>
                                          <p:attrName>ppt_y</p:attrName>
                                        </p:attrNameLst>
                                      </p:cBhvr>
                                      <p:tavLst>
                                        <p:tav tm="0">
                                          <p:val>
                                            <p:strVal val="#ppt_y"/>
                                          </p:val>
                                        </p:tav>
                                        <p:tav tm="100000">
                                          <p:val>
                                            <p:strVal val="#ppt_y"/>
                                          </p:val>
                                        </p:tav>
                                      </p:tavLst>
                                    </p:anim>
                                  </p:childTnLst>
                                </p:cTn>
                              </p:par>
                              <p:par>
                                <p:cTn id="108" presetID="2" presetClass="exit" presetSubtype="2" fill="hold" grpId="1" nodeType="withEffect">
                                  <p:stCondLst>
                                    <p:cond delay="0"/>
                                  </p:stCondLst>
                                  <p:childTnLst>
                                    <p:anim calcmode="lin" valueType="num">
                                      <p:cBhvr additive="base">
                                        <p:cTn id="109" dur="5000"/>
                                        <p:tgtEl>
                                          <p:spTgt spid="35"/>
                                        </p:tgtEl>
                                        <p:attrNameLst>
                                          <p:attrName>ppt_x</p:attrName>
                                        </p:attrNameLst>
                                      </p:cBhvr>
                                      <p:tavLst>
                                        <p:tav tm="0">
                                          <p:val>
                                            <p:strVal val="ppt_x"/>
                                          </p:val>
                                        </p:tav>
                                        <p:tav tm="100000">
                                          <p:val>
                                            <p:strVal val="1+ppt_w/2"/>
                                          </p:val>
                                        </p:tav>
                                      </p:tavLst>
                                    </p:anim>
                                    <p:anim calcmode="lin" valueType="num">
                                      <p:cBhvr additive="base">
                                        <p:cTn id="110" dur="5000"/>
                                        <p:tgtEl>
                                          <p:spTgt spid="35"/>
                                        </p:tgtEl>
                                        <p:attrNameLst>
                                          <p:attrName>ppt_y</p:attrName>
                                        </p:attrNameLst>
                                      </p:cBhvr>
                                      <p:tavLst>
                                        <p:tav tm="0">
                                          <p:val>
                                            <p:strVal val="ppt_y"/>
                                          </p:val>
                                        </p:tav>
                                        <p:tav tm="100000">
                                          <p:val>
                                            <p:strVal val="ppt_y"/>
                                          </p:val>
                                        </p:tav>
                                      </p:tavLst>
                                    </p:anim>
                                    <p:set>
                                      <p:cBhvr>
                                        <p:cTn id="111" dur="1" fill="hold">
                                          <p:stCondLst>
                                            <p:cond delay="4999"/>
                                          </p:stCondLst>
                                        </p:cTn>
                                        <p:tgtEl>
                                          <p:spTgt spid="35"/>
                                        </p:tgtEl>
                                        <p:attrNameLst>
                                          <p:attrName>style.visibility</p:attrName>
                                        </p:attrNameLst>
                                      </p:cBhvr>
                                      <p:to>
                                        <p:strVal val="hidden"/>
                                      </p:to>
                                    </p:set>
                                  </p:childTnLst>
                                </p:cTn>
                              </p:par>
                              <p:par>
                                <p:cTn id="112" presetID="3" presetClass="exit" presetSubtype="5" fill="hold" grpId="2" nodeType="withEffect">
                                  <p:stCondLst>
                                    <p:cond delay="0"/>
                                  </p:stCondLst>
                                  <p:childTnLst>
                                    <p:animEffect transition="out" filter="blinds(vertical)">
                                      <p:cBhvr>
                                        <p:cTn id="113" dur="5000"/>
                                        <p:tgtEl>
                                          <p:spTgt spid="35"/>
                                        </p:tgtEl>
                                      </p:cBhvr>
                                    </p:animEffect>
                                    <p:set>
                                      <p:cBhvr>
                                        <p:cTn id="114" dur="1" fill="hold">
                                          <p:stCondLst>
                                            <p:cond delay="4999"/>
                                          </p:stCondLst>
                                        </p:cTn>
                                        <p:tgtEl>
                                          <p:spTgt spid="35"/>
                                        </p:tgtEl>
                                        <p:attrNameLst>
                                          <p:attrName>style.visibility</p:attrName>
                                        </p:attrNameLst>
                                      </p:cBhvr>
                                      <p:to>
                                        <p:strVal val="hidden"/>
                                      </p:to>
                                    </p:set>
                                  </p:childTnLst>
                                </p:cTn>
                              </p:par>
                              <p:par>
                                <p:cTn id="115" presetID="2" presetClass="entr" presetSubtype="8" fill="hold" grpId="0" nodeType="withEffect">
                                  <p:stCondLst>
                                    <p:cond delay="0"/>
                                  </p:stCondLst>
                                  <p:childTnLst>
                                    <p:set>
                                      <p:cBhvr>
                                        <p:cTn id="116" dur="1" fill="hold">
                                          <p:stCondLst>
                                            <p:cond delay="0"/>
                                          </p:stCondLst>
                                        </p:cTn>
                                        <p:tgtEl>
                                          <p:spTgt spid="34"/>
                                        </p:tgtEl>
                                        <p:attrNameLst>
                                          <p:attrName>style.visibility</p:attrName>
                                        </p:attrNameLst>
                                      </p:cBhvr>
                                      <p:to>
                                        <p:strVal val="visible"/>
                                      </p:to>
                                    </p:set>
                                    <p:anim calcmode="lin" valueType="num">
                                      <p:cBhvr additive="base">
                                        <p:cTn id="117" dur="5000" fill="hold"/>
                                        <p:tgtEl>
                                          <p:spTgt spid="34"/>
                                        </p:tgtEl>
                                        <p:attrNameLst>
                                          <p:attrName>ppt_x</p:attrName>
                                        </p:attrNameLst>
                                      </p:cBhvr>
                                      <p:tavLst>
                                        <p:tav tm="0">
                                          <p:val>
                                            <p:strVal val="0-#ppt_w/2"/>
                                          </p:val>
                                        </p:tav>
                                        <p:tav tm="100000">
                                          <p:val>
                                            <p:strVal val="#ppt_x"/>
                                          </p:val>
                                        </p:tav>
                                      </p:tavLst>
                                    </p:anim>
                                    <p:anim calcmode="lin" valueType="num">
                                      <p:cBhvr additive="base">
                                        <p:cTn id="118" dur="5000" fill="hold"/>
                                        <p:tgtEl>
                                          <p:spTgt spid="34"/>
                                        </p:tgtEl>
                                        <p:attrNameLst>
                                          <p:attrName>ppt_y</p:attrName>
                                        </p:attrNameLst>
                                      </p:cBhvr>
                                      <p:tavLst>
                                        <p:tav tm="0">
                                          <p:val>
                                            <p:strVal val="#ppt_y"/>
                                          </p:val>
                                        </p:tav>
                                        <p:tav tm="100000">
                                          <p:val>
                                            <p:strVal val="#ppt_y"/>
                                          </p:val>
                                        </p:tav>
                                      </p:tavLst>
                                    </p:anim>
                                  </p:childTnLst>
                                </p:cTn>
                              </p:par>
                              <p:par>
                                <p:cTn id="119" presetID="2" presetClass="exit" presetSubtype="2" fill="hold" grpId="1" nodeType="withEffect">
                                  <p:stCondLst>
                                    <p:cond delay="0"/>
                                  </p:stCondLst>
                                  <p:childTnLst>
                                    <p:anim calcmode="lin" valueType="num">
                                      <p:cBhvr additive="base">
                                        <p:cTn id="120" dur="5000"/>
                                        <p:tgtEl>
                                          <p:spTgt spid="34"/>
                                        </p:tgtEl>
                                        <p:attrNameLst>
                                          <p:attrName>ppt_x</p:attrName>
                                        </p:attrNameLst>
                                      </p:cBhvr>
                                      <p:tavLst>
                                        <p:tav tm="0">
                                          <p:val>
                                            <p:strVal val="ppt_x"/>
                                          </p:val>
                                        </p:tav>
                                        <p:tav tm="100000">
                                          <p:val>
                                            <p:strVal val="1+ppt_w/2"/>
                                          </p:val>
                                        </p:tav>
                                      </p:tavLst>
                                    </p:anim>
                                    <p:anim calcmode="lin" valueType="num">
                                      <p:cBhvr additive="base">
                                        <p:cTn id="121" dur="5000"/>
                                        <p:tgtEl>
                                          <p:spTgt spid="34"/>
                                        </p:tgtEl>
                                        <p:attrNameLst>
                                          <p:attrName>ppt_y</p:attrName>
                                        </p:attrNameLst>
                                      </p:cBhvr>
                                      <p:tavLst>
                                        <p:tav tm="0">
                                          <p:val>
                                            <p:strVal val="ppt_y"/>
                                          </p:val>
                                        </p:tav>
                                        <p:tav tm="100000">
                                          <p:val>
                                            <p:strVal val="ppt_y"/>
                                          </p:val>
                                        </p:tav>
                                      </p:tavLst>
                                    </p:anim>
                                    <p:set>
                                      <p:cBhvr>
                                        <p:cTn id="122" dur="1" fill="hold">
                                          <p:stCondLst>
                                            <p:cond delay="4999"/>
                                          </p:stCondLst>
                                        </p:cTn>
                                        <p:tgtEl>
                                          <p:spTgt spid="34"/>
                                        </p:tgtEl>
                                        <p:attrNameLst>
                                          <p:attrName>style.visibility</p:attrName>
                                        </p:attrNameLst>
                                      </p:cBhvr>
                                      <p:to>
                                        <p:strVal val="hidden"/>
                                      </p:to>
                                    </p:set>
                                  </p:childTnLst>
                                </p:cTn>
                              </p:par>
                              <p:par>
                                <p:cTn id="123" presetID="3" presetClass="exit" presetSubtype="5" fill="hold" grpId="2" nodeType="withEffect">
                                  <p:stCondLst>
                                    <p:cond delay="0"/>
                                  </p:stCondLst>
                                  <p:childTnLst>
                                    <p:animEffect transition="out" filter="blinds(vertical)">
                                      <p:cBhvr>
                                        <p:cTn id="124" dur="5000"/>
                                        <p:tgtEl>
                                          <p:spTgt spid="34"/>
                                        </p:tgtEl>
                                      </p:cBhvr>
                                    </p:animEffect>
                                    <p:set>
                                      <p:cBhvr>
                                        <p:cTn id="125" dur="1" fill="hold">
                                          <p:stCondLst>
                                            <p:cond delay="4999"/>
                                          </p:stCondLst>
                                        </p:cTn>
                                        <p:tgtEl>
                                          <p:spTgt spid="34"/>
                                        </p:tgtEl>
                                        <p:attrNameLst>
                                          <p:attrName>style.visibility</p:attrName>
                                        </p:attrNameLst>
                                      </p:cBhvr>
                                      <p:to>
                                        <p:strVal val="hidden"/>
                                      </p:to>
                                    </p:set>
                                  </p:childTnLst>
                                </p:cTn>
                              </p:par>
                              <p:par>
                                <p:cTn id="126" presetID="2" presetClass="entr" presetSubtype="8" fill="hold" grpId="0" nodeType="withEffect">
                                  <p:stCondLst>
                                    <p:cond delay="0"/>
                                  </p:stCondLst>
                                  <p:childTnLst>
                                    <p:set>
                                      <p:cBhvr>
                                        <p:cTn id="127" dur="1" fill="hold">
                                          <p:stCondLst>
                                            <p:cond delay="0"/>
                                          </p:stCondLst>
                                        </p:cTn>
                                        <p:tgtEl>
                                          <p:spTgt spid="33"/>
                                        </p:tgtEl>
                                        <p:attrNameLst>
                                          <p:attrName>style.visibility</p:attrName>
                                        </p:attrNameLst>
                                      </p:cBhvr>
                                      <p:to>
                                        <p:strVal val="visible"/>
                                      </p:to>
                                    </p:set>
                                    <p:anim calcmode="lin" valueType="num">
                                      <p:cBhvr additive="base">
                                        <p:cTn id="128" dur="5000" fill="hold"/>
                                        <p:tgtEl>
                                          <p:spTgt spid="33"/>
                                        </p:tgtEl>
                                        <p:attrNameLst>
                                          <p:attrName>ppt_x</p:attrName>
                                        </p:attrNameLst>
                                      </p:cBhvr>
                                      <p:tavLst>
                                        <p:tav tm="0">
                                          <p:val>
                                            <p:strVal val="0-#ppt_w/2"/>
                                          </p:val>
                                        </p:tav>
                                        <p:tav tm="100000">
                                          <p:val>
                                            <p:strVal val="#ppt_x"/>
                                          </p:val>
                                        </p:tav>
                                      </p:tavLst>
                                    </p:anim>
                                    <p:anim calcmode="lin" valueType="num">
                                      <p:cBhvr additive="base">
                                        <p:cTn id="129" dur="5000" fill="hold"/>
                                        <p:tgtEl>
                                          <p:spTgt spid="33"/>
                                        </p:tgtEl>
                                        <p:attrNameLst>
                                          <p:attrName>ppt_y</p:attrName>
                                        </p:attrNameLst>
                                      </p:cBhvr>
                                      <p:tavLst>
                                        <p:tav tm="0">
                                          <p:val>
                                            <p:strVal val="#ppt_y"/>
                                          </p:val>
                                        </p:tav>
                                        <p:tav tm="100000">
                                          <p:val>
                                            <p:strVal val="#ppt_y"/>
                                          </p:val>
                                        </p:tav>
                                      </p:tavLst>
                                    </p:anim>
                                  </p:childTnLst>
                                </p:cTn>
                              </p:par>
                              <p:par>
                                <p:cTn id="130" presetID="2" presetClass="exit" presetSubtype="2" fill="hold" grpId="1" nodeType="withEffect">
                                  <p:stCondLst>
                                    <p:cond delay="0"/>
                                  </p:stCondLst>
                                  <p:childTnLst>
                                    <p:anim calcmode="lin" valueType="num">
                                      <p:cBhvr additive="base">
                                        <p:cTn id="131" dur="5000"/>
                                        <p:tgtEl>
                                          <p:spTgt spid="33"/>
                                        </p:tgtEl>
                                        <p:attrNameLst>
                                          <p:attrName>ppt_x</p:attrName>
                                        </p:attrNameLst>
                                      </p:cBhvr>
                                      <p:tavLst>
                                        <p:tav tm="0">
                                          <p:val>
                                            <p:strVal val="ppt_x"/>
                                          </p:val>
                                        </p:tav>
                                        <p:tav tm="100000">
                                          <p:val>
                                            <p:strVal val="1+ppt_w/2"/>
                                          </p:val>
                                        </p:tav>
                                      </p:tavLst>
                                    </p:anim>
                                    <p:anim calcmode="lin" valueType="num">
                                      <p:cBhvr additive="base">
                                        <p:cTn id="132" dur="5000"/>
                                        <p:tgtEl>
                                          <p:spTgt spid="33"/>
                                        </p:tgtEl>
                                        <p:attrNameLst>
                                          <p:attrName>ppt_y</p:attrName>
                                        </p:attrNameLst>
                                      </p:cBhvr>
                                      <p:tavLst>
                                        <p:tav tm="0">
                                          <p:val>
                                            <p:strVal val="ppt_y"/>
                                          </p:val>
                                        </p:tav>
                                        <p:tav tm="100000">
                                          <p:val>
                                            <p:strVal val="ppt_y"/>
                                          </p:val>
                                        </p:tav>
                                      </p:tavLst>
                                    </p:anim>
                                    <p:set>
                                      <p:cBhvr>
                                        <p:cTn id="133" dur="1" fill="hold">
                                          <p:stCondLst>
                                            <p:cond delay="4999"/>
                                          </p:stCondLst>
                                        </p:cTn>
                                        <p:tgtEl>
                                          <p:spTgt spid="33"/>
                                        </p:tgtEl>
                                        <p:attrNameLst>
                                          <p:attrName>style.visibility</p:attrName>
                                        </p:attrNameLst>
                                      </p:cBhvr>
                                      <p:to>
                                        <p:strVal val="hidden"/>
                                      </p:to>
                                    </p:set>
                                  </p:childTnLst>
                                </p:cTn>
                              </p:par>
                              <p:par>
                                <p:cTn id="134" presetID="3" presetClass="exit" presetSubtype="5" fill="hold" grpId="2" nodeType="withEffect">
                                  <p:stCondLst>
                                    <p:cond delay="0"/>
                                  </p:stCondLst>
                                  <p:childTnLst>
                                    <p:animEffect transition="out" filter="blinds(vertical)">
                                      <p:cBhvr>
                                        <p:cTn id="135" dur="5000"/>
                                        <p:tgtEl>
                                          <p:spTgt spid="33"/>
                                        </p:tgtEl>
                                      </p:cBhvr>
                                    </p:animEffect>
                                    <p:set>
                                      <p:cBhvr>
                                        <p:cTn id="136" dur="1" fill="hold">
                                          <p:stCondLst>
                                            <p:cond delay="4999"/>
                                          </p:stCondLst>
                                        </p:cTn>
                                        <p:tgtEl>
                                          <p:spTgt spid="33"/>
                                        </p:tgtEl>
                                        <p:attrNameLst>
                                          <p:attrName>style.visibility</p:attrName>
                                        </p:attrNameLst>
                                      </p:cBhvr>
                                      <p:to>
                                        <p:strVal val="hidden"/>
                                      </p:to>
                                    </p:set>
                                  </p:childTnLst>
                                </p:cTn>
                              </p:par>
                              <p:par>
                                <p:cTn id="137" presetID="2" presetClass="entr" presetSubtype="8" fill="hold" grpId="0" nodeType="withEffect">
                                  <p:stCondLst>
                                    <p:cond delay="0"/>
                                  </p:stCondLst>
                                  <p:childTnLst>
                                    <p:set>
                                      <p:cBhvr>
                                        <p:cTn id="138" dur="1" fill="hold">
                                          <p:stCondLst>
                                            <p:cond delay="0"/>
                                          </p:stCondLst>
                                        </p:cTn>
                                        <p:tgtEl>
                                          <p:spTgt spid="32"/>
                                        </p:tgtEl>
                                        <p:attrNameLst>
                                          <p:attrName>style.visibility</p:attrName>
                                        </p:attrNameLst>
                                      </p:cBhvr>
                                      <p:to>
                                        <p:strVal val="visible"/>
                                      </p:to>
                                    </p:set>
                                    <p:anim calcmode="lin" valueType="num">
                                      <p:cBhvr additive="base">
                                        <p:cTn id="139" dur="5000" fill="hold"/>
                                        <p:tgtEl>
                                          <p:spTgt spid="32"/>
                                        </p:tgtEl>
                                        <p:attrNameLst>
                                          <p:attrName>ppt_x</p:attrName>
                                        </p:attrNameLst>
                                      </p:cBhvr>
                                      <p:tavLst>
                                        <p:tav tm="0">
                                          <p:val>
                                            <p:strVal val="0-#ppt_w/2"/>
                                          </p:val>
                                        </p:tav>
                                        <p:tav tm="100000">
                                          <p:val>
                                            <p:strVal val="#ppt_x"/>
                                          </p:val>
                                        </p:tav>
                                      </p:tavLst>
                                    </p:anim>
                                    <p:anim calcmode="lin" valueType="num">
                                      <p:cBhvr additive="base">
                                        <p:cTn id="140" dur="5000" fill="hold"/>
                                        <p:tgtEl>
                                          <p:spTgt spid="32"/>
                                        </p:tgtEl>
                                        <p:attrNameLst>
                                          <p:attrName>ppt_y</p:attrName>
                                        </p:attrNameLst>
                                      </p:cBhvr>
                                      <p:tavLst>
                                        <p:tav tm="0">
                                          <p:val>
                                            <p:strVal val="#ppt_y"/>
                                          </p:val>
                                        </p:tav>
                                        <p:tav tm="100000">
                                          <p:val>
                                            <p:strVal val="#ppt_y"/>
                                          </p:val>
                                        </p:tav>
                                      </p:tavLst>
                                    </p:anim>
                                  </p:childTnLst>
                                </p:cTn>
                              </p:par>
                              <p:par>
                                <p:cTn id="141" presetID="2" presetClass="exit" presetSubtype="2" fill="hold" grpId="1" nodeType="withEffect">
                                  <p:stCondLst>
                                    <p:cond delay="0"/>
                                  </p:stCondLst>
                                  <p:childTnLst>
                                    <p:anim calcmode="lin" valueType="num">
                                      <p:cBhvr additive="base">
                                        <p:cTn id="142" dur="5000"/>
                                        <p:tgtEl>
                                          <p:spTgt spid="32"/>
                                        </p:tgtEl>
                                        <p:attrNameLst>
                                          <p:attrName>ppt_x</p:attrName>
                                        </p:attrNameLst>
                                      </p:cBhvr>
                                      <p:tavLst>
                                        <p:tav tm="0">
                                          <p:val>
                                            <p:strVal val="ppt_x"/>
                                          </p:val>
                                        </p:tav>
                                        <p:tav tm="100000">
                                          <p:val>
                                            <p:strVal val="1+ppt_w/2"/>
                                          </p:val>
                                        </p:tav>
                                      </p:tavLst>
                                    </p:anim>
                                    <p:anim calcmode="lin" valueType="num">
                                      <p:cBhvr additive="base">
                                        <p:cTn id="143" dur="5000"/>
                                        <p:tgtEl>
                                          <p:spTgt spid="32"/>
                                        </p:tgtEl>
                                        <p:attrNameLst>
                                          <p:attrName>ppt_y</p:attrName>
                                        </p:attrNameLst>
                                      </p:cBhvr>
                                      <p:tavLst>
                                        <p:tav tm="0">
                                          <p:val>
                                            <p:strVal val="ppt_y"/>
                                          </p:val>
                                        </p:tav>
                                        <p:tav tm="100000">
                                          <p:val>
                                            <p:strVal val="ppt_y"/>
                                          </p:val>
                                        </p:tav>
                                      </p:tavLst>
                                    </p:anim>
                                    <p:set>
                                      <p:cBhvr>
                                        <p:cTn id="144" dur="1" fill="hold">
                                          <p:stCondLst>
                                            <p:cond delay="4999"/>
                                          </p:stCondLst>
                                        </p:cTn>
                                        <p:tgtEl>
                                          <p:spTgt spid="32"/>
                                        </p:tgtEl>
                                        <p:attrNameLst>
                                          <p:attrName>style.visibility</p:attrName>
                                        </p:attrNameLst>
                                      </p:cBhvr>
                                      <p:to>
                                        <p:strVal val="hidden"/>
                                      </p:to>
                                    </p:set>
                                  </p:childTnLst>
                                </p:cTn>
                              </p:par>
                              <p:par>
                                <p:cTn id="145" presetID="3" presetClass="exit" presetSubtype="5" fill="hold" grpId="2" nodeType="withEffect">
                                  <p:stCondLst>
                                    <p:cond delay="0"/>
                                  </p:stCondLst>
                                  <p:childTnLst>
                                    <p:animEffect transition="out" filter="blinds(vertical)">
                                      <p:cBhvr>
                                        <p:cTn id="146" dur="5000"/>
                                        <p:tgtEl>
                                          <p:spTgt spid="32"/>
                                        </p:tgtEl>
                                      </p:cBhvr>
                                    </p:animEffect>
                                    <p:set>
                                      <p:cBhvr>
                                        <p:cTn id="147" dur="1" fill="hold">
                                          <p:stCondLst>
                                            <p:cond delay="4999"/>
                                          </p:stCondLst>
                                        </p:cTn>
                                        <p:tgtEl>
                                          <p:spTgt spid="32"/>
                                        </p:tgtEl>
                                        <p:attrNameLst>
                                          <p:attrName>style.visibility</p:attrName>
                                        </p:attrNameLst>
                                      </p:cBhvr>
                                      <p:to>
                                        <p:strVal val="hidden"/>
                                      </p:to>
                                    </p:set>
                                  </p:childTnLst>
                                </p:cTn>
                              </p:par>
                              <p:par>
                                <p:cTn id="148" presetID="2" presetClass="entr" presetSubtype="8" fill="hold" grpId="0" nodeType="withEffect">
                                  <p:stCondLst>
                                    <p:cond delay="0"/>
                                  </p:stCondLst>
                                  <p:childTnLst>
                                    <p:set>
                                      <p:cBhvr>
                                        <p:cTn id="149" dur="1" fill="hold">
                                          <p:stCondLst>
                                            <p:cond delay="0"/>
                                          </p:stCondLst>
                                        </p:cTn>
                                        <p:tgtEl>
                                          <p:spTgt spid="31"/>
                                        </p:tgtEl>
                                        <p:attrNameLst>
                                          <p:attrName>style.visibility</p:attrName>
                                        </p:attrNameLst>
                                      </p:cBhvr>
                                      <p:to>
                                        <p:strVal val="visible"/>
                                      </p:to>
                                    </p:set>
                                    <p:anim calcmode="lin" valueType="num">
                                      <p:cBhvr additive="base">
                                        <p:cTn id="150" dur="5000" fill="hold"/>
                                        <p:tgtEl>
                                          <p:spTgt spid="31"/>
                                        </p:tgtEl>
                                        <p:attrNameLst>
                                          <p:attrName>ppt_x</p:attrName>
                                        </p:attrNameLst>
                                      </p:cBhvr>
                                      <p:tavLst>
                                        <p:tav tm="0">
                                          <p:val>
                                            <p:strVal val="0-#ppt_w/2"/>
                                          </p:val>
                                        </p:tav>
                                        <p:tav tm="100000">
                                          <p:val>
                                            <p:strVal val="#ppt_x"/>
                                          </p:val>
                                        </p:tav>
                                      </p:tavLst>
                                    </p:anim>
                                    <p:anim calcmode="lin" valueType="num">
                                      <p:cBhvr additive="base">
                                        <p:cTn id="151" dur="5000" fill="hold"/>
                                        <p:tgtEl>
                                          <p:spTgt spid="31"/>
                                        </p:tgtEl>
                                        <p:attrNameLst>
                                          <p:attrName>ppt_y</p:attrName>
                                        </p:attrNameLst>
                                      </p:cBhvr>
                                      <p:tavLst>
                                        <p:tav tm="0">
                                          <p:val>
                                            <p:strVal val="#ppt_y"/>
                                          </p:val>
                                        </p:tav>
                                        <p:tav tm="100000">
                                          <p:val>
                                            <p:strVal val="#ppt_y"/>
                                          </p:val>
                                        </p:tav>
                                      </p:tavLst>
                                    </p:anim>
                                  </p:childTnLst>
                                </p:cTn>
                              </p:par>
                              <p:par>
                                <p:cTn id="152" presetID="2" presetClass="exit" presetSubtype="2" fill="hold" grpId="1" nodeType="withEffect">
                                  <p:stCondLst>
                                    <p:cond delay="0"/>
                                  </p:stCondLst>
                                  <p:childTnLst>
                                    <p:anim calcmode="lin" valueType="num">
                                      <p:cBhvr additive="base">
                                        <p:cTn id="153" dur="5000"/>
                                        <p:tgtEl>
                                          <p:spTgt spid="31"/>
                                        </p:tgtEl>
                                        <p:attrNameLst>
                                          <p:attrName>ppt_x</p:attrName>
                                        </p:attrNameLst>
                                      </p:cBhvr>
                                      <p:tavLst>
                                        <p:tav tm="0">
                                          <p:val>
                                            <p:strVal val="ppt_x"/>
                                          </p:val>
                                        </p:tav>
                                        <p:tav tm="100000">
                                          <p:val>
                                            <p:strVal val="1+ppt_w/2"/>
                                          </p:val>
                                        </p:tav>
                                      </p:tavLst>
                                    </p:anim>
                                    <p:anim calcmode="lin" valueType="num">
                                      <p:cBhvr additive="base">
                                        <p:cTn id="154" dur="5000"/>
                                        <p:tgtEl>
                                          <p:spTgt spid="31"/>
                                        </p:tgtEl>
                                        <p:attrNameLst>
                                          <p:attrName>ppt_y</p:attrName>
                                        </p:attrNameLst>
                                      </p:cBhvr>
                                      <p:tavLst>
                                        <p:tav tm="0">
                                          <p:val>
                                            <p:strVal val="ppt_y"/>
                                          </p:val>
                                        </p:tav>
                                        <p:tav tm="100000">
                                          <p:val>
                                            <p:strVal val="ppt_y"/>
                                          </p:val>
                                        </p:tav>
                                      </p:tavLst>
                                    </p:anim>
                                    <p:set>
                                      <p:cBhvr>
                                        <p:cTn id="155" dur="1" fill="hold">
                                          <p:stCondLst>
                                            <p:cond delay="4999"/>
                                          </p:stCondLst>
                                        </p:cTn>
                                        <p:tgtEl>
                                          <p:spTgt spid="31"/>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5000"/>
                                        <p:tgtEl>
                                          <p:spTgt spid="31"/>
                                        </p:tgtEl>
                                      </p:cBhvr>
                                    </p:animEffect>
                                    <p:set>
                                      <p:cBhvr>
                                        <p:cTn id="158" dur="1" fill="hold">
                                          <p:stCondLst>
                                            <p:cond delay="4999"/>
                                          </p:stCondLst>
                                        </p:cTn>
                                        <p:tgtEl>
                                          <p:spTgt spid="31"/>
                                        </p:tgtEl>
                                        <p:attrNameLst>
                                          <p:attrName>style.visibility</p:attrName>
                                        </p:attrNameLst>
                                      </p:cBhvr>
                                      <p:to>
                                        <p:strVal val="hidden"/>
                                      </p:to>
                                    </p:set>
                                  </p:childTnLst>
                                </p:cTn>
                              </p:par>
                              <p:par>
                                <p:cTn id="159" presetID="2" presetClass="entr" presetSubtype="8" fill="hold" grpId="0" nodeType="withEffect">
                                  <p:stCondLst>
                                    <p:cond delay="0"/>
                                  </p:stCondLst>
                                  <p:childTnLst>
                                    <p:set>
                                      <p:cBhvr>
                                        <p:cTn id="160" dur="1" fill="hold">
                                          <p:stCondLst>
                                            <p:cond delay="0"/>
                                          </p:stCondLst>
                                        </p:cTn>
                                        <p:tgtEl>
                                          <p:spTgt spid="29"/>
                                        </p:tgtEl>
                                        <p:attrNameLst>
                                          <p:attrName>style.visibility</p:attrName>
                                        </p:attrNameLst>
                                      </p:cBhvr>
                                      <p:to>
                                        <p:strVal val="visible"/>
                                      </p:to>
                                    </p:set>
                                    <p:anim calcmode="lin" valueType="num">
                                      <p:cBhvr additive="base">
                                        <p:cTn id="161" dur="5000" fill="hold"/>
                                        <p:tgtEl>
                                          <p:spTgt spid="29"/>
                                        </p:tgtEl>
                                        <p:attrNameLst>
                                          <p:attrName>ppt_x</p:attrName>
                                        </p:attrNameLst>
                                      </p:cBhvr>
                                      <p:tavLst>
                                        <p:tav tm="0">
                                          <p:val>
                                            <p:strVal val="0-#ppt_w/2"/>
                                          </p:val>
                                        </p:tav>
                                        <p:tav tm="100000">
                                          <p:val>
                                            <p:strVal val="#ppt_x"/>
                                          </p:val>
                                        </p:tav>
                                      </p:tavLst>
                                    </p:anim>
                                    <p:anim calcmode="lin" valueType="num">
                                      <p:cBhvr additive="base">
                                        <p:cTn id="162" dur="5000" fill="hold"/>
                                        <p:tgtEl>
                                          <p:spTgt spid="29"/>
                                        </p:tgtEl>
                                        <p:attrNameLst>
                                          <p:attrName>ppt_y</p:attrName>
                                        </p:attrNameLst>
                                      </p:cBhvr>
                                      <p:tavLst>
                                        <p:tav tm="0">
                                          <p:val>
                                            <p:strVal val="#ppt_y"/>
                                          </p:val>
                                        </p:tav>
                                        <p:tav tm="100000">
                                          <p:val>
                                            <p:strVal val="#ppt_y"/>
                                          </p:val>
                                        </p:tav>
                                      </p:tavLst>
                                    </p:anim>
                                  </p:childTnLst>
                                </p:cTn>
                              </p:par>
                              <p:par>
                                <p:cTn id="163" presetID="2" presetClass="exit" presetSubtype="2" fill="hold" grpId="1" nodeType="withEffect">
                                  <p:stCondLst>
                                    <p:cond delay="0"/>
                                  </p:stCondLst>
                                  <p:childTnLst>
                                    <p:anim calcmode="lin" valueType="num">
                                      <p:cBhvr additive="base">
                                        <p:cTn id="164" dur="5000"/>
                                        <p:tgtEl>
                                          <p:spTgt spid="29"/>
                                        </p:tgtEl>
                                        <p:attrNameLst>
                                          <p:attrName>ppt_x</p:attrName>
                                        </p:attrNameLst>
                                      </p:cBhvr>
                                      <p:tavLst>
                                        <p:tav tm="0">
                                          <p:val>
                                            <p:strVal val="ppt_x"/>
                                          </p:val>
                                        </p:tav>
                                        <p:tav tm="100000">
                                          <p:val>
                                            <p:strVal val="1+ppt_w/2"/>
                                          </p:val>
                                        </p:tav>
                                      </p:tavLst>
                                    </p:anim>
                                    <p:anim calcmode="lin" valueType="num">
                                      <p:cBhvr additive="base">
                                        <p:cTn id="165" dur="5000"/>
                                        <p:tgtEl>
                                          <p:spTgt spid="29"/>
                                        </p:tgtEl>
                                        <p:attrNameLst>
                                          <p:attrName>ppt_y</p:attrName>
                                        </p:attrNameLst>
                                      </p:cBhvr>
                                      <p:tavLst>
                                        <p:tav tm="0">
                                          <p:val>
                                            <p:strVal val="ppt_y"/>
                                          </p:val>
                                        </p:tav>
                                        <p:tav tm="100000">
                                          <p:val>
                                            <p:strVal val="ppt_y"/>
                                          </p:val>
                                        </p:tav>
                                      </p:tavLst>
                                    </p:anim>
                                    <p:set>
                                      <p:cBhvr>
                                        <p:cTn id="166" dur="1" fill="hold">
                                          <p:stCondLst>
                                            <p:cond delay="4999"/>
                                          </p:stCondLst>
                                        </p:cTn>
                                        <p:tgtEl>
                                          <p:spTgt spid="29"/>
                                        </p:tgtEl>
                                        <p:attrNameLst>
                                          <p:attrName>style.visibility</p:attrName>
                                        </p:attrNameLst>
                                      </p:cBhvr>
                                      <p:to>
                                        <p:strVal val="hidden"/>
                                      </p:to>
                                    </p:set>
                                  </p:childTnLst>
                                </p:cTn>
                              </p:par>
                              <p:par>
                                <p:cTn id="167" presetID="3" presetClass="exit" presetSubtype="5" fill="hold" grpId="2" nodeType="withEffect">
                                  <p:stCondLst>
                                    <p:cond delay="0"/>
                                  </p:stCondLst>
                                  <p:childTnLst>
                                    <p:animEffect transition="out" filter="blinds(vertical)">
                                      <p:cBhvr>
                                        <p:cTn id="168" dur="5000"/>
                                        <p:tgtEl>
                                          <p:spTgt spid="29"/>
                                        </p:tgtEl>
                                      </p:cBhvr>
                                    </p:animEffect>
                                    <p:set>
                                      <p:cBhvr>
                                        <p:cTn id="169" dur="1" fill="hold">
                                          <p:stCondLst>
                                            <p:cond delay="4999"/>
                                          </p:stCondLst>
                                        </p:cTn>
                                        <p:tgtEl>
                                          <p:spTgt spid="29"/>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28"/>
                                        </p:tgtEl>
                                        <p:attrNameLst>
                                          <p:attrName>style.visibility</p:attrName>
                                        </p:attrNameLst>
                                      </p:cBhvr>
                                      <p:to>
                                        <p:strVal val="visible"/>
                                      </p:to>
                                    </p:set>
                                    <p:anim calcmode="lin" valueType="num">
                                      <p:cBhvr additive="base">
                                        <p:cTn id="172" dur="5000" fill="hold"/>
                                        <p:tgtEl>
                                          <p:spTgt spid="28"/>
                                        </p:tgtEl>
                                        <p:attrNameLst>
                                          <p:attrName>ppt_x</p:attrName>
                                        </p:attrNameLst>
                                      </p:cBhvr>
                                      <p:tavLst>
                                        <p:tav tm="0">
                                          <p:val>
                                            <p:strVal val="0-#ppt_w/2"/>
                                          </p:val>
                                        </p:tav>
                                        <p:tav tm="100000">
                                          <p:val>
                                            <p:strVal val="#ppt_x"/>
                                          </p:val>
                                        </p:tav>
                                      </p:tavLst>
                                    </p:anim>
                                    <p:anim calcmode="lin" valueType="num">
                                      <p:cBhvr additive="base">
                                        <p:cTn id="173" dur="5000" fill="hold"/>
                                        <p:tgtEl>
                                          <p:spTgt spid="28"/>
                                        </p:tgtEl>
                                        <p:attrNameLst>
                                          <p:attrName>ppt_y</p:attrName>
                                        </p:attrNameLst>
                                      </p:cBhvr>
                                      <p:tavLst>
                                        <p:tav tm="0">
                                          <p:val>
                                            <p:strVal val="#ppt_y"/>
                                          </p:val>
                                        </p:tav>
                                        <p:tav tm="100000">
                                          <p:val>
                                            <p:strVal val="#ppt_y"/>
                                          </p:val>
                                        </p:tav>
                                      </p:tavLst>
                                    </p:anim>
                                  </p:childTnLst>
                                </p:cTn>
                              </p:par>
                              <p:par>
                                <p:cTn id="174" presetID="2" presetClass="exit" presetSubtype="2" fill="hold" grpId="1" nodeType="withEffect">
                                  <p:stCondLst>
                                    <p:cond delay="0"/>
                                  </p:stCondLst>
                                  <p:childTnLst>
                                    <p:anim calcmode="lin" valueType="num">
                                      <p:cBhvr additive="base">
                                        <p:cTn id="175" dur="5000"/>
                                        <p:tgtEl>
                                          <p:spTgt spid="28"/>
                                        </p:tgtEl>
                                        <p:attrNameLst>
                                          <p:attrName>ppt_x</p:attrName>
                                        </p:attrNameLst>
                                      </p:cBhvr>
                                      <p:tavLst>
                                        <p:tav tm="0">
                                          <p:val>
                                            <p:strVal val="ppt_x"/>
                                          </p:val>
                                        </p:tav>
                                        <p:tav tm="100000">
                                          <p:val>
                                            <p:strVal val="1+ppt_w/2"/>
                                          </p:val>
                                        </p:tav>
                                      </p:tavLst>
                                    </p:anim>
                                    <p:anim calcmode="lin" valueType="num">
                                      <p:cBhvr additive="base">
                                        <p:cTn id="176" dur="5000"/>
                                        <p:tgtEl>
                                          <p:spTgt spid="28"/>
                                        </p:tgtEl>
                                        <p:attrNameLst>
                                          <p:attrName>ppt_y</p:attrName>
                                        </p:attrNameLst>
                                      </p:cBhvr>
                                      <p:tavLst>
                                        <p:tav tm="0">
                                          <p:val>
                                            <p:strVal val="ppt_y"/>
                                          </p:val>
                                        </p:tav>
                                        <p:tav tm="100000">
                                          <p:val>
                                            <p:strVal val="ppt_y"/>
                                          </p:val>
                                        </p:tav>
                                      </p:tavLst>
                                    </p:anim>
                                    <p:set>
                                      <p:cBhvr>
                                        <p:cTn id="177" dur="1" fill="hold">
                                          <p:stCondLst>
                                            <p:cond delay="4999"/>
                                          </p:stCondLst>
                                        </p:cTn>
                                        <p:tgtEl>
                                          <p:spTgt spid="28"/>
                                        </p:tgtEl>
                                        <p:attrNameLst>
                                          <p:attrName>style.visibility</p:attrName>
                                        </p:attrNameLst>
                                      </p:cBhvr>
                                      <p:to>
                                        <p:strVal val="hidden"/>
                                      </p:to>
                                    </p:set>
                                  </p:childTnLst>
                                </p:cTn>
                              </p:par>
                              <p:par>
                                <p:cTn id="178" presetID="3" presetClass="exit" presetSubtype="5" fill="hold" grpId="2" nodeType="withEffect">
                                  <p:stCondLst>
                                    <p:cond delay="0"/>
                                  </p:stCondLst>
                                  <p:childTnLst>
                                    <p:animEffect transition="out" filter="blinds(vertical)">
                                      <p:cBhvr>
                                        <p:cTn id="179" dur="5000"/>
                                        <p:tgtEl>
                                          <p:spTgt spid="28"/>
                                        </p:tgtEl>
                                      </p:cBhvr>
                                    </p:animEffect>
                                    <p:set>
                                      <p:cBhvr>
                                        <p:cTn id="180" dur="1" fill="hold">
                                          <p:stCondLst>
                                            <p:cond delay="4999"/>
                                          </p:stCondLst>
                                        </p:cTn>
                                        <p:tgtEl>
                                          <p:spTgt spid="28"/>
                                        </p:tgtEl>
                                        <p:attrNameLst>
                                          <p:attrName>style.visibility</p:attrName>
                                        </p:attrNameLst>
                                      </p:cBhvr>
                                      <p:to>
                                        <p:strVal val="hidden"/>
                                      </p:to>
                                    </p:set>
                                  </p:childTnLst>
                                </p:cTn>
                              </p:par>
                              <p:par>
                                <p:cTn id="181" presetID="2" presetClass="entr" presetSubtype="8" fill="hold" grpId="0" nodeType="withEffect">
                                  <p:stCondLst>
                                    <p:cond delay="0"/>
                                  </p:stCondLst>
                                  <p:childTnLst>
                                    <p:set>
                                      <p:cBhvr>
                                        <p:cTn id="182" dur="1" fill="hold">
                                          <p:stCondLst>
                                            <p:cond delay="0"/>
                                          </p:stCondLst>
                                        </p:cTn>
                                        <p:tgtEl>
                                          <p:spTgt spid="27"/>
                                        </p:tgtEl>
                                        <p:attrNameLst>
                                          <p:attrName>style.visibility</p:attrName>
                                        </p:attrNameLst>
                                      </p:cBhvr>
                                      <p:to>
                                        <p:strVal val="visible"/>
                                      </p:to>
                                    </p:set>
                                    <p:anim calcmode="lin" valueType="num">
                                      <p:cBhvr additive="base">
                                        <p:cTn id="183" dur="5000" fill="hold"/>
                                        <p:tgtEl>
                                          <p:spTgt spid="27"/>
                                        </p:tgtEl>
                                        <p:attrNameLst>
                                          <p:attrName>ppt_x</p:attrName>
                                        </p:attrNameLst>
                                      </p:cBhvr>
                                      <p:tavLst>
                                        <p:tav tm="0">
                                          <p:val>
                                            <p:strVal val="0-#ppt_w/2"/>
                                          </p:val>
                                        </p:tav>
                                        <p:tav tm="100000">
                                          <p:val>
                                            <p:strVal val="#ppt_x"/>
                                          </p:val>
                                        </p:tav>
                                      </p:tavLst>
                                    </p:anim>
                                    <p:anim calcmode="lin" valueType="num">
                                      <p:cBhvr additive="base">
                                        <p:cTn id="184" dur="5000" fill="hold"/>
                                        <p:tgtEl>
                                          <p:spTgt spid="27"/>
                                        </p:tgtEl>
                                        <p:attrNameLst>
                                          <p:attrName>ppt_y</p:attrName>
                                        </p:attrNameLst>
                                      </p:cBhvr>
                                      <p:tavLst>
                                        <p:tav tm="0">
                                          <p:val>
                                            <p:strVal val="#ppt_y"/>
                                          </p:val>
                                        </p:tav>
                                        <p:tav tm="100000">
                                          <p:val>
                                            <p:strVal val="#ppt_y"/>
                                          </p:val>
                                        </p:tav>
                                      </p:tavLst>
                                    </p:anim>
                                  </p:childTnLst>
                                </p:cTn>
                              </p:par>
                              <p:par>
                                <p:cTn id="185" presetID="2" presetClass="exit" presetSubtype="2" fill="hold" grpId="1" nodeType="withEffect">
                                  <p:stCondLst>
                                    <p:cond delay="0"/>
                                  </p:stCondLst>
                                  <p:childTnLst>
                                    <p:anim calcmode="lin" valueType="num">
                                      <p:cBhvr additive="base">
                                        <p:cTn id="186" dur="5000"/>
                                        <p:tgtEl>
                                          <p:spTgt spid="27"/>
                                        </p:tgtEl>
                                        <p:attrNameLst>
                                          <p:attrName>ppt_x</p:attrName>
                                        </p:attrNameLst>
                                      </p:cBhvr>
                                      <p:tavLst>
                                        <p:tav tm="0">
                                          <p:val>
                                            <p:strVal val="ppt_x"/>
                                          </p:val>
                                        </p:tav>
                                        <p:tav tm="100000">
                                          <p:val>
                                            <p:strVal val="1+ppt_w/2"/>
                                          </p:val>
                                        </p:tav>
                                      </p:tavLst>
                                    </p:anim>
                                    <p:anim calcmode="lin" valueType="num">
                                      <p:cBhvr additive="base">
                                        <p:cTn id="187" dur="5000"/>
                                        <p:tgtEl>
                                          <p:spTgt spid="27"/>
                                        </p:tgtEl>
                                        <p:attrNameLst>
                                          <p:attrName>ppt_y</p:attrName>
                                        </p:attrNameLst>
                                      </p:cBhvr>
                                      <p:tavLst>
                                        <p:tav tm="0">
                                          <p:val>
                                            <p:strVal val="ppt_y"/>
                                          </p:val>
                                        </p:tav>
                                        <p:tav tm="100000">
                                          <p:val>
                                            <p:strVal val="ppt_y"/>
                                          </p:val>
                                        </p:tav>
                                      </p:tavLst>
                                    </p:anim>
                                    <p:set>
                                      <p:cBhvr>
                                        <p:cTn id="188" dur="1" fill="hold">
                                          <p:stCondLst>
                                            <p:cond delay="4999"/>
                                          </p:stCondLst>
                                        </p:cTn>
                                        <p:tgtEl>
                                          <p:spTgt spid="27"/>
                                        </p:tgtEl>
                                        <p:attrNameLst>
                                          <p:attrName>style.visibility</p:attrName>
                                        </p:attrNameLst>
                                      </p:cBhvr>
                                      <p:to>
                                        <p:strVal val="hidden"/>
                                      </p:to>
                                    </p:set>
                                  </p:childTnLst>
                                </p:cTn>
                              </p:par>
                              <p:par>
                                <p:cTn id="189" presetID="3" presetClass="exit" presetSubtype="5" fill="hold" grpId="2" nodeType="withEffect">
                                  <p:stCondLst>
                                    <p:cond delay="0"/>
                                  </p:stCondLst>
                                  <p:childTnLst>
                                    <p:animEffect transition="out" filter="blinds(vertical)">
                                      <p:cBhvr>
                                        <p:cTn id="190" dur="5000"/>
                                        <p:tgtEl>
                                          <p:spTgt spid="27"/>
                                        </p:tgtEl>
                                      </p:cBhvr>
                                    </p:animEffect>
                                    <p:set>
                                      <p:cBhvr>
                                        <p:cTn id="191" dur="1" fill="hold">
                                          <p:stCondLst>
                                            <p:cond delay="4999"/>
                                          </p:stCondLst>
                                        </p:cTn>
                                        <p:tgtEl>
                                          <p:spTgt spid="27"/>
                                        </p:tgtEl>
                                        <p:attrNameLst>
                                          <p:attrName>style.visibility</p:attrName>
                                        </p:attrNameLst>
                                      </p:cBhvr>
                                      <p:to>
                                        <p:strVal val="hidden"/>
                                      </p:to>
                                    </p:set>
                                  </p:childTnLst>
                                </p:cTn>
                              </p:par>
                              <p:par>
                                <p:cTn id="192" presetID="2" presetClass="entr" presetSubtype="8" fill="hold" grpId="0" nodeType="withEffect">
                                  <p:stCondLst>
                                    <p:cond delay="0"/>
                                  </p:stCondLst>
                                  <p:childTnLst>
                                    <p:set>
                                      <p:cBhvr>
                                        <p:cTn id="193" dur="1" fill="hold">
                                          <p:stCondLst>
                                            <p:cond delay="0"/>
                                          </p:stCondLst>
                                        </p:cTn>
                                        <p:tgtEl>
                                          <p:spTgt spid="26"/>
                                        </p:tgtEl>
                                        <p:attrNameLst>
                                          <p:attrName>style.visibility</p:attrName>
                                        </p:attrNameLst>
                                      </p:cBhvr>
                                      <p:to>
                                        <p:strVal val="visible"/>
                                      </p:to>
                                    </p:set>
                                    <p:anim calcmode="lin" valueType="num">
                                      <p:cBhvr additive="base">
                                        <p:cTn id="194" dur="5000" fill="hold"/>
                                        <p:tgtEl>
                                          <p:spTgt spid="26"/>
                                        </p:tgtEl>
                                        <p:attrNameLst>
                                          <p:attrName>ppt_x</p:attrName>
                                        </p:attrNameLst>
                                      </p:cBhvr>
                                      <p:tavLst>
                                        <p:tav tm="0">
                                          <p:val>
                                            <p:strVal val="0-#ppt_w/2"/>
                                          </p:val>
                                        </p:tav>
                                        <p:tav tm="100000">
                                          <p:val>
                                            <p:strVal val="#ppt_x"/>
                                          </p:val>
                                        </p:tav>
                                      </p:tavLst>
                                    </p:anim>
                                    <p:anim calcmode="lin" valueType="num">
                                      <p:cBhvr additive="base">
                                        <p:cTn id="195" dur="5000" fill="hold"/>
                                        <p:tgtEl>
                                          <p:spTgt spid="26"/>
                                        </p:tgtEl>
                                        <p:attrNameLst>
                                          <p:attrName>ppt_y</p:attrName>
                                        </p:attrNameLst>
                                      </p:cBhvr>
                                      <p:tavLst>
                                        <p:tav tm="0">
                                          <p:val>
                                            <p:strVal val="#ppt_y"/>
                                          </p:val>
                                        </p:tav>
                                        <p:tav tm="100000">
                                          <p:val>
                                            <p:strVal val="#ppt_y"/>
                                          </p:val>
                                        </p:tav>
                                      </p:tavLst>
                                    </p:anim>
                                  </p:childTnLst>
                                </p:cTn>
                              </p:par>
                              <p:par>
                                <p:cTn id="196" presetID="2" presetClass="exit" presetSubtype="2" fill="hold" grpId="1" nodeType="withEffect">
                                  <p:stCondLst>
                                    <p:cond delay="0"/>
                                  </p:stCondLst>
                                  <p:childTnLst>
                                    <p:anim calcmode="lin" valueType="num">
                                      <p:cBhvr additive="base">
                                        <p:cTn id="197" dur="5000"/>
                                        <p:tgtEl>
                                          <p:spTgt spid="26"/>
                                        </p:tgtEl>
                                        <p:attrNameLst>
                                          <p:attrName>ppt_x</p:attrName>
                                        </p:attrNameLst>
                                      </p:cBhvr>
                                      <p:tavLst>
                                        <p:tav tm="0">
                                          <p:val>
                                            <p:strVal val="ppt_x"/>
                                          </p:val>
                                        </p:tav>
                                        <p:tav tm="100000">
                                          <p:val>
                                            <p:strVal val="1+ppt_w/2"/>
                                          </p:val>
                                        </p:tav>
                                      </p:tavLst>
                                    </p:anim>
                                    <p:anim calcmode="lin" valueType="num">
                                      <p:cBhvr additive="base">
                                        <p:cTn id="198" dur="5000"/>
                                        <p:tgtEl>
                                          <p:spTgt spid="26"/>
                                        </p:tgtEl>
                                        <p:attrNameLst>
                                          <p:attrName>ppt_y</p:attrName>
                                        </p:attrNameLst>
                                      </p:cBhvr>
                                      <p:tavLst>
                                        <p:tav tm="0">
                                          <p:val>
                                            <p:strVal val="ppt_y"/>
                                          </p:val>
                                        </p:tav>
                                        <p:tav tm="100000">
                                          <p:val>
                                            <p:strVal val="ppt_y"/>
                                          </p:val>
                                        </p:tav>
                                      </p:tavLst>
                                    </p:anim>
                                    <p:set>
                                      <p:cBhvr>
                                        <p:cTn id="199" dur="1" fill="hold">
                                          <p:stCondLst>
                                            <p:cond delay="4999"/>
                                          </p:stCondLst>
                                        </p:cTn>
                                        <p:tgtEl>
                                          <p:spTgt spid="26"/>
                                        </p:tgtEl>
                                        <p:attrNameLst>
                                          <p:attrName>style.visibility</p:attrName>
                                        </p:attrNameLst>
                                      </p:cBhvr>
                                      <p:to>
                                        <p:strVal val="hidden"/>
                                      </p:to>
                                    </p:set>
                                  </p:childTnLst>
                                </p:cTn>
                              </p:par>
                              <p:par>
                                <p:cTn id="200" presetID="3" presetClass="exit" presetSubtype="5" fill="hold" grpId="2" nodeType="withEffect">
                                  <p:stCondLst>
                                    <p:cond delay="0"/>
                                  </p:stCondLst>
                                  <p:childTnLst>
                                    <p:animEffect transition="out" filter="blinds(vertical)">
                                      <p:cBhvr>
                                        <p:cTn id="201" dur="5000"/>
                                        <p:tgtEl>
                                          <p:spTgt spid="26"/>
                                        </p:tgtEl>
                                      </p:cBhvr>
                                    </p:animEffect>
                                    <p:set>
                                      <p:cBhvr>
                                        <p:cTn id="202" dur="1" fill="hold">
                                          <p:stCondLst>
                                            <p:cond delay="4999"/>
                                          </p:stCondLst>
                                        </p:cTn>
                                        <p:tgtEl>
                                          <p:spTgt spid="26"/>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25"/>
                                        </p:tgtEl>
                                        <p:attrNameLst>
                                          <p:attrName>style.visibility</p:attrName>
                                        </p:attrNameLst>
                                      </p:cBhvr>
                                      <p:to>
                                        <p:strVal val="visible"/>
                                      </p:to>
                                    </p:set>
                                    <p:anim calcmode="lin" valueType="num">
                                      <p:cBhvr additive="base">
                                        <p:cTn id="205" dur="5000" fill="hold"/>
                                        <p:tgtEl>
                                          <p:spTgt spid="25"/>
                                        </p:tgtEl>
                                        <p:attrNameLst>
                                          <p:attrName>ppt_x</p:attrName>
                                        </p:attrNameLst>
                                      </p:cBhvr>
                                      <p:tavLst>
                                        <p:tav tm="0">
                                          <p:val>
                                            <p:strVal val="0-#ppt_w/2"/>
                                          </p:val>
                                        </p:tav>
                                        <p:tav tm="100000">
                                          <p:val>
                                            <p:strVal val="#ppt_x"/>
                                          </p:val>
                                        </p:tav>
                                      </p:tavLst>
                                    </p:anim>
                                    <p:anim calcmode="lin" valueType="num">
                                      <p:cBhvr additive="base">
                                        <p:cTn id="206" dur="5000" fill="hold"/>
                                        <p:tgtEl>
                                          <p:spTgt spid="25"/>
                                        </p:tgtEl>
                                        <p:attrNameLst>
                                          <p:attrName>ppt_y</p:attrName>
                                        </p:attrNameLst>
                                      </p:cBhvr>
                                      <p:tavLst>
                                        <p:tav tm="0">
                                          <p:val>
                                            <p:strVal val="#ppt_y"/>
                                          </p:val>
                                        </p:tav>
                                        <p:tav tm="100000">
                                          <p:val>
                                            <p:strVal val="#ppt_y"/>
                                          </p:val>
                                        </p:tav>
                                      </p:tavLst>
                                    </p:anim>
                                  </p:childTnLst>
                                </p:cTn>
                              </p:par>
                              <p:par>
                                <p:cTn id="207" presetID="2" presetClass="exit" presetSubtype="2" fill="hold" grpId="1" nodeType="withEffect">
                                  <p:stCondLst>
                                    <p:cond delay="0"/>
                                  </p:stCondLst>
                                  <p:childTnLst>
                                    <p:anim calcmode="lin" valueType="num">
                                      <p:cBhvr additive="base">
                                        <p:cTn id="208" dur="5000"/>
                                        <p:tgtEl>
                                          <p:spTgt spid="25"/>
                                        </p:tgtEl>
                                        <p:attrNameLst>
                                          <p:attrName>ppt_x</p:attrName>
                                        </p:attrNameLst>
                                      </p:cBhvr>
                                      <p:tavLst>
                                        <p:tav tm="0">
                                          <p:val>
                                            <p:strVal val="ppt_x"/>
                                          </p:val>
                                        </p:tav>
                                        <p:tav tm="100000">
                                          <p:val>
                                            <p:strVal val="1+ppt_w/2"/>
                                          </p:val>
                                        </p:tav>
                                      </p:tavLst>
                                    </p:anim>
                                    <p:anim calcmode="lin" valueType="num">
                                      <p:cBhvr additive="base">
                                        <p:cTn id="209" dur="5000"/>
                                        <p:tgtEl>
                                          <p:spTgt spid="25"/>
                                        </p:tgtEl>
                                        <p:attrNameLst>
                                          <p:attrName>ppt_y</p:attrName>
                                        </p:attrNameLst>
                                      </p:cBhvr>
                                      <p:tavLst>
                                        <p:tav tm="0">
                                          <p:val>
                                            <p:strVal val="ppt_y"/>
                                          </p:val>
                                        </p:tav>
                                        <p:tav tm="100000">
                                          <p:val>
                                            <p:strVal val="ppt_y"/>
                                          </p:val>
                                        </p:tav>
                                      </p:tavLst>
                                    </p:anim>
                                    <p:set>
                                      <p:cBhvr>
                                        <p:cTn id="210" dur="1" fill="hold">
                                          <p:stCondLst>
                                            <p:cond delay="4999"/>
                                          </p:stCondLst>
                                        </p:cTn>
                                        <p:tgtEl>
                                          <p:spTgt spid="25"/>
                                        </p:tgtEl>
                                        <p:attrNameLst>
                                          <p:attrName>style.visibility</p:attrName>
                                        </p:attrNameLst>
                                      </p:cBhvr>
                                      <p:to>
                                        <p:strVal val="hidden"/>
                                      </p:to>
                                    </p:set>
                                  </p:childTnLst>
                                </p:cTn>
                              </p:par>
                              <p:par>
                                <p:cTn id="211" presetID="3" presetClass="exit" presetSubtype="5" fill="hold" grpId="2" nodeType="withEffect">
                                  <p:stCondLst>
                                    <p:cond delay="0"/>
                                  </p:stCondLst>
                                  <p:childTnLst>
                                    <p:animEffect transition="out" filter="blinds(vertical)">
                                      <p:cBhvr>
                                        <p:cTn id="212" dur="5000"/>
                                        <p:tgtEl>
                                          <p:spTgt spid="25"/>
                                        </p:tgtEl>
                                      </p:cBhvr>
                                    </p:animEffect>
                                    <p:set>
                                      <p:cBhvr>
                                        <p:cTn id="213" dur="1" fill="hold">
                                          <p:stCondLst>
                                            <p:cond delay="4999"/>
                                          </p:stCondLst>
                                        </p:cTn>
                                        <p:tgtEl>
                                          <p:spTgt spid="25"/>
                                        </p:tgtEl>
                                        <p:attrNameLst>
                                          <p:attrName>style.visibility</p:attrName>
                                        </p:attrNameLst>
                                      </p:cBhvr>
                                      <p:to>
                                        <p:strVal val="hidden"/>
                                      </p:to>
                                    </p:set>
                                  </p:childTnLst>
                                </p:cTn>
                              </p:par>
                              <p:par>
                                <p:cTn id="214" presetID="2" presetClass="entr" presetSubtype="8" fill="hold" grpId="0" nodeType="withEffect">
                                  <p:stCondLst>
                                    <p:cond delay="0"/>
                                  </p:stCondLst>
                                  <p:childTnLst>
                                    <p:set>
                                      <p:cBhvr>
                                        <p:cTn id="215" dur="1" fill="hold">
                                          <p:stCondLst>
                                            <p:cond delay="0"/>
                                          </p:stCondLst>
                                        </p:cTn>
                                        <p:tgtEl>
                                          <p:spTgt spid="24"/>
                                        </p:tgtEl>
                                        <p:attrNameLst>
                                          <p:attrName>style.visibility</p:attrName>
                                        </p:attrNameLst>
                                      </p:cBhvr>
                                      <p:to>
                                        <p:strVal val="visible"/>
                                      </p:to>
                                    </p:set>
                                    <p:anim calcmode="lin" valueType="num">
                                      <p:cBhvr additive="base">
                                        <p:cTn id="216" dur="5000" fill="hold"/>
                                        <p:tgtEl>
                                          <p:spTgt spid="24"/>
                                        </p:tgtEl>
                                        <p:attrNameLst>
                                          <p:attrName>ppt_x</p:attrName>
                                        </p:attrNameLst>
                                      </p:cBhvr>
                                      <p:tavLst>
                                        <p:tav tm="0">
                                          <p:val>
                                            <p:strVal val="0-#ppt_w/2"/>
                                          </p:val>
                                        </p:tav>
                                        <p:tav tm="100000">
                                          <p:val>
                                            <p:strVal val="#ppt_x"/>
                                          </p:val>
                                        </p:tav>
                                      </p:tavLst>
                                    </p:anim>
                                    <p:anim calcmode="lin" valueType="num">
                                      <p:cBhvr additive="base">
                                        <p:cTn id="217" dur="5000" fill="hold"/>
                                        <p:tgtEl>
                                          <p:spTgt spid="24"/>
                                        </p:tgtEl>
                                        <p:attrNameLst>
                                          <p:attrName>ppt_y</p:attrName>
                                        </p:attrNameLst>
                                      </p:cBhvr>
                                      <p:tavLst>
                                        <p:tav tm="0">
                                          <p:val>
                                            <p:strVal val="#ppt_y"/>
                                          </p:val>
                                        </p:tav>
                                        <p:tav tm="100000">
                                          <p:val>
                                            <p:strVal val="#ppt_y"/>
                                          </p:val>
                                        </p:tav>
                                      </p:tavLst>
                                    </p:anim>
                                  </p:childTnLst>
                                </p:cTn>
                              </p:par>
                              <p:par>
                                <p:cTn id="218" presetID="2" presetClass="exit" presetSubtype="2" fill="hold" grpId="1" nodeType="withEffect">
                                  <p:stCondLst>
                                    <p:cond delay="0"/>
                                  </p:stCondLst>
                                  <p:childTnLst>
                                    <p:anim calcmode="lin" valueType="num">
                                      <p:cBhvr additive="base">
                                        <p:cTn id="219" dur="5000"/>
                                        <p:tgtEl>
                                          <p:spTgt spid="24"/>
                                        </p:tgtEl>
                                        <p:attrNameLst>
                                          <p:attrName>ppt_x</p:attrName>
                                        </p:attrNameLst>
                                      </p:cBhvr>
                                      <p:tavLst>
                                        <p:tav tm="0">
                                          <p:val>
                                            <p:strVal val="ppt_x"/>
                                          </p:val>
                                        </p:tav>
                                        <p:tav tm="100000">
                                          <p:val>
                                            <p:strVal val="1+ppt_w/2"/>
                                          </p:val>
                                        </p:tav>
                                      </p:tavLst>
                                    </p:anim>
                                    <p:anim calcmode="lin" valueType="num">
                                      <p:cBhvr additive="base">
                                        <p:cTn id="220" dur="5000"/>
                                        <p:tgtEl>
                                          <p:spTgt spid="24"/>
                                        </p:tgtEl>
                                        <p:attrNameLst>
                                          <p:attrName>ppt_y</p:attrName>
                                        </p:attrNameLst>
                                      </p:cBhvr>
                                      <p:tavLst>
                                        <p:tav tm="0">
                                          <p:val>
                                            <p:strVal val="ppt_y"/>
                                          </p:val>
                                        </p:tav>
                                        <p:tav tm="100000">
                                          <p:val>
                                            <p:strVal val="ppt_y"/>
                                          </p:val>
                                        </p:tav>
                                      </p:tavLst>
                                    </p:anim>
                                    <p:set>
                                      <p:cBhvr>
                                        <p:cTn id="221" dur="1" fill="hold">
                                          <p:stCondLst>
                                            <p:cond delay="4999"/>
                                          </p:stCondLst>
                                        </p:cTn>
                                        <p:tgtEl>
                                          <p:spTgt spid="24"/>
                                        </p:tgtEl>
                                        <p:attrNameLst>
                                          <p:attrName>style.visibility</p:attrName>
                                        </p:attrNameLst>
                                      </p:cBhvr>
                                      <p:to>
                                        <p:strVal val="hidden"/>
                                      </p:to>
                                    </p:set>
                                  </p:childTnLst>
                                </p:cTn>
                              </p:par>
                              <p:par>
                                <p:cTn id="222" presetID="3" presetClass="exit" presetSubtype="5" fill="hold" grpId="2" nodeType="withEffect">
                                  <p:stCondLst>
                                    <p:cond delay="0"/>
                                  </p:stCondLst>
                                  <p:childTnLst>
                                    <p:animEffect transition="out" filter="blinds(vertical)">
                                      <p:cBhvr>
                                        <p:cTn id="223" dur="5000"/>
                                        <p:tgtEl>
                                          <p:spTgt spid="24"/>
                                        </p:tgtEl>
                                      </p:cBhvr>
                                    </p:animEffect>
                                    <p:set>
                                      <p:cBhvr>
                                        <p:cTn id="224" dur="1" fill="hold">
                                          <p:stCondLst>
                                            <p:cond delay="4999"/>
                                          </p:stCondLst>
                                        </p:cTn>
                                        <p:tgtEl>
                                          <p:spTgt spid="24"/>
                                        </p:tgtEl>
                                        <p:attrNameLst>
                                          <p:attrName>style.visibility</p:attrName>
                                        </p:attrNameLst>
                                      </p:cBhvr>
                                      <p:to>
                                        <p:strVal val="hidden"/>
                                      </p:to>
                                    </p:set>
                                  </p:childTnLst>
                                </p:cTn>
                              </p:par>
                              <p:par>
                                <p:cTn id="225" presetID="2" presetClass="entr" presetSubtype="8" fill="hold" grpId="0" nodeType="withEffect">
                                  <p:stCondLst>
                                    <p:cond delay="0"/>
                                  </p:stCondLst>
                                  <p:childTnLst>
                                    <p:set>
                                      <p:cBhvr>
                                        <p:cTn id="226" dur="1" fill="hold">
                                          <p:stCondLst>
                                            <p:cond delay="0"/>
                                          </p:stCondLst>
                                        </p:cTn>
                                        <p:tgtEl>
                                          <p:spTgt spid="23"/>
                                        </p:tgtEl>
                                        <p:attrNameLst>
                                          <p:attrName>style.visibility</p:attrName>
                                        </p:attrNameLst>
                                      </p:cBhvr>
                                      <p:to>
                                        <p:strVal val="visible"/>
                                      </p:to>
                                    </p:set>
                                    <p:anim calcmode="lin" valueType="num">
                                      <p:cBhvr additive="base">
                                        <p:cTn id="227" dur="5000" fill="hold"/>
                                        <p:tgtEl>
                                          <p:spTgt spid="23"/>
                                        </p:tgtEl>
                                        <p:attrNameLst>
                                          <p:attrName>ppt_x</p:attrName>
                                        </p:attrNameLst>
                                      </p:cBhvr>
                                      <p:tavLst>
                                        <p:tav tm="0">
                                          <p:val>
                                            <p:strVal val="0-#ppt_w/2"/>
                                          </p:val>
                                        </p:tav>
                                        <p:tav tm="100000">
                                          <p:val>
                                            <p:strVal val="#ppt_x"/>
                                          </p:val>
                                        </p:tav>
                                      </p:tavLst>
                                    </p:anim>
                                    <p:anim calcmode="lin" valueType="num">
                                      <p:cBhvr additive="base">
                                        <p:cTn id="228" dur="5000" fill="hold"/>
                                        <p:tgtEl>
                                          <p:spTgt spid="23"/>
                                        </p:tgtEl>
                                        <p:attrNameLst>
                                          <p:attrName>ppt_y</p:attrName>
                                        </p:attrNameLst>
                                      </p:cBhvr>
                                      <p:tavLst>
                                        <p:tav tm="0">
                                          <p:val>
                                            <p:strVal val="#ppt_y"/>
                                          </p:val>
                                        </p:tav>
                                        <p:tav tm="100000">
                                          <p:val>
                                            <p:strVal val="#ppt_y"/>
                                          </p:val>
                                        </p:tav>
                                      </p:tavLst>
                                    </p:anim>
                                  </p:childTnLst>
                                </p:cTn>
                              </p:par>
                              <p:par>
                                <p:cTn id="229" presetID="2" presetClass="exit" presetSubtype="2" fill="hold" grpId="1" nodeType="withEffect">
                                  <p:stCondLst>
                                    <p:cond delay="0"/>
                                  </p:stCondLst>
                                  <p:childTnLst>
                                    <p:anim calcmode="lin" valueType="num">
                                      <p:cBhvr additive="base">
                                        <p:cTn id="230" dur="5000"/>
                                        <p:tgtEl>
                                          <p:spTgt spid="23"/>
                                        </p:tgtEl>
                                        <p:attrNameLst>
                                          <p:attrName>ppt_x</p:attrName>
                                        </p:attrNameLst>
                                      </p:cBhvr>
                                      <p:tavLst>
                                        <p:tav tm="0">
                                          <p:val>
                                            <p:strVal val="ppt_x"/>
                                          </p:val>
                                        </p:tav>
                                        <p:tav tm="100000">
                                          <p:val>
                                            <p:strVal val="1+ppt_w/2"/>
                                          </p:val>
                                        </p:tav>
                                      </p:tavLst>
                                    </p:anim>
                                    <p:anim calcmode="lin" valueType="num">
                                      <p:cBhvr additive="base">
                                        <p:cTn id="231" dur="5000"/>
                                        <p:tgtEl>
                                          <p:spTgt spid="23"/>
                                        </p:tgtEl>
                                        <p:attrNameLst>
                                          <p:attrName>ppt_y</p:attrName>
                                        </p:attrNameLst>
                                      </p:cBhvr>
                                      <p:tavLst>
                                        <p:tav tm="0">
                                          <p:val>
                                            <p:strVal val="ppt_y"/>
                                          </p:val>
                                        </p:tav>
                                        <p:tav tm="100000">
                                          <p:val>
                                            <p:strVal val="ppt_y"/>
                                          </p:val>
                                        </p:tav>
                                      </p:tavLst>
                                    </p:anim>
                                    <p:set>
                                      <p:cBhvr>
                                        <p:cTn id="232" dur="1" fill="hold">
                                          <p:stCondLst>
                                            <p:cond delay="4999"/>
                                          </p:stCondLst>
                                        </p:cTn>
                                        <p:tgtEl>
                                          <p:spTgt spid="23"/>
                                        </p:tgtEl>
                                        <p:attrNameLst>
                                          <p:attrName>style.visibility</p:attrName>
                                        </p:attrNameLst>
                                      </p:cBhvr>
                                      <p:to>
                                        <p:strVal val="hidden"/>
                                      </p:to>
                                    </p:set>
                                  </p:childTnLst>
                                </p:cTn>
                              </p:par>
                              <p:par>
                                <p:cTn id="233" presetID="3" presetClass="exit" presetSubtype="5" fill="hold" grpId="2" nodeType="withEffect">
                                  <p:stCondLst>
                                    <p:cond delay="0"/>
                                  </p:stCondLst>
                                  <p:childTnLst>
                                    <p:animEffect transition="out" filter="blinds(vertical)">
                                      <p:cBhvr>
                                        <p:cTn id="234" dur="5000"/>
                                        <p:tgtEl>
                                          <p:spTgt spid="23"/>
                                        </p:tgtEl>
                                      </p:cBhvr>
                                    </p:animEffect>
                                    <p:set>
                                      <p:cBhvr>
                                        <p:cTn id="235" dur="1" fill="hold">
                                          <p:stCondLst>
                                            <p:cond delay="4999"/>
                                          </p:stCondLst>
                                        </p:cTn>
                                        <p:tgtEl>
                                          <p:spTgt spid="23"/>
                                        </p:tgtEl>
                                        <p:attrNameLst>
                                          <p:attrName>style.visibility</p:attrName>
                                        </p:attrNameLst>
                                      </p:cBhvr>
                                      <p:to>
                                        <p:strVal val="hidden"/>
                                      </p:to>
                                    </p:set>
                                  </p:childTnLst>
                                </p:cTn>
                              </p:par>
                              <p:par>
                                <p:cTn id="236" presetID="2" presetClass="entr" presetSubtype="8" fill="hold" grpId="0" nodeType="withEffect">
                                  <p:stCondLst>
                                    <p:cond delay="0"/>
                                  </p:stCondLst>
                                  <p:childTnLst>
                                    <p:set>
                                      <p:cBhvr>
                                        <p:cTn id="237" dur="1" fill="hold">
                                          <p:stCondLst>
                                            <p:cond delay="0"/>
                                          </p:stCondLst>
                                        </p:cTn>
                                        <p:tgtEl>
                                          <p:spTgt spid="22"/>
                                        </p:tgtEl>
                                        <p:attrNameLst>
                                          <p:attrName>style.visibility</p:attrName>
                                        </p:attrNameLst>
                                      </p:cBhvr>
                                      <p:to>
                                        <p:strVal val="visible"/>
                                      </p:to>
                                    </p:set>
                                    <p:anim calcmode="lin" valueType="num">
                                      <p:cBhvr additive="base">
                                        <p:cTn id="238" dur="5000" fill="hold"/>
                                        <p:tgtEl>
                                          <p:spTgt spid="22"/>
                                        </p:tgtEl>
                                        <p:attrNameLst>
                                          <p:attrName>ppt_x</p:attrName>
                                        </p:attrNameLst>
                                      </p:cBhvr>
                                      <p:tavLst>
                                        <p:tav tm="0">
                                          <p:val>
                                            <p:strVal val="0-#ppt_w/2"/>
                                          </p:val>
                                        </p:tav>
                                        <p:tav tm="100000">
                                          <p:val>
                                            <p:strVal val="#ppt_x"/>
                                          </p:val>
                                        </p:tav>
                                      </p:tavLst>
                                    </p:anim>
                                    <p:anim calcmode="lin" valueType="num">
                                      <p:cBhvr additive="base">
                                        <p:cTn id="239" dur="5000" fill="hold"/>
                                        <p:tgtEl>
                                          <p:spTgt spid="22"/>
                                        </p:tgtEl>
                                        <p:attrNameLst>
                                          <p:attrName>ppt_y</p:attrName>
                                        </p:attrNameLst>
                                      </p:cBhvr>
                                      <p:tavLst>
                                        <p:tav tm="0">
                                          <p:val>
                                            <p:strVal val="#ppt_y"/>
                                          </p:val>
                                        </p:tav>
                                        <p:tav tm="100000">
                                          <p:val>
                                            <p:strVal val="#ppt_y"/>
                                          </p:val>
                                        </p:tav>
                                      </p:tavLst>
                                    </p:anim>
                                  </p:childTnLst>
                                </p:cTn>
                              </p:par>
                              <p:par>
                                <p:cTn id="240" presetID="2" presetClass="exit" presetSubtype="2" fill="hold" grpId="1" nodeType="withEffect">
                                  <p:stCondLst>
                                    <p:cond delay="0"/>
                                  </p:stCondLst>
                                  <p:childTnLst>
                                    <p:anim calcmode="lin" valueType="num">
                                      <p:cBhvr additive="base">
                                        <p:cTn id="241" dur="5000"/>
                                        <p:tgtEl>
                                          <p:spTgt spid="22"/>
                                        </p:tgtEl>
                                        <p:attrNameLst>
                                          <p:attrName>ppt_x</p:attrName>
                                        </p:attrNameLst>
                                      </p:cBhvr>
                                      <p:tavLst>
                                        <p:tav tm="0">
                                          <p:val>
                                            <p:strVal val="ppt_x"/>
                                          </p:val>
                                        </p:tav>
                                        <p:tav tm="100000">
                                          <p:val>
                                            <p:strVal val="1+ppt_w/2"/>
                                          </p:val>
                                        </p:tav>
                                      </p:tavLst>
                                    </p:anim>
                                    <p:anim calcmode="lin" valueType="num">
                                      <p:cBhvr additive="base">
                                        <p:cTn id="242" dur="5000"/>
                                        <p:tgtEl>
                                          <p:spTgt spid="22"/>
                                        </p:tgtEl>
                                        <p:attrNameLst>
                                          <p:attrName>ppt_y</p:attrName>
                                        </p:attrNameLst>
                                      </p:cBhvr>
                                      <p:tavLst>
                                        <p:tav tm="0">
                                          <p:val>
                                            <p:strVal val="ppt_y"/>
                                          </p:val>
                                        </p:tav>
                                        <p:tav tm="100000">
                                          <p:val>
                                            <p:strVal val="ppt_y"/>
                                          </p:val>
                                        </p:tav>
                                      </p:tavLst>
                                    </p:anim>
                                    <p:set>
                                      <p:cBhvr>
                                        <p:cTn id="243" dur="1" fill="hold">
                                          <p:stCondLst>
                                            <p:cond delay="4999"/>
                                          </p:stCondLst>
                                        </p:cTn>
                                        <p:tgtEl>
                                          <p:spTgt spid="22"/>
                                        </p:tgtEl>
                                        <p:attrNameLst>
                                          <p:attrName>style.visibility</p:attrName>
                                        </p:attrNameLst>
                                      </p:cBhvr>
                                      <p:to>
                                        <p:strVal val="hidden"/>
                                      </p:to>
                                    </p:set>
                                  </p:childTnLst>
                                </p:cTn>
                              </p:par>
                              <p:par>
                                <p:cTn id="244" presetID="3" presetClass="exit" presetSubtype="5" fill="hold" grpId="2" nodeType="withEffect">
                                  <p:stCondLst>
                                    <p:cond delay="0"/>
                                  </p:stCondLst>
                                  <p:childTnLst>
                                    <p:animEffect transition="out" filter="blinds(vertical)">
                                      <p:cBhvr>
                                        <p:cTn id="245" dur="5000"/>
                                        <p:tgtEl>
                                          <p:spTgt spid="22"/>
                                        </p:tgtEl>
                                      </p:cBhvr>
                                    </p:animEffect>
                                    <p:set>
                                      <p:cBhvr>
                                        <p:cTn id="246" dur="1" fill="hold">
                                          <p:stCondLst>
                                            <p:cond delay="4999"/>
                                          </p:stCondLst>
                                        </p:cTn>
                                        <p:tgtEl>
                                          <p:spTgt spid="22"/>
                                        </p:tgtEl>
                                        <p:attrNameLst>
                                          <p:attrName>style.visibility</p:attrName>
                                        </p:attrNameLst>
                                      </p:cBhvr>
                                      <p:to>
                                        <p:strVal val="hidden"/>
                                      </p:to>
                                    </p:set>
                                  </p:childTnLst>
                                </p:cTn>
                              </p:par>
                              <p:par>
                                <p:cTn id="247" presetID="2" presetClass="entr" presetSubtype="8" fill="hold" grpId="0" nodeType="withEffect">
                                  <p:stCondLst>
                                    <p:cond delay="0"/>
                                  </p:stCondLst>
                                  <p:childTnLst>
                                    <p:set>
                                      <p:cBhvr>
                                        <p:cTn id="248" dur="1" fill="hold">
                                          <p:stCondLst>
                                            <p:cond delay="0"/>
                                          </p:stCondLst>
                                        </p:cTn>
                                        <p:tgtEl>
                                          <p:spTgt spid="21"/>
                                        </p:tgtEl>
                                        <p:attrNameLst>
                                          <p:attrName>style.visibility</p:attrName>
                                        </p:attrNameLst>
                                      </p:cBhvr>
                                      <p:to>
                                        <p:strVal val="visible"/>
                                      </p:to>
                                    </p:set>
                                    <p:anim calcmode="lin" valueType="num">
                                      <p:cBhvr additive="base">
                                        <p:cTn id="249" dur="5000" fill="hold"/>
                                        <p:tgtEl>
                                          <p:spTgt spid="21"/>
                                        </p:tgtEl>
                                        <p:attrNameLst>
                                          <p:attrName>ppt_x</p:attrName>
                                        </p:attrNameLst>
                                      </p:cBhvr>
                                      <p:tavLst>
                                        <p:tav tm="0">
                                          <p:val>
                                            <p:strVal val="0-#ppt_w/2"/>
                                          </p:val>
                                        </p:tav>
                                        <p:tav tm="100000">
                                          <p:val>
                                            <p:strVal val="#ppt_x"/>
                                          </p:val>
                                        </p:tav>
                                      </p:tavLst>
                                    </p:anim>
                                    <p:anim calcmode="lin" valueType="num">
                                      <p:cBhvr additive="base">
                                        <p:cTn id="250" dur="5000" fill="hold"/>
                                        <p:tgtEl>
                                          <p:spTgt spid="21"/>
                                        </p:tgtEl>
                                        <p:attrNameLst>
                                          <p:attrName>ppt_y</p:attrName>
                                        </p:attrNameLst>
                                      </p:cBhvr>
                                      <p:tavLst>
                                        <p:tav tm="0">
                                          <p:val>
                                            <p:strVal val="#ppt_y"/>
                                          </p:val>
                                        </p:tav>
                                        <p:tav tm="100000">
                                          <p:val>
                                            <p:strVal val="#ppt_y"/>
                                          </p:val>
                                        </p:tav>
                                      </p:tavLst>
                                    </p:anim>
                                  </p:childTnLst>
                                </p:cTn>
                              </p:par>
                              <p:par>
                                <p:cTn id="251" presetID="2" presetClass="exit" presetSubtype="2" fill="hold" grpId="1" nodeType="withEffect">
                                  <p:stCondLst>
                                    <p:cond delay="0"/>
                                  </p:stCondLst>
                                  <p:childTnLst>
                                    <p:anim calcmode="lin" valueType="num">
                                      <p:cBhvr additive="base">
                                        <p:cTn id="252" dur="5000"/>
                                        <p:tgtEl>
                                          <p:spTgt spid="21"/>
                                        </p:tgtEl>
                                        <p:attrNameLst>
                                          <p:attrName>ppt_x</p:attrName>
                                        </p:attrNameLst>
                                      </p:cBhvr>
                                      <p:tavLst>
                                        <p:tav tm="0">
                                          <p:val>
                                            <p:strVal val="ppt_x"/>
                                          </p:val>
                                        </p:tav>
                                        <p:tav tm="100000">
                                          <p:val>
                                            <p:strVal val="1+ppt_w/2"/>
                                          </p:val>
                                        </p:tav>
                                      </p:tavLst>
                                    </p:anim>
                                    <p:anim calcmode="lin" valueType="num">
                                      <p:cBhvr additive="base">
                                        <p:cTn id="253" dur="5000"/>
                                        <p:tgtEl>
                                          <p:spTgt spid="21"/>
                                        </p:tgtEl>
                                        <p:attrNameLst>
                                          <p:attrName>ppt_y</p:attrName>
                                        </p:attrNameLst>
                                      </p:cBhvr>
                                      <p:tavLst>
                                        <p:tav tm="0">
                                          <p:val>
                                            <p:strVal val="ppt_y"/>
                                          </p:val>
                                        </p:tav>
                                        <p:tav tm="100000">
                                          <p:val>
                                            <p:strVal val="ppt_y"/>
                                          </p:val>
                                        </p:tav>
                                      </p:tavLst>
                                    </p:anim>
                                    <p:set>
                                      <p:cBhvr>
                                        <p:cTn id="254" dur="1" fill="hold">
                                          <p:stCondLst>
                                            <p:cond delay="4999"/>
                                          </p:stCondLst>
                                        </p:cTn>
                                        <p:tgtEl>
                                          <p:spTgt spid="21"/>
                                        </p:tgtEl>
                                        <p:attrNameLst>
                                          <p:attrName>style.visibility</p:attrName>
                                        </p:attrNameLst>
                                      </p:cBhvr>
                                      <p:to>
                                        <p:strVal val="hidden"/>
                                      </p:to>
                                    </p:set>
                                  </p:childTnLst>
                                </p:cTn>
                              </p:par>
                              <p:par>
                                <p:cTn id="255" presetID="3" presetClass="exit" presetSubtype="5" fill="hold" grpId="2" nodeType="withEffect">
                                  <p:stCondLst>
                                    <p:cond delay="0"/>
                                  </p:stCondLst>
                                  <p:childTnLst>
                                    <p:animEffect transition="out" filter="blinds(vertical)">
                                      <p:cBhvr>
                                        <p:cTn id="256" dur="5000"/>
                                        <p:tgtEl>
                                          <p:spTgt spid="21"/>
                                        </p:tgtEl>
                                      </p:cBhvr>
                                    </p:animEffect>
                                    <p:set>
                                      <p:cBhvr>
                                        <p:cTn id="257" dur="1" fill="hold">
                                          <p:stCondLst>
                                            <p:cond delay="4999"/>
                                          </p:stCondLst>
                                        </p:cTn>
                                        <p:tgtEl>
                                          <p:spTgt spid="21"/>
                                        </p:tgtEl>
                                        <p:attrNameLst>
                                          <p:attrName>style.visibility</p:attrName>
                                        </p:attrNameLst>
                                      </p:cBhvr>
                                      <p:to>
                                        <p:strVal val="hidden"/>
                                      </p:to>
                                    </p:set>
                                  </p:childTnLst>
                                </p:cTn>
                              </p:par>
                              <p:par>
                                <p:cTn id="258" presetID="2" presetClass="entr" presetSubtype="8" fill="hold" grpId="0" nodeType="withEffect">
                                  <p:stCondLst>
                                    <p:cond delay="0"/>
                                  </p:stCondLst>
                                  <p:childTnLst>
                                    <p:set>
                                      <p:cBhvr>
                                        <p:cTn id="259" dur="1" fill="hold">
                                          <p:stCondLst>
                                            <p:cond delay="0"/>
                                          </p:stCondLst>
                                        </p:cTn>
                                        <p:tgtEl>
                                          <p:spTgt spid="20"/>
                                        </p:tgtEl>
                                        <p:attrNameLst>
                                          <p:attrName>style.visibility</p:attrName>
                                        </p:attrNameLst>
                                      </p:cBhvr>
                                      <p:to>
                                        <p:strVal val="visible"/>
                                      </p:to>
                                    </p:set>
                                    <p:anim calcmode="lin" valueType="num">
                                      <p:cBhvr additive="base">
                                        <p:cTn id="260" dur="5000" fill="hold"/>
                                        <p:tgtEl>
                                          <p:spTgt spid="20"/>
                                        </p:tgtEl>
                                        <p:attrNameLst>
                                          <p:attrName>ppt_x</p:attrName>
                                        </p:attrNameLst>
                                      </p:cBhvr>
                                      <p:tavLst>
                                        <p:tav tm="0">
                                          <p:val>
                                            <p:strVal val="0-#ppt_w/2"/>
                                          </p:val>
                                        </p:tav>
                                        <p:tav tm="100000">
                                          <p:val>
                                            <p:strVal val="#ppt_x"/>
                                          </p:val>
                                        </p:tav>
                                      </p:tavLst>
                                    </p:anim>
                                    <p:anim calcmode="lin" valueType="num">
                                      <p:cBhvr additive="base">
                                        <p:cTn id="261" dur="5000" fill="hold"/>
                                        <p:tgtEl>
                                          <p:spTgt spid="20"/>
                                        </p:tgtEl>
                                        <p:attrNameLst>
                                          <p:attrName>ppt_y</p:attrName>
                                        </p:attrNameLst>
                                      </p:cBhvr>
                                      <p:tavLst>
                                        <p:tav tm="0">
                                          <p:val>
                                            <p:strVal val="#ppt_y"/>
                                          </p:val>
                                        </p:tav>
                                        <p:tav tm="100000">
                                          <p:val>
                                            <p:strVal val="#ppt_y"/>
                                          </p:val>
                                        </p:tav>
                                      </p:tavLst>
                                    </p:anim>
                                  </p:childTnLst>
                                </p:cTn>
                              </p:par>
                              <p:par>
                                <p:cTn id="262" presetID="2" presetClass="exit" presetSubtype="2" fill="hold" grpId="1" nodeType="withEffect">
                                  <p:stCondLst>
                                    <p:cond delay="0"/>
                                  </p:stCondLst>
                                  <p:childTnLst>
                                    <p:anim calcmode="lin" valueType="num">
                                      <p:cBhvr additive="base">
                                        <p:cTn id="263" dur="5000"/>
                                        <p:tgtEl>
                                          <p:spTgt spid="20"/>
                                        </p:tgtEl>
                                        <p:attrNameLst>
                                          <p:attrName>ppt_x</p:attrName>
                                        </p:attrNameLst>
                                      </p:cBhvr>
                                      <p:tavLst>
                                        <p:tav tm="0">
                                          <p:val>
                                            <p:strVal val="ppt_x"/>
                                          </p:val>
                                        </p:tav>
                                        <p:tav tm="100000">
                                          <p:val>
                                            <p:strVal val="1+ppt_w/2"/>
                                          </p:val>
                                        </p:tav>
                                      </p:tavLst>
                                    </p:anim>
                                    <p:anim calcmode="lin" valueType="num">
                                      <p:cBhvr additive="base">
                                        <p:cTn id="264" dur="5000"/>
                                        <p:tgtEl>
                                          <p:spTgt spid="20"/>
                                        </p:tgtEl>
                                        <p:attrNameLst>
                                          <p:attrName>ppt_y</p:attrName>
                                        </p:attrNameLst>
                                      </p:cBhvr>
                                      <p:tavLst>
                                        <p:tav tm="0">
                                          <p:val>
                                            <p:strVal val="ppt_y"/>
                                          </p:val>
                                        </p:tav>
                                        <p:tav tm="100000">
                                          <p:val>
                                            <p:strVal val="ppt_y"/>
                                          </p:val>
                                        </p:tav>
                                      </p:tavLst>
                                    </p:anim>
                                    <p:set>
                                      <p:cBhvr>
                                        <p:cTn id="265" dur="1" fill="hold">
                                          <p:stCondLst>
                                            <p:cond delay="4999"/>
                                          </p:stCondLst>
                                        </p:cTn>
                                        <p:tgtEl>
                                          <p:spTgt spid="20"/>
                                        </p:tgtEl>
                                        <p:attrNameLst>
                                          <p:attrName>style.visibility</p:attrName>
                                        </p:attrNameLst>
                                      </p:cBhvr>
                                      <p:to>
                                        <p:strVal val="hidden"/>
                                      </p:to>
                                    </p:set>
                                  </p:childTnLst>
                                </p:cTn>
                              </p:par>
                              <p:par>
                                <p:cTn id="266" presetID="3" presetClass="exit" presetSubtype="5" fill="hold" grpId="2" nodeType="withEffect">
                                  <p:stCondLst>
                                    <p:cond delay="0"/>
                                  </p:stCondLst>
                                  <p:childTnLst>
                                    <p:animEffect transition="out" filter="blinds(vertical)">
                                      <p:cBhvr>
                                        <p:cTn id="267" dur="5000"/>
                                        <p:tgtEl>
                                          <p:spTgt spid="20"/>
                                        </p:tgtEl>
                                      </p:cBhvr>
                                    </p:animEffect>
                                    <p:set>
                                      <p:cBhvr>
                                        <p:cTn id="268" dur="1" fill="hold">
                                          <p:stCondLst>
                                            <p:cond delay="4999"/>
                                          </p:stCondLst>
                                        </p:cTn>
                                        <p:tgtEl>
                                          <p:spTgt spid="20"/>
                                        </p:tgtEl>
                                        <p:attrNameLst>
                                          <p:attrName>style.visibility</p:attrName>
                                        </p:attrNameLst>
                                      </p:cBhvr>
                                      <p:to>
                                        <p:strVal val="hidden"/>
                                      </p:to>
                                    </p:set>
                                  </p:childTnLst>
                                </p:cTn>
                              </p:par>
                              <p:par>
                                <p:cTn id="269" presetID="2" presetClass="entr" presetSubtype="8" fill="hold" grpId="0" nodeType="withEffect">
                                  <p:stCondLst>
                                    <p:cond delay="0"/>
                                  </p:stCondLst>
                                  <p:childTnLst>
                                    <p:set>
                                      <p:cBhvr>
                                        <p:cTn id="270" dur="1" fill="hold">
                                          <p:stCondLst>
                                            <p:cond delay="0"/>
                                          </p:stCondLst>
                                        </p:cTn>
                                        <p:tgtEl>
                                          <p:spTgt spid="19"/>
                                        </p:tgtEl>
                                        <p:attrNameLst>
                                          <p:attrName>style.visibility</p:attrName>
                                        </p:attrNameLst>
                                      </p:cBhvr>
                                      <p:to>
                                        <p:strVal val="visible"/>
                                      </p:to>
                                    </p:set>
                                    <p:anim calcmode="lin" valueType="num">
                                      <p:cBhvr additive="base">
                                        <p:cTn id="271" dur="5000" fill="hold"/>
                                        <p:tgtEl>
                                          <p:spTgt spid="19"/>
                                        </p:tgtEl>
                                        <p:attrNameLst>
                                          <p:attrName>ppt_x</p:attrName>
                                        </p:attrNameLst>
                                      </p:cBhvr>
                                      <p:tavLst>
                                        <p:tav tm="0">
                                          <p:val>
                                            <p:strVal val="0-#ppt_w/2"/>
                                          </p:val>
                                        </p:tav>
                                        <p:tav tm="100000">
                                          <p:val>
                                            <p:strVal val="#ppt_x"/>
                                          </p:val>
                                        </p:tav>
                                      </p:tavLst>
                                    </p:anim>
                                    <p:anim calcmode="lin" valueType="num">
                                      <p:cBhvr additive="base">
                                        <p:cTn id="272" dur="5000" fill="hold"/>
                                        <p:tgtEl>
                                          <p:spTgt spid="19"/>
                                        </p:tgtEl>
                                        <p:attrNameLst>
                                          <p:attrName>ppt_y</p:attrName>
                                        </p:attrNameLst>
                                      </p:cBhvr>
                                      <p:tavLst>
                                        <p:tav tm="0">
                                          <p:val>
                                            <p:strVal val="#ppt_y"/>
                                          </p:val>
                                        </p:tav>
                                        <p:tav tm="100000">
                                          <p:val>
                                            <p:strVal val="#ppt_y"/>
                                          </p:val>
                                        </p:tav>
                                      </p:tavLst>
                                    </p:anim>
                                  </p:childTnLst>
                                </p:cTn>
                              </p:par>
                              <p:par>
                                <p:cTn id="273" presetID="2" presetClass="exit" presetSubtype="2" fill="hold" grpId="1" nodeType="withEffect">
                                  <p:stCondLst>
                                    <p:cond delay="0"/>
                                  </p:stCondLst>
                                  <p:childTnLst>
                                    <p:anim calcmode="lin" valueType="num">
                                      <p:cBhvr additive="base">
                                        <p:cTn id="274" dur="5000"/>
                                        <p:tgtEl>
                                          <p:spTgt spid="19"/>
                                        </p:tgtEl>
                                        <p:attrNameLst>
                                          <p:attrName>ppt_x</p:attrName>
                                        </p:attrNameLst>
                                      </p:cBhvr>
                                      <p:tavLst>
                                        <p:tav tm="0">
                                          <p:val>
                                            <p:strVal val="ppt_x"/>
                                          </p:val>
                                        </p:tav>
                                        <p:tav tm="100000">
                                          <p:val>
                                            <p:strVal val="1+ppt_w/2"/>
                                          </p:val>
                                        </p:tav>
                                      </p:tavLst>
                                    </p:anim>
                                    <p:anim calcmode="lin" valueType="num">
                                      <p:cBhvr additive="base">
                                        <p:cTn id="275" dur="5000"/>
                                        <p:tgtEl>
                                          <p:spTgt spid="19"/>
                                        </p:tgtEl>
                                        <p:attrNameLst>
                                          <p:attrName>ppt_y</p:attrName>
                                        </p:attrNameLst>
                                      </p:cBhvr>
                                      <p:tavLst>
                                        <p:tav tm="0">
                                          <p:val>
                                            <p:strVal val="ppt_y"/>
                                          </p:val>
                                        </p:tav>
                                        <p:tav tm="100000">
                                          <p:val>
                                            <p:strVal val="ppt_y"/>
                                          </p:val>
                                        </p:tav>
                                      </p:tavLst>
                                    </p:anim>
                                    <p:set>
                                      <p:cBhvr>
                                        <p:cTn id="276" dur="1" fill="hold">
                                          <p:stCondLst>
                                            <p:cond delay="4999"/>
                                          </p:stCondLst>
                                        </p:cTn>
                                        <p:tgtEl>
                                          <p:spTgt spid="19"/>
                                        </p:tgtEl>
                                        <p:attrNameLst>
                                          <p:attrName>style.visibility</p:attrName>
                                        </p:attrNameLst>
                                      </p:cBhvr>
                                      <p:to>
                                        <p:strVal val="hidden"/>
                                      </p:to>
                                    </p:set>
                                  </p:childTnLst>
                                </p:cTn>
                              </p:par>
                              <p:par>
                                <p:cTn id="277" presetID="3" presetClass="exit" presetSubtype="5" fill="hold" grpId="2" nodeType="withEffect">
                                  <p:stCondLst>
                                    <p:cond delay="0"/>
                                  </p:stCondLst>
                                  <p:childTnLst>
                                    <p:animEffect transition="out" filter="blinds(vertical)">
                                      <p:cBhvr>
                                        <p:cTn id="278" dur="5000"/>
                                        <p:tgtEl>
                                          <p:spTgt spid="19"/>
                                        </p:tgtEl>
                                      </p:cBhvr>
                                    </p:animEffect>
                                    <p:set>
                                      <p:cBhvr>
                                        <p:cTn id="279" dur="1" fill="hold">
                                          <p:stCondLst>
                                            <p:cond delay="4999"/>
                                          </p:stCondLst>
                                        </p:cTn>
                                        <p:tgtEl>
                                          <p:spTgt spid="19"/>
                                        </p:tgtEl>
                                        <p:attrNameLst>
                                          <p:attrName>style.visibility</p:attrName>
                                        </p:attrNameLst>
                                      </p:cBhvr>
                                      <p:to>
                                        <p:strVal val="hidden"/>
                                      </p:to>
                                    </p:set>
                                  </p:childTnLst>
                                </p:cTn>
                              </p:par>
                              <p:par>
                                <p:cTn id="280" presetID="2" presetClass="entr" presetSubtype="8" fill="hold" grpId="0" nodeType="withEffect">
                                  <p:stCondLst>
                                    <p:cond delay="0"/>
                                  </p:stCondLst>
                                  <p:childTnLst>
                                    <p:set>
                                      <p:cBhvr>
                                        <p:cTn id="281" dur="1" fill="hold">
                                          <p:stCondLst>
                                            <p:cond delay="0"/>
                                          </p:stCondLst>
                                        </p:cTn>
                                        <p:tgtEl>
                                          <p:spTgt spid="16"/>
                                        </p:tgtEl>
                                        <p:attrNameLst>
                                          <p:attrName>style.visibility</p:attrName>
                                        </p:attrNameLst>
                                      </p:cBhvr>
                                      <p:to>
                                        <p:strVal val="visible"/>
                                      </p:to>
                                    </p:set>
                                    <p:anim calcmode="lin" valueType="num">
                                      <p:cBhvr additive="base">
                                        <p:cTn id="282" dur="5000" fill="hold"/>
                                        <p:tgtEl>
                                          <p:spTgt spid="16"/>
                                        </p:tgtEl>
                                        <p:attrNameLst>
                                          <p:attrName>ppt_x</p:attrName>
                                        </p:attrNameLst>
                                      </p:cBhvr>
                                      <p:tavLst>
                                        <p:tav tm="0">
                                          <p:val>
                                            <p:strVal val="0-#ppt_w/2"/>
                                          </p:val>
                                        </p:tav>
                                        <p:tav tm="100000">
                                          <p:val>
                                            <p:strVal val="#ppt_x"/>
                                          </p:val>
                                        </p:tav>
                                      </p:tavLst>
                                    </p:anim>
                                    <p:anim calcmode="lin" valueType="num">
                                      <p:cBhvr additive="base">
                                        <p:cTn id="283" dur="5000" fill="hold"/>
                                        <p:tgtEl>
                                          <p:spTgt spid="16"/>
                                        </p:tgtEl>
                                        <p:attrNameLst>
                                          <p:attrName>ppt_y</p:attrName>
                                        </p:attrNameLst>
                                      </p:cBhvr>
                                      <p:tavLst>
                                        <p:tav tm="0">
                                          <p:val>
                                            <p:strVal val="#ppt_y"/>
                                          </p:val>
                                        </p:tav>
                                        <p:tav tm="100000">
                                          <p:val>
                                            <p:strVal val="#ppt_y"/>
                                          </p:val>
                                        </p:tav>
                                      </p:tavLst>
                                    </p:anim>
                                  </p:childTnLst>
                                </p:cTn>
                              </p:par>
                              <p:par>
                                <p:cTn id="284" presetID="2" presetClass="exit" presetSubtype="2" fill="hold" grpId="1" nodeType="withEffect">
                                  <p:stCondLst>
                                    <p:cond delay="0"/>
                                  </p:stCondLst>
                                  <p:childTnLst>
                                    <p:anim calcmode="lin" valueType="num">
                                      <p:cBhvr additive="base">
                                        <p:cTn id="285" dur="5000"/>
                                        <p:tgtEl>
                                          <p:spTgt spid="16"/>
                                        </p:tgtEl>
                                        <p:attrNameLst>
                                          <p:attrName>ppt_x</p:attrName>
                                        </p:attrNameLst>
                                      </p:cBhvr>
                                      <p:tavLst>
                                        <p:tav tm="0">
                                          <p:val>
                                            <p:strVal val="ppt_x"/>
                                          </p:val>
                                        </p:tav>
                                        <p:tav tm="100000">
                                          <p:val>
                                            <p:strVal val="1+ppt_w/2"/>
                                          </p:val>
                                        </p:tav>
                                      </p:tavLst>
                                    </p:anim>
                                    <p:anim calcmode="lin" valueType="num">
                                      <p:cBhvr additive="base">
                                        <p:cTn id="286" dur="5000"/>
                                        <p:tgtEl>
                                          <p:spTgt spid="16"/>
                                        </p:tgtEl>
                                        <p:attrNameLst>
                                          <p:attrName>ppt_y</p:attrName>
                                        </p:attrNameLst>
                                      </p:cBhvr>
                                      <p:tavLst>
                                        <p:tav tm="0">
                                          <p:val>
                                            <p:strVal val="ppt_y"/>
                                          </p:val>
                                        </p:tav>
                                        <p:tav tm="100000">
                                          <p:val>
                                            <p:strVal val="ppt_y"/>
                                          </p:val>
                                        </p:tav>
                                      </p:tavLst>
                                    </p:anim>
                                    <p:set>
                                      <p:cBhvr>
                                        <p:cTn id="287" dur="1" fill="hold">
                                          <p:stCondLst>
                                            <p:cond delay="4999"/>
                                          </p:stCondLst>
                                        </p:cTn>
                                        <p:tgtEl>
                                          <p:spTgt spid="16"/>
                                        </p:tgtEl>
                                        <p:attrNameLst>
                                          <p:attrName>style.visibility</p:attrName>
                                        </p:attrNameLst>
                                      </p:cBhvr>
                                      <p:to>
                                        <p:strVal val="hidden"/>
                                      </p:to>
                                    </p:set>
                                  </p:childTnLst>
                                </p:cTn>
                              </p:par>
                              <p:par>
                                <p:cTn id="288" presetID="3" presetClass="exit" presetSubtype="5" fill="hold" grpId="2" nodeType="withEffect">
                                  <p:stCondLst>
                                    <p:cond delay="0"/>
                                  </p:stCondLst>
                                  <p:childTnLst>
                                    <p:animEffect transition="out" filter="blinds(vertical)">
                                      <p:cBhvr>
                                        <p:cTn id="289" dur="5000"/>
                                        <p:tgtEl>
                                          <p:spTgt spid="16"/>
                                        </p:tgtEl>
                                      </p:cBhvr>
                                    </p:animEffect>
                                    <p:set>
                                      <p:cBhvr>
                                        <p:cTn id="290" dur="1" fill="hold">
                                          <p:stCondLst>
                                            <p:cond delay="4999"/>
                                          </p:stCondLst>
                                        </p:cTn>
                                        <p:tgtEl>
                                          <p:spTgt spid="16"/>
                                        </p:tgtEl>
                                        <p:attrNameLst>
                                          <p:attrName>style.visibility</p:attrName>
                                        </p:attrNameLst>
                                      </p:cBhvr>
                                      <p:to>
                                        <p:strVal val="hidden"/>
                                      </p:to>
                                    </p:set>
                                  </p:childTnLst>
                                </p:cTn>
                              </p:par>
                              <p:par>
                                <p:cTn id="291" presetID="2" presetClass="entr" presetSubtype="8" fill="hold" grpId="0" nodeType="withEffect">
                                  <p:stCondLst>
                                    <p:cond delay="0"/>
                                  </p:stCondLst>
                                  <p:childTnLst>
                                    <p:set>
                                      <p:cBhvr>
                                        <p:cTn id="292" dur="1" fill="hold">
                                          <p:stCondLst>
                                            <p:cond delay="0"/>
                                          </p:stCondLst>
                                        </p:cTn>
                                        <p:tgtEl>
                                          <p:spTgt spid="17"/>
                                        </p:tgtEl>
                                        <p:attrNameLst>
                                          <p:attrName>style.visibility</p:attrName>
                                        </p:attrNameLst>
                                      </p:cBhvr>
                                      <p:to>
                                        <p:strVal val="visible"/>
                                      </p:to>
                                    </p:set>
                                    <p:anim calcmode="lin" valueType="num">
                                      <p:cBhvr additive="base">
                                        <p:cTn id="293" dur="5000" fill="hold"/>
                                        <p:tgtEl>
                                          <p:spTgt spid="17"/>
                                        </p:tgtEl>
                                        <p:attrNameLst>
                                          <p:attrName>ppt_x</p:attrName>
                                        </p:attrNameLst>
                                      </p:cBhvr>
                                      <p:tavLst>
                                        <p:tav tm="0">
                                          <p:val>
                                            <p:strVal val="0-#ppt_w/2"/>
                                          </p:val>
                                        </p:tav>
                                        <p:tav tm="100000">
                                          <p:val>
                                            <p:strVal val="#ppt_x"/>
                                          </p:val>
                                        </p:tav>
                                      </p:tavLst>
                                    </p:anim>
                                    <p:anim calcmode="lin" valueType="num">
                                      <p:cBhvr additive="base">
                                        <p:cTn id="294" dur="5000" fill="hold"/>
                                        <p:tgtEl>
                                          <p:spTgt spid="17"/>
                                        </p:tgtEl>
                                        <p:attrNameLst>
                                          <p:attrName>ppt_y</p:attrName>
                                        </p:attrNameLst>
                                      </p:cBhvr>
                                      <p:tavLst>
                                        <p:tav tm="0">
                                          <p:val>
                                            <p:strVal val="#ppt_y"/>
                                          </p:val>
                                        </p:tav>
                                        <p:tav tm="100000">
                                          <p:val>
                                            <p:strVal val="#ppt_y"/>
                                          </p:val>
                                        </p:tav>
                                      </p:tavLst>
                                    </p:anim>
                                  </p:childTnLst>
                                </p:cTn>
                              </p:par>
                              <p:par>
                                <p:cTn id="295" presetID="2" presetClass="exit" presetSubtype="2" fill="hold" grpId="1" nodeType="withEffect">
                                  <p:stCondLst>
                                    <p:cond delay="0"/>
                                  </p:stCondLst>
                                  <p:childTnLst>
                                    <p:anim calcmode="lin" valueType="num">
                                      <p:cBhvr additive="base">
                                        <p:cTn id="296" dur="5000"/>
                                        <p:tgtEl>
                                          <p:spTgt spid="17"/>
                                        </p:tgtEl>
                                        <p:attrNameLst>
                                          <p:attrName>ppt_x</p:attrName>
                                        </p:attrNameLst>
                                      </p:cBhvr>
                                      <p:tavLst>
                                        <p:tav tm="0">
                                          <p:val>
                                            <p:strVal val="ppt_x"/>
                                          </p:val>
                                        </p:tav>
                                        <p:tav tm="100000">
                                          <p:val>
                                            <p:strVal val="1+ppt_w/2"/>
                                          </p:val>
                                        </p:tav>
                                      </p:tavLst>
                                    </p:anim>
                                    <p:anim calcmode="lin" valueType="num">
                                      <p:cBhvr additive="base">
                                        <p:cTn id="297" dur="5000"/>
                                        <p:tgtEl>
                                          <p:spTgt spid="17"/>
                                        </p:tgtEl>
                                        <p:attrNameLst>
                                          <p:attrName>ppt_y</p:attrName>
                                        </p:attrNameLst>
                                      </p:cBhvr>
                                      <p:tavLst>
                                        <p:tav tm="0">
                                          <p:val>
                                            <p:strVal val="ppt_y"/>
                                          </p:val>
                                        </p:tav>
                                        <p:tav tm="100000">
                                          <p:val>
                                            <p:strVal val="ppt_y"/>
                                          </p:val>
                                        </p:tav>
                                      </p:tavLst>
                                    </p:anim>
                                    <p:set>
                                      <p:cBhvr>
                                        <p:cTn id="298" dur="1" fill="hold">
                                          <p:stCondLst>
                                            <p:cond delay="4999"/>
                                          </p:stCondLst>
                                        </p:cTn>
                                        <p:tgtEl>
                                          <p:spTgt spid="17"/>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5000"/>
                                        <p:tgtEl>
                                          <p:spTgt spid="17"/>
                                        </p:tgtEl>
                                      </p:cBhvr>
                                    </p:animEffect>
                                    <p:set>
                                      <p:cBhvr>
                                        <p:cTn id="301" dur="1" fill="hold">
                                          <p:stCondLst>
                                            <p:cond delay="4999"/>
                                          </p:stCondLst>
                                        </p:cTn>
                                        <p:tgtEl>
                                          <p:spTgt spid="17"/>
                                        </p:tgtEl>
                                        <p:attrNameLst>
                                          <p:attrName>style.visibility</p:attrName>
                                        </p:attrNameLst>
                                      </p:cBhvr>
                                      <p:to>
                                        <p:strVal val="hidden"/>
                                      </p:to>
                                    </p:set>
                                  </p:childTnLst>
                                </p:cTn>
                              </p:par>
                              <p:par>
                                <p:cTn id="302" presetID="2" presetClass="entr" presetSubtype="8" fill="hold" grpId="0" nodeType="withEffect">
                                  <p:stCondLst>
                                    <p:cond delay="0"/>
                                  </p:stCondLst>
                                  <p:childTnLst>
                                    <p:set>
                                      <p:cBhvr>
                                        <p:cTn id="303" dur="1" fill="hold">
                                          <p:stCondLst>
                                            <p:cond delay="0"/>
                                          </p:stCondLst>
                                        </p:cTn>
                                        <p:tgtEl>
                                          <p:spTgt spid="18"/>
                                        </p:tgtEl>
                                        <p:attrNameLst>
                                          <p:attrName>style.visibility</p:attrName>
                                        </p:attrNameLst>
                                      </p:cBhvr>
                                      <p:to>
                                        <p:strVal val="visible"/>
                                      </p:to>
                                    </p:set>
                                    <p:anim calcmode="lin" valueType="num">
                                      <p:cBhvr additive="base">
                                        <p:cTn id="304" dur="5000" fill="hold"/>
                                        <p:tgtEl>
                                          <p:spTgt spid="18"/>
                                        </p:tgtEl>
                                        <p:attrNameLst>
                                          <p:attrName>ppt_x</p:attrName>
                                        </p:attrNameLst>
                                      </p:cBhvr>
                                      <p:tavLst>
                                        <p:tav tm="0">
                                          <p:val>
                                            <p:strVal val="0-#ppt_w/2"/>
                                          </p:val>
                                        </p:tav>
                                        <p:tav tm="100000">
                                          <p:val>
                                            <p:strVal val="#ppt_x"/>
                                          </p:val>
                                        </p:tav>
                                      </p:tavLst>
                                    </p:anim>
                                    <p:anim calcmode="lin" valueType="num">
                                      <p:cBhvr additive="base">
                                        <p:cTn id="305" dur="5000" fill="hold"/>
                                        <p:tgtEl>
                                          <p:spTgt spid="18"/>
                                        </p:tgtEl>
                                        <p:attrNameLst>
                                          <p:attrName>ppt_y</p:attrName>
                                        </p:attrNameLst>
                                      </p:cBhvr>
                                      <p:tavLst>
                                        <p:tav tm="0">
                                          <p:val>
                                            <p:strVal val="#ppt_y"/>
                                          </p:val>
                                        </p:tav>
                                        <p:tav tm="100000">
                                          <p:val>
                                            <p:strVal val="#ppt_y"/>
                                          </p:val>
                                        </p:tav>
                                      </p:tavLst>
                                    </p:anim>
                                  </p:childTnLst>
                                </p:cTn>
                              </p:par>
                              <p:par>
                                <p:cTn id="306" presetID="2" presetClass="exit" presetSubtype="2" fill="hold" grpId="1" nodeType="withEffect">
                                  <p:stCondLst>
                                    <p:cond delay="0"/>
                                  </p:stCondLst>
                                  <p:childTnLst>
                                    <p:anim calcmode="lin" valueType="num">
                                      <p:cBhvr additive="base">
                                        <p:cTn id="307" dur="5000"/>
                                        <p:tgtEl>
                                          <p:spTgt spid="18"/>
                                        </p:tgtEl>
                                        <p:attrNameLst>
                                          <p:attrName>ppt_x</p:attrName>
                                        </p:attrNameLst>
                                      </p:cBhvr>
                                      <p:tavLst>
                                        <p:tav tm="0">
                                          <p:val>
                                            <p:strVal val="ppt_x"/>
                                          </p:val>
                                        </p:tav>
                                        <p:tav tm="100000">
                                          <p:val>
                                            <p:strVal val="1+ppt_w/2"/>
                                          </p:val>
                                        </p:tav>
                                      </p:tavLst>
                                    </p:anim>
                                    <p:anim calcmode="lin" valueType="num">
                                      <p:cBhvr additive="base">
                                        <p:cTn id="308" dur="5000"/>
                                        <p:tgtEl>
                                          <p:spTgt spid="18"/>
                                        </p:tgtEl>
                                        <p:attrNameLst>
                                          <p:attrName>ppt_y</p:attrName>
                                        </p:attrNameLst>
                                      </p:cBhvr>
                                      <p:tavLst>
                                        <p:tav tm="0">
                                          <p:val>
                                            <p:strVal val="ppt_y"/>
                                          </p:val>
                                        </p:tav>
                                        <p:tav tm="100000">
                                          <p:val>
                                            <p:strVal val="ppt_y"/>
                                          </p:val>
                                        </p:tav>
                                      </p:tavLst>
                                    </p:anim>
                                    <p:set>
                                      <p:cBhvr>
                                        <p:cTn id="309" dur="1" fill="hold">
                                          <p:stCondLst>
                                            <p:cond delay="4999"/>
                                          </p:stCondLst>
                                        </p:cTn>
                                        <p:tgtEl>
                                          <p:spTgt spid="18"/>
                                        </p:tgtEl>
                                        <p:attrNameLst>
                                          <p:attrName>style.visibility</p:attrName>
                                        </p:attrNameLst>
                                      </p:cBhvr>
                                      <p:to>
                                        <p:strVal val="hidden"/>
                                      </p:to>
                                    </p:set>
                                  </p:childTnLst>
                                </p:cTn>
                              </p:par>
                              <p:par>
                                <p:cTn id="310" presetID="3" presetClass="exit" presetSubtype="5" fill="hold" grpId="2" nodeType="withEffect">
                                  <p:stCondLst>
                                    <p:cond delay="0"/>
                                  </p:stCondLst>
                                  <p:childTnLst>
                                    <p:animEffect transition="out" filter="blinds(vertical)">
                                      <p:cBhvr>
                                        <p:cTn id="311" dur="5000"/>
                                        <p:tgtEl>
                                          <p:spTgt spid="18"/>
                                        </p:tgtEl>
                                      </p:cBhvr>
                                    </p:animEffect>
                                    <p:set>
                                      <p:cBhvr>
                                        <p:cTn id="312" dur="1" fill="hold">
                                          <p:stCondLst>
                                            <p:cond delay="4999"/>
                                          </p:stCondLst>
                                        </p:cTn>
                                        <p:tgtEl>
                                          <p:spTgt spid="18"/>
                                        </p:tgtEl>
                                        <p:attrNameLst>
                                          <p:attrName>style.visibility</p:attrName>
                                        </p:attrNameLst>
                                      </p:cBhvr>
                                      <p:to>
                                        <p:strVal val="hidden"/>
                                      </p:to>
                                    </p:set>
                                  </p:childTnLst>
                                </p:cTn>
                              </p:par>
                              <p:par>
                                <p:cTn id="313" presetID="2" presetClass="entr" presetSubtype="8" fill="hold" grpId="0" nodeType="withEffect">
                                  <p:stCondLst>
                                    <p:cond delay="0"/>
                                  </p:stCondLst>
                                  <p:childTnLst>
                                    <p:set>
                                      <p:cBhvr>
                                        <p:cTn id="314" dur="1" fill="hold">
                                          <p:stCondLst>
                                            <p:cond delay="0"/>
                                          </p:stCondLst>
                                        </p:cTn>
                                        <p:tgtEl>
                                          <p:spTgt spid="15"/>
                                        </p:tgtEl>
                                        <p:attrNameLst>
                                          <p:attrName>style.visibility</p:attrName>
                                        </p:attrNameLst>
                                      </p:cBhvr>
                                      <p:to>
                                        <p:strVal val="visible"/>
                                      </p:to>
                                    </p:set>
                                    <p:anim calcmode="lin" valueType="num">
                                      <p:cBhvr additive="base">
                                        <p:cTn id="315" dur="5000" fill="hold"/>
                                        <p:tgtEl>
                                          <p:spTgt spid="15"/>
                                        </p:tgtEl>
                                        <p:attrNameLst>
                                          <p:attrName>ppt_x</p:attrName>
                                        </p:attrNameLst>
                                      </p:cBhvr>
                                      <p:tavLst>
                                        <p:tav tm="0">
                                          <p:val>
                                            <p:strVal val="0-#ppt_w/2"/>
                                          </p:val>
                                        </p:tav>
                                        <p:tav tm="100000">
                                          <p:val>
                                            <p:strVal val="#ppt_x"/>
                                          </p:val>
                                        </p:tav>
                                      </p:tavLst>
                                    </p:anim>
                                    <p:anim calcmode="lin" valueType="num">
                                      <p:cBhvr additive="base">
                                        <p:cTn id="316" dur="5000" fill="hold"/>
                                        <p:tgtEl>
                                          <p:spTgt spid="15"/>
                                        </p:tgtEl>
                                        <p:attrNameLst>
                                          <p:attrName>ppt_y</p:attrName>
                                        </p:attrNameLst>
                                      </p:cBhvr>
                                      <p:tavLst>
                                        <p:tav tm="0">
                                          <p:val>
                                            <p:strVal val="#ppt_y"/>
                                          </p:val>
                                        </p:tav>
                                        <p:tav tm="100000">
                                          <p:val>
                                            <p:strVal val="#ppt_y"/>
                                          </p:val>
                                        </p:tav>
                                      </p:tavLst>
                                    </p:anim>
                                  </p:childTnLst>
                                </p:cTn>
                              </p:par>
                              <p:par>
                                <p:cTn id="317" presetID="2" presetClass="exit" presetSubtype="2" fill="hold" grpId="1" nodeType="withEffect">
                                  <p:stCondLst>
                                    <p:cond delay="0"/>
                                  </p:stCondLst>
                                  <p:childTnLst>
                                    <p:anim calcmode="lin" valueType="num">
                                      <p:cBhvr additive="base">
                                        <p:cTn id="318" dur="5000"/>
                                        <p:tgtEl>
                                          <p:spTgt spid="15"/>
                                        </p:tgtEl>
                                        <p:attrNameLst>
                                          <p:attrName>ppt_x</p:attrName>
                                        </p:attrNameLst>
                                      </p:cBhvr>
                                      <p:tavLst>
                                        <p:tav tm="0">
                                          <p:val>
                                            <p:strVal val="ppt_x"/>
                                          </p:val>
                                        </p:tav>
                                        <p:tav tm="100000">
                                          <p:val>
                                            <p:strVal val="1+ppt_w/2"/>
                                          </p:val>
                                        </p:tav>
                                      </p:tavLst>
                                    </p:anim>
                                    <p:anim calcmode="lin" valueType="num">
                                      <p:cBhvr additive="base">
                                        <p:cTn id="319" dur="5000"/>
                                        <p:tgtEl>
                                          <p:spTgt spid="15"/>
                                        </p:tgtEl>
                                        <p:attrNameLst>
                                          <p:attrName>ppt_y</p:attrName>
                                        </p:attrNameLst>
                                      </p:cBhvr>
                                      <p:tavLst>
                                        <p:tav tm="0">
                                          <p:val>
                                            <p:strVal val="ppt_y"/>
                                          </p:val>
                                        </p:tav>
                                        <p:tav tm="100000">
                                          <p:val>
                                            <p:strVal val="ppt_y"/>
                                          </p:val>
                                        </p:tav>
                                      </p:tavLst>
                                    </p:anim>
                                    <p:set>
                                      <p:cBhvr>
                                        <p:cTn id="320" dur="1" fill="hold">
                                          <p:stCondLst>
                                            <p:cond delay="4999"/>
                                          </p:stCondLst>
                                        </p:cTn>
                                        <p:tgtEl>
                                          <p:spTgt spid="15"/>
                                        </p:tgtEl>
                                        <p:attrNameLst>
                                          <p:attrName>style.visibility</p:attrName>
                                        </p:attrNameLst>
                                      </p:cBhvr>
                                      <p:to>
                                        <p:strVal val="hidden"/>
                                      </p:to>
                                    </p:set>
                                  </p:childTnLst>
                                </p:cTn>
                              </p:par>
                              <p:par>
                                <p:cTn id="321" presetID="3" presetClass="exit" presetSubtype="5" fill="hold" grpId="2" nodeType="withEffect">
                                  <p:stCondLst>
                                    <p:cond delay="0"/>
                                  </p:stCondLst>
                                  <p:childTnLst>
                                    <p:animEffect transition="out" filter="blinds(vertical)">
                                      <p:cBhvr>
                                        <p:cTn id="322" dur="5000"/>
                                        <p:tgtEl>
                                          <p:spTgt spid="15"/>
                                        </p:tgtEl>
                                      </p:cBhvr>
                                    </p:animEffect>
                                    <p:set>
                                      <p:cBhvr>
                                        <p:cTn id="323" dur="1" fill="hold">
                                          <p:stCondLst>
                                            <p:cond delay="4999"/>
                                          </p:stCondLst>
                                        </p:cTn>
                                        <p:tgtEl>
                                          <p:spTgt spid="15"/>
                                        </p:tgtEl>
                                        <p:attrNameLst>
                                          <p:attrName>style.visibility</p:attrName>
                                        </p:attrNameLst>
                                      </p:cBhvr>
                                      <p:to>
                                        <p:strVal val="hidden"/>
                                      </p:to>
                                    </p:set>
                                  </p:childTnLst>
                                </p:cTn>
                              </p:par>
                              <p:par>
                                <p:cTn id="324" presetID="2" presetClass="entr" presetSubtype="8" fill="hold" grpId="0" nodeType="withEffect">
                                  <p:stCondLst>
                                    <p:cond delay="0"/>
                                  </p:stCondLst>
                                  <p:childTnLst>
                                    <p:set>
                                      <p:cBhvr>
                                        <p:cTn id="325" dur="1" fill="hold">
                                          <p:stCondLst>
                                            <p:cond delay="0"/>
                                          </p:stCondLst>
                                        </p:cTn>
                                        <p:tgtEl>
                                          <p:spTgt spid="14"/>
                                        </p:tgtEl>
                                        <p:attrNameLst>
                                          <p:attrName>style.visibility</p:attrName>
                                        </p:attrNameLst>
                                      </p:cBhvr>
                                      <p:to>
                                        <p:strVal val="visible"/>
                                      </p:to>
                                    </p:set>
                                    <p:anim calcmode="lin" valueType="num">
                                      <p:cBhvr additive="base">
                                        <p:cTn id="326" dur="5000" fill="hold"/>
                                        <p:tgtEl>
                                          <p:spTgt spid="14"/>
                                        </p:tgtEl>
                                        <p:attrNameLst>
                                          <p:attrName>ppt_x</p:attrName>
                                        </p:attrNameLst>
                                      </p:cBhvr>
                                      <p:tavLst>
                                        <p:tav tm="0">
                                          <p:val>
                                            <p:strVal val="0-#ppt_w/2"/>
                                          </p:val>
                                        </p:tav>
                                        <p:tav tm="100000">
                                          <p:val>
                                            <p:strVal val="#ppt_x"/>
                                          </p:val>
                                        </p:tav>
                                      </p:tavLst>
                                    </p:anim>
                                    <p:anim calcmode="lin" valueType="num">
                                      <p:cBhvr additive="base">
                                        <p:cTn id="327" dur="5000" fill="hold"/>
                                        <p:tgtEl>
                                          <p:spTgt spid="14"/>
                                        </p:tgtEl>
                                        <p:attrNameLst>
                                          <p:attrName>ppt_y</p:attrName>
                                        </p:attrNameLst>
                                      </p:cBhvr>
                                      <p:tavLst>
                                        <p:tav tm="0">
                                          <p:val>
                                            <p:strVal val="#ppt_y"/>
                                          </p:val>
                                        </p:tav>
                                        <p:tav tm="100000">
                                          <p:val>
                                            <p:strVal val="#ppt_y"/>
                                          </p:val>
                                        </p:tav>
                                      </p:tavLst>
                                    </p:anim>
                                  </p:childTnLst>
                                </p:cTn>
                              </p:par>
                              <p:par>
                                <p:cTn id="328" presetID="2" presetClass="exit" presetSubtype="2" fill="hold" grpId="1" nodeType="withEffect">
                                  <p:stCondLst>
                                    <p:cond delay="0"/>
                                  </p:stCondLst>
                                  <p:childTnLst>
                                    <p:anim calcmode="lin" valueType="num">
                                      <p:cBhvr additive="base">
                                        <p:cTn id="329" dur="5000"/>
                                        <p:tgtEl>
                                          <p:spTgt spid="14"/>
                                        </p:tgtEl>
                                        <p:attrNameLst>
                                          <p:attrName>ppt_x</p:attrName>
                                        </p:attrNameLst>
                                      </p:cBhvr>
                                      <p:tavLst>
                                        <p:tav tm="0">
                                          <p:val>
                                            <p:strVal val="ppt_x"/>
                                          </p:val>
                                        </p:tav>
                                        <p:tav tm="100000">
                                          <p:val>
                                            <p:strVal val="1+ppt_w/2"/>
                                          </p:val>
                                        </p:tav>
                                      </p:tavLst>
                                    </p:anim>
                                    <p:anim calcmode="lin" valueType="num">
                                      <p:cBhvr additive="base">
                                        <p:cTn id="330" dur="5000"/>
                                        <p:tgtEl>
                                          <p:spTgt spid="14"/>
                                        </p:tgtEl>
                                        <p:attrNameLst>
                                          <p:attrName>ppt_y</p:attrName>
                                        </p:attrNameLst>
                                      </p:cBhvr>
                                      <p:tavLst>
                                        <p:tav tm="0">
                                          <p:val>
                                            <p:strVal val="ppt_y"/>
                                          </p:val>
                                        </p:tav>
                                        <p:tav tm="100000">
                                          <p:val>
                                            <p:strVal val="ppt_y"/>
                                          </p:val>
                                        </p:tav>
                                      </p:tavLst>
                                    </p:anim>
                                    <p:set>
                                      <p:cBhvr>
                                        <p:cTn id="331" dur="1" fill="hold">
                                          <p:stCondLst>
                                            <p:cond delay="4999"/>
                                          </p:stCondLst>
                                        </p:cTn>
                                        <p:tgtEl>
                                          <p:spTgt spid="14"/>
                                        </p:tgtEl>
                                        <p:attrNameLst>
                                          <p:attrName>style.visibility</p:attrName>
                                        </p:attrNameLst>
                                      </p:cBhvr>
                                      <p:to>
                                        <p:strVal val="hidden"/>
                                      </p:to>
                                    </p:set>
                                  </p:childTnLst>
                                </p:cTn>
                              </p:par>
                              <p:par>
                                <p:cTn id="332" presetID="3" presetClass="exit" presetSubtype="5" fill="hold" grpId="2" nodeType="withEffect">
                                  <p:stCondLst>
                                    <p:cond delay="0"/>
                                  </p:stCondLst>
                                  <p:childTnLst>
                                    <p:animEffect transition="out" filter="blinds(vertical)">
                                      <p:cBhvr>
                                        <p:cTn id="333" dur="5000"/>
                                        <p:tgtEl>
                                          <p:spTgt spid="14"/>
                                        </p:tgtEl>
                                      </p:cBhvr>
                                    </p:animEffect>
                                    <p:set>
                                      <p:cBhvr>
                                        <p:cTn id="334" dur="1" fill="hold">
                                          <p:stCondLst>
                                            <p:cond delay="4999"/>
                                          </p:stCondLst>
                                        </p:cTn>
                                        <p:tgtEl>
                                          <p:spTgt spid="1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13"/>
                                        </p:tgtEl>
                                        <p:attrNameLst>
                                          <p:attrName>style.visibility</p:attrName>
                                        </p:attrNameLst>
                                      </p:cBhvr>
                                      <p:to>
                                        <p:strVal val="visible"/>
                                      </p:to>
                                    </p:set>
                                    <p:anim calcmode="lin" valueType="num">
                                      <p:cBhvr additive="base">
                                        <p:cTn id="337" dur="5000" fill="hold"/>
                                        <p:tgtEl>
                                          <p:spTgt spid="13"/>
                                        </p:tgtEl>
                                        <p:attrNameLst>
                                          <p:attrName>ppt_x</p:attrName>
                                        </p:attrNameLst>
                                      </p:cBhvr>
                                      <p:tavLst>
                                        <p:tav tm="0">
                                          <p:val>
                                            <p:strVal val="0-#ppt_w/2"/>
                                          </p:val>
                                        </p:tav>
                                        <p:tav tm="100000">
                                          <p:val>
                                            <p:strVal val="#ppt_x"/>
                                          </p:val>
                                        </p:tav>
                                      </p:tavLst>
                                    </p:anim>
                                    <p:anim calcmode="lin" valueType="num">
                                      <p:cBhvr additive="base">
                                        <p:cTn id="338" dur="5000" fill="hold"/>
                                        <p:tgtEl>
                                          <p:spTgt spid="13"/>
                                        </p:tgtEl>
                                        <p:attrNameLst>
                                          <p:attrName>ppt_y</p:attrName>
                                        </p:attrNameLst>
                                      </p:cBhvr>
                                      <p:tavLst>
                                        <p:tav tm="0">
                                          <p:val>
                                            <p:strVal val="#ppt_y"/>
                                          </p:val>
                                        </p:tav>
                                        <p:tav tm="100000">
                                          <p:val>
                                            <p:strVal val="#ppt_y"/>
                                          </p:val>
                                        </p:tav>
                                      </p:tavLst>
                                    </p:anim>
                                  </p:childTnLst>
                                </p:cTn>
                              </p:par>
                              <p:par>
                                <p:cTn id="339" presetID="2" presetClass="exit" presetSubtype="2" fill="hold" grpId="1" nodeType="withEffect">
                                  <p:stCondLst>
                                    <p:cond delay="0"/>
                                  </p:stCondLst>
                                  <p:childTnLst>
                                    <p:anim calcmode="lin" valueType="num">
                                      <p:cBhvr additive="base">
                                        <p:cTn id="340" dur="5000"/>
                                        <p:tgtEl>
                                          <p:spTgt spid="13"/>
                                        </p:tgtEl>
                                        <p:attrNameLst>
                                          <p:attrName>ppt_x</p:attrName>
                                        </p:attrNameLst>
                                      </p:cBhvr>
                                      <p:tavLst>
                                        <p:tav tm="0">
                                          <p:val>
                                            <p:strVal val="ppt_x"/>
                                          </p:val>
                                        </p:tav>
                                        <p:tav tm="100000">
                                          <p:val>
                                            <p:strVal val="1+ppt_w/2"/>
                                          </p:val>
                                        </p:tav>
                                      </p:tavLst>
                                    </p:anim>
                                    <p:anim calcmode="lin" valueType="num">
                                      <p:cBhvr additive="base">
                                        <p:cTn id="341" dur="5000"/>
                                        <p:tgtEl>
                                          <p:spTgt spid="13"/>
                                        </p:tgtEl>
                                        <p:attrNameLst>
                                          <p:attrName>ppt_y</p:attrName>
                                        </p:attrNameLst>
                                      </p:cBhvr>
                                      <p:tavLst>
                                        <p:tav tm="0">
                                          <p:val>
                                            <p:strVal val="ppt_y"/>
                                          </p:val>
                                        </p:tav>
                                        <p:tav tm="100000">
                                          <p:val>
                                            <p:strVal val="ppt_y"/>
                                          </p:val>
                                        </p:tav>
                                      </p:tavLst>
                                    </p:anim>
                                    <p:set>
                                      <p:cBhvr>
                                        <p:cTn id="342" dur="1" fill="hold">
                                          <p:stCondLst>
                                            <p:cond delay="4999"/>
                                          </p:stCondLst>
                                        </p:cTn>
                                        <p:tgtEl>
                                          <p:spTgt spid="13"/>
                                        </p:tgtEl>
                                        <p:attrNameLst>
                                          <p:attrName>style.visibility</p:attrName>
                                        </p:attrNameLst>
                                      </p:cBhvr>
                                      <p:to>
                                        <p:strVal val="hidden"/>
                                      </p:to>
                                    </p:set>
                                  </p:childTnLst>
                                </p:cTn>
                              </p:par>
                              <p:par>
                                <p:cTn id="343" presetID="3" presetClass="exit" presetSubtype="5" fill="hold" grpId="2" nodeType="withEffect">
                                  <p:stCondLst>
                                    <p:cond delay="0"/>
                                  </p:stCondLst>
                                  <p:childTnLst>
                                    <p:animEffect transition="out" filter="blinds(vertical)">
                                      <p:cBhvr>
                                        <p:cTn id="344" dur="5000"/>
                                        <p:tgtEl>
                                          <p:spTgt spid="13"/>
                                        </p:tgtEl>
                                      </p:cBhvr>
                                    </p:animEffect>
                                    <p:set>
                                      <p:cBhvr>
                                        <p:cTn id="345" dur="1" fill="hold">
                                          <p:stCondLst>
                                            <p:cond delay="4999"/>
                                          </p:stCondLst>
                                        </p:cTn>
                                        <p:tgtEl>
                                          <p:spTgt spid="13"/>
                                        </p:tgtEl>
                                        <p:attrNameLst>
                                          <p:attrName>style.visibility</p:attrName>
                                        </p:attrNameLst>
                                      </p:cBhvr>
                                      <p:to>
                                        <p:strVal val="hidden"/>
                                      </p:to>
                                    </p:set>
                                  </p:childTnLst>
                                </p:cTn>
                              </p:par>
                              <p:par>
                                <p:cTn id="346" presetID="2" presetClass="entr" presetSubtype="8" fill="hold" grpId="0" nodeType="withEffect">
                                  <p:stCondLst>
                                    <p:cond delay="0"/>
                                  </p:stCondLst>
                                  <p:childTnLst>
                                    <p:set>
                                      <p:cBhvr>
                                        <p:cTn id="347" dur="1" fill="hold">
                                          <p:stCondLst>
                                            <p:cond delay="0"/>
                                          </p:stCondLst>
                                        </p:cTn>
                                        <p:tgtEl>
                                          <p:spTgt spid="12"/>
                                        </p:tgtEl>
                                        <p:attrNameLst>
                                          <p:attrName>style.visibility</p:attrName>
                                        </p:attrNameLst>
                                      </p:cBhvr>
                                      <p:to>
                                        <p:strVal val="visible"/>
                                      </p:to>
                                    </p:set>
                                    <p:anim calcmode="lin" valueType="num">
                                      <p:cBhvr additive="base">
                                        <p:cTn id="348" dur="5000" fill="hold"/>
                                        <p:tgtEl>
                                          <p:spTgt spid="12"/>
                                        </p:tgtEl>
                                        <p:attrNameLst>
                                          <p:attrName>ppt_x</p:attrName>
                                        </p:attrNameLst>
                                      </p:cBhvr>
                                      <p:tavLst>
                                        <p:tav tm="0">
                                          <p:val>
                                            <p:strVal val="0-#ppt_w/2"/>
                                          </p:val>
                                        </p:tav>
                                        <p:tav tm="100000">
                                          <p:val>
                                            <p:strVal val="#ppt_x"/>
                                          </p:val>
                                        </p:tav>
                                      </p:tavLst>
                                    </p:anim>
                                    <p:anim calcmode="lin" valueType="num">
                                      <p:cBhvr additive="base">
                                        <p:cTn id="349" dur="5000" fill="hold"/>
                                        <p:tgtEl>
                                          <p:spTgt spid="12"/>
                                        </p:tgtEl>
                                        <p:attrNameLst>
                                          <p:attrName>ppt_y</p:attrName>
                                        </p:attrNameLst>
                                      </p:cBhvr>
                                      <p:tavLst>
                                        <p:tav tm="0">
                                          <p:val>
                                            <p:strVal val="#ppt_y"/>
                                          </p:val>
                                        </p:tav>
                                        <p:tav tm="100000">
                                          <p:val>
                                            <p:strVal val="#ppt_y"/>
                                          </p:val>
                                        </p:tav>
                                      </p:tavLst>
                                    </p:anim>
                                  </p:childTnLst>
                                </p:cTn>
                              </p:par>
                              <p:par>
                                <p:cTn id="350" presetID="2" presetClass="exit" presetSubtype="2" fill="hold" grpId="1" nodeType="withEffect">
                                  <p:stCondLst>
                                    <p:cond delay="0"/>
                                  </p:stCondLst>
                                  <p:childTnLst>
                                    <p:anim calcmode="lin" valueType="num">
                                      <p:cBhvr additive="base">
                                        <p:cTn id="351" dur="5000"/>
                                        <p:tgtEl>
                                          <p:spTgt spid="12"/>
                                        </p:tgtEl>
                                        <p:attrNameLst>
                                          <p:attrName>ppt_x</p:attrName>
                                        </p:attrNameLst>
                                      </p:cBhvr>
                                      <p:tavLst>
                                        <p:tav tm="0">
                                          <p:val>
                                            <p:strVal val="ppt_x"/>
                                          </p:val>
                                        </p:tav>
                                        <p:tav tm="100000">
                                          <p:val>
                                            <p:strVal val="1+ppt_w/2"/>
                                          </p:val>
                                        </p:tav>
                                      </p:tavLst>
                                    </p:anim>
                                    <p:anim calcmode="lin" valueType="num">
                                      <p:cBhvr additive="base">
                                        <p:cTn id="352" dur="5000"/>
                                        <p:tgtEl>
                                          <p:spTgt spid="12"/>
                                        </p:tgtEl>
                                        <p:attrNameLst>
                                          <p:attrName>ppt_y</p:attrName>
                                        </p:attrNameLst>
                                      </p:cBhvr>
                                      <p:tavLst>
                                        <p:tav tm="0">
                                          <p:val>
                                            <p:strVal val="ppt_y"/>
                                          </p:val>
                                        </p:tav>
                                        <p:tav tm="100000">
                                          <p:val>
                                            <p:strVal val="ppt_y"/>
                                          </p:val>
                                        </p:tav>
                                      </p:tavLst>
                                    </p:anim>
                                    <p:set>
                                      <p:cBhvr>
                                        <p:cTn id="353" dur="1" fill="hold">
                                          <p:stCondLst>
                                            <p:cond delay="4999"/>
                                          </p:stCondLst>
                                        </p:cTn>
                                        <p:tgtEl>
                                          <p:spTgt spid="12"/>
                                        </p:tgtEl>
                                        <p:attrNameLst>
                                          <p:attrName>style.visibility</p:attrName>
                                        </p:attrNameLst>
                                      </p:cBhvr>
                                      <p:to>
                                        <p:strVal val="hidden"/>
                                      </p:to>
                                    </p:set>
                                  </p:childTnLst>
                                </p:cTn>
                              </p:par>
                              <p:par>
                                <p:cTn id="354" presetID="3" presetClass="exit" presetSubtype="5" fill="hold" grpId="2" nodeType="withEffect">
                                  <p:stCondLst>
                                    <p:cond delay="0"/>
                                  </p:stCondLst>
                                  <p:childTnLst>
                                    <p:animEffect transition="out" filter="blinds(vertical)">
                                      <p:cBhvr>
                                        <p:cTn id="355" dur="5000"/>
                                        <p:tgtEl>
                                          <p:spTgt spid="12"/>
                                        </p:tgtEl>
                                      </p:cBhvr>
                                    </p:animEffect>
                                    <p:set>
                                      <p:cBhvr>
                                        <p:cTn id="356" dur="1" fill="hold">
                                          <p:stCondLst>
                                            <p:cond delay="4999"/>
                                          </p:stCondLst>
                                        </p:cTn>
                                        <p:tgtEl>
                                          <p:spTgt spid="12"/>
                                        </p:tgtEl>
                                        <p:attrNameLst>
                                          <p:attrName>style.visibility</p:attrName>
                                        </p:attrNameLst>
                                      </p:cBhvr>
                                      <p:to>
                                        <p:strVal val="hidden"/>
                                      </p:to>
                                    </p:set>
                                  </p:childTnLst>
                                </p:cTn>
                              </p:par>
                              <p:par>
                                <p:cTn id="357" presetID="2" presetClass="entr" presetSubtype="8" fill="hold" grpId="0" nodeType="withEffect">
                                  <p:stCondLst>
                                    <p:cond delay="0"/>
                                  </p:stCondLst>
                                  <p:childTnLst>
                                    <p:set>
                                      <p:cBhvr>
                                        <p:cTn id="358" dur="1" fill="hold">
                                          <p:stCondLst>
                                            <p:cond delay="0"/>
                                          </p:stCondLst>
                                        </p:cTn>
                                        <p:tgtEl>
                                          <p:spTgt spid="11"/>
                                        </p:tgtEl>
                                        <p:attrNameLst>
                                          <p:attrName>style.visibility</p:attrName>
                                        </p:attrNameLst>
                                      </p:cBhvr>
                                      <p:to>
                                        <p:strVal val="visible"/>
                                      </p:to>
                                    </p:set>
                                    <p:anim calcmode="lin" valueType="num">
                                      <p:cBhvr additive="base">
                                        <p:cTn id="359" dur="5000" fill="hold"/>
                                        <p:tgtEl>
                                          <p:spTgt spid="11"/>
                                        </p:tgtEl>
                                        <p:attrNameLst>
                                          <p:attrName>ppt_x</p:attrName>
                                        </p:attrNameLst>
                                      </p:cBhvr>
                                      <p:tavLst>
                                        <p:tav tm="0">
                                          <p:val>
                                            <p:strVal val="0-#ppt_w/2"/>
                                          </p:val>
                                        </p:tav>
                                        <p:tav tm="100000">
                                          <p:val>
                                            <p:strVal val="#ppt_x"/>
                                          </p:val>
                                        </p:tav>
                                      </p:tavLst>
                                    </p:anim>
                                    <p:anim calcmode="lin" valueType="num">
                                      <p:cBhvr additive="base">
                                        <p:cTn id="360" dur="5000" fill="hold"/>
                                        <p:tgtEl>
                                          <p:spTgt spid="11"/>
                                        </p:tgtEl>
                                        <p:attrNameLst>
                                          <p:attrName>ppt_y</p:attrName>
                                        </p:attrNameLst>
                                      </p:cBhvr>
                                      <p:tavLst>
                                        <p:tav tm="0">
                                          <p:val>
                                            <p:strVal val="#ppt_y"/>
                                          </p:val>
                                        </p:tav>
                                        <p:tav tm="100000">
                                          <p:val>
                                            <p:strVal val="#ppt_y"/>
                                          </p:val>
                                        </p:tav>
                                      </p:tavLst>
                                    </p:anim>
                                  </p:childTnLst>
                                </p:cTn>
                              </p:par>
                              <p:par>
                                <p:cTn id="361" presetID="2" presetClass="exit" presetSubtype="2" fill="hold" grpId="1" nodeType="withEffect">
                                  <p:stCondLst>
                                    <p:cond delay="0"/>
                                  </p:stCondLst>
                                  <p:childTnLst>
                                    <p:anim calcmode="lin" valueType="num">
                                      <p:cBhvr additive="base">
                                        <p:cTn id="362" dur="5000"/>
                                        <p:tgtEl>
                                          <p:spTgt spid="11"/>
                                        </p:tgtEl>
                                        <p:attrNameLst>
                                          <p:attrName>ppt_x</p:attrName>
                                        </p:attrNameLst>
                                      </p:cBhvr>
                                      <p:tavLst>
                                        <p:tav tm="0">
                                          <p:val>
                                            <p:strVal val="ppt_x"/>
                                          </p:val>
                                        </p:tav>
                                        <p:tav tm="100000">
                                          <p:val>
                                            <p:strVal val="1+ppt_w/2"/>
                                          </p:val>
                                        </p:tav>
                                      </p:tavLst>
                                    </p:anim>
                                    <p:anim calcmode="lin" valueType="num">
                                      <p:cBhvr additive="base">
                                        <p:cTn id="363" dur="5000"/>
                                        <p:tgtEl>
                                          <p:spTgt spid="11"/>
                                        </p:tgtEl>
                                        <p:attrNameLst>
                                          <p:attrName>ppt_y</p:attrName>
                                        </p:attrNameLst>
                                      </p:cBhvr>
                                      <p:tavLst>
                                        <p:tav tm="0">
                                          <p:val>
                                            <p:strVal val="ppt_y"/>
                                          </p:val>
                                        </p:tav>
                                        <p:tav tm="100000">
                                          <p:val>
                                            <p:strVal val="ppt_y"/>
                                          </p:val>
                                        </p:tav>
                                      </p:tavLst>
                                    </p:anim>
                                    <p:set>
                                      <p:cBhvr>
                                        <p:cTn id="364" dur="1" fill="hold">
                                          <p:stCondLst>
                                            <p:cond delay="4999"/>
                                          </p:stCondLst>
                                        </p:cTn>
                                        <p:tgtEl>
                                          <p:spTgt spid="11"/>
                                        </p:tgtEl>
                                        <p:attrNameLst>
                                          <p:attrName>style.visibility</p:attrName>
                                        </p:attrNameLst>
                                      </p:cBhvr>
                                      <p:to>
                                        <p:strVal val="hidden"/>
                                      </p:to>
                                    </p:set>
                                  </p:childTnLst>
                                </p:cTn>
                              </p:par>
                              <p:par>
                                <p:cTn id="365" presetID="3" presetClass="exit" presetSubtype="5" fill="hold" grpId="2" nodeType="withEffect">
                                  <p:stCondLst>
                                    <p:cond delay="0"/>
                                  </p:stCondLst>
                                  <p:childTnLst>
                                    <p:animEffect transition="out" filter="blinds(vertical)">
                                      <p:cBhvr>
                                        <p:cTn id="366" dur="5000"/>
                                        <p:tgtEl>
                                          <p:spTgt spid="11"/>
                                        </p:tgtEl>
                                      </p:cBhvr>
                                    </p:animEffect>
                                    <p:set>
                                      <p:cBhvr>
                                        <p:cTn id="367" dur="1" fill="hold">
                                          <p:stCondLst>
                                            <p:cond delay="4999"/>
                                          </p:stCondLst>
                                        </p:cTn>
                                        <p:tgtEl>
                                          <p:spTgt spid="11"/>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10"/>
                                        </p:tgtEl>
                                        <p:attrNameLst>
                                          <p:attrName>style.visibility</p:attrName>
                                        </p:attrNameLst>
                                      </p:cBhvr>
                                      <p:to>
                                        <p:strVal val="visible"/>
                                      </p:to>
                                    </p:set>
                                    <p:anim calcmode="lin" valueType="num">
                                      <p:cBhvr additive="base">
                                        <p:cTn id="370" dur="5000" fill="hold"/>
                                        <p:tgtEl>
                                          <p:spTgt spid="10"/>
                                        </p:tgtEl>
                                        <p:attrNameLst>
                                          <p:attrName>ppt_x</p:attrName>
                                        </p:attrNameLst>
                                      </p:cBhvr>
                                      <p:tavLst>
                                        <p:tav tm="0">
                                          <p:val>
                                            <p:strVal val="0-#ppt_w/2"/>
                                          </p:val>
                                        </p:tav>
                                        <p:tav tm="100000">
                                          <p:val>
                                            <p:strVal val="#ppt_x"/>
                                          </p:val>
                                        </p:tav>
                                      </p:tavLst>
                                    </p:anim>
                                    <p:anim calcmode="lin" valueType="num">
                                      <p:cBhvr additive="base">
                                        <p:cTn id="371" dur="5000" fill="hold"/>
                                        <p:tgtEl>
                                          <p:spTgt spid="10"/>
                                        </p:tgtEl>
                                        <p:attrNameLst>
                                          <p:attrName>ppt_y</p:attrName>
                                        </p:attrNameLst>
                                      </p:cBhvr>
                                      <p:tavLst>
                                        <p:tav tm="0">
                                          <p:val>
                                            <p:strVal val="#ppt_y"/>
                                          </p:val>
                                        </p:tav>
                                        <p:tav tm="100000">
                                          <p:val>
                                            <p:strVal val="#ppt_y"/>
                                          </p:val>
                                        </p:tav>
                                      </p:tavLst>
                                    </p:anim>
                                  </p:childTnLst>
                                </p:cTn>
                              </p:par>
                              <p:par>
                                <p:cTn id="372" presetID="2" presetClass="exit" presetSubtype="2" fill="hold" grpId="1" nodeType="withEffect">
                                  <p:stCondLst>
                                    <p:cond delay="0"/>
                                  </p:stCondLst>
                                  <p:childTnLst>
                                    <p:anim calcmode="lin" valueType="num">
                                      <p:cBhvr additive="base">
                                        <p:cTn id="373" dur="5000"/>
                                        <p:tgtEl>
                                          <p:spTgt spid="10"/>
                                        </p:tgtEl>
                                        <p:attrNameLst>
                                          <p:attrName>ppt_x</p:attrName>
                                        </p:attrNameLst>
                                      </p:cBhvr>
                                      <p:tavLst>
                                        <p:tav tm="0">
                                          <p:val>
                                            <p:strVal val="ppt_x"/>
                                          </p:val>
                                        </p:tav>
                                        <p:tav tm="100000">
                                          <p:val>
                                            <p:strVal val="1+ppt_w/2"/>
                                          </p:val>
                                        </p:tav>
                                      </p:tavLst>
                                    </p:anim>
                                    <p:anim calcmode="lin" valueType="num">
                                      <p:cBhvr additive="base">
                                        <p:cTn id="374" dur="5000"/>
                                        <p:tgtEl>
                                          <p:spTgt spid="10"/>
                                        </p:tgtEl>
                                        <p:attrNameLst>
                                          <p:attrName>ppt_y</p:attrName>
                                        </p:attrNameLst>
                                      </p:cBhvr>
                                      <p:tavLst>
                                        <p:tav tm="0">
                                          <p:val>
                                            <p:strVal val="ppt_y"/>
                                          </p:val>
                                        </p:tav>
                                        <p:tav tm="100000">
                                          <p:val>
                                            <p:strVal val="ppt_y"/>
                                          </p:val>
                                        </p:tav>
                                      </p:tavLst>
                                    </p:anim>
                                    <p:set>
                                      <p:cBhvr>
                                        <p:cTn id="375" dur="1" fill="hold">
                                          <p:stCondLst>
                                            <p:cond delay="4999"/>
                                          </p:stCondLst>
                                        </p:cTn>
                                        <p:tgtEl>
                                          <p:spTgt spid="10"/>
                                        </p:tgtEl>
                                        <p:attrNameLst>
                                          <p:attrName>style.visibility</p:attrName>
                                        </p:attrNameLst>
                                      </p:cBhvr>
                                      <p:to>
                                        <p:strVal val="hidden"/>
                                      </p:to>
                                    </p:set>
                                  </p:childTnLst>
                                </p:cTn>
                              </p:par>
                              <p:par>
                                <p:cTn id="376" presetID="3" presetClass="exit" presetSubtype="5" fill="hold" grpId="2" nodeType="withEffect">
                                  <p:stCondLst>
                                    <p:cond delay="0"/>
                                  </p:stCondLst>
                                  <p:childTnLst>
                                    <p:animEffect transition="out" filter="blinds(vertical)">
                                      <p:cBhvr>
                                        <p:cTn id="377" dur="5000"/>
                                        <p:tgtEl>
                                          <p:spTgt spid="10"/>
                                        </p:tgtEl>
                                      </p:cBhvr>
                                    </p:animEffect>
                                    <p:set>
                                      <p:cBhvr>
                                        <p:cTn id="378" dur="1" fill="hold">
                                          <p:stCondLst>
                                            <p:cond delay="4999"/>
                                          </p:stCondLst>
                                        </p:cTn>
                                        <p:tgtEl>
                                          <p:spTgt spid="10"/>
                                        </p:tgtEl>
                                        <p:attrNameLst>
                                          <p:attrName>style.visibility</p:attrName>
                                        </p:attrNameLst>
                                      </p:cBhvr>
                                      <p:to>
                                        <p:strVal val="hidden"/>
                                      </p:to>
                                    </p:set>
                                  </p:childTnLst>
                                </p:cTn>
                              </p:par>
                              <p:par>
                                <p:cTn id="379" presetID="2" presetClass="entr" presetSubtype="8" fill="hold" grpId="0" nodeType="withEffect">
                                  <p:stCondLst>
                                    <p:cond delay="0"/>
                                  </p:stCondLst>
                                  <p:childTnLst>
                                    <p:set>
                                      <p:cBhvr>
                                        <p:cTn id="380" dur="1" fill="hold">
                                          <p:stCondLst>
                                            <p:cond delay="0"/>
                                          </p:stCondLst>
                                        </p:cTn>
                                        <p:tgtEl>
                                          <p:spTgt spid="9"/>
                                        </p:tgtEl>
                                        <p:attrNameLst>
                                          <p:attrName>style.visibility</p:attrName>
                                        </p:attrNameLst>
                                      </p:cBhvr>
                                      <p:to>
                                        <p:strVal val="visible"/>
                                      </p:to>
                                    </p:set>
                                    <p:anim calcmode="lin" valueType="num">
                                      <p:cBhvr additive="base">
                                        <p:cTn id="381" dur="5000" fill="hold"/>
                                        <p:tgtEl>
                                          <p:spTgt spid="9"/>
                                        </p:tgtEl>
                                        <p:attrNameLst>
                                          <p:attrName>ppt_x</p:attrName>
                                        </p:attrNameLst>
                                      </p:cBhvr>
                                      <p:tavLst>
                                        <p:tav tm="0">
                                          <p:val>
                                            <p:strVal val="0-#ppt_w/2"/>
                                          </p:val>
                                        </p:tav>
                                        <p:tav tm="100000">
                                          <p:val>
                                            <p:strVal val="#ppt_x"/>
                                          </p:val>
                                        </p:tav>
                                      </p:tavLst>
                                    </p:anim>
                                    <p:anim calcmode="lin" valueType="num">
                                      <p:cBhvr additive="base">
                                        <p:cTn id="382" dur="5000" fill="hold"/>
                                        <p:tgtEl>
                                          <p:spTgt spid="9"/>
                                        </p:tgtEl>
                                        <p:attrNameLst>
                                          <p:attrName>ppt_y</p:attrName>
                                        </p:attrNameLst>
                                      </p:cBhvr>
                                      <p:tavLst>
                                        <p:tav tm="0">
                                          <p:val>
                                            <p:strVal val="#ppt_y"/>
                                          </p:val>
                                        </p:tav>
                                        <p:tav tm="100000">
                                          <p:val>
                                            <p:strVal val="#ppt_y"/>
                                          </p:val>
                                        </p:tav>
                                      </p:tavLst>
                                    </p:anim>
                                  </p:childTnLst>
                                </p:cTn>
                              </p:par>
                              <p:par>
                                <p:cTn id="383" presetID="2" presetClass="exit" presetSubtype="2" fill="hold" grpId="1" nodeType="withEffect">
                                  <p:stCondLst>
                                    <p:cond delay="0"/>
                                  </p:stCondLst>
                                  <p:childTnLst>
                                    <p:anim calcmode="lin" valueType="num">
                                      <p:cBhvr additive="base">
                                        <p:cTn id="384" dur="5000"/>
                                        <p:tgtEl>
                                          <p:spTgt spid="9"/>
                                        </p:tgtEl>
                                        <p:attrNameLst>
                                          <p:attrName>ppt_x</p:attrName>
                                        </p:attrNameLst>
                                      </p:cBhvr>
                                      <p:tavLst>
                                        <p:tav tm="0">
                                          <p:val>
                                            <p:strVal val="ppt_x"/>
                                          </p:val>
                                        </p:tav>
                                        <p:tav tm="100000">
                                          <p:val>
                                            <p:strVal val="1+ppt_w/2"/>
                                          </p:val>
                                        </p:tav>
                                      </p:tavLst>
                                    </p:anim>
                                    <p:anim calcmode="lin" valueType="num">
                                      <p:cBhvr additive="base">
                                        <p:cTn id="385" dur="5000"/>
                                        <p:tgtEl>
                                          <p:spTgt spid="9"/>
                                        </p:tgtEl>
                                        <p:attrNameLst>
                                          <p:attrName>ppt_y</p:attrName>
                                        </p:attrNameLst>
                                      </p:cBhvr>
                                      <p:tavLst>
                                        <p:tav tm="0">
                                          <p:val>
                                            <p:strVal val="ppt_y"/>
                                          </p:val>
                                        </p:tav>
                                        <p:tav tm="100000">
                                          <p:val>
                                            <p:strVal val="ppt_y"/>
                                          </p:val>
                                        </p:tav>
                                      </p:tavLst>
                                    </p:anim>
                                    <p:set>
                                      <p:cBhvr>
                                        <p:cTn id="386" dur="1" fill="hold">
                                          <p:stCondLst>
                                            <p:cond delay="4999"/>
                                          </p:stCondLst>
                                        </p:cTn>
                                        <p:tgtEl>
                                          <p:spTgt spid="9"/>
                                        </p:tgtEl>
                                        <p:attrNameLst>
                                          <p:attrName>style.visibility</p:attrName>
                                        </p:attrNameLst>
                                      </p:cBhvr>
                                      <p:to>
                                        <p:strVal val="hidden"/>
                                      </p:to>
                                    </p:set>
                                  </p:childTnLst>
                                </p:cTn>
                              </p:par>
                              <p:par>
                                <p:cTn id="387" presetID="3" presetClass="exit" presetSubtype="5" fill="hold" grpId="2" nodeType="withEffect">
                                  <p:stCondLst>
                                    <p:cond delay="0"/>
                                  </p:stCondLst>
                                  <p:childTnLst>
                                    <p:animEffect transition="out" filter="blinds(vertical)">
                                      <p:cBhvr>
                                        <p:cTn id="388" dur="5000"/>
                                        <p:tgtEl>
                                          <p:spTgt spid="9"/>
                                        </p:tgtEl>
                                      </p:cBhvr>
                                    </p:animEffect>
                                    <p:set>
                                      <p:cBhvr>
                                        <p:cTn id="389" dur="1" fill="hold">
                                          <p:stCondLst>
                                            <p:cond delay="4999"/>
                                          </p:stCondLst>
                                        </p:cTn>
                                        <p:tgtEl>
                                          <p:spTgt spid="9"/>
                                        </p:tgtEl>
                                        <p:attrNameLst>
                                          <p:attrName>style.visibility</p:attrName>
                                        </p:attrNameLst>
                                      </p:cBhvr>
                                      <p:to>
                                        <p:strVal val="hidden"/>
                                      </p:to>
                                    </p:set>
                                  </p:childTnLst>
                                </p:cTn>
                              </p:par>
                              <p:par>
                                <p:cTn id="390" presetID="2" presetClass="entr" presetSubtype="8" fill="hold" grpId="0" nodeType="withEffect">
                                  <p:stCondLst>
                                    <p:cond delay="0"/>
                                  </p:stCondLst>
                                  <p:childTnLst>
                                    <p:set>
                                      <p:cBhvr>
                                        <p:cTn id="391" dur="1" fill="hold">
                                          <p:stCondLst>
                                            <p:cond delay="0"/>
                                          </p:stCondLst>
                                        </p:cTn>
                                        <p:tgtEl>
                                          <p:spTgt spid="8"/>
                                        </p:tgtEl>
                                        <p:attrNameLst>
                                          <p:attrName>style.visibility</p:attrName>
                                        </p:attrNameLst>
                                      </p:cBhvr>
                                      <p:to>
                                        <p:strVal val="visible"/>
                                      </p:to>
                                    </p:set>
                                    <p:anim calcmode="lin" valueType="num">
                                      <p:cBhvr additive="base">
                                        <p:cTn id="392" dur="5000" fill="hold"/>
                                        <p:tgtEl>
                                          <p:spTgt spid="8"/>
                                        </p:tgtEl>
                                        <p:attrNameLst>
                                          <p:attrName>ppt_x</p:attrName>
                                        </p:attrNameLst>
                                      </p:cBhvr>
                                      <p:tavLst>
                                        <p:tav tm="0">
                                          <p:val>
                                            <p:strVal val="0-#ppt_w/2"/>
                                          </p:val>
                                        </p:tav>
                                        <p:tav tm="100000">
                                          <p:val>
                                            <p:strVal val="#ppt_x"/>
                                          </p:val>
                                        </p:tav>
                                      </p:tavLst>
                                    </p:anim>
                                    <p:anim calcmode="lin" valueType="num">
                                      <p:cBhvr additive="base">
                                        <p:cTn id="393" dur="5000" fill="hold"/>
                                        <p:tgtEl>
                                          <p:spTgt spid="8"/>
                                        </p:tgtEl>
                                        <p:attrNameLst>
                                          <p:attrName>ppt_y</p:attrName>
                                        </p:attrNameLst>
                                      </p:cBhvr>
                                      <p:tavLst>
                                        <p:tav tm="0">
                                          <p:val>
                                            <p:strVal val="#ppt_y"/>
                                          </p:val>
                                        </p:tav>
                                        <p:tav tm="100000">
                                          <p:val>
                                            <p:strVal val="#ppt_y"/>
                                          </p:val>
                                        </p:tav>
                                      </p:tavLst>
                                    </p:anim>
                                  </p:childTnLst>
                                </p:cTn>
                              </p:par>
                              <p:par>
                                <p:cTn id="394" presetID="2" presetClass="exit" presetSubtype="2" fill="hold" grpId="1" nodeType="withEffect">
                                  <p:stCondLst>
                                    <p:cond delay="0"/>
                                  </p:stCondLst>
                                  <p:childTnLst>
                                    <p:anim calcmode="lin" valueType="num">
                                      <p:cBhvr additive="base">
                                        <p:cTn id="395" dur="5000"/>
                                        <p:tgtEl>
                                          <p:spTgt spid="8"/>
                                        </p:tgtEl>
                                        <p:attrNameLst>
                                          <p:attrName>ppt_x</p:attrName>
                                        </p:attrNameLst>
                                      </p:cBhvr>
                                      <p:tavLst>
                                        <p:tav tm="0">
                                          <p:val>
                                            <p:strVal val="ppt_x"/>
                                          </p:val>
                                        </p:tav>
                                        <p:tav tm="100000">
                                          <p:val>
                                            <p:strVal val="1+ppt_w/2"/>
                                          </p:val>
                                        </p:tav>
                                      </p:tavLst>
                                    </p:anim>
                                    <p:anim calcmode="lin" valueType="num">
                                      <p:cBhvr additive="base">
                                        <p:cTn id="396" dur="5000"/>
                                        <p:tgtEl>
                                          <p:spTgt spid="8"/>
                                        </p:tgtEl>
                                        <p:attrNameLst>
                                          <p:attrName>ppt_y</p:attrName>
                                        </p:attrNameLst>
                                      </p:cBhvr>
                                      <p:tavLst>
                                        <p:tav tm="0">
                                          <p:val>
                                            <p:strVal val="ppt_y"/>
                                          </p:val>
                                        </p:tav>
                                        <p:tav tm="100000">
                                          <p:val>
                                            <p:strVal val="ppt_y"/>
                                          </p:val>
                                        </p:tav>
                                      </p:tavLst>
                                    </p:anim>
                                    <p:set>
                                      <p:cBhvr>
                                        <p:cTn id="397" dur="1" fill="hold">
                                          <p:stCondLst>
                                            <p:cond delay="4999"/>
                                          </p:stCondLst>
                                        </p:cTn>
                                        <p:tgtEl>
                                          <p:spTgt spid="8"/>
                                        </p:tgtEl>
                                        <p:attrNameLst>
                                          <p:attrName>style.visibility</p:attrName>
                                        </p:attrNameLst>
                                      </p:cBhvr>
                                      <p:to>
                                        <p:strVal val="hidden"/>
                                      </p:to>
                                    </p:set>
                                  </p:childTnLst>
                                </p:cTn>
                              </p:par>
                              <p:par>
                                <p:cTn id="398" presetID="3" presetClass="exit" presetSubtype="5" fill="hold" grpId="2" nodeType="withEffect">
                                  <p:stCondLst>
                                    <p:cond delay="0"/>
                                  </p:stCondLst>
                                  <p:childTnLst>
                                    <p:animEffect transition="out" filter="blinds(vertical)">
                                      <p:cBhvr>
                                        <p:cTn id="399" dur="5000"/>
                                        <p:tgtEl>
                                          <p:spTgt spid="8"/>
                                        </p:tgtEl>
                                      </p:cBhvr>
                                    </p:animEffect>
                                    <p:set>
                                      <p:cBhvr>
                                        <p:cTn id="400" dur="1" fill="hold">
                                          <p:stCondLst>
                                            <p:cond delay="4999"/>
                                          </p:stCondLst>
                                        </p:cTn>
                                        <p:tgtEl>
                                          <p:spTgt spid="8"/>
                                        </p:tgtEl>
                                        <p:attrNameLst>
                                          <p:attrName>style.visibility</p:attrName>
                                        </p:attrNameLst>
                                      </p:cBhvr>
                                      <p:to>
                                        <p:strVal val="hidden"/>
                                      </p:to>
                                    </p:set>
                                  </p:childTnLst>
                                </p:cTn>
                              </p:par>
                              <p:par>
                                <p:cTn id="401" presetID="2" presetClass="entr" presetSubtype="8" fill="hold" grpId="0" nodeType="withEffect">
                                  <p:stCondLst>
                                    <p:cond delay="0"/>
                                  </p:stCondLst>
                                  <p:childTnLst>
                                    <p:set>
                                      <p:cBhvr>
                                        <p:cTn id="402" dur="1" fill="hold">
                                          <p:stCondLst>
                                            <p:cond delay="0"/>
                                          </p:stCondLst>
                                        </p:cTn>
                                        <p:tgtEl>
                                          <p:spTgt spid="7"/>
                                        </p:tgtEl>
                                        <p:attrNameLst>
                                          <p:attrName>style.visibility</p:attrName>
                                        </p:attrNameLst>
                                      </p:cBhvr>
                                      <p:to>
                                        <p:strVal val="visible"/>
                                      </p:to>
                                    </p:set>
                                    <p:anim calcmode="lin" valueType="num">
                                      <p:cBhvr additive="base">
                                        <p:cTn id="403" dur="5000" fill="hold"/>
                                        <p:tgtEl>
                                          <p:spTgt spid="7"/>
                                        </p:tgtEl>
                                        <p:attrNameLst>
                                          <p:attrName>ppt_x</p:attrName>
                                        </p:attrNameLst>
                                      </p:cBhvr>
                                      <p:tavLst>
                                        <p:tav tm="0">
                                          <p:val>
                                            <p:strVal val="0-#ppt_w/2"/>
                                          </p:val>
                                        </p:tav>
                                        <p:tav tm="100000">
                                          <p:val>
                                            <p:strVal val="#ppt_x"/>
                                          </p:val>
                                        </p:tav>
                                      </p:tavLst>
                                    </p:anim>
                                    <p:anim calcmode="lin" valueType="num">
                                      <p:cBhvr additive="base">
                                        <p:cTn id="404" dur="5000" fill="hold"/>
                                        <p:tgtEl>
                                          <p:spTgt spid="7"/>
                                        </p:tgtEl>
                                        <p:attrNameLst>
                                          <p:attrName>ppt_y</p:attrName>
                                        </p:attrNameLst>
                                      </p:cBhvr>
                                      <p:tavLst>
                                        <p:tav tm="0">
                                          <p:val>
                                            <p:strVal val="#ppt_y"/>
                                          </p:val>
                                        </p:tav>
                                        <p:tav tm="100000">
                                          <p:val>
                                            <p:strVal val="#ppt_y"/>
                                          </p:val>
                                        </p:tav>
                                      </p:tavLst>
                                    </p:anim>
                                  </p:childTnLst>
                                </p:cTn>
                              </p:par>
                              <p:par>
                                <p:cTn id="405" presetID="2" presetClass="exit" presetSubtype="2" fill="hold" grpId="1" nodeType="withEffect">
                                  <p:stCondLst>
                                    <p:cond delay="0"/>
                                  </p:stCondLst>
                                  <p:childTnLst>
                                    <p:anim calcmode="lin" valueType="num">
                                      <p:cBhvr additive="base">
                                        <p:cTn id="406" dur="5000"/>
                                        <p:tgtEl>
                                          <p:spTgt spid="7"/>
                                        </p:tgtEl>
                                        <p:attrNameLst>
                                          <p:attrName>ppt_x</p:attrName>
                                        </p:attrNameLst>
                                      </p:cBhvr>
                                      <p:tavLst>
                                        <p:tav tm="0">
                                          <p:val>
                                            <p:strVal val="ppt_x"/>
                                          </p:val>
                                        </p:tav>
                                        <p:tav tm="100000">
                                          <p:val>
                                            <p:strVal val="1+ppt_w/2"/>
                                          </p:val>
                                        </p:tav>
                                      </p:tavLst>
                                    </p:anim>
                                    <p:anim calcmode="lin" valueType="num">
                                      <p:cBhvr additive="base">
                                        <p:cTn id="407" dur="5000"/>
                                        <p:tgtEl>
                                          <p:spTgt spid="7"/>
                                        </p:tgtEl>
                                        <p:attrNameLst>
                                          <p:attrName>ppt_y</p:attrName>
                                        </p:attrNameLst>
                                      </p:cBhvr>
                                      <p:tavLst>
                                        <p:tav tm="0">
                                          <p:val>
                                            <p:strVal val="ppt_y"/>
                                          </p:val>
                                        </p:tav>
                                        <p:tav tm="100000">
                                          <p:val>
                                            <p:strVal val="ppt_y"/>
                                          </p:val>
                                        </p:tav>
                                      </p:tavLst>
                                    </p:anim>
                                    <p:set>
                                      <p:cBhvr>
                                        <p:cTn id="408" dur="1" fill="hold">
                                          <p:stCondLst>
                                            <p:cond delay="4999"/>
                                          </p:stCondLst>
                                        </p:cTn>
                                        <p:tgtEl>
                                          <p:spTgt spid="7"/>
                                        </p:tgtEl>
                                        <p:attrNameLst>
                                          <p:attrName>style.visibility</p:attrName>
                                        </p:attrNameLst>
                                      </p:cBhvr>
                                      <p:to>
                                        <p:strVal val="hidden"/>
                                      </p:to>
                                    </p:set>
                                  </p:childTnLst>
                                </p:cTn>
                              </p:par>
                              <p:par>
                                <p:cTn id="409" presetID="3" presetClass="exit" presetSubtype="5" fill="hold" grpId="2" nodeType="withEffect">
                                  <p:stCondLst>
                                    <p:cond delay="0"/>
                                  </p:stCondLst>
                                  <p:childTnLst>
                                    <p:animEffect transition="out" filter="blinds(vertical)">
                                      <p:cBhvr>
                                        <p:cTn id="410" dur="5000"/>
                                        <p:tgtEl>
                                          <p:spTgt spid="7"/>
                                        </p:tgtEl>
                                      </p:cBhvr>
                                    </p:animEffect>
                                    <p:set>
                                      <p:cBhvr>
                                        <p:cTn id="411" dur="1" fill="hold">
                                          <p:stCondLst>
                                            <p:cond delay="4999"/>
                                          </p:stCondLst>
                                        </p:cTn>
                                        <p:tgtEl>
                                          <p:spTgt spid="7"/>
                                        </p:tgtEl>
                                        <p:attrNameLst>
                                          <p:attrName>style.visibility</p:attrName>
                                        </p:attrNameLst>
                                      </p:cBhvr>
                                      <p:to>
                                        <p:strVal val="hidden"/>
                                      </p:to>
                                    </p:set>
                                  </p:childTnLst>
                                </p:cTn>
                              </p:par>
                              <p:par>
                                <p:cTn id="412" presetID="2" presetClass="entr" presetSubtype="8" fill="hold" grpId="0" nodeType="withEffect">
                                  <p:stCondLst>
                                    <p:cond delay="0"/>
                                  </p:stCondLst>
                                  <p:childTnLst>
                                    <p:set>
                                      <p:cBhvr>
                                        <p:cTn id="413" dur="1" fill="hold">
                                          <p:stCondLst>
                                            <p:cond delay="0"/>
                                          </p:stCondLst>
                                        </p:cTn>
                                        <p:tgtEl>
                                          <p:spTgt spid="6"/>
                                        </p:tgtEl>
                                        <p:attrNameLst>
                                          <p:attrName>style.visibility</p:attrName>
                                        </p:attrNameLst>
                                      </p:cBhvr>
                                      <p:to>
                                        <p:strVal val="visible"/>
                                      </p:to>
                                    </p:set>
                                    <p:anim calcmode="lin" valueType="num">
                                      <p:cBhvr additive="base">
                                        <p:cTn id="414" dur="5000" fill="hold"/>
                                        <p:tgtEl>
                                          <p:spTgt spid="6"/>
                                        </p:tgtEl>
                                        <p:attrNameLst>
                                          <p:attrName>ppt_x</p:attrName>
                                        </p:attrNameLst>
                                      </p:cBhvr>
                                      <p:tavLst>
                                        <p:tav tm="0">
                                          <p:val>
                                            <p:strVal val="0-#ppt_w/2"/>
                                          </p:val>
                                        </p:tav>
                                        <p:tav tm="100000">
                                          <p:val>
                                            <p:strVal val="#ppt_x"/>
                                          </p:val>
                                        </p:tav>
                                      </p:tavLst>
                                    </p:anim>
                                    <p:anim calcmode="lin" valueType="num">
                                      <p:cBhvr additive="base">
                                        <p:cTn id="415" dur="5000" fill="hold"/>
                                        <p:tgtEl>
                                          <p:spTgt spid="6"/>
                                        </p:tgtEl>
                                        <p:attrNameLst>
                                          <p:attrName>ppt_y</p:attrName>
                                        </p:attrNameLst>
                                      </p:cBhvr>
                                      <p:tavLst>
                                        <p:tav tm="0">
                                          <p:val>
                                            <p:strVal val="#ppt_y"/>
                                          </p:val>
                                        </p:tav>
                                        <p:tav tm="100000">
                                          <p:val>
                                            <p:strVal val="#ppt_y"/>
                                          </p:val>
                                        </p:tav>
                                      </p:tavLst>
                                    </p:anim>
                                  </p:childTnLst>
                                </p:cTn>
                              </p:par>
                              <p:par>
                                <p:cTn id="416" presetID="2" presetClass="exit" presetSubtype="2" fill="hold" grpId="1" nodeType="withEffect">
                                  <p:stCondLst>
                                    <p:cond delay="0"/>
                                  </p:stCondLst>
                                  <p:childTnLst>
                                    <p:anim calcmode="lin" valueType="num">
                                      <p:cBhvr additive="base">
                                        <p:cTn id="417" dur="5000"/>
                                        <p:tgtEl>
                                          <p:spTgt spid="6"/>
                                        </p:tgtEl>
                                        <p:attrNameLst>
                                          <p:attrName>ppt_x</p:attrName>
                                        </p:attrNameLst>
                                      </p:cBhvr>
                                      <p:tavLst>
                                        <p:tav tm="0">
                                          <p:val>
                                            <p:strVal val="ppt_x"/>
                                          </p:val>
                                        </p:tav>
                                        <p:tav tm="100000">
                                          <p:val>
                                            <p:strVal val="1+ppt_w/2"/>
                                          </p:val>
                                        </p:tav>
                                      </p:tavLst>
                                    </p:anim>
                                    <p:anim calcmode="lin" valueType="num">
                                      <p:cBhvr additive="base">
                                        <p:cTn id="418" dur="5000"/>
                                        <p:tgtEl>
                                          <p:spTgt spid="6"/>
                                        </p:tgtEl>
                                        <p:attrNameLst>
                                          <p:attrName>ppt_y</p:attrName>
                                        </p:attrNameLst>
                                      </p:cBhvr>
                                      <p:tavLst>
                                        <p:tav tm="0">
                                          <p:val>
                                            <p:strVal val="ppt_y"/>
                                          </p:val>
                                        </p:tav>
                                        <p:tav tm="100000">
                                          <p:val>
                                            <p:strVal val="ppt_y"/>
                                          </p:val>
                                        </p:tav>
                                      </p:tavLst>
                                    </p:anim>
                                    <p:set>
                                      <p:cBhvr>
                                        <p:cTn id="419" dur="1" fill="hold">
                                          <p:stCondLst>
                                            <p:cond delay="4999"/>
                                          </p:stCondLst>
                                        </p:cTn>
                                        <p:tgtEl>
                                          <p:spTgt spid="6"/>
                                        </p:tgtEl>
                                        <p:attrNameLst>
                                          <p:attrName>style.visibility</p:attrName>
                                        </p:attrNameLst>
                                      </p:cBhvr>
                                      <p:to>
                                        <p:strVal val="hidden"/>
                                      </p:to>
                                    </p:set>
                                  </p:childTnLst>
                                </p:cTn>
                              </p:par>
                              <p:par>
                                <p:cTn id="420" presetID="3" presetClass="exit" presetSubtype="5" fill="hold" grpId="2" nodeType="withEffect">
                                  <p:stCondLst>
                                    <p:cond delay="0"/>
                                  </p:stCondLst>
                                  <p:childTnLst>
                                    <p:animEffect transition="out" filter="blinds(vertical)">
                                      <p:cBhvr>
                                        <p:cTn id="421" dur="5000"/>
                                        <p:tgtEl>
                                          <p:spTgt spid="6"/>
                                        </p:tgtEl>
                                      </p:cBhvr>
                                    </p:animEffect>
                                    <p:set>
                                      <p:cBhvr>
                                        <p:cTn id="422" dur="1" fill="hold">
                                          <p:stCondLst>
                                            <p:cond delay="4999"/>
                                          </p:stCondLst>
                                        </p:cTn>
                                        <p:tgtEl>
                                          <p:spTgt spid="6"/>
                                        </p:tgtEl>
                                        <p:attrNameLst>
                                          <p:attrName>style.visibility</p:attrName>
                                        </p:attrNameLst>
                                      </p:cBhvr>
                                      <p:to>
                                        <p:strVal val="hidden"/>
                                      </p:to>
                                    </p:set>
                                  </p:childTnLst>
                                </p:cTn>
                              </p:par>
                              <p:par>
                                <p:cTn id="423" presetID="2" presetClass="entr" presetSubtype="8" fill="hold" grpId="0" nodeType="withEffect">
                                  <p:stCondLst>
                                    <p:cond delay="0"/>
                                  </p:stCondLst>
                                  <p:childTnLst>
                                    <p:set>
                                      <p:cBhvr>
                                        <p:cTn id="424" dur="1" fill="hold">
                                          <p:stCondLst>
                                            <p:cond delay="0"/>
                                          </p:stCondLst>
                                        </p:cTn>
                                        <p:tgtEl>
                                          <p:spTgt spid="5"/>
                                        </p:tgtEl>
                                        <p:attrNameLst>
                                          <p:attrName>style.visibility</p:attrName>
                                        </p:attrNameLst>
                                      </p:cBhvr>
                                      <p:to>
                                        <p:strVal val="visible"/>
                                      </p:to>
                                    </p:set>
                                    <p:anim calcmode="lin" valueType="num">
                                      <p:cBhvr additive="base">
                                        <p:cTn id="425" dur="5000" fill="hold"/>
                                        <p:tgtEl>
                                          <p:spTgt spid="5"/>
                                        </p:tgtEl>
                                        <p:attrNameLst>
                                          <p:attrName>ppt_x</p:attrName>
                                        </p:attrNameLst>
                                      </p:cBhvr>
                                      <p:tavLst>
                                        <p:tav tm="0">
                                          <p:val>
                                            <p:strVal val="0-#ppt_w/2"/>
                                          </p:val>
                                        </p:tav>
                                        <p:tav tm="100000">
                                          <p:val>
                                            <p:strVal val="#ppt_x"/>
                                          </p:val>
                                        </p:tav>
                                      </p:tavLst>
                                    </p:anim>
                                    <p:anim calcmode="lin" valueType="num">
                                      <p:cBhvr additive="base">
                                        <p:cTn id="426" dur="5000" fill="hold"/>
                                        <p:tgtEl>
                                          <p:spTgt spid="5"/>
                                        </p:tgtEl>
                                        <p:attrNameLst>
                                          <p:attrName>ppt_y</p:attrName>
                                        </p:attrNameLst>
                                      </p:cBhvr>
                                      <p:tavLst>
                                        <p:tav tm="0">
                                          <p:val>
                                            <p:strVal val="#ppt_y"/>
                                          </p:val>
                                        </p:tav>
                                        <p:tav tm="100000">
                                          <p:val>
                                            <p:strVal val="#ppt_y"/>
                                          </p:val>
                                        </p:tav>
                                      </p:tavLst>
                                    </p:anim>
                                  </p:childTnLst>
                                </p:cTn>
                              </p:par>
                              <p:par>
                                <p:cTn id="427" presetID="2" presetClass="exit" presetSubtype="2" fill="hold" grpId="1" nodeType="withEffect">
                                  <p:stCondLst>
                                    <p:cond delay="0"/>
                                  </p:stCondLst>
                                  <p:childTnLst>
                                    <p:anim calcmode="lin" valueType="num">
                                      <p:cBhvr additive="base">
                                        <p:cTn id="428" dur="5000"/>
                                        <p:tgtEl>
                                          <p:spTgt spid="5"/>
                                        </p:tgtEl>
                                        <p:attrNameLst>
                                          <p:attrName>ppt_x</p:attrName>
                                        </p:attrNameLst>
                                      </p:cBhvr>
                                      <p:tavLst>
                                        <p:tav tm="0">
                                          <p:val>
                                            <p:strVal val="ppt_x"/>
                                          </p:val>
                                        </p:tav>
                                        <p:tav tm="100000">
                                          <p:val>
                                            <p:strVal val="1+ppt_w/2"/>
                                          </p:val>
                                        </p:tav>
                                      </p:tavLst>
                                    </p:anim>
                                    <p:anim calcmode="lin" valueType="num">
                                      <p:cBhvr additive="base">
                                        <p:cTn id="429" dur="5000"/>
                                        <p:tgtEl>
                                          <p:spTgt spid="5"/>
                                        </p:tgtEl>
                                        <p:attrNameLst>
                                          <p:attrName>ppt_y</p:attrName>
                                        </p:attrNameLst>
                                      </p:cBhvr>
                                      <p:tavLst>
                                        <p:tav tm="0">
                                          <p:val>
                                            <p:strVal val="ppt_y"/>
                                          </p:val>
                                        </p:tav>
                                        <p:tav tm="100000">
                                          <p:val>
                                            <p:strVal val="ppt_y"/>
                                          </p:val>
                                        </p:tav>
                                      </p:tavLst>
                                    </p:anim>
                                    <p:set>
                                      <p:cBhvr>
                                        <p:cTn id="430" dur="1" fill="hold">
                                          <p:stCondLst>
                                            <p:cond delay="4999"/>
                                          </p:stCondLst>
                                        </p:cTn>
                                        <p:tgtEl>
                                          <p:spTgt spid="5"/>
                                        </p:tgtEl>
                                        <p:attrNameLst>
                                          <p:attrName>style.visibility</p:attrName>
                                        </p:attrNameLst>
                                      </p:cBhvr>
                                      <p:to>
                                        <p:strVal val="hidden"/>
                                      </p:to>
                                    </p:set>
                                  </p:childTnLst>
                                </p:cTn>
                              </p:par>
                              <p:par>
                                <p:cTn id="431" presetID="3" presetClass="exit" presetSubtype="5" fill="hold" grpId="2" nodeType="withEffect">
                                  <p:stCondLst>
                                    <p:cond delay="0"/>
                                  </p:stCondLst>
                                  <p:childTnLst>
                                    <p:animEffect transition="out" filter="blinds(vertical)">
                                      <p:cBhvr>
                                        <p:cTn id="432" dur="5000"/>
                                        <p:tgtEl>
                                          <p:spTgt spid="5"/>
                                        </p:tgtEl>
                                      </p:cBhvr>
                                    </p:animEffect>
                                    <p:set>
                                      <p:cBhvr>
                                        <p:cTn id="433" dur="1" fill="hold">
                                          <p:stCondLst>
                                            <p:cond delay="4999"/>
                                          </p:stCondLst>
                                        </p:cTn>
                                        <p:tgtEl>
                                          <p:spTgt spid="5"/>
                                        </p:tgtEl>
                                        <p:attrNameLst>
                                          <p:attrName>style.visibility</p:attrName>
                                        </p:attrNameLst>
                                      </p:cBhvr>
                                      <p:to>
                                        <p:strVal val="hidden"/>
                                      </p:to>
                                    </p:set>
                                  </p:childTnLst>
                                </p:cTn>
                              </p:par>
                              <p:par>
                                <p:cTn id="434" presetID="2" presetClass="entr" presetSubtype="8" fill="hold" grpId="0" nodeType="withEffect">
                                  <p:stCondLst>
                                    <p:cond delay="0"/>
                                  </p:stCondLst>
                                  <p:childTnLst>
                                    <p:set>
                                      <p:cBhvr>
                                        <p:cTn id="435" dur="1" fill="hold">
                                          <p:stCondLst>
                                            <p:cond delay="0"/>
                                          </p:stCondLst>
                                        </p:cTn>
                                        <p:tgtEl>
                                          <p:spTgt spid="4"/>
                                        </p:tgtEl>
                                        <p:attrNameLst>
                                          <p:attrName>style.visibility</p:attrName>
                                        </p:attrNameLst>
                                      </p:cBhvr>
                                      <p:to>
                                        <p:strVal val="visible"/>
                                      </p:to>
                                    </p:set>
                                    <p:anim calcmode="lin" valueType="num">
                                      <p:cBhvr additive="base">
                                        <p:cTn id="436" dur="5000" fill="hold"/>
                                        <p:tgtEl>
                                          <p:spTgt spid="4"/>
                                        </p:tgtEl>
                                        <p:attrNameLst>
                                          <p:attrName>ppt_x</p:attrName>
                                        </p:attrNameLst>
                                      </p:cBhvr>
                                      <p:tavLst>
                                        <p:tav tm="0">
                                          <p:val>
                                            <p:strVal val="0-#ppt_w/2"/>
                                          </p:val>
                                        </p:tav>
                                        <p:tav tm="100000">
                                          <p:val>
                                            <p:strVal val="#ppt_x"/>
                                          </p:val>
                                        </p:tav>
                                      </p:tavLst>
                                    </p:anim>
                                    <p:anim calcmode="lin" valueType="num">
                                      <p:cBhvr additive="base">
                                        <p:cTn id="437" dur="5000" fill="hold"/>
                                        <p:tgtEl>
                                          <p:spTgt spid="4"/>
                                        </p:tgtEl>
                                        <p:attrNameLst>
                                          <p:attrName>ppt_y</p:attrName>
                                        </p:attrNameLst>
                                      </p:cBhvr>
                                      <p:tavLst>
                                        <p:tav tm="0">
                                          <p:val>
                                            <p:strVal val="#ppt_y"/>
                                          </p:val>
                                        </p:tav>
                                        <p:tav tm="100000">
                                          <p:val>
                                            <p:strVal val="#ppt_y"/>
                                          </p:val>
                                        </p:tav>
                                      </p:tavLst>
                                    </p:anim>
                                  </p:childTnLst>
                                </p:cTn>
                              </p:par>
                              <p:par>
                                <p:cTn id="438" presetID="2" presetClass="exit" presetSubtype="2" fill="hold" grpId="1" nodeType="withEffect">
                                  <p:stCondLst>
                                    <p:cond delay="0"/>
                                  </p:stCondLst>
                                  <p:childTnLst>
                                    <p:anim calcmode="lin" valueType="num">
                                      <p:cBhvr additive="base">
                                        <p:cTn id="439" dur="5000"/>
                                        <p:tgtEl>
                                          <p:spTgt spid="4"/>
                                        </p:tgtEl>
                                        <p:attrNameLst>
                                          <p:attrName>ppt_x</p:attrName>
                                        </p:attrNameLst>
                                      </p:cBhvr>
                                      <p:tavLst>
                                        <p:tav tm="0">
                                          <p:val>
                                            <p:strVal val="ppt_x"/>
                                          </p:val>
                                        </p:tav>
                                        <p:tav tm="100000">
                                          <p:val>
                                            <p:strVal val="1+ppt_w/2"/>
                                          </p:val>
                                        </p:tav>
                                      </p:tavLst>
                                    </p:anim>
                                    <p:anim calcmode="lin" valueType="num">
                                      <p:cBhvr additive="base">
                                        <p:cTn id="440" dur="5000"/>
                                        <p:tgtEl>
                                          <p:spTgt spid="4"/>
                                        </p:tgtEl>
                                        <p:attrNameLst>
                                          <p:attrName>ppt_y</p:attrName>
                                        </p:attrNameLst>
                                      </p:cBhvr>
                                      <p:tavLst>
                                        <p:tav tm="0">
                                          <p:val>
                                            <p:strVal val="ppt_y"/>
                                          </p:val>
                                        </p:tav>
                                        <p:tav tm="100000">
                                          <p:val>
                                            <p:strVal val="ppt_y"/>
                                          </p:val>
                                        </p:tav>
                                      </p:tavLst>
                                    </p:anim>
                                    <p:set>
                                      <p:cBhvr>
                                        <p:cTn id="441" dur="1" fill="hold">
                                          <p:stCondLst>
                                            <p:cond delay="4999"/>
                                          </p:stCondLst>
                                        </p:cTn>
                                        <p:tgtEl>
                                          <p:spTgt spid="4"/>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5000"/>
                                        <p:tgtEl>
                                          <p:spTgt spid="4"/>
                                        </p:tgtEl>
                                      </p:cBhvr>
                                    </p:animEffect>
                                    <p:set>
                                      <p:cBhvr>
                                        <p:cTn id="444" dur="1" fill="hold">
                                          <p:stCondLst>
                                            <p:cond delay="4999"/>
                                          </p:stCondLst>
                                        </p:cTn>
                                        <p:tgtEl>
                                          <p:spTgt spid="4"/>
                                        </p:tgtEl>
                                        <p:attrNameLst>
                                          <p:attrName>style.visibility</p:attrName>
                                        </p:attrNameLst>
                                      </p:cBhvr>
                                      <p:to>
                                        <p:strVal val="hidden"/>
                                      </p:to>
                                    </p:set>
                                  </p:childTnLst>
                                </p:cTn>
                              </p:par>
                              <p:par>
                                <p:cTn id="445" presetID="2" presetClass="entr" presetSubtype="8" fill="hold" grpId="0" nodeType="withEffect">
                                  <p:stCondLst>
                                    <p:cond delay="0"/>
                                  </p:stCondLst>
                                  <p:childTnLst>
                                    <p:set>
                                      <p:cBhvr>
                                        <p:cTn id="446" dur="1" fill="hold">
                                          <p:stCondLst>
                                            <p:cond delay="0"/>
                                          </p:stCondLst>
                                        </p:cTn>
                                        <p:tgtEl>
                                          <p:spTgt spid="3"/>
                                        </p:tgtEl>
                                        <p:attrNameLst>
                                          <p:attrName>style.visibility</p:attrName>
                                        </p:attrNameLst>
                                      </p:cBhvr>
                                      <p:to>
                                        <p:strVal val="visible"/>
                                      </p:to>
                                    </p:set>
                                    <p:anim calcmode="lin" valueType="num">
                                      <p:cBhvr additive="base">
                                        <p:cTn id="447" dur="5000" fill="hold"/>
                                        <p:tgtEl>
                                          <p:spTgt spid="3"/>
                                        </p:tgtEl>
                                        <p:attrNameLst>
                                          <p:attrName>ppt_x</p:attrName>
                                        </p:attrNameLst>
                                      </p:cBhvr>
                                      <p:tavLst>
                                        <p:tav tm="0">
                                          <p:val>
                                            <p:strVal val="0-#ppt_w/2"/>
                                          </p:val>
                                        </p:tav>
                                        <p:tav tm="100000">
                                          <p:val>
                                            <p:strVal val="#ppt_x"/>
                                          </p:val>
                                        </p:tav>
                                      </p:tavLst>
                                    </p:anim>
                                    <p:anim calcmode="lin" valueType="num">
                                      <p:cBhvr additive="base">
                                        <p:cTn id="448" dur="5000" fill="hold"/>
                                        <p:tgtEl>
                                          <p:spTgt spid="3"/>
                                        </p:tgtEl>
                                        <p:attrNameLst>
                                          <p:attrName>ppt_y</p:attrName>
                                        </p:attrNameLst>
                                      </p:cBhvr>
                                      <p:tavLst>
                                        <p:tav tm="0">
                                          <p:val>
                                            <p:strVal val="#ppt_y"/>
                                          </p:val>
                                        </p:tav>
                                        <p:tav tm="100000">
                                          <p:val>
                                            <p:strVal val="#ppt_y"/>
                                          </p:val>
                                        </p:tav>
                                      </p:tavLst>
                                    </p:anim>
                                  </p:childTnLst>
                                </p:cTn>
                              </p:par>
                              <p:par>
                                <p:cTn id="449" presetID="2" presetClass="exit" presetSubtype="2" fill="hold" grpId="1" nodeType="withEffect">
                                  <p:stCondLst>
                                    <p:cond delay="0"/>
                                  </p:stCondLst>
                                  <p:childTnLst>
                                    <p:anim calcmode="lin" valueType="num">
                                      <p:cBhvr additive="base">
                                        <p:cTn id="450" dur="5000"/>
                                        <p:tgtEl>
                                          <p:spTgt spid="3"/>
                                        </p:tgtEl>
                                        <p:attrNameLst>
                                          <p:attrName>ppt_x</p:attrName>
                                        </p:attrNameLst>
                                      </p:cBhvr>
                                      <p:tavLst>
                                        <p:tav tm="0">
                                          <p:val>
                                            <p:strVal val="ppt_x"/>
                                          </p:val>
                                        </p:tav>
                                        <p:tav tm="100000">
                                          <p:val>
                                            <p:strVal val="1+ppt_w/2"/>
                                          </p:val>
                                        </p:tav>
                                      </p:tavLst>
                                    </p:anim>
                                    <p:anim calcmode="lin" valueType="num">
                                      <p:cBhvr additive="base">
                                        <p:cTn id="451" dur="5000"/>
                                        <p:tgtEl>
                                          <p:spTgt spid="3"/>
                                        </p:tgtEl>
                                        <p:attrNameLst>
                                          <p:attrName>ppt_y</p:attrName>
                                        </p:attrNameLst>
                                      </p:cBhvr>
                                      <p:tavLst>
                                        <p:tav tm="0">
                                          <p:val>
                                            <p:strVal val="ppt_y"/>
                                          </p:val>
                                        </p:tav>
                                        <p:tav tm="100000">
                                          <p:val>
                                            <p:strVal val="ppt_y"/>
                                          </p:val>
                                        </p:tav>
                                      </p:tavLst>
                                    </p:anim>
                                    <p:set>
                                      <p:cBhvr>
                                        <p:cTn id="452" dur="1" fill="hold">
                                          <p:stCondLst>
                                            <p:cond delay="4999"/>
                                          </p:stCondLst>
                                        </p:cTn>
                                        <p:tgtEl>
                                          <p:spTgt spid="3"/>
                                        </p:tgtEl>
                                        <p:attrNameLst>
                                          <p:attrName>style.visibility</p:attrName>
                                        </p:attrNameLst>
                                      </p:cBhvr>
                                      <p:to>
                                        <p:strVal val="hidden"/>
                                      </p:to>
                                    </p:set>
                                  </p:childTnLst>
                                </p:cTn>
                              </p:par>
                              <p:par>
                                <p:cTn id="453" presetID="3" presetClass="exit" presetSubtype="5" fill="hold" grpId="2" nodeType="withEffect">
                                  <p:stCondLst>
                                    <p:cond delay="0"/>
                                  </p:stCondLst>
                                  <p:childTnLst>
                                    <p:animEffect transition="out" filter="blinds(vertical)">
                                      <p:cBhvr>
                                        <p:cTn id="454" dur="5000"/>
                                        <p:tgtEl>
                                          <p:spTgt spid="3"/>
                                        </p:tgtEl>
                                      </p:cBhvr>
                                    </p:animEffect>
                                    <p:set>
                                      <p:cBhvr>
                                        <p:cTn id="455" dur="1" fill="hold">
                                          <p:stCondLst>
                                            <p:cond delay="4999"/>
                                          </p:stCondLst>
                                        </p:cTn>
                                        <p:tgtEl>
                                          <p:spTgt spid="3"/>
                                        </p:tgtEl>
                                        <p:attrNameLst>
                                          <p:attrName>style.visibility</p:attrName>
                                        </p:attrNameLst>
                                      </p:cBhvr>
                                      <p:to>
                                        <p:strVal val="hidden"/>
                                      </p:to>
                                    </p:set>
                                  </p:childTnLst>
                                </p:cTn>
                              </p:par>
                              <p:par>
                                <p:cTn id="456" presetID="2" presetClass="entr" presetSubtype="8" fill="hold" grpId="0" nodeType="withEffect">
                                  <p:stCondLst>
                                    <p:cond delay="0"/>
                                  </p:stCondLst>
                                  <p:childTnLst>
                                    <p:set>
                                      <p:cBhvr>
                                        <p:cTn id="457" dur="1" fill="hold">
                                          <p:stCondLst>
                                            <p:cond delay="0"/>
                                          </p:stCondLst>
                                        </p:cTn>
                                        <p:tgtEl>
                                          <p:spTgt spid="2"/>
                                        </p:tgtEl>
                                        <p:attrNameLst>
                                          <p:attrName>style.visibility</p:attrName>
                                        </p:attrNameLst>
                                      </p:cBhvr>
                                      <p:to>
                                        <p:strVal val="visible"/>
                                      </p:to>
                                    </p:set>
                                    <p:anim calcmode="lin" valueType="num">
                                      <p:cBhvr additive="base">
                                        <p:cTn id="458" dur="5000" fill="hold"/>
                                        <p:tgtEl>
                                          <p:spTgt spid="2"/>
                                        </p:tgtEl>
                                        <p:attrNameLst>
                                          <p:attrName>ppt_x</p:attrName>
                                        </p:attrNameLst>
                                      </p:cBhvr>
                                      <p:tavLst>
                                        <p:tav tm="0">
                                          <p:val>
                                            <p:strVal val="0-#ppt_w/2"/>
                                          </p:val>
                                        </p:tav>
                                        <p:tav tm="100000">
                                          <p:val>
                                            <p:strVal val="#ppt_x"/>
                                          </p:val>
                                        </p:tav>
                                      </p:tavLst>
                                    </p:anim>
                                    <p:anim calcmode="lin" valueType="num">
                                      <p:cBhvr additive="base">
                                        <p:cTn id="459" dur="5000" fill="hold"/>
                                        <p:tgtEl>
                                          <p:spTgt spid="2"/>
                                        </p:tgtEl>
                                        <p:attrNameLst>
                                          <p:attrName>ppt_y</p:attrName>
                                        </p:attrNameLst>
                                      </p:cBhvr>
                                      <p:tavLst>
                                        <p:tav tm="0">
                                          <p:val>
                                            <p:strVal val="#ppt_y"/>
                                          </p:val>
                                        </p:tav>
                                        <p:tav tm="100000">
                                          <p:val>
                                            <p:strVal val="#ppt_y"/>
                                          </p:val>
                                        </p:tav>
                                      </p:tavLst>
                                    </p:anim>
                                  </p:childTnLst>
                                </p:cTn>
                              </p:par>
                              <p:par>
                                <p:cTn id="460" presetID="2" presetClass="exit" presetSubtype="2" fill="hold" grpId="1" nodeType="withEffect">
                                  <p:stCondLst>
                                    <p:cond delay="0"/>
                                  </p:stCondLst>
                                  <p:childTnLst>
                                    <p:anim calcmode="lin" valueType="num">
                                      <p:cBhvr additive="base">
                                        <p:cTn id="461" dur="5000"/>
                                        <p:tgtEl>
                                          <p:spTgt spid="2"/>
                                        </p:tgtEl>
                                        <p:attrNameLst>
                                          <p:attrName>ppt_x</p:attrName>
                                        </p:attrNameLst>
                                      </p:cBhvr>
                                      <p:tavLst>
                                        <p:tav tm="0">
                                          <p:val>
                                            <p:strVal val="ppt_x"/>
                                          </p:val>
                                        </p:tav>
                                        <p:tav tm="100000">
                                          <p:val>
                                            <p:strVal val="1+ppt_w/2"/>
                                          </p:val>
                                        </p:tav>
                                      </p:tavLst>
                                    </p:anim>
                                    <p:anim calcmode="lin" valueType="num">
                                      <p:cBhvr additive="base">
                                        <p:cTn id="462" dur="5000"/>
                                        <p:tgtEl>
                                          <p:spTgt spid="2"/>
                                        </p:tgtEl>
                                        <p:attrNameLst>
                                          <p:attrName>ppt_y</p:attrName>
                                        </p:attrNameLst>
                                      </p:cBhvr>
                                      <p:tavLst>
                                        <p:tav tm="0">
                                          <p:val>
                                            <p:strVal val="ppt_y"/>
                                          </p:val>
                                        </p:tav>
                                        <p:tav tm="100000">
                                          <p:val>
                                            <p:strVal val="ppt_y"/>
                                          </p:val>
                                        </p:tav>
                                      </p:tavLst>
                                    </p:anim>
                                    <p:set>
                                      <p:cBhvr>
                                        <p:cTn id="463" dur="1" fill="hold">
                                          <p:stCondLst>
                                            <p:cond delay="4999"/>
                                          </p:stCondLst>
                                        </p:cTn>
                                        <p:tgtEl>
                                          <p:spTgt spid="2"/>
                                        </p:tgtEl>
                                        <p:attrNameLst>
                                          <p:attrName>style.visibility</p:attrName>
                                        </p:attrNameLst>
                                      </p:cBhvr>
                                      <p:to>
                                        <p:strVal val="hidden"/>
                                      </p:to>
                                    </p:set>
                                  </p:childTnLst>
                                </p:cTn>
                              </p:par>
                              <p:par>
                                <p:cTn id="464" presetID="3" presetClass="exit" presetSubtype="5" fill="hold" grpId="2" nodeType="withEffect">
                                  <p:stCondLst>
                                    <p:cond delay="0"/>
                                  </p:stCondLst>
                                  <p:childTnLst>
                                    <p:animEffect transition="out" filter="blinds(vertical)">
                                      <p:cBhvr>
                                        <p:cTn id="465" dur="5000"/>
                                        <p:tgtEl>
                                          <p:spTgt spid="2"/>
                                        </p:tgtEl>
                                      </p:cBhvr>
                                    </p:animEffect>
                                    <p:set>
                                      <p:cBhvr>
                                        <p:cTn id="466" dur="1" fill="hold">
                                          <p:stCondLst>
                                            <p:cond delay="4999"/>
                                          </p:stCondLst>
                                        </p:cTn>
                                        <p:tgtEl>
                                          <p:spTgt spid="2"/>
                                        </p:tgtEl>
                                        <p:attrNameLst>
                                          <p:attrName>style.visibility</p:attrName>
                                        </p:attrNameLst>
                                      </p:cBhvr>
                                      <p:to>
                                        <p:strVal val="hidden"/>
                                      </p:to>
                                    </p:set>
                                  </p:childTnLst>
                                </p:cTn>
                              </p:par>
                              <p:par>
                                <p:cTn id="467" presetID="2" presetClass="entr" presetSubtype="8" fill="hold" grpId="0" nodeType="withEffect">
                                  <p:stCondLst>
                                    <p:cond delay="0"/>
                                  </p:stCondLst>
                                  <p:childTnLst>
                                    <p:set>
                                      <p:cBhvr>
                                        <p:cTn id="468" dur="1" fill="hold">
                                          <p:stCondLst>
                                            <p:cond delay="0"/>
                                          </p:stCondLst>
                                        </p:cTn>
                                        <p:tgtEl>
                                          <p:spTgt spid="87"/>
                                        </p:tgtEl>
                                        <p:attrNameLst>
                                          <p:attrName>style.visibility</p:attrName>
                                        </p:attrNameLst>
                                      </p:cBhvr>
                                      <p:to>
                                        <p:strVal val="visible"/>
                                      </p:to>
                                    </p:set>
                                    <p:anim calcmode="lin" valueType="num">
                                      <p:cBhvr additive="base">
                                        <p:cTn id="469" dur="5000" fill="hold"/>
                                        <p:tgtEl>
                                          <p:spTgt spid="87"/>
                                        </p:tgtEl>
                                        <p:attrNameLst>
                                          <p:attrName>ppt_x</p:attrName>
                                        </p:attrNameLst>
                                      </p:cBhvr>
                                      <p:tavLst>
                                        <p:tav tm="0">
                                          <p:val>
                                            <p:strVal val="0-#ppt_w/2"/>
                                          </p:val>
                                        </p:tav>
                                        <p:tav tm="100000">
                                          <p:val>
                                            <p:strVal val="#ppt_x"/>
                                          </p:val>
                                        </p:tav>
                                      </p:tavLst>
                                    </p:anim>
                                    <p:anim calcmode="lin" valueType="num">
                                      <p:cBhvr additive="base">
                                        <p:cTn id="470" dur="5000" fill="hold"/>
                                        <p:tgtEl>
                                          <p:spTgt spid="87"/>
                                        </p:tgtEl>
                                        <p:attrNameLst>
                                          <p:attrName>ppt_y</p:attrName>
                                        </p:attrNameLst>
                                      </p:cBhvr>
                                      <p:tavLst>
                                        <p:tav tm="0">
                                          <p:val>
                                            <p:strVal val="#ppt_y"/>
                                          </p:val>
                                        </p:tav>
                                        <p:tav tm="100000">
                                          <p:val>
                                            <p:strVal val="#ppt_y"/>
                                          </p:val>
                                        </p:tav>
                                      </p:tavLst>
                                    </p:anim>
                                  </p:childTnLst>
                                </p:cTn>
                              </p:par>
                              <p:par>
                                <p:cTn id="471" presetID="2" presetClass="exit" presetSubtype="8" fill="hold" grpId="1" nodeType="withEffect">
                                  <p:stCondLst>
                                    <p:cond delay="0"/>
                                  </p:stCondLst>
                                  <p:childTnLst>
                                    <p:anim calcmode="lin" valueType="num">
                                      <p:cBhvr additive="base">
                                        <p:cTn id="472" dur="5000"/>
                                        <p:tgtEl>
                                          <p:spTgt spid="87"/>
                                        </p:tgtEl>
                                        <p:attrNameLst>
                                          <p:attrName>ppt_x</p:attrName>
                                        </p:attrNameLst>
                                      </p:cBhvr>
                                      <p:tavLst>
                                        <p:tav tm="0">
                                          <p:val>
                                            <p:strVal val="ppt_x"/>
                                          </p:val>
                                        </p:tav>
                                        <p:tav tm="100000">
                                          <p:val>
                                            <p:strVal val="0-ppt_w/2"/>
                                          </p:val>
                                        </p:tav>
                                      </p:tavLst>
                                    </p:anim>
                                    <p:anim calcmode="lin" valueType="num">
                                      <p:cBhvr additive="base">
                                        <p:cTn id="473" dur="5000"/>
                                        <p:tgtEl>
                                          <p:spTgt spid="87"/>
                                        </p:tgtEl>
                                        <p:attrNameLst>
                                          <p:attrName>ppt_y</p:attrName>
                                        </p:attrNameLst>
                                      </p:cBhvr>
                                      <p:tavLst>
                                        <p:tav tm="0">
                                          <p:val>
                                            <p:strVal val="ppt_y"/>
                                          </p:val>
                                        </p:tav>
                                        <p:tav tm="100000">
                                          <p:val>
                                            <p:strVal val="ppt_y"/>
                                          </p:val>
                                        </p:tav>
                                      </p:tavLst>
                                    </p:anim>
                                    <p:set>
                                      <p:cBhvr>
                                        <p:cTn id="474" dur="1" fill="hold">
                                          <p:stCondLst>
                                            <p:cond delay="4999"/>
                                          </p:stCondLst>
                                        </p:cTn>
                                        <p:tgtEl>
                                          <p:spTgt spid="87"/>
                                        </p:tgtEl>
                                        <p:attrNameLst>
                                          <p:attrName>style.visibility</p:attrName>
                                        </p:attrNameLst>
                                      </p:cBhvr>
                                      <p:to>
                                        <p:strVal val="hidden"/>
                                      </p:to>
                                    </p:set>
                                  </p:childTnLst>
                                </p:cTn>
                              </p:par>
                              <p:par>
                                <p:cTn id="475" presetID="3" presetClass="exit" presetSubtype="5" fill="hold" grpId="2" nodeType="withEffect">
                                  <p:stCondLst>
                                    <p:cond delay="0"/>
                                  </p:stCondLst>
                                  <p:childTnLst>
                                    <p:animEffect transition="out" filter="blinds(vertical)">
                                      <p:cBhvr>
                                        <p:cTn id="476" dur="5000"/>
                                        <p:tgtEl>
                                          <p:spTgt spid="87"/>
                                        </p:tgtEl>
                                      </p:cBhvr>
                                    </p:animEffect>
                                    <p:set>
                                      <p:cBhvr>
                                        <p:cTn id="477" dur="1" fill="hold">
                                          <p:stCondLst>
                                            <p:cond delay="4999"/>
                                          </p:stCondLst>
                                        </p:cTn>
                                        <p:tgtEl>
                                          <p:spTgt spid="87"/>
                                        </p:tgtEl>
                                        <p:attrNameLst>
                                          <p:attrName>style.visibility</p:attrName>
                                        </p:attrNameLst>
                                      </p:cBhvr>
                                      <p:to>
                                        <p:strVal val="hidden"/>
                                      </p:to>
                                    </p:set>
                                  </p:childTnLst>
                                </p:cTn>
                              </p:par>
                              <p:par>
                                <p:cTn id="478" presetID="2" presetClass="entr" presetSubtype="8" fill="hold" grpId="0" nodeType="withEffect">
                                  <p:stCondLst>
                                    <p:cond delay="0"/>
                                  </p:stCondLst>
                                  <p:childTnLst>
                                    <p:set>
                                      <p:cBhvr>
                                        <p:cTn id="479" dur="1" fill="hold">
                                          <p:stCondLst>
                                            <p:cond delay="0"/>
                                          </p:stCondLst>
                                        </p:cTn>
                                        <p:tgtEl>
                                          <p:spTgt spid="86"/>
                                        </p:tgtEl>
                                        <p:attrNameLst>
                                          <p:attrName>style.visibility</p:attrName>
                                        </p:attrNameLst>
                                      </p:cBhvr>
                                      <p:to>
                                        <p:strVal val="visible"/>
                                      </p:to>
                                    </p:set>
                                    <p:anim calcmode="lin" valueType="num">
                                      <p:cBhvr additive="base">
                                        <p:cTn id="480" dur="5000" fill="hold"/>
                                        <p:tgtEl>
                                          <p:spTgt spid="86"/>
                                        </p:tgtEl>
                                        <p:attrNameLst>
                                          <p:attrName>ppt_x</p:attrName>
                                        </p:attrNameLst>
                                      </p:cBhvr>
                                      <p:tavLst>
                                        <p:tav tm="0">
                                          <p:val>
                                            <p:strVal val="0-#ppt_w/2"/>
                                          </p:val>
                                        </p:tav>
                                        <p:tav tm="100000">
                                          <p:val>
                                            <p:strVal val="#ppt_x"/>
                                          </p:val>
                                        </p:tav>
                                      </p:tavLst>
                                    </p:anim>
                                    <p:anim calcmode="lin" valueType="num">
                                      <p:cBhvr additive="base">
                                        <p:cTn id="481" dur="5000" fill="hold"/>
                                        <p:tgtEl>
                                          <p:spTgt spid="86"/>
                                        </p:tgtEl>
                                        <p:attrNameLst>
                                          <p:attrName>ppt_y</p:attrName>
                                        </p:attrNameLst>
                                      </p:cBhvr>
                                      <p:tavLst>
                                        <p:tav tm="0">
                                          <p:val>
                                            <p:strVal val="#ppt_y"/>
                                          </p:val>
                                        </p:tav>
                                        <p:tav tm="100000">
                                          <p:val>
                                            <p:strVal val="#ppt_y"/>
                                          </p:val>
                                        </p:tav>
                                      </p:tavLst>
                                    </p:anim>
                                  </p:childTnLst>
                                </p:cTn>
                              </p:par>
                              <p:par>
                                <p:cTn id="482" presetID="2" presetClass="exit" presetSubtype="8" fill="hold" grpId="1" nodeType="withEffect">
                                  <p:stCondLst>
                                    <p:cond delay="0"/>
                                  </p:stCondLst>
                                  <p:childTnLst>
                                    <p:anim calcmode="lin" valueType="num">
                                      <p:cBhvr additive="base">
                                        <p:cTn id="483" dur="5000"/>
                                        <p:tgtEl>
                                          <p:spTgt spid="86"/>
                                        </p:tgtEl>
                                        <p:attrNameLst>
                                          <p:attrName>ppt_x</p:attrName>
                                        </p:attrNameLst>
                                      </p:cBhvr>
                                      <p:tavLst>
                                        <p:tav tm="0">
                                          <p:val>
                                            <p:strVal val="ppt_x"/>
                                          </p:val>
                                        </p:tav>
                                        <p:tav tm="100000">
                                          <p:val>
                                            <p:strVal val="0-ppt_w/2"/>
                                          </p:val>
                                        </p:tav>
                                      </p:tavLst>
                                    </p:anim>
                                    <p:anim calcmode="lin" valueType="num">
                                      <p:cBhvr additive="base">
                                        <p:cTn id="484" dur="5000"/>
                                        <p:tgtEl>
                                          <p:spTgt spid="86"/>
                                        </p:tgtEl>
                                        <p:attrNameLst>
                                          <p:attrName>ppt_y</p:attrName>
                                        </p:attrNameLst>
                                      </p:cBhvr>
                                      <p:tavLst>
                                        <p:tav tm="0">
                                          <p:val>
                                            <p:strVal val="ppt_y"/>
                                          </p:val>
                                        </p:tav>
                                        <p:tav tm="100000">
                                          <p:val>
                                            <p:strVal val="ppt_y"/>
                                          </p:val>
                                        </p:tav>
                                      </p:tavLst>
                                    </p:anim>
                                    <p:set>
                                      <p:cBhvr>
                                        <p:cTn id="485" dur="1" fill="hold">
                                          <p:stCondLst>
                                            <p:cond delay="4999"/>
                                          </p:stCondLst>
                                        </p:cTn>
                                        <p:tgtEl>
                                          <p:spTgt spid="86"/>
                                        </p:tgtEl>
                                        <p:attrNameLst>
                                          <p:attrName>style.visibility</p:attrName>
                                        </p:attrNameLst>
                                      </p:cBhvr>
                                      <p:to>
                                        <p:strVal val="hidden"/>
                                      </p:to>
                                    </p:set>
                                  </p:childTnLst>
                                </p:cTn>
                              </p:par>
                              <p:par>
                                <p:cTn id="486" presetID="3" presetClass="exit" presetSubtype="5" fill="hold" grpId="2" nodeType="withEffect">
                                  <p:stCondLst>
                                    <p:cond delay="0"/>
                                  </p:stCondLst>
                                  <p:childTnLst>
                                    <p:animEffect transition="out" filter="blinds(vertical)">
                                      <p:cBhvr>
                                        <p:cTn id="487" dur="5000"/>
                                        <p:tgtEl>
                                          <p:spTgt spid="86"/>
                                        </p:tgtEl>
                                      </p:cBhvr>
                                    </p:animEffect>
                                    <p:set>
                                      <p:cBhvr>
                                        <p:cTn id="488" dur="1" fill="hold">
                                          <p:stCondLst>
                                            <p:cond delay="4999"/>
                                          </p:stCondLst>
                                        </p:cTn>
                                        <p:tgtEl>
                                          <p:spTgt spid="86"/>
                                        </p:tgtEl>
                                        <p:attrNameLst>
                                          <p:attrName>style.visibility</p:attrName>
                                        </p:attrNameLst>
                                      </p:cBhvr>
                                      <p:to>
                                        <p:strVal val="hidden"/>
                                      </p:to>
                                    </p:set>
                                  </p:childTnLst>
                                </p:cTn>
                              </p:par>
                              <p:par>
                                <p:cTn id="489" presetID="2" presetClass="entr" presetSubtype="8" fill="hold" grpId="0" nodeType="withEffect">
                                  <p:stCondLst>
                                    <p:cond delay="0"/>
                                  </p:stCondLst>
                                  <p:childTnLst>
                                    <p:set>
                                      <p:cBhvr>
                                        <p:cTn id="490" dur="1" fill="hold">
                                          <p:stCondLst>
                                            <p:cond delay="0"/>
                                          </p:stCondLst>
                                        </p:cTn>
                                        <p:tgtEl>
                                          <p:spTgt spid="85"/>
                                        </p:tgtEl>
                                        <p:attrNameLst>
                                          <p:attrName>style.visibility</p:attrName>
                                        </p:attrNameLst>
                                      </p:cBhvr>
                                      <p:to>
                                        <p:strVal val="visible"/>
                                      </p:to>
                                    </p:set>
                                    <p:anim calcmode="lin" valueType="num">
                                      <p:cBhvr additive="base">
                                        <p:cTn id="491" dur="5000" fill="hold"/>
                                        <p:tgtEl>
                                          <p:spTgt spid="85"/>
                                        </p:tgtEl>
                                        <p:attrNameLst>
                                          <p:attrName>ppt_x</p:attrName>
                                        </p:attrNameLst>
                                      </p:cBhvr>
                                      <p:tavLst>
                                        <p:tav tm="0">
                                          <p:val>
                                            <p:strVal val="0-#ppt_w/2"/>
                                          </p:val>
                                        </p:tav>
                                        <p:tav tm="100000">
                                          <p:val>
                                            <p:strVal val="#ppt_x"/>
                                          </p:val>
                                        </p:tav>
                                      </p:tavLst>
                                    </p:anim>
                                    <p:anim calcmode="lin" valueType="num">
                                      <p:cBhvr additive="base">
                                        <p:cTn id="492" dur="5000" fill="hold"/>
                                        <p:tgtEl>
                                          <p:spTgt spid="85"/>
                                        </p:tgtEl>
                                        <p:attrNameLst>
                                          <p:attrName>ppt_y</p:attrName>
                                        </p:attrNameLst>
                                      </p:cBhvr>
                                      <p:tavLst>
                                        <p:tav tm="0">
                                          <p:val>
                                            <p:strVal val="#ppt_y"/>
                                          </p:val>
                                        </p:tav>
                                        <p:tav tm="100000">
                                          <p:val>
                                            <p:strVal val="#ppt_y"/>
                                          </p:val>
                                        </p:tav>
                                      </p:tavLst>
                                    </p:anim>
                                  </p:childTnLst>
                                </p:cTn>
                              </p:par>
                              <p:par>
                                <p:cTn id="493" presetID="2" presetClass="exit" presetSubtype="8" fill="hold" grpId="1" nodeType="withEffect">
                                  <p:stCondLst>
                                    <p:cond delay="0"/>
                                  </p:stCondLst>
                                  <p:childTnLst>
                                    <p:anim calcmode="lin" valueType="num">
                                      <p:cBhvr additive="base">
                                        <p:cTn id="494" dur="5000"/>
                                        <p:tgtEl>
                                          <p:spTgt spid="85"/>
                                        </p:tgtEl>
                                        <p:attrNameLst>
                                          <p:attrName>ppt_x</p:attrName>
                                        </p:attrNameLst>
                                      </p:cBhvr>
                                      <p:tavLst>
                                        <p:tav tm="0">
                                          <p:val>
                                            <p:strVal val="ppt_x"/>
                                          </p:val>
                                        </p:tav>
                                        <p:tav tm="100000">
                                          <p:val>
                                            <p:strVal val="0-ppt_w/2"/>
                                          </p:val>
                                        </p:tav>
                                      </p:tavLst>
                                    </p:anim>
                                    <p:anim calcmode="lin" valueType="num">
                                      <p:cBhvr additive="base">
                                        <p:cTn id="495" dur="5000"/>
                                        <p:tgtEl>
                                          <p:spTgt spid="85"/>
                                        </p:tgtEl>
                                        <p:attrNameLst>
                                          <p:attrName>ppt_y</p:attrName>
                                        </p:attrNameLst>
                                      </p:cBhvr>
                                      <p:tavLst>
                                        <p:tav tm="0">
                                          <p:val>
                                            <p:strVal val="ppt_y"/>
                                          </p:val>
                                        </p:tav>
                                        <p:tav tm="100000">
                                          <p:val>
                                            <p:strVal val="ppt_y"/>
                                          </p:val>
                                        </p:tav>
                                      </p:tavLst>
                                    </p:anim>
                                    <p:set>
                                      <p:cBhvr>
                                        <p:cTn id="496" dur="1" fill="hold">
                                          <p:stCondLst>
                                            <p:cond delay="4999"/>
                                          </p:stCondLst>
                                        </p:cTn>
                                        <p:tgtEl>
                                          <p:spTgt spid="85"/>
                                        </p:tgtEl>
                                        <p:attrNameLst>
                                          <p:attrName>style.visibility</p:attrName>
                                        </p:attrNameLst>
                                      </p:cBhvr>
                                      <p:to>
                                        <p:strVal val="hidden"/>
                                      </p:to>
                                    </p:set>
                                  </p:childTnLst>
                                </p:cTn>
                              </p:par>
                              <p:par>
                                <p:cTn id="497" presetID="3" presetClass="exit" presetSubtype="5" fill="hold" grpId="2" nodeType="withEffect">
                                  <p:stCondLst>
                                    <p:cond delay="0"/>
                                  </p:stCondLst>
                                  <p:childTnLst>
                                    <p:animEffect transition="out" filter="blinds(vertical)">
                                      <p:cBhvr>
                                        <p:cTn id="498" dur="5000"/>
                                        <p:tgtEl>
                                          <p:spTgt spid="85"/>
                                        </p:tgtEl>
                                      </p:cBhvr>
                                    </p:animEffect>
                                    <p:set>
                                      <p:cBhvr>
                                        <p:cTn id="499" dur="1" fill="hold">
                                          <p:stCondLst>
                                            <p:cond delay="4999"/>
                                          </p:stCondLst>
                                        </p:cTn>
                                        <p:tgtEl>
                                          <p:spTgt spid="85"/>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84"/>
                                        </p:tgtEl>
                                        <p:attrNameLst>
                                          <p:attrName>style.visibility</p:attrName>
                                        </p:attrNameLst>
                                      </p:cBhvr>
                                      <p:to>
                                        <p:strVal val="visible"/>
                                      </p:to>
                                    </p:set>
                                    <p:anim calcmode="lin" valueType="num">
                                      <p:cBhvr additive="base">
                                        <p:cTn id="502" dur="5000" fill="hold"/>
                                        <p:tgtEl>
                                          <p:spTgt spid="84"/>
                                        </p:tgtEl>
                                        <p:attrNameLst>
                                          <p:attrName>ppt_x</p:attrName>
                                        </p:attrNameLst>
                                      </p:cBhvr>
                                      <p:tavLst>
                                        <p:tav tm="0">
                                          <p:val>
                                            <p:strVal val="0-#ppt_w/2"/>
                                          </p:val>
                                        </p:tav>
                                        <p:tav tm="100000">
                                          <p:val>
                                            <p:strVal val="#ppt_x"/>
                                          </p:val>
                                        </p:tav>
                                      </p:tavLst>
                                    </p:anim>
                                    <p:anim calcmode="lin" valueType="num">
                                      <p:cBhvr additive="base">
                                        <p:cTn id="503" dur="5000" fill="hold"/>
                                        <p:tgtEl>
                                          <p:spTgt spid="84"/>
                                        </p:tgtEl>
                                        <p:attrNameLst>
                                          <p:attrName>ppt_y</p:attrName>
                                        </p:attrNameLst>
                                      </p:cBhvr>
                                      <p:tavLst>
                                        <p:tav tm="0">
                                          <p:val>
                                            <p:strVal val="#ppt_y"/>
                                          </p:val>
                                        </p:tav>
                                        <p:tav tm="100000">
                                          <p:val>
                                            <p:strVal val="#ppt_y"/>
                                          </p:val>
                                        </p:tav>
                                      </p:tavLst>
                                    </p:anim>
                                  </p:childTnLst>
                                </p:cTn>
                              </p:par>
                              <p:par>
                                <p:cTn id="504" presetID="2" presetClass="exit" presetSubtype="8" fill="hold" grpId="1" nodeType="withEffect">
                                  <p:stCondLst>
                                    <p:cond delay="0"/>
                                  </p:stCondLst>
                                  <p:childTnLst>
                                    <p:anim calcmode="lin" valueType="num">
                                      <p:cBhvr additive="base">
                                        <p:cTn id="505" dur="5000"/>
                                        <p:tgtEl>
                                          <p:spTgt spid="84"/>
                                        </p:tgtEl>
                                        <p:attrNameLst>
                                          <p:attrName>ppt_x</p:attrName>
                                        </p:attrNameLst>
                                      </p:cBhvr>
                                      <p:tavLst>
                                        <p:tav tm="0">
                                          <p:val>
                                            <p:strVal val="ppt_x"/>
                                          </p:val>
                                        </p:tav>
                                        <p:tav tm="100000">
                                          <p:val>
                                            <p:strVal val="0-ppt_w/2"/>
                                          </p:val>
                                        </p:tav>
                                      </p:tavLst>
                                    </p:anim>
                                    <p:anim calcmode="lin" valueType="num">
                                      <p:cBhvr additive="base">
                                        <p:cTn id="506" dur="5000"/>
                                        <p:tgtEl>
                                          <p:spTgt spid="84"/>
                                        </p:tgtEl>
                                        <p:attrNameLst>
                                          <p:attrName>ppt_y</p:attrName>
                                        </p:attrNameLst>
                                      </p:cBhvr>
                                      <p:tavLst>
                                        <p:tav tm="0">
                                          <p:val>
                                            <p:strVal val="ppt_y"/>
                                          </p:val>
                                        </p:tav>
                                        <p:tav tm="100000">
                                          <p:val>
                                            <p:strVal val="ppt_y"/>
                                          </p:val>
                                        </p:tav>
                                      </p:tavLst>
                                    </p:anim>
                                    <p:set>
                                      <p:cBhvr>
                                        <p:cTn id="507" dur="1" fill="hold">
                                          <p:stCondLst>
                                            <p:cond delay="4999"/>
                                          </p:stCondLst>
                                        </p:cTn>
                                        <p:tgtEl>
                                          <p:spTgt spid="84"/>
                                        </p:tgtEl>
                                        <p:attrNameLst>
                                          <p:attrName>style.visibility</p:attrName>
                                        </p:attrNameLst>
                                      </p:cBhvr>
                                      <p:to>
                                        <p:strVal val="hidden"/>
                                      </p:to>
                                    </p:set>
                                  </p:childTnLst>
                                </p:cTn>
                              </p:par>
                              <p:par>
                                <p:cTn id="508" presetID="3" presetClass="exit" presetSubtype="5" fill="hold" grpId="2" nodeType="withEffect">
                                  <p:stCondLst>
                                    <p:cond delay="0"/>
                                  </p:stCondLst>
                                  <p:childTnLst>
                                    <p:animEffect transition="out" filter="blinds(vertical)">
                                      <p:cBhvr>
                                        <p:cTn id="509" dur="5000"/>
                                        <p:tgtEl>
                                          <p:spTgt spid="84"/>
                                        </p:tgtEl>
                                      </p:cBhvr>
                                    </p:animEffect>
                                    <p:set>
                                      <p:cBhvr>
                                        <p:cTn id="510" dur="1" fill="hold">
                                          <p:stCondLst>
                                            <p:cond delay="4999"/>
                                          </p:stCondLst>
                                        </p:cTn>
                                        <p:tgtEl>
                                          <p:spTgt spid="84"/>
                                        </p:tgtEl>
                                        <p:attrNameLst>
                                          <p:attrName>style.visibility</p:attrName>
                                        </p:attrNameLst>
                                      </p:cBhvr>
                                      <p:to>
                                        <p:strVal val="hidden"/>
                                      </p:to>
                                    </p:set>
                                  </p:childTnLst>
                                </p:cTn>
                              </p:par>
                              <p:par>
                                <p:cTn id="511" presetID="2" presetClass="entr" presetSubtype="8" fill="hold" grpId="0" nodeType="withEffect">
                                  <p:stCondLst>
                                    <p:cond delay="0"/>
                                  </p:stCondLst>
                                  <p:childTnLst>
                                    <p:set>
                                      <p:cBhvr>
                                        <p:cTn id="512" dur="1" fill="hold">
                                          <p:stCondLst>
                                            <p:cond delay="0"/>
                                          </p:stCondLst>
                                        </p:cTn>
                                        <p:tgtEl>
                                          <p:spTgt spid="83"/>
                                        </p:tgtEl>
                                        <p:attrNameLst>
                                          <p:attrName>style.visibility</p:attrName>
                                        </p:attrNameLst>
                                      </p:cBhvr>
                                      <p:to>
                                        <p:strVal val="visible"/>
                                      </p:to>
                                    </p:set>
                                    <p:anim calcmode="lin" valueType="num">
                                      <p:cBhvr additive="base">
                                        <p:cTn id="513" dur="5000" fill="hold"/>
                                        <p:tgtEl>
                                          <p:spTgt spid="83"/>
                                        </p:tgtEl>
                                        <p:attrNameLst>
                                          <p:attrName>ppt_x</p:attrName>
                                        </p:attrNameLst>
                                      </p:cBhvr>
                                      <p:tavLst>
                                        <p:tav tm="0">
                                          <p:val>
                                            <p:strVal val="0-#ppt_w/2"/>
                                          </p:val>
                                        </p:tav>
                                        <p:tav tm="100000">
                                          <p:val>
                                            <p:strVal val="#ppt_x"/>
                                          </p:val>
                                        </p:tav>
                                      </p:tavLst>
                                    </p:anim>
                                    <p:anim calcmode="lin" valueType="num">
                                      <p:cBhvr additive="base">
                                        <p:cTn id="514" dur="5000" fill="hold"/>
                                        <p:tgtEl>
                                          <p:spTgt spid="83"/>
                                        </p:tgtEl>
                                        <p:attrNameLst>
                                          <p:attrName>ppt_y</p:attrName>
                                        </p:attrNameLst>
                                      </p:cBhvr>
                                      <p:tavLst>
                                        <p:tav tm="0">
                                          <p:val>
                                            <p:strVal val="#ppt_y"/>
                                          </p:val>
                                        </p:tav>
                                        <p:tav tm="100000">
                                          <p:val>
                                            <p:strVal val="#ppt_y"/>
                                          </p:val>
                                        </p:tav>
                                      </p:tavLst>
                                    </p:anim>
                                  </p:childTnLst>
                                </p:cTn>
                              </p:par>
                              <p:par>
                                <p:cTn id="515" presetID="2" presetClass="exit" presetSubtype="8" fill="hold" grpId="1" nodeType="withEffect">
                                  <p:stCondLst>
                                    <p:cond delay="0"/>
                                  </p:stCondLst>
                                  <p:childTnLst>
                                    <p:anim calcmode="lin" valueType="num">
                                      <p:cBhvr additive="base">
                                        <p:cTn id="516" dur="5000"/>
                                        <p:tgtEl>
                                          <p:spTgt spid="83"/>
                                        </p:tgtEl>
                                        <p:attrNameLst>
                                          <p:attrName>ppt_x</p:attrName>
                                        </p:attrNameLst>
                                      </p:cBhvr>
                                      <p:tavLst>
                                        <p:tav tm="0">
                                          <p:val>
                                            <p:strVal val="ppt_x"/>
                                          </p:val>
                                        </p:tav>
                                        <p:tav tm="100000">
                                          <p:val>
                                            <p:strVal val="0-ppt_w/2"/>
                                          </p:val>
                                        </p:tav>
                                      </p:tavLst>
                                    </p:anim>
                                    <p:anim calcmode="lin" valueType="num">
                                      <p:cBhvr additive="base">
                                        <p:cTn id="517" dur="5000"/>
                                        <p:tgtEl>
                                          <p:spTgt spid="83"/>
                                        </p:tgtEl>
                                        <p:attrNameLst>
                                          <p:attrName>ppt_y</p:attrName>
                                        </p:attrNameLst>
                                      </p:cBhvr>
                                      <p:tavLst>
                                        <p:tav tm="0">
                                          <p:val>
                                            <p:strVal val="ppt_y"/>
                                          </p:val>
                                        </p:tav>
                                        <p:tav tm="100000">
                                          <p:val>
                                            <p:strVal val="ppt_y"/>
                                          </p:val>
                                        </p:tav>
                                      </p:tavLst>
                                    </p:anim>
                                    <p:set>
                                      <p:cBhvr>
                                        <p:cTn id="518" dur="1" fill="hold">
                                          <p:stCondLst>
                                            <p:cond delay="4999"/>
                                          </p:stCondLst>
                                        </p:cTn>
                                        <p:tgtEl>
                                          <p:spTgt spid="83"/>
                                        </p:tgtEl>
                                        <p:attrNameLst>
                                          <p:attrName>style.visibility</p:attrName>
                                        </p:attrNameLst>
                                      </p:cBhvr>
                                      <p:to>
                                        <p:strVal val="hidden"/>
                                      </p:to>
                                    </p:set>
                                  </p:childTnLst>
                                </p:cTn>
                              </p:par>
                              <p:par>
                                <p:cTn id="519" presetID="3" presetClass="exit" presetSubtype="5" fill="hold" grpId="2" nodeType="withEffect">
                                  <p:stCondLst>
                                    <p:cond delay="0"/>
                                  </p:stCondLst>
                                  <p:childTnLst>
                                    <p:animEffect transition="out" filter="blinds(vertical)">
                                      <p:cBhvr>
                                        <p:cTn id="520" dur="5000"/>
                                        <p:tgtEl>
                                          <p:spTgt spid="83"/>
                                        </p:tgtEl>
                                      </p:cBhvr>
                                    </p:animEffect>
                                    <p:set>
                                      <p:cBhvr>
                                        <p:cTn id="521" dur="1" fill="hold">
                                          <p:stCondLst>
                                            <p:cond delay="4999"/>
                                          </p:stCondLst>
                                        </p:cTn>
                                        <p:tgtEl>
                                          <p:spTgt spid="83"/>
                                        </p:tgtEl>
                                        <p:attrNameLst>
                                          <p:attrName>style.visibility</p:attrName>
                                        </p:attrNameLst>
                                      </p:cBhvr>
                                      <p:to>
                                        <p:strVal val="hidden"/>
                                      </p:to>
                                    </p:set>
                                  </p:childTnLst>
                                </p:cTn>
                              </p:par>
                              <p:par>
                                <p:cTn id="522" presetID="2" presetClass="entr" presetSubtype="8" fill="hold" grpId="0" nodeType="withEffect">
                                  <p:stCondLst>
                                    <p:cond delay="0"/>
                                  </p:stCondLst>
                                  <p:childTnLst>
                                    <p:set>
                                      <p:cBhvr>
                                        <p:cTn id="523" dur="1" fill="hold">
                                          <p:stCondLst>
                                            <p:cond delay="0"/>
                                          </p:stCondLst>
                                        </p:cTn>
                                        <p:tgtEl>
                                          <p:spTgt spid="82"/>
                                        </p:tgtEl>
                                        <p:attrNameLst>
                                          <p:attrName>style.visibility</p:attrName>
                                        </p:attrNameLst>
                                      </p:cBhvr>
                                      <p:to>
                                        <p:strVal val="visible"/>
                                      </p:to>
                                    </p:set>
                                    <p:anim calcmode="lin" valueType="num">
                                      <p:cBhvr additive="base">
                                        <p:cTn id="524" dur="5000" fill="hold"/>
                                        <p:tgtEl>
                                          <p:spTgt spid="82"/>
                                        </p:tgtEl>
                                        <p:attrNameLst>
                                          <p:attrName>ppt_x</p:attrName>
                                        </p:attrNameLst>
                                      </p:cBhvr>
                                      <p:tavLst>
                                        <p:tav tm="0">
                                          <p:val>
                                            <p:strVal val="0-#ppt_w/2"/>
                                          </p:val>
                                        </p:tav>
                                        <p:tav tm="100000">
                                          <p:val>
                                            <p:strVal val="#ppt_x"/>
                                          </p:val>
                                        </p:tav>
                                      </p:tavLst>
                                    </p:anim>
                                    <p:anim calcmode="lin" valueType="num">
                                      <p:cBhvr additive="base">
                                        <p:cTn id="525" dur="5000" fill="hold"/>
                                        <p:tgtEl>
                                          <p:spTgt spid="82"/>
                                        </p:tgtEl>
                                        <p:attrNameLst>
                                          <p:attrName>ppt_y</p:attrName>
                                        </p:attrNameLst>
                                      </p:cBhvr>
                                      <p:tavLst>
                                        <p:tav tm="0">
                                          <p:val>
                                            <p:strVal val="#ppt_y"/>
                                          </p:val>
                                        </p:tav>
                                        <p:tav tm="100000">
                                          <p:val>
                                            <p:strVal val="#ppt_y"/>
                                          </p:val>
                                        </p:tav>
                                      </p:tavLst>
                                    </p:anim>
                                  </p:childTnLst>
                                </p:cTn>
                              </p:par>
                              <p:par>
                                <p:cTn id="526" presetID="2" presetClass="exit" presetSubtype="8" fill="hold" grpId="1" nodeType="withEffect">
                                  <p:stCondLst>
                                    <p:cond delay="0"/>
                                  </p:stCondLst>
                                  <p:childTnLst>
                                    <p:anim calcmode="lin" valueType="num">
                                      <p:cBhvr additive="base">
                                        <p:cTn id="527" dur="5000"/>
                                        <p:tgtEl>
                                          <p:spTgt spid="82"/>
                                        </p:tgtEl>
                                        <p:attrNameLst>
                                          <p:attrName>ppt_x</p:attrName>
                                        </p:attrNameLst>
                                      </p:cBhvr>
                                      <p:tavLst>
                                        <p:tav tm="0">
                                          <p:val>
                                            <p:strVal val="ppt_x"/>
                                          </p:val>
                                        </p:tav>
                                        <p:tav tm="100000">
                                          <p:val>
                                            <p:strVal val="0-ppt_w/2"/>
                                          </p:val>
                                        </p:tav>
                                      </p:tavLst>
                                    </p:anim>
                                    <p:anim calcmode="lin" valueType="num">
                                      <p:cBhvr additive="base">
                                        <p:cTn id="528" dur="5000"/>
                                        <p:tgtEl>
                                          <p:spTgt spid="82"/>
                                        </p:tgtEl>
                                        <p:attrNameLst>
                                          <p:attrName>ppt_y</p:attrName>
                                        </p:attrNameLst>
                                      </p:cBhvr>
                                      <p:tavLst>
                                        <p:tav tm="0">
                                          <p:val>
                                            <p:strVal val="ppt_y"/>
                                          </p:val>
                                        </p:tav>
                                        <p:tav tm="100000">
                                          <p:val>
                                            <p:strVal val="ppt_y"/>
                                          </p:val>
                                        </p:tav>
                                      </p:tavLst>
                                    </p:anim>
                                    <p:set>
                                      <p:cBhvr>
                                        <p:cTn id="529" dur="1" fill="hold">
                                          <p:stCondLst>
                                            <p:cond delay="4999"/>
                                          </p:stCondLst>
                                        </p:cTn>
                                        <p:tgtEl>
                                          <p:spTgt spid="82"/>
                                        </p:tgtEl>
                                        <p:attrNameLst>
                                          <p:attrName>style.visibility</p:attrName>
                                        </p:attrNameLst>
                                      </p:cBhvr>
                                      <p:to>
                                        <p:strVal val="hidden"/>
                                      </p:to>
                                    </p:set>
                                  </p:childTnLst>
                                </p:cTn>
                              </p:par>
                              <p:par>
                                <p:cTn id="530" presetID="3" presetClass="exit" presetSubtype="5" fill="hold" grpId="2" nodeType="withEffect">
                                  <p:stCondLst>
                                    <p:cond delay="0"/>
                                  </p:stCondLst>
                                  <p:childTnLst>
                                    <p:animEffect transition="out" filter="blinds(vertical)">
                                      <p:cBhvr>
                                        <p:cTn id="531" dur="5000"/>
                                        <p:tgtEl>
                                          <p:spTgt spid="82"/>
                                        </p:tgtEl>
                                      </p:cBhvr>
                                    </p:animEffect>
                                    <p:set>
                                      <p:cBhvr>
                                        <p:cTn id="532" dur="1" fill="hold">
                                          <p:stCondLst>
                                            <p:cond delay="4999"/>
                                          </p:stCondLst>
                                        </p:cTn>
                                        <p:tgtEl>
                                          <p:spTgt spid="82"/>
                                        </p:tgtEl>
                                        <p:attrNameLst>
                                          <p:attrName>style.visibility</p:attrName>
                                        </p:attrNameLst>
                                      </p:cBhvr>
                                      <p:to>
                                        <p:strVal val="hidden"/>
                                      </p:to>
                                    </p:set>
                                  </p:childTnLst>
                                </p:cTn>
                              </p:par>
                              <p:par>
                                <p:cTn id="533" presetID="2" presetClass="entr" presetSubtype="8" fill="hold" grpId="0" nodeType="withEffect">
                                  <p:stCondLst>
                                    <p:cond delay="0"/>
                                  </p:stCondLst>
                                  <p:childTnLst>
                                    <p:set>
                                      <p:cBhvr>
                                        <p:cTn id="534" dur="1" fill="hold">
                                          <p:stCondLst>
                                            <p:cond delay="0"/>
                                          </p:stCondLst>
                                        </p:cTn>
                                        <p:tgtEl>
                                          <p:spTgt spid="81"/>
                                        </p:tgtEl>
                                        <p:attrNameLst>
                                          <p:attrName>style.visibility</p:attrName>
                                        </p:attrNameLst>
                                      </p:cBhvr>
                                      <p:to>
                                        <p:strVal val="visible"/>
                                      </p:to>
                                    </p:set>
                                    <p:anim calcmode="lin" valueType="num">
                                      <p:cBhvr additive="base">
                                        <p:cTn id="535" dur="5000" fill="hold"/>
                                        <p:tgtEl>
                                          <p:spTgt spid="81"/>
                                        </p:tgtEl>
                                        <p:attrNameLst>
                                          <p:attrName>ppt_x</p:attrName>
                                        </p:attrNameLst>
                                      </p:cBhvr>
                                      <p:tavLst>
                                        <p:tav tm="0">
                                          <p:val>
                                            <p:strVal val="0-#ppt_w/2"/>
                                          </p:val>
                                        </p:tav>
                                        <p:tav tm="100000">
                                          <p:val>
                                            <p:strVal val="#ppt_x"/>
                                          </p:val>
                                        </p:tav>
                                      </p:tavLst>
                                    </p:anim>
                                    <p:anim calcmode="lin" valueType="num">
                                      <p:cBhvr additive="base">
                                        <p:cTn id="536" dur="5000" fill="hold"/>
                                        <p:tgtEl>
                                          <p:spTgt spid="81"/>
                                        </p:tgtEl>
                                        <p:attrNameLst>
                                          <p:attrName>ppt_y</p:attrName>
                                        </p:attrNameLst>
                                      </p:cBhvr>
                                      <p:tavLst>
                                        <p:tav tm="0">
                                          <p:val>
                                            <p:strVal val="#ppt_y"/>
                                          </p:val>
                                        </p:tav>
                                        <p:tav tm="100000">
                                          <p:val>
                                            <p:strVal val="#ppt_y"/>
                                          </p:val>
                                        </p:tav>
                                      </p:tavLst>
                                    </p:anim>
                                  </p:childTnLst>
                                </p:cTn>
                              </p:par>
                              <p:par>
                                <p:cTn id="537" presetID="2" presetClass="exit" presetSubtype="8" fill="hold" grpId="1" nodeType="withEffect">
                                  <p:stCondLst>
                                    <p:cond delay="0"/>
                                  </p:stCondLst>
                                  <p:childTnLst>
                                    <p:anim calcmode="lin" valueType="num">
                                      <p:cBhvr additive="base">
                                        <p:cTn id="538" dur="5000"/>
                                        <p:tgtEl>
                                          <p:spTgt spid="81"/>
                                        </p:tgtEl>
                                        <p:attrNameLst>
                                          <p:attrName>ppt_x</p:attrName>
                                        </p:attrNameLst>
                                      </p:cBhvr>
                                      <p:tavLst>
                                        <p:tav tm="0">
                                          <p:val>
                                            <p:strVal val="ppt_x"/>
                                          </p:val>
                                        </p:tav>
                                        <p:tav tm="100000">
                                          <p:val>
                                            <p:strVal val="0-ppt_w/2"/>
                                          </p:val>
                                        </p:tav>
                                      </p:tavLst>
                                    </p:anim>
                                    <p:anim calcmode="lin" valueType="num">
                                      <p:cBhvr additive="base">
                                        <p:cTn id="539" dur="5000"/>
                                        <p:tgtEl>
                                          <p:spTgt spid="81"/>
                                        </p:tgtEl>
                                        <p:attrNameLst>
                                          <p:attrName>ppt_y</p:attrName>
                                        </p:attrNameLst>
                                      </p:cBhvr>
                                      <p:tavLst>
                                        <p:tav tm="0">
                                          <p:val>
                                            <p:strVal val="ppt_y"/>
                                          </p:val>
                                        </p:tav>
                                        <p:tav tm="100000">
                                          <p:val>
                                            <p:strVal val="ppt_y"/>
                                          </p:val>
                                        </p:tav>
                                      </p:tavLst>
                                    </p:anim>
                                    <p:set>
                                      <p:cBhvr>
                                        <p:cTn id="540" dur="1" fill="hold">
                                          <p:stCondLst>
                                            <p:cond delay="4999"/>
                                          </p:stCondLst>
                                        </p:cTn>
                                        <p:tgtEl>
                                          <p:spTgt spid="81"/>
                                        </p:tgtEl>
                                        <p:attrNameLst>
                                          <p:attrName>style.visibility</p:attrName>
                                        </p:attrNameLst>
                                      </p:cBhvr>
                                      <p:to>
                                        <p:strVal val="hidden"/>
                                      </p:to>
                                    </p:set>
                                  </p:childTnLst>
                                </p:cTn>
                              </p:par>
                              <p:par>
                                <p:cTn id="541" presetID="3" presetClass="exit" presetSubtype="5" fill="hold" grpId="2" nodeType="withEffect">
                                  <p:stCondLst>
                                    <p:cond delay="0"/>
                                  </p:stCondLst>
                                  <p:childTnLst>
                                    <p:animEffect transition="out" filter="blinds(vertical)">
                                      <p:cBhvr>
                                        <p:cTn id="542" dur="5000"/>
                                        <p:tgtEl>
                                          <p:spTgt spid="81"/>
                                        </p:tgtEl>
                                      </p:cBhvr>
                                    </p:animEffect>
                                    <p:set>
                                      <p:cBhvr>
                                        <p:cTn id="543" dur="1" fill="hold">
                                          <p:stCondLst>
                                            <p:cond delay="4999"/>
                                          </p:stCondLst>
                                        </p:cTn>
                                        <p:tgtEl>
                                          <p:spTgt spid="81"/>
                                        </p:tgtEl>
                                        <p:attrNameLst>
                                          <p:attrName>style.visibility</p:attrName>
                                        </p:attrNameLst>
                                      </p:cBhvr>
                                      <p:to>
                                        <p:strVal val="hidden"/>
                                      </p:to>
                                    </p:set>
                                  </p:childTnLst>
                                </p:cTn>
                              </p:par>
                              <p:par>
                                <p:cTn id="544" presetID="2" presetClass="entr" presetSubtype="8" fill="hold" grpId="0" nodeType="withEffect">
                                  <p:stCondLst>
                                    <p:cond delay="0"/>
                                  </p:stCondLst>
                                  <p:childTnLst>
                                    <p:set>
                                      <p:cBhvr>
                                        <p:cTn id="545" dur="1" fill="hold">
                                          <p:stCondLst>
                                            <p:cond delay="0"/>
                                          </p:stCondLst>
                                        </p:cTn>
                                        <p:tgtEl>
                                          <p:spTgt spid="80"/>
                                        </p:tgtEl>
                                        <p:attrNameLst>
                                          <p:attrName>style.visibility</p:attrName>
                                        </p:attrNameLst>
                                      </p:cBhvr>
                                      <p:to>
                                        <p:strVal val="visible"/>
                                      </p:to>
                                    </p:set>
                                    <p:anim calcmode="lin" valueType="num">
                                      <p:cBhvr additive="base">
                                        <p:cTn id="546" dur="5000" fill="hold"/>
                                        <p:tgtEl>
                                          <p:spTgt spid="80"/>
                                        </p:tgtEl>
                                        <p:attrNameLst>
                                          <p:attrName>ppt_x</p:attrName>
                                        </p:attrNameLst>
                                      </p:cBhvr>
                                      <p:tavLst>
                                        <p:tav tm="0">
                                          <p:val>
                                            <p:strVal val="0-#ppt_w/2"/>
                                          </p:val>
                                        </p:tav>
                                        <p:tav tm="100000">
                                          <p:val>
                                            <p:strVal val="#ppt_x"/>
                                          </p:val>
                                        </p:tav>
                                      </p:tavLst>
                                    </p:anim>
                                    <p:anim calcmode="lin" valueType="num">
                                      <p:cBhvr additive="base">
                                        <p:cTn id="547" dur="5000" fill="hold"/>
                                        <p:tgtEl>
                                          <p:spTgt spid="80"/>
                                        </p:tgtEl>
                                        <p:attrNameLst>
                                          <p:attrName>ppt_y</p:attrName>
                                        </p:attrNameLst>
                                      </p:cBhvr>
                                      <p:tavLst>
                                        <p:tav tm="0">
                                          <p:val>
                                            <p:strVal val="#ppt_y"/>
                                          </p:val>
                                        </p:tav>
                                        <p:tav tm="100000">
                                          <p:val>
                                            <p:strVal val="#ppt_y"/>
                                          </p:val>
                                        </p:tav>
                                      </p:tavLst>
                                    </p:anim>
                                  </p:childTnLst>
                                </p:cTn>
                              </p:par>
                              <p:par>
                                <p:cTn id="548" presetID="2" presetClass="exit" presetSubtype="8" fill="hold" grpId="1" nodeType="withEffect">
                                  <p:stCondLst>
                                    <p:cond delay="0"/>
                                  </p:stCondLst>
                                  <p:childTnLst>
                                    <p:anim calcmode="lin" valueType="num">
                                      <p:cBhvr additive="base">
                                        <p:cTn id="549" dur="5000"/>
                                        <p:tgtEl>
                                          <p:spTgt spid="80"/>
                                        </p:tgtEl>
                                        <p:attrNameLst>
                                          <p:attrName>ppt_x</p:attrName>
                                        </p:attrNameLst>
                                      </p:cBhvr>
                                      <p:tavLst>
                                        <p:tav tm="0">
                                          <p:val>
                                            <p:strVal val="ppt_x"/>
                                          </p:val>
                                        </p:tav>
                                        <p:tav tm="100000">
                                          <p:val>
                                            <p:strVal val="0-ppt_w/2"/>
                                          </p:val>
                                        </p:tav>
                                      </p:tavLst>
                                    </p:anim>
                                    <p:anim calcmode="lin" valueType="num">
                                      <p:cBhvr additive="base">
                                        <p:cTn id="550" dur="5000"/>
                                        <p:tgtEl>
                                          <p:spTgt spid="80"/>
                                        </p:tgtEl>
                                        <p:attrNameLst>
                                          <p:attrName>ppt_y</p:attrName>
                                        </p:attrNameLst>
                                      </p:cBhvr>
                                      <p:tavLst>
                                        <p:tav tm="0">
                                          <p:val>
                                            <p:strVal val="ppt_y"/>
                                          </p:val>
                                        </p:tav>
                                        <p:tav tm="100000">
                                          <p:val>
                                            <p:strVal val="ppt_y"/>
                                          </p:val>
                                        </p:tav>
                                      </p:tavLst>
                                    </p:anim>
                                    <p:set>
                                      <p:cBhvr>
                                        <p:cTn id="551" dur="1" fill="hold">
                                          <p:stCondLst>
                                            <p:cond delay="4999"/>
                                          </p:stCondLst>
                                        </p:cTn>
                                        <p:tgtEl>
                                          <p:spTgt spid="80"/>
                                        </p:tgtEl>
                                        <p:attrNameLst>
                                          <p:attrName>style.visibility</p:attrName>
                                        </p:attrNameLst>
                                      </p:cBhvr>
                                      <p:to>
                                        <p:strVal val="hidden"/>
                                      </p:to>
                                    </p:set>
                                  </p:childTnLst>
                                </p:cTn>
                              </p:par>
                              <p:par>
                                <p:cTn id="552" presetID="3" presetClass="exit" presetSubtype="5" fill="hold" grpId="2" nodeType="withEffect">
                                  <p:stCondLst>
                                    <p:cond delay="0"/>
                                  </p:stCondLst>
                                  <p:childTnLst>
                                    <p:animEffect transition="out" filter="blinds(vertical)">
                                      <p:cBhvr>
                                        <p:cTn id="553" dur="5000"/>
                                        <p:tgtEl>
                                          <p:spTgt spid="80"/>
                                        </p:tgtEl>
                                      </p:cBhvr>
                                    </p:animEffect>
                                    <p:set>
                                      <p:cBhvr>
                                        <p:cTn id="554" dur="1" fill="hold">
                                          <p:stCondLst>
                                            <p:cond delay="4999"/>
                                          </p:stCondLst>
                                        </p:cTn>
                                        <p:tgtEl>
                                          <p:spTgt spid="80"/>
                                        </p:tgtEl>
                                        <p:attrNameLst>
                                          <p:attrName>style.visibility</p:attrName>
                                        </p:attrNameLst>
                                      </p:cBhvr>
                                      <p:to>
                                        <p:strVal val="hidden"/>
                                      </p:to>
                                    </p:set>
                                  </p:childTnLst>
                                </p:cTn>
                              </p:par>
                              <p:par>
                                <p:cTn id="555" presetID="2" presetClass="entr" presetSubtype="8" fill="hold" grpId="0" nodeType="withEffect">
                                  <p:stCondLst>
                                    <p:cond delay="0"/>
                                  </p:stCondLst>
                                  <p:childTnLst>
                                    <p:set>
                                      <p:cBhvr>
                                        <p:cTn id="556" dur="1" fill="hold">
                                          <p:stCondLst>
                                            <p:cond delay="0"/>
                                          </p:stCondLst>
                                        </p:cTn>
                                        <p:tgtEl>
                                          <p:spTgt spid="79"/>
                                        </p:tgtEl>
                                        <p:attrNameLst>
                                          <p:attrName>style.visibility</p:attrName>
                                        </p:attrNameLst>
                                      </p:cBhvr>
                                      <p:to>
                                        <p:strVal val="visible"/>
                                      </p:to>
                                    </p:set>
                                    <p:anim calcmode="lin" valueType="num">
                                      <p:cBhvr additive="base">
                                        <p:cTn id="557" dur="5000" fill="hold"/>
                                        <p:tgtEl>
                                          <p:spTgt spid="79"/>
                                        </p:tgtEl>
                                        <p:attrNameLst>
                                          <p:attrName>ppt_x</p:attrName>
                                        </p:attrNameLst>
                                      </p:cBhvr>
                                      <p:tavLst>
                                        <p:tav tm="0">
                                          <p:val>
                                            <p:strVal val="0-#ppt_w/2"/>
                                          </p:val>
                                        </p:tav>
                                        <p:tav tm="100000">
                                          <p:val>
                                            <p:strVal val="#ppt_x"/>
                                          </p:val>
                                        </p:tav>
                                      </p:tavLst>
                                    </p:anim>
                                    <p:anim calcmode="lin" valueType="num">
                                      <p:cBhvr additive="base">
                                        <p:cTn id="558" dur="5000" fill="hold"/>
                                        <p:tgtEl>
                                          <p:spTgt spid="79"/>
                                        </p:tgtEl>
                                        <p:attrNameLst>
                                          <p:attrName>ppt_y</p:attrName>
                                        </p:attrNameLst>
                                      </p:cBhvr>
                                      <p:tavLst>
                                        <p:tav tm="0">
                                          <p:val>
                                            <p:strVal val="#ppt_y"/>
                                          </p:val>
                                        </p:tav>
                                        <p:tav tm="100000">
                                          <p:val>
                                            <p:strVal val="#ppt_y"/>
                                          </p:val>
                                        </p:tav>
                                      </p:tavLst>
                                    </p:anim>
                                  </p:childTnLst>
                                </p:cTn>
                              </p:par>
                              <p:par>
                                <p:cTn id="559" presetID="2" presetClass="exit" presetSubtype="8" fill="hold" grpId="1" nodeType="withEffect">
                                  <p:stCondLst>
                                    <p:cond delay="0"/>
                                  </p:stCondLst>
                                  <p:childTnLst>
                                    <p:anim calcmode="lin" valueType="num">
                                      <p:cBhvr additive="base">
                                        <p:cTn id="560" dur="5000"/>
                                        <p:tgtEl>
                                          <p:spTgt spid="79"/>
                                        </p:tgtEl>
                                        <p:attrNameLst>
                                          <p:attrName>ppt_x</p:attrName>
                                        </p:attrNameLst>
                                      </p:cBhvr>
                                      <p:tavLst>
                                        <p:tav tm="0">
                                          <p:val>
                                            <p:strVal val="ppt_x"/>
                                          </p:val>
                                        </p:tav>
                                        <p:tav tm="100000">
                                          <p:val>
                                            <p:strVal val="0-ppt_w/2"/>
                                          </p:val>
                                        </p:tav>
                                      </p:tavLst>
                                    </p:anim>
                                    <p:anim calcmode="lin" valueType="num">
                                      <p:cBhvr additive="base">
                                        <p:cTn id="561" dur="5000"/>
                                        <p:tgtEl>
                                          <p:spTgt spid="79"/>
                                        </p:tgtEl>
                                        <p:attrNameLst>
                                          <p:attrName>ppt_y</p:attrName>
                                        </p:attrNameLst>
                                      </p:cBhvr>
                                      <p:tavLst>
                                        <p:tav tm="0">
                                          <p:val>
                                            <p:strVal val="ppt_y"/>
                                          </p:val>
                                        </p:tav>
                                        <p:tav tm="100000">
                                          <p:val>
                                            <p:strVal val="ppt_y"/>
                                          </p:val>
                                        </p:tav>
                                      </p:tavLst>
                                    </p:anim>
                                    <p:set>
                                      <p:cBhvr>
                                        <p:cTn id="562" dur="1" fill="hold">
                                          <p:stCondLst>
                                            <p:cond delay="4999"/>
                                          </p:stCondLst>
                                        </p:cTn>
                                        <p:tgtEl>
                                          <p:spTgt spid="79"/>
                                        </p:tgtEl>
                                        <p:attrNameLst>
                                          <p:attrName>style.visibility</p:attrName>
                                        </p:attrNameLst>
                                      </p:cBhvr>
                                      <p:to>
                                        <p:strVal val="hidden"/>
                                      </p:to>
                                    </p:set>
                                  </p:childTnLst>
                                </p:cTn>
                              </p:par>
                              <p:par>
                                <p:cTn id="563" presetID="3" presetClass="exit" presetSubtype="5" fill="hold" grpId="2" nodeType="withEffect">
                                  <p:stCondLst>
                                    <p:cond delay="0"/>
                                  </p:stCondLst>
                                  <p:childTnLst>
                                    <p:animEffect transition="out" filter="blinds(vertical)">
                                      <p:cBhvr>
                                        <p:cTn id="564" dur="5000"/>
                                        <p:tgtEl>
                                          <p:spTgt spid="79"/>
                                        </p:tgtEl>
                                      </p:cBhvr>
                                    </p:animEffect>
                                    <p:set>
                                      <p:cBhvr>
                                        <p:cTn id="565" dur="1" fill="hold">
                                          <p:stCondLst>
                                            <p:cond delay="4999"/>
                                          </p:stCondLst>
                                        </p:cTn>
                                        <p:tgtEl>
                                          <p:spTgt spid="79"/>
                                        </p:tgtEl>
                                        <p:attrNameLst>
                                          <p:attrName>style.visibility</p:attrName>
                                        </p:attrNameLst>
                                      </p:cBhvr>
                                      <p:to>
                                        <p:strVal val="hidden"/>
                                      </p:to>
                                    </p:set>
                                  </p:childTnLst>
                                </p:cTn>
                              </p:par>
                              <p:par>
                                <p:cTn id="566" presetID="2" presetClass="entr" presetSubtype="8" fill="hold" grpId="0" nodeType="withEffect">
                                  <p:stCondLst>
                                    <p:cond delay="0"/>
                                  </p:stCondLst>
                                  <p:childTnLst>
                                    <p:set>
                                      <p:cBhvr>
                                        <p:cTn id="567" dur="1" fill="hold">
                                          <p:stCondLst>
                                            <p:cond delay="0"/>
                                          </p:stCondLst>
                                        </p:cTn>
                                        <p:tgtEl>
                                          <p:spTgt spid="78"/>
                                        </p:tgtEl>
                                        <p:attrNameLst>
                                          <p:attrName>style.visibility</p:attrName>
                                        </p:attrNameLst>
                                      </p:cBhvr>
                                      <p:to>
                                        <p:strVal val="visible"/>
                                      </p:to>
                                    </p:set>
                                    <p:anim calcmode="lin" valueType="num">
                                      <p:cBhvr additive="base">
                                        <p:cTn id="568" dur="5000" fill="hold"/>
                                        <p:tgtEl>
                                          <p:spTgt spid="78"/>
                                        </p:tgtEl>
                                        <p:attrNameLst>
                                          <p:attrName>ppt_x</p:attrName>
                                        </p:attrNameLst>
                                      </p:cBhvr>
                                      <p:tavLst>
                                        <p:tav tm="0">
                                          <p:val>
                                            <p:strVal val="0-#ppt_w/2"/>
                                          </p:val>
                                        </p:tav>
                                        <p:tav tm="100000">
                                          <p:val>
                                            <p:strVal val="#ppt_x"/>
                                          </p:val>
                                        </p:tav>
                                      </p:tavLst>
                                    </p:anim>
                                    <p:anim calcmode="lin" valueType="num">
                                      <p:cBhvr additive="base">
                                        <p:cTn id="569" dur="5000" fill="hold"/>
                                        <p:tgtEl>
                                          <p:spTgt spid="78"/>
                                        </p:tgtEl>
                                        <p:attrNameLst>
                                          <p:attrName>ppt_y</p:attrName>
                                        </p:attrNameLst>
                                      </p:cBhvr>
                                      <p:tavLst>
                                        <p:tav tm="0">
                                          <p:val>
                                            <p:strVal val="#ppt_y"/>
                                          </p:val>
                                        </p:tav>
                                        <p:tav tm="100000">
                                          <p:val>
                                            <p:strVal val="#ppt_y"/>
                                          </p:val>
                                        </p:tav>
                                      </p:tavLst>
                                    </p:anim>
                                  </p:childTnLst>
                                </p:cTn>
                              </p:par>
                              <p:par>
                                <p:cTn id="570" presetID="2" presetClass="exit" presetSubtype="8" fill="hold" grpId="1" nodeType="withEffect">
                                  <p:stCondLst>
                                    <p:cond delay="0"/>
                                  </p:stCondLst>
                                  <p:childTnLst>
                                    <p:anim calcmode="lin" valueType="num">
                                      <p:cBhvr additive="base">
                                        <p:cTn id="571" dur="5000"/>
                                        <p:tgtEl>
                                          <p:spTgt spid="78"/>
                                        </p:tgtEl>
                                        <p:attrNameLst>
                                          <p:attrName>ppt_x</p:attrName>
                                        </p:attrNameLst>
                                      </p:cBhvr>
                                      <p:tavLst>
                                        <p:tav tm="0">
                                          <p:val>
                                            <p:strVal val="ppt_x"/>
                                          </p:val>
                                        </p:tav>
                                        <p:tav tm="100000">
                                          <p:val>
                                            <p:strVal val="0-ppt_w/2"/>
                                          </p:val>
                                        </p:tav>
                                      </p:tavLst>
                                    </p:anim>
                                    <p:anim calcmode="lin" valueType="num">
                                      <p:cBhvr additive="base">
                                        <p:cTn id="572" dur="5000"/>
                                        <p:tgtEl>
                                          <p:spTgt spid="78"/>
                                        </p:tgtEl>
                                        <p:attrNameLst>
                                          <p:attrName>ppt_y</p:attrName>
                                        </p:attrNameLst>
                                      </p:cBhvr>
                                      <p:tavLst>
                                        <p:tav tm="0">
                                          <p:val>
                                            <p:strVal val="ppt_y"/>
                                          </p:val>
                                        </p:tav>
                                        <p:tav tm="100000">
                                          <p:val>
                                            <p:strVal val="ppt_y"/>
                                          </p:val>
                                        </p:tav>
                                      </p:tavLst>
                                    </p:anim>
                                    <p:set>
                                      <p:cBhvr>
                                        <p:cTn id="573" dur="1" fill="hold">
                                          <p:stCondLst>
                                            <p:cond delay="4999"/>
                                          </p:stCondLst>
                                        </p:cTn>
                                        <p:tgtEl>
                                          <p:spTgt spid="78"/>
                                        </p:tgtEl>
                                        <p:attrNameLst>
                                          <p:attrName>style.visibility</p:attrName>
                                        </p:attrNameLst>
                                      </p:cBhvr>
                                      <p:to>
                                        <p:strVal val="hidden"/>
                                      </p:to>
                                    </p:set>
                                  </p:childTnLst>
                                </p:cTn>
                              </p:par>
                              <p:par>
                                <p:cTn id="574" presetID="3" presetClass="exit" presetSubtype="5" fill="hold" grpId="2" nodeType="withEffect">
                                  <p:stCondLst>
                                    <p:cond delay="0"/>
                                  </p:stCondLst>
                                  <p:childTnLst>
                                    <p:animEffect transition="out" filter="blinds(vertical)">
                                      <p:cBhvr>
                                        <p:cTn id="575" dur="5000"/>
                                        <p:tgtEl>
                                          <p:spTgt spid="78"/>
                                        </p:tgtEl>
                                      </p:cBhvr>
                                    </p:animEffect>
                                    <p:set>
                                      <p:cBhvr>
                                        <p:cTn id="576" dur="1" fill="hold">
                                          <p:stCondLst>
                                            <p:cond delay="4999"/>
                                          </p:stCondLst>
                                        </p:cTn>
                                        <p:tgtEl>
                                          <p:spTgt spid="78"/>
                                        </p:tgtEl>
                                        <p:attrNameLst>
                                          <p:attrName>style.visibility</p:attrName>
                                        </p:attrNameLst>
                                      </p:cBhvr>
                                      <p:to>
                                        <p:strVal val="hidden"/>
                                      </p:to>
                                    </p:set>
                                  </p:childTnLst>
                                </p:cTn>
                              </p:par>
                              <p:par>
                                <p:cTn id="577" presetID="2" presetClass="entr" presetSubtype="8" fill="hold" grpId="0" nodeType="withEffect">
                                  <p:stCondLst>
                                    <p:cond delay="0"/>
                                  </p:stCondLst>
                                  <p:childTnLst>
                                    <p:set>
                                      <p:cBhvr>
                                        <p:cTn id="578" dur="1" fill="hold">
                                          <p:stCondLst>
                                            <p:cond delay="0"/>
                                          </p:stCondLst>
                                        </p:cTn>
                                        <p:tgtEl>
                                          <p:spTgt spid="77"/>
                                        </p:tgtEl>
                                        <p:attrNameLst>
                                          <p:attrName>style.visibility</p:attrName>
                                        </p:attrNameLst>
                                      </p:cBhvr>
                                      <p:to>
                                        <p:strVal val="visible"/>
                                      </p:to>
                                    </p:set>
                                    <p:anim calcmode="lin" valueType="num">
                                      <p:cBhvr additive="base">
                                        <p:cTn id="579" dur="5000" fill="hold"/>
                                        <p:tgtEl>
                                          <p:spTgt spid="77"/>
                                        </p:tgtEl>
                                        <p:attrNameLst>
                                          <p:attrName>ppt_x</p:attrName>
                                        </p:attrNameLst>
                                      </p:cBhvr>
                                      <p:tavLst>
                                        <p:tav tm="0">
                                          <p:val>
                                            <p:strVal val="0-#ppt_w/2"/>
                                          </p:val>
                                        </p:tav>
                                        <p:tav tm="100000">
                                          <p:val>
                                            <p:strVal val="#ppt_x"/>
                                          </p:val>
                                        </p:tav>
                                      </p:tavLst>
                                    </p:anim>
                                    <p:anim calcmode="lin" valueType="num">
                                      <p:cBhvr additive="base">
                                        <p:cTn id="580" dur="5000" fill="hold"/>
                                        <p:tgtEl>
                                          <p:spTgt spid="77"/>
                                        </p:tgtEl>
                                        <p:attrNameLst>
                                          <p:attrName>ppt_y</p:attrName>
                                        </p:attrNameLst>
                                      </p:cBhvr>
                                      <p:tavLst>
                                        <p:tav tm="0">
                                          <p:val>
                                            <p:strVal val="#ppt_y"/>
                                          </p:val>
                                        </p:tav>
                                        <p:tav tm="100000">
                                          <p:val>
                                            <p:strVal val="#ppt_y"/>
                                          </p:val>
                                        </p:tav>
                                      </p:tavLst>
                                    </p:anim>
                                  </p:childTnLst>
                                </p:cTn>
                              </p:par>
                              <p:par>
                                <p:cTn id="581" presetID="2" presetClass="exit" presetSubtype="8" fill="hold" grpId="1" nodeType="withEffect">
                                  <p:stCondLst>
                                    <p:cond delay="0"/>
                                  </p:stCondLst>
                                  <p:childTnLst>
                                    <p:anim calcmode="lin" valueType="num">
                                      <p:cBhvr additive="base">
                                        <p:cTn id="582" dur="5000"/>
                                        <p:tgtEl>
                                          <p:spTgt spid="77"/>
                                        </p:tgtEl>
                                        <p:attrNameLst>
                                          <p:attrName>ppt_x</p:attrName>
                                        </p:attrNameLst>
                                      </p:cBhvr>
                                      <p:tavLst>
                                        <p:tav tm="0">
                                          <p:val>
                                            <p:strVal val="ppt_x"/>
                                          </p:val>
                                        </p:tav>
                                        <p:tav tm="100000">
                                          <p:val>
                                            <p:strVal val="0-ppt_w/2"/>
                                          </p:val>
                                        </p:tav>
                                      </p:tavLst>
                                    </p:anim>
                                    <p:anim calcmode="lin" valueType="num">
                                      <p:cBhvr additive="base">
                                        <p:cTn id="583" dur="5000"/>
                                        <p:tgtEl>
                                          <p:spTgt spid="77"/>
                                        </p:tgtEl>
                                        <p:attrNameLst>
                                          <p:attrName>ppt_y</p:attrName>
                                        </p:attrNameLst>
                                      </p:cBhvr>
                                      <p:tavLst>
                                        <p:tav tm="0">
                                          <p:val>
                                            <p:strVal val="ppt_y"/>
                                          </p:val>
                                        </p:tav>
                                        <p:tav tm="100000">
                                          <p:val>
                                            <p:strVal val="ppt_y"/>
                                          </p:val>
                                        </p:tav>
                                      </p:tavLst>
                                    </p:anim>
                                    <p:set>
                                      <p:cBhvr>
                                        <p:cTn id="584" dur="1" fill="hold">
                                          <p:stCondLst>
                                            <p:cond delay="4999"/>
                                          </p:stCondLst>
                                        </p:cTn>
                                        <p:tgtEl>
                                          <p:spTgt spid="77"/>
                                        </p:tgtEl>
                                        <p:attrNameLst>
                                          <p:attrName>style.visibility</p:attrName>
                                        </p:attrNameLst>
                                      </p:cBhvr>
                                      <p:to>
                                        <p:strVal val="hidden"/>
                                      </p:to>
                                    </p:set>
                                  </p:childTnLst>
                                </p:cTn>
                              </p:par>
                              <p:par>
                                <p:cTn id="585" presetID="3" presetClass="exit" presetSubtype="5" fill="hold" grpId="2" nodeType="withEffect">
                                  <p:stCondLst>
                                    <p:cond delay="0"/>
                                  </p:stCondLst>
                                  <p:childTnLst>
                                    <p:animEffect transition="out" filter="blinds(vertical)">
                                      <p:cBhvr>
                                        <p:cTn id="586" dur="5000"/>
                                        <p:tgtEl>
                                          <p:spTgt spid="77"/>
                                        </p:tgtEl>
                                      </p:cBhvr>
                                    </p:animEffect>
                                    <p:set>
                                      <p:cBhvr>
                                        <p:cTn id="587" dur="1" fill="hold">
                                          <p:stCondLst>
                                            <p:cond delay="4999"/>
                                          </p:stCondLst>
                                        </p:cTn>
                                        <p:tgtEl>
                                          <p:spTgt spid="77"/>
                                        </p:tgtEl>
                                        <p:attrNameLst>
                                          <p:attrName>style.visibility</p:attrName>
                                        </p:attrNameLst>
                                      </p:cBhvr>
                                      <p:to>
                                        <p:strVal val="hidden"/>
                                      </p:to>
                                    </p:set>
                                  </p:childTnLst>
                                </p:cTn>
                              </p:par>
                              <p:par>
                                <p:cTn id="588" presetID="2" presetClass="entr" presetSubtype="8" fill="hold" grpId="0" nodeType="withEffect">
                                  <p:stCondLst>
                                    <p:cond delay="0"/>
                                  </p:stCondLst>
                                  <p:childTnLst>
                                    <p:set>
                                      <p:cBhvr>
                                        <p:cTn id="589" dur="1" fill="hold">
                                          <p:stCondLst>
                                            <p:cond delay="0"/>
                                          </p:stCondLst>
                                        </p:cTn>
                                        <p:tgtEl>
                                          <p:spTgt spid="76"/>
                                        </p:tgtEl>
                                        <p:attrNameLst>
                                          <p:attrName>style.visibility</p:attrName>
                                        </p:attrNameLst>
                                      </p:cBhvr>
                                      <p:to>
                                        <p:strVal val="visible"/>
                                      </p:to>
                                    </p:set>
                                    <p:anim calcmode="lin" valueType="num">
                                      <p:cBhvr additive="base">
                                        <p:cTn id="590" dur="5000" fill="hold"/>
                                        <p:tgtEl>
                                          <p:spTgt spid="76"/>
                                        </p:tgtEl>
                                        <p:attrNameLst>
                                          <p:attrName>ppt_x</p:attrName>
                                        </p:attrNameLst>
                                      </p:cBhvr>
                                      <p:tavLst>
                                        <p:tav tm="0">
                                          <p:val>
                                            <p:strVal val="0-#ppt_w/2"/>
                                          </p:val>
                                        </p:tav>
                                        <p:tav tm="100000">
                                          <p:val>
                                            <p:strVal val="#ppt_x"/>
                                          </p:val>
                                        </p:tav>
                                      </p:tavLst>
                                    </p:anim>
                                    <p:anim calcmode="lin" valueType="num">
                                      <p:cBhvr additive="base">
                                        <p:cTn id="591" dur="5000" fill="hold"/>
                                        <p:tgtEl>
                                          <p:spTgt spid="76"/>
                                        </p:tgtEl>
                                        <p:attrNameLst>
                                          <p:attrName>ppt_y</p:attrName>
                                        </p:attrNameLst>
                                      </p:cBhvr>
                                      <p:tavLst>
                                        <p:tav tm="0">
                                          <p:val>
                                            <p:strVal val="#ppt_y"/>
                                          </p:val>
                                        </p:tav>
                                        <p:tav tm="100000">
                                          <p:val>
                                            <p:strVal val="#ppt_y"/>
                                          </p:val>
                                        </p:tav>
                                      </p:tavLst>
                                    </p:anim>
                                  </p:childTnLst>
                                </p:cTn>
                              </p:par>
                              <p:par>
                                <p:cTn id="592" presetID="2" presetClass="exit" presetSubtype="8" fill="hold" grpId="1" nodeType="withEffect">
                                  <p:stCondLst>
                                    <p:cond delay="0"/>
                                  </p:stCondLst>
                                  <p:childTnLst>
                                    <p:anim calcmode="lin" valueType="num">
                                      <p:cBhvr additive="base">
                                        <p:cTn id="593" dur="5000"/>
                                        <p:tgtEl>
                                          <p:spTgt spid="76"/>
                                        </p:tgtEl>
                                        <p:attrNameLst>
                                          <p:attrName>ppt_x</p:attrName>
                                        </p:attrNameLst>
                                      </p:cBhvr>
                                      <p:tavLst>
                                        <p:tav tm="0">
                                          <p:val>
                                            <p:strVal val="ppt_x"/>
                                          </p:val>
                                        </p:tav>
                                        <p:tav tm="100000">
                                          <p:val>
                                            <p:strVal val="0-ppt_w/2"/>
                                          </p:val>
                                        </p:tav>
                                      </p:tavLst>
                                    </p:anim>
                                    <p:anim calcmode="lin" valueType="num">
                                      <p:cBhvr additive="base">
                                        <p:cTn id="594" dur="5000"/>
                                        <p:tgtEl>
                                          <p:spTgt spid="76"/>
                                        </p:tgtEl>
                                        <p:attrNameLst>
                                          <p:attrName>ppt_y</p:attrName>
                                        </p:attrNameLst>
                                      </p:cBhvr>
                                      <p:tavLst>
                                        <p:tav tm="0">
                                          <p:val>
                                            <p:strVal val="ppt_y"/>
                                          </p:val>
                                        </p:tav>
                                        <p:tav tm="100000">
                                          <p:val>
                                            <p:strVal val="ppt_y"/>
                                          </p:val>
                                        </p:tav>
                                      </p:tavLst>
                                    </p:anim>
                                    <p:set>
                                      <p:cBhvr>
                                        <p:cTn id="595" dur="1" fill="hold">
                                          <p:stCondLst>
                                            <p:cond delay="4999"/>
                                          </p:stCondLst>
                                        </p:cTn>
                                        <p:tgtEl>
                                          <p:spTgt spid="76"/>
                                        </p:tgtEl>
                                        <p:attrNameLst>
                                          <p:attrName>style.visibility</p:attrName>
                                        </p:attrNameLst>
                                      </p:cBhvr>
                                      <p:to>
                                        <p:strVal val="hidden"/>
                                      </p:to>
                                    </p:set>
                                  </p:childTnLst>
                                </p:cTn>
                              </p:par>
                              <p:par>
                                <p:cTn id="596" presetID="3" presetClass="exit" presetSubtype="5" fill="hold" grpId="2" nodeType="withEffect">
                                  <p:stCondLst>
                                    <p:cond delay="0"/>
                                  </p:stCondLst>
                                  <p:childTnLst>
                                    <p:animEffect transition="out" filter="blinds(vertical)">
                                      <p:cBhvr>
                                        <p:cTn id="597" dur="5000"/>
                                        <p:tgtEl>
                                          <p:spTgt spid="76"/>
                                        </p:tgtEl>
                                      </p:cBhvr>
                                    </p:animEffect>
                                    <p:set>
                                      <p:cBhvr>
                                        <p:cTn id="598" dur="1" fill="hold">
                                          <p:stCondLst>
                                            <p:cond delay="4999"/>
                                          </p:stCondLst>
                                        </p:cTn>
                                        <p:tgtEl>
                                          <p:spTgt spid="76"/>
                                        </p:tgtEl>
                                        <p:attrNameLst>
                                          <p:attrName>style.visibility</p:attrName>
                                        </p:attrNameLst>
                                      </p:cBhvr>
                                      <p:to>
                                        <p:strVal val="hidden"/>
                                      </p:to>
                                    </p:set>
                                  </p:childTnLst>
                                </p:cTn>
                              </p:par>
                              <p:par>
                                <p:cTn id="599" presetID="2" presetClass="entr" presetSubtype="8" fill="hold" grpId="0" nodeType="withEffect">
                                  <p:stCondLst>
                                    <p:cond delay="0"/>
                                  </p:stCondLst>
                                  <p:childTnLst>
                                    <p:set>
                                      <p:cBhvr>
                                        <p:cTn id="600" dur="1" fill="hold">
                                          <p:stCondLst>
                                            <p:cond delay="0"/>
                                          </p:stCondLst>
                                        </p:cTn>
                                        <p:tgtEl>
                                          <p:spTgt spid="75"/>
                                        </p:tgtEl>
                                        <p:attrNameLst>
                                          <p:attrName>style.visibility</p:attrName>
                                        </p:attrNameLst>
                                      </p:cBhvr>
                                      <p:to>
                                        <p:strVal val="visible"/>
                                      </p:to>
                                    </p:set>
                                    <p:anim calcmode="lin" valueType="num">
                                      <p:cBhvr additive="base">
                                        <p:cTn id="601" dur="5000" fill="hold"/>
                                        <p:tgtEl>
                                          <p:spTgt spid="75"/>
                                        </p:tgtEl>
                                        <p:attrNameLst>
                                          <p:attrName>ppt_x</p:attrName>
                                        </p:attrNameLst>
                                      </p:cBhvr>
                                      <p:tavLst>
                                        <p:tav tm="0">
                                          <p:val>
                                            <p:strVal val="0-#ppt_w/2"/>
                                          </p:val>
                                        </p:tav>
                                        <p:tav tm="100000">
                                          <p:val>
                                            <p:strVal val="#ppt_x"/>
                                          </p:val>
                                        </p:tav>
                                      </p:tavLst>
                                    </p:anim>
                                    <p:anim calcmode="lin" valueType="num">
                                      <p:cBhvr additive="base">
                                        <p:cTn id="602" dur="5000" fill="hold"/>
                                        <p:tgtEl>
                                          <p:spTgt spid="75"/>
                                        </p:tgtEl>
                                        <p:attrNameLst>
                                          <p:attrName>ppt_y</p:attrName>
                                        </p:attrNameLst>
                                      </p:cBhvr>
                                      <p:tavLst>
                                        <p:tav tm="0">
                                          <p:val>
                                            <p:strVal val="#ppt_y"/>
                                          </p:val>
                                        </p:tav>
                                        <p:tav tm="100000">
                                          <p:val>
                                            <p:strVal val="#ppt_y"/>
                                          </p:val>
                                        </p:tav>
                                      </p:tavLst>
                                    </p:anim>
                                  </p:childTnLst>
                                </p:cTn>
                              </p:par>
                              <p:par>
                                <p:cTn id="603" presetID="2" presetClass="exit" presetSubtype="8" fill="hold" grpId="1" nodeType="withEffect">
                                  <p:stCondLst>
                                    <p:cond delay="0"/>
                                  </p:stCondLst>
                                  <p:childTnLst>
                                    <p:anim calcmode="lin" valueType="num">
                                      <p:cBhvr additive="base">
                                        <p:cTn id="604" dur="5000"/>
                                        <p:tgtEl>
                                          <p:spTgt spid="75"/>
                                        </p:tgtEl>
                                        <p:attrNameLst>
                                          <p:attrName>ppt_x</p:attrName>
                                        </p:attrNameLst>
                                      </p:cBhvr>
                                      <p:tavLst>
                                        <p:tav tm="0">
                                          <p:val>
                                            <p:strVal val="ppt_x"/>
                                          </p:val>
                                        </p:tav>
                                        <p:tav tm="100000">
                                          <p:val>
                                            <p:strVal val="0-ppt_w/2"/>
                                          </p:val>
                                        </p:tav>
                                      </p:tavLst>
                                    </p:anim>
                                    <p:anim calcmode="lin" valueType="num">
                                      <p:cBhvr additive="base">
                                        <p:cTn id="605" dur="5000"/>
                                        <p:tgtEl>
                                          <p:spTgt spid="75"/>
                                        </p:tgtEl>
                                        <p:attrNameLst>
                                          <p:attrName>ppt_y</p:attrName>
                                        </p:attrNameLst>
                                      </p:cBhvr>
                                      <p:tavLst>
                                        <p:tav tm="0">
                                          <p:val>
                                            <p:strVal val="ppt_y"/>
                                          </p:val>
                                        </p:tav>
                                        <p:tav tm="100000">
                                          <p:val>
                                            <p:strVal val="ppt_y"/>
                                          </p:val>
                                        </p:tav>
                                      </p:tavLst>
                                    </p:anim>
                                    <p:set>
                                      <p:cBhvr>
                                        <p:cTn id="606" dur="1" fill="hold">
                                          <p:stCondLst>
                                            <p:cond delay="4999"/>
                                          </p:stCondLst>
                                        </p:cTn>
                                        <p:tgtEl>
                                          <p:spTgt spid="75"/>
                                        </p:tgtEl>
                                        <p:attrNameLst>
                                          <p:attrName>style.visibility</p:attrName>
                                        </p:attrNameLst>
                                      </p:cBhvr>
                                      <p:to>
                                        <p:strVal val="hidden"/>
                                      </p:to>
                                    </p:set>
                                  </p:childTnLst>
                                </p:cTn>
                              </p:par>
                              <p:par>
                                <p:cTn id="607" presetID="3" presetClass="exit" presetSubtype="5" fill="hold" grpId="2" nodeType="withEffect">
                                  <p:stCondLst>
                                    <p:cond delay="0"/>
                                  </p:stCondLst>
                                  <p:childTnLst>
                                    <p:animEffect transition="out" filter="blinds(vertical)">
                                      <p:cBhvr>
                                        <p:cTn id="608" dur="5000"/>
                                        <p:tgtEl>
                                          <p:spTgt spid="75"/>
                                        </p:tgtEl>
                                      </p:cBhvr>
                                    </p:animEffect>
                                    <p:set>
                                      <p:cBhvr>
                                        <p:cTn id="609" dur="1" fill="hold">
                                          <p:stCondLst>
                                            <p:cond delay="4999"/>
                                          </p:stCondLst>
                                        </p:cTn>
                                        <p:tgtEl>
                                          <p:spTgt spid="75"/>
                                        </p:tgtEl>
                                        <p:attrNameLst>
                                          <p:attrName>style.visibility</p:attrName>
                                        </p:attrNameLst>
                                      </p:cBhvr>
                                      <p:to>
                                        <p:strVal val="hidden"/>
                                      </p:to>
                                    </p:set>
                                  </p:childTnLst>
                                </p:cTn>
                              </p:par>
                              <p:par>
                                <p:cTn id="610" presetID="2" presetClass="entr" presetSubtype="8" fill="hold" grpId="0" nodeType="withEffect">
                                  <p:stCondLst>
                                    <p:cond delay="0"/>
                                  </p:stCondLst>
                                  <p:childTnLst>
                                    <p:set>
                                      <p:cBhvr>
                                        <p:cTn id="611" dur="1" fill="hold">
                                          <p:stCondLst>
                                            <p:cond delay="0"/>
                                          </p:stCondLst>
                                        </p:cTn>
                                        <p:tgtEl>
                                          <p:spTgt spid="74"/>
                                        </p:tgtEl>
                                        <p:attrNameLst>
                                          <p:attrName>style.visibility</p:attrName>
                                        </p:attrNameLst>
                                      </p:cBhvr>
                                      <p:to>
                                        <p:strVal val="visible"/>
                                      </p:to>
                                    </p:set>
                                    <p:anim calcmode="lin" valueType="num">
                                      <p:cBhvr additive="base">
                                        <p:cTn id="612" dur="5000" fill="hold"/>
                                        <p:tgtEl>
                                          <p:spTgt spid="74"/>
                                        </p:tgtEl>
                                        <p:attrNameLst>
                                          <p:attrName>ppt_x</p:attrName>
                                        </p:attrNameLst>
                                      </p:cBhvr>
                                      <p:tavLst>
                                        <p:tav tm="0">
                                          <p:val>
                                            <p:strVal val="0-#ppt_w/2"/>
                                          </p:val>
                                        </p:tav>
                                        <p:tav tm="100000">
                                          <p:val>
                                            <p:strVal val="#ppt_x"/>
                                          </p:val>
                                        </p:tav>
                                      </p:tavLst>
                                    </p:anim>
                                    <p:anim calcmode="lin" valueType="num">
                                      <p:cBhvr additive="base">
                                        <p:cTn id="613" dur="5000" fill="hold"/>
                                        <p:tgtEl>
                                          <p:spTgt spid="74"/>
                                        </p:tgtEl>
                                        <p:attrNameLst>
                                          <p:attrName>ppt_y</p:attrName>
                                        </p:attrNameLst>
                                      </p:cBhvr>
                                      <p:tavLst>
                                        <p:tav tm="0">
                                          <p:val>
                                            <p:strVal val="#ppt_y"/>
                                          </p:val>
                                        </p:tav>
                                        <p:tav tm="100000">
                                          <p:val>
                                            <p:strVal val="#ppt_y"/>
                                          </p:val>
                                        </p:tav>
                                      </p:tavLst>
                                    </p:anim>
                                  </p:childTnLst>
                                </p:cTn>
                              </p:par>
                              <p:par>
                                <p:cTn id="614" presetID="2" presetClass="exit" presetSubtype="8" fill="hold" grpId="1" nodeType="withEffect">
                                  <p:stCondLst>
                                    <p:cond delay="0"/>
                                  </p:stCondLst>
                                  <p:childTnLst>
                                    <p:anim calcmode="lin" valueType="num">
                                      <p:cBhvr additive="base">
                                        <p:cTn id="615" dur="5000"/>
                                        <p:tgtEl>
                                          <p:spTgt spid="74"/>
                                        </p:tgtEl>
                                        <p:attrNameLst>
                                          <p:attrName>ppt_x</p:attrName>
                                        </p:attrNameLst>
                                      </p:cBhvr>
                                      <p:tavLst>
                                        <p:tav tm="0">
                                          <p:val>
                                            <p:strVal val="ppt_x"/>
                                          </p:val>
                                        </p:tav>
                                        <p:tav tm="100000">
                                          <p:val>
                                            <p:strVal val="0-ppt_w/2"/>
                                          </p:val>
                                        </p:tav>
                                      </p:tavLst>
                                    </p:anim>
                                    <p:anim calcmode="lin" valueType="num">
                                      <p:cBhvr additive="base">
                                        <p:cTn id="616" dur="5000"/>
                                        <p:tgtEl>
                                          <p:spTgt spid="74"/>
                                        </p:tgtEl>
                                        <p:attrNameLst>
                                          <p:attrName>ppt_y</p:attrName>
                                        </p:attrNameLst>
                                      </p:cBhvr>
                                      <p:tavLst>
                                        <p:tav tm="0">
                                          <p:val>
                                            <p:strVal val="ppt_y"/>
                                          </p:val>
                                        </p:tav>
                                        <p:tav tm="100000">
                                          <p:val>
                                            <p:strVal val="ppt_y"/>
                                          </p:val>
                                        </p:tav>
                                      </p:tavLst>
                                    </p:anim>
                                    <p:set>
                                      <p:cBhvr>
                                        <p:cTn id="617" dur="1" fill="hold">
                                          <p:stCondLst>
                                            <p:cond delay="4999"/>
                                          </p:stCondLst>
                                        </p:cTn>
                                        <p:tgtEl>
                                          <p:spTgt spid="74"/>
                                        </p:tgtEl>
                                        <p:attrNameLst>
                                          <p:attrName>style.visibility</p:attrName>
                                        </p:attrNameLst>
                                      </p:cBhvr>
                                      <p:to>
                                        <p:strVal val="hidden"/>
                                      </p:to>
                                    </p:set>
                                  </p:childTnLst>
                                </p:cTn>
                              </p:par>
                              <p:par>
                                <p:cTn id="618" presetID="3" presetClass="exit" presetSubtype="5" fill="hold" grpId="2" nodeType="withEffect">
                                  <p:stCondLst>
                                    <p:cond delay="0"/>
                                  </p:stCondLst>
                                  <p:childTnLst>
                                    <p:animEffect transition="out" filter="blinds(vertical)">
                                      <p:cBhvr>
                                        <p:cTn id="619" dur="5000"/>
                                        <p:tgtEl>
                                          <p:spTgt spid="74"/>
                                        </p:tgtEl>
                                      </p:cBhvr>
                                    </p:animEffect>
                                    <p:set>
                                      <p:cBhvr>
                                        <p:cTn id="620" dur="1" fill="hold">
                                          <p:stCondLst>
                                            <p:cond delay="4999"/>
                                          </p:stCondLst>
                                        </p:cTn>
                                        <p:tgtEl>
                                          <p:spTgt spid="74"/>
                                        </p:tgtEl>
                                        <p:attrNameLst>
                                          <p:attrName>style.visibility</p:attrName>
                                        </p:attrNameLst>
                                      </p:cBhvr>
                                      <p:to>
                                        <p:strVal val="hidden"/>
                                      </p:to>
                                    </p:set>
                                  </p:childTnLst>
                                </p:cTn>
                              </p:par>
                              <p:par>
                                <p:cTn id="621" presetID="2" presetClass="entr" presetSubtype="8" fill="hold" grpId="0" nodeType="withEffect">
                                  <p:stCondLst>
                                    <p:cond delay="0"/>
                                  </p:stCondLst>
                                  <p:childTnLst>
                                    <p:set>
                                      <p:cBhvr>
                                        <p:cTn id="622" dur="1" fill="hold">
                                          <p:stCondLst>
                                            <p:cond delay="0"/>
                                          </p:stCondLst>
                                        </p:cTn>
                                        <p:tgtEl>
                                          <p:spTgt spid="73"/>
                                        </p:tgtEl>
                                        <p:attrNameLst>
                                          <p:attrName>style.visibility</p:attrName>
                                        </p:attrNameLst>
                                      </p:cBhvr>
                                      <p:to>
                                        <p:strVal val="visible"/>
                                      </p:to>
                                    </p:set>
                                    <p:anim calcmode="lin" valueType="num">
                                      <p:cBhvr additive="base">
                                        <p:cTn id="623" dur="5000" fill="hold"/>
                                        <p:tgtEl>
                                          <p:spTgt spid="73"/>
                                        </p:tgtEl>
                                        <p:attrNameLst>
                                          <p:attrName>ppt_x</p:attrName>
                                        </p:attrNameLst>
                                      </p:cBhvr>
                                      <p:tavLst>
                                        <p:tav tm="0">
                                          <p:val>
                                            <p:strVal val="0-#ppt_w/2"/>
                                          </p:val>
                                        </p:tav>
                                        <p:tav tm="100000">
                                          <p:val>
                                            <p:strVal val="#ppt_x"/>
                                          </p:val>
                                        </p:tav>
                                      </p:tavLst>
                                    </p:anim>
                                    <p:anim calcmode="lin" valueType="num">
                                      <p:cBhvr additive="base">
                                        <p:cTn id="624" dur="5000" fill="hold"/>
                                        <p:tgtEl>
                                          <p:spTgt spid="73"/>
                                        </p:tgtEl>
                                        <p:attrNameLst>
                                          <p:attrName>ppt_y</p:attrName>
                                        </p:attrNameLst>
                                      </p:cBhvr>
                                      <p:tavLst>
                                        <p:tav tm="0">
                                          <p:val>
                                            <p:strVal val="#ppt_y"/>
                                          </p:val>
                                        </p:tav>
                                        <p:tav tm="100000">
                                          <p:val>
                                            <p:strVal val="#ppt_y"/>
                                          </p:val>
                                        </p:tav>
                                      </p:tavLst>
                                    </p:anim>
                                  </p:childTnLst>
                                </p:cTn>
                              </p:par>
                              <p:par>
                                <p:cTn id="625" presetID="2" presetClass="exit" presetSubtype="8" fill="hold" grpId="1" nodeType="withEffect">
                                  <p:stCondLst>
                                    <p:cond delay="0"/>
                                  </p:stCondLst>
                                  <p:childTnLst>
                                    <p:anim calcmode="lin" valueType="num">
                                      <p:cBhvr additive="base">
                                        <p:cTn id="626" dur="5000"/>
                                        <p:tgtEl>
                                          <p:spTgt spid="73"/>
                                        </p:tgtEl>
                                        <p:attrNameLst>
                                          <p:attrName>ppt_x</p:attrName>
                                        </p:attrNameLst>
                                      </p:cBhvr>
                                      <p:tavLst>
                                        <p:tav tm="0">
                                          <p:val>
                                            <p:strVal val="ppt_x"/>
                                          </p:val>
                                        </p:tav>
                                        <p:tav tm="100000">
                                          <p:val>
                                            <p:strVal val="0-ppt_w/2"/>
                                          </p:val>
                                        </p:tav>
                                      </p:tavLst>
                                    </p:anim>
                                    <p:anim calcmode="lin" valueType="num">
                                      <p:cBhvr additive="base">
                                        <p:cTn id="627" dur="5000"/>
                                        <p:tgtEl>
                                          <p:spTgt spid="73"/>
                                        </p:tgtEl>
                                        <p:attrNameLst>
                                          <p:attrName>ppt_y</p:attrName>
                                        </p:attrNameLst>
                                      </p:cBhvr>
                                      <p:tavLst>
                                        <p:tav tm="0">
                                          <p:val>
                                            <p:strVal val="ppt_y"/>
                                          </p:val>
                                        </p:tav>
                                        <p:tav tm="100000">
                                          <p:val>
                                            <p:strVal val="ppt_y"/>
                                          </p:val>
                                        </p:tav>
                                      </p:tavLst>
                                    </p:anim>
                                    <p:set>
                                      <p:cBhvr>
                                        <p:cTn id="628" dur="1" fill="hold">
                                          <p:stCondLst>
                                            <p:cond delay="4999"/>
                                          </p:stCondLst>
                                        </p:cTn>
                                        <p:tgtEl>
                                          <p:spTgt spid="73"/>
                                        </p:tgtEl>
                                        <p:attrNameLst>
                                          <p:attrName>style.visibility</p:attrName>
                                        </p:attrNameLst>
                                      </p:cBhvr>
                                      <p:to>
                                        <p:strVal val="hidden"/>
                                      </p:to>
                                    </p:set>
                                  </p:childTnLst>
                                </p:cTn>
                              </p:par>
                              <p:par>
                                <p:cTn id="629" presetID="3" presetClass="exit" presetSubtype="5" fill="hold" grpId="2" nodeType="withEffect">
                                  <p:stCondLst>
                                    <p:cond delay="0"/>
                                  </p:stCondLst>
                                  <p:childTnLst>
                                    <p:animEffect transition="out" filter="blinds(vertical)">
                                      <p:cBhvr>
                                        <p:cTn id="630" dur="5000"/>
                                        <p:tgtEl>
                                          <p:spTgt spid="73"/>
                                        </p:tgtEl>
                                      </p:cBhvr>
                                    </p:animEffect>
                                    <p:set>
                                      <p:cBhvr>
                                        <p:cTn id="631" dur="1" fill="hold">
                                          <p:stCondLst>
                                            <p:cond delay="4999"/>
                                          </p:stCondLst>
                                        </p:cTn>
                                        <p:tgtEl>
                                          <p:spTgt spid="73"/>
                                        </p:tgtEl>
                                        <p:attrNameLst>
                                          <p:attrName>style.visibility</p:attrName>
                                        </p:attrNameLst>
                                      </p:cBhvr>
                                      <p:to>
                                        <p:strVal val="hidden"/>
                                      </p:to>
                                    </p:set>
                                  </p:childTnLst>
                                </p:cTn>
                              </p:par>
                              <p:par>
                                <p:cTn id="632" presetID="2" presetClass="entr" presetSubtype="8" fill="hold" grpId="0" nodeType="withEffect">
                                  <p:stCondLst>
                                    <p:cond delay="0"/>
                                  </p:stCondLst>
                                  <p:childTnLst>
                                    <p:set>
                                      <p:cBhvr>
                                        <p:cTn id="633" dur="1" fill="hold">
                                          <p:stCondLst>
                                            <p:cond delay="0"/>
                                          </p:stCondLst>
                                        </p:cTn>
                                        <p:tgtEl>
                                          <p:spTgt spid="72"/>
                                        </p:tgtEl>
                                        <p:attrNameLst>
                                          <p:attrName>style.visibility</p:attrName>
                                        </p:attrNameLst>
                                      </p:cBhvr>
                                      <p:to>
                                        <p:strVal val="visible"/>
                                      </p:to>
                                    </p:set>
                                    <p:anim calcmode="lin" valueType="num">
                                      <p:cBhvr additive="base">
                                        <p:cTn id="634" dur="5000" fill="hold"/>
                                        <p:tgtEl>
                                          <p:spTgt spid="72"/>
                                        </p:tgtEl>
                                        <p:attrNameLst>
                                          <p:attrName>ppt_x</p:attrName>
                                        </p:attrNameLst>
                                      </p:cBhvr>
                                      <p:tavLst>
                                        <p:tav tm="0">
                                          <p:val>
                                            <p:strVal val="0-#ppt_w/2"/>
                                          </p:val>
                                        </p:tav>
                                        <p:tav tm="100000">
                                          <p:val>
                                            <p:strVal val="#ppt_x"/>
                                          </p:val>
                                        </p:tav>
                                      </p:tavLst>
                                    </p:anim>
                                    <p:anim calcmode="lin" valueType="num">
                                      <p:cBhvr additive="base">
                                        <p:cTn id="635" dur="5000" fill="hold"/>
                                        <p:tgtEl>
                                          <p:spTgt spid="72"/>
                                        </p:tgtEl>
                                        <p:attrNameLst>
                                          <p:attrName>ppt_y</p:attrName>
                                        </p:attrNameLst>
                                      </p:cBhvr>
                                      <p:tavLst>
                                        <p:tav tm="0">
                                          <p:val>
                                            <p:strVal val="#ppt_y"/>
                                          </p:val>
                                        </p:tav>
                                        <p:tav tm="100000">
                                          <p:val>
                                            <p:strVal val="#ppt_y"/>
                                          </p:val>
                                        </p:tav>
                                      </p:tavLst>
                                    </p:anim>
                                  </p:childTnLst>
                                </p:cTn>
                              </p:par>
                              <p:par>
                                <p:cTn id="636" presetID="2" presetClass="exit" presetSubtype="8" fill="hold" grpId="1" nodeType="withEffect">
                                  <p:stCondLst>
                                    <p:cond delay="0"/>
                                  </p:stCondLst>
                                  <p:childTnLst>
                                    <p:anim calcmode="lin" valueType="num">
                                      <p:cBhvr additive="base">
                                        <p:cTn id="637" dur="5000"/>
                                        <p:tgtEl>
                                          <p:spTgt spid="72"/>
                                        </p:tgtEl>
                                        <p:attrNameLst>
                                          <p:attrName>ppt_x</p:attrName>
                                        </p:attrNameLst>
                                      </p:cBhvr>
                                      <p:tavLst>
                                        <p:tav tm="0">
                                          <p:val>
                                            <p:strVal val="ppt_x"/>
                                          </p:val>
                                        </p:tav>
                                        <p:tav tm="100000">
                                          <p:val>
                                            <p:strVal val="0-ppt_w/2"/>
                                          </p:val>
                                        </p:tav>
                                      </p:tavLst>
                                    </p:anim>
                                    <p:anim calcmode="lin" valueType="num">
                                      <p:cBhvr additive="base">
                                        <p:cTn id="638" dur="5000"/>
                                        <p:tgtEl>
                                          <p:spTgt spid="72"/>
                                        </p:tgtEl>
                                        <p:attrNameLst>
                                          <p:attrName>ppt_y</p:attrName>
                                        </p:attrNameLst>
                                      </p:cBhvr>
                                      <p:tavLst>
                                        <p:tav tm="0">
                                          <p:val>
                                            <p:strVal val="ppt_y"/>
                                          </p:val>
                                        </p:tav>
                                        <p:tav tm="100000">
                                          <p:val>
                                            <p:strVal val="ppt_y"/>
                                          </p:val>
                                        </p:tav>
                                      </p:tavLst>
                                    </p:anim>
                                    <p:set>
                                      <p:cBhvr>
                                        <p:cTn id="639" dur="1" fill="hold">
                                          <p:stCondLst>
                                            <p:cond delay="4999"/>
                                          </p:stCondLst>
                                        </p:cTn>
                                        <p:tgtEl>
                                          <p:spTgt spid="72"/>
                                        </p:tgtEl>
                                        <p:attrNameLst>
                                          <p:attrName>style.visibility</p:attrName>
                                        </p:attrNameLst>
                                      </p:cBhvr>
                                      <p:to>
                                        <p:strVal val="hidden"/>
                                      </p:to>
                                    </p:set>
                                  </p:childTnLst>
                                </p:cTn>
                              </p:par>
                              <p:par>
                                <p:cTn id="640" presetID="3" presetClass="exit" presetSubtype="5" fill="hold" grpId="2" nodeType="withEffect">
                                  <p:stCondLst>
                                    <p:cond delay="0"/>
                                  </p:stCondLst>
                                  <p:childTnLst>
                                    <p:animEffect transition="out" filter="blinds(vertical)">
                                      <p:cBhvr>
                                        <p:cTn id="641" dur="5000"/>
                                        <p:tgtEl>
                                          <p:spTgt spid="72"/>
                                        </p:tgtEl>
                                      </p:cBhvr>
                                    </p:animEffect>
                                    <p:set>
                                      <p:cBhvr>
                                        <p:cTn id="642" dur="1" fill="hold">
                                          <p:stCondLst>
                                            <p:cond delay="4999"/>
                                          </p:stCondLst>
                                        </p:cTn>
                                        <p:tgtEl>
                                          <p:spTgt spid="72"/>
                                        </p:tgtEl>
                                        <p:attrNameLst>
                                          <p:attrName>style.visibility</p:attrName>
                                        </p:attrNameLst>
                                      </p:cBhvr>
                                      <p:to>
                                        <p:strVal val="hidden"/>
                                      </p:to>
                                    </p:set>
                                  </p:childTnLst>
                                </p:cTn>
                              </p:par>
                              <p:par>
                                <p:cTn id="643" presetID="2" presetClass="entr" presetSubtype="8" fill="hold" grpId="0" nodeType="withEffect">
                                  <p:stCondLst>
                                    <p:cond delay="0"/>
                                  </p:stCondLst>
                                  <p:childTnLst>
                                    <p:set>
                                      <p:cBhvr>
                                        <p:cTn id="644" dur="1" fill="hold">
                                          <p:stCondLst>
                                            <p:cond delay="0"/>
                                          </p:stCondLst>
                                        </p:cTn>
                                        <p:tgtEl>
                                          <p:spTgt spid="71"/>
                                        </p:tgtEl>
                                        <p:attrNameLst>
                                          <p:attrName>style.visibility</p:attrName>
                                        </p:attrNameLst>
                                      </p:cBhvr>
                                      <p:to>
                                        <p:strVal val="visible"/>
                                      </p:to>
                                    </p:set>
                                    <p:anim calcmode="lin" valueType="num">
                                      <p:cBhvr additive="base">
                                        <p:cTn id="645" dur="5000" fill="hold"/>
                                        <p:tgtEl>
                                          <p:spTgt spid="71"/>
                                        </p:tgtEl>
                                        <p:attrNameLst>
                                          <p:attrName>ppt_x</p:attrName>
                                        </p:attrNameLst>
                                      </p:cBhvr>
                                      <p:tavLst>
                                        <p:tav tm="0">
                                          <p:val>
                                            <p:strVal val="0-#ppt_w/2"/>
                                          </p:val>
                                        </p:tav>
                                        <p:tav tm="100000">
                                          <p:val>
                                            <p:strVal val="#ppt_x"/>
                                          </p:val>
                                        </p:tav>
                                      </p:tavLst>
                                    </p:anim>
                                    <p:anim calcmode="lin" valueType="num">
                                      <p:cBhvr additive="base">
                                        <p:cTn id="646" dur="5000" fill="hold"/>
                                        <p:tgtEl>
                                          <p:spTgt spid="71"/>
                                        </p:tgtEl>
                                        <p:attrNameLst>
                                          <p:attrName>ppt_y</p:attrName>
                                        </p:attrNameLst>
                                      </p:cBhvr>
                                      <p:tavLst>
                                        <p:tav tm="0">
                                          <p:val>
                                            <p:strVal val="#ppt_y"/>
                                          </p:val>
                                        </p:tav>
                                        <p:tav tm="100000">
                                          <p:val>
                                            <p:strVal val="#ppt_y"/>
                                          </p:val>
                                        </p:tav>
                                      </p:tavLst>
                                    </p:anim>
                                  </p:childTnLst>
                                </p:cTn>
                              </p:par>
                              <p:par>
                                <p:cTn id="647" presetID="2" presetClass="exit" presetSubtype="8" fill="hold" grpId="1" nodeType="withEffect">
                                  <p:stCondLst>
                                    <p:cond delay="0"/>
                                  </p:stCondLst>
                                  <p:childTnLst>
                                    <p:anim calcmode="lin" valueType="num">
                                      <p:cBhvr additive="base">
                                        <p:cTn id="648" dur="5000"/>
                                        <p:tgtEl>
                                          <p:spTgt spid="71"/>
                                        </p:tgtEl>
                                        <p:attrNameLst>
                                          <p:attrName>ppt_x</p:attrName>
                                        </p:attrNameLst>
                                      </p:cBhvr>
                                      <p:tavLst>
                                        <p:tav tm="0">
                                          <p:val>
                                            <p:strVal val="ppt_x"/>
                                          </p:val>
                                        </p:tav>
                                        <p:tav tm="100000">
                                          <p:val>
                                            <p:strVal val="0-ppt_w/2"/>
                                          </p:val>
                                        </p:tav>
                                      </p:tavLst>
                                    </p:anim>
                                    <p:anim calcmode="lin" valueType="num">
                                      <p:cBhvr additive="base">
                                        <p:cTn id="649" dur="5000"/>
                                        <p:tgtEl>
                                          <p:spTgt spid="71"/>
                                        </p:tgtEl>
                                        <p:attrNameLst>
                                          <p:attrName>ppt_y</p:attrName>
                                        </p:attrNameLst>
                                      </p:cBhvr>
                                      <p:tavLst>
                                        <p:tav tm="0">
                                          <p:val>
                                            <p:strVal val="ppt_y"/>
                                          </p:val>
                                        </p:tav>
                                        <p:tav tm="100000">
                                          <p:val>
                                            <p:strVal val="ppt_y"/>
                                          </p:val>
                                        </p:tav>
                                      </p:tavLst>
                                    </p:anim>
                                    <p:set>
                                      <p:cBhvr>
                                        <p:cTn id="650" dur="1" fill="hold">
                                          <p:stCondLst>
                                            <p:cond delay="4999"/>
                                          </p:stCondLst>
                                        </p:cTn>
                                        <p:tgtEl>
                                          <p:spTgt spid="71"/>
                                        </p:tgtEl>
                                        <p:attrNameLst>
                                          <p:attrName>style.visibility</p:attrName>
                                        </p:attrNameLst>
                                      </p:cBhvr>
                                      <p:to>
                                        <p:strVal val="hidden"/>
                                      </p:to>
                                    </p:set>
                                  </p:childTnLst>
                                </p:cTn>
                              </p:par>
                              <p:par>
                                <p:cTn id="651" presetID="3" presetClass="exit" presetSubtype="5" fill="hold" grpId="2" nodeType="withEffect">
                                  <p:stCondLst>
                                    <p:cond delay="0"/>
                                  </p:stCondLst>
                                  <p:childTnLst>
                                    <p:animEffect transition="out" filter="blinds(vertical)">
                                      <p:cBhvr>
                                        <p:cTn id="652" dur="5000"/>
                                        <p:tgtEl>
                                          <p:spTgt spid="71"/>
                                        </p:tgtEl>
                                      </p:cBhvr>
                                    </p:animEffect>
                                    <p:set>
                                      <p:cBhvr>
                                        <p:cTn id="653" dur="1" fill="hold">
                                          <p:stCondLst>
                                            <p:cond delay="4999"/>
                                          </p:stCondLst>
                                        </p:cTn>
                                        <p:tgtEl>
                                          <p:spTgt spid="71"/>
                                        </p:tgtEl>
                                        <p:attrNameLst>
                                          <p:attrName>style.visibility</p:attrName>
                                        </p:attrNameLst>
                                      </p:cBhvr>
                                      <p:to>
                                        <p:strVal val="hidden"/>
                                      </p:to>
                                    </p:set>
                                  </p:childTnLst>
                                </p:cTn>
                              </p:par>
                              <p:par>
                                <p:cTn id="654" presetID="2" presetClass="entr" presetSubtype="8" fill="hold" grpId="0" nodeType="withEffect">
                                  <p:stCondLst>
                                    <p:cond delay="0"/>
                                  </p:stCondLst>
                                  <p:childTnLst>
                                    <p:set>
                                      <p:cBhvr>
                                        <p:cTn id="655" dur="1" fill="hold">
                                          <p:stCondLst>
                                            <p:cond delay="0"/>
                                          </p:stCondLst>
                                        </p:cTn>
                                        <p:tgtEl>
                                          <p:spTgt spid="70"/>
                                        </p:tgtEl>
                                        <p:attrNameLst>
                                          <p:attrName>style.visibility</p:attrName>
                                        </p:attrNameLst>
                                      </p:cBhvr>
                                      <p:to>
                                        <p:strVal val="visible"/>
                                      </p:to>
                                    </p:set>
                                    <p:anim calcmode="lin" valueType="num">
                                      <p:cBhvr additive="base">
                                        <p:cTn id="656" dur="5000" fill="hold"/>
                                        <p:tgtEl>
                                          <p:spTgt spid="70"/>
                                        </p:tgtEl>
                                        <p:attrNameLst>
                                          <p:attrName>ppt_x</p:attrName>
                                        </p:attrNameLst>
                                      </p:cBhvr>
                                      <p:tavLst>
                                        <p:tav tm="0">
                                          <p:val>
                                            <p:strVal val="0-#ppt_w/2"/>
                                          </p:val>
                                        </p:tav>
                                        <p:tav tm="100000">
                                          <p:val>
                                            <p:strVal val="#ppt_x"/>
                                          </p:val>
                                        </p:tav>
                                      </p:tavLst>
                                    </p:anim>
                                    <p:anim calcmode="lin" valueType="num">
                                      <p:cBhvr additive="base">
                                        <p:cTn id="657" dur="5000" fill="hold"/>
                                        <p:tgtEl>
                                          <p:spTgt spid="70"/>
                                        </p:tgtEl>
                                        <p:attrNameLst>
                                          <p:attrName>ppt_y</p:attrName>
                                        </p:attrNameLst>
                                      </p:cBhvr>
                                      <p:tavLst>
                                        <p:tav tm="0">
                                          <p:val>
                                            <p:strVal val="#ppt_y"/>
                                          </p:val>
                                        </p:tav>
                                        <p:tav tm="100000">
                                          <p:val>
                                            <p:strVal val="#ppt_y"/>
                                          </p:val>
                                        </p:tav>
                                      </p:tavLst>
                                    </p:anim>
                                  </p:childTnLst>
                                </p:cTn>
                              </p:par>
                              <p:par>
                                <p:cTn id="658" presetID="2" presetClass="exit" presetSubtype="8" fill="hold" grpId="1" nodeType="withEffect">
                                  <p:stCondLst>
                                    <p:cond delay="0"/>
                                  </p:stCondLst>
                                  <p:childTnLst>
                                    <p:anim calcmode="lin" valueType="num">
                                      <p:cBhvr additive="base">
                                        <p:cTn id="659" dur="5000"/>
                                        <p:tgtEl>
                                          <p:spTgt spid="70"/>
                                        </p:tgtEl>
                                        <p:attrNameLst>
                                          <p:attrName>ppt_x</p:attrName>
                                        </p:attrNameLst>
                                      </p:cBhvr>
                                      <p:tavLst>
                                        <p:tav tm="0">
                                          <p:val>
                                            <p:strVal val="ppt_x"/>
                                          </p:val>
                                        </p:tav>
                                        <p:tav tm="100000">
                                          <p:val>
                                            <p:strVal val="0-ppt_w/2"/>
                                          </p:val>
                                        </p:tav>
                                      </p:tavLst>
                                    </p:anim>
                                    <p:anim calcmode="lin" valueType="num">
                                      <p:cBhvr additive="base">
                                        <p:cTn id="660" dur="5000"/>
                                        <p:tgtEl>
                                          <p:spTgt spid="70"/>
                                        </p:tgtEl>
                                        <p:attrNameLst>
                                          <p:attrName>ppt_y</p:attrName>
                                        </p:attrNameLst>
                                      </p:cBhvr>
                                      <p:tavLst>
                                        <p:tav tm="0">
                                          <p:val>
                                            <p:strVal val="ppt_y"/>
                                          </p:val>
                                        </p:tav>
                                        <p:tav tm="100000">
                                          <p:val>
                                            <p:strVal val="ppt_y"/>
                                          </p:val>
                                        </p:tav>
                                      </p:tavLst>
                                    </p:anim>
                                    <p:set>
                                      <p:cBhvr>
                                        <p:cTn id="661" dur="1" fill="hold">
                                          <p:stCondLst>
                                            <p:cond delay="4999"/>
                                          </p:stCondLst>
                                        </p:cTn>
                                        <p:tgtEl>
                                          <p:spTgt spid="70"/>
                                        </p:tgtEl>
                                        <p:attrNameLst>
                                          <p:attrName>style.visibility</p:attrName>
                                        </p:attrNameLst>
                                      </p:cBhvr>
                                      <p:to>
                                        <p:strVal val="hidden"/>
                                      </p:to>
                                    </p:set>
                                  </p:childTnLst>
                                </p:cTn>
                              </p:par>
                              <p:par>
                                <p:cTn id="662" presetID="3" presetClass="exit" presetSubtype="5" fill="hold" grpId="2" nodeType="withEffect">
                                  <p:stCondLst>
                                    <p:cond delay="0"/>
                                  </p:stCondLst>
                                  <p:childTnLst>
                                    <p:animEffect transition="out" filter="blinds(vertical)">
                                      <p:cBhvr>
                                        <p:cTn id="663" dur="5000"/>
                                        <p:tgtEl>
                                          <p:spTgt spid="70"/>
                                        </p:tgtEl>
                                      </p:cBhvr>
                                    </p:animEffect>
                                    <p:set>
                                      <p:cBhvr>
                                        <p:cTn id="664" dur="1" fill="hold">
                                          <p:stCondLst>
                                            <p:cond delay="4999"/>
                                          </p:stCondLst>
                                        </p:cTn>
                                        <p:tgtEl>
                                          <p:spTgt spid="70"/>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69"/>
                                        </p:tgtEl>
                                        <p:attrNameLst>
                                          <p:attrName>style.visibility</p:attrName>
                                        </p:attrNameLst>
                                      </p:cBhvr>
                                      <p:to>
                                        <p:strVal val="visible"/>
                                      </p:to>
                                    </p:set>
                                    <p:anim calcmode="lin" valueType="num">
                                      <p:cBhvr additive="base">
                                        <p:cTn id="667" dur="5000" fill="hold"/>
                                        <p:tgtEl>
                                          <p:spTgt spid="69"/>
                                        </p:tgtEl>
                                        <p:attrNameLst>
                                          <p:attrName>ppt_x</p:attrName>
                                        </p:attrNameLst>
                                      </p:cBhvr>
                                      <p:tavLst>
                                        <p:tav tm="0">
                                          <p:val>
                                            <p:strVal val="0-#ppt_w/2"/>
                                          </p:val>
                                        </p:tav>
                                        <p:tav tm="100000">
                                          <p:val>
                                            <p:strVal val="#ppt_x"/>
                                          </p:val>
                                        </p:tav>
                                      </p:tavLst>
                                    </p:anim>
                                    <p:anim calcmode="lin" valueType="num">
                                      <p:cBhvr additive="base">
                                        <p:cTn id="668" dur="5000" fill="hold"/>
                                        <p:tgtEl>
                                          <p:spTgt spid="69"/>
                                        </p:tgtEl>
                                        <p:attrNameLst>
                                          <p:attrName>ppt_y</p:attrName>
                                        </p:attrNameLst>
                                      </p:cBhvr>
                                      <p:tavLst>
                                        <p:tav tm="0">
                                          <p:val>
                                            <p:strVal val="#ppt_y"/>
                                          </p:val>
                                        </p:tav>
                                        <p:tav tm="100000">
                                          <p:val>
                                            <p:strVal val="#ppt_y"/>
                                          </p:val>
                                        </p:tav>
                                      </p:tavLst>
                                    </p:anim>
                                  </p:childTnLst>
                                </p:cTn>
                              </p:par>
                              <p:par>
                                <p:cTn id="669" presetID="2" presetClass="exit" presetSubtype="8" fill="hold" grpId="1" nodeType="withEffect">
                                  <p:stCondLst>
                                    <p:cond delay="0"/>
                                  </p:stCondLst>
                                  <p:childTnLst>
                                    <p:anim calcmode="lin" valueType="num">
                                      <p:cBhvr additive="base">
                                        <p:cTn id="670" dur="5000"/>
                                        <p:tgtEl>
                                          <p:spTgt spid="69"/>
                                        </p:tgtEl>
                                        <p:attrNameLst>
                                          <p:attrName>ppt_x</p:attrName>
                                        </p:attrNameLst>
                                      </p:cBhvr>
                                      <p:tavLst>
                                        <p:tav tm="0">
                                          <p:val>
                                            <p:strVal val="ppt_x"/>
                                          </p:val>
                                        </p:tav>
                                        <p:tav tm="100000">
                                          <p:val>
                                            <p:strVal val="0-ppt_w/2"/>
                                          </p:val>
                                        </p:tav>
                                      </p:tavLst>
                                    </p:anim>
                                    <p:anim calcmode="lin" valueType="num">
                                      <p:cBhvr additive="base">
                                        <p:cTn id="671" dur="5000"/>
                                        <p:tgtEl>
                                          <p:spTgt spid="69"/>
                                        </p:tgtEl>
                                        <p:attrNameLst>
                                          <p:attrName>ppt_y</p:attrName>
                                        </p:attrNameLst>
                                      </p:cBhvr>
                                      <p:tavLst>
                                        <p:tav tm="0">
                                          <p:val>
                                            <p:strVal val="ppt_y"/>
                                          </p:val>
                                        </p:tav>
                                        <p:tav tm="100000">
                                          <p:val>
                                            <p:strVal val="ppt_y"/>
                                          </p:val>
                                        </p:tav>
                                      </p:tavLst>
                                    </p:anim>
                                    <p:set>
                                      <p:cBhvr>
                                        <p:cTn id="672" dur="1" fill="hold">
                                          <p:stCondLst>
                                            <p:cond delay="4999"/>
                                          </p:stCondLst>
                                        </p:cTn>
                                        <p:tgtEl>
                                          <p:spTgt spid="69"/>
                                        </p:tgtEl>
                                        <p:attrNameLst>
                                          <p:attrName>style.visibility</p:attrName>
                                        </p:attrNameLst>
                                      </p:cBhvr>
                                      <p:to>
                                        <p:strVal val="hidden"/>
                                      </p:to>
                                    </p:set>
                                  </p:childTnLst>
                                </p:cTn>
                              </p:par>
                              <p:par>
                                <p:cTn id="673" presetID="3" presetClass="exit" presetSubtype="5" fill="hold" grpId="2" nodeType="withEffect">
                                  <p:stCondLst>
                                    <p:cond delay="0"/>
                                  </p:stCondLst>
                                  <p:childTnLst>
                                    <p:animEffect transition="out" filter="blinds(vertical)">
                                      <p:cBhvr>
                                        <p:cTn id="674" dur="5000"/>
                                        <p:tgtEl>
                                          <p:spTgt spid="69"/>
                                        </p:tgtEl>
                                      </p:cBhvr>
                                    </p:animEffect>
                                    <p:set>
                                      <p:cBhvr>
                                        <p:cTn id="675" dur="1" fill="hold">
                                          <p:stCondLst>
                                            <p:cond delay="4999"/>
                                          </p:stCondLst>
                                        </p:cTn>
                                        <p:tgtEl>
                                          <p:spTgt spid="69"/>
                                        </p:tgtEl>
                                        <p:attrNameLst>
                                          <p:attrName>style.visibility</p:attrName>
                                        </p:attrNameLst>
                                      </p:cBhvr>
                                      <p:to>
                                        <p:strVal val="hidden"/>
                                      </p:to>
                                    </p:set>
                                  </p:childTnLst>
                                </p:cTn>
                              </p:par>
                              <p:par>
                                <p:cTn id="676" presetID="2" presetClass="entr" presetSubtype="8" fill="hold" grpId="0" nodeType="withEffect">
                                  <p:stCondLst>
                                    <p:cond delay="0"/>
                                  </p:stCondLst>
                                  <p:childTnLst>
                                    <p:set>
                                      <p:cBhvr>
                                        <p:cTn id="677" dur="1" fill="hold">
                                          <p:stCondLst>
                                            <p:cond delay="0"/>
                                          </p:stCondLst>
                                        </p:cTn>
                                        <p:tgtEl>
                                          <p:spTgt spid="68"/>
                                        </p:tgtEl>
                                        <p:attrNameLst>
                                          <p:attrName>style.visibility</p:attrName>
                                        </p:attrNameLst>
                                      </p:cBhvr>
                                      <p:to>
                                        <p:strVal val="visible"/>
                                      </p:to>
                                    </p:set>
                                    <p:anim calcmode="lin" valueType="num">
                                      <p:cBhvr additive="base">
                                        <p:cTn id="678" dur="5000" fill="hold"/>
                                        <p:tgtEl>
                                          <p:spTgt spid="68"/>
                                        </p:tgtEl>
                                        <p:attrNameLst>
                                          <p:attrName>ppt_x</p:attrName>
                                        </p:attrNameLst>
                                      </p:cBhvr>
                                      <p:tavLst>
                                        <p:tav tm="0">
                                          <p:val>
                                            <p:strVal val="0-#ppt_w/2"/>
                                          </p:val>
                                        </p:tav>
                                        <p:tav tm="100000">
                                          <p:val>
                                            <p:strVal val="#ppt_x"/>
                                          </p:val>
                                        </p:tav>
                                      </p:tavLst>
                                    </p:anim>
                                    <p:anim calcmode="lin" valueType="num">
                                      <p:cBhvr additive="base">
                                        <p:cTn id="679" dur="5000" fill="hold"/>
                                        <p:tgtEl>
                                          <p:spTgt spid="68"/>
                                        </p:tgtEl>
                                        <p:attrNameLst>
                                          <p:attrName>ppt_y</p:attrName>
                                        </p:attrNameLst>
                                      </p:cBhvr>
                                      <p:tavLst>
                                        <p:tav tm="0">
                                          <p:val>
                                            <p:strVal val="#ppt_y"/>
                                          </p:val>
                                        </p:tav>
                                        <p:tav tm="100000">
                                          <p:val>
                                            <p:strVal val="#ppt_y"/>
                                          </p:val>
                                        </p:tav>
                                      </p:tavLst>
                                    </p:anim>
                                  </p:childTnLst>
                                </p:cTn>
                              </p:par>
                              <p:par>
                                <p:cTn id="680" presetID="2" presetClass="exit" presetSubtype="8" fill="hold" grpId="1" nodeType="withEffect">
                                  <p:stCondLst>
                                    <p:cond delay="0"/>
                                  </p:stCondLst>
                                  <p:childTnLst>
                                    <p:anim calcmode="lin" valueType="num">
                                      <p:cBhvr additive="base">
                                        <p:cTn id="681" dur="5000"/>
                                        <p:tgtEl>
                                          <p:spTgt spid="68"/>
                                        </p:tgtEl>
                                        <p:attrNameLst>
                                          <p:attrName>ppt_x</p:attrName>
                                        </p:attrNameLst>
                                      </p:cBhvr>
                                      <p:tavLst>
                                        <p:tav tm="0">
                                          <p:val>
                                            <p:strVal val="ppt_x"/>
                                          </p:val>
                                        </p:tav>
                                        <p:tav tm="100000">
                                          <p:val>
                                            <p:strVal val="0-ppt_w/2"/>
                                          </p:val>
                                        </p:tav>
                                      </p:tavLst>
                                    </p:anim>
                                    <p:anim calcmode="lin" valueType="num">
                                      <p:cBhvr additive="base">
                                        <p:cTn id="682" dur="5000"/>
                                        <p:tgtEl>
                                          <p:spTgt spid="68"/>
                                        </p:tgtEl>
                                        <p:attrNameLst>
                                          <p:attrName>ppt_y</p:attrName>
                                        </p:attrNameLst>
                                      </p:cBhvr>
                                      <p:tavLst>
                                        <p:tav tm="0">
                                          <p:val>
                                            <p:strVal val="ppt_y"/>
                                          </p:val>
                                        </p:tav>
                                        <p:tav tm="100000">
                                          <p:val>
                                            <p:strVal val="ppt_y"/>
                                          </p:val>
                                        </p:tav>
                                      </p:tavLst>
                                    </p:anim>
                                    <p:set>
                                      <p:cBhvr>
                                        <p:cTn id="683" dur="1" fill="hold">
                                          <p:stCondLst>
                                            <p:cond delay="4999"/>
                                          </p:stCondLst>
                                        </p:cTn>
                                        <p:tgtEl>
                                          <p:spTgt spid="68"/>
                                        </p:tgtEl>
                                        <p:attrNameLst>
                                          <p:attrName>style.visibility</p:attrName>
                                        </p:attrNameLst>
                                      </p:cBhvr>
                                      <p:to>
                                        <p:strVal val="hidden"/>
                                      </p:to>
                                    </p:set>
                                  </p:childTnLst>
                                </p:cTn>
                              </p:par>
                              <p:par>
                                <p:cTn id="684" presetID="3" presetClass="exit" presetSubtype="5" fill="hold" grpId="2" nodeType="withEffect">
                                  <p:stCondLst>
                                    <p:cond delay="0"/>
                                  </p:stCondLst>
                                  <p:childTnLst>
                                    <p:animEffect transition="out" filter="blinds(vertical)">
                                      <p:cBhvr>
                                        <p:cTn id="685" dur="5000"/>
                                        <p:tgtEl>
                                          <p:spTgt spid="68"/>
                                        </p:tgtEl>
                                      </p:cBhvr>
                                    </p:animEffect>
                                    <p:set>
                                      <p:cBhvr>
                                        <p:cTn id="686" dur="1" fill="hold">
                                          <p:stCondLst>
                                            <p:cond delay="4999"/>
                                          </p:stCondLst>
                                        </p:cTn>
                                        <p:tgtEl>
                                          <p:spTgt spid="68"/>
                                        </p:tgtEl>
                                        <p:attrNameLst>
                                          <p:attrName>style.visibility</p:attrName>
                                        </p:attrNameLst>
                                      </p:cBhvr>
                                      <p:to>
                                        <p:strVal val="hidden"/>
                                      </p:to>
                                    </p:set>
                                  </p:childTnLst>
                                </p:cTn>
                              </p:par>
                              <p:par>
                                <p:cTn id="687" presetID="2" presetClass="entr" presetSubtype="8" fill="hold" grpId="0" nodeType="withEffect">
                                  <p:stCondLst>
                                    <p:cond delay="0"/>
                                  </p:stCondLst>
                                  <p:childTnLst>
                                    <p:set>
                                      <p:cBhvr>
                                        <p:cTn id="688" dur="1" fill="hold">
                                          <p:stCondLst>
                                            <p:cond delay="0"/>
                                          </p:stCondLst>
                                        </p:cTn>
                                        <p:tgtEl>
                                          <p:spTgt spid="67"/>
                                        </p:tgtEl>
                                        <p:attrNameLst>
                                          <p:attrName>style.visibility</p:attrName>
                                        </p:attrNameLst>
                                      </p:cBhvr>
                                      <p:to>
                                        <p:strVal val="visible"/>
                                      </p:to>
                                    </p:set>
                                    <p:anim calcmode="lin" valueType="num">
                                      <p:cBhvr additive="base">
                                        <p:cTn id="689" dur="5000" fill="hold"/>
                                        <p:tgtEl>
                                          <p:spTgt spid="67"/>
                                        </p:tgtEl>
                                        <p:attrNameLst>
                                          <p:attrName>ppt_x</p:attrName>
                                        </p:attrNameLst>
                                      </p:cBhvr>
                                      <p:tavLst>
                                        <p:tav tm="0">
                                          <p:val>
                                            <p:strVal val="0-#ppt_w/2"/>
                                          </p:val>
                                        </p:tav>
                                        <p:tav tm="100000">
                                          <p:val>
                                            <p:strVal val="#ppt_x"/>
                                          </p:val>
                                        </p:tav>
                                      </p:tavLst>
                                    </p:anim>
                                    <p:anim calcmode="lin" valueType="num">
                                      <p:cBhvr additive="base">
                                        <p:cTn id="690" dur="5000" fill="hold"/>
                                        <p:tgtEl>
                                          <p:spTgt spid="67"/>
                                        </p:tgtEl>
                                        <p:attrNameLst>
                                          <p:attrName>ppt_y</p:attrName>
                                        </p:attrNameLst>
                                      </p:cBhvr>
                                      <p:tavLst>
                                        <p:tav tm="0">
                                          <p:val>
                                            <p:strVal val="#ppt_y"/>
                                          </p:val>
                                        </p:tav>
                                        <p:tav tm="100000">
                                          <p:val>
                                            <p:strVal val="#ppt_y"/>
                                          </p:val>
                                        </p:tav>
                                      </p:tavLst>
                                    </p:anim>
                                  </p:childTnLst>
                                </p:cTn>
                              </p:par>
                              <p:par>
                                <p:cTn id="691" presetID="2" presetClass="exit" presetSubtype="8" fill="hold" grpId="1" nodeType="withEffect">
                                  <p:stCondLst>
                                    <p:cond delay="0"/>
                                  </p:stCondLst>
                                  <p:childTnLst>
                                    <p:anim calcmode="lin" valueType="num">
                                      <p:cBhvr additive="base">
                                        <p:cTn id="692" dur="5000"/>
                                        <p:tgtEl>
                                          <p:spTgt spid="67"/>
                                        </p:tgtEl>
                                        <p:attrNameLst>
                                          <p:attrName>ppt_x</p:attrName>
                                        </p:attrNameLst>
                                      </p:cBhvr>
                                      <p:tavLst>
                                        <p:tav tm="0">
                                          <p:val>
                                            <p:strVal val="ppt_x"/>
                                          </p:val>
                                        </p:tav>
                                        <p:tav tm="100000">
                                          <p:val>
                                            <p:strVal val="0-ppt_w/2"/>
                                          </p:val>
                                        </p:tav>
                                      </p:tavLst>
                                    </p:anim>
                                    <p:anim calcmode="lin" valueType="num">
                                      <p:cBhvr additive="base">
                                        <p:cTn id="693" dur="5000"/>
                                        <p:tgtEl>
                                          <p:spTgt spid="67"/>
                                        </p:tgtEl>
                                        <p:attrNameLst>
                                          <p:attrName>ppt_y</p:attrName>
                                        </p:attrNameLst>
                                      </p:cBhvr>
                                      <p:tavLst>
                                        <p:tav tm="0">
                                          <p:val>
                                            <p:strVal val="ppt_y"/>
                                          </p:val>
                                        </p:tav>
                                        <p:tav tm="100000">
                                          <p:val>
                                            <p:strVal val="ppt_y"/>
                                          </p:val>
                                        </p:tav>
                                      </p:tavLst>
                                    </p:anim>
                                    <p:set>
                                      <p:cBhvr>
                                        <p:cTn id="694" dur="1" fill="hold">
                                          <p:stCondLst>
                                            <p:cond delay="4999"/>
                                          </p:stCondLst>
                                        </p:cTn>
                                        <p:tgtEl>
                                          <p:spTgt spid="67"/>
                                        </p:tgtEl>
                                        <p:attrNameLst>
                                          <p:attrName>style.visibility</p:attrName>
                                        </p:attrNameLst>
                                      </p:cBhvr>
                                      <p:to>
                                        <p:strVal val="hidden"/>
                                      </p:to>
                                    </p:set>
                                  </p:childTnLst>
                                </p:cTn>
                              </p:par>
                              <p:par>
                                <p:cTn id="695" presetID="3" presetClass="exit" presetSubtype="5" fill="hold" grpId="2" nodeType="withEffect">
                                  <p:stCondLst>
                                    <p:cond delay="0"/>
                                  </p:stCondLst>
                                  <p:childTnLst>
                                    <p:animEffect transition="out" filter="blinds(vertical)">
                                      <p:cBhvr>
                                        <p:cTn id="696" dur="5000"/>
                                        <p:tgtEl>
                                          <p:spTgt spid="67"/>
                                        </p:tgtEl>
                                      </p:cBhvr>
                                    </p:animEffect>
                                    <p:set>
                                      <p:cBhvr>
                                        <p:cTn id="697" dur="1" fill="hold">
                                          <p:stCondLst>
                                            <p:cond delay="4999"/>
                                          </p:stCondLst>
                                        </p:cTn>
                                        <p:tgtEl>
                                          <p:spTgt spid="67"/>
                                        </p:tgtEl>
                                        <p:attrNameLst>
                                          <p:attrName>style.visibility</p:attrName>
                                        </p:attrNameLst>
                                      </p:cBhvr>
                                      <p:to>
                                        <p:strVal val="hidden"/>
                                      </p:to>
                                    </p:set>
                                  </p:childTnLst>
                                </p:cTn>
                              </p:par>
                              <p:par>
                                <p:cTn id="698" presetID="2" presetClass="entr" presetSubtype="8" fill="hold" grpId="0" nodeType="withEffect">
                                  <p:stCondLst>
                                    <p:cond delay="0"/>
                                  </p:stCondLst>
                                  <p:childTnLst>
                                    <p:set>
                                      <p:cBhvr>
                                        <p:cTn id="699" dur="1" fill="hold">
                                          <p:stCondLst>
                                            <p:cond delay="0"/>
                                          </p:stCondLst>
                                        </p:cTn>
                                        <p:tgtEl>
                                          <p:spTgt spid="66"/>
                                        </p:tgtEl>
                                        <p:attrNameLst>
                                          <p:attrName>style.visibility</p:attrName>
                                        </p:attrNameLst>
                                      </p:cBhvr>
                                      <p:to>
                                        <p:strVal val="visible"/>
                                      </p:to>
                                    </p:set>
                                    <p:anim calcmode="lin" valueType="num">
                                      <p:cBhvr additive="base">
                                        <p:cTn id="700" dur="5000" fill="hold"/>
                                        <p:tgtEl>
                                          <p:spTgt spid="66"/>
                                        </p:tgtEl>
                                        <p:attrNameLst>
                                          <p:attrName>ppt_x</p:attrName>
                                        </p:attrNameLst>
                                      </p:cBhvr>
                                      <p:tavLst>
                                        <p:tav tm="0">
                                          <p:val>
                                            <p:strVal val="0-#ppt_w/2"/>
                                          </p:val>
                                        </p:tav>
                                        <p:tav tm="100000">
                                          <p:val>
                                            <p:strVal val="#ppt_x"/>
                                          </p:val>
                                        </p:tav>
                                      </p:tavLst>
                                    </p:anim>
                                    <p:anim calcmode="lin" valueType="num">
                                      <p:cBhvr additive="base">
                                        <p:cTn id="701" dur="5000" fill="hold"/>
                                        <p:tgtEl>
                                          <p:spTgt spid="66"/>
                                        </p:tgtEl>
                                        <p:attrNameLst>
                                          <p:attrName>ppt_y</p:attrName>
                                        </p:attrNameLst>
                                      </p:cBhvr>
                                      <p:tavLst>
                                        <p:tav tm="0">
                                          <p:val>
                                            <p:strVal val="#ppt_y"/>
                                          </p:val>
                                        </p:tav>
                                        <p:tav tm="100000">
                                          <p:val>
                                            <p:strVal val="#ppt_y"/>
                                          </p:val>
                                        </p:tav>
                                      </p:tavLst>
                                    </p:anim>
                                  </p:childTnLst>
                                </p:cTn>
                              </p:par>
                              <p:par>
                                <p:cTn id="702" presetID="2" presetClass="exit" presetSubtype="8" fill="hold" grpId="1" nodeType="withEffect">
                                  <p:stCondLst>
                                    <p:cond delay="0"/>
                                  </p:stCondLst>
                                  <p:childTnLst>
                                    <p:anim calcmode="lin" valueType="num">
                                      <p:cBhvr additive="base">
                                        <p:cTn id="703" dur="5000"/>
                                        <p:tgtEl>
                                          <p:spTgt spid="66"/>
                                        </p:tgtEl>
                                        <p:attrNameLst>
                                          <p:attrName>ppt_x</p:attrName>
                                        </p:attrNameLst>
                                      </p:cBhvr>
                                      <p:tavLst>
                                        <p:tav tm="0">
                                          <p:val>
                                            <p:strVal val="ppt_x"/>
                                          </p:val>
                                        </p:tav>
                                        <p:tav tm="100000">
                                          <p:val>
                                            <p:strVal val="0-ppt_w/2"/>
                                          </p:val>
                                        </p:tav>
                                      </p:tavLst>
                                    </p:anim>
                                    <p:anim calcmode="lin" valueType="num">
                                      <p:cBhvr additive="base">
                                        <p:cTn id="704" dur="5000"/>
                                        <p:tgtEl>
                                          <p:spTgt spid="66"/>
                                        </p:tgtEl>
                                        <p:attrNameLst>
                                          <p:attrName>ppt_y</p:attrName>
                                        </p:attrNameLst>
                                      </p:cBhvr>
                                      <p:tavLst>
                                        <p:tav tm="0">
                                          <p:val>
                                            <p:strVal val="ppt_y"/>
                                          </p:val>
                                        </p:tav>
                                        <p:tav tm="100000">
                                          <p:val>
                                            <p:strVal val="ppt_y"/>
                                          </p:val>
                                        </p:tav>
                                      </p:tavLst>
                                    </p:anim>
                                    <p:set>
                                      <p:cBhvr>
                                        <p:cTn id="705" dur="1" fill="hold">
                                          <p:stCondLst>
                                            <p:cond delay="4999"/>
                                          </p:stCondLst>
                                        </p:cTn>
                                        <p:tgtEl>
                                          <p:spTgt spid="66"/>
                                        </p:tgtEl>
                                        <p:attrNameLst>
                                          <p:attrName>style.visibility</p:attrName>
                                        </p:attrNameLst>
                                      </p:cBhvr>
                                      <p:to>
                                        <p:strVal val="hidden"/>
                                      </p:to>
                                    </p:set>
                                  </p:childTnLst>
                                </p:cTn>
                              </p:par>
                              <p:par>
                                <p:cTn id="706" presetID="3" presetClass="exit" presetSubtype="5" fill="hold" grpId="2" nodeType="withEffect">
                                  <p:stCondLst>
                                    <p:cond delay="0"/>
                                  </p:stCondLst>
                                  <p:childTnLst>
                                    <p:animEffect transition="out" filter="blinds(vertical)">
                                      <p:cBhvr>
                                        <p:cTn id="707" dur="5000"/>
                                        <p:tgtEl>
                                          <p:spTgt spid="66"/>
                                        </p:tgtEl>
                                      </p:cBhvr>
                                    </p:animEffect>
                                    <p:set>
                                      <p:cBhvr>
                                        <p:cTn id="708" dur="1" fill="hold">
                                          <p:stCondLst>
                                            <p:cond delay="4999"/>
                                          </p:stCondLst>
                                        </p:cTn>
                                        <p:tgtEl>
                                          <p:spTgt spid="66"/>
                                        </p:tgtEl>
                                        <p:attrNameLst>
                                          <p:attrName>style.visibility</p:attrName>
                                        </p:attrNameLst>
                                      </p:cBhvr>
                                      <p:to>
                                        <p:strVal val="hidden"/>
                                      </p:to>
                                    </p:set>
                                  </p:childTnLst>
                                </p:cTn>
                              </p:par>
                              <p:par>
                                <p:cTn id="709" presetID="2" presetClass="entr" presetSubtype="8" fill="hold" grpId="0" nodeType="withEffect">
                                  <p:stCondLst>
                                    <p:cond delay="0"/>
                                  </p:stCondLst>
                                  <p:childTnLst>
                                    <p:set>
                                      <p:cBhvr>
                                        <p:cTn id="710" dur="1" fill="hold">
                                          <p:stCondLst>
                                            <p:cond delay="0"/>
                                          </p:stCondLst>
                                        </p:cTn>
                                        <p:tgtEl>
                                          <p:spTgt spid="65"/>
                                        </p:tgtEl>
                                        <p:attrNameLst>
                                          <p:attrName>style.visibility</p:attrName>
                                        </p:attrNameLst>
                                      </p:cBhvr>
                                      <p:to>
                                        <p:strVal val="visible"/>
                                      </p:to>
                                    </p:set>
                                    <p:anim calcmode="lin" valueType="num">
                                      <p:cBhvr additive="base">
                                        <p:cTn id="711" dur="5000" fill="hold"/>
                                        <p:tgtEl>
                                          <p:spTgt spid="65"/>
                                        </p:tgtEl>
                                        <p:attrNameLst>
                                          <p:attrName>ppt_x</p:attrName>
                                        </p:attrNameLst>
                                      </p:cBhvr>
                                      <p:tavLst>
                                        <p:tav tm="0">
                                          <p:val>
                                            <p:strVal val="0-#ppt_w/2"/>
                                          </p:val>
                                        </p:tav>
                                        <p:tav tm="100000">
                                          <p:val>
                                            <p:strVal val="#ppt_x"/>
                                          </p:val>
                                        </p:tav>
                                      </p:tavLst>
                                    </p:anim>
                                    <p:anim calcmode="lin" valueType="num">
                                      <p:cBhvr additive="base">
                                        <p:cTn id="712" dur="5000" fill="hold"/>
                                        <p:tgtEl>
                                          <p:spTgt spid="65"/>
                                        </p:tgtEl>
                                        <p:attrNameLst>
                                          <p:attrName>ppt_y</p:attrName>
                                        </p:attrNameLst>
                                      </p:cBhvr>
                                      <p:tavLst>
                                        <p:tav tm="0">
                                          <p:val>
                                            <p:strVal val="#ppt_y"/>
                                          </p:val>
                                        </p:tav>
                                        <p:tav tm="100000">
                                          <p:val>
                                            <p:strVal val="#ppt_y"/>
                                          </p:val>
                                        </p:tav>
                                      </p:tavLst>
                                    </p:anim>
                                  </p:childTnLst>
                                </p:cTn>
                              </p:par>
                              <p:par>
                                <p:cTn id="713" presetID="2" presetClass="exit" presetSubtype="8" fill="hold" grpId="1" nodeType="withEffect">
                                  <p:stCondLst>
                                    <p:cond delay="0"/>
                                  </p:stCondLst>
                                  <p:childTnLst>
                                    <p:anim calcmode="lin" valueType="num">
                                      <p:cBhvr additive="base">
                                        <p:cTn id="714" dur="5000"/>
                                        <p:tgtEl>
                                          <p:spTgt spid="65"/>
                                        </p:tgtEl>
                                        <p:attrNameLst>
                                          <p:attrName>ppt_x</p:attrName>
                                        </p:attrNameLst>
                                      </p:cBhvr>
                                      <p:tavLst>
                                        <p:tav tm="0">
                                          <p:val>
                                            <p:strVal val="ppt_x"/>
                                          </p:val>
                                        </p:tav>
                                        <p:tav tm="100000">
                                          <p:val>
                                            <p:strVal val="0-ppt_w/2"/>
                                          </p:val>
                                        </p:tav>
                                      </p:tavLst>
                                    </p:anim>
                                    <p:anim calcmode="lin" valueType="num">
                                      <p:cBhvr additive="base">
                                        <p:cTn id="715" dur="5000"/>
                                        <p:tgtEl>
                                          <p:spTgt spid="65"/>
                                        </p:tgtEl>
                                        <p:attrNameLst>
                                          <p:attrName>ppt_y</p:attrName>
                                        </p:attrNameLst>
                                      </p:cBhvr>
                                      <p:tavLst>
                                        <p:tav tm="0">
                                          <p:val>
                                            <p:strVal val="ppt_y"/>
                                          </p:val>
                                        </p:tav>
                                        <p:tav tm="100000">
                                          <p:val>
                                            <p:strVal val="ppt_y"/>
                                          </p:val>
                                        </p:tav>
                                      </p:tavLst>
                                    </p:anim>
                                    <p:set>
                                      <p:cBhvr>
                                        <p:cTn id="716" dur="1" fill="hold">
                                          <p:stCondLst>
                                            <p:cond delay="4999"/>
                                          </p:stCondLst>
                                        </p:cTn>
                                        <p:tgtEl>
                                          <p:spTgt spid="65"/>
                                        </p:tgtEl>
                                        <p:attrNameLst>
                                          <p:attrName>style.visibility</p:attrName>
                                        </p:attrNameLst>
                                      </p:cBhvr>
                                      <p:to>
                                        <p:strVal val="hidden"/>
                                      </p:to>
                                    </p:set>
                                  </p:childTnLst>
                                </p:cTn>
                              </p:par>
                              <p:par>
                                <p:cTn id="717" presetID="3" presetClass="exit" presetSubtype="5" fill="hold" grpId="2" nodeType="withEffect">
                                  <p:stCondLst>
                                    <p:cond delay="0"/>
                                  </p:stCondLst>
                                  <p:childTnLst>
                                    <p:animEffect transition="out" filter="blinds(vertical)">
                                      <p:cBhvr>
                                        <p:cTn id="718" dur="5000"/>
                                        <p:tgtEl>
                                          <p:spTgt spid="65"/>
                                        </p:tgtEl>
                                      </p:cBhvr>
                                    </p:animEffect>
                                    <p:set>
                                      <p:cBhvr>
                                        <p:cTn id="719" dur="1" fill="hold">
                                          <p:stCondLst>
                                            <p:cond delay="4999"/>
                                          </p:stCondLst>
                                        </p:cTn>
                                        <p:tgtEl>
                                          <p:spTgt spid="65"/>
                                        </p:tgtEl>
                                        <p:attrNameLst>
                                          <p:attrName>style.visibility</p:attrName>
                                        </p:attrNameLst>
                                      </p:cBhvr>
                                      <p:to>
                                        <p:strVal val="hidden"/>
                                      </p:to>
                                    </p:set>
                                  </p:childTnLst>
                                </p:cTn>
                              </p:par>
                              <p:par>
                                <p:cTn id="720" presetID="2" presetClass="entr" presetSubtype="8" fill="hold" grpId="0" nodeType="withEffect">
                                  <p:stCondLst>
                                    <p:cond delay="0"/>
                                  </p:stCondLst>
                                  <p:childTnLst>
                                    <p:set>
                                      <p:cBhvr>
                                        <p:cTn id="721" dur="1" fill="hold">
                                          <p:stCondLst>
                                            <p:cond delay="0"/>
                                          </p:stCondLst>
                                        </p:cTn>
                                        <p:tgtEl>
                                          <p:spTgt spid="64"/>
                                        </p:tgtEl>
                                        <p:attrNameLst>
                                          <p:attrName>style.visibility</p:attrName>
                                        </p:attrNameLst>
                                      </p:cBhvr>
                                      <p:to>
                                        <p:strVal val="visible"/>
                                      </p:to>
                                    </p:set>
                                    <p:anim calcmode="lin" valueType="num">
                                      <p:cBhvr additive="base">
                                        <p:cTn id="722" dur="5000" fill="hold"/>
                                        <p:tgtEl>
                                          <p:spTgt spid="64"/>
                                        </p:tgtEl>
                                        <p:attrNameLst>
                                          <p:attrName>ppt_x</p:attrName>
                                        </p:attrNameLst>
                                      </p:cBhvr>
                                      <p:tavLst>
                                        <p:tav tm="0">
                                          <p:val>
                                            <p:strVal val="0-#ppt_w/2"/>
                                          </p:val>
                                        </p:tav>
                                        <p:tav tm="100000">
                                          <p:val>
                                            <p:strVal val="#ppt_x"/>
                                          </p:val>
                                        </p:tav>
                                      </p:tavLst>
                                    </p:anim>
                                    <p:anim calcmode="lin" valueType="num">
                                      <p:cBhvr additive="base">
                                        <p:cTn id="723" dur="5000" fill="hold"/>
                                        <p:tgtEl>
                                          <p:spTgt spid="64"/>
                                        </p:tgtEl>
                                        <p:attrNameLst>
                                          <p:attrName>ppt_y</p:attrName>
                                        </p:attrNameLst>
                                      </p:cBhvr>
                                      <p:tavLst>
                                        <p:tav tm="0">
                                          <p:val>
                                            <p:strVal val="#ppt_y"/>
                                          </p:val>
                                        </p:tav>
                                        <p:tav tm="100000">
                                          <p:val>
                                            <p:strVal val="#ppt_y"/>
                                          </p:val>
                                        </p:tav>
                                      </p:tavLst>
                                    </p:anim>
                                  </p:childTnLst>
                                </p:cTn>
                              </p:par>
                              <p:par>
                                <p:cTn id="724" presetID="2" presetClass="exit" presetSubtype="8" fill="hold" grpId="1" nodeType="withEffect">
                                  <p:stCondLst>
                                    <p:cond delay="0"/>
                                  </p:stCondLst>
                                  <p:childTnLst>
                                    <p:anim calcmode="lin" valueType="num">
                                      <p:cBhvr additive="base">
                                        <p:cTn id="725" dur="5000"/>
                                        <p:tgtEl>
                                          <p:spTgt spid="64"/>
                                        </p:tgtEl>
                                        <p:attrNameLst>
                                          <p:attrName>ppt_x</p:attrName>
                                        </p:attrNameLst>
                                      </p:cBhvr>
                                      <p:tavLst>
                                        <p:tav tm="0">
                                          <p:val>
                                            <p:strVal val="ppt_x"/>
                                          </p:val>
                                        </p:tav>
                                        <p:tav tm="100000">
                                          <p:val>
                                            <p:strVal val="0-ppt_w/2"/>
                                          </p:val>
                                        </p:tav>
                                      </p:tavLst>
                                    </p:anim>
                                    <p:anim calcmode="lin" valueType="num">
                                      <p:cBhvr additive="base">
                                        <p:cTn id="726" dur="5000"/>
                                        <p:tgtEl>
                                          <p:spTgt spid="64"/>
                                        </p:tgtEl>
                                        <p:attrNameLst>
                                          <p:attrName>ppt_y</p:attrName>
                                        </p:attrNameLst>
                                      </p:cBhvr>
                                      <p:tavLst>
                                        <p:tav tm="0">
                                          <p:val>
                                            <p:strVal val="ppt_y"/>
                                          </p:val>
                                        </p:tav>
                                        <p:tav tm="100000">
                                          <p:val>
                                            <p:strVal val="ppt_y"/>
                                          </p:val>
                                        </p:tav>
                                      </p:tavLst>
                                    </p:anim>
                                    <p:set>
                                      <p:cBhvr>
                                        <p:cTn id="727" dur="1" fill="hold">
                                          <p:stCondLst>
                                            <p:cond delay="4999"/>
                                          </p:stCondLst>
                                        </p:cTn>
                                        <p:tgtEl>
                                          <p:spTgt spid="64"/>
                                        </p:tgtEl>
                                        <p:attrNameLst>
                                          <p:attrName>style.visibility</p:attrName>
                                        </p:attrNameLst>
                                      </p:cBhvr>
                                      <p:to>
                                        <p:strVal val="hidden"/>
                                      </p:to>
                                    </p:set>
                                  </p:childTnLst>
                                </p:cTn>
                              </p:par>
                              <p:par>
                                <p:cTn id="728" presetID="3" presetClass="exit" presetSubtype="5" fill="hold" grpId="2" nodeType="withEffect">
                                  <p:stCondLst>
                                    <p:cond delay="0"/>
                                  </p:stCondLst>
                                  <p:childTnLst>
                                    <p:animEffect transition="out" filter="blinds(vertical)">
                                      <p:cBhvr>
                                        <p:cTn id="729" dur="5000"/>
                                        <p:tgtEl>
                                          <p:spTgt spid="64"/>
                                        </p:tgtEl>
                                      </p:cBhvr>
                                    </p:animEffect>
                                    <p:set>
                                      <p:cBhvr>
                                        <p:cTn id="730" dur="1" fill="hold">
                                          <p:stCondLst>
                                            <p:cond delay="4999"/>
                                          </p:stCondLst>
                                        </p:cTn>
                                        <p:tgtEl>
                                          <p:spTgt spid="64"/>
                                        </p:tgtEl>
                                        <p:attrNameLst>
                                          <p:attrName>style.visibility</p:attrName>
                                        </p:attrNameLst>
                                      </p:cBhvr>
                                      <p:to>
                                        <p:strVal val="hidden"/>
                                      </p:to>
                                    </p:set>
                                  </p:childTnLst>
                                </p:cTn>
                              </p:par>
                              <p:par>
                                <p:cTn id="731" presetID="2" presetClass="entr" presetSubtype="8" fill="hold" grpId="0" nodeType="withEffect">
                                  <p:stCondLst>
                                    <p:cond delay="0"/>
                                  </p:stCondLst>
                                  <p:childTnLst>
                                    <p:set>
                                      <p:cBhvr>
                                        <p:cTn id="732" dur="1" fill="hold">
                                          <p:stCondLst>
                                            <p:cond delay="0"/>
                                          </p:stCondLst>
                                        </p:cTn>
                                        <p:tgtEl>
                                          <p:spTgt spid="63"/>
                                        </p:tgtEl>
                                        <p:attrNameLst>
                                          <p:attrName>style.visibility</p:attrName>
                                        </p:attrNameLst>
                                      </p:cBhvr>
                                      <p:to>
                                        <p:strVal val="visible"/>
                                      </p:to>
                                    </p:set>
                                    <p:anim calcmode="lin" valueType="num">
                                      <p:cBhvr additive="base">
                                        <p:cTn id="733" dur="5000" fill="hold"/>
                                        <p:tgtEl>
                                          <p:spTgt spid="63"/>
                                        </p:tgtEl>
                                        <p:attrNameLst>
                                          <p:attrName>ppt_x</p:attrName>
                                        </p:attrNameLst>
                                      </p:cBhvr>
                                      <p:tavLst>
                                        <p:tav tm="0">
                                          <p:val>
                                            <p:strVal val="0-#ppt_w/2"/>
                                          </p:val>
                                        </p:tav>
                                        <p:tav tm="100000">
                                          <p:val>
                                            <p:strVal val="#ppt_x"/>
                                          </p:val>
                                        </p:tav>
                                      </p:tavLst>
                                    </p:anim>
                                    <p:anim calcmode="lin" valueType="num">
                                      <p:cBhvr additive="base">
                                        <p:cTn id="734" dur="5000" fill="hold"/>
                                        <p:tgtEl>
                                          <p:spTgt spid="63"/>
                                        </p:tgtEl>
                                        <p:attrNameLst>
                                          <p:attrName>ppt_y</p:attrName>
                                        </p:attrNameLst>
                                      </p:cBhvr>
                                      <p:tavLst>
                                        <p:tav tm="0">
                                          <p:val>
                                            <p:strVal val="#ppt_y"/>
                                          </p:val>
                                        </p:tav>
                                        <p:tav tm="100000">
                                          <p:val>
                                            <p:strVal val="#ppt_y"/>
                                          </p:val>
                                        </p:tav>
                                      </p:tavLst>
                                    </p:anim>
                                  </p:childTnLst>
                                </p:cTn>
                              </p:par>
                              <p:par>
                                <p:cTn id="735" presetID="2" presetClass="exit" presetSubtype="8" fill="hold" grpId="1" nodeType="withEffect">
                                  <p:stCondLst>
                                    <p:cond delay="0"/>
                                  </p:stCondLst>
                                  <p:childTnLst>
                                    <p:anim calcmode="lin" valueType="num">
                                      <p:cBhvr additive="base">
                                        <p:cTn id="736" dur="5000"/>
                                        <p:tgtEl>
                                          <p:spTgt spid="63"/>
                                        </p:tgtEl>
                                        <p:attrNameLst>
                                          <p:attrName>ppt_x</p:attrName>
                                        </p:attrNameLst>
                                      </p:cBhvr>
                                      <p:tavLst>
                                        <p:tav tm="0">
                                          <p:val>
                                            <p:strVal val="ppt_x"/>
                                          </p:val>
                                        </p:tav>
                                        <p:tav tm="100000">
                                          <p:val>
                                            <p:strVal val="0-ppt_w/2"/>
                                          </p:val>
                                        </p:tav>
                                      </p:tavLst>
                                    </p:anim>
                                    <p:anim calcmode="lin" valueType="num">
                                      <p:cBhvr additive="base">
                                        <p:cTn id="737" dur="5000"/>
                                        <p:tgtEl>
                                          <p:spTgt spid="63"/>
                                        </p:tgtEl>
                                        <p:attrNameLst>
                                          <p:attrName>ppt_y</p:attrName>
                                        </p:attrNameLst>
                                      </p:cBhvr>
                                      <p:tavLst>
                                        <p:tav tm="0">
                                          <p:val>
                                            <p:strVal val="ppt_y"/>
                                          </p:val>
                                        </p:tav>
                                        <p:tav tm="100000">
                                          <p:val>
                                            <p:strVal val="ppt_y"/>
                                          </p:val>
                                        </p:tav>
                                      </p:tavLst>
                                    </p:anim>
                                    <p:set>
                                      <p:cBhvr>
                                        <p:cTn id="738" dur="1" fill="hold">
                                          <p:stCondLst>
                                            <p:cond delay="4999"/>
                                          </p:stCondLst>
                                        </p:cTn>
                                        <p:tgtEl>
                                          <p:spTgt spid="63"/>
                                        </p:tgtEl>
                                        <p:attrNameLst>
                                          <p:attrName>style.visibility</p:attrName>
                                        </p:attrNameLst>
                                      </p:cBhvr>
                                      <p:to>
                                        <p:strVal val="hidden"/>
                                      </p:to>
                                    </p:set>
                                  </p:childTnLst>
                                </p:cTn>
                              </p:par>
                              <p:par>
                                <p:cTn id="739" presetID="3" presetClass="exit" presetSubtype="5" fill="hold" grpId="2" nodeType="withEffect">
                                  <p:stCondLst>
                                    <p:cond delay="0"/>
                                  </p:stCondLst>
                                  <p:childTnLst>
                                    <p:animEffect transition="out" filter="blinds(vertical)">
                                      <p:cBhvr>
                                        <p:cTn id="740" dur="5000"/>
                                        <p:tgtEl>
                                          <p:spTgt spid="63"/>
                                        </p:tgtEl>
                                      </p:cBhvr>
                                    </p:animEffect>
                                    <p:set>
                                      <p:cBhvr>
                                        <p:cTn id="741" dur="1" fill="hold">
                                          <p:stCondLst>
                                            <p:cond delay="4999"/>
                                          </p:stCondLst>
                                        </p:cTn>
                                        <p:tgtEl>
                                          <p:spTgt spid="63"/>
                                        </p:tgtEl>
                                        <p:attrNameLst>
                                          <p:attrName>style.visibility</p:attrName>
                                        </p:attrNameLst>
                                      </p:cBhvr>
                                      <p:to>
                                        <p:strVal val="hidden"/>
                                      </p:to>
                                    </p:set>
                                  </p:childTnLst>
                                </p:cTn>
                              </p:par>
                              <p:par>
                                <p:cTn id="742" presetID="2" presetClass="entr" presetSubtype="8" fill="hold" grpId="0" nodeType="withEffect">
                                  <p:stCondLst>
                                    <p:cond delay="0"/>
                                  </p:stCondLst>
                                  <p:childTnLst>
                                    <p:set>
                                      <p:cBhvr>
                                        <p:cTn id="743" dur="1" fill="hold">
                                          <p:stCondLst>
                                            <p:cond delay="0"/>
                                          </p:stCondLst>
                                        </p:cTn>
                                        <p:tgtEl>
                                          <p:spTgt spid="62"/>
                                        </p:tgtEl>
                                        <p:attrNameLst>
                                          <p:attrName>style.visibility</p:attrName>
                                        </p:attrNameLst>
                                      </p:cBhvr>
                                      <p:to>
                                        <p:strVal val="visible"/>
                                      </p:to>
                                    </p:set>
                                    <p:anim calcmode="lin" valueType="num">
                                      <p:cBhvr additive="base">
                                        <p:cTn id="744" dur="5000" fill="hold"/>
                                        <p:tgtEl>
                                          <p:spTgt spid="62"/>
                                        </p:tgtEl>
                                        <p:attrNameLst>
                                          <p:attrName>ppt_x</p:attrName>
                                        </p:attrNameLst>
                                      </p:cBhvr>
                                      <p:tavLst>
                                        <p:tav tm="0">
                                          <p:val>
                                            <p:strVal val="0-#ppt_w/2"/>
                                          </p:val>
                                        </p:tav>
                                        <p:tav tm="100000">
                                          <p:val>
                                            <p:strVal val="#ppt_x"/>
                                          </p:val>
                                        </p:tav>
                                      </p:tavLst>
                                    </p:anim>
                                    <p:anim calcmode="lin" valueType="num">
                                      <p:cBhvr additive="base">
                                        <p:cTn id="745" dur="5000" fill="hold"/>
                                        <p:tgtEl>
                                          <p:spTgt spid="62"/>
                                        </p:tgtEl>
                                        <p:attrNameLst>
                                          <p:attrName>ppt_y</p:attrName>
                                        </p:attrNameLst>
                                      </p:cBhvr>
                                      <p:tavLst>
                                        <p:tav tm="0">
                                          <p:val>
                                            <p:strVal val="#ppt_y"/>
                                          </p:val>
                                        </p:tav>
                                        <p:tav tm="100000">
                                          <p:val>
                                            <p:strVal val="#ppt_y"/>
                                          </p:val>
                                        </p:tav>
                                      </p:tavLst>
                                    </p:anim>
                                  </p:childTnLst>
                                </p:cTn>
                              </p:par>
                              <p:par>
                                <p:cTn id="746" presetID="2" presetClass="exit" presetSubtype="8" fill="hold" grpId="1" nodeType="withEffect">
                                  <p:stCondLst>
                                    <p:cond delay="0"/>
                                  </p:stCondLst>
                                  <p:childTnLst>
                                    <p:anim calcmode="lin" valueType="num">
                                      <p:cBhvr additive="base">
                                        <p:cTn id="747" dur="5000"/>
                                        <p:tgtEl>
                                          <p:spTgt spid="62"/>
                                        </p:tgtEl>
                                        <p:attrNameLst>
                                          <p:attrName>ppt_x</p:attrName>
                                        </p:attrNameLst>
                                      </p:cBhvr>
                                      <p:tavLst>
                                        <p:tav tm="0">
                                          <p:val>
                                            <p:strVal val="ppt_x"/>
                                          </p:val>
                                        </p:tav>
                                        <p:tav tm="100000">
                                          <p:val>
                                            <p:strVal val="0-ppt_w/2"/>
                                          </p:val>
                                        </p:tav>
                                      </p:tavLst>
                                    </p:anim>
                                    <p:anim calcmode="lin" valueType="num">
                                      <p:cBhvr additive="base">
                                        <p:cTn id="748" dur="5000"/>
                                        <p:tgtEl>
                                          <p:spTgt spid="62"/>
                                        </p:tgtEl>
                                        <p:attrNameLst>
                                          <p:attrName>ppt_y</p:attrName>
                                        </p:attrNameLst>
                                      </p:cBhvr>
                                      <p:tavLst>
                                        <p:tav tm="0">
                                          <p:val>
                                            <p:strVal val="ppt_y"/>
                                          </p:val>
                                        </p:tav>
                                        <p:tav tm="100000">
                                          <p:val>
                                            <p:strVal val="ppt_y"/>
                                          </p:val>
                                        </p:tav>
                                      </p:tavLst>
                                    </p:anim>
                                    <p:set>
                                      <p:cBhvr>
                                        <p:cTn id="749" dur="1" fill="hold">
                                          <p:stCondLst>
                                            <p:cond delay="4999"/>
                                          </p:stCondLst>
                                        </p:cTn>
                                        <p:tgtEl>
                                          <p:spTgt spid="62"/>
                                        </p:tgtEl>
                                        <p:attrNameLst>
                                          <p:attrName>style.visibility</p:attrName>
                                        </p:attrNameLst>
                                      </p:cBhvr>
                                      <p:to>
                                        <p:strVal val="hidden"/>
                                      </p:to>
                                    </p:set>
                                  </p:childTnLst>
                                </p:cTn>
                              </p:par>
                              <p:par>
                                <p:cTn id="750" presetID="3" presetClass="exit" presetSubtype="5" fill="hold" grpId="2" nodeType="withEffect">
                                  <p:stCondLst>
                                    <p:cond delay="0"/>
                                  </p:stCondLst>
                                  <p:childTnLst>
                                    <p:animEffect transition="out" filter="blinds(vertical)">
                                      <p:cBhvr>
                                        <p:cTn id="751" dur="5000"/>
                                        <p:tgtEl>
                                          <p:spTgt spid="62"/>
                                        </p:tgtEl>
                                      </p:cBhvr>
                                    </p:animEffect>
                                    <p:set>
                                      <p:cBhvr>
                                        <p:cTn id="752" dur="1" fill="hold">
                                          <p:stCondLst>
                                            <p:cond delay="4999"/>
                                          </p:stCondLst>
                                        </p:cTn>
                                        <p:tgtEl>
                                          <p:spTgt spid="62"/>
                                        </p:tgtEl>
                                        <p:attrNameLst>
                                          <p:attrName>style.visibility</p:attrName>
                                        </p:attrNameLst>
                                      </p:cBhvr>
                                      <p:to>
                                        <p:strVal val="hidden"/>
                                      </p:to>
                                    </p:set>
                                  </p:childTnLst>
                                </p:cTn>
                              </p:par>
                              <p:par>
                                <p:cTn id="753" presetID="2" presetClass="entr" presetSubtype="8" fill="hold" grpId="0" nodeType="withEffect">
                                  <p:stCondLst>
                                    <p:cond delay="0"/>
                                  </p:stCondLst>
                                  <p:childTnLst>
                                    <p:set>
                                      <p:cBhvr>
                                        <p:cTn id="754" dur="1" fill="hold">
                                          <p:stCondLst>
                                            <p:cond delay="0"/>
                                          </p:stCondLst>
                                        </p:cTn>
                                        <p:tgtEl>
                                          <p:spTgt spid="61"/>
                                        </p:tgtEl>
                                        <p:attrNameLst>
                                          <p:attrName>style.visibility</p:attrName>
                                        </p:attrNameLst>
                                      </p:cBhvr>
                                      <p:to>
                                        <p:strVal val="visible"/>
                                      </p:to>
                                    </p:set>
                                    <p:anim calcmode="lin" valueType="num">
                                      <p:cBhvr additive="base">
                                        <p:cTn id="755" dur="5000" fill="hold"/>
                                        <p:tgtEl>
                                          <p:spTgt spid="61"/>
                                        </p:tgtEl>
                                        <p:attrNameLst>
                                          <p:attrName>ppt_x</p:attrName>
                                        </p:attrNameLst>
                                      </p:cBhvr>
                                      <p:tavLst>
                                        <p:tav tm="0">
                                          <p:val>
                                            <p:strVal val="0-#ppt_w/2"/>
                                          </p:val>
                                        </p:tav>
                                        <p:tav tm="100000">
                                          <p:val>
                                            <p:strVal val="#ppt_x"/>
                                          </p:val>
                                        </p:tav>
                                      </p:tavLst>
                                    </p:anim>
                                    <p:anim calcmode="lin" valueType="num">
                                      <p:cBhvr additive="base">
                                        <p:cTn id="756" dur="5000" fill="hold"/>
                                        <p:tgtEl>
                                          <p:spTgt spid="61"/>
                                        </p:tgtEl>
                                        <p:attrNameLst>
                                          <p:attrName>ppt_y</p:attrName>
                                        </p:attrNameLst>
                                      </p:cBhvr>
                                      <p:tavLst>
                                        <p:tav tm="0">
                                          <p:val>
                                            <p:strVal val="#ppt_y"/>
                                          </p:val>
                                        </p:tav>
                                        <p:tav tm="100000">
                                          <p:val>
                                            <p:strVal val="#ppt_y"/>
                                          </p:val>
                                        </p:tav>
                                      </p:tavLst>
                                    </p:anim>
                                  </p:childTnLst>
                                </p:cTn>
                              </p:par>
                              <p:par>
                                <p:cTn id="757" presetID="2" presetClass="exit" presetSubtype="8" fill="hold" grpId="1" nodeType="withEffect">
                                  <p:stCondLst>
                                    <p:cond delay="0"/>
                                  </p:stCondLst>
                                  <p:childTnLst>
                                    <p:anim calcmode="lin" valueType="num">
                                      <p:cBhvr additive="base">
                                        <p:cTn id="758" dur="5000"/>
                                        <p:tgtEl>
                                          <p:spTgt spid="61"/>
                                        </p:tgtEl>
                                        <p:attrNameLst>
                                          <p:attrName>ppt_x</p:attrName>
                                        </p:attrNameLst>
                                      </p:cBhvr>
                                      <p:tavLst>
                                        <p:tav tm="0">
                                          <p:val>
                                            <p:strVal val="ppt_x"/>
                                          </p:val>
                                        </p:tav>
                                        <p:tav tm="100000">
                                          <p:val>
                                            <p:strVal val="0-ppt_w/2"/>
                                          </p:val>
                                        </p:tav>
                                      </p:tavLst>
                                    </p:anim>
                                    <p:anim calcmode="lin" valueType="num">
                                      <p:cBhvr additive="base">
                                        <p:cTn id="759" dur="5000"/>
                                        <p:tgtEl>
                                          <p:spTgt spid="61"/>
                                        </p:tgtEl>
                                        <p:attrNameLst>
                                          <p:attrName>ppt_y</p:attrName>
                                        </p:attrNameLst>
                                      </p:cBhvr>
                                      <p:tavLst>
                                        <p:tav tm="0">
                                          <p:val>
                                            <p:strVal val="ppt_y"/>
                                          </p:val>
                                        </p:tav>
                                        <p:tav tm="100000">
                                          <p:val>
                                            <p:strVal val="ppt_y"/>
                                          </p:val>
                                        </p:tav>
                                      </p:tavLst>
                                    </p:anim>
                                    <p:set>
                                      <p:cBhvr>
                                        <p:cTn id="760" dur="1" fill="hold">
                                          <p:stCondLst>
                                            <p:cond delay="4999"/>
                                          </p:stCondLst>
                                        </p:cTn>
                                        <p:tgtEl>
                                          <p:spTgt spid="61"/>
                                        </p:tgtEl>
                                        <p:attrNameLst>
                                          <p:attrName>style.visibility</p:attrName>
                                        </p:attrNameLst>
                                      </p:cBhvr>
                                      <p:to>
                                        <p:strVal val="hidden"/>
                                      </p:to>
                                    </p:set>
                                  </p:childTnLst>
                                </p:cTn>
                              </p:par>
                              <p:par>
                                <p:cTn id="761" presetID="3" presetClass="exit" presetSubtype="5" fill="hold" grpId="2" nodeType="withEffect">
                                  <p:stCondLst>
                                    <p:cond delay="0"/>
                                  </p:stCondLst>
                                  <p:childTnLst>
                                    <p:animEffect transition="out" filter="blinds(vertical)">
                                      <p:cBhvr>
                                        <p:cTn id="762" dur="5000"/>
                                        <p:tgtEl>
                                          <p:spTgt spid="61"/>
                                        </p:tgtEl>
                                      </p:cBhvr>
                                    </p:animEffect>
                                    <p:set>
                                      <p:cBhvr>
                                        <p:cTn id="763" dur="1" fill="hold">
                                          <p:stCondLst>
                                            <p:cond delay="4999"/>
                                          </p:stCondLst>
                                        </p:cTn>
                                        <p:tgtEl>
                                          <p:spTgt spid="61"/>
                                        </p:tgtEl>
                                        <p:attrNameLst>
                                          <p:attrName>style.visibility</p:attrName>
                                        </p:attrNameLst>
                                      </p:cBhvr>
                                      <p:to>
                                        <p:strVal val="hidden"/>
                                      </p:to>
                                    </p:set>
                                  </p:childTnLst>
                                </p:cTn>
                              </p:par>
                              <p:par>
                                <p:cTn id="764" presetID="2" presetClass="entr" presetSubtype="8" fill="hold" grpId="0" nodeType="withEffect">
                                  <p:stCondLst>
                                    <p:cond delay="0"/>
                                  </p:stCondLst>
                                  <p:childTnLst>
                                    <p:set>
                                      <p:cBhvr>
                                        <p:cTn id="765" dur="1" fill="hold">
                                          <p:stCondLst>
                                            <p:cond delay="0"/>
                                          </p:stCondLst>
                                        </p:cTn>
                                        <p:tgtEl>
                                          <p:spTgt spid="60"/>
                                        </p:tgtEl>
                                        <p:attrNameLst>
                                          <p:attrName>style.visibility</p:attrName>
                                        </p:attrNameLst>
                                      </p:cBhvr>
                                      <p:to>
                                        <p:strVal val="visible"/>
                                      </p:to>
                                    </p:set>
                                    <p:anim calcmode="lin" valueType="num">
                                      <p:cBhvr additive="base">
                                        <p:cTn id="766" dur="5000" fill="hold"/>
                                        <p:tgtEl>
                                          <p:spTgt spid="60"/>
                                        </p:tgtEl>
                                        <p:attrNameLst>
                                          <p:attrName>ppt_x</p:attrName>
                                        </p:attrNameLst>
                                      </p:cBhvr>
                                      <p:tavLst>
                                        <p:tav tm="0">
                                          <p:val>
                                            <p:strVal val="0-#ppt_w/2"/>
                                          </p:val>
                                        </p:tav>
                                        <p:tav tm="100000">
                                          <p:val>
                                            <p:strVal val="#ppt_x"/>
                                          </p:val>
                                        </p:tav>
                                      </p:tavLst>
                                    </p:anim>
                                    <p:anim calcmode="lin" valueType="num">
                                      <p:cBhvr additive="base">
                                        <p:cTn id="767" dur="5000" fill="hold"/>
                                        <p:tgtEl>
                                          <p:spTgt spid="60"/>
                                        </p:tgtEl>
                                        <p:attrNameLst>
                                          <p:attrName>ppt_y</p:attrName>
                                        </p:attrNameLst>
                                      </p:cBhvr>
                                      <p:tavLst>
                                        <p:tav tm="0">
                                          <p:val>
                                            <p:strVal val="#ppt_y"/>
                                          </p:val>
                                        </p:tav>
                                        <p:tav tm="100000">
                                          <p:val>
                                            <p:strVal val="#ppt_y"/>
                                          </p:val>
                                        </p:tav>
                                      </p:tavLst>
                                    </p:anim>
                                  </p:childTnLst>
                                </p:cTn>
                              </p:par>
                              <p:par>
                                <p:cTn id="768" presetID="2" presetClass="exit" presetSubtype="8" fill="hold" grpId="1" nodeType="withEffect">
                                  <p:stCondLst>
                                    <p:cond delay="0"/>
                                  </p:stCondLst>
                                  <p:childTnLst>
                                    <p:anim calcmode="lin" valueType="num">
                                      <p:cBhvr additive="base">
                                        <p:cTn id="769" dur="5000"/>
                                        <p:tgtEl>
                                          <p:spTgt spid="60"/>
                                        </p:tgtEl>
                                        <p:attrNameLst>
                                          <p:attrName>ppt_x</p:attrName>
                                        </p:attrNameLst>
                                      </p:cBhvr>
                                      <p:tavLst>
                                        <p:tav tm="0">
                                          <p:val>
                                            <p:strVal val="ppt_x"/>
                                          </p:val>
                                        </p:tav>
                                        <p:tav tm="100000">
                                          <p:val>
                                            <p:strVal val="0-ppt_w/2"/>
                                          </p:val>
                                        </p:tav>
                                      </p:tavLst>
                                    </p:anim>
                                    <p:anim calcmode="lin" valueType="num">
                                      <p:cBhvr additive="base">
                                        <p:cTn id="770" dur="5000"/>
                                        <p:tgtEl>
                                          <p:spTgt spid="60"/>
                                        </p:tgtEl>
                                        <p:attrNameLst>
                                          <p:attrName>ppt_y</p:attrName>
                                        </p:attrNameLst>
                                      </p:cBhvr>
                                      <p:tavLst>
                                        <p:tav tm="0">
                                          <p:val>
                                            <p:strVal val="ppt_y"/>
                                          </p:val>
                                        </p:tav>
                                        <p:tav tm="100000">
                                          <p:val>
                                            <p:strVal val="ppt_y"/>
                                          </p:val>
                                        </p:tav>
                                      </p:tavLst>
                                    </p:anim>
                                    <p:set>
                                      <p:cBhvr>
                                        <p:cTn id="771" dur="1" fill="hold">
                                          <p:stCondLst>
                                            <p:cond delay="4999"/>
                                          </p:stCondLst>
                                        </p:cTn>
                                        <p:tgtEl>
                                          <p:spTgt spid="60"/>
                                        </p:tgtEl>
                                        <p:attrNameLst>
                                          <p:attrName>style.visibility</p:attrName>
                                        </p:attrNameLst>
                                      </p:cBhvr>
                                      <p:to>
                                        <p:strVal val="hidden"/>
                                      </p:to>
                                    </p:set>
                                  </p:childTnLst>
                                </p:cTn>
                              </p:par>
                              <p:par>
                                <p:cTn id="772" presetID="3" presetClass="exit" presetSubtype="5" fill="hold" grpId="2" nodeType="withEffect">
                                  <p:stCondLst>
                                    <p:cond delay="0"/>
                                  </p:stCondLst>
                                  <p:childTnLst>
                                    <p:animEffect transition="out" filter="blinds(vertical)">
                                      <p:cBhvr>
                                        <p:cTn id="773" dur="5000"/>
                                        <p:tgtEl>
                                          <p:spTgt spid="60"/>
                                        </p:tgtEl>
                                      </p:cBhvr>
                                    </p:animEffect>
                                    <p:set>
                                      <p:cBhvr>
                                        <p:cTn id="774" dur="1" fill="hold">
                                          <p:stCondLst>
                                            <p:cond delay="4999"/>
                                          </p:stCondLst>
                                        </p:cTn>
                                        <p:tgtEl>
                                          <p:spTgt spid="60"/>
                                        </p:tgtEl>
                                        <p:attrNameLst>
                                          <p:attrName>style.visibility</p:attrName>
                                        </p:attrNameLst>
                                      </p:cBhvr>
                                      <p:to>
                                        <p:strVal val="hidden"/>
                                      </p:to>
                                    </p:set>
                                  </p:childTnLst>
                                </p:cTn>
                              </p:par>
                              <p:par>
                                <p:cTn id="775" presetID="2" presetClass="entr" presetSubtype="8" fill="hold" grpId="0" nodeType="withEffect">
                                  <p:stCondLst>
                                    <p:cond delay="0"/>
                                  </p:stCondLst>
                                  <p:childTnLst>
                                    <p:set>
                                      <p:cBhvr>
                                        <p:cTn id="776" dur="1" fill="hold">
                                          <p:stCondLst>
                                            <p:cond delay="0"/>
                                          </p:stCondLst>
                                        </p:cTn>
                                        <p:tgtEl>
                                          <p:spTgt spid="59"/>
                                        </p:tgtEl>
                                        <p:attrNameLst>
                                          <p:attrName>style.visibility</p:attrName>
                                        </p:attrNameLst>
                                      </p:cBhvr>
                                      <p:to>
                                        <p:strVal val="visible"/>
                                      </p:to>
                                    </p:set>
                                    <p:anim calcmode="lin" valueType="num">
                                      <p:cBhvr additive="base">
                                        <p:cTn id="777" dur="5000" fill="hold"/>
                                        <p:tgtEl>
                                          <p:spTgt spid="59"/>
                                        </p:tgtEl>
                                        <p:attrNameLst>
                                          <p:attrName>ppt_x</p:attrName>
                                        </p:attrNameLst>
                                      </p:cBhvr>
                                      <p:tavLst>
                                        <p:tav tm="0">
                                          <p:val>
                                            <p:strVal val="0-#ppt_w/2"/>
                                          </p:val>
                                        </p:tav>
                                        <p:tav tm="100000">
                                          <p:val>
                                            <p:strVal val="#ppt_x"/>
                                          </p:val>
                                        </p:tav>
                                      </p:tavLst>
                                    </p:anim>
                                    <p:anim calcmode="lin" valueType="num">
                                      <p:cBhvr additive="base">
                                        <p:cTn id="778" dur="5000" fill="hold"/>
                                        <p:tgtEl>
                                          <p:spTgt spid="59"/>
                                        </p:tgtEl>
                                        <p:attrNameLst>
                                          <p:attrName>ppt_y</p:attrName>
                                        </p:attrNameLst>
                                      </p:cBhvr>
                                      <p:tavLst>
                                        <p:tav tm="0">
                                          <p:val>
                                            <p:strVal val="#ppt_y"/>
                                          </p:val>
                                        </p:tav>
                                        <p:tav tm="100000">
                                          <p:val>
                                            <p:strVal val="#ppt_y"/>
                                          </p:val>
                                        </p:tav>
                                      </p:tavLst>
                                    </p:anim>
                                  </p:childTnLst>
                                </p:cTn>
                              </p:par>
                              <p:par>
                                <p:cTn id="779" presetID="2" presetClass="exit" presetSubtype="8" fill="hold" grpId="1" nodeType="withEffect">
                                  <p:stCondLst>
                                    <p:cond delay="0"/>
                                  </p:stCondLst>
                                  <p:childTnLst>
                                    <p:anim calcmode="lin" valueType="num">
                                      <p:cBhvr additive="base">
                                        <p:cTn id="780" dur="5000"/>
                                        <p:tgtEl>
                                          <p:spTgt spid="59"/>
                                        </p:tgtEl>
                                        <p:attrNameLst>
                                          <p:attrName>ppt_x</p:attrName>
                                        </p:attrNameLst>
                                      </p:cBhvr>
                                      <p:tavLst>
                                        <p:tav tm="0">
                                          <p:val>
                                            <p:strVal val="ppt_x"/>
                                          </p:val>
                                        </p:tav>
                                        <p:tav tm="100000">
                                          <p:val>
                                            <p:strVal val="0-ppt_w/2"/>
                                          </p:val>
                                        </p:tav>
                                      </p:tavLst>
                                    </p:anim>
                                    <p:anim calcmode="lin" valueType="num">
                                      <p:cBhvr additive="base">
                                        <p:cTn id="781" dur="5000"/>
                                        <p:tgtEl>
                                          <p:spTgt spid="59"/>
                                        </p:tgtEl>
                                        <p:attrNameLst>
                                          <p:attrName>ppt_y</p:attrName>
                                        </p:attrNameLst>
                                      </p:cBhvr>
                                      <p:tavLst>
                                        <p:tav tm="0">
                                          <p:val>
                                            <p:strVal val="ppt_y"/>
                                          </p:val>
                                        </p:tav>
                                        <p:tav tm="100000">
                                          <p:val>
                                            <p:strVal val="ppt_y"/>
                                          </p:val>
                                        </p:tav>
                                      </p:tavLst>
                                    </p:anim>
                                    <p:set>
                                      <p:cBhvr>
                                        <p:cTn id="782" dur="1" fill="hold">
                                          <p:stCondLst>
                                            <p:cond delay="4999"/>
                                          </p:stCondLst>
                                        </p:cTn>
                                        <p:tgtEl>
                                          <p:spTgt spid="59"/>
                                        </p:tgtEl>
                                        <p:attrNameLst>
                                          <p:attrName>style.visibility</p:attrName>
                                        </p:attrNameLst>
                                      </p:cBhvr>
                                      <p:to>
                                        <p:strVal val="hidden"/>
                                      </p:to>
                                    </p:set>
                                  </p:childTnLst>
                                </p:cTn>
                              </p:par>
                              <p:par>
                                <p:cTn id="783" presetID="3" presetClass="exit" presetSubtype="5" fill="hold" grpId="2" nodeType="withEffect">
                                  <p:stCondLst>
                                    <p:cond delay="0"/>
                                  </p:stCondLst>
                                  <p:childTnLst>
                                    <p:animEffect transition="out" filter="blinds(vertical)">
                                      <p:cBhvr>
                                        <p:cTn id="784" dur="5000"/>
                                        <p:tgtEl>
                                          <p:spTgt spid="59"/>
                                        </p:tgtEl>
                                      </p:cBhvr>
                                    </p:animEffect>
                                    <p:set>
                                      <p:cBhvr>
                                        <p:cTn id="785" dur="1" fill="hold">
                                          <p:stCondLst>
                                            <p:cond delay="4999"/>
                                          </p:stCondLst>
                                        </p:cTn>
                                        <p:tgtEl>
                                          <p:spTgt spid="59"/>
                                        </p:tgtEl>
                                        <p:attrNameLst>
                                          <p:attrName>style.visibility</p:attrName>
                                        </p:attrNameLst>
                                      </p:cBhvr>
                                      <p:to>
                                        <p:strVal val="hidden"/>
                                      </p:to>
                                    </p:set>
                                  </p:childTnLst>
                                </p:cTn>
                              </p:par>
                              <p:par>
                                <p:cTn id="786" presetID="2" presetClass="entr" presetSubtype="8" fill="hold" grpId="0" nodeType="withEffect">
                                  <p:stCondLst>
                                    <p:cond delay="0"/>
                                  </p:stCondLst>
                                  <p:childTnLst>
                                    <p:set>
                                      <p:cBhvr>
                                        <p:cTn id="787" dur="1" fill="hold">
                                          <p:stCondLst>
                                            <p:cond delay="0"/>
                                          </p:stCondLst>
                                        </p:cTn>
                                        <p:tgtEl>
                                          <p:spTgt spid="58"/>
                                        </p:tgtEl>
                                        <p:attrNameLst>
                                          <p:attrName>style.visibility</p:attrName>
                                        </p:attrNameLst>
                                      </p:cBhvr>
                                      <p:to>
                                        <p:strVal val="visible"/>
                                      </p:to>
                                    </p:set>
                                    <p:anim calcmode="lin" valueType="num">
                                      <p:cBhvr additive="base">
                                        <p:cTn id="788" dur="5000" fill="hold"/>
                                        <p:tgtEl>
                                          <p:spTgt spid="58"/>
                                        </p:tgtEl>
                                        <p:attrNameLst>
                                          <p:attrName>ppt_x</p:attrName>
                                        </p:attrNameLst>
                                      </p:cBhvr>
                                      <p:tavLst>
                                        <p:tav tm="0">
                                          <p:val>
                                            <p:strVal val="0-#ppt_w/2"/>
                                          </p:val>
                                        </p:tav>
                                        <p:tav tm="100000">
                                          <p:val>
                                            <p:strVal val="#ppt_x"/>
                                          </p:val>
                                        </p:tav>
                                      </p:tavLst>
                                    </p:anim>
                                    <p:anim calcmode="lin" valueType="num">
                                      <p:cBhvr additive="base">
                                        <p:cTn id="789" dur="5000" fill="hold"/>
                                        <p:tgtEl>
                                          <p:spTgt spid="58"/>
                                        </p:tgtEl>
                                        <p:attrNameLst>
                                          <p:attrName>ppt_y</p:attrName>
                                        </p:attrNameLst>
                                      </p:cBhvr>
                                      <p:tavLst>
                                        <p:tav tm="0">
                                          <p:val>
                                            <p:strVal val="#ppt_y"/>
                                          </p:val>
                                        </p:tav>
                                        <p:tav tm="100000">
                                          <p:val>
                                            <p:strVal val="#ppt_y"/>
                                          </p:val>
                                        </p:tav>
                                      </p:tavLst>
                                    </p:anim>
                                  </p:childTnLst>
                                </p:cTn>
                              </p:par>
                              <p:par>
                                <p:cTn id="790" presetID="2" presetClass="exit" presetSubtype="8" fill="hold" grpId="1" nodeType="withEffect">
                                  <p:stCondLst>
                                    <p:cond delay="0"/>
                                  </p:stCondLst>
                                  <p:childTnLst>
                                    <p:anim calcmode="lin" valueType="num">
                                      <p:cBhvr additive="base">
                                        <p:cTn id="791" dur="5000"/>
                                        <p:tgtEl>
                                          <p:spTgt spid="58"/>
                                        </p:tgtEl>
                                        <p:attrNameLst>
                                          <p:attrName>ppt_x</p:attrName>
                                        </p:attrNameLst>
                                      </p:cBhvr>
                                      <p:tavLst>
                                        <p:tav tm="0">
                                          <p:val>
                                            <p:strVal val="ppt_x"/>
                                          </p:val>
                                        </p:tav>
                                        <p:tav tm="100000">
                                          <p:val>
                                            <p:strVal val="0-ppt_w/2"/>
                                          </p:val>
                                        </p:tav>
                                      </p:tavLst>
                                    </p:anim>
                                    <p:anim calcmode="lin" valueType="num">
                                      <p:cBhvr additive="base">
                                        <p:cTn id="792" dur="5000"/>
                                        <p:tgtEl>
                                          <p:spTgt spid="58"/>
                                        </p:tgtEl>
                                        <p:attrNameLst>
                                          <p:attrName>ppt_y</p:attrName>
                                        </p:attrNameLst>
                                      </p:cBhvr>
                                      <p:tavLst>
                                        <p:tav tm="0">
                                          <p:val>
                                            <p:strVal val="ppt_y"/>
                                          </p:val>
                                        </p:tav>
                                        <p:tav tm="100000">
                                          <p:val>
                                            <p:strVal val="ppt_y"/>
                                          </p:val>
                                        </p:tav>
                                      </p:tavLst>
                                    </p:anim>
                                    <p:set>
                                      <p:cBhvr>
                                        <p:cTn id="793" dur="1" fill="hold">
                                          <p:stCondLst>
                                            <p:cond delay="4999"/>
                                          </p:stCondLst>
                                        </p:cTn>
                                        <p:tgtEl>
                                          <p:spTgt spid="58"/>
                                        </p:tgtEl>
                                        <p:attrNameLst>
                                          <p:attrName>style.visibility</p:attrName>
                                        </p:attrNameLst>
                                      </p:cBhvr>
                                      <p:to>
                                        <p:strVal val="hidden"/>
                                      </p:to>
                                    </p:set>
                                  </p:childTnLst>
                                </p:cTn>
                              </p:par>
                              <p:par>
                                <p:cTn id="794" presetID="3" presetClass="exit" presetSubtype="5" fill="hold" grpId="2" nodeType="withEffect">
                                  <p:stCondLst>
                                    <p:cond delay="0"/>
                                  </p:stCondLst>
                                  <p:childTnLst>
                                    <p:animEffect transition="out" filter="blinds(vertical)">
                                      <p:cBhvr>
                                        <p:cTn id="795" dur="5000"/>
                                        <p:tgtEl>
                                          <p:spTgt spid="58"/>
                                        </p:tgtEl>
                                      </p:cBhvr>
                                    </p:animEffect>
                                    <p:set>
                                      <p:cBhvr>
                                        <p:cTn id="796" dur="1" fill="hold">
                                          <p:stCondLst>
                                            <p:cond delay="4999"/>
                                          </p:stCondLst>
                                        </p:cTn>
                                        <p:tgtEl>
                                          <p:spTgt spid="58"/>
                                        </p:tgtEl>
                                        <p:attrNameLst>
                                          <p:attrName>style.visibility</p:attrName>
                                        </p:attrNameLst>
                                      </p:cBhvr>
                                      <p:to>
                                        <p:strVal val="hidden"/>
                                      </p:to>
                                    </p:set>
                                  </p:childTnLst>
                                </p:cTn>
                              </p:par>
                              <p:par>
                                <p:cTn id="797" presetID="2" presetClass="entr" presetSubtype="8" fill="hold" grpId="0" nodeType="withEffect">
                                  <p:stCondLst>
                                    <p:cond delay="0"/>
                                  </p:stCondLst>
                                  <p:childTnLst>
                                    <p:set>
                                      <p:cBhvr>
                                        <p:cTn id="798" dur="1" fill="hold">
                                          <p:stCondLst>
                                            <p:cond delay="0"/>
                                          </p:stCondLst>
                                        </p:cTn>
                                        <p:tgtEl>
                                          <p:spTgt spid="57"/>
                                        </p:tgtEl>
                                        <p:attrNameLst>
                                          <p:attrName>style.visibility</p:attrName>
                                        </p:attrNameLst>
                                      </p:cBhvr>
                                      <p:to>
                                        <p:strVal val="visible"/>
                                      </p:to>
                                    </p:set>
                                    <p:anim calcmode="lin" valueType="num">
                                      <p:cBhvr additive="base">
                                        <p:cTn id="799" dur="5000" fill="hold"/>
                                        <p:tgtEl>
                                          <p:spTgt spid="57"/>
                                        </p:tgtEl>
                                        <p:attrNameLst>
                                          <p:attrName>ppt_x</p:attrName>
                                        </p:attrNameLst>
                                      </p:cBhvr>
                                      <p:tavLst>
                                        <p:tav tm="0">
                                          <p:val>
                                            <p:strVal val="0-#ppt_w/2"/>
                                          </p:val>
                                        </p:tav>
                                        <p:tav tm="100000">
                                          <p:val>
                                            <p:strVal val="#ppt_x"/>
                                          </p:val>
                                        </p:tav>
                                      </p:tavLst>
                                    </p:anim>
                                    <p:anim calcmode="lin" valueType="num">
                                      <p:cBhvr additive="base">
                                        <p:cTn id="800" dur="5000" fill="hold"/>
                                        <p:tgtEl>
                                          <p:spTgt spid="57"/>
                                        </p:tgtEl>
                                        <p:attrNameLst>
                                          <p:attrName>ppt_y</p:attrName>
                                        </p:attrNameLst>
                                      </p:cBhvr>
                                      <p:tavLst>
                                        <p:tav tm="0">
                                          <p:val>
                                            <p:strVal val="#ppt_y"/>
                                          </p:val>
                                        </p:tav>
                                        <p:tav tm="100000">
                                          <p:val>
                                            <p:strVal val="#ppt_y"/>
                                          </p:val>
                                        </p:tav>
                                      </p:tavLst>
                                    </p:anim>
                                  </p:childTnLst>
                                </p:cTn>
                              </p:par>
                              <p:par>
                                <p:cTn id="801" presetID="2" presetClass="exit" presetSubtype="8" fill="hold" grpId="1" nodeType="withEffect">
                                  <p:stCondLst>
                                    <p:cond delay="0"/>
                                  </p:stCondLst>
                                  <p:childTnLst>
                                    <p:anim calcmode="lin" valueType="num">
                                      <p:cBhvr additive="base">
                                        <p:cTn id="802" dur="5000"/>
                                        <p:tgtEl>
                                          <p:spTgt spid="57"/>
                                        </p:tgtEl>
                                        <p:attrNameLst>
                                          <p:attrName>ppt_x</p:attrName>
                                        </p:attrNameLst>
                                      </p:cBhvr>
                                      <p:tavLst>
                                        <p:tav tm="0">
                                          <p:val>
                                            <p:strVal val="ppt_x"/>
                                          </p:val>
                                        </p:tav>
                                        <p:tav tm="100000">
                                          <p:val>
                                            <p:strVal val="0-ppt_w/2"/>
                                          </p:val>
                                        </p:tav>
                                      </p:tavLst>
                                    </p:anim>
                                    <p:anim calcmode="lin" valueType="num">
                                      <p:cBhvr additive="base">
                                        <p:cTn id="803" dur="5000"/>
                                        <p:tgtEl>
                                          <p:spTgt spid="57"/>
                                        </p:tgtEl>
                                        <p:attrNameLst>
                                          <p:attrName>ppt_y</p:attrName>
                                        </p:attrNameLst>
                                      </p:cBhvr>
                                      <p:tavLst>
                                        <p:tav tm="0">
                                          <p:val>
                                            <p:strVal val="ppt_y"/>
                                          </p:val>
                                        </p:tav>
                                        <p:tav tm="100000">
                                          <p:val>
                                            <p:strVal val="ppt_y"/>
                                          </p:val>
                                        </p:tav>
                                      </p:tavLst>
                                    </p:anim>
                                    <p:set>
                                      <p:cBhvr>
                                        <p:cTn id="804" dur="1" fill="hold">
                                          <p:stCondLst>
                                            <p:cond delay="4999"/>
                                          </p:stCondLst>
                                        </p:cTn>
                                        <p:tgtEl>
                                          <p:spTgt spid="57"/>
                                        </p:tgtEl>
                                        <p:attrNameLst>
                                          <p:attrName>style.visibility</p:attrName>
                                        </p:attrNameLst>
                                      </p:cBhvr>
                                      <p:to>
                                        <p:strVal val="hidden"/>
                                      </p:to>
                                    </p:set>
                                  </p:childTnLst>
                                </p:cTn>
                              </p:par>
                              <p:par>
                                <p:cTn id="805" presetID="3" presetClass="exit" presetSubtype="5" fill="hold" grpId="2" nodeType="withEffect">
                                  <p:stCondLst>
                                    <p:cond delay="0"/>
                                  </p:stCondLst>
                                  <p:childTnLst>
                                    <p:animEffect transition="out" filter="blinds(vertical)">
                                      <p:cBhvr>
                                        <p:cTn id="806" dur="5000"/>
                                        <p:tgtEl>
                                          <p:spTgt spid="57"/>
                                        </p:tgtEl>
                                      </p:cBhvr>
                                    </p:animEffect>
                                    <p:set>
                                      <p:cBhvr>
                                        <p:cTn id="807" dur="1" fill="hold">
                                          <p:stCondLst>
                                            <p:cond delay="4999"/>
                                          </p:stCondLst>
                                        </p:cTn>
                                        <p:tgtEl>
                                          <p:spTgt spid="57"/>
                                        </p:tgtEl>
                                        <p:attrNameLst>
                                          <p:attrName>style.visibility</p:attrName>
                                        </p:attrNameLst>
                                      </p:cBhvr>
                                      <p:to>
                                        <p:strVal val="hidden"/>
                                      </p:to>
                                    </p:set>
                                  </p:childTnLst>
                                </p:cTn>
                              </p:par>
                              <p:par>
                                <p:cTn id="808" presetID="2" presetClass="entr" presetSubtype="8" fill="hold" grpId="0" nodeType="withEffect">
                                  <p:stCondLst>
                                    <p:cond delay="0"/>
                                  </p:stCondLst>
                                  <p:childTnLst>
                                    <p:set>
                                      <p:cBhvr>
                                        <p:cTn id="809" dur="1" fill="hold">
                                          <p:stCondLst>
                                            <p:cond delay="0"/>
                                          </p:stCondLst>
                                        </p:cTn>
                                        <p:tgtEl>
                                          <p:spTgt spid="56"/>
                                        </p:tgtEl>
                                        <p:attrNameLst>
                                          <p:attrName>style.visibility</p:attrName>
                                        </p:attrNameLst>
                                      </p:cBhvr>
                                      <p:to>
                                        <p:strVal val="visible"/>
                                      </p:to>
                                    </p:set>
                                    <p:anim calcmode="lin" valueType="num">
                                      <p:cBhvr additive="base">
                                        <p:cTn id="810" dur="5000" fill="hold"/>
                                        <p:tgtEl>
                                          <p:spTgt spid="56"/>
                                        </p:tgtEl>
                                        <p:attrNameLst>
                                          <p:attrName>ppt_x</p:attrName>
                                        </p:attrNameLst>
                                      </p:cBhvr>
                                      <p:tavLst>
                                        <p:tav tm="0">
                                          <p:val>
                                            <p:strVal val="0-#ppt_w/2"/>
                                          </p:val>
                                        </p:tav>
                                        <p:tav tm="100000">
                                          <p:val>
                                            <p:strVal val="#ppt_x"/>
                                          </p:val>
                                        </p:tav>
                                      </p:tavLst>
                                    </p:anim>
                                    <p:anim calcmode="lin" valueType="num">
                                      <p:cBhvr additive="base">
                                        <p:cTn id="811" dur="5000" fill="hold"/>
                                        <p:tgtEl>
                                          <p:spTgt spid="56"/>
                                        </p:tgtEl>
                                        <p:attrNameLst>
                                          <p:attrName>ppt_y</p:attrName>
                                        </p:attrNameLst>
                                      </p:cBhvr>
                                      <p:tavLst>
                                        <p:tav tm="0">
                                          <p:val>
                                            <p:strVal val="#ppt_y"/>
                                          </p:val>
                                        </p:tav>
                                        <p:tav tm="100000">
                                          <p:val>
                                            <p:strVal val="#ppt_y"/>
                                          </p:val>
                                        </p:tav>
                                      </p:tavLst>
                                    </p:anim>
                                  </p:childTnLst>
                                </p:cTn>
                              </p:par>
                              <p:par>
                                <p:cTn id="812" presetID="2" presetClass="exit" presetSubtype="8" fill="hold" grpId="1" nodeType="withEffect">
                                  <p:stCondLst>
                                    <p:cond delay="0"/>
                                  </p:stCondLst>
                                  <p:childTnLst>
                                    <p:anim calcmode="lin" valueType="num">
                                      <p:cBhvr additive="base">
                                        <p:cTn id="813" dur="5000"/>
                                        <p:tgtEl>
                                          <p:spTgt spid="56"/>
                                        </p:tgtEl>
                                        <p:attrNameLst>
                                          <p:attrName>ppt_x</p:attrName>
                                        </p:attrNameLst>
                                      </p:cBhvr>
                                      <p:tavLst>
                                        <p:tav tm="0">
                                          <p:val>
                                            <p:strVal val="ppt_x"/>
                                          </p:val>
                                        </p:tav>
                                        <p:tav tm="100000">
                                          <p:val>
                                            <p:strVal val="0-ppt_w/2"/>
                                          </p:val>
                                        </p:tav>
                                      </p:tavLst>
                                    </p:anim>
                                    <p:anim calcmode="lin" valueType="num">
                                      <p:cBhvr additive="base">
                                        <p:cTn id="814" dur="5000"/>
                                        <p:tgtEl>
                                          <p:spTgt spid="56"/>
                                        </p:tgtEl>
                                        <p:attrNameLst>
                                          <p:attrName>ppt_y</p:attrName>
                                        </p:attrNameLst>
                                      </p:cBhvr>
                                      <p:tavLst>
                                        <p:tav tm="0">
                                          <p:val>
                                            <p:strVal val="ppt_y"/>
                                          </p:val>
                                        </p:tav>
                                        <p:tav tm="100000">
                                          <p:val>
                                            <p:strVal val="ppt_y"/>
                                          </p:val>
                                        </p:tav>
                                      </p:tavLst>
                                    </p:anim>
                                    <p:set>
                                      <p:cBhvr>
                                        <p:cTn id="815" dur="1" fill="hold">
                                          <p:stCondLst>
                                            <p:cond delay="4999"/>
                                          </p:stCondLst>
                                        </p:cTn>
                                        <p:tgtEl>
                                          <p:spTgt spid="56"/>
                                        </p:tgtEl>
                                        <p:attrNameLst>
                                          <p:attrName>style.visibility</p:attrName>
                                        </p:attrNameLst>
                                      </p:cBhvr>
                                      <p:to>
                                        <p:strVal val="hidden"/>
                                      </p:to>
                                    </p:set>
                                  </p:childTnLst>
                                </p:cTn>
                              </p:par>
                              <p:par>
                                <p:cTn id="816" presetID="3" presetClass="exit" presetSubtype="5" fill="hold" grpId="2" nodeType="withEffect">
                                  <p:stCondLst>
                                    <p:cond delay="0"/>
                                  </p:stCondLst>
                                  <p:childTnLst>
                                    <p:animEffect transition="out" filter="blinds(vertical)">
                                      <p:cBhvr>
                                        <p:cTn id="817" dur="5000"/>
                                        <p:tgtEl>
                                          <p:spTgt spid="56"/>
                                        </p:tgtEl>
                                      </p:cBhvr>
                                    </p:animEffect>
                                    <p:set>
                                      <p:cBhvr>
                                        <p:cTn id="818" dur="1" fill="hold">
                                          <p:stCondLst>
                                            <p:cond delay="4999"/>
                                          </p:stCondLst>
                                        </p:cTn>
                                        <p:tgtEl>
                                          <p:spTgt spid="56"/>
                                        </p:tgtEl>
                                        <p:attrNameLst>
                                          <p:attrName>style.visibility</p:attrName>
                                        </p:attrNameLst>
                                      </p:cBhvr>
                                      <p:to>
                                        <p:strVal val="hidden"/>
                                      </p:to>
                                    </p:set>
                                  </p:childTnLst>
                                </p:cTn>
                              </p:par>
                              <p:par>
                                <p:cTn id="819" presetID="2" presetClass="entr" presetSubtype="8" fill="hold" grpId="0" nodeType="withEffect">
                                  <p:stCondLst>
                                    <p:cond delay="0"/>
                                  </p:stCondLst>
                                  <p:childTnLst>
                                    <p:set>
                                      <p:cBhvr>
                                        <p:cTn id="820" dur="1" fill="hold">
                                          <p:stCondLst>
                                            <p:cond delay="0"/>
                                          </p:stCondLst>
                                        </p:cTn>
                                        <p:tgtEl>
                                          <p:spTgt spid="55"/>
                                        </p:tgtEl>
                                        <p:attrNameLst>
                                          <p:attrName>style.visibility</p:attrName>
                                        </p:attrNameLst>
                                      </p:cBhvr>
                                      <p:to>
                                        <p:strVal val="visible"/>
                                      </p:to>
                                    </p:set>
                                    <p:anim calcmode="lin" valueType="num">
                                      <p:cBhvr additive="base">
                                        <p:cTn id="821" dur="5000" fill="hold"/>
                                        <p:tgtEl>
                                          <p:spTgt spid="55"/>
                                        </p:tgtEl>
                                        <p:attrNameLst>
                                          <p:attrName>ppt_x</p:attrName>
                                        </p:attrNameLst>
                                      </p:cBhvr>
                                      <p:tavLst>
                                        <p:tav tm="0">
                                          <p:val>
                                            <p:strVal val="0-#ppt_w/2"/>
                                          </p:val>
                                        </p:tav>
                                        <p:tav tm="100000">
                                          <p:val>
                                            <p:strVal val="#ppt_x"/>
                                          </p:val>
                                        </p:tav>
                                      </p:tavLst>
                                    </p:anim>
                                    <p:anim calcmode="lin" valueType="num">
                                      <p:cBhvr additive="base">
                                        <p:cTn id="822" dur="5000" fill="hold"/>
                                        <p:tgtEl>
                                          <p:spTgt spid="55"/>
                                        </p:tgtEl>
                                        <p:attrNameLst>
                                          <p:attrName>ppt_y</p:attrName>
                                        </p:attrNameLst>
                                      </p:cBhvr>
                                      <p:tavLst>
                                        <p:tav tm="0">
                                          <p:val>
                                            <p:strVal val="#ppt_y"/>
                                          </p:val>
                                        </p:tav>
                                        <p:tav tm="100000">
                                          <p:val>
                                            <p:strVal val="#ppt_y"/>
                                          </p:val>
                                        </p:tav>
                                      </p:tavLst>
                                    </p:anim>
                                  </p:childTnLst>
                                </p:cTn>
                              </p:par>
                              <p:par>
                                <p:cTn id="823" presetID="2" presetClass="exit" presetSubtype="8" fill="hold" grpId="1" nodeType="withEffect">
                                  <p:stCondLst>
                                    <p:cond delay="0"/>
                                  </p:stCondLst>
                                  <p:childTnLst>
                                    <p:anim calcmode="lin" valueType="num">
                                      <p:cBhvr additive="base">
                                        <p:cTn id="824" dur="5000"/>
                                        <p:tgtEl>
                                          <p:spTgt spid="55"/>
                                        </p:tgtEl>
                                        <p:attrNameLst>
                                          <p:attrName>ppt_x</p:attrName>
                                        </p:attrNameLst>
                                      </p:cBhvr>
                                      <p:tavLst>
                                        <p:tav tm="0">
                                          <p:val>
                                            <p:strVal val="ppt_x"/>
                                          </p:val>
                                        </p:tav>
                                        <p:tav tm="100000">
                                          <p:val>
                                            <p:strVal val="0-ppt_w/2"/>
                                          </p:val>
                                        </p:tav>
                                      </p:tavLst>
                                    </p:anim>
                                    <p:anim calcmode="lin" valueType="num">
                                      <p:cBhvr additive="base">
                                        <p:cTn id="825" dur="5000"/>
                                        <p:tgtEl>
                                          <p:spTgt spid="55"/>
                                        </p:tgtEl>
                                        <p:attrNameLst>
                                          <p:attrName>ppt_y</p:attrName>
                                        </p:attrNameLst>
                                      </p:cBhvr>
                                      <p:tavLst>
                                        <p:tav tm="0">
                                          <p:val>
                                            <p:strVal val="ppt_y"/>
                                          </p:val>
                                        </p:tav>
                                        <p:tav tm="100000">
                                          <p:val>
                                            <p:strVal val="ppt_y"/>
                                          </p:val>
                                        </p:tav>
                                      </p:tavLst>
                                    </p:anim>
                                    <p:set>
                                      <p:cBhvr>
                                        <p:cTn id="826" dur="1" fill="hold">
                                          <p:stCondLst>
                                            <p:cond delay="4999"/>
                                          </p:stCondLst>
                                        </p:cTn>
                                        <p:tgtEl>
                                          <p:spTgt spid="55"/>
                                        </p:tgtEl>
                                        <p:attrNameLst>
                                          <p:attrName>style.visibility</p:attrName>
                                        </p:attrNameLst>
                                      </p:cBhvr>
                                      <p:to>
                                        <p:strVal val="hidden"/>
                                      </p:to>
                                    </p:set>
                                  </p:childTnLst>
                                </p:cTn>
                              </p:par>
                              <p:par>
                                <p:cTn id="827" presetID="3" presetClass="exit" presetSubtype="5" fill="hold" grpId="2" nodeType="withEffect">
                                  <p:stCondLst>
                                    <p:cond delay="0"/>
                                  </p:stCondLst>
                                  <p:childTnLst>
                                    <p:animEffect transition="out" filter="blinds(vertical)">
                                      <p:cBhvr>
                                        <p:cTn id="828" dur="5000"/>
                                        <p:tgtEl>
                                          <p:spTgt spid="55"/>
                                        </p:tgtEl>
                                      </p:cBhvr>
                                    </p:animEffect>
                                    <p:set>
                                      <p:cBhvr>
                                        <p:cTn id="829" dur="1" fill="hold">
                                          <p:stCondLst>
                                            <p:cond delay="4999"/>
                                          </p:stCondLst>
                                        </p:cTn>
                                        <p:tgtEl>
                                          <p:spTgt spid="5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54"/>
                                        </p:tgtEl>
                                        <p:attrNameLst>
                                          <p:attrName>style.visibility</p:attrName>
                                        </p:attrNameLst>
                                      </p:cBhvr>
                                      <p:to>
                                        <p:strVal val="visible"/>
                                      </p:to>
                                    </p:set>
                                    <p:anim calcmode="lin" valueType="num">
                                      <p:cBhvr additive="base">
                                        <p:cTn id="832" dur="5000" fill="hold"/>
                                        <p:tgtEl>
                                          <p:spTgt spid="54"/>
                                        </p:tgtEl>
                                        <p:attrNameLst>
                                          <p:attrName>ppt_x</p:attrName>
                                        </p:attrNameLst>
                                      </p:cBhvr>
                                      <p:tavLst>
                                        <p:tav tm="0">
                                          <p:val>
                                            <p:strVal val="0-#ppt_w/2"/>
                                          </p:val>
                                        </p:tav>
                                        <p:tav tm="100000">
                                          <p:val>
                                            <p:strVal val="#ppt_x"/>
                                          </p:val>
                                        </p:tav>
                                      </p:tavLst>
                                    </p:anim>
                                    <p:anim calcmode="lin" valueType="num">
                                      <p:cBhvr additive="base">
                                        <p:cTn id="833" dur="5000" fill="hold"/>
                                        <p:tgtEl>
                                          <p:spTgt spid="54"/>
                                        </p:tgtEl>
                                        <p:attrNameLst>
                                          <p:attrName>ppt_y</p:attrName>
                                        </p:attrNameLst>
                                      </p:cBhvr>
                                      <p:tavLst>
                                        <p:tav tm="0">
                                          <p:val>
                                            <p:strVal val="#ppt_y"/>
                                          </p:val>
                                        </p:tav>
                                        <p:tav tm="100000">
                                          <p:val>
                                            <p:strVal val="#ppt_y"/>
                                          </p:val>
                                        </p:tav>
                                      </p:tavLst>
                                    </p:anim>
                                  </p:childTnLst>
                                </p:cTn>
                              </p:par>
                              <p:par>
                                <p:cTn id="834" presetID="2" presetClass="exit" presetSubtype="8" fill="hold" grpId="1" nodeType="withEffect">
                                  <p:stCondLst>
                                    <p:cond delay="0"/>
                                  </p:stCondLst>
                                  <p:childTnLst>
                                    <p:anim calcmode="lin" valueType="num">
                                      <p:cBhvr additive="base">
                                        <p:cTn id="835" dur="5000"/>
                                        <p:tgtEl>
                                          <p:spTgt spid="54"/>
                                        </p:tgtEl>
                                        <p:attrNameLst>
                                          <p:attrName>ppt_x</p:attrName>
                                        </p:attrNameLst>
                                      </p:cBhvr>
                                      <p:tavLst>
                                        <p:tav tm="0">
                                          <p:val>
                                            <p:strVal val="ppt_x"/>
                                          </p:val>
                                        </p:tav>
                                        <p:tav tm="100000">
                                          <p:val>
                                            <p:strVal val="0-ppt_w/2"/>
                                          </p:val>
                                        </p:tav>
                                      </p:tavLst>
                                    </p:anim>
                                    <p:anim calcmode="lin" valueType="num">
                                      <p:cBhvr additive="base">
                                        <p:cTn id="836" dur="5000"/>
                                        <p:tgtEl>
                                          <p:spTgt spid="54"/>
                                        </p:tgtEl>
                                        <p:attrNameLst>
                                          <p:attrName>ppt_y</p:attrName>
                                        </p:attrNameLst>
                                      </p:cBhvr>
                                      <p:tavLst>
                                        <p:tav tm="0">
                                          <p:val>
                                            <p:strVal val="ppt_y"/>
                                          </p:val>
                                        </p:tav>
                                        <p:tav tm="100000">
                                          <p:val>
                                            <p:strVal val="ppt_y"/>
                                          </p:val>
                                        </p:tav>
                                      </p:tavLst>
                                    </p:anim>
                                    <p:set>
                                      <p:cBhvr>
                                        <p:cTn id="837" dur="1" fill="hold">
                                          <p:stCondLst>
                                            <p:cond delay="4999"/>
                                          </p:stCondLst>
                                        </p:cTn>
                                        <p:tgtEl>
                                          <p:spTgt spid="54"/>
                                        </p:tgtEl>
                                        <p:attrNameLst>
                                          <p:attrName>style.visibility</p:attrName>
                                        </p:attrNameLst>
                                      </p:cBhvr>
                                      <p:to>
                                        <p:strVal val="hidden"/>
                                      </p:to>
                                    </p:set>
                                  </p:childTnLst>
                                </p:cTn>
                              </p:par>
                              <p:par>
                                <p:cTn id="838" presetID="3" presetClass="exit" presetSubtype="5" fill="hold" grpId="2" nodeType="withEffect">
                                  <p:stCondLst>
                                    <p:cond delay="0"/>
                                  </p:stCondLst>
                                  <p:childTnLst>
                                    <p:animEffect transition="out" filter="blinds(vertical)">
                                      <p:cBhvr>
                                        <p:cTn id="839" dur="5000"/>
                                        <p:tgtEl>
                                          <p:spTgt spid="54"/>
                                        </p:tgtEl>
                                      </p:cBhvr>
                                    </p:animEffect>
                                    <p:set>
                                      <p:cBhvr>
                                        <p:cTn id="840" dur="1" fill="hold">
                                          <p:stCondLst>
                                            <p:cond delay="4999"/>
                                          </p:stCondLst>
                                        </p:cTn>
                                        <p:tgtEl>
                                          <p:spTgt spid="54"/>
                                        </p:tgtEl>
                                        <p:attrNameLst>
                                          <p:attrName>style.visibility</p:attrName>
                                        </p:attrNameLst>
                                      </p:cBhvr>
                                      <p:to>
                                        <p:strVal val="hidden"/>
                                      </p:to>
                                    </p:set>
                                  </p:childTnLst>
                                </p:cTn>
                              </p:par>
                              <p:par>
                                <p:cTn id="841" presetID="2" presetClass="entr" presetSubtype="8" fill="hold" grpId="0" nodeType="withEffect">
                                  <p:stCondLst>
                                    <p:cond delay="0"/>
                                  </p:stCondLst>
                                  <p:childTnLst>
                                    <p:set>
                                      <p:cBhvr>
                                        <p:cTn id="842" dur="1" fill="hold">
                                          <p:stCondLst>
                                            <p:cond delay="0"/>
                                          </p:stCondLst>
                                        </p:cTn>
                                        <p:tgtEl>
                                          <p:spTgt spid="53"/>
                                        </p:tgtEl>
                                        <p:attrNameLst>
                                          <p:attrName>style.visibility</p:attrName>
                                        </p:attrNameLst>
                                      </p:cBhvr>
                                      <p:to>
                                        <p:strVal val="visible"/>
                                      </p:to>
                                    </p:set>
                                    <p:anim calcmode="lin" valueType="num">
                                      <p:cBhvr additive="base">
                                        <p:cTn id="843" dur="5000" fill="hold"/>
                                        <p:tgtEl>
                                          <p:spTgt spid="53"/>
                                        </p:tgtEl>
                                        <p:attrNameLst>
                                          <p:attrName>ppt_x</p:attrName>
                                        </p:attrNameLst>
                                      </p:cBhvr>
                                      <p:tavLst>
                                        <p:tav tm="0">
                                          <p:val>
                                            <p:strVal val="0-#ppt_w/2"/>
                                          </p:val>
                                        </p:tav>
                                        <p:tav tm="100000">
                                          <p:val>
                                            <p:strVal val="#ppt_x"/>
                                          </p:val>
                                        </p:tav>
                                      </p:tavLst>
                                    </p:anim>
                                    <p:anim calcmode="lin" valueType="num">
                                      <p:cBhvr additive="base">
                                        <p:cTn id="844" dur="5000" fill="hold"/>
                                        <p:tgtEl>
                                          <p:spTgt spid="53"/>
                                        </p:tgtEl>
                                        <p:attrNameLst>
                                          <p:attrName>ppt_y</p:attrName>
                                        </p:attrNameLst>
                                      </p:cBhvr>
                                      <p:tavLst>
                                        <p:tav tm="0">
                                          <p:val>
                                            <p:strVal val="#ppt_y"/>
                                          </p:val>
                                        </p:tav>
                                        <p:tav tm="100000">
                                          <p:val>
                                            <p:strVal val="#ppt_y"/>
                                          </p:val>
                                        </p:tav>
                                      </p:tavLst>
                                    </p:anim>
                                  </p:childTnLst>
                                </p:cTn>
                              </p:par>
                              <p:par>
                                <p:cTn id="845" presetID="2" presetClass="exit" presetSubtype="8" fill="hold" grpId="1" nodeType="withEffect">
                                  <p:stCondLst>
                                    <p:cond delay="0"/>
                                  </p:stCondLst>
                                  <p:childTnLst>
                                    <p:anim calcmode="lin" valueType="num">
                                      <p:cBhvr additive="base">
                                        <p:cTn id="846" dur="5000"/>
                                        <p:tgtEl>
                                          <p:spTgt spid="53"/>
                                        </p:tgtEl>
                                        <p:attrNameLst>
                                          <p:attrName>ppt_x</p:attrName>
                                        </p:attrNameLst>
                                      </p:cBhvr>
                                      <p:tavLst>
                                        <p:tav tm="0">
                                          <p:val>
                                            <p:strVal val="ppt_x"/>
                                          </p:val>
                                        </p:tav>
                                        <p:tav tm="100000">
                                          <p:val>
                                            <p:strVal val="0-ppt_w/2"/>
                                          </p:val>
                                        </p:tav>
                                      </p:tavLst>
                                    </p:anim>
                                    <p:anim calcmode="lin" valueType="num">
                                      <p:cBhvr additive="base">
                                        <p:cTn id="847" dur="5000"/>
                                        <p:tgtEl>
                                          <p:spTgt spid="53"/>
                                        </p:tgtEl>
                                        <p:attrNameLst>
                                          <p:attrName>ppt_y</p:attrName>
                                        </p:attrNameLst>
                                      </p:cBhvr>
                                      <p:tavLst>
                                        <p:tav tm="0">
                                          <p:val>
                                            <p:strVal val="ppt_y"/>
                                          </p:val>
                                        </p:tav>
                                        <p:tav tm="100000">
                                          <p:val>
                                            <p:strVal val="ppt_y"/>
                                          </p:val>
                                        </p:tav>
                                      </p:tavLst>
                                    </p:anim>
                                    <p:set>
                                      <p:cBhvr>
                                        <p:cTn id="848" dur="1" fill="hold">
                                          <p:stCondLst>
                                            <p:cond delay="4999"/>
                                          </p:stCondLst>
                                        </p:cTn>
                                        <p:tgtEl>
                                          <p:spTgt spid="53"/>
                                        </p:tgtEl>
                                        <p:attrNameLst>
                                          <p:attrName>style.visibility</p:attrName>
                                        </p:attrNameLst>
                                      </p:cBhvr>
                                      <p:to>
                                        <p:strVal val="hidden"/>
                                      </p:to>
                                    </p:set>
                                  </p:childTnLst>
                                </p:cTn>
                              </p:par>
                              <p:par>
                                <p:cTn id="849" presetID="3" presetClass="exit" presetSubtype="5" fill="hold" grpId="2" nodeType="withEffect">
                                  <p:stCondLst>
                                    <p:cond delay="0"/>
                                  </p:stCondLst>
                                  <p:childTnLst>
                                    <p:animEffect transition="out" filter="blinds(vertical)">
                                      <p:cBhvr>
                                        <p:cTn id="850" dur="5000"/>
                                        <p:tgtEl>
                                          <p:spTgt spid="53"/>
                                        </p:tgtEl>
                                      </p:cBhvr>
                                    </p:animEffect>
                                    <p:set>
                                      <p:cBhvr>
                                        <p:cTn id="851" dur="1" fill="hold">
                                          <p:stCondLst>
                                            <p:cond delay="4999"/>
                                          </p:stCondLst>
                                        </p:cTn>
                                        <p:tgtEl>
                                          <p:spTgt spid="53"/>
                                        </p:tgtEl>
                                        <p:attrNameLst>
                                          <p:attrName>style.visibility</p:attrName>
                                        </p:attrNameLst>
                                      </p:cBhvr>
                                      <p:to>
                                        <p:strVal val="hidden"/>
                                      </p:to>
                                    </p:set>
                                  </p:childTnLst>
                                </p:cTn>
                              </p:par>
                              <p:par>
                                <p:cTn id="852" presetID="2" presetClass="entr" presetSubtype="8" fill="hold" grpId="0" nodeType="withEffect">
                                  <p:stCondLst>
                                    <p:cond delay="0"/>
                                  </p:stCondLst>
                                  <p:childTnLst>
                                    <p:set>
                                      <p:cBhvr>
                                        <p:cTn id="853" dur="1" fill="hold">
                                          <p:stCondLst>
                                            <p:cond delay="0"/>
                                          </p:stCondLst>
                                        </p:cTn>
                                        <p:tgtEl>
                                          <p:spTgt spid="52"/>
                                        </p:tgtEl>
                                        <p:attrNameLst>
                                          <p:attrName>style.visibility</p:attrName>
                                        </p:attrNameLst>
                                      </p:cBhvr>
                                      <p:to>
                                        <p:strVal val="visible"/>
                                      </p:to>
                                    </p:set>
                                    <p:anim calcmode="lin" valueType="num">
                                      <p:cBhvr additive="base">
                                        <p:cTn id="854" dur="5000" fill="hold"/>
                                        <p:tgtEl>
                                          <p:spTgt spid="52"/>
                                        </p:tgtEl>
                                        <p:attrNameLst>
                                          <p:attrName>ppt_x</p:attrName>
                                        </p:attrNameLst>
                                      </p:cBhvr>
                                      <p:tavLst>
                                        <p:tav tm="0">
                                          <p:val>
                                            <p:strVal val="0-#ppt_w/2"/>
                                          </p:val>
                                        </p:tav>
                                        <p:tav tm="100000">
                                          <p:val>
                                            <p:strVal val="#ppt_x"/>
                                          </p:val>
                                        </p:tav>
                                      </p:tavLst>
                                    </p:anim>
                                    <p:anim calcmode="lin" valueType="num">
                                      <p:cBhvr additive="base">
                                        <p:cTn id="855" dur="5000" fill="hold"/>
                                        <p:tgtEl>
                                          <p:spTgt spid="52"/>
                                        </p:tgtEl>
                                        <p:attrNameLst>
                                          <p:attrName>ppt_y</p:attrName>
                                        </p:attrNameLst>
                                      </p:cBhvr>
                                      <p:tavLst>
                                        <p:tav tm="0">
                                          <p:val>
                                            <p:strVal val="#ppt_y"/>
                                          </p:val>
                                        </p:tav>
                                        <p:tav tm="100000">
                                          <p:val>
                                            <p:strVal val="#ppt_y"/>
                                          </p:val>
                                        </p:tav>
                                      </p:tavLst>
                                    </p:anim>
                                  </p:childTnLst>
                                </p:cTn>
                              </p:par>
                              <p:par>
                                <p:cTn id="856" presetID="2" presetClass="exit" presetSubtype="8" fill="hold" grpId="1" nodeType="withEffect">
                                  <p:stCondLst>
                                    <p:cond delay="0"/>
                                  </p:stCondLst>
                                  <p:childTnLst>
                                    <p:anim calcmode="lin" valueType="num">
                                      <p:cBhvr additive="base">
                                        <p:cTn id="857" dur="5000"/>
                                        <p:tgtEl>
                                          <p:spTgt spid="52"/>
                                        </p:tgtEl>
                                        <p:attrNameLst>
                                          <p:attrName>ppt_x</p:attrName>
                                        </p:attrNameLst>
                                      </p:cBhvr>
                                      <p:tavLst>
                                        <p:tav tm="0">
                                          <p:val>
                                            <p:strVal val="ppt_x"/>
                                          </p:val>
                                        </p:tav>
                                        <p:tav tm="100000">
                                          <p:val>
                                            <p:strVal val="0-ppt_w/2"/>
                                          </p:val>
                                        </p:tav>
                                      </p:tavLst>
                                    </p:anim>
                                    <p:anim calcmode="lin" valueType="num">
                                      <p:cBhvr additive="base">
                                        <p:cTn id="858" dur="5000"/>
                                        <p:tgtEl>
                                          <p:spTgt spid="52"/>
                                        </p:tgtEl>
                                        <p:attrNameLst>
                                          <p:attrName>ppt_y</p:attrName>
                                        </p:attrNameLst>
                                      </p:cBhvr>
                                      <p:tavLst>
                                        <p:tav tm="0">
                                          <p:val>
                                            <p:strVal val="ppt_y"/>
                                          </p:val>
                                        </p:tav>
                                        <p:tav tm="100000">
                                          <p:val>
                                            <p:strVal val="ppt_y"/>
                                          </p:val>
                                        </p:tav>
                                      </p:tavLst>
                                    </p:anim>
                                    <p:set>
                                      <p:cBhvr>
                                        <p:cTn id="859" dur="1" fill="hold">
                                          <p:stCondLst>
                                            <p:cond delay="4999"/>
                                          </p:stCondLst>
                                        </p:cTn>
                                        <p:tgtEl>
                                          <p:spTgt spid="52"/>
                                        </p:tgtEl>
                                        <p:attrNameLst>
                                          <p:attrName>style.visibility</p:attrName>
                                        </p:attrNameLst>
                                      </p:cBhvr>
                                      <p:to>
                                        <p:strVal val="hidden"/>
                                      </p:to>
                                    </p:set>
                                  </p:childTnLst>
                                </p:cTn>
                              </p:par>
                              <p:par>
                                <p:cTn id="860" presetID="3" presetClass="exit" presetSubtype="5" fill="hold" grpId="2" nodeType="withEffect">
                                  <p:stCondLst>
                                    <p:cond delay="0"/>
                                  </p:stCondLst>
                                  <p:childTnLst>
                                    <p:animEffect transition="out" filter="blinds(vertical)">
                                      <p:cBhvr>
                                        <p:cTn id="861" dur="5000"/>
                                        <p:tgtEl>
                                          <p:spTgt spid="52"/>
                                        </p:tgtEl>
                                      </p:cBhvr>
                                    </p:animEffect>
                                    <p:set>
                                      <p:cBhvr>
                                        <p:cTn id="862" dur="1" fill="hold">
                                          <p:stCondLst>
                                            <p:cond delay="4999"/>
                                          </p:stCondLst>
                                        </p:cTn>
                                        <p:tgtEl>
                                          <p:spTgt spid="52"/>
                                        </p:tgtEl>
                                        <p:attrNameLst>
                                          <p:attrName>style.visibility</p:attrName>
                                        </p:attrNameLst>
                                      </p:cBhvr>
                                      <p:to>
                                        <p:strVal val="hidden"/>
                                      </p:to>
                                    </p:set>
                                  </p:childTnLst>
                                </p:cTn>
                              </p:par>
                              <p:par>
                                <p:cTn id="863" presetID="2" presetClass="entr" presetSubtype="8" fill="hold" grpId="0" nodeType="withEffect">
                                  <p:stCondLst>
                                    <p:cond delay="0"/>
                                  </p:stCondLst>
                                  <p:childTnLst>
                                    <p:set>
                                      <p:cBhvr>
                                        <p:cTn id="864" dur="1" fill="hold">
                                          <p:stCondLst>
                                            <p:cond delay="0"/>
                                          </p:stCondLst>
                                        </p:cTn>
                                        <p:tgtEl>
                                          <p:spTgt spid="51"/>
                                        </p:tgtEl>
                                        <p:attrNameLst>
                                          <p:attrName>style.visibility</p:attrName>
                                        </p:attrNameLst>
                                      </p:cBhvr>
                                      <p:to>
                                        <p:strVal val="visible"/>
                                      </p:to>
                                    </p:set>
                                    <p:anim calcmode="lin" valueType="num">
                                      <p:cBhvr additive="base">
                                        <p:cTn id="865" dur="5000" fill="hold"/>
                                        <p:tgtEl>
                                          <p:spTgt spid="51"/>
                                        </p:tgtEl>
                                        <p:attrNameLst>
                                          <p:attrName>ppt_x</p:attrName>
                                        </p:attrNameLst>
                                      </p:cBhvr>
                                      <p:tavLst>
                                        <p:tav tm="0">
                                          <p:val>
                                            <p:strVal val="0-#ppt_w/2"/>
                                          </p:val>
                                        </p:tav>
                                        <p:tav tm="100000">
                                          <p:val>
                                            <p:strVal val="#ppt_x"/>
                                          </p:val>
                                        </p:tav>
                                      </p:tavLst>
                                    </p:anim>
                                    <p:anim calcmode="lin" valueType="num">
                                      <p:cBhvr additive="base">
                                        <p:cTn id="866" dur="5000" fill="hold"/>
                                        <p:tgtEl>
                                          <p:spTgt spid="51"/>
                                        </p:tgtEl>
                                        <p:attrNameLst>
                                          <p:attrName>ppt_y</p:attrName>
                                        </p:attrNameLst>
                                      </p:cBhvr>
                                      <p:tavLst>
                                        <p:tav tm="0">
                                          <p:val>
                                            <p:strVal val="#ppt_y"/>
                                          </p:val>
                                        </p:tav>
                                        <p:tav tm="100000">
                                          <p:val>
                                            <p:strVal val="#ppt_y"/>
                                          </p:val>
                                        </p:tav>
                                      </p:tavLst>
                                    </p:anim>
                                  </p:childTnLst>
                                </p:cTn>
                              </p:par>
                              <p:par>
                                <p:cTn id="867" presetID="2" presetClass="exit" presetSubtype="8" fill="hold" grpId="1" nodeType="withEffect">
                                  <p:stCondLst>
                                    <p:cond delay="0"/>
                                  </p:stCondLst>
                                  <p:childTnLst>
                                    <p:anim calcmode="lin" valueType="num">
                                      <p:cBhvr additive="base">
                                        <p:cTn id="868" dur="5000"/>
                                        <p:tgtEl>
                                          <p:spTgt spid="51"/>
                                        </p:tgtEl>
                                        <p:attrNameLst>
                                          <p:attrName>ppt_x</p:attrName>
                                        </p:attrNameLst>
                                      </p:cBhvr>
                                      <p:tavLst>
                                        <p:tav tm="0">
                                          <p:val>
                                            <p:strVal val="ppt_x"/>
                                          </p:val>
                                        </p:tav>
                                        <p:tav tm="100000">
                                          <p:val>
                                            <p:strVal val="0-ppt_w/2"/>
                                          </p:val>
                                        </p:tav>
                                      </p:tavLst>
                                    </p:anim>
                                    <p:anim calcmode="lin" valueType="num">
                                      <p:cBhvr additive="base">
                                        <p:cTn id="869" dur="5000"/>
                                        <p:tgtEl>
                                          <p:spTgt spid="51"/>
                                        </p:tgtEl>
                                        <p:attrNameLst>
                                          <p:attrName>ppt_y</p:attrName>
                                        </p:attrNameLst>
                                      </p:cBhvr>
                                      <p:tavLst>
                                        <p:tav tm="0">
                                          <p:val>
                                            <p:strVal val="ppt_y"/>
                                          </p:val>
                                        </p:tav>
                                        <p:tav tm="100000">
                                          <p:val>
                                            <p:strVal val="ppt_y"/>
                                          </p:val>
                                        </p:tav>
                                      </p:tavLst>
                                    </p:anim>
                                    <p:set>
                                      <p:cBhvr>
                                        <p:cTn id="870" dur="1" fill="hold">
                                          <p:stCondLst>
                                            <p:cond delay="4999"/>
                                          </p:stCondLst>
                                        </p:cTn>
                                        <p:tgtEl>
                                          <p:spTgt spid="51"/>
                                        </p:tgtEl>
                                        <p:attrNameLst>
                                          <p:attrName>style.visibility</p:attrName>
                                        </p:attrNameLst>
                                      </p:cBhvr>
                                      <p:to>
                                        <p:strVal val="hidden"/>
                                      </p:to>
                                    </p:set>
                                  </p:childTnLst>
                                </p:cTn>
                              </p:par>
                              <p:par>
                                <p:cTn id="871" presetID="3" presetClass="exit" presetSubtype="5" fill="hold" grpId="2" nodeType="withEffect">
                                  <p:stCondLst>
                                    <p:cond delay="0"/>
                                  </p:stCondLst>
                                  <p:childTnLst>
                                    <p:animEffect transition="out" filter="blinds(vertical)">
                                      <p:cBhvr>
                                        <p:cTn id="872" dur="5000"/>
                                        <p:tgtEl>
                                          <p:spTgt spid="51"/>
                                        </p:tgtEl>
                                      </p:cBhvr>
                                    </p:animEffect>
                                    <p:set>
                                      <p:cBhvr>
                                        <p:cTn id="873" dur="1" fill="hold">
                                          <p:stCondLst>
                                            <p:cond delay="4999"/>
                                          </p:stCondLst>
                                        </p:cTn>
                                        <p:tgtEl>
                                          <p:spTgt spid="51"/>
                                        </p:tgtEl>
                                        <p:attrNameLst>
                                          <p:attrName>style.visibility</p:attrName>
                                        </p:attrNameLst>
                                      </p:cBhvr>
                                      <p:to>
                                        <p:strVal val="hidden"/>
                                      </p:to>
                                    </p:set>
                                  </p:childTnLst>
                                </p:cTn>
                              </p:par>
                              <p:par>
                                <p:cTn id="874" presetID="2" presetClass="entr" presetSubtype="8" fill="hold" grpId="0" nodeType="withEffect">
                                  <p:stCondLst>
                                    <p:cond delay="0"/>
                                  </p:stCondLst>
                                  <p:childTnLst>
                                    <p:set>
                                      <p:cBhvr>
                                        <p:cTn id="875" dur="1" fill="hold">
                                          <p:stCondLst>
                                            <p:cond delay="0"/>
                                          </p:stCondLst>
                                        </p:cTn>
                                        <p:tgtEl>
                                          <p:spTgt spid="50"/>
                                        </p:tgtEl>
                                        <p:attrNameLst>
                                          <p:attrName>style.visibility</p:attrName>
                                        </p:attrNameLst>
                                      </p:cBhvr>
                                      <p:to>
                                        <p:strVal val="visible"/>
                                      </p:to>
                                    </p:set>
                                    <p:anim calcmode="lin" valueType="num">
                                      <p:cBhvr additive="base">
                                        <p:cTn id="876" dur="5000" fill="hold"/>
                                        <p:tgtEl>
                                          <p:spTgt spid="50"/>
                                        </p:tgtEl>
                                        <p:attrNameLst>
                                          <p:attrName>ppt_x</p:attrName>
                                        </p:attrNameLst>
                                      </p:cBhvr>
                                      <p:tavLst>
                                        <p:tav tm="0">
                                          <p:val>
                                            <p:strVal val="0-#ppt_w/2"/>
                                          </p:val>
                                        </p:tav>
                                        <p:tav tm="100000">
                                          <p:val>
                                            <p:strVal val="#ppt_x"/>
                                          </p:val>
                                        </p:tav>
                                      </p:tavLst>
                                    </p:anim>
                                    <p:anim calcmode="lin" valueType="num">
                                      <p:cBhvr additive="base">
                                        <p:cTn id="877" dur="5000" fill="hold"/>
                                        <p:tgtEl>
                                          <p:spTgt spid="50"/>
                                        </p:tgtEl>
                                        <p:attrNameLst>
                                          <p:attrName>ppt_y</p:attrName>
                                        </p:attrNameLst>
                                      </p:cBhvr>
                                      <p:tavLst>
                                        <p:tav tm="0">
                                          <p:val>
                                            <p:strVal val="#ppt_y"/>
                                          </p:val>
                                        </p:tav>
                                        <p:tav tm="100000">
                                          <p:val>
                                            <p:strVal val="#ppt_y"/>
                                          </p:val>
                                        </p:tav>
                                      </p:tavLst>
                                    </p:anim>
                                  </p:childTnLst>
                                </p:cTn>
                              </p:par>
                              <p:par>
                                <p:cTn id="878" presetID="2" presetClass="exit" presetSubtype="8" fill="hold" grpId="1" nodeType="withEffect">
                                  <p:stCondLst>
                                    <p:cond delay="0"/>
                                  </p:stCondLst>
                                  <p:childTnLst>
                                    <p:anim calcmode="lin" valueType="num">
                                      <p:cBhvr additive="base">
                                        <p:cTn id="879" dur="5000"/>
                                        <p:tgtEl>
                                          <p:spTgt spid="50"/>
                                        </p:tgtEl>
                                        <p:attrNameLst>
                                          <p:attrName>ppt_x</p:attrName>
                                        </p:attrNameLst>
                                      </p:cBhvr>
                                      <p:tavLst>
                                        <p:tav tm="0">
                                          <p:val>
                                            <p:strVal val="ppt_x"/>
                                          </p:val>
                                        </p:tav>
                                        <p:tav tm="100000">
                                          <p:val>
                                            <p:strVal val="0-ppt_w/2"/>
                                          </p:val>
                                        </p:tav>
                                      </p:tavLst>
                                    </p:anim>
                                    <p:anim calcmode="lin" valueType="num">
                                      <p:cBhvr additive="base">
                                        <p:cTn id="880" dur="5000"/>
                                        <p:tgtEl>
                                          <p:spTgt spid="50"/>
                                        </p:tgtEl>
                                        <p:attrNameLst>
                                          <p:attrName>ppt_y</p:attrName>
                                        </p:attrNameLst>
                                      </p:cBhvr>
                                      <p:tavLst>
                                        <p:tav tm="0">
                                          <p:val>
                                            <p:strVal val="ppt_y"/>
                                          </p:val>
                                        </p:tav>
                                        <p:tav tm="100000">
                                          <p:val>
                                            <p:strVal val="ppt_y"/>
                                          </p:val>
                                        </p:tav>
                                      </p:tavLst>
                                    </p:anim>
                                    <p:set>
                                      <p:cBhvr>
                                        <p:cTn id="881" dur="1" fill="hold">
                                          <p:stCondLst>
                                            <p:cond delay="4999"/>
                                          </p:stCondLst>
                                        </p:cTn>
                                        <p:tgtEl>
                                          <p:spTgt spid="50"/>
                                        </p:tgtEl>
                                        <p:attrNameLst>
                                          <p:attrName>style.visibility</p:attrName>
                                        </p:attrNameLst>
                                      </p:cBhvr>
                                      <p:to>
                                        <p:strVal val="hidden"/>
                                      </p:to>
                                    </p:set>
                                  </p:childTnLst>
                                </p:cTn>
                              </p:par>
                              <p:par>
                                <p:cTn id="882" presetID="3" presetClass="exit" presetSubtype="5" fill="hold" grpId="2" nodeType="withEffect">
                                  <p:stCondLst>
                                    <p:cond delay="0"/>
                                  </p:stCondLst>
                                  <p:childTnLst>
                                    <p:animEffect transition="out" filter="blinds(vertical)">
                                      <p:cBhvr>
                                        <p:cTn id="883" dur="5000"/>
                                        <p:tgtEl>
                                          <p:spTgt spid="50"/>
                                        </p:tgtEl>
                                      </p:cBhvr>
                                    </p:animEffect>
                                    <p:set>
                                      <p:cBhvr>
                                        <p:cTn id="884" dur="1" fill="hold">
                                          <p:stCondLst>
                                            <p:cond delay="4999"/>
                                          </p:stCondLst>
                                        </p:cTn>
                                        <p:tgtEl>
                                          <p:spTgt spid="50"/>
                                        </p:tgtEl>
                                        <p:attrNameLst>
                                          <p:attrName>style.visibility</p:attrName>
                                        </p:attrNameLst>
                                      </p:cBhvr>
                                      <p:to>
                                        <p:strVal val="hidden"/>
                                      </p:to>
                                    </p:set>
                                  </p:childTnLst>
                                </p:cTn>
                              </p:par>
                              <p:par>
                                <p:cTn id="885" presetID="2" presetClass="entr" presetSubtype="8" fill="hold" grpId="0" nodeType="withEffect">
                                  <p:stCondLst>
                                    <p:cond delay="0"/>
                                  </p:stCondLst>
                                  <p:childTnLst>
                                    <p:set>
                                      <p:cBhvr>
                                        <p:cTn id="886" dur="1" fill="hold">
                                          <p:stCondLst>
                                            <p:cond delay="0"/>
                                          </p:stCondLst>
                                        </p:cTn>
                                        <p:tgtEl>
                                          <p:spTgt spid="49"/>
                                        </p:tgtEl>
                                        <p:attrNameLst>
                                          <p:attrName>style.visibility</p:attrName>
                                        </p:attrNameLst>
                                      </p:cBhvr>
                                      <p:to>
                                        <p:strVal val="visible"/>
                                      </p:to>
                                    </p:set>
                                    <p:anim calcmode="lin" valueType="num">
                                      <p:cBhvr additive="base">
                                        <p:cTn id="887" dur="5000" fill="hold"/>
                                        <p:tgtEl>
                                          <p:spTgt spid="49"/>
                                        </p:tgtEl>
                                        <p:attrNameLst>
                                          <p:attrName>ppt_x</p:attrName>
                                        </p:attrNameLst>
                                      </p:cBhvr>
                                      <p:tavLst>
                                        <p:tav tm="0">
                                          <p:val>
                                            <p:strVal val="0-#ppt_w/2"/>
                                          </p:val>
                                        </p:tav>
                                        <p:tav tm="100000">
                                          <p:val>
                                            <p:strVal val="#ppt_x"/>
                                          </p:val>
                                        </p:tav>
                                      </p:tavLst>
                                    </p:anim>
                                    <p:anim calcmode="lin" valueType="num">
                                      <p:cBhvr additive="base">
                                        <p:cTn id="888" dur="5000" fill="hold"/>
                                        <p:tgtEl>
                                          <p:spTgt spid="49"/>
                                        </p:tgtEl>
                                        <p:attrNameLst>
                                          <p:attrName>ppt_y</p:attrName>
                                        </p:attrNameLst>
                                      </p:cBhvr>
                                      <p:tavLst>
                                        <p:tav tm="0">
                                          <p:val>
                                            <p:strVal val="#ppt_y"/>
                                          </p:val>
                                        </p:tav>
                                        <p:tav tm="100000">
                                          <p:val>
                                            <p:strVal val="#ppt_y"/>
                                          </p:val>
                                        </p:tav>
                                      </p:tavLst>
                                    </p:anim>
                                  </p:childTnLst>
                                </p:cTn>
                              </p:par>
                              <p:par>
                                <p:cTn id="889" presetID="2" presetClass="exit" presetSubtype="8" fill="hold" grpId="1" nodeType="withEffect">
                                  <p:stCondLst>
                                    <p:cond delay="0"/>
                                  </p:stCondLst>
                                  <p:childTnLst>
                                    <p:anim calcmode="lin" valueType="num">
                                      <p:cBhvr additive="base">
                                        <p:cTn id="890" dur="5000"/>
                                        <p:tgtEl>
                                          <p:spTgt spid="49"/>
                                        </p:tgtEl>
                                        <p:attrNameLst>
                                          <p:attrName>ppt_x</p:attrName>
                                        </p:attrNameLst>
                                      </p:cBhvr>
                                      <p:tavLst>
                                        <p:tav tm="0">
                                          <p:val>
                                            <p:strVal val="ppt_x"/>
                                          </p:val>
                                        </p:tav>
                                        <p:tav tm="100000">
                                          <p:val>
                                            <p:strVal val="0-ppt_w/2"/>
                                          </p:val>
                                        </p:tav>
                                      </p:tavLst>
                                    </p:anim>
                                    <p:anim calcmode="lin" valueType="num">
                                      <p:cBhvr additive="base">
                                        <p:cTn id="891" dur="5000"/>
                                        <p:tgtEl>
                                          <p:spTgt spid="49"/>
                                        </p:tgtEl>
                                        <p:attrNameLst>
                                          <p:attrName>ppt_y</p:attrName>
                                        </p:attrNameLst>
                                      </p:cBhvr>
                                      <p:tavLst>
                                        <p:tav tm="0">
                                          <p:val>
                                            <p:strVal val="ppt_y"/>
                                          </p:val>
                                        </p:tav>
                                        <p:tav tm="100000">
                                          <p:val>
                                            <p:strVal val="ppt_y"/>
                                          </p:val>
                                        </p:tav>
                                      </p:tavLst>
                                    </p:anim>
                                    <p:set>
                                      <p:cBhvr>
                                        <p:cTn id="892" dur="1" fill="hold">
                                          <p:stCondLst>
                                            <p:cond delay="4999"/>
                                          </p:stCondLst>
                                        </p:cTn>
                                        <p:tgtEl>
                                          <p:spTgt spid="49"/>
                                        </p:tgtEl>
                                        <p:attrNameLst>
                                          <p:attrName>style.visibility</p:attrName>
                                        </p:attrNameLst>
                                      </p:cBhvr>
                                      <p:to>
                                        <p:strVal val="hidden"/>
                                      </p:to>
                                    </p:set>
                                  </p:childTnLst>
                                </p:cTn>
                              </p:par>
                              <p:par>
                                <p:cTn id="893" presetID="3" presetClass="exit" presetSubtype="5" fill="hold" grpId="2" nodeType="withEffect">
                                  <p:stCondLst>
                                    <p:cond delay="0"/>
                                  </p:stCondLst>
                                  <p:childTnLst>
                                    <p:animEffect transition="out" filter="blinds(vertical)">
                                      <p:cBhvr>
                                        <p:cTn id="894" dur="5000"/>
                                        <p:tgtEl>
                                          <p:spTgt spid="49"/>
                                        </p:tgtEl>
                                      </p:cBhvr>
                                    </p:animEffect>
                                    <p:set>
                                      <p:cBhvr>
                                        <p:cTn id="895" dur="1" fill="hold">
                                          <p:stCondLst>
                                            <p:cond delay="4999"/>
                                          </p:stCondLst>
                                        </p:cTn>
                                        <p:tgtEl>
                                          <p:spTgt spid="49"/>
                                        </p:tgtEl>
                                        <p:attrNameLst>
                                          <p:attrName>style.visibility</p:attrName>
                                        </p:attrNameLst>
                                      </p:cBhvr>
                                      <p:to>
                                        <p:strVal val="hidden"/>
                                      </p:to>
                                    </p:set>
                                  </p:childTnLst>
                                </p:cTn>
                              </p:par>
                              <p:par>
                                <p:cTn id="896" presetID="2" presetClass="entr" presetSubtype="8" fill="hold" grpId="0" nodeType="withEffect">
                                  <p:stCondLst>
                                    <p:cond delay="0"/>
                                  </p:stCondLst>
                                  <p:childTnLst>
                                    <p:set>
                                      <p:cBhvr>
                                        <p:cTn id="897" dur="1" fill="hold">
                                          <p:stCondLst>
                                            <p:cond delay="0"/>
                                          </p:stCondLst>
                                        </p:cTn>
                                        <p:tgtEl>
                                          <p:spTgt spid="48"/>
                                        </p:tgtEl>
                                        <p:attrNameLst>
                                          <p:attrName>style.visibility</p:attrName>
                                        </p:attrNameLst>
                                      </p:cBhvr>
                                      <p:to>
                                        <p:strVal val="visible"/>
                                      </p:to>
                                    </p:set>
                                    <p:anim calcmode="lin" valueType="num">
                                      <p:cBhvr additive="base">
                                        <p:cTn id="898" dur="5000" fill="hold"/>
                                        <p:tgtEl>
                                          <p:spTgt spid="48"/>
                                        </p:tgtEl>
                                        <p:attrNameLst>
                                          <p:attrName>ppt_x</p:attrName>
                                        </p:attrNameLst>
                                      </p:cBhvr>
                                      <p:tavLst>
                                        <p:tav tm="0">
                                          <p:val>
                                            <p:strVal val="0-#ppt_w/2"/>
                                          </p:val>
                                        </p:tav>
                                        <p:tav tm="100000">
                                          <p:val>
                                            <p:strVal val="#ppt_x"/>
                                          </p:val>
                                        </p:tav>
                                      </p:tavLst>
                                    </p:anim>
                                    <p:anim calcmode="lin" valueType="num">
                                      <p:cBhvr additive="base">
                                        <p:cTn id="899" dur="5000" fill="hold"/>
                                        <p:tgtEl>
                                          <p:spTgt spid="48"/>
                                        </p:tgtEl>
                                        <p:attrNameLst>
                                          <p:attrName>ppt_y</p:attrName>
                                        </p:attrNameLst>
                                      </p:cBhvr>
                                      <p:tavLst>
                                        <p:tav tm="0">
                                          <p:val>
                                            <p:strVal val="#ppt_y"/>
                                          </p:val>
                                        </p:tav>
                                        <p:tav tm="100000">
                                          <p:val>
                                            <p:strVal val="#ppt_y"/>
                                          </p:val>
                                        </p:tav>
                                      </p:tavLst>
                                    </p:anim>
                                  </p:childTnLst>
                                </p:cTn>
                              </p:par>
                              <p:par>
                                <p:cTn id="900" presetID="2" presetClass="exit" presetSubtype="8" fill="hold" grpId="1" nodeType="withEffect">
                                  <p:stCondLst>
                                    <p:cond delay="0"/>
                                  </p:stCondLst>
                                  <p:childTnLst>
                                    <p:anim calcmode="lin" valueType="num">
                                      <p:cBhvr additive="base">
                                        <p:cTn id="901" dur="5000"/>
                                        <p:tgtEl>
                                          <p:spTgt spid="48"/>
                                        </p:tgtEl>
                                        <p:attrNameLst>
                                          <p:attrName>ppt_x</p:attrName>
                                        </p:attrNameLst>
                                      </p:cBhvr>
                                      <p:tavLst>
                                        <p:tav tm="0">
                                          <p:val>
                                            <p:strVal val="ppt_x"/>
                                          </p:val>
                                        </p:tav>
                                        <p:tav tm="100000">
                                          <p:val>
                                            <p:strVal val="0-ppt_w/2"/>
                                          </p:val>
                                        </p:tav>
                                      </p:tavLst>
                                    </p:anim>
                                    <p:anim calcmode="lin" valueType="num">
                                      <p:cBhvr additive="base">
                                        <p:cTn id="902" dur="5000"/>
                                        <p:tgtEl>
                                          <p:spTgt spid="48"/>
                                        </p:tgtEl>
                                        <p:attrNameLst>
                                          <p:attrName>ppt_y</p:attrName>
                                        </p:attrNameLst>
                                      </p:cBhvr>
                                      <p:tavLst>
                                        <p:tav tm="0">
                                          <p:val>
                                            <p:strVal val="ppt_y"/>
                                          </p:val>
                                        </p:tav>
                                        <p:tav tm="100000">
                                          <p:val>
                                            <p:strVal val="ppt_y"/>
                                          </p:val>
                                        </p:tav>
                                      </p:tavLst>
                                    </p:anim>
                                    <p:set>
                                      <p:cBhvr>
                                        <p:cTn id="903" dur="1" fill="hold">
                                          <p:stCondLst>
                                            <p:cond delay="4999"/>
                                          </p:stCondLst>
                                        </p:cTn>
                                        <p:tgtEl>
                                          <p:spTgt spid="48"/>
                                        </p:tgtEl>
                                        <p:attrNameLst>
                                          <p:attrName>style.visibility</p:attrName>
                                        </p:attrNameLst>
                                      </p:cBhvr>
                                      <p:to>
                                        <p:strVal val="hidden"/>
                                      </p:to>
                                    </p:set>
                                  </p:childTnLst>
                                </p:cTn>
                              </p:par>
                              <p:par>
                                <p:cTn id="904" presetID="3" presetClass="exit" presetSubtype="5" fill="hold" grpId="2" nodeType="withEffect">
                                  <p:stCondLst>
                                    <p:cond delay="0"/>
                                  </p:stCondLst>
                                  <p:childTnLst>
                                    <p:animEffect transition="out" filter="blinds(vertical)">
                                      <p:cBhvr>
                                        <p:cTn id="905" dur="5000"/>
                                        <p:tgtEl>
                                          <p:spTgt spid="48"/>
                                        </p:tgtEl>
                                      </p:cBhvr>
                                    </p:animEffect>
                                    <p:set>
                                      <p:cBhvr>
                                        <p:cTn id="906" dur="1" fill="hold">
                                          <p:stCondLst>
                                            <p:cond delay="4999"/>
                                          </p:stCondLst>
                                        </p:cTn>
                                        <p:tgtEl>
                                          <p:spTgt spid="48"/>
                                        </p:tgtEl>
                                        <p:attrNameLst>
                                          <p:attrName>style.visibility</p:attrName>
                                        </p:attrNameLst>
                                      </p:cBhvr>
                                      <p:to>
                                        <p:strVal val="hidden"/>
                                      </p:to>
                                    </p:set>
                                  </p:childTnLst>
                                </p:cTn>
                              </p:par>
                              <p:par>
                                <p:cTn id="907" presetID="2" presetClass="entr" presetSubtype="8" fill="hold" grpId="0" nodeType="withEffect">
                                  <p:stCondLst>
                                    <p:cond delay="0"/>
                                  </p:stCondLst>
                                  <p:childTnLst>
                                    <p:set>
                                      <p:cBhvr>
                                        <p:cTn id="908" dur="1" fill="hold">
                                          <p:stCondLst>
                                            <p:cond delay="0"/>
                                          </p:stCondLst>
                                        </p:cTn>
                                        <p:tgtEl>
                                          <p:spTgt spid="47"/>
                                        </p:tgtEl>
                                        <p:attrNameLst>
                                          <p:attrName>style.visibility</p:attrName>
                                        </p:attrNameLst>
                                      </p:cBhvr>
                                      <p:to>
                                        <p:strVal val="visible"/>
                                      </p:to>
                                    </p:set>
                                    <p:anim calcmode="lin" valueType="num">
                                      <p:cBhvr additive="base">
                                        <p:cTn id="909" dur="5000" fill="hold"/>
                                        <p:tgtEl>
                                          <p:spTgt spid="47"/>
                                        </p:tgtEl>
                                        <p:attrNameLst>
                                          <p:attrName>ppt_x</p:attrName>
                                        </p:attrNameLst>
                                      </p:cBhvr>
                                      <p:tavLst>
                                        <p:tav tm="0">
                                          <p:val>
                                            <p:strVal val="0-#ppt_w/2"/>
                                          </p:val>
                                        </p:tav>
                                        <p:tav tm="100000">
                                          <p:val>
                                            <p:strVal val="#ppt_x"/>
                                          </p:val>
                                        </p:tav>
                                      </p:tavLst>
                                    </p:anim>
                                    <p:anim calcmode="lin" valueType="num">
                                      <p:cBhvr additive="base">
                                        <p:cTn id="910" dur="5000" fill="hold"/>
                                        <p:tgtEl>
                                          <p:spTgt spid="47"/>
                                        </p:tgtEl>
                                        <p:attrNameLst>
                                          <p:attrName>ppt_y</p:attrName>
                                        </p:attrNameLst>
                                      </p:cBhvr>
                                      <p:tavLst>
                                        <p:tav tm="0">
                                          <p:val>
                                            <p:strVal val="#ppt_y"/>
                                          </p:val>
                                        </p:tav>
                                        <p:tav tm="100000">
                                          <p:val>
                                            <p:strVal val="#ppt_y"/>
                                          </p:val>
                                        </p:tav>
                                      </p:tavLst>
                                    </p:anim>
                                  </p:childTnLst>
                                </p:cTn>
                              </p:par>
                              <p:par>
                                <p:cTn id="911" presetID="2" presetClass="exit" presetSubtype="8" fill="hold" grpId="1" nodeType="withEffect">
                                  <p:stCondLst>
                                    <p:cond delay="0"/>
                                  </p:stCondLst>
                                  <p:childTnLst>
                                    <p:anim calcmode="lin" valueType="num">
                                      <p:cBhvr additive="base">
                                        <p:cTn id="912" dur="5000"/>
                                        <p:tgtEl>
                                          <p:spTgt spid="47"/>
                                        </p:tgtEl>
                                        <p:attrNameLst>
                                          <p:attrName>ppt_x</p:attrName>
                                        </p:attrNameLst>
                                      </p:cBhvr>
                                      <p:tavLst>
                                        <p:tav tm="0">
                                          <p:val>
                                            <p:strVal val="ppt_x"/>
                                          </p:val>
                                        </p:tav>
                                        <p:tav tm="100000">
                                          <p:val>
                                            <p:strVal val="0-ppt_w/2"/>
                                          </p:val>
                                        </p:tav>
                                      </p:tavLst>
                                    </p:anim>
                                    <p:anim calcmode="lin" valueType="num">
                                      <p:cBhvr additive="base">
                                        <p:cTn id="913" dur="5000"/>
                                        <p:tgtEl>
                                          <p:spTgt spid="47"/>
                                        </p:tgtEl>
                                        <p:attrNameLst>
                                          <p:attrName>ppt_y</p:attrName>
                                        </p:attrNameLst>
                                      </p:cBhvr>
                                      <p:tavLst>
                                        <p:tav tm="0">
                                          <p:val>
                                            <p:strVal val="ppt_y"/>
                                          </p:val>
                                        </p:tav>
                                        <p:tav tm="100000">
                                          <p:val>
                                            <p:strVal val="ppt_y"/>
                                          </p:val>
                                        </p:tav>
                                      </p:tavLst>
                                    </p:anim>
                                    <p:set>
                                      <p:cBhvr>
                                        <p:cTn id="914" dur="1" fill="hold">
                                          <p:stCondLst>
                                            <p:cond delay="4999"/>
                                          </p:stCondLst>
                                        </p:cTn>
                                        <p:tgtEl>
                                          <p:spTgt spid="47"/>
                                        </p:tgtEl>
                                        <p:attrNameLst>
                                          <p:attrName>style.visibility</p:attrName>
                                        </p:attrNameLst>
                                      </p:cBhvr>
                                      <p:to>
                                        <p:strVal val="hidden"/>
                                      </p:to>
                                    </p:set>
                                  </p:childTnLst>
                                </p:cTn>
                              </p:par>
                              <p:par>
                                <p:cTn id="915" presetID="3" presetClass="exit" presetSubtype="5" fill="hold" grpId="2" nodeType="withEffect">
                                  <p:stCondLst>
                                    <p:cond delay="0"/>
                                  </p:stCondLst>
                                  <p:childTnLst>
                                    <p:animEffect transition="out" filter="blinds(vertical)">
                                      <p:cBhvr>
                                        <p:cTn id="916" dur="5000"/>
                                        <p:tgtEl>
                                          <p:spTgt spid="47"/>
                                        </p:tgtEl>
                                      </p:cBhvr>
                                    </p:animEffect>
                                    <p:set>
                                      <p:cBhvr>
                                        <p:cTn id="917" dur="1" fill="hold">
                                          <p:stCondLst>
                                            <p:cond delay="4999"/>
                                          </p:stCondLst>
                                        </p:cTn>
                                        <p:tgtEl>
                                          <p:spTgt spid="47"/>
                                        </p:tgtEl>
                                        <p:attrNameLst>
                                          <p:attrName>style.visibility</p:attrName>
                                        </p:attrNameLst>
                                      </p:cBhvr>
                                      <p:to>
                                        <p:strVal val="hidden"/>
                                      </p:to>
                                    </p:set>
                                  </p:childTnLst>
                                </p:cTn>
                              </p:par>
                              <p:par>
                                <p:cTn id="918" presetID="2" presetClass="entr" presetSubtype="8" fill="hold" grpId="0" nodeType="withEffect">
                                  <p:stCondLst>
                                    <p:cond delay="0"/>
                                  </p:stCondLst>
                                  <p:childTnLst>
                                    <p:set>
                                      <p:cBhvr>
                                        <p:cTn id="919" dur="1" fill="hold">
                                          <p:stCondLst>
                                            <p:cond delay="0"/>
                                          </p:stCondLst>
                                        </p:cTn>
                                        <p:tgtEl>
                                          <p:spTgt spid="46"/>
                                        </p:tgtEl>
                                        <p:attrNameLst>
                                          <p:attrName>style.visibility</p:attrName>
                                        </p:attrNameLst>
                                      </p:cBhvr>
                                      <p:to>
                                        <p:strVal val="visible"/>
                                      </p:to>
                                    </p:set>
                                    <p:anim calcmode="lin" valueType="num">
                                      <p:cBhvr additive="base">
                                        <p:cTn id="920" dur="5000" fill="hold"/>
                                        <p:tgtEl>
                                          <p:spTgt spid="46"/>
                                        </p:tgtEl>
                                        <p:attrNameLst>
                                          <p:attrName>ppt_x</p:attrName>
                                        </p:attrNameLst>
                                      </p:cBhvr>
                                      <p:tavLst>
                                        <p:tav tm="0">
                                          <p:val>
                                            <p:strVal val="0-#ppt_w/2"/>
                                          </p:val>
                                        </p:tav>
                                        <p:tav tm="100000">
                                          <p:val>
                                            <p:strVal val="#ppt_x"/>
                                          </p:val>
                                        </p:tav>
                                      </p:tavLst>
                                    </p:anim>
                                    <p:anim calcmode="lin" valueType="num">
                                      <p:cBhvr additive="base">
                                        <p:cTn id="921" dur="5000" fill="hold"/>
                                        <p:tgtEl>
                                          <p:spTgt spid="46"/>
                                        </p:tgtEl>
                                        <p:attrNameLst>
                                          <p:attrName>ppt_y</p:attrName>
                                        </p:attrNameLst>
                                      </p:cBhvr>
                                      <p:tavLst>
                                        <p:tav tm="0">
                                          <p:val>
                                            <p:strVal val="#ppt_y"/>
                                          </p:val>
                                        </p:tav>
                                        <p:tav tm="100000">
                                          <p:val>
                                            <p:strVal val="#ppt_y"/>
                                          </p:val>
                                        </p:tav>
                                      </p:tavLst>
                                    </p:anim>
                                  </p:childTnLst>
                                </p:cTn>
                              </p:par>
                              <p:par>
                                <p:cTn id="922" presetID="2" presetClass="exit" presetSubtype="8" fill="hold" grpId="1" nodeType="withEffect">
                                  <p:stCondLst>
                                    <p:cond delay="0"/>
                                  </p:stCondLst>
                                  <p:childTnLst>
                                    <p:anim calcmode="lin" valueType="num">
                                      <p:cBhvr additive="base">
                                        <p:cTn id="923" dur="5000"/>
                                        <p:tgtEl>
                                          <p:spTgt spid="46"/>
                                        </p:tgtEl>
                                        <p:attrNameLst>
                                          <p:attrName>ppt_x</p:attrName>
                                        </p:attrNameLst>
                                      </p:cBhvr>
                                      <p:tavLst>
                                        <p:tav tm="0">
                                          <p:val>
                                            <p:strVal val="ppt_x"/>
                                          </p:val>
                                        </p:tav>
                                        <p:tav tm="100000">
                                          <p:val>
                                            <p:strVal val="0-ppt_w/2"/>
                                          </p:val>
                                        </p:tav>
                                      </p:tavLst>
                                    </p:anim>
                                    <p:anim calcmode="lin" valueType="num">
                                      <p:cBhvr additive="base">
                                        <p:cTn id="924" dur="5000"/>
                                        <p:tgtEl>
                                          <p:spTgt spid="46"/>
                                        </p:tgtEl>
                                        <p:attrNameLst>
                                          <p:attrName>ppt_y</p:attrName>
                                        </p:attrNameLst>
                                      </p:cBhvr>
                                      <p:tavLst>
                                        <p:tav tm="0">
                                          <p:val>
                                            <p:strVal val="ppt_y"/>
                                          </p:val>
                                        </p:tav>
                                        <p:tav tm="100000">
                                          <p:val>
                                            <p:strVal val="ppt_y"/>
                                          </p:val>
                                        </p:tav>
                                      </p:tavLst>
                                    </p:anim>
                                    <p:set>
                                      <p:cBhvr>
                                        <p:cTn id="925" dur="1" fill="hold">
                                          <p:stCondLst>
                                            <p:cond delay="4999"/>
                                          </p:stCondLst>
                                        </p:cTn>
                                        <p:tgtEl>
                                          <p:spTgt spid="46"/>
                                        </p:tgtEl>
                                        <p:attrNameLst>
                                          <p:attrName>style.visibility</p:attrName>
                                        </p:attrNameLst>
                                      </p:cBhvr>
                                      <p:to>
                                        <p:strVal val="hidden"/>
                                      </p:to>
                                    </p:set>
                                  </p:childTnLst>
                                </p:cTn>
                              </p:par>
                              <p:par>
                                <p:cTn id="926" presetID="3" presetClass="exit" presetSubtype="5" fill="hold" grpId="2" nodeType="withEffect">
                                  <p:stCondLst>
                                    <p:cond delay="0"/>
                                  </p:stCondLst>
                                  <p:childTnLst>
                                    <p:animEffect transition="out" filter="blinds(vertical)">
                                      <p:cBhvr>
                                        <p:cTn id="927" dur="5000"/>
                                        <p:tgtEl>
                                          <p:spTgt spid="46"/>
                                        </p:tgtEl>
                                      </p:cBhvr>
                                    </p:animEffect>
                                    <p:set>
                                      <p:cBhvr>
                                        <p:cTn id="928" dur="1" fill="hold">
                                          <p:stCondLst>
                                            <p:cond delay="4999"/>
                                          </p:stCondLst>
                                        </p:cTn>
                                        <p:tgtEl>
                                          <p:spTgt spid="46"/>
                                        </p:tgtEl>
                                        <p:attrNameLst>
                                          <p:attrName>style.visibility</p:attrName>
                                        </p:attrNameLst>
                                      </p:cBhvr>
                                      <p:to>
                                        <p:strVal val="hidden"/>
                                      </p:to>
                                    </p:set>
                                  </p:childTnLst>
                                </p:cTn>
                              </p:par>
                              <p:par>
                                <p:cTn id="929" presetID="8" presetClass="emph" presetSubtype="0" fill="hold" grpId="3" nodeType="withEffect">
                                  <p:stCondLst>
                                    <p:cond delay="0"/>
                                  </p:stCondLst>
                                  <p:childTnLst>
                                    <p:animRot by="21600000">
                                      <p:cBhvr>
                                        <p:cTn id="930" dur="5000" fill="hold"/>
                                        <p:tgtEl>
                                          <p:spTgt spid="38"/>
                                        </p:tgtEl>
                                        <p:attrNameLst>
                                          <p:attrName>r</p:attrName>
                                        </p:attrNameLst>
                                      </p:cBhvr>
                                    </p:animRot>
                                  </p:childTnLst>
                                </p:cTn>
                              </p:par>
                              <p:par>
                                <p:cTn id="931" presetID="8" presetClass="emph" presetSubtype="0" fill="hold" grpId="3" nodeType="withEffect">
                                  <p:stCondLst>
                                    <p:cond delay="0"/>
                                  </p:stCondLst>
                                  <p:childTnLst>
                                    <p:animRot by="21600000">
                                      <p:cBhvr>
                                        <p:cTn id="932" dur="5000" fill="hold"/>
                                        <p:tgtEl>
                                          <p:spTgt spid="39"/>
                                        </p:tgtEl>
                                        <p:attrNameLst>
                                          <p:attrName>r</p:attrName>
                                        </p:attrNameLst>
                                      </p:cBhvr>
                                    </p:animRot>
                                  </p:childTnLst>
                                </p:cTn>
                              </p:par>
                              <p:par>
                                <p:cTn id="933" presetID="8" presetClass="emph" presetSubtype="0" fill="hold" grpId="3" nodeType="withEffect">
                                  <p:stCondLst>
                                    <p:cond delay="0"/>
                                  </p:stCondLst>
                                  <p:childTnLst>
                                    <p:animRot by="21600000">
                                      <p:cBhvr>
                                        <p:cTn id="934" dur="5000" fill="hold"/>
                                        <p:tgtEl>
                                          <p:spTgt spid="42"/>
                                        </p:tgtEl>
                                        <p:attrNameLst>
                                          <p:attrName>r</p:attrName>
                                        </p:attrNameLst>
                                      </p:cBhvr>
                                    </p:animRot>
                                  </p:childTnLst>
                                </p:cTn>
                              </p:par>
                              <p:par>
                                <p:cTn id="935" presetID="8" presetClass="emph" presetSubtype="0" fill="hold" grpId="3" nodeType="withEffect">
                                  <p:stCondLst>
                                    <p:cond delay="0"/>
                                  </p:stCondLst>
                                  <p:childTnLst>
                                    <p:animRot by="21600000">
                                      <p:cBhvr>
                                        <p:cTn id="936" dur="5000" fill="hold"/>
                                        <p:tgtEl>
                                          <p:spTgt spid="40"/>
                                        </p:tgtEl>
                                        <p:attrNameLst>
                                          <p:attrName>r</p:attrName>
                                        </p:attrNameLst>
                                      </p:cBhvr>
                                    </p:animRot>
                                  </p:childTnLst>
                                </p:cTn>
                              </p:par>
                              <p:par>
                                <p:cTn id="937" presetID="8" presetClass="emph" presetSubtype="0" fill="hold" grpId="3" nodeType="withEffect">
                                  <p:stCondLst>
                                    <p:cond delay="0"/>
                                  </p:stCondLst>
                                  <p:childTnLst>
                                    <p:animRot by="21600000">
                                      <p:cBhvr>
                                        <p:cTn id="938" dur="5000" fill="hold"/>
                                        <p:tgtEl>
                                          <p:spTgt spid="43"/>
                                        </p:tgtEl>
                                        <p:attrNameLst>
                                          <p:attrName>r</p:attrName>
                                        </p:attrNameLst>
                                      </p:cBhvr>
                                    </p:animRot>
                                  </p:childTnLst>
                                </p:cTn>
                              </p:par>
                              <p:par>
                                <p:cTn id="939" presetID="8" presetClass="emph" presetSubtype="0" fill="hold" grpId="3" nodeType="withEffect">
                                  <p:stCondLst>
                                    <p:cond delay="0"/>
                                  </p:stCondLst>
                                  <p:childTnLst>
                                    <p:animRot by="21600000">
                                      <p:cBhvr>
                                        <p:cTn id="940" dur="5000" fill="hold"/>
                                        <p:tgtEl>
                                          <p:spTgt spid="41"/>
                                        </p:tgtEl>
                                        <p:attrNameLst>
                                          <p:attrName>r</p:attrName>
                                        </p:attrNameLst>
                                      </p:cBhvr>
                                    </p:animRot>
                                  </p:childTnLst>
                                </p:cTn>
                              </p:par>
                              <p:par>
                                <p:cTn id="941" presetID="8" presetClass="emph" presetSubtype="0" fill="hold" grpId="3" nodeType="withEffect">
                                  <p:stCondLst>
                                    <p:cond delay="0"/>
                                  </p:stCondLst>
                                  <p:childTnLst>
                                    <p:animRot by="21600000">
                                      <p:cBhvr>
                                        <p:cTn id="942" dur="5000" fill="hold"/>
                                        <p:tgtEl>
                                          <p:spTgt spid="30"/>
                                        </p:tgtEl>
                                        <p:attrNameLst>
                                          <p:attrName>r</p:attrName>
                                        </p:attrNameLst>
                                      </p:cBhvr>
                                    </p:animRot>
                                  </p:childTnLst>
                                </p:cTn>
                              </p:par>
                              <p:par>
                                <p:cTn id="943" presetID="8" presetClass="emph" presetSubtype="0" fill="hold" grpId="3" nodeType="withEffect">
                                  <p:stCondLst>
                                    <p:cond delay="0"/>
                                  </p:stCondLst>
                                  <p:childTnLst>
                                    <p:animRot by="21600000">
                                      <p:cBhvr>
                                        <p:cTn id="944" dur="5000" fill="hold"/>
                                        <p:tgtEl>
                                          <p:spTgt spid="36"/>
                                        </p:tgtEl>
                                        <p:attrNameLst>
                                          <p:attrName>r</p:attrName>
                                        </p:attrNameLst>
                                      </p:cBhvr>
                                    </p:animRot>
                                  </p:childTnLst>
                                </p:cTn>
                              </p:par>
                              <p:par>
                                <p:cTn id="945" presetID="8" presetClass="emph" presetSubtype="0" fill="hold" grpId="3" nodeType="withEffect">
                                  <p:stCondLst>
                                    <p:cond delay="0"/>
                                  </p:stCondLst>
                                  <p:childTnLst>
                                    <p:animRot by="21600000">
                                      <p:cBhvr>
                                        <p:cTn id="946" dur="5000" fill="hold"/>
                                        <p:tgtEl>
                                          <p:spTgt spid="35"/>
                                        </p:tgtEl>
                                        <p:attrNameLst>
                                          <p:attrName>r</p:attrName>
                                        </p:attrNameLst>
                                      </p:cBhvr>
                                    </p:animRot>
                                  </p:childTnLst>
                                </p:cTn>
                              </p:par>
                              <p:par>
                                <p:cTn id="947" presetID="8" presetClass="emph" presetSubtype="0" fill="hold" grpId="3" nodeType="withEffect">
                                  <p:stCondLst>
                                    <p:cond delay="0"/>
                                  </p:stCondLst>
                                  <p:childTnLst>
                                    <p:animRot by="21600000">
                                      <p:cBhvr>
                                        <p:cTn id="948" dur="5000" fill="hold"/>
                                        <p:tgtEl>
                                          <p:spTgt spid="34"/>
                                        </p:tgtEl>
                                        <p:attrNameLst>
                                          <p:attrName>r</p:attrName>
                                        </p:attrNameLst>
                                      </p:cBhvr>
                                    </p:animRot>
                                  </p:childTnLst>
                                </p:cTn>
                              </p:par>
                              <p:par>
                                <p:cTn id="949" presetID="8" presetClass="emph" presetSubtype="0" fill="hold" grpId="3" nodeType="withEffect">
                                  <p:stCondLst>
                                    <p:cond delay="0"/>
                                  </p:stCondLst>
                                  <p:childTnLst>
                                    <p:animRot by="21600000">
                                      <p:cBhvr>
                                        <p:cTn id="950" dur="5000" fill="hold"/>
                                        <p:tgtEl>
                                          <p:spTgt spid="33"/>
                                        </p:tgtEl>
                                        <p:attrNameLst>
                                          <p:attrName>r</p:attrName>
                                        </p:attrNameLst>
                                      </p:cBhvr>
                                    </p:animRot>
                                  </p:childTnLst>
                                </p:cTn>
                              </p:par>
                              <p:par>
                                <p:cTn id="951" presetID="8" presetClass="emph" presetSubtype="0" fill="hold" grpId="3" nodeType="withEffect">
                                  <p:stCondLst>
                                    <p:cond delay="0"/>
                                  </p:stCondLst>
                                  <p:childTnLst>
                                    <p:animRot by="21600000">
                                      <p:cBhvr>
                                        <p:cTn id="952" dur="5000" fill="hold"/>
                                        <p:tgtEl>
                                          <p:spTgt spid="32"/>
                                        </p:tgtEl>
                                        <p:attrNameLst>
                                          <p:attrName>r</p:attrName>
                                        </p:attrNameLst>
                                      </p:cBhvr>
                                    </p:animRot>
                                  </p:childTnLst>
                                </p:cTn>
                              </p:par>
                              <p:par>
                                <p:cTn id="953" presetID="8" presetClass="emph" presetSubtype="0" fill="hold" grpId="3" nodeType="withEffect">
                                  <p:stCondLst>
                                    <p:cond delay="0"/>
                                  </p:stCondLst>
                                  <p:childTnLst>
                                    <p:animRot by="21600000">
                                      <p:cBhvr>
                                        <p:cTn id="954" dur="5000" fill="hold"/>
                                        <p:tgtEl>
                                          <p:spTgt spid="37"/>
                                        </p:tgtEl>
                                        <p:attrNameLst>
                                          <p:attrName>r</p:attrName>
                                        </p:attrNameLst>
                                      </p:cBhvr>
                                    </p:animRot>
                                  </p:childTnLst>
                                </p:cTn>
                              </p:par>
                              <p:par>
                                <p:cTn id="955" presetID="8" presetClass="emph" presetSubtype="0" fill="hold" grpId="3" nodeType="withEffect">
                                  <p:stCondLst>
                                    <p:cond delay="0"/>
                                  </p:stCondLst>
                                  <p:childTnLst>
                                    <p:animRot by="21600000">
                                      <p:cBhvr>
                                        <p:cTn id="956" dur="5000" fill="hold"/>
                                        <p:tgtEl>
                                          <p:spTgt spid="31"/>
                                        </p:tgtEl>
                                        <p:attrNameLst>
                                          <p:attrName>r</p:attrName>
                                        </p:attrNameLst>
                                      </p:cBhvr>
                                    </p:animRot>
                                  </p:childTnLst>
                                </p:cTn>
                              </p:par>
                              <p:par>
                                <p:cTn id="957" presetID="8" presetClass="emph" presetSubtype="0" fill="hold" grpId="3" nodeType="withEffect">
                                  <p:stCondLst>
                                    <p:cond delay="0"/>
                                  </p:stCondLst>
                                  <p:childTnLst>
                                    <p:animRot by="21600000">
                                      <p:cBhvr>
                                        <p:cTn id="958" dur="5000" fill="hold"/>
                                        <p:tgtEl>
                                          <p:spTgt spid="29"/>
                                        </p:tgtEl>
                                        <p:attrNameLst>
                                          <p:attrName>r</p:attrName>
                                        </p:attrNameLst>
                                      </p:cBhvr>
                                    </p:animRot>
                                  </p:childTnLst>
                                </p:cTn>
                              </p:par>
                              <p:par>
                                <p:cTn id="959" presetID="8" presetClass="emph" presetSubtype="0" fill="hold" grpId="3" nodeType="withEffect">
                                  <p:stCondLst>
                                    <p:cond delay="0"/>
                                  </p:stCondLst>
                                  <p:childTnLst>
                                    <p:animRot by="21600000">
                                      <p:cBhvr>
                                        <p:cTn id="960" dur="5000" fill="hold"/>
                                        <p:tgtEl>
                                          <p:spTgt spid="28"/>
                                        </p:tgtEl>
                                        <p:attrNameLst>
                                          <p:attrName>r</p:attrName>
                                        </p:attrNameLst>
                                      </p:cBhvr>
                                    </p:animRot>
                                  </p:childTnLst>
                                </p:cTn>
                              </p:par>
                              <p:par>
                                <p:cTn id="961" presetID="8" presetClass="emph" presetSubtype="0" fill="hold" grpId="3" nodeType="withEffect">
                                  <p:stCondLst>
                                    <p:cond delay="0"/>
                                  </p:stCondLst>
                                  <p:childTnLst>
                                    <p:animRot by="21600000">
                                      <p:cBhvr>
                                        <p:cTn id="962" dur="5000" fill="hold"/>
                                        <p:tgtEl>
                                          <p:spTgt spid="27"/>
                                        </p:tgtEl>
                                        <p:attrNameLst>
                                          <p:attrName>r</p:attrName>
                                        </p:attrNameLst>
                                      </p:cBhvr>
                                    </p:animRot>
                                  </p:childTnLst>
                                </p:cTn>
                              </p:par>
                              <p:par>
                                <p:cTn id="963" presetID="8" presetClass="emph" presetSubtype="0" fill="hold" grpId="3" nodeType="withEffect">
                                  <p:stCondLst>
                                    <p:cond delay="0"/>
                                  </p:stCondLst>
                                  <p:childTnLst>
                                    <p:animRot by="21600000">
                                      <p:cBhvr>
                                        <p:cTn id="964" dur="5000" fill="hold"/>
                                        <p:tgtEl>
                                          <p:spTgt spid="26"/>
                                        </p:tgtEl>
                                        <p:attrNameLst>
                                          <p:attrName>r</p:attrName>
                                        </p:attrNameLst>
                                      </p:cBhvr>
                                    </p:animRot>
                                  </p:childTnLst>
                                </p:cTn>
                              </p:par>
                              <p:par>
                                <p:cTn id="965" presetID="8" presetClass="emph" presetSubtype="0" fill="hold" grpId="3" nodeType="withEffect">
                                  <p:stCondLst>
                                    <p:cond delay="0"/>
                                  </p:stCondLst>
                                  <p:childTnLst>
                                    <p:animRot by="21600000">
                                      <p:cBhvr>
                                        <p:cTn id="966" dur="5000" fill="hold"/>
                                        <p:tgtEl>
                                          <p:spTgt spid="25"/>
                                        </p:tgtEl>
                                        <p:attrNameLst>
                                          <p:attrName>r</p:attrName>
                                        </p:attrNameLst>
                                      </p:cBhvr>
                                    </p:animRot>
                                  </p:childTnLst>
                                </p:cTn>
                              </p:par>
                              <p:par>
                                <p:cTn id="967" presetID="8" presetClass="emph" presetSubtype="0" fill="hold" grpId="3" nodeType="withEffect">
                                  <p:stCondLst>
                                    <p:cond delay="0"/>
                                  </p:stCondLst>
                                  <p:childTnLst>
                                    <p:animRot by="21600000">
                                      <p:cBhvr>
                                        <p:cTn id="968" dur="5000" fill="hold"/>
                                        <p:tgtEl>
                                          <p:spTgt spid="24"/>
                                        </p:tgtEl>
                                        <p:attrNameLst>
                                          <p:attrName>r</p:attrName>
                                        </p:attrNameLst>
                                      </p:cBhvr>
                                    </p:animRot>
                                  </p:childTnLst>
                                </p:cTn>
                              </p:par>
                              <p:par>
                                <p:cTn id="969" presetID="8" presetClass="emph" presetSubtype="0" fill="hold" grpId="3" nodeType="withEffect">
                                  <p:stCondLst>
                                    <p:cond delay="0"/>
                                  </p:stCondLst>
                                  <p:childTnLst>
                                    <p:animRot by="21600000">
                                      <p:cBhvr>
                                        <p:cTn id="970" dur="5000" fill="hold"/>
                                        <p:tgtEl>
                                          <p:spTgt spid="23"/>
                                        </p:tgtEl>
                                        <p:attrNameLst>
                                          <p:attrName>r</p:attrName>
                                        </p:attrNameLst>
                                      </p:cBhvr>
                                    </p:animRot>
                                  </p:childTnLst>
                                </p:cTn>
                              </p:par>
                              <p:par>
                                <p:cTn id="971" presetID="8" presetClass="emph" presetSubtype="0" fill="hold" grpId="3" nodeType="withEffect">
                                  <p:stCondLst>
                                    <p:cond delay="0"/>
                                  </p:stCondLst>
                                  <p:childTnLst>
                                    <p:animRot by="21600000">
                                      <p:cBhvr>
                                        <p:cTn id="972" dur="5000" fill="hold"/>
                                        <p:tgtEl>
                                          <p:spTgt spid="22"/>
                                        </p:tgtEl>
                                        <p:attrNameLst>
                                          <p:attrName>r</p:attrName>
                                        </p:attrNameLst>
                                      </p:cBhvr>
                                    </p:animRot>
                                  </p:childTnLst>
                                </p:cTn>
                              </p:par>
                              <p:par>
                                <p:cTn id="973" presetID="8" presetClass="emph" presetSubtype="0" fill="hold" grpId="3" nodeType="withEffect">
                                  <p:stCondLst>
                                    <p:cond delay="0"/>
                                  </p:stCondLst>
                                  <p:childTnLst>
                                    <p:animRot by="21600000">
                                      <p:cBhvr>
                                        <p:cTn id="974" dur="5000" fill="hold"/>
                                        <p:tgtEl>
                                          <p:spTgt spid="21"/>
                                        </p:tgtEl>
                                        <p:attrNameLst>
                                          <p:attrName>r</p:attrName>
                                        </p:attrNameLst>
                                      </p:cBhvr>
                                    </p:animRot>
                                  </p:childTnLst>
                                </p:cTn>
                              </p:par>
                              <p:par>
                                <p:cTn id="975" presetID="8" presetClass="emph" presetSubtype="0" fill="hold" grpId="3" nodeType="withEffect">
                                  <p:stCondLst>
                                    <p:cond delay="0"/>
                                  </p:stCondLst>
                                  <p:childTnLst>
                                    <p:animRot by="21600000">
                                      <p:cBhvr>
                                        <p:cTn id="976" dur="5000" fill="hold"/>
                                        <p:tgtEl>
                                          <p:spTgt spid="20"/>
                                        </p:tgtEl>
                                        <p:attrNameLst>
                                          <p:attrName>r</p:attrName>
                                        </p:attrNameLst>
                                      </p:cBhvr>
                                    </p:animRot>
                                  </p:childTnLst>
                                </p:cTn>
                              </p:par>
                              <p:par>
                                <p:cTn id="977" presetID="8" presetClass="emph" presetSubtype="0" fill="hold" grpId="3" nodeType="withEffect">
                                  <p:stCondLst>
                                    <p:cond delay="0"/>
                                  </p:stCondLst>
                                  <p:childTnLst>
                                    <p:animRot by="21600000">
                                      <p:cBhvr>
                                        <p:cTn id="978" dur="5000" fill="hold"/>
                                        <p:tgtEl>
                                          <p:spTgt spid="19"/>
                                        </p:tgtEl>
                                        <p:attrNameLst>
                                          <p:attrName>r</p:attrName>
                                        </p:attrNameLst>
                                      </p:cBhvr>
                                    </p:animRot>
                                  </p:childTnLst>
                                </p:cTn>
                              </p:par>
                              <p:par>
                                <p:cTn id="979" presetID="8" presetClass="emph" presetSubtype="0" fill="hold" grpId="3" nodeType="withEffect">
                                  <p:stCondLst>
                                    <p:cond delay="0"/>
                                  </p:stCondLst>
                                  <p:childTnLst>
                                    <p:animRot by="21600000">
                                      <p:cBhvr>
                                        <p:cTn id="980" dur="5000" fill="hold"/>
                                        <p:tgtEl>
                                          <p:spTgt spid="16"/>
                                        </p:tgtEl>
                                        <p:attrNameLst>
                                          <p:attrName>r</p:attrName>
                                        </p:attrNameLst>
                                      </p:cBhvr>
                                    </p:animRot>
                                  </p:childTnLst>
                                </p:cTn>
                              </p:par>
                              <p:par>
                                <p:cTn id="981" presetID="8" presetClass="emph" presetSubtype="0" fill="hold" grpId="3" nodeType="withEffect">
                                  <p:stCondLst>
                                    <p:cond delay="0"/>
                                  </p:stCondLst>
                                  <p:childTnLst>
                                    <p:animRot by="21600000">
                                      <p:cBhvr>
                                        <p:cTn id="982" dur="5000" fill="hold"/>
                                        <p:tgtEl>
                                          <p:spTgt spid="17"/>
                                        </p:tgtEl>
                                        <p:attrNameLst>
                                          <p:attrName>r</p:attrName>
                                        </p:attrNameLst>
                                      </p:cBhvr>
                                    </p:animRot>
                                  </p:childTnLst>
                                </p:cTn>
                              </p:par>
                              <p:par>
                                <p:cTn id="983" presetID="8" presetClass="emph" presetSubtype="0" fill="hold" grpId="3" nodeType="withEffect">
                                  <p:stCondLst>
                                    <p:cond delay="0"/>
                                  </p:stCondLst>
                                  <p:childTnLst>
                                    <p:animRot by="21600000">
                                      <p:cBhvr>
                                        <p:cTn id="984" dur="5000" fill="hold"/>
                                        <p:tgtEl>
                                          <p:spTgt spid="18"/>
                                        </p:tgtEl>
                                        <p:attrNameLst>
                                          <p:attrName>r</p:attrName>
                                        </p:attrNameLst>
                                      </p:cBhvr>
                                    </p:animRot>
                                  </p:childTnLst>
                                </p:cTn>
                              </p:par>
                              <p:par>
                                <p:cTn id="985" presetID="8" presetClass="emph" presetSubtype="0" fill="hold" grpId="3" nodeType="withEffect">
                                  <p:stCondLst>
                                    <p:cond delay="0"/>
                                  </p:stCondLst>
                                  <p:childTnLst>
                                    <p:animRot by="21600000">
                                      <p:cBhvr>
                                        <p:cTn id="986" dur="5000" fill="hold"/>
                                        <p:tgtEl>
                                          <p:spTgt spid="15"/>
                                        </p:tgtEl>
                                        <p:attrNameLst>
                                          <p:attrName>r</p:attrName>
                                        </p:attrNameLst>
                                      </p:cBhvr>
                                    </p:animRot>
                                  </p:childTnLst>
                                </p:cTn>
                              </p:par>
                              <p:par>
                                <p:cTn id="987" presetID="8" presetClass="emph" presetSubtype="0" fill="hold" grpId="3" nodeType="withEffect">
                                  <p:stCondLst>
                                    <p:cond delay="0"/>
                                  </p:stCondLst>
                                  <p:childTnLst>
                                    <p:animRot by="21600000">
                                      <p:cBhvr>
                                        <p:cTn id="988" dur="5000" fill="hold"/>
                                        <p:tgtEl>
                                          <p:spTgt spid="14"/>
                                        </p:tgtEl>
                                        <p:attrNameLst>
                                          <p:attrName>r</p:attrName>
                                        </p:attrNameLst>
                                      </p:cBhvr>
                                    </p:animRot>
                                  </p:childTnLst>
                                </p:cTn>
                              </p:par>
                              <p:par>
                                <p:cTn id="989" presetID="8" presetClass="emph" presetSubtype="0" fill="hold" grpId="3" nodeType="withEffect">
                                  <p:stCondLst>
                                    <p:cond delay="0"/>
                                  </p:stCondLst>
                                  <p:childTnLst>
                                    <p:animRot by="21600000">
                                      <p:cBhvr>
                                        <p:cTn id="990" dur="5000" fill="hold"/>
                                        <p:tgtEl>
                                          <p:spTgt spid="13"/>
                                        </p:tgtEl>
                                        <p:attrNameLst>
                                          <p:attrName>r</p:attrName>
                                        </p:attrNameLst>
                                      </p:cBhvr>
                                    </p:animRot>
                                  </p:childTnLst>
                                </p:cTn>
                              </p:par>
                              <p:par>
                                <p:cTn id="991" presetID="8" presetClass="emph" presetSubtype="0" fill="hold" grpId="3" nodeType="withEffect">
                                  <p:stCondLst>
                                    <p:cond delay="0"/>
                                  </p:stCondLst>
                                  <p:childTnLst>
                                    <p:animRot by="21600000">
                                      <p:cBhvr>
                                        <p:cTn id="992" dur="5000" fill="hold"/>
                                        <p:tgtEl>
                                          <p:spTgt spid="12"/>
                                        </p:tgtEl>
                                        <p:attrNameLst>
                                          <p:attrName>r</p:attrName>
                                        </p:attrNameLst>
                                      </p:cBhvr>
                                    </p:animRot>
                                  </p:childTnLst>
                                </p:cTn>
                              </p:par>
                              <p:par>
                                <p:cTn id="993" presetID="8" presetClass="emph" presetSubtype="0" fill="hold" grpId="3" nodeType="withEffect">
                                  <p:stCondLst>
                                    <p:cond delay="0"/>
                                  </p:stCondLst>
                                  <p:childTnLst>
                                    <p:animRot by="21600000">
                                      <p:cBhvr>
                                        <p:cTn id="994" dur="5000" fill="hold"/>
                                        <p:tgtEl>
                                          <p:spTgt spid="11"/>
                                        </p:tgtEl>
                                        <p:attrNameLst>
                                          <p:attrName>r</p:attrName>
                                        </p:attrNameLst>
                                      </p:cBhvr>
                                    </p:animRot>
                                  </p:childTnLst>
                                </p:cTn>
                              </p:par>
                              <p:par>
                                <p:cTn id="995" presetID="8" presetClass="emph" presetSubtype="0" fill="hold" grpId="3" nodeType="withEffect">
                                  <p:stCondLst>
                                    <p:cond delay="0"/>
                                  </p:stCondLst>
                                  <p:childTnLst>
                                    <p:animRot by="21600000">
                                      <p:cBhvr>
                                        <p:cTn id="996" dur="5000" fill="hold"/>
                                        <p:tgtEl>
                                          <p:spTgt spid="10"/>
                                        </p:tgtEl>
                                        <p:attrNameLst>
                                          <p:attrName>r</p:attrName>
                                        </p:attrNameLst>
                                      </p:cBhvr>
                                    </p:animRot>
                                  </p:childTnLst>
                                </p:cTn>
                              </p:par>
                              <p:par>
                                <p:cTn id="997" presetID="8" presetClass="emph" presetSubtype="0" fill="hold" grpId="3" nodeType="withEffect">
                                  <p:stCondLst>
                                    <p:cond delay="0"/>
                                  </p:stCondLst>
                                  <p:childTnLst>
                                    <p:animRot by="21600000">
                                      <p:cBhvr>
                                        <p:cTn id="998" dur="5000" fill="hold"/>
                                        <p:tgtEl>
                                          <p:spTgt spid="9"/>
                                        </p:tgtEl>
                                        <p:attrNameLst>
                                          <p:attrName>r</p:attrName>
                                        </p:attrNameLst>
                                      </p:cBhvr>
                                    </p:animRot>
                                  </p:childTnLst>
                                </p:cTn>
                              </p:par>
                              <p:par>
                                <p:cTn id="999" presetID="8" presetClass="emph" presetSubtype="0" fill="hold" grpId="3" nodeType="withEffect">
                                  <p:stCondLst>
                                    <p:cond delay="0"/>
                                  </p:stCondLst>
                                  <p:childTnLst>
                                    <p:animRot by="21600000">
                                      <p:cBhvr>
                                        <p:cTn id="1000" dur="5000" fill="hold"/>
                                        <p:tgtEl>
                                          <p:spTgt spid="8"/>
                                        </p:tgtEl>
                                        <p:attrNameLst>
                                          <p:attrName>r</p:attrName>
                                        </p:attrNameLst>
                                      </p:cBhvr>
                                    </p:animRot>
                                  </p:childTnLst>
                                </p:cTn>
                              </p:par>
                              <p:par>
                                <p:cTn id="1001" presetID="8" presetClass="emph" presetSubtype="0" fill="hold" grpId="3" nodeType="withEffect">
                                  <p:stCondLst>
                                    <p:cond delay="0"/>
                                  </p:stCondLst>
                                  <p:childTnLst>
                                    <p:animRot by="21600000">
                                      <p:cBhvr>
                                        <p:cTn id="1002" dur="5000" fill="hold"/>
                                        <p:tgtEl>
                                          <p:spTgt spid="7"/>
                                        </p:tgtEl>
                                        <p:attrNameLst>
                                          <p:attrName>r</p:attrName>
                                        </p:attrNameLst>
                                      </p:cBhvr>
                                    </p:animRot>
                                  </p:childTnLst>
                                </p:cTn>
                              </p:par>
                              <p:par>
                                <p:cTn id="1003" presetID="8" presetClass="emph" presetSubtype="0" fill="hold" grpId="3" nodeType="withEffect">
                                  <p:stCondLst>
                                    <p:cond delay="0"/>
                                  </p:stCondLst>
                                  <p:childTnLst>
                                    <p:animRot by="21600000">
                                      <p:cBhvr>
                                        <p:cTn id="1004" dur="5000" fill="hold"/>
                                        <p:tgtEl>
                                          <p:spTgt spid="6"/>
                                        </p:tgtEl>
                                        <p:attrNameLst>
                                          <p:attrName>r</p:attrName>
                                        </p:attrNameLst>
                                      </p:cBhvr>
                                    </p:animRot>
                                  </p:childTnLst>
                                </p:cTn>
                              </p:par>
                              <p:par>
                                <p:cTn id="1005" presetID="8" presetClass="emph" presetSubtype="0" fill="hold" grpId="3" nodeType="withEffect">
                                  <p:stCondLst>
                                    <p:cond delay="0"/>
                                  </p:stCondLst>
                                  <p:childTnLst>
                                    <p:animRot by="21600000">
                                      <p:cBhvr>
                                        <p:cTn id="1006" dur="5000" fill="hold"/>
                                        <p:tgtEl>
                                          <p:spTgt spid="5"/>
                                        </p:tgtEl>
                                        <p:attrNameLst>
                                          <p:attrName>r</p:attrName>
                                        </p:attrNameLst>
                                      </p:cBhvr>
                                    </p:animRot>
                                  </p:childTnLst>
                                </p:cTn>
                              </p:par>
                              <p:par>
                                <p:cTn id="1007" presetID="8" presetClass="emph" presetSubtype="0" fill="hold" grpId="3" nodeType="withEffect">
                                  <p:stCondLst>
                                    <p:cond delay="0"/>
                                  </p:stCondLst>
                                  <p:childTnLst>
                                    <p:animRot by="21600000">
                                      <p:cBhvr>
                                        <p:cTn id="1008" dur="5000" fill="hold"/>
                                        <p:tgtEl>
                                          <p:spTgt spid="4"/>
                                        </p:tgtEl>
                                        <p:attrNameLst>
                                          <p:attrName>r</p:attrName>
                                        </p:attrNameLst>
                                      </p:cBhvr>
                                    </p:animRot>
                                  </p:childTnLst>
                                </p:cTn>
                              </p:par>
                              <p:par>
                                <p:cTn id="1009" presetID="8" presetClass="emph" presetSubtype="0" fill="hold" grpId="3" nodeType="withEffect">
                                  <p:stCondLst>
                                    <p:cond delay="0"/>
                                  </p:stCondLst>
                                  <p:childTnLst>
                                    <p:animRot by="21600000">
                                      <p:cBhvr>
                                        <p:cTn id="1010" dur="5000" fill="hold"/>
                                        <p:tgtEl>
                                          <p:spTgt spid="3"/>
                                        </p:tgtEl>
                                        <p:attrNameLst>
                                          <p:attrName>r</p:attrName>
                                        </p:attrNameLst>
                                      </p:cBhvr>
                                    </p:animRot>
                                  </p:childTnLst>
                                </p:cTn>
                              </p:par>
                              <p:par>
                                <p:cTn id="1011" presetID="8" presetClass="emph" presetSubtype="0" fill="hold" grpId="3" nodeType="withEffect">
                                  <p:stCondLst>
                                    <p:cond delay="0"/>
                                  </p:stCondLst>
                                  <p:childTnLst>
                                    <p:animRot by="21600000">
                                      <p:cBhvr>
                                        <p:cTn id="1012" dur="5000" fill="hold"/>
                                        <p:tgtEl>
                                          <p:spTgt spid="2"/>
                                        </p:tgtEl>
                                        <p:attrNameLst>
                                          <p:attrName>r</p:attrName>
                                        </p:attrNameLst>
                                      </p:cBhvr>
                                    </p:animRot>
                                  </p:childTnLst>
                                </p:cTn>
                              </p:par>
                              <p:par>
                                <p:cTn id="1013" presetID="8" presetClass="emph" presetSubtype="0" fill="hold" grpId="3" nodeType="withEffect">
                                  <p:stCondLst>
                                    <p:cond delay="0"/>
                                  </p:stCondLst>
                                  <p:childTnLst>
                                    <p:animRot by="-21600000">
                                      <p:cBhvr>
                                        <p:cTn id="1014" dur="5000" fill="hold"/>
                                        <p:tgtEl>
                                          <p:spTgt spid="46"/>
                                        </p:tgtEl>
                                        <p:attrNameLst>
                                          <p:attrName>r</p:attrName>
                                        </p:attrNameLst>
                                      </p:cBhvr>
                                    </p:animRot>
                                  </p:childTnLst>
                                </p:cTn>
                              </p:par>
                              <p:par>
                                <p:cTn id="1015" presetID="8" presetClass="emph" presetSubtype="0" fill="hold" grpId="3" nodeType="withEffect">
                                  <p:stCondLst>
                                    <p:cond delay="0"/>
                                  </p:stCondLst>
                                  <p:childTnLst>
                                    <p:animRot by="-21600000">
                                      <p:cBhvr>
                                        <p:cTn id="1016" dur="5000" fill="hold"/>
                                        <p:tgtEl>
                                          <p:spTgt spid="47"/>
                                        </p:tgtEl>
                                        <p:attrNameLst>
                                          <p:attrName>r</p:attrName>
                                        </p:attrNameLst>
                                      </p:cBhvr>
                                    </p:animRot>
                                  </p:childTnLst>
                                </p:cTn>
                              </p:par>
                              <p:par>
                                <p:cTn id="1017" presetID="8" presetClass="emph" presetSubtype="0" fill="hold" grpId="3" nodeType="withEffect">
                                  <p:stCondLst>
                                    <p:cond delay="0"/>
                                  </p:stCondLst>
                                  <p:childTnLst>
                                    <p:animRot by="-21600000">
                                      <p:cBhvr>
                                        <p:cTn id="1018" dur="5000" fill="hold"/>
                                        <p:tgtEl>
                                          <p:spTgt spid="48"/>
                                        </p:tgtEl>
                                        <p:attrNameLst>
                                          <p:attrName>r</p:attrName>
                                        </p:attrNameLst>
                                      </p:cBhvr>
                                    </p:animRot>
                                  </p:childTnLst>
                                </p:cTn>
                              </p:par>
                              <p:par>
                                <p:cTn id="1019" presetID="8" presetClass="emph" presetSubtype="0" fill="hold" grpId="3" nodeType="withEffect">
                                  <p:stCondLst>
                                    <p:cond delay="0"/>
                                  </p:stCondLst>
                                  <p:childTnLst>
                                    <p:animRot by="-21600000">
                                      <p:cBhvr>
                                        <p:cTn id="1020" dur="5000" fill="hold"/>
                                        <p:tgtEl>
                                          <p:spTgt spid="49"/>
                                        </p:tgtEl>
                                        <p:attrNameLst>
                                          <p:attrName>r</p:attrName>
                                        </p:attrNameLst>
                                      </p:cBhvr>
                                    </p:animRot>
                                  </p:childTnLst>
                                </p:cTn>
                              </p:par>
                              <p:par>
                                <p:cTn id="1021" presetID="8" presetClass="emph" presetSubtype="0" fill="hold" grpId="3" nodeType="withEffect">
                                  <p:stCondLst>
                                    <p:cond delay="0"/>
                                  </p:stCondLst>
                                  <p:childTnLst>
                                    <p:animRot by="-21600000">
                                      <p:cBhvr>
                                        <p:cTn id="1022" dur="5000" fill="hold"/>
                                        <p:tgtEl>
                                          <p:spTgt spid="50"/>
                                        </p:tgtEl>
                                        <p:attrNameLst>
                                          <p:attrName>r</p:attrName>
                                        </p:attrNameLst>
                                      </p:cBhvr>
                                    </p:animRot>
                                  </p:childTnLst>
                                </p:cTn>
                              </p:par>
                              <p:par>
                                <p:cTn id="1023" presetID="8" presetClass="emph" presetSubtype="0" fill="hold" grpId="3" nodeType="withEffect">
                                  <p:stCondLst>
                                    <p:cond delay="0"/>
                                  </p:stCondLst>
                                  <p:childTnLst>
                                    <p:animRot by="-21600000">
                                      <p:cBhvr>
                                        <p:cTn id="1024" dur="5000" fill="hold"/>
                                        <p:tgtEl>
                                          <p:spTgt spid="51"/>
                                        </p:tgtEl>
                                        <p:attrNameLst>
                                          <p:attrName>r</p:attrName>
                                        </p:attrNameLst>
                                      </p:cBhvr>
                                    </p:animRot>
                                  </p:childTnLst>
                                </p:cTn>
                              </p:par>
                              <p:par>
                                <p:cTn id="1025" presetID="8" presetClass="emph" presetSubtype="0" fill="hold" grpId="3" nodeType="withEffect">
                                  <p:stCondLst>
                                    <p:cond delay="0"/>
                                  </p:stCondLst>
                                  <p:childTnLst>
                                    <p:animRot by="-21600000">
                                      <p:cBhvr>
                                        <p:cTn id="1026" dur="5000" fill="hold"/>
                                        <p:tgtEl>
                                          <p:spTgt spid="52"/>
                                        </p:tgtEl>
                                        <p:attrNameLst>
                                          <p:attrName>r</p:attrName>
                                        </p:attrNameLst>
                                      </p:cBhvr>
                                    </p:animRot>
                                  </p:childTnLst>
                                </p:cTn>
                              </p:par>
                              <p:par>
                                <p:cTn id="1027" presetID="8" presetClass="emph" presetSubtype="0" fill="hold" grpId="3" nodeType="withEffect">
                                  <p:stCondLst>
                                    <p:cond delay="0"/>
                                  </p:stCondLst>
                                  <p:childTnLst>
                                    <p:animRot by="-21600000">
                                      <p:cBhvr>
                                        <p:cTn id="1028" dur="5000" fill="hold"/>
                                        <p:tgtEl>
                                          <p:spTgt spid="53"/>
                                        </p:tgtEl>
                                        <p:attrNameLst>
                                          <p:attrName>r</p:attrName>
                                        </p:attrNameLst>
                                      </p:cBhvr>
                                    </p:animRot>
                                  </p:childTnLst>
                                </p:cTn>
                              </p:par>
                              <p:par>
                                <p:cTn id="1029" presetID="8" presetClass="emph" presetSubtype="0" fill="hold" grpId="3" nodeType="withEffect">
                                  <p:stCondLst>
                                    <p:cond delay="0"/>
                                  </p:stCondLst>
                                  <p:childTnLst>
                                    <p:animRot by="-21600000">
                                      <p:cBhvr>
                                        <p:cTn id="1030" dur="5000" fill="hold"/>
                                        <p:tgtEl>
                                          <p:spTgt spid="54"/>
                                        </p:tgtEl>
                                        <p:attrNameLst>
                                          <p:attrName>r</p:attrName>
                                        </p:attrNameLst>
                                      </p:cBhvr>
                                    </p:animRot>
                                  </p:childTnLst>
                                </p:cTn>
                              </p:par>
                              <p:par>
                                <p:cTn id="1031" presetID="8" presetClass="emph" presetSubtype="0" fill="hold" grpId="3" nodeType="withEffect">
                                  <p:stCondLst>
                                    <p:cond delay="0"/>
                                  </p:stCondLst>
                                  <p:childTnLst>
                                    <p:animRot by="-21600000">
                                      <p:cBhvr>
                                        <p:cTn id="1032" dur="5000" fill="hold"/>
                                        <p:tgtEl>
                                          <p:spTgt spid="55"/>
                                        </p:tgtEl>
                                        <p:attrNameLst>
                                          <p:attrName>r</p:attrName>
                                        </p:attrNameLst>
                                      </p:cBhvr>
                                    </p:animRot>
                                  </p:childTnLst>
                                </p:cTn>
                              </p:par>
                              <p:par>
                                <p:cTn id="1033" presetID="8" presetClass="emph" presetSubtype="0" fill="hold" grpId="3" nodeType="withEffect">
                                  <p:stCondLst>
                                    <p:cond delay="0"/>
                                  </p:stCondLst>
                                  <p:childTnLst>
                                    <p:animRot by="-21600000">
                                      <p:cBhvr>
                                        <p:cTn id="1034" dur="5000" fill="hold"/>
                                        <p:tgtEl>
                                          <p:spTgt spid="56"/>
                                        </p:tgtEl>
                                        <p:attrNameLst>
                                          <p:attrName>r</p:attrName>
                                        </p:attrNameLst>
                                      </p:cBhvr>
                                    </p:animRot>
                                  </p:childTnLst>
                                </p:cTn>
                              </p:par>
                              <p:par>
                                <p:cTn id="1035" presetID="8" presetClass="emph" presetSubtype="0" fill="hold" grpId="3" nodeType="withEffect">
                                  <p:stCondLst>
                                    <p:cond delay="0"/>
                                  </p:stCondLst>
                                  <p:childTnLst>
                                    <p:animRot by="-21600000">
                                      <p:cBhvr>
                                        <p:cTn id="1036" dur="5000" fill="hold"/>
                                        <p:tgtEl>
                                          <p:spTgt spid="57"/>
                                        </p:tgtEl>
                                        <p:attrNameLst>
                                          <p:attrName>r</p:attrName>
                                        </p:attrNameLst>
                                      </p:cBhvr>
                                    </p:animRot>
                                  </p:childTnLst>
                                </p:cTn>
                              </p:par>
                              <p:par>
                                <p:cTn id="1037" presetID="8" presetClass="emph" presetSubtype="0" fill="hold" grpId="3" nodeType="withEffect">
                                  <p:stCondLst>
                                    <p:cond delay="0"/>
                                  </p:stCondLst>
                                  <p:childTnLst>
                                    <p:animRot by="-21600000">
                                      <p:cBhvr>
                                        <p:cTn id="1038" dur="5000" fill="hold"/>
                                        <p:tgtEl>
                                          <p:spTgt spid="58"/>
                                        </p:tgtEl>
                                        <p:attrNameLst>
                                          <p:attrName>r</p:attrName>
                                        </p:attrNameLst>
                                      </p:cBhvr>
                                    </p:animRot>
                                  </p:childTnLst>
                                </p:cTn>
                              </p:par>
                              <p:par>
                                <p:cTn id="1039" presetID="8" presetClass="emph" presetSubtype="0" fill="hold" grpId="3" nodeType="withEffect">
                                  <p:stCondLst>
                                    <p:cond delay="0"/>
                                  </p:stCondLst>
                                  <p:childTnLst>
                                    <p:animRot by="-21600000">
                                      <p:cBhvr>
                                        <p:cTn id="1040" dur="5000" fill="hold"/>
                                        <p:tgtEl>
                                          <p:spTgt spid="59"/>
                                        </p:tgtEl>
                                        <p:attrNameLst>
                                          <p:attrName>r</p:attrName>
                                        </p:attrNameLst>
                                      </p:cBhvr>
                                    </p:animRot>
                                  </p:childTnLst>
                                </p:cTn>
                              </p:par>
                              <p:par>
                                <p:cTn id="1041" presetID="8" presetClass="emph" presetSubtype="0" fill="hold" grpId="3" nodeType="withEffect">
                                  <p:stCondLst>
                                    <p:cond delay="0"/>
                                  </p:stCondLst>
                                  <p:childTnLst>
                                    <p:animRot by="-21600000">
                                      <p:cBhvr>
                                        <p:cTn id="1042" dur="5000" fill="hold"/>
                                        <p:tgtEl>
                                          <p:spTgt spid="60"/>
                                        </p:tgtEl>
                                        <p:attrNameLst>
                                          <p:attrName>r</p:attrName>
                                        </p:attrNameLst>
                                      </p:cBhvr>
                                    </p:animRot>
                                  </p:childTnLst>
                                </p:cTn>
                              </p:par>
                              <p:par>
                                <p:cTn id="1043" presetID="8" presetClass="emph" presetSubtype="0" fill="hold" grpId="3" nodeType="withEffect">
                                  <p:stCondLst>
                                    <p:cond delay="0"/>
                                  </p:stCondLst>
                                  <p:childTnLst>
                                    <p:animRot by="-21600000">
                                      <p:cBhvr>
                                        <p:cTn id="1044" dur="5000" fill="hold"/>
                                        <p:tgtEl>
                                          <p:spTgt spid="61"/>
                                        </p:tgtEl>
                                        <p:attrNameLst>
                                          <p:attrName>r</p:attrName>
                                        </p:attrNameLst>
                                      </p:cBhvr>
                                    </p:animRot>
                                  </p:childTnLst>
                                </p:cTn>
                              </p:par>
                              <p:par>
                                <p:cTn id="1045" presetID="8" presetClass="emph" presetSubtype="0" fill="hold" grpId="3" nodeType="withEffect">
                                  <p:stCondLst>
                                    <p:cond delay="0"/>
                                  </p:stCondLst>
                                  <p:childTnLst>
                                    <p:animRot by="-21600000">
                                      <p:cBhvr>
                                        <p:cTn id="1046" dur="5000" fill="hold"/>
                                        <p:tgtEl>
                                          <p:spTgt spid="62"/>
                                        </p:tgtEl>
                                        <p:attrNameLst>
                                          <p:attrName>r</p:attrName>
                                        </p:attrNameLst>
                                      </p:cBhvr>
                                    </p:animRot>
                                  </p:childTnLst>
                                </p:cTn>
                              </p:par>
                              <p:par>
                                <p:cTn id="1047" presetID="8" presetClass="emph" presetSubtype="0" fill="hold" grpId="3" nodeType="withEffect">
                                  <p:stCondLst>
                                    <p:cond delay="0"/>
                                  </p:stCondLst>
                                  <p:childTnLst>
                                    <p:animRot by="-21600000">
                                      <p:cBhvr>
                                        <p:cTn id="1048" dur="5000" fill="hold"/>
                                        <p:tgtEl>
                                          <p:spTgt spid="63"/>
                                        </p:tgtEl>
                                        <p:attrNameLst>
                                          <p:attrName>r</p:attrName>
                                        </p:attrNameLst>
                                      </p:cBhvr>
                                    </p:animRot>
                                  </p:childTnLst>
                                </p:cTn>
                              </p:par>
                              <p:par>
                                <p:cTn id="1049" presetID="8" presetClass="emph" presetSubtype="0" fill="hold" grpId="3" nodeType="withEffect">
                                  <p:stCondLst>
                                    <p:cond delay="0"/>
                                  </p:stCondLst>
                                  <p:childTnLst>
                                    <p:animRot by="-21600000">
                                      <p:cBhvr>
                                        <p:cTn id="1050" dur="5000" fill="hold"/>
                                        <p:tgtEl>
                                          <p:spTgt spid="64"/>
                                        </p:tgtEl>
                                        <p:attrNameLst>
                                          <p:attrName>r</p:attrName>
                                        </p:attrNameLst>
                                      </p:cBhvr>
                                    </p:animRot>
                                  </p:childTnLst>
                                </p:cTn>
                              </p:par>
                              <p:par>
                                <p:cTn id="1051" presetID="8" presetClass="emph" presetSubtype="0" fill="hold" grpId="3" nodeType="withEffect">
                                  <p:stCondLst>
                                    <p:cond delay="0"/>
                                  </p:stCondLst>
                                  <p:childTnLst>
                                    <p:animRot by="-21600000">
                                      <p:cBhvr>
                                        <p:cTn id="1052" dur="5000" fill="hold"/>
                                        <p:tgtEl>
                                          <p:spTgt spid="65"/>
                                        </p:tgtEl>
                                        <p:attrNameLst>
                                          <p:attrName>r</p:attrName>
                                        </p:attrNameLst>
                                      </p:cBhvr>
                                    </p:animRot>
                                  </p:childTnLst>
                                </p:cTn>
                              </p:par>
                              <p:par>
                                <p:cTn id="1053" presetID="8" presetClass="emph" presetSubtype="0" fill="hold" grpId="3" nodeType="withEffect">
                                  <p:stCondLst>
                                    <p:cond delay="0"/>
                                  </p:stCondLst>
                                  <p:childTnLst>
                                    <p:animRot by="-21600000">
                                      <p:cBhvr>
                                        <p:cTn id="1054" dur="5000" fill="hold"/>
                                        <p:tgtEl>
                                          <p:spTgt spid="66"/>
                                        </p:tgtEl>
                                        <p:attrNameLst>
                                          <p:attrName>r</p:attrName>
                                        </p:attrNameLst>
                                      </p:cBhvr>
                                    </p:animRot>
                                  </p:childTnLst>
                                </p:cTn>
                              </p:par>
                              <p:par>
                                <p:cTn id="1055" presetID="8" presetClass="emph" presetSubtype="0" fill="hold" grpId="3" nodeType="withEffect">
                                  <p:stCondLst>
                                    <p:cond delay="0"/>
                                  </p:stCondLst>
                                  <p:childTnLst>
                                    <p:animRot by="-21600000">
                                      <p:cBhvr>
                                        <p:cTn id="1056" dur="5000" fill="hold"/>
                                        <p:tgtEl>
                                          <p:spTgt spid="67"/>
                                        </p:tgtEl>
                                        <p:attrNameLst>
                                          <p:attrName>r</p:attrName>
                                        </p:attrNameLst>
                                      </p:cBhvr>
                                    </p:animRot>
                                  </p:childTnLst>
                                </p:cTn>
                              </p:par>
                              <p:par>
                                <p:cTn id="1057" presetID="8" presetClass="emph" presetSubtype="0" fill="hold" grpId="3" nodeType="withEffect">
                                  <p:stCondLst>
                                    <p:cond delay="0"/>
                                  </p:stCondLst>
                                  <p:childTnLst>
                                    <p:animRot by="-21600000">
                                      <p:cBhvr>
                                        <p:cTn id="1058" dur="5000" fill="hold"/>
                                        <p:tgtEl>
                                          <p:spTgt spid="68"/>
                                        </p:tgtEl>
                                        <p:attrNameLst>
                                          <p:attrName>r</p:attrName>
                                        </p:attrNameLst>
                                      </p:cBhvr>
                                    </p:animRot>
                                  </p:childTnLst>
                                </p:cTn>
                              </p:par>
                              <p:par>
                                <p:cTn id="1059" presetID="8" presetClass="emph" presetSubtype="0" fill="hold" grpId="3" nodeType="withEffect">
                                  <p:stCondLst>
                                    <p:cond delay="0"/>
                                  </p:stCondLst>
                                  <p:childTnLst>
                                    <p:animRot by="-21600000">
                                      <p:cBhvr>
                                        <p:cTn id="1060" dur="5000" fill="hold"/>
                                        <p:tgtEl>
                                          <p:spTgt spid="69"/>
                                        </p:tgtEl>
                                        <p:attrNameLst>
                                          <p:attrName>r</p:attrName>
                                        </p:attrNameLst>
                                      </p:cBhvr>
                                    </p:animRot>
                                  </p:childTnLst>
                                </p:cTn>
                              </p:par>
                              <p:par>
                                <p:cTn id="1061" presetID="8" presetClass="emph" presetSubtype="0" fill="hold" grpId="3" nodeType="withEffect">
                                  <p:stCondLst>
                                    <p:cond delay="0"/>
                                  </p:stCondLst>
                                  <p:childTnLst>
                                    <p:animRot by="-21600000">
                                      <p:cBhvr>
                                        <p:cTn id="1062" dur="5000" fill="hold"/>
                                        <p:tgtEl>
                                          <p:spTgt spid="70"/>
                                        </p:tgtEl>
                                        <p:attrNameLst>
                                          <p:attrName>r</p:attrName>
                                        </p:attrNameLst>
                                      </p:cBhvr>
                                    </p:animRot>
                                  </p:childTnLst>
                                </p:cTn>
                              </p:par>
                              <p:par>
                                <p:cTn id="1063" presetID="8" presetClass="emph" presetSubtype="0" fill="hold" grpId="3" nodeType="withEffect">
                                  <p:stCondLst>
                                    <p:cond delay="0"/>
                                  </p:stCondLst>
                                  <p:childTnLst>
                                    <p:animRot by="-21600000">
                                      <p:cBhvr>
                                        <p:cTn id="1064" dur="5000" fill="hold"/>
                                        <p:tgtEl>
                                          <p:spTgt spid="71"/>
                                        </p:tgtEl>
                                        <p:attrNameLst>
                                          <p:attrName>r</p:attrName>
                                        </p:attrNameLst>
                                      </p:cBhvr>
                                    </p:animRot>
                                  </p:childTnLst>
                                </p:cTn>
                              </p:par>
                              <p:par>
                                <p:cTn id="1065" presetID="8" presetClass="emph" presetSubtype="0" fill="hold" grpId="3" nodeType="withEffect">
                                  <p:stCondLst>
                                    <p:cond delay="0"/>
                                  </p:stCondLst>
                                  <p:childTnLst>
                                    <p:animRot by="-21600000">
                                      <p:cBhvr>
                                        <p:cTn id="1066" dur="5000" fill="hold"/>
                                        <p:tgtEl>
                                          <p:spTgt spid="72"/>
                                        </p:tgtEl>
                                        <p:attrNameLst>
                                          <p:attrName>r</p:attrName>
                                        </p:attrNameLst>
                                      </p:cBhvr>
                                    </p:animRot>
                                  </p:childTnLst>
                                </p:cTn>
                              </p:par>
                              <p:par>
                                <p:cTn id="1067" presetID="8" presetClass="emph" presetSubtype="0" fill="hold" grpId="3" nodeType="withEffect">
                                  <p:stCondLst>
                                    <p:cond delay="0"/>
                                  </p:stCondLst>
                                  <p:childTnLst>
                                    <p:animRot by="-21600000">
                                      <p:cBhvr>
                                        <p:cTn id="1068" dur="5000" fill="hold"/>
                                        <p:tgtEl>
                                          <p:spTgt spid="73"/>
                                        </p:tgtEl>
                                        <p:attrNameLst>
                                          <p:attrName>r</p:attrName>
                                        </p:attrNameLst>
                                      </p:cBhvr>
                                    </p:animRot>
                                  </p:childTnLst>
                                </p:cTn>
                              </p:par>
                              <p:par>
                                <p:cTn id="1069" presetID="8" presetClass="emph" presetSubtype="0" fill="hold" grpId="3" nodeType="withEffect">
                                  <p:stCondLst>
                                    <p:cond delay="0"/>
                                  </p:stCondLst>
                                  <p:childTnLst>
                                    <p:animRot by="-21600000">
                                      <p:cBhvr>
                                        <p:cTn id="1070" dur="5000" fill="hold"/>
                                        <p:tgtEl>
                                          <p:spTgt spid="74"/>
                                        </p:tgtEl>
                                        <p:attrNameLst>
                                          <p:attrName>r</p:attrName>
                                        </p:attrNameLst>
                                      </p:cBhvr>
                                    </p:animRot>
                                  </p:childTnLst>
                                </p:cTn>
                              </p:par>
                              <p:par>
                                <p:cTn id="1071" presetID="8" presetClass="emph" presetSubtype="0" fill="hold" grpId="3" nodeType="withEffect">
                                  <p:stCondLst>
                                    <p:cond delay="0"/>
                                  </p:stCondLst>
                                  <p:childTnLst>
                                    <p:animRot by="-21600000">
                                      <p:cBhvr>
                                        <p:cTn id="1072" dur="5000" fill="hold"/>
                                        <p:tgtEl>
                                          <p:spTgt spid="75"/>
                                        </p:tgtEl>
                                        <p:attrNameLst>
                                          <p:attrName>r</p:attrName>
                                        </p:attrNameLst>
                                      </p:cBhvr>
                                    </p:animRot>
                                  </p:childTnLst>
                                </p:cTn>
                              </p:par>
                              <p:par>
                                <p:cTn id="1073" presetID="8" presetClass="emph" presetSubtype="0" fill="hold" grpId="3" nodeType="withEffect">
                                  <p:stCondLst>
                                    <p:cond delay="0"/>
                                  </p:stCondLst>
                                  <p:childTnLst>
                                    <p:animRot by="-21600000">
                                      <p:cBhvr>
                                        <p:cTn id="1074" dur="5000" fill="hold"/>
                                        <p:tgtEl>
                                          <p:spTgt spid="76"/>
                                        </p:tgtEl>
                                        <p:attrNameLst>
                                          <p:attrName>r</p:attrName>
                                        </p:attrNameLst>
                                      </p:cBhvr>
                                    </p:animRot>
                                  </p:childTnLst>
                                </p:cTn>
                              </p:par>
                              <p:par>
                                <p:cTn id="1075" presetID="8" presetClass="emph" presetSubtype="0" fill="hold" grpId="3" nodeType="withEffect">
                                  <p:stCondLst>
                                    <p:cond delay="0"/>
                                  </p:stCondLst>
                                  <p:childTnLst>
                                    <p:animRot by="-21600000">
                                      <p:cBhvr>
                                        <p:cTn id="1076" dur="5000" fill="hold"/>
                                        <p:tgtEl>
                                          <p:spTgt spid="77"/>
                                        </p:tgtEl>
                                        <p:attrNameLst>
                                          <p:attrName>r</p:attrName>
                                        </p:attrNameLst>
                                      </p:cBhvr>
                                    </p:animRot>
                                  </p:childTnLst>
                                </p:cTn>
                              </p:par>
                              <p:par>
                                <p:cTn id="1077" presetID="8" presetClass="emph" presetSubtype="0" fill="hold" grpId="3" nodeType="withEffect">
                                  <p:stCondLst>
                                    <p:cond delay="0"/>
                                  </p:stCondLst>
                                  <p:childTnLst>
                                    <p:animRot by="-21600000">
                                      <p:cBhvr>
                                        <p:cTn id="1078" dur="5000" fill="hold"/>
                                        <p:tgtEl>
                                          <p:spTgt spid="78"/>
                                        </p:tgtEl>
                                        <p:attrNameLst>
                                          <p:attrName>r</p:attrName>
                                        </p:attrNameLst>
                                      </p:cBhvr>
                                    </p:animRot>
                                  </p:childTnLst>
                                </p:cTn>
                              </p:par>
                              <p:par>
                                <p:cTn id="1079" presetID="8" presetClass="emph" presetSubtype="0" fill="hold" grpId="3" nodeType="withEffect">
                                  <p:stCondLst>
                                    <p:cond delay="0"/>
                                  </p:stCondLst>
                                  <p:childTnLst>
                                    <p:animRot by="-21600000">
                                      <p:cBhvr>
                                        <p:cTn id="1080" dur="5000" fill="hold"/>
                                        <p:tgtEl>
                                          <p:spTgt spid="79"/>
                                        </p:tgtEl>
                                        <p:attrNameLst>
                                          <p:attrName>r</p:attrName>
                                        </p:attrNameLst>
                                      </p:cBhvr>
                                    </p:animRot>
                                  </p:childTnLst>
                                </p:cTn>
                              </p:par>
                              <p:par>
                                <p:cTn id="1081" presetID="8" presetClass="emph" presetSubtype="0" fill="hold" grpId="3" nodeType="withEffect">
                                  <p:stCondLst>
                                    <p:cond delay="0"/>
                                  </p:stCondLst>
                                  <p:childTnLst>
                                    <p:animRot by="-21600000">
                                      <p:cBhvr>
                                        <p:cTn id="1082" dur="5000" fill="hold"/>
                                        <p:tgtEl>
                                          <p:spTgt spid="80"/>
                                        </p:tgtEl>
                                        <p:attrNameLst>
                                          <p:attrName>r</p:attrName>
                                        </p:attrNameLst>
                                      </p:cBhvr>
                                    </p:animRot>
                                  </p:childTnLst>
                                </p:cTn>
                              </p:par>
                              <p:par>
                                <p:cTn id="1083" presetID="8" presetClass="emph" presetSubtype="0" fill="hold" grpId="3" nodeType="withEffect">
                                  <p:stCondLst>
                                    <p:cond delay="0"/>
                                  </p:stCondLst>
                                  <p:childTnLst>
                                    <p:animRot by="-21600000">
                                      <p:cBhvr>
                                        <p:cTn id="1084" dur="5000" fill="hold"/>
                                        <p:tgtEl>
                                          <p:spTgt spid="81"/>
                                        </p:tgtEl>
                                        <p:attrNameLst>
                                          <p:attrName>r</p:attrName>
                                        </p:attrNameLst>
                                      </p:cBhvr>
                                    </p:animRot>
                                  </p:childTnLst>
                                </p:cTn>
                              </p:par>
                              <p:par>
                                <p:cTn id="1085" presetID="8" presetClass="emph" presetSubtype="0" fill="hold" grpId="3" nodeType="withEffect">
                                  <p:stCondLst>
                                    <p:cond delay="0"/>
                                  </p:stCondLst>
                                  <p:childTnLst>
                                    <p:animRot by="-21600000">
                                      <p:cBhvr>
                                        <p:cTn id="1086" dur="5000" fill="hold"/>
                                        <p:tgtEl>
                                          <p:spTgt spid="82"/>
                                        </p:tgtEl>
                                        <p:attrNameLst>
                                          <p:attrName>r</p:attrName>
                                        </p:attrNameLst>
                                      </p:cBhvr>
                                    </p:animRot>
                                  </p:childTnLst>
                                </p:cTn>
                              </p:par>
                              <p:par>
                                <p:cTn id="1087" presetID="8" presetClass="emph" presetSubtype="0" fill="hold" grpId="3" nodeType="withEffect">
                                  <p:stCondLst>
                                    <p:cond delay="0"/>
                                  </p:stCondLst>
                                  <p:childTnLst>
                                    <p:animRot by="-21600000">
                                      <p:cBhvr>
                                        <p:cTn id="1088" dur="5000" fill="hold"/>
                                        <p:tgtEl>
                                          <p:spTgt spid="83"/>
                                        </p:tgtEl>
                                        <p:attrNameLst>
                                          <p:attrName>r</p:attrName>
                                        </p:attrNameLst>
                                      </p:cBhvr>
                                    </p:animRot>
                                  </p:childTnLst>
                                </p:cTn>
                              </p:par>
                              <p:par>
                                <p:cTn id="1089" presetID="8" presetClass="emph" presetSubtype="0" fill="hold" grpId="3" nodeType="withEffect">
                                  <p:stCondLst>
                                    <p:cond delay="0"/>
                                  </p:stCondLst>
                                  <p:childTnLst>
                                    <p:animRot by="-21600000">
                                      <p:cBhvr>
                                        <p:cTn id="1090" dur="5000" fill="hold"/>
                                        <p:tgtEl>
                                          <p:spTgt spid="84"/>
                                        </p:tgtEl>
                                        <p:attrNameLst>
                                          <p:attrName>r</p:attrName>
                                        </p:attrNameLst>
                                      </p:cBhvr>
                                    </p:animRot>
                                  </p:childTnLst>
                                </p:cTn>
                              </p:par>
                              <p:par>
                                <p:cTn id="1091" presetID="8" presetClass="emph" presetSubtype="0" fill="hold" grpId="3" nodeType="withEffect">
                                  <p:stCondLst>
                                    <p:cond delay="0"/>
                                  </p:stCondLst>
                                  <p:childTnLst>
                                    <p:animRot by="-21600000">
                                      <p:cBhvr>
                                        <p:cTn id="1092" dur="5000" fill="hold"/>
                                        <p:tgtEl>
                                          <p:spTgt spid="85"/>
                                        </p:tgtEl>
                                        <p:attrNameLst>
                                          <p:attrName>r</p:attrName>
                                        </p:attrNameLst>
                                      </p:cBhvr>
                                    </p:animRot>
                                  </p:childTnLst>
                                </p:cTn>
                              </p:par>
                              <p:par>
                                <p:cTn id="1093" presetID="8" presetClass="emph" presetSubtype="0" fill="hold" grpId="3" nodeType="withEffect">
                                  <p:stCondLst>
                                    <p:cond delay="0"/>
                                  </p:stCondLst>
                                  <p:childTnLst>
                                    <p:animRot by="-21600000">
                                      <p:cBhvr>
                                        <p:cTn id="1094" dur="5000" fill="hold"/>
                                        <p:tgtEl>
                                          <p:spTgt spid="86"/>
                                        </p:tgtEl>
                                        <p:attrNameLst>
                                          <p:attrName>r</p:attrName>
                                        </p:attrNameLst>
                                      </p:cBhvr>
                                    </p:animRot>
                                  </p:childTnLst>
                                </p:cTn>
                              </p:par>
                              <p:par>
                                <p:cTn id="1095" presetID="8" presetClass="emph" presetSubtype="0" fill="hold" grpId="3" nodeType="withEffect">
                                  <p:stCondLst>
                                    <p:cond delay="0"/>
                                  </p:stCondLst>
                                  <p:childTnLst>
                                    <p:animRot by="-21600000">
                                      <p:cBhvr>
                                        <p:cTn id="1096" dur="5000" fill="hold"/>
                                        <p:tgtEl>
                                          <p:spTgt spid="87"/>
                                        </p:tgtEl>
                                        <p:attrNameLst>
                                          <p:attrName>r</p:attrName>
                                        </p:attrNameLst>
                                      </p:cBhvr>
                                    </p:animRot>
                                  </p:childTnLst>
                                </p:cTn>
                              </p:par>
                              <p:par>
                                <p:cTn id="1097" presetID="9" presetClass="emph" presetSubtype="0" nodeType="withEffect">
                                  <p:stCondLst>
                                    <p:cond delay="0"/>
                                  </p:stCondLst>
                                  <p:childTnLst>
                                    <p:set>
                                      <p:cBhvr rctx="PPT">
                                        <p:cTn id="1098" dur="indefinite"/>
                                        <p:tgtEl>
                                          <p:spTgt spid="89"/>
                                        </p:tgtEl>
                                        <p:attrNameLst>
                                          <p:attrName>style.opacity</p:attrName>
                                        </p:attrNameLst>
                                      </p:cBhvr>
                                      <p:to>
                                        <p:strVal val="0"/>
                                      </p:to>
                                    </p:set>
                                    <p:animEffect filter="image" prLst="opacity: 0">
                                      <p:cBhvr rctx="IE">
                                        <p:cTn id="1099" dur="indefinite"/>
                                        <p:tgtEl>
                                          <p:spTgt spid="89"/>
                                        </p:tgtEl>
                                      </p:cBhvr>
                                    </p:animEffect>
                                  </p:childTnLst>
                                </p:cTn>
                              </p:par>
                              <p:par>
                                <p:cTn id="1100" presetID="23" presetClass="entr" presetSubtype="288" fill="hold" nodeType="withEffect">
                                  <p:stCondLst>
                                    <p:cond delay="2000"/>
                                  </p:stCondLst>
                                  <p:childTnLst>
                                    <p:set>
                                      <p:cBhvr>
                                        <p:cTn id="1101" dur="1" fill="hold">
                                          <p:stCondLst>
                                            <p:cond delay="0"/>
                                          </p:stCondLst>
                                        </p:cTn>
                                        <p:tgtEl>
                                          <p:spTgt spid="92"/>
                                        </p:tgtEl>
                                        <p:attrNameLst>
                                          <p:attrName>style.visibility</p:attrName>
                                        </p:attrNameLst>
                                      </p:cBhvr>
                                      <p:to>
                                        <p:strVal val="visible"/>
                                      </p:to>
                                    </p:set>
                                    <p:anim calcmode="lin" valueType="num">
                                      <p:cBhvr>
                                        <p:cTn id="1102" dur="3200" fill="hold"/>
                                        <p:tgtEl>
                                          <p:spTgt spid="92"/>
                                        </p:tgtEl>
                                        <p:attrNameLst>
                                          <p:attrName>ppt_w</p:attrName>
                                        </p:attrNameLst>
                                      </p:cBhvr>
                                      <p:tavLst>
                                        <p:tav tm="0">
                                          <p:val>
                                            <p:strVal val="4/3*#ppt_w"/>
                                          </p:val>
                                        </p:tav>
                                        <p:tav tm="100000">
                                          <p:val>
                                            <p:strVal val="#ppt_w"/>
                                          </p:val>
                                        </p:tav>
                                      </p:tavLst>
                                    </p:anim>
                                    <p:anim calcmode="lin" valueType="num">
                                      <p:cBhvr>
                                        <p:cTn id="1103" dur="3200" fill="hold"/>
                                        <p:tgtEl>
                                          <p:spTgt spid="92"/>
                                        </p:tgtEl>
                                        <p:attrNameLst>
                                          <p:attrName>ppt_h</p:attrName>
                                        </p:attrNameLst>
                                      </p:cBhvr>
                                      <p:tavLst>
                                        <p:tav tm="0">
                                          <p:val>
                                            <p:strVal val="4/3*#ppt_h"/>
                                          </p:val>
                                        </p:tav>
                                        <p:tav tm="100000">
                                          <p:val>
                                            <p:strVal val="#ppt_h"/>
                                          </p:val>
                                        </p:tav>
                                      </p:tavLst>
                                    </p:anim>
                                  </p:childTnLst>
                                </p:cTn>
                              </p:par>
                              <p:par>
                                <p:cTn id="1104" presetID="20" presetClass="entr" presetSubtype="0" fill="hold" nodeType="withEffect">
                                  <p:stCondLst>
                                    <p:cond delay="2000"/>
                                  </p:stCondLst>
                                  <p:childTnLst>
                                    <p:set>
                                      <p:cBhvr>
                                        <p:cTn id="1105" dur="1" fill="hold">
                                          <p:stCondLst>
                                            <p:cond delay="0"/>
                                          </p:stCondLst>
                                        </p:cTn>
                                        <p:tgtEl>
                                          <p:spTgt spid="92"/>
                                        </p:tgtEl>
                                        <p:attrNameLst>
                                          <p:attrName>style.visibility</p:attrName>
                                        </p:attrNameLst>
                                      </p:cBhvr>
                                      <p:to>
                                        <p:strVal val="visible"/>
                                      </p:to>
                                    </p:set>
                                    <p:animEffect transition="in" filter="wedge">
                                      <p:cBhvr>
                                        <p:cTn id="1106" dur="622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 name="118 Imagen" descr="Diapositiva11"/>
          <p:cNvPicPr>
            <a:picLocks noGrp="1" noChangeAspect="1"/>
          </p:cNvPicPr>
          <p:nvPr isPhoto="1"/>
        </p:nvPicPr>
        <p:blipFill>
          <a:blip r:embed="rId2" cstate="print">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2" name="1 Grupo"/>
          <p:cNvGrpSpPr/>
          <p:nvPr/>
        </p:nvGrpSpPr>
        <p:grpSpPr>
          <a:xfrm>
            <a:off x="1547664" y="1923678"/>
            <a:ext cx="3960440" cy="4320480"/>
            <a:chOff x="3203848" y="-2137542"/>
            <a:chExt cx="3345785" cy="2765075"/>
          </a:xfrm>
        </p:grpSpPr>
        <p:sp>
          <p:nvSpPr>
            <p:cNvPr id="92" name="91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3" name="92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4" name="93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5" name="94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6" name="95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7" name="96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8" name="97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9" name="98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0" name="99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1" name="100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2" name="101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3" name="102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4" name="103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5" name="104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6" name="105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7" name="106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8" name="107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9" name="108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0" name="109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1" name="110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2" name="111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22" name="121 Grupo"/>
          <p:cNvGrpSpPr/>
          <p:nvPr/>
        </p:nvGrpSpPr>
        <p:grpSpPr>
          <a:xfrm flipH="1">
            <a:off x="3635896" y="1923678"/>
            <a:ext cx="3960440" cy="4300158"/>
            <a:chOff x="3203848" y="-2137542"/>
            <a:chExt cx="3345785" cy="2765075"/>
          </a:xfrm>
        </p:grpSpPr>
        <p:sp>
          <p:nvSpPr>
            <p:cNvPr id="124" name="123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5" name="124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6" name="125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7" name="126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8" name="127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9" name="128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0" name="129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1" name="130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2" name="131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3" name="132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4" name="133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5" name="134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6" name="135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7" name="136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8" name="137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9" name="138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0" name="139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1" name="140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2" name="141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3" name="142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4" name="143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45" name="144 Grupo"/>
          <p:cNvGrpSpPr/>
          <p:nvPr/>
        </p:nvGrpSpPr>
        <p:grpSpPr>
          <a:xfrm rot="10800000">
            <a:off x="3563888" y="-956641"/>
            <a:ext cx="3960440" cy="4261765"/>
            <a:chOff x="3203848" y="-2137542"/>
            <a:chExt cx="3345785" cy="2765075"/>
          </a:xfrm>
        </p:grpSpPr>
        <p:sp>
          <p:nvSpPr>
            <p:cNvPr id="146" name="145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7" name="146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8" name="147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9" name="148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0" name="149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1" name="150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2" name="151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3" name="152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4" name="153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5" name="154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6" name="155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7" name="156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8" name="157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9" name="158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0" name="159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1" name="160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2" name="161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3" name="162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4" name="163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5" name="164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6" name="165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67" name="166 Grupo"/>
          <p:cNvGrpSpPr/>
          <p:nvPr/>
        </p:nvGrpSpPr>
        <p:grpSpPr>
          <a:xfrm rot="10800000" flipH="1">
            <a:off x="1547664" y="-1100658"/>
            <a:ext cx="3960440" cy="4405781"/>
            <a:chOff x="3203848" y="-2137542"/>
            <a:chExt cx="3345785" cy="2765075"/>
          </a:xfrm>
        </p:grpSpPr>
        <p:sp>
          <p:nvSpPr>
            <p:cNvPr id="168" name="167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9" name="168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0" name="169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1" name="170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2" name="171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3" name="172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4" name="173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5" name="174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6" name="175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7" name="176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8" name="177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9" name="178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0" name="179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1" name="180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2" name="181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3" name="182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4" name="183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5" name="184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6" name="185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7" name="186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8" name="187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alpha val="0"/>
                    </a:srgbClr>
                  </a:gs>
                  <a:gs pos="25000">
                    <a:srgbClr val="21D6E0">
                      <a:lumMod val="0"/>
                      <a:lumOff val="100000"/>
                      <a:alpha val="0"/>
                    </a:srgbClr>
                  </a:gs>
                  <a:gs pos="81000">
                    <a:srgbClr val="FFFF00"/>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pic>
        <p:nvPicPr>
          <p:cNvPr id="91" name="90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176263" y="-1388690"/>
            <a:ext cx="9324528" cy="7632848"/>
          </a:xfrm>
          <a:prstGeom prst="rect">
            <a:avLst/>
          </a:prstGeom>
          <a:noFill/>
          <a:ln>
            <a:noFill/>
          </a:ln>
        </p:spPr>
      </p:pic>
    </p:spTree>
    <p:extLst>
      <p:ext uri="{BB962C8B-B14F-4D97-AF65-F5344CB8AC3E}">
        <p14:creationId xmlns:p14="http://schemas.microsoft.com/office/powerpoint/2010/main" val="3926359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167"/>
                                        </p:tgtEl>
                                        <p:attrNameLst>
                                          <p:attrName>style.visibility</p:attrName>
                                        </p:attrNameLst>
                                      </p:cBhvr>
                                      <p:to>
                                        <p:strVal val="visible"/>
                                      </p:to>
                                    </p:set>
                                    <p:anim calcmode="lin" valueType="num">
                                      <p:cBhvr additive="base">
                                        <p:cTn id="7" dur="3000" fill="hold"/>
                                        <p:tgtEl>
                                          <p:spTgt spid="167"/>
                                        </p:tgtEl>
                                        <p:attrNameLst>
                                          <p:attrName>ppt_x</p:attrName>
                                        </p:attrNameLst>
                                      </p:cBhvr>
                                      <p:tavLst>
                                        <p:tav tm="0">
                                          <p:val>
                                            <p:strVal val="0-#ppt_w/2"/>
                                          </p:val>
                                        </p:tav>
                                        <p:tav tm="100000">
                                          <p:val>
                                            <p:strVal val="#ppt_x"/>
                                          </p:val>
                                        </p:tav>
                                      </p:tavLst>
                                    </p:anim>
                                    <p:anim calcmode="lin" valueType="num">
                                      <p:cBhvr additive="base">
                                        <p:cTn id="8" dur="3000" fill="hold"/>
                                        <p:tgtEl>
                                          <p:spTgt spid="167"/>
                                        </p:tgtEl>
                                        <p:attrNameLst>
                                          <p:attrName>ppt_y</p:attrName>
                                        </p:attrNameLst>
                                      </p:cBhvr>
                                      <p:tavLst>
                                        <p:tav tm="0">
                                          <p:val>
                                            <p:strVal val="0-#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4500"/>
                                        <p:tgtEl>
                                          <p:spTgt spid="167"/>
                                        </p:tgtEl>
                                        <p:attrNameLst>
                                          <p:attrName>ppt_x</p:attrName>
                                        </p:attrNameLst>
                                      </p:cBhvr>
                                      <p:tavLst>
                                        <p:tav tm="0">
                                          <p:val>
                                            <p:strVal val="ppt_x"/>
                                          </p:val>
                                        </p:tav>
                                        <p:tav tm="100000">
                                          <p:val>
                                            <p:strVal val="1+ppt_w/2"/>
                                          </p:val>
                                        </p:tav>
                                      </p:tavLst>
                                    </p:anim>
                                    <p:anim calcmode="lin" valueType="num">
                                      <p:cBhvr additive="base">
                                        <p:cTn id="11" dur="4500"/>
                                        <p:tgtEl>
                                          <p:spTgt spid="167"/>
                                        </p:tgtEl>
                                        <p:attrNameLst>
                                          <p:attrName>ppt_y</p:attrName>
                                        </p:attrNameLst>
                                      </p:cBhvr>
                                      <p:tavLst>
                                        <p:tav tm="0">
                                          <p:val>
                                            <p:strVal val="ppt_y"/>
                                          </p:val>
                                        </p:tav>
                                        <p:tav tm="100000">
                                          <p:val>
                                            <p:strVal val="1+ppt_h/2"/>
                                          </p:val>
                                        </p:tav>
                                      </p:tavLst>
                                    </p:anim>
                                    <p:set>
                                      <p:cBhvr>
                                        <p:cTn id="12" dur="1" fill="hold">
                                          <p:stCondLst>
                                            <p:cond delay="4499"/>
                                          </p:stCondLst>
                                        </p:cTn>
                                        <p:tgtEl>
                                          <p:spTgt spid="167"/>
                                        </p:tgtEl>
                                        <p:attrNameLst>
                                          <p:attrName>style.visibility</p:attrName>
                                        </p:attrNameLst>
                                      </p:cBhvr>
                                      <p:to>
                                        <p:strVal val="hidden"/>
                                      </p:to>
                                    </p:set>
                                  </p:childTnLst>
                                </p:cTn>
                              </p:par>
                              <p:par>
                                <p:cTn id="13" presetID="2" presetClass="entr" presetSubtype="3" fill="hold" nodeType="withEffect">
                                  <p:stCondLst>
                                    <p:cond delay="0"/>
                                  </p:stCondLst>
                                  <p:childTnLst>
                                    <p:set>
                                      <p:cBhvr>
                                        <p:cTn id="14" dur="1" fill="hold">
                                          <p:stCondLst>
                                            <p:cond delay="0"/>
                                          </p:stCondLst>
                                        </p:cTn>
                                        <p:tgtEl>
                                          <p:spTgt spid="145"/>
                                        </p:tgtEl>
                                        <p:attrNameLst>
                                          <p:attrName>style.visibility</p:attrName>
                                        </p:attrNameLst>
                                      </p:cBhvr>
                                      <p:to>
                                        <p:strVal val="visible"/>
                                      </p:to>
                                    </p:set>
                                    <p:anim calcmode="lin" valueType="num">
                                      <p:cBhvr additive="base">
                                        <p:cTn id="15" dur="3000" fill="hold"/>
                                        <p:tgtEl>
                                          <p:spTgt spid="145"/>
                                        </p:tgtEl>
                                        <p:attrNameLst>
                                          <p:attrName>ppt_x</p:attrName>
                                        </p:attrNameLst>
                                      </p:cBhvr>
                                      <p:tavLst>
                                        <p:tav tm="0">
                                          <p:val>
                                            <p:strVal val="1+#ppt_w/2"/>
                                          </p:val>
                                        </p:tav>
                                        <p:tav tm="100000">
                                          <p:val>
                                            <p:strVal val="#ppt_x"/>
                                          </p:val>
                                        </p:tav>
                                      </p:tavLst>
                                    </p:anim>
                                    <p:anim calcmode="lin" valueType="num">
                                      <p:cBhvr additive="base">
                                        <p:cTn id="16" dur="3000" fill="hold"/>
                                        <p:tgtEl>
                                          <p:spTgt spid="145"/>
                                        </p:tgtEl>
                                        <p:attrNameLst>
                                          <p:attrName>ppt_y</p:attrName>
                                        </p:attrNameLst>
                                      </p:cBhvr>
                                      <p:tavLst>
                                        <p:tav tm="0">
                                          <p:val>
                                            <p:strVal val="0-#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4500"/>
                                        <p:tgtEl>
                                          <p:spTgt spid="145"/>
                                        </p:tgtEl>
                                        <p:attrNameLst>
                                          <p:attrName>ppt_x</p:attrName>
                                        </p:attrNameLst>
                                      </p:cBhvr>
                                      <p:tavLst>
                                        <p:tav tm="0">
                                          <p:val>
                                            <p:strVal val="ppt_x"/>
                                          </p:val>
                                        </p:tav>
                                        <p:tav tm="100000">
                                          <p:val>
                                            <p:strVal val="0-ppt_w/2"/>
                                          </p:val>
                                        </p:tav>
                                      </p:tavLst>
                                    </p:anim>
                                    <p:anim calcmode="lin" valueType="num">
                                      <p:cBhvr additive="base">
                                        <p:cTn id="19" dur="4500"/>
                                        <p:tgtEl>
                                          <p:spTgt spid="145"/>
                                        </p:tgtEl>
                                        <p:attrNameLst>
                                          <p:attrName>ppt_y</p:attrName>
                                        </p:attrNameLst>
                                      </p:cBhvr>
                                      <p:tavLst>
                                        <p:tav tm="0">
                                          <p:val>
                                            <p:strVal val="ppt_y"/>
                                          </p:val>
                                        </p:tav>
                                        <p:tav tm="100000">
                                          <p:val>
                                            <p:strVal val="1+ppt_h/2"/>
                                          </p:val>
                                        </p:tav>
                                      </p:tavLst>
                                    </p:anim>
                                    <p:set>
                                      <p:cBhvr>
                                        <p:cTn id="20" dur="1" fill="hold">
                                          <p:stCondLst>
                                            <p:cond delay="4499"/>
                                          </p:stCondLst>
                                        </p:cTn>
                                        <p:tgtEl>
                                          <p:spTgt spid="145"/>
                                        </p:tgtEl>
                                        <p:attrNameLst>
                                          <p:attrName>style.visibility</p:attrName>
                                        </p:attrNameLst>
                                      </p:cBhvr>
                                      <p:to>
                                        <p:strVal val="hidden"/>
                                      </p:to>
                                    </p:set>
                                  </p:childTnLst>
                                </p:cTn>
                              </p:par>
                              <p:par>
                                <p:cTn id="21" presetID="2" presetClass="entr" presetSubtype="12" fill="hold"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3000" fill="hold"/>
                                        <p:tgtEl>
                                          <p:spTgt spid="2"/>
                                        </p:tgtEl>
                                        <p:attrNameLst>
                                          <p:attrName>ppt_x</p:attrName>
                                        </p:attrNameLst>
                                      </p:cBhvr>
                                      <p:tavLst>
                                        <p:tav tm="0">
                                          <p:val>
                                            <p:strVal val="0-#ppt_w/2"/>
                                          </p:val>
                                        </p:tav>
                                        <p:tav tm="100000">
                                          <p:val>
                                            <p:strVal val="#ppt_x"/>
                                          </p:val>
                                        </p:tav>
                                      </p:tavLst>
                                    </p:anim>
                                    <p:anim calcmode="lin" valueType="num">
                                      <p:cBhvr additive="base">
                                        <p:cTn id="24" dur="3000" fill="hold"/>
                                        <p:tgtEl>
                                          <p:spTgt spid="2"/>
                                        </p:tgtEl>
                                        <p:attrNameLst>
                                          <p:attrName>ppt_y</p:attrName>
                                        </p:attrNameLst>
                                      </p:cBhvr>
                                      <p:tavLst>
                                        <p:tav tm="0">
                                          <p:val>
                                            <p:strVal val="1+#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4500"/>
                                        <p:tgtEl>
                                          <p:spTgt spid="2"/>
                                        </p:tgtEl>
                                        <p:attrNameLst>
                                          <p:attrName>ppt_x</p:attrName>
                                        </p:attrNameLst>
                                      </p:cBhvr>
                                      <p:tavLst>
                                        <p:tav tm="0">
                                          <p:val>
                                            <p:strVal val="ppt_x"/>
                                          </p:val>
                                        </p:tav>
                                        <p:tav tm="100000">
                                          <p:val>
                                            <p:strVal val="1+ppt_w/2"/>
                                          </p:val>
                                        </p:tav>
                                      </p:tavLst>
                                    </p:anim>
                                    <p:anim calcmode="lin" valueType="num">
                                      <p:cBhvr additive="base">
                                        <p:cTn id="27" dur="4500"/>
                                        <p:tgtEl>
                                          <p:spTgt spid="2"/>
                                        </p:tgtEl>
                                        <p:attrNameLst>
                                          <p:attrName>ppt_y</p:attrName>
                                        </p:attrNameLst>
                                      </p:cBhvr>
                                      <p:tavLst>
                                        <p:tav tm="0">
                                          <p:val>
                                            <p:strVal val="ppt_y"/>
                                          </p:val>
                                        </p:tav>
                                        <p:tav tm="100000">
                                          <p:val>
                                            <p:strVal val="0-ppt_h/2"/>
                                          </p:val>
                                        </p:tav>
                                      </p:tavLst>
                                    </p:anim>
                                    <p:set>
                                      <p:cBhvr>
                                        <p:cTn id="28" dur="1" fill="hold">
                                          <p:stCondLst>
                                            <p:cond delay="4499"/>
                                          </p:stCondLst>
                                        </p:cTn>
                                        <p:tgtEl>
                                          <p:spTgt spid="2"/>
                                        </p:tgtEl>
                                        <p:attrNameLst>
                                          <p:attrName>style.visibility</p:attrName>
                                        </p:attrNameLst>
                                      </p:cBhvr>
                                      <p:to>
                                        <p:strVal val="hidden"/>
                                      </p:to>
                                    </p:set>
                                  </p:childTnLst>
                                </p:cTn>
                              </p:par>
                              <p:par>
                                <p:cTn id="29" presetID="2" presetClass="entr" presetSubtype="6" fill="hold" nodeType="withEffect">
                                  <p:stCondLst>
                                    <p:cond delay="0"/>
                                  </p:stCondLst>
                                  <p:childTnLst>
                                    <p:set>
                                      <p:cBhvr>
                                        <p:cTn id="30" dur="1" fill="hold">
                                          <p:stCondLst>
                                            <p:cond delay="0"/>
                                          </p:stCondLst>
                                        </p:cTn>
                                        <p:tgtEl>
                                          <p:spTgt spid="122"/>
                                        </p:tgtEl>
                                        <p:attrNameLst>
                                          <p:attrName>style.visibility</p:attrName>
                                        </p:attrNameLst>
                                      </p:cBhvr>
                                      <p:to>
                                        <p:strVal val="visible"/>
                                      </p:to>
                                    </p:set>
                                    <p:anim calcmode="lin" valueType="num">
                                      <p:cBhvr additive="base">
                                        <p:cTn id="31" dur="3000" fill="hold"/>
                                        <p:tgtEl>
                                          <p:spTgt spid="122"/>
                                        </p:tgtEl>
                                        <p:attrNameLst>
                                          <p:attrName>ppt_x</p:attrName>
                                        </p:attrNameLst>
                                      </p:cBhvr>
                                      <p:tavLst>
                                        <p:tav tm="0">
                                          <p:val>
                                            <p:strVal val="1+#ppt_w/2"/>
                                          </p:val>
                                        </p:tav>
                                        <p:tav tm="100000">
                                          <p:val>
                                            <p:strVal val="#ppt_x"/>
                                          </p:val>
                                        </p:tav>
                                      </p:tavLst>
                                    </p:anim>
                                    <p:anim calcmode="lin" valueType="num">
                                      <p:cBhvr additive="base">
                                        <p:cTn id="32" dur="3000" fill="hold"/>
                                        <p:tgtEl>
                                          <p:spTgt spid="122"/>
                                        </p:tgtEl>
                                        <p:attrNameLst>
                                          <p:attrName>ppt_y</p:attrName>
                                        </p:attrNameLst>
                                      </p:cBhvr>
                                      <p:tavLst>
                                        <p:tav tm="0">
                                          <p:val>
                                            <p:strVal val="1+#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4500"/>
                                        <p:tgtEl>
                                          <p:spTgt spid="122"/>
                                        </p:tgtEl>
                                        <p:attrNameLst>
                                          <p:attrName>ppt_x</p:attrName>
                                        </p:attrNameLst>
                                      </p:cBhvr>
                                      <p:tavLst>
                                        <p:tav tm="0">
                                          <p:val>
                                            <p:strVal val="ppt_x"/>
                                          </p:val>
                                        </p:tav>
                                        <p:tav tm="100000">
                                          <p:val>
                                            <p:strVal val="0-ppt_w/2"/>
                                          </p:val>
                                        </p:tav>
                                      </p:tavLst>
                                    </p:anim>
                                    <p:anim calcmode="lin" valueType="num">
                                      <p:cBhvr additive="base">
                                        <p:cTn id="35" dur="4500"/>
                                        <p:tgtEl>
                                          <p:spTgt spid="122"/>
                                        </p:tgtEl>
                                        <p:attrNameLst>
                                          <p:attrName>ppt_y</p:attrName>
                                        </p:attrNameLst>
                                      </p:cBhvr>
                                      <p:tavLst>
                                        <p:tav tm="0">
                                          <p:val>
                                            <p:strVal val="ppt_y"/>
                                          </p:val>
                                        </p:tav>
                                        <p:tav tm="100000">
                                          <p:val>
                                            <p:strVal val="0-ppt_h/2"/>
                                          </p:val>
                                        </p:tav>
                                      </p:tavLst>
                                    </p:anim>
                                    <p:set>
                                      <p:cBhvr>
                                        <p:cTn id="36" dur="1" fill="hold">
                                          <p:stCondLst>
                                            <p:cond delay="4499"/>
                                          </p:stCondLst>
                                        </p:cTn>
                                        <p:tgtEl>
                                          <p:spTgt spid="122"/>
                                        </p:tgtEl>
                                        <p:attrNameLst>
                                          <p:attrName>style.visibility</p:attrName>
                                        </p:attrNameLst>
                                      </p:cBhvr>
                                      <p:to>
                                        <p:strVal val="hidden"/>
                                      </p:to>
                                    </p:set>
                                  </p:childTnLst>
                                </p:cTn>
                              </p:par>
                              <p:par>
                                <p:cTn id="37" presetID="23" presetClass="entr" presetSubtype="288" fill="hold" nodeType="withEffect">
                                  <p:stCondLst>
                                    <p:cond delay="1000"/>
                                  </p:stCondLst>
                                  <p:childTnLst>
                                    <p:set>
                                      <p:cBhvr>
                                        <p:cTn id="38" dur="1" fill="hold">
                                          <p:stCondLst>
                                            <p:cond delay="0"/>
                                          </p:stCondLst>
                                        </p:cTn>
                                        <p:tgtEl>
                                          <p:spTgt spid="119"/>
                                        </p:tgtEl>
                                        <p:attrNameLst>
                                          <p:attrName>style.visibility</p:attrName>
                                        </p:attrNameLst>
                                      </p:cBhvr>
                                      <p:to>
                                        <p:strVal val="visible"/>
                                      </p:to>
                                    </p:set>
                                    <p:anim calcmode="lin" valueType="num">
                                      <p:cBhvr>
                                        <p:cTn id="39" dur="2750" fill="hold"/>
                                        <p:tgtEl>
                                          <p:spTgt spid="119"/>
                                        </p:tgtEl>
                                        <p:attrNameLst>
                                          <p:attrName>ppt_w</p:attrName>
                                        </p:attrNameLst>
                                      </p:cBhvr>
                                      <p:tavLst>
                                        <p:tav tm="0">
                                          <p:val>
                                            <p:strVal val="4/3*#ppt_w"/>
                                          </p:val>
                                        </p:tav>
                                        <p:tav tm="100000">
                                          <p:val>
                                            <p:strVal val="#ppt_w"/>
                                          </p:val>
                                        </p:tav>
                                      </p:tavLst>
                                    </p:anim>
                                    <p:anim calcmode="lin" valueType="num">
                                      <p:cBhvr>
                                        <p:cTn id="40" dur="2750" fill="hold"/>
                                        <p:tgtEl>
                                          <p:spTgt spid="119"/>
                                        </p:tgtEl>
                                        <p:attrNameLst>
                                          <p:attrName>ppt_h</p:attrName>
                                        </p:attrNameLst>
                                      </p:cBhvr>
                                      <p:tavLst>
                                        <p:tav tm="0">
                                          <p:val>
                                            <p:strVal val="4/3*#ppt_h"/>
                                          </p:val>
                                        </p:tav>
                                        <p:tav tm="100000">
                                          <p:val>
                                            <p:strVal val="#ppt_h"/>
                                          </p:val>
                                        </p:tav>
                                      </p:tavLst>
                                    </p:anim>
                                  </p:childTnLst>
                                </p:cTn>
                              </p:par>
                              <p:par>
                                <p:cTn id="41" presetID="4" presetClass="entr" presetSubtype="32" fill="hold" nodeType="withEffect">
                                  <p:stCondLst>
                                    <p:cond delay="1000"/>
                                  </p:stCondLst>
                                  <p:childTnLst>
                                    <p:set>
                                      <p:cBhvr>
                                        <p:cTn id="42" dur="1" fill="hold">
                                          <p:stCondLst>
                                            <p:cond delay="0"/>
                                          </p:stCondLst>
                                        </p:cTn>
                                        <p:tgtEl>
                                          <p:spTgt spid="119"/>
                                        </p:tgtEl>
                                        <p:attrNameLst>
                                          <p:attrName>style.visibility</p:attrName>
                                        </p:attrNameLst>
                                      </p:cBhvr>
                                      <p:to>
                                        <p:strVal val="visible"/>
                                      </p:to>
                                    </p:set>
                                    <p:animEffect transition="in" filter="box(out)">
                                      <p:cBhvr>
                                        <p:cTn id="43" dur="2750"/>
                                        <p:tgtEl>
                                          <p:spTgt spid="119"/>
                                        </p:tgtEl>
                                      </p:cBhvr>
                                    </p:animEffect>
                                  </p:childTnLst>
                                </p:cTn>
                              </p:par>
                              <p:par>
                                <p:cTn id="44" presetID="9" presetClass="emph" presetSubtype="0" nodeType="withEffect">
                                  <p:stCondLst>
                                    <p:cond delay="0"/>
                                  </p:stCondLst>
                                  <p:childTnLst>
                                    <p:set>
                                      <p:cBhvr rctx="PPT">
                                        <p:cTn id="45" dur="indefinite"/>
                                        <p:tgtEl>
                                          <p:spTgt spid="91"/>
                                        </p:tgtEl>
                                        <p:attrNameLst>
                                          <p:attrName>style.opacity</p:attrName>
                                        </p:attrNameLst>
                                      </p:cBhvr>
                                      <p:to>
                                        <p:strVal val="0"/>
                                      </p:to>
                                    </p:set>
                                    <p:animEffect filter="image" prLst="opacity: 0">
                                      <p:cBhvr rctx="IE">
                                        <p:cTn id="46" dur="indefinite"/>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LAS UVAS"/>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733" b="733"/>
          <a:stretch/>
        </p:blipFill>
        <p:spPr>
          <a:xfrm>
            <a:off x="0" y="0"/>
            <a:ext cx="9144000" cy="5143500"/>
          </a:xfrm>
          <a:prstGeom prst="rect">
            <a:avLst/>
          </a:prstGeom>
          <a:noFill/>
          <a:ln>
            <a:noFill/>
          </a:ln>
        </p:spPr>
      </p:pic>
      <p:sp>
        <p:nvSpPr>
          <p:cNvPr id="3" name="2 Rectángulo"/>
          <p:cNvSpPr/>
          <p:nvPr/>
        </p:nvSpPr>
        <p:spPr>
          <a:xfrm>
            <a:off x="971600" y="771550"/>
            <a:ext cx="5184576" cy="3539430"/>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400" dirty="0" smtClean="0">
                <a:solidFill>
                  <a:srgbClr val="003300"/>
                </a:solidFill>
                <a:latin typeface="Hobo Std" pitchFamily="34" charset="0"/>
              </a:rPr>
              <a:t>CONTRAINDICACIONES </a:t>
            </a:r>
          </a:p>
          <a:p>
            <a:pPr algn="ctr"/>
            <a:r>
              <a:rPr lang="es-ES" sz="1400" dirty="0" smtClean="0">
                <a:solidFill>
                  <a:srgbClr val="003300"/>
                </a:solidFill>
                <a:latin typeface="Hobo Std" pitchFamily="34" charset="0"/>
              </a:rPr>
              <a:t>La uva, </a:t>
            </a:r>
            <a:r>
              <a:rPr lang="es-ES" sz="1400" dirty="0">
                <a:solidFill>
                  <a:srgbClr val="003300"/>
                </a:solidFill>
                <a:latin typeface="Hobo Std" pitchFamily="34" charset="0"/>
              </a:rPr>
              <a:t>es en general muy segura de consumir</a:t>
            </a:r>
            <a:r>
              <a:rPr lang="es-ES" sz="1400" dirty="0" smtClean="0">
                <a:solidFill>
                  <a:srgbClr val="003300"/>
                </a:solidFill>
                <a:latin typeface="Hobo Std" pitchFamily="34" charset="0"/>
              </a:rPr>
              <a:t>.</a:t>
            </a:r>
          </a:p>
          <a:p>
            <a:pPr algn="ctr"/>
            <a:r>
              <a:rPr lang="es-ES" sz="1400" dirty="0" smtClean="0">
                <a:solidFill>
                  <a:srgbClr val="003300"/>
                </a:solidFill>
                <a:latin typeface="Hobo Std" pitchFamily="34" charset="0"/>
              </a:rPr>
              <a:t> </a:t>
            </a:r>
            <a:r>
              <a:rPr lang="es-ES" sz="1400" dirty="0">
                <a:solidFill>
                  <a:srgbClr val="003300"/>
                </a:solidFill>
                <a:latin typeface="Hobo Std" pitchFamily="34" charset="0"/>
              </a:rPr>
              <a:t>Sin embargo, la ingesta de grandes cantidades de </a:t>
            </a:r>
            <a:r>
              <a:rPr lang="es-ES" sz="1400" dirty="0" smtClean="0">
                <a:solidFill>
                  <a:srgbClr val="003300"/>
                </a:solidFill>
                <a:latin typeface="Hobo Std" pitchFamily="34" charset="0"/>
              </a:rPr>
              <a:t>este fruto puede </a:t>
            </a:r>
            <a:r>
              <a:rPr lang="es-ES" sz="1400" dirty="0">
                <a:solidFill>
                  <a:srgbClr val="003300"/>
                </a:solidFill>
                <a:latin typeface="Hobo Std" pitchFamily="34" charset="0"/>
              </a:rPr>
              <a:t>provocar algunos efectos secundarios</a:t>
            </a:r>
            <a:r>
              <a:rPr lang="es-ES" sz="1400" dirty="0" smtClean="0">
                <a:solidFill>
                  <a:srgbClr val="003300"/>
                </a:solidFill>
                <a:latin typeface="Hobo Std" pitchFamily="34" charset="0"/>
              </a:rPr>
              <a:t>.</a:t>
            </a:r>
          </a:p>
          <a:p>
            <a:pPr algn="ctr"/>
            <a:r>
              <a:rPr lang="es-ES" sz="1400" dirty="0" smtClean="0">
                <a:solidFill>
                  <a:srgbClr val="003300"/>
                </a:solidFill>
                <a:latin typeface="Hobo Std" pitchFamily="34" charset="0"/>
              </a:rPr>
              <a:t>Los </a:t>
            </a:r>
            <a:r>
              <a:rPr lang="es-ES" sz="1400" dirty="0">
                <a:solidFill>
                  <a:srgbClr val="003300"/>
                </a:solidFill>
                <a:latin typeface="Hobo Std" pitchFamily="34" charset="0"/>
              </a:rPr>
              <a:t>frutos de la uva tienen propiedades digestivas, esto se debe a que dentro de su composición química posee fibras. Debido a lo anterior no se recomienda consumir </a:t>
            </a:r>
            <a:r>
              <a:rPr lang="es-ES" sz="1400" dirty="0" smtClean="0">
                <a:solidFill>
                  <a:srgbClr val="003300"/>
                </a:solidFill>
                <a:latin typeface="Hobo Std" pitchFamily="34" charset="0"/>
              </a:rPr>
              <a:t>este fruto </a:t>
            </a:r>
            <a:r>
              <a:rPr lang="es-ES" sz="1400" dirty="0">
                <a:solidFill>
                  <a:srgbClr val="003300"/>
                </a:solidFill>
                <a:latin typeface="Hobo Std" pitchFamily="34" charset="0"/>
              </a:rPr>
              <a:t>a aquellas personas que se encuentren con malestares estomacales y diarreas, ya que los síntomas se pueden incrementar.</a:t>
            </a:r>
          </a:p>
          <a:p>
            <a:pPr algn="ctr"/>
            <a:r>
              <a:rPr lang="es-ES" sz="1400" dirty="0" smtClean="0">
                <a:solidFill>
                  <a:srgbClr val="003300"/>
                </a:solidFill>
                <a:latin typeface="Hobo Std" pitchFamily="34" charset="0"/>
              </a:rPr>
              <a:t>La </a:t>
            </a:r>
            <a:r>
              <a:rPr lang="es-ES" sz="1400" dirty="0">
                <a:solidFill>
                  <a:srgbClr val="003300"/>
                </a:solidFill>
                <a:latin typeface="Hobo Std" pitchFamily="34" charset="0"/>
              </a:rPr>
              <a:t>ingesta en dosis elevadas de los frutos de uva puede provocar que se acumulen gases en el tubo digestivo, por lo cual no se recomienda consumir una gran cantidad de estos frutos si se padece de flatulencia o meteorismo.</a:t>
            </a:r>
          </a:p>
          <a:p>
            <a:pPr algn="ctr"/>
            <a:endParaRPr lang="es-ES" sz="1400" dirty="0">
              <a:solidFill>
                <a:srgbClr val="003300"/>
              </a:solidFill>
              <a:latin typeface="Hobo Std" pitchFamily="34" charset="0"/>
            </a:endParaRPr>
          </a:p>
          <a:p>
            <a:pPr algn="ctr"/>
            <a:endParaRPr lang="es-ES" sz="1400" dirty="0">
              <a:solidFill>
                <a:srgbClr val="003300"/>
              </a:solidFill>
              <a:latin typeface="Hobo Std" pitchFamily="34" charset="0"/>
            </a:endParaRPr>
          </a:p>
        </p:txBody>
      </p:sp>
    </p:spTree>
    <p:extLst>
      <p:ext uri="{BB962C8B-B14F-4D97-AF65-F5344CB8AC3E}">
        <p14:creationId xmlns:p14="http://schemas.microsoft.com/office/powerpoint/2010/main" val="1414956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46 Imagen" descr="Diapositiva44"/>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t="-104773" b="82"/>
          <a:stretch/>
        </p:blipFill>
        <p:spPr>
          <a:xfrm>
            <a:off x="0" y="-5384800"/>
            <a:ext cx="9144000" cy="10528300"/>
          </a:xfrm>
          <a:prstGeom prst="rect">
            <a:avLst/>
          </a:prstGeom>
          <a:noFill/>
          <a:ln>
            <a:noFill/>
          </a:ln>
        </p:spPr>
      </p:pic>
      <p:sp>
        <p:nvSpPr>
          <p:cNvPr id="24" name="23 Rombo"/>
          <p:cNvSpPr/>
          <p:nvPr/>
        </p:nvSpPr>
        <p:spPr>
          <a:xfrm rot="5400000">
            <a:off x="9449970" y="-2047349"/>
            <a:ext cx="1304134" cy="2765466"/>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rot="5400000">
            <a:off x="9089937" y="-1571817"/>
            <a:ext cx="1304133" cy="2765465"/>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5400000">
            <a:off x="8701368" y="-1111239"/>
            <a:ext cx="1304133" cy="2765465"/>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5400000">
            <a:off x="8333969" y="-635712"/>
            <a:ext cx="1304133" cy="2765465"/>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ombo"/>
          <p:cNvSpPr/>
          <p:nvPr/>
        </p:nvSpPr>
        <p:spPr>
          <a:xfrm rot="5400000">
            <a:off x="7973969" y="-247143"/>
            <a:ext cx="1304133" cy="2765465"/>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5400000">
            <a:off x="7613937" y="228384"/>
            <a:ext cx="1304133" cy="2765465"/>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5400000">
            <a:off x="7225368" y="688961"/>
            <a:ext cx="1304133" cy="2765465"/>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5400000">
            <a:off x="6857969" y="1164488"/>
            <a:ext cx="1304133" cy="2765465"/>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ombo"/>
          <p:cNvSpPr/>
          <p:nvPr/>
        </p:nvSpPr>
        <p:spPr>
          <a:xfrm rot="5400000">
            <a:off x="6490674" y="1697073"/>
            <a:ext cx="1304133" cy="2765465"/>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ombo"/>
          <p:cNvSpPr/>
          <p:nvPr/>
        </p:nvSpPr>
        <p:spPr>
          <a:xfrm rot="5400000">
            <a:off x="6130642" y="2172600"/>
            <a:ext cx="1304133" cy="2765465"/>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ombo"/>
          <p:cNvSpPr/>
          <p:nvPr/>
        </p:nvSpPr>
        <p:spPr>
          <a:xfrm rot="5400000">
            <a:off x="5742073" y="2633177"/>
            <a:ext cx="1304133" cy="2765465"/>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ombo"/>
          <p:cNvSpPr/>
          <p:nvPr/>
        </p:nvSpPr>
        <p:spPr>
          <a:xfrm rot="5400000">
            <a:off x="5374671" y="3108703"/>
            <a:ext cx="1304135" cy="2765465"/>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rot="16200000" flipH="1">
            <a:off x="-1646108" y="-2098559"/>
            <a:ext cx="1304134" cy="2837474"/>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rot="16200000" flipH="1">
            <a:off x="-1286072" y="-1623031"/>
            <a:ext cx="1304134" cy="2837473"/>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6200000" flipH="1">
            <a:off x="-897503" y="-1162453"/>
            <a:ext cx="1304134" cy="2837473"/>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6200000" flipH="1">
            <a:off x="-530104" y="-686924"/>
            <a:ext cx="1304134" cy="2837473"/>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6200000" flipH="1">
            <a:off x="-170104" y="-298355"/>
            <a:ext cx="1304134" cy="2837473"/>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6200000" flipH="1">
            <a:off x="189928" y="177172"/>
            <a:ext cx="1304134" cy="2837473"/>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6200000" flipH="1">
            <a:off x="578498" y="637749"/>
            <a:ext cx="1304134" cy="2837473"/>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6200000" flipH="1">
            <a:off x="945897" y="1113276"/>
            <a:ext cx="1304134" cy="2837473"/>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6200000" flipH="1">
            <a:off x="1313192" y="1645861"/>
            <a:ext cx="1304134" cy="2837473"/>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6200000" flipH="1">
            <a:off x="1673224" y="2121388"/>
            <a:ext cx="1304134" cy="2837473"/>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6200000" flipH="1">
            <a:off x="2061792" y="2581966"/>
            <a:ext cx="1304135" cy="2837473"/>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6200000" flipH="1">
            <a:off x="2429191" y="3057493"/>
            <a:ext cx="1304135" cy="2837473"/>
          </a:xfrm>
          <a:prstGeom prst="diamond">
            <a:avLst/>
          </a:prstGeom>
          <a:gradFill flip="none" rotWithShape="1">
            <a:gsLst>
              <a:gs pos="9000">
                <a:srgbClr val="002060"/>
              </a:gs>
              <a:gs pos="65000">
                <a:srgbClr val="99CC00">
                  <a:alpha val="66000"/>
                </a:srgbClr>
              </a:gs>
              <a:gs pos="3000">
                <a:srgbClr val="E7F808"/>
              </a:gs>
              <a:gs pos="12000">
                <a:srgbClr val="FFC000">
                  <a:alpha val="0"/>
                </a:srgbClr>
              </a:gs>
              <a:gs pos="57000">
                <a:srgbClr val="FFEBFA">
                  <a:alpha val="0"/>
                </a:srgbClr>
              </a:gs>
            </a:gsLst>
            <a:path path="circle">
              <a:fillToRect l="50000" t="50000" r="50000" b="50000"/>
            </a:path>
            <a:tileRect/>
          </a:gradFill>
          <a:ln w="19050">
            <a:gradFill>
              <a:gsLst>
                <a:gs pos="0">
                  <a:srgbClr val="DDEBCF"/>
                </a:gs>
                <a:gs pos="50000">
                  <a:srgbClr val="FFC000"/>
                </a:gs>
                <a:gs pos="100000">
                  <a:srgbClr val="156B13"/>
                </a:gs>
              </a:gsLst>
              <a:lin ang="5400000" scaled="0"/>
            </a:gradFill>
          </a:ln>
          <a:effectLst>
            <a:reflection blurRad="6350" stA="50000" endA="30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8" name="27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2700808" y="-1676722"/>
            <a:ext cx="14726144" cy="7784973"/>
          </a:xfrm>
          <a:prstGeom prst="rect">
            <a:avLst/>
          </a:prstGeom>
          <a:noFill/>
          <a:ln>
            <a:noFill/>
          </a:ln>
        </p:spPr>
      </p:pic>
    </p:spTree>
    <p:extLst>
      <p:ext uri="{BB962C8B-B14F-4D97-AF65-F5344CB8AC3E}">
        <p14:creationId xmlns:p14="http://schemas.microsoft.com/office/powerpoint/2010/main" val="2228028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4500" fill="hold"/>
                                        <p:tgtEl>
                                          <p:spTgt spid="29"/>
                                        </p:tgtEl>
                                        <p:attrNameLst>
                                          <p:attrName>ppt_w</p:attrName>
                                        </p:attrNameLst>
                                      </p:cBhvr>
                                      <p:tavLst>
                                        <p:tav tm="0">
                                          <p:val>
                                            <p:strVal val="#ppt_w"/>
                                          </p:val>
                                        </p:tav>
                                        <p:tav tm="100000">
                                          <p:val>
                                            <p:strVal val="#ppt_w"/>
                                          </p:val>
                                        </p:tav>
                                      </p:tavLst>
                                    </p:anim>
                                    <p:anim calcmode="lin" valueType="num">
                                      <p:cBhvr>
                                        <p:cTn id="8" dur="4500" fill="hold"/>
                                        <p:tgtEl>
                                          <p:spTgt spid="29"/>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500" fill="hold"/>
                                        <p:tgtEl>
                                          <p:spTgt spid="29"/>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4500"/>
                                        <p:tgtEl>
                                          <p:spTgt spid="29"/>
                                        </p:tgtEl>
                                        <p:attrNameLst>
                                          <p:attrName>ppt_x</p:attrName>
                                        </p:attrNameLst>
                                      </p:cBhvr>
                                      <p:tavLst>
                                        <p:tav tm="0">
                                          <p:val>
                                            <p:strVal val="ppt_x"/>
                                          </p:val>
                                        </p:tav>
                                        <p:tav tm="100000">
                                          <p:val>
                                            <p:strVal val="1+ppt_w/2"/>
                                          </p:val>
                                        </p:tav>
                                      </p:tavLst>
                                    </p:anim>
                                    <p:anim calcmode="lin" valueType="num">
                                      <p:cBhvr additive="base">
                                        <p:cTn id="13" dur="4500"/>
                                        <p:tgtEl>
                                          <p:spTgt spid="29"/>
                                        </p:tgtEl>
                                        <p:attrNameLst>
                                          <p:attrName>ppt_y</p:attrName>
                                        </p:attrNameLst>
                                      </p:cBhvr>
                                      <p:tavLst>
                                        <p:tav tm="0">
                                          <p:val>
                                            <p:strVal val="ppt_y"/>
                                          </p:val>
                                        </p:tav>
                                        <p:tav tm="100000">
                                          <p:val>
                                            <p:strVal val="1+ppt_h/2"/>
                                          </p:val>
                                        </p:tav>
                                      </p:tavLst>
                                    </p:anim>
                                    <p:set>
                                      <p:cBhvr>
                                        <p:cTn id="14" dur="1" fill="hold">
                                          <p:stCondLst>
                                            <p:cond delay="4499"/>
                                          </p:stCondLst>
                                        </p:cTn>
                                        <p:tgtEl>
                                          <p:spTgt spid="29"/>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p:cTn id="17" dur="4500" fill="hold"/>
                                        <p:tgtEl>
                                          <p:spTgt spid="30"/>
                                        </p:tgtEl>
                                        <p:attrNameLst>
                                          <p:attrName>ppt_w</p:attrName>
                                        </p:attrNameLst>
                                      </p:cBhvr>
                                      <p:tavLst>
                                        <p:tav tm="0">
                                          <p:val>
                                            <p:strVal val="#ppt_w"/>
                                          </p:val>
                                        </p:tav>
                                        <p:tav tm="100000">
                                          <p:val>
                                            <p:strVal val="#ppt_w"/>
                                          </p:val>
                                        </p:tav>
                                      </p:tavLst>
                                    </p:anim>
                                    <p:anim calcmode="lin" valueType="num">
                                      <p:cBhvr>
                                        <p:cTn id="18" dur="4500" fill="hold"/>
                                        <p:tgtEl>
                                          <p:spTgt spid="30"/>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500" fill="hold"/>
                                        <p:tgtEl>
                                          <p:spTgt spid="30"/>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4500"/>
                                        <p:tgtEl>
                                          <p:spTgt spid="30"/>
                                        </p:tgtEl>
                                        <p:attrNameLst>
                                          <p:attrName>ppt_x</p:attrName>
                                        </p:attrNameLst>
                                      </p:cBhvr>
                                      <p:tavLst>
                                        <p:tav tm="0">
                                          <p:val>
                                            <p:strVal val="ppt_x"/>
                                          </p:val>
                                        </p:tav>
                                        <p:tav tm="100000">
                                          <p:val>
                                            <p:strVal val="1+ppt_w/2"/>
                                          </p:val>
                                        </p:tav>
                                      </p:tavLst>
                                    </p:anim>
                                    <p:anim calcmode="lin" valueType="num">
                                      <p:cBhvr additive="base">
                                        <p:cTn id="23" dur="4500"/>
                                        <p:tgtEl>
                                          <p:spTgt spid="30"/>
                                        </p:tgtEl>
                                        <p:attrNameLst>
                                          <p:attrName>ppt_y</p:attrName>
                                        </p:attrNameLst>
                                      </p:cBhvr>
                                      <p:tavLst>
                                        <p:tav tm="0">
                                          <p:val>
                                            <p:strVal val="ppt_y"/>
                                          </p:val>
                                        </p:tav>
                                        <p:tav tm="100000">
                                          <p:val>
                                            <p:strVal val="1+ppt_h/2"/>
                                          </p:val>
                                        </p:tav>
                                      </p:tavLst>
                                    </p:anim>
                                    <p:set>
                                      <p:cBhvr>
                                        <p:cTn id="24" dur="1" fill="hold">
                                          <p:stCondLst>
                                            <p:cond delay="4499"/>
                                          </p:stCondLst>
                                        </p:cTn>
                                        <p:tgtEl>
                                          <p:spTgt spid="30"/>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 calcmode="lin" valueType="num">
                                      <p:cBhvr>
                                        <p:cTn id="27" dur="4500" fill="hold"/>
                                        <p:tgtEl>
                                          <p:spTgt spid="31"/>
                                        </p:tgtEl>
                                        <p:attrNameLst>
                                          <p:attrName>ppt_w</p:attrName>
                                        </p:attrNameLst>
                                      </p:cBhvr>
                                      <p:tavLst>
                                        <p:tav tm="0">
                                          <p:val>
                                            <p:strVal val="#ppt_w"/>
                                          </p:val>
                                        </p:tav>
                                        <p:tav tm="100000">
                                          <p:val>
                                            <p:strVal val="#ppt_w"/>
                                          </p:val>
                                        </p:tav>
                                      </p:tavLst>
                                    </p:anim>
                                    <p:anim calcmode="lin" valueType="num">
                                      <p:cBhvr>
                                        <p:cTn id="28" dur="4500" fill="hold"/>
                                        <p:tgtEl>
                                          <p:spTgt spid="31"/>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500" fill="hold"/>
                                        <p:tgtEl>
                                          <p:spTgt spid="31"/>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4500"/>
                                        <p:tgtEl>
                                          <p:spTgt spid="31"/>
                                        </p:tgtEl>
                                        <p:attrNameLst>
                                          <p:attrName>ppt_x</p:attrName>
                                        </p:attrNameLst>
                                      </p:cBhvr>
                                      <p:tavLst>
                                        <p:tav tm="0">
                                          <p:val>
                                            <p:strVal val="ppt_x"/>
                                          </p:val>
                                        </p:tav>
                                        <p:tav tm="100000">
                                          <p:val>
                                            <p:strVal val="1+ppt_w/2"/>
                                          </p:val>
                                        </p:tav>
                                      </p:tavLst>
                                    </p:anim>
                                    <p:anim calcmode="lin" valueType="num">
                                      <p:cBhvr additive="base">
                                        <p:cTn id="33" dur="4500"/>
                                        <p:tgtEl>
                                          <p:spTgt spid="31"/>
                                        </p:tgtEl>
                                        <p:attrNameLst>
                                          <p:attrName>ppt_y</p:attrName>
                                        </p:attrNameLst>
                                      </p:cBhvr>
                                      <p:tavLst>
                                        <p:tav tm="0">
                                          <p:val>
                                            <p:strVal val="ppt_y"/>
                                          </p:val>
                                        </p:tav>
                                        <p:tav tm="100000">
                                          <p:val>
                                            <p:strVal val="1+ppt_h/2"/>
                                          </p:val>
                                        </p:tav>
                                      </p:tavLst>
                                    </p:anim>
                                    <p:set>
                                      <p:cBhvr>
                                        <p:cTn id="34" dur="1" fill="hold">
                                          <p:stCondLst>
                                            <p:cond delay="4499"/>
                                          </p:stCondLst>
                                        </p:cTn>
                                        <p:tgtEl>
                                          <p:spTgt spid="31"/>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p:cTn id="37" dur="4500" fill="hold"/>
                                        <p:tgtEl>
                                          <p:spTgt spid="32"/>
                                        </p:tgtEl>
                                        <p:attrNameLst>
                                          <p:attrName>ppt_w</p:attrName>
                                        </p:attrNameLst>
                                      </p:cBhvr>
                                      <p:tavLst>
                                        <p:tav tm="0">
                                          <p:val>
                                            <p:strVal val="#ppt_w"/>
                                          </p:val>
                                        </p:tav>
                                        <p:tav tm="100000">
                                          <p:val>
                                            <p:strVal val="#ppt_w"/>
                                          </p:val>
                                        </p:tav>
                                      </p:tavLst>
                                    </p:anim>
                                    <p:anim calcmode="lin" valueType="num">
                                      <p:cBhvr>
                                        <p:cTn id="38" dur="4500" fill="hold"/>
                                        <p:tgtEl>
                                          <p:spTgt spid="32"/>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500" fill="hold"/>
                                        <p:tgtEl>
                                          <p:spTgt spid="32"/>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4500"/>
                                        <p:tgtEl>
                                          <p:spTgt spid="32"/>
                                        </p:tgtEl>
                                        <p:attrNameLst>
                                          <p:attrName>ppt_x</p:attrName>
                                        </p:attrNameLst>
                                      </p:cBhvr>
                                      <p:tavLst>
                                        <p:tav tm="0">
                                          <p:val>
                                            <p:strVal val="ppt_x"/>
                                          </p:val>
                                        </p:tav>
                                        <p:tav tm="100000">
                                          <p:val>
                                            <p:strVal val="1+ppt_w/2"/>
                                          </p:val>
                                        </p:tav>
                                      </p:tavLst>
                                    </p:anim>
                                    <p:anim calcmode="lin" valueType="num">
                                      <p:cBhvr additive="base">
                                        <p:cTn id="43" dur="4500"/>
                                        <p:tgtEl>
                                          <p:spTgt spid="32"/>
                                        </p:tgtEl>
                                        <p:attrNameLst>
                                          <p:attrName>ppt_y</p:attrName>
                                        </p:attrNameLst>
                                      </p:cBhvr>
                                      <p:tavLst>
                                        <p:tav tm="0">
                                          <p:val>
                                            <p:strVal val="ppt_y"/>
                                          </p:val>
                                        </p:tav>
                                        <p:tav tm="100000">
                                          <p:val>
                                            <p:strVal val="1+ppt_h/2"/>
                                          </p:val>
                                        </p:tav>
                                      </p:tavLst>
                                    </p:anim>
                                    <p:set>
                                      <p:cBhvr>
                                        <p:cTn id="44" dur="1" fill="hold">
                                          <p:stCondLst>
                                            <p:cond delay="4499"/>
                                          </p:stCondLst>
                                        </p:cTn>
                                        <p:tgtEl>
                                          <p:spTgt spid="32"/>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p:cTn id="47" dur="4500" fill="hold"/>
                                        <p:tgtEl>
                                          <p:spTgt spid="33"/>
                                        </p:tgtEl>
                                        <p:attrNameLst>
                                          <p:attrName>ppt_w</p:attrName>
                                        </p:attrNameLst>
                                      </p:cBhvr>
                                      <p:tavLst>
                                        <p:tav tm="0">
                                          <p:val>
                                            <p:strVal val="#ppt_w"/>
                                          </p:val>
                                        </p:tav>
                                        <p:tav tm="100000">
                                          <p:val>
                                            <p:strVal val="#ppt_w"/>
                                          </p:val>
                                        </p:tav>
                                      </p:tavLst>
                                    </p:anim>
                                    <p:anim calcmode="lin" valueType="num">
                                      <p:cBhvr>
                                        <p:cTn id="48" dur="4500" fill="hold"/>
                                        <p:tgtEl>
                                          <p:spTgt spid="33"/>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500" fill="hold"/>
                                        <p:tgtEl>
                                          <p:spTgt spid="33"/>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4500"/>
                                        <p:tgtEl>
                                          <p:spTgt spid="33"/>
                                        </p:tgtEl>
                                        <p:attrNameLst>
                                          <p:attrName>ppt_x</p:attrName>
                                        </p:attrNameLst>
                                      </p:cBhvr>
                                      <p:tavLst>
                                        <p:tav tm="0">
                                          <p:val>
                                            <p:strVal val="ppt_x"/>
                                          </p:val>
                                        </p:tav>
                                        <p:tav tm="100000">
                                          <p:val>
                                            <p:strVal val="1+ppt_w/2"/>
                                          </p:val>
                                        </p:tav>
                                      </p:tavLst>
                                    </p:anim>
                                    <p:anim calcmode="lin" valueType="num">
                                      <p:cBhvr additive="base">
                                        <p:cTn id="53" dur="4500"/>
                                        <p:tgtEl>
                                          <p:spTgt spid="33"/>
                                        </p:tgtEl>
                                        <p:attrNameLst>
                                          <p:attrName>ppt_y</p:attrName>
                                        </p:attrNameLst>
                                      </p:cBhvr>
                                      <p:tavLst>
                                        <p:tav tm="0">
                                          <p:val>
                                            <p:strVal val="ppt_y"/>
                                          </p:val>
                                        </p:tav>
                                        <p:tav tm="100000">
                                          <p:val>
                                            <p:strVal val="1+ppt_h/2"/>
                                          </p:val>
                                        </p:tav>
                                      </p:tavLst>
                                    </p:anim>
                                    <p:set>
                                      <p:cBhvr>
                                        <p:cTn id="54" dur="1" fill="hold">
                                          <p:stCondLst>
                                            <p:cond delay="4499"/>
                                          </p:stCondLst>
                                        </p:cTn>
                                        <p:tgtEl>
                                          <p:spTgt spid="33"/>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p:cTn id="57" dur="4500" fill="hold"/>
                                        <p:tgtEl>
                                          <p:spTgt spid="34"/>
                                        </p:tgtEl>
                                        <p:attrNameLst>
                                          <p:attrName>ppt_w</p:attrName>
                                        </p:attrNameLst>
                                      </p:cBhvr>
                                      <p:tavLst>
                                        <p:tav tm="0">
                                          <p:val>
                                            <p:strVal val="#ppt_w"/>
                                          </p:val>
                                        </p:tav>
                                        <p:tav tm="100000">
                                          <p:val>
                                            <p:strVal val="#ppt_w"/>
                                          </p:val>
                                        </p:tav>
                                      </p:tavLst>
                                    </p:anim>
                                    <p:anim calcmode="lin" valueType="num">
                                      <p:cBhvr>
                                        <p:cTn id="58" dur="4500" fill="hold"/>
                                        <p:tgtEl>
                                          <p:spTgt spid="34"/>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500" fill="hold"/>
                                        <p:tgtEl>
                                          <p:spTgt spid="34"/>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4500"/>
                                        <p:tgtEl>
                                          <p:spTgt spid="34"/>
                                        </p:tgtEl>
                                        <p:attrNameLst>
                                          <p:attrName>ppt_x</p:attrName>
                                        </p:attrNameLst>
                                      </p:cBhvr>
                                      <p:tavLst>
                                        <p:tav tm="0">
                                          <p:val>
                                            <p:strVal val="ppt_x"/>
                                          </p:val>
                                        </p:tav>
                                        <p:tav tm="100000">
                                          <p:val>
                                            <p:strVal val="1+ppt_w/2"/>
                                          </p:val>
                                        </p:tav>
                                      </p:tavLst>
                                    </p:anim>
                                    <p:anim calcmode="lin" valueType="num">
                                      <p:cBhvr additive="base">
                                        <p:cTn id="63" dur="4500"/>
                                        <p:tgtEl>
                                          <p:spTgt spid="34"/>
                                        </p:tgtEl>
                                        <p:attrNameLst>
                                          <p:attrName>ppt_y</p:attrName>
                                        </p:attrNameLst>
                                      </p:cBhvr>
                                      <p:tavLst>
                                        <p:tav tm="0">
                                          <p:val>
                                            <p:strVal val="ppt_y"/>
                                          </p:val>
                                        </p:tav>
                                        <p:tav tm="100000">
                                          <p:val>
                                            <p:strVal val="1+ppt_h/2"/>
                                          </p:val>
                                        </p:tav>
                                      </p:tavLst>
                                    </p:anim>
                                    <p:set>
                                      <p:cBhvr>
                                        <p:cTn id="64" dur="1" fill="hold">
                                          <p:stCondLst>
                                            <p:cond delay="4499"/>
                                          </p:stCondLst>
                                        </p:cTn>
                                        <p:tgtEl>
                                          <p:spTgt spid="34"/>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35"/>
                                        </p:tgtEl>
                                        <p:attrNameLst>
                                          <p:attrName>style.visibility</p:attrName>
                                        </p:attrNameLst>
                                      </p:cBhvr>
                                      <p:to>
                                        <p:strVal val="visible"/>
                                      </p:to>
                                    </p:set>
                                    <p:anim calcmode="lin" valueType="num">
                                      <p:cBhvr>
                                        <p:cTn id="67" dur="4500" fill="hold"/>
                                        <p:tgtEl>
                                          <p:spTgt spid="35"/>
                                        </p:tgtEl>
                                        <p:attrNameLst>
                                          <p:attrName>ppt_w</p:attrName>
                                        </p:attrNameLst>
                                      </p:cBhvr>
                                      <p:tavLst>
                                        <p:tav tm="0">
                                          <p:val>
                                            <p:strVal val="#ppt_w"/>
                                          </p:val>
                                        </p:tav>
                                        <p:tav tm="100000">
                                          <p:val>
                                            <p:strVal val="#ppt_w"/>
                                          </p:val>
                                        </p:tav>
                                      </p:tavLst>
                                    </p:anim>
                                    <p:anim calcmode="lin" valueType="num">
                                      <p:cBhvr>
                                        <p:cTn id="68" dur="4500" fill="hold"/>
                                        <p:tgtEl>
                                          <p:spTgt spid="35"/>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500" fill="hold"/>
                                        <p:tgtEl>
                                          <p:spTgt spid="35"/>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4500"/>
                                        <p:tgtEl>
                                          <p:spTgt spid="35"/>
                                        </p:tgtEl>
                                        <p:attrNameLst>
                                          <p:attrName>ppt_x</p:attrName>
                                        </p:attrNameLst>
                                      </p:cBhvr>
                                      <p:tavLst>
                                        <p:tav tm="0">
                                          <p:val>
                                            <p:strVal val="ppt_x"/>
                                          </p:val>
                                        </p:tav>
                                        <p:tav tm="100000">
                                          <p:val>
                                            <p:strVal val="1+ppt_w/2"/>
                                          </p:val>
                                        </p:tav>
                                      </p:tavLst>
                                    </p:anim>
                                    <p:anim calcmode="lin" valueType="num">
                                      <p:cBhvr additive="base">
                                        <p:cTn id="73" dur="4500"/>
                                        <p:tgtEl>
                                          <p:spTgt spid="35"/>
                                        </p:tgtEl>
                                        <p:attrNameLst>
                                          <p:attrName>ppt_y</p:attrName>
                                        </p:attrNameLst>
                                      </p:cBhvr>
                                      <p:tavLst>
                                        <p:tav tm="0">
                                          <p:val>
                                            <p:strVal val="ppt_y"/>
                                          </p:val>
                                        </p:tav>
                                        <p:tav tm="100000">
                                          <p:val>
                                            <p:strVal val="1+ppt_h/2"/>
                                          </p:val>
                                        </p:tav>
                                      </p:tavLst>
                                    </p:anim>
                                    <p:set>
                                      <p:cBhvr>
                                        <p:cTn id="74" dur="1" fill="hold">
                                          <p:stCondLst>
                                            <p:cond delay="4499"/>
                                          </p:stCondLst>
                                        </p:cTn>
                                        <p:tgtEl>
                                          <p:spTgt spid="35"/>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36"/>
                                        </p:tgtEl>
                                        <p:attrNameLst>
                                          <p:attrName>style.visibility</p:attrName>
                                        </p:attrNameLst>
                                      </p:cBhvr>
                                      <p:to>
                                        <p:strVal val="visible"/>
                                      </p:to>
                                    </p:set>
                                    <p:anim calcmode="lin" valueType="num">
                                      <p:cBhvr>
                                        <p:cTn id="77" dur="4500" fill="hold"/>
                                        <p:tgtEl>
                                          <p:spTgt spid="36"/>
                                        </p:tgtEl>
                                        <p:attrNameLst>
                                          <p:attrName>ppt_w</p:attrName>
                                        </p:attrNameLst>
                                      </p:cBhvr>
                                      <p:tavLst>
                                        <p:tav tm="0">
                                          <p:val>
                                            <p:strVal val="#ppt_w"/>
                                          </p:val>
                                        </p:tav>
                                        <p:tav tm="100000">
                                          <p:val>
                                            <p:strVal val="#ppt_w"/>
                                          </p:val>
                                        </p:tav>
                                      </p:tavLst>
                                    </p:anim>
                                    <p:anim calcmode="lin" valueType="num">
                                      <p:cBhvr>
                                        <p:cTn id="78" dur="4500" fill="hold"/>
                                        <p:tgtEl>
                                          <p:spTgt spid="36"/>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500" fill="hold"/>
                                        <p:tgtEl>
                                          <p:spTgt spid="36"/>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4500"/>
                                        <p:tgtEl>
                                          <p:spTgt spid="36"/>
                                        </p:tgtEl>
                                        <p:attrNameLst>
                                          <p:attrName>ppt_x</p:attrName>
                                        </p:attrNameLst>
                                      </p:cBhvr>
                                      <p:tavLst>
                                        <p:tav tm="0">
                                          <p:val>
                                            <p:strVal val="ppt_x"/>
                                          </p:val>
                                        </p:tav>
                                        <p:tav tm="100000">
                                          <p:val>
                                            <p:strVal val="1+ppt_w/2"/>
                                          </p:val>
                                        </p:tav>
                                      </p:tavLst>
                                    </p:anim>
                                    <p:anim calcmode="lin" valueType="num">
                                      <p:cBhvr additive="base">
                                        <p:cTn id="83" dur="4500"/>
                                        <p:tgtEl>
                                          <p:spTgt spid="36"/>
                                        </p:tgtEl>
                                        <p:attrNameLst>
                                          <p:attrName>ppt_y</p:attrName>
                                        </p:attrNameLst>
                                      </p:cBhvr>
                                      <p:tavLst>
                                        <p:tav tm="0">
                                          <p:val>
                                            <p:strVal val="ppt_y"/>
                                          </p:val>
                                        </p:tav>
                                        <p:tav tm="100000">
                                          <p:val>
                                            <p:strVal val="1+ppt_h/2"/>
                                          </p:val>
                                        </p:tav>
                                      </p:tavLst>
                                    </p:anim>
                                    <p:set>
                                      <p:cBhvr>
                                        <p:cTn id="84" dur="1" fill="hold">
                                          <p:stCondLst>
                                            <p:cond delay="4499"/>
                                          </p:stCondLst>
                                        </p:cTn>
                                        <p:tgtEl>
                                          <p:spTgt spid="36"/>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37"/>
                                        </p:tgtEl>
                                        <p:attrNameLst>
                                          <p:attrName>style.visibility</p:attrName>
                                        </p:attrNameLst>
                                      </p:cBhvr>
                                      <p:to>
                                        <p:strVal val="visible"/>
                                      </p:to>
                                    </p:set>
                                    <p:anim calcmode="lin" valueType="num">
                                      <p:cBhvr>
                                        <p:cTn id="87" dur="4500" fill="hold"/>
                                        <p:tgtEl>
                                          <p:spTgt spid="37"/>
                                        </p:tgtEl>
                                        <p:attrNameLst>
                                          <p:attrName>ppt_w</p:attrName>
                                        </p:attrNameLst>
                                      </p:cBhvr>
                                      <p:tavLst>
                                        <p:tav tm="0">
                                          <p:val>
                                            <p:strVal val="#ppt_w"/>
                                          </p:val>
                                        </p:tav>
                                        <p:tav tm="100000">
                                          <p:val>
                                            <p:strVal val="#ppt_w"/>
                                          </p:val>
                                        </p:tav>
                                      </p:tavLst>
                                    </p:anim>
                                    <p:anim calcmode="lin" valueType="num">
                                      <p:cBhvr>
                                        <p:cTn id="88" dur="4500" fill="hold"/>
                                        <p:tgtEl>
                                          <p:spTgt spid="37"/>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500" fill="hold"/>
                                        <p:tgtEl>
                                          <p:spTgt spid="37"/>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4500"/>
                                        <p:tgtEl>
                                          <p:spTgt spid="37"/>
                                        </p:tgtEl>
                                        <p:attrNameLst>
                                          <p:attrName>ppt_x</p:attrName>
                                        </p:attrNameLst>
                                      </p:cBhvr>
                                      <p:tavLst>
                                        <p:tav tm="0">
                                          <p:val>
                                            <p:strVal val="ppt_x"/>
                                          </p:val>
                                        </p:tav>
                                        <p:tav tm="100000">
                                          <p:val>
                                            <p:strVal val="1+ppt_w/2"/>
                                          </p:val>
                                        </p:tav>
                                      </p:tavLst>
                                    </p:anim>
                                    <p:anim calcmode="lin" valueType="num">
                                      <p:cBhvr additive="base">
                                        <p:cTn id="93" dur="4500"/>
                                        <p:tgtEl>
                                          <p:spTgt spid="37"/>
                                        </p:tgtEl>
                                        <p:attrNameLst>
                                          <p:attrName>ppt_y</p:attrName>
                                        </p:attrNameLst>
                                      </p:cBhvr>
                                      <p:tavLst>
                                        <p:tav tm="0">
                                          <p:val>
                                            <p:strVal val="ppt_y"/>
                                          </p:val>
                                        </p:tav>
                                        <p:tav tm="100000">
                                          <p:val>
                                            <p:strVal val="1+ppt_h/2"/>
                                          </p:val>
                                        </p:tav>
                                      </p:tavLst>
                                    </p:anim>
                                    <p:set>
                                      <p:cBhvr>
                                        <p:cTn id="94" dur="1" fill="hold">
                                          <p:stCondLst>
                                            <p:cond delay="4499"/>
                                          </p:stCondLst>
                                        </p:cTn>
                                        <p:tgtEl>
                                          <p:spTgt spid="37"/>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38"/>
                                        </p:tgtEl>
                                        <p:attrNameLst>
                                          <p:attrName>style.visibility</p:attrName>
                                        </p:attrNameLst>
                                      </p:cBhvr>
                                      <p:to>
                                        <p:strVal val="visible"/>
                                      </p:to>
                                    </p:set>
                                    <p:anim calcmode="lin" valueType="num">
                                      <p:cBhvr>
                                        <p:cTn id="97" dur="4500" fill="hold"/>
                                        <p:tgtEl>
                                          <p:spTgt spid="38"/>
                                        </p:tgtEl>
                                        <p:attrNameLst>
                                          <p:attrName>ppt_w</p:attrName>
                                        </p:attrNameLst>
                                      </p:cBhvr>
                                      <p:tavLst>
                                        <p:tav tm="0">
                                          <p:val>
                                            <p:strVal val="#ppt_w"/>
                                          </p:val>
                                        </p:tav>
                                        <p:tav tm="100000">
                                          <p:val>
                                            <p:strVal val="#ppt_w"/>
                                          </p:val>
                                        </p:tav>
                                      </p:tavLst>
                                    </p:anim>
                                    <p:anim calcmode="lin" valueType="num">
                                      <p:cBhvr>
                                        <p:cTn id="98" dur="4500" fill="hold"/>
                                        <p:tgtEl>
                                          <p:spTgt spid="38"/>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500" fill="hold"/>
                                        <p:tgtEl>
                                          <p:spTgt spid="38"/>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4500"/>
                                        <p:tgtEl>
                                          <p:spTgt spid="38"/>
                                        </p:tgtEl>
                                        <p:attrNameLst>
                                          <p:attrName>ppt_x</p:attrName>
                                        </p:attrNameLst>
                                      </p:cBhvr>
                                      <p:tavLst>
                                        <p:tav tm="0">
                                          <p:val>
                                            <p:strVal val="ppt_x"/>
                                          </p:val>
                                        </p:tav>
                                        <p:tav tm="100000">
                                          <p:val>
                                            <p:strVal val="1+ppt_w/2"/>
                                          </p:val>
                                        </p:tav>
                                      </p:tavLst>
                                    </p:anim>
                                    <p:anim calcmode="lin" valueType="num">
                                      <p:cBhvr additive="base">
                                        <p:cTn id="103" dur="4500"/>
                                        <p:tgtEl>
                                          <p:spTgt spid="38"/>
                                        </p:tgtEl>
                                        <p:attrNameLst>
                                          <p:attrName>ppt_y</p:attrName>
                                        </p:attrNameLst>
                                      </p:cBhvr>
                                      <p:tavLst>
                                        <p:tav tm="0">
                                          <p:val>
                                            <p:strVal val="ppt_y"/>
                                          </p:val>
                                        </p:tav>
                                        <p:tav tm="100000">
                                          <p:val>
                                            <p:strVal val="1+ppt_h/2"/>
                                          </p:val>
                                        </p:tav>
                                      </p:tavLst>
                                    </p:anim>
                                    <p:set>
                                      <p:cBhvr>
                                        <p:cTn id="104" dur="1" fill="hold">
                                          <p:stCondLst>
                                            <p:cond delay="4499"/>
                                          </p:stCondLst>
                                        </p:cTn>
                                        <p:tgtEl>
                                          <p:spTgt spid="38"/>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39"/>
                                        </p:tgtEl>
                                        <p:attrNameLst>
                                          <p:attrName>style.visibility</p:attrName>
                                        </p:attrNameLst>
                                      </p:cBhvr>
                                      <p:to>
                                        <p:strVal val="visible"/>
                                      </p:to>
                                    </p:set>
                                    <p:anim calcmode="lin" valueType="num">
                                      <p:cBhvr>
                                        <p:cTn id="107" dur="4500" fill="hold"/>
                                        <p:tgtEl>
                                          <p:spTgt spid="39"/>
                                        </p:tgtEl>
                                        <p:attrNameLst>
                                          <p:attrName>ppt_w</p:attrName>
                                        </p:attrNameLst>
                                      </p:cBhvr>
                                      <p:tavLst>
                                        <p:tav tm="0">
                                          <p:val>
                                            <p:strVal val="#ppt_w"/>
                                          </p:val>
                                        </p:tav>
                                        <p:tav tm="100000">
                                          <p:val>
                                            <p:strVal val="#ppt_w"/>
                                          </p:val>
                                        </p:tav>
                                      </p:tavLst>
                                    </p:anim>
                                    <p:anim calcmode="lin" valueType="num">
                                      <p:cBhvr>
                                        <p:cTn id="108" dur="4500" fill="hold"/>
                                        <p:tgtEl>
                                          <p:spTgt spid="39"/>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500" fill="hold"/>
                                        <p:tgtEl>
                                          <p:spTgt spid="39"/>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4500"/>
                                        <p:tgtEl>
                                          <p:spTgt spid="39"/>
                                        </p:tgtEl>
                                        <p:attrNameLst>
                                          <p:attrName>ppt_x</p:attrName>
                                        </p:attrNameLst>
                                      </p:cBhvr>
                                      <p:tavLst>
                                        <p:tav tm="0">
                                          <p:val>
                                            <p:strVal val="ppt_x"/>
                                          </p:val>
                                        </p:tav>
                                        <p:tav tm="100000">
                                          <p:val>
                                            <p:strVal val="1+ppt_w/2"/>
                                          </p:val>
                                        </p:tav>
                                      </p:tavLst>
                                    </p:anim>
                                    <p:anim calcmode="lin" valueType="num">
                                      <p:cBhvr additive="base">
                                        <p:cTn id="113" dur="4500"/>
                                        <p:tgtEl>
                                          <p:spTgt spid="39"/>
                                        </p:tgtEl>
                                        <p:attrNameLst>
                                          <p:attrName>ppt_y</p:attrName>
                                        </p:attrNameLst>
                                      </p:cBhvr>
                                      <p:tavLst>
                                        <p:tav tm="0">
                                          <p:val>
                                            <p:strVal val="ppt_y"/>
                                          </p:val>
                                        </p:tav>
                                        <p:tav tm="100000">
                                          <p:val>
                                            <p:strVal val="1+ppt_h/2"/>
                                          </p:val>
                                        </p:tav>
                                      </p:tavLst>
                                    </p:anim>
                                    <p:set>
                                      <p:cBhvr>
                                        <p:cTn id="114" dur="1" fill="hold">
                                          <p:stCondLst>
                                            <p:cond delay="4499"/>
                                          </p:stCondLst>
                                        </p:cTn>
                                        <p:tgtEl>
                                          <p:spTgt spid="39"/>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40"/>
                                        </p:tgtEl>
                                        <p:attrNameLst>
                                          <p:attrName>style.visibility</p:attrName>
                                        </p:attrNameLst>
                                      </p:cBhvr>
                                      <p:to>
                                        <p:strVal val="visible"/>
                                      </p:to>
                                    </p:set>
                                    <p:anim calcmode="lin" valueType="num">
                                      <p:cBhvr>
                                        <p:cTn id="117" dur="4500" fill="hold"/>
                                        <p:tgtEl>
                                          <p:spTgt spid="40"/>
                                        </p:tgtEl>
                                        <p:attrNameLst>
                                          <p:attrName>ppt_w</p:attrName>
                                        </p:attrNameLst>
                                      </p:cBhvr>
                                      <p:tavLst>
                                        <p:tav tm="0">
                                          <p:val>
                                            <p:strVal val="#ppt_w"/>
                                          </p:val>
                                        </p:tav>
                                        <p:tav tm="100000">
                                          <p:val>
                                            <p:strVal val="#ppt_w"/>
                                          </p:val>
                                        </p:tav>
                                      </p:tavLst>
                                    </p:anim>
                                    <p:anim calcmode="lin" valueType="num">
                                      <p:cBhvr>
                                        <p:cTn id="118" dur="4500" fill="hold"/>
                                        <p:tgtEl>
                                          <p:spTgt spid="40"/>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500" fill="hold"/>
                                        <p:tgtEl>
                                          <p:spTgt spid="40"/>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4500"/>
                                        <p:tgtEl>
                                          <p:spTgt spid="40"/>
                                        </p:tgtEl>
                                        <p:attrNameLst>
                                          <p:attrName>ppt_x</p:attrName>
                                        </p:attrNameLst>
                                      </p:cBhvr>
                                      <p:tavLst>
                                        <p:tav tm="0">
                                          <p:val>
                                            <p:strVal val="ppt_x"/>
                                          </p:val>
                                        </p:tav>
                                        <p:tav tm="100000">
                                          <p:val>
                                            <p:strVal val="1+ppt_w/2"/>
                                          </p:val>
                                        </p:tav>
                                      </p:tavLst>
                                    </p:anim>
                                    <p:anim calcmode="lin" valueType="num">
                                      <p:cBhvr additive="base">
                                        <p:cTn id="123" dur="4500"/>
                                        <p:tgtEl>
                                          <p:spTgt spid="40"/>
                                        </p:tgtEl>
                                        <p:attrNameLst>
                                          <p:attrName>ppt_y</p:attrName>
                                        </p:attrNameLst>
                                      </p:cBhvr>
                                      <p:tavLst>
                                        <p:tav tm="0">
                                          <p:val>
                                            <p:strVal val="ppt_y"/>
                                          </p:val>
                                        </p:tav>
                                        <p:tav tm="100000">
                                          <p:val>
                                            <p:strVal val="1+ppt_h/2"/>
                                          </p:val>
                                        </p:tav>
                                      </p:tavLst>
                                    </p:anim>
                                    <p:set>
                                      <p:cBhvr>
                                        <p:cTn id="124" dur="1" fill="hold">
                                          <p:stCondLst>
                                            <p:cond delay="4499"/>
                                          </p:stCondLst>
                                        </p:cTn>
                                        <p:tgtEl>
                                          <p:spTgt spid="40"/>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24"/>
                                        </p:tgtEl>
                                        <p:attrNameLst>
                                          <p:attrName>style.visibility</p:attrName>
                                        </p:attrNameLst>
                                      </p:cBhvr>
                                      <p:to>
                                        <p:strVal val="visible"/>
                                      </p:to>
                                    </p:set>
                                    <p:anim calcmode="lin" valueType="num">
                                      <p:cBhvr>
                                        <p:cTn id="127" dur="4500" fill="hold"/>
                                        <p:tgtEl>
                                          <p:spTgt spid="24"/>
                                        </p:tgtEl>
                                        <p:attrNameLst>
                                          <p:attrName>ppt_w</p:attrName>
                                        </p:attrNameLst>
                                      </p:cBhvr>
                                      <p:tavLst>
                                        <p:tav tm="0">
                                          <p:val>
                                            <p:strVal val="#ppt_w"/>
                                          </p:val>
                                        </p:tav>
                                        <p:tav tm="100000">
                                          <p:val>
                                            <p:strVal val="#ppt_w"/>
                                          </p:val>
                                        </p:tav>
                                      </p:tavLst>
                                    </p:anim>
                                    <p:anim calcmode="lin" valueType="num">
                                      <p:cBhvr>
                                        <p:cTn id="128" dur="4500" fill="hold"/>
                                        <p:tgtEl>
                                          <p:spTgt spid="24"/>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500" fill="hold"/>
                                        <p:tgtEl>
                                          <p:spTgt spid="24"/>
                                        </p:tgtEl>
                                        <p:attrNameLst>
                                          <p:attrName>r</p:attrName>
                                        </p:attrNameLst>
                                      </p:cBhvr>
                                    </p:animRot>
                                  </p:childTnLst>
                                </p:cTn>
                              </p:par>
                              <p:par>
                                <p:cTn id="131" presetID="2" presetClass="exit" presetSubtype="12" fill="hold" grpId="2" nodeType="withEffect">
                                  <p:stCondLst>
                                    <p:cond delay="0"/>
                                  </p:stCondLst>
                                  <p:childTnLst>
                                    <p:anim calcmode="lin" valueType="num">
                                      <p:cBhvr additive="base">
                                        <p:cTn id="132" dur="4500"/>
                                        <p:tgtEl>
                                          <p:spTgt spid="24"/>
                                        </p:tgtEl>
                                        <p:attrNameLst>
                                          <p:attrName>ppt_x</p:attrName>
                                        </p:attrNameLst>
                                      </p:cBhvr>
                                      <p:tavLst>
                                        <p:tav tm="0">
                                          <p:val>
                                            <p:strVal val="ppt_x"/>
                                          </p:val>
                                        </p:tav>
                                        <p:tav tm="100000">
                                          <p:val>
                                            <p:strVal val="0-ppt_w/2"/>
                                          </p:val>
                                        </p:tav>
                                      </p:tavLst>
                                    </p:anim>
                                    <p:anim calcmode="lin" valueType="num">
                                      <p:cBhvr additive="base">
                                        <p:cTn id="133" dur="4500"/>
                                        <p:tgtEl>
                                          <p:spTgt spid="24"/>
                                        </p:tgtEl>
                                        <p:attrNameLst>
                                          <p:attrName>ppt_y</p:attrName>
                                        </p:attrNameLst>
                                      </p:cBhvr>
                                      <p:tavLst>
                                        <p:tav tm="0">
                                          <p:val>
                                            <p:strVal val="ppt_y"/>
                                          </p:val>
                                        </p:tav>
                                        <p:tav tm="100000">
                                          <p:val>
                                            <p:strVal val="1+ppt_h/2"/>
                                          </p:val>
                                        </p:tav>
                                      </p:tavLst>
                                    </p:anim>
                                    <p:set>
                                      <p:cBhvr>
                                        <p:cTn id="134" dur="1" fill="hold">
                                          <p:stCondLst>
                                            <p:cond delay="4499"/>
                                          </p:stCondLst>
                                        </p:cTn>
                                        <p:tgtEl>
                                          <p:spTgt spid="24"/>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25"/>
                                        </p:tgtEl>
                                        <p:attrNameLst>
                                          <p:attrName>style.visibility</p:attrName>
                                        </p:attrNameLst>
                                      </p:cBhvr>
                                      <p:to>
                                        <p:strVal val="visible"/>
                                      </p:to>
                                    </p:set>
                                    <p:anim calcmode="lin" valueType="num">
                                      <p:cBhvr>
                                        <p:cTn id="137" dur="4500" fill="hold"/>
                                        <p:tgtEl>
                                          <p:spTgt spid="25"/>
                                        </p:tgtEl>
                                        <p:attrNameLst>
                                          <p:attrName>ppt_w</p:attrName>
                                        </p:attrNameLst>
                                      </p:cBhvr>
                                      <p:tavLst>
                                        <p:tav tm="0">
                                          <p:val>
                                            <p:strVal val="#ppt_w"/>
                                          </p:val>
                                        </p:tav>
                                        <p:tav tm="100000">
                                          <p:val>
                                            <p:strVal val="#ppt_w"/>
                                          </p:val>
                                        </p:tav>
                                      </p:tavLst>
                                    </p:anim>
                                    <p:anim calcmode="lin" valueType="num">
                                      <p:cBhvr>
                                        <p:cTn id="138" dur="4500" fill="hold"/>
                                        <p:tgtEl>
                                          <p:spTgt spid="25"/>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500" fill="hold"/>
                                        <p:tgtEl>
                                          <p:spTgt spid="25"/>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4500"/>
                                        <p:tgtEl>
                                          <p:spTgt spid="25"/>
                                        </p:tgtEl>
                                        <p:attrNameLst>
                                          <p:attrName>ppt_x</p:attrName>
                                        </p:attrNameLst>
                                      </p:cBhvr>
                                      <p:tavLst>
                                        <p:tav tm="0">
                                          <p:val>
                                            <p:strVal val="ppt_x"/>
                                          </p:val>
                                        </p:tav>
                                        <p:tav tm="100000">
                                          <p:val>
                                            <p:strVal val="0-ppt_w/2"/>
                                          </p:val>
                                        </p:tav>
                                      </p:tavLst>
                                    </p:anim>
                                    <p:anim calcmode="lin" valueType="num">
                                      <p:cBhvr additive="base">
                                        <p:cTn id="143" dur="4500"/>
                                        <p:tgtEl>
                                          <p:spTgt spid="25"/>
                                        </p:tgtEl>
                                        <p:attrNameLst>
                                          <p:attrName>ppt_y</p:attrName>
                                        </p:attrNameLst>
                                      </p:cBhvr>
                                      <p:tavLst>
                                        <p:tav tm="0">
                                          <p:val>
                                            <p:strVal val="ppt_y"/>
                                          </p:val>
                                        </p:tav>
                                        <p:tav tm="100000">
                                          <p:val>
                                            <p:strVal val="1+ppt_h/2"/>
                                          </p:val>
                                        </p:tav>
                                      </p:tavLst>
                                    </p:anim>
                                    <p:set>
                                      <p:cBhvr>
                                        <p:cTn id="144" dur="1" fill="hold">
                                          <p:stCondLst>
                                            <p:cond delay="4499"/>
                                          </p:stCondLst>
                                        </p:cTn>
                                        <p:tgtEl>
                                          <p:spTgt spid="25"/>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26"/>
                                        </p:tgtEl>
                                        <p:attrNameLst>
                                          <p:attrName>style.visibility</p:attrName>
                                        </p:attrNameLst>
                                      </p:cBhvr>
                                      <p:to>
                                        <p:strVal val="visible"/>
                                      </p:to>
                                    </p:set>
                                    <p:anim calcmode="lin" valueType="num">
                                      <p:cBhvr>
                                        <p:cTn id="147" dur="4500" fill="hold"/>
                                        <p:tgtEl>
                                          <p:spTgt spid="26"/>
                                        </p:tgtEl>
                                        <p:attrNameLst>
                                          <p:attrName>ppt_w</p:attrName>
                                        </p:attrNameLst>
                                      </p:cBhvr>
                                      <p:tavLst>
                                        <p:tav tm="0">
                                          <p:val>
                                            <p:strVal val="#ppt_w"/>
                                          </p:val>
                                        </p:tav>
                                        <p:tav tm="100000">
                                          <p:val>
                                            <p:strVal val="#ppt_w"/>
                                          </p:val>
                                        </p:tav>
                                      </p:tavLst>
                                    </p:anim>
                                    <p:anim calcmode="lin" valueType="num">
                                      <p:cBhvr>
                                        <p:cTn id="148" dur="4500" fill="hold"/>
                                        <p:tgtEl>
                                          <p:spTgt spid="26"/>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500" fill="hold"/>
                                        <p:tgtEl>
                                          <p:spTgt spid="26"/>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4500"/>
                                        <p:tgtEl>
                                          <p:spTgt spid="26"/>
                                        </p:tgtEl>
                                        <p:attrNameLst>
                                          <p:attrName>ppt_x</p:attrName>
                                        </p:attrNameLst>
                                      </p:cBhvr>
                                      <p:tavLst>
                                        <p:tav tm="0">
                                          <p:val>
                                            <p:strVal val="ppt_x"/>
                                          </p:val>
                                        </p:tav>
                                        <p:tav tm="100000">
                                          <p:val>
                                            <p:strVal val="0-ppt_w/2"/>
                                          </p:val>
                                        </p:tav>
                                      </p:tavLst>
                                    </p:anim>
                                    <p:anim calcmode="lin" valueType="num">
                                      <p:cBhvr additive="base">
                                        <p:cTn id="153" dur="4500"/>
                                        <p:tgtEl>
                                          <p:spTgt spid="26"/>
                                        </p:tgtEl>
                                        <p:attrNameLst>
                                          <p:attrName>ppt_y</p:attrName>
                                        </p:attrNameLst>
                                      </p:cBhvr>
                                      <p:tavLst>
                                        <p:tav tm="0">
                                          <p:val>
                                            <p:strVal val="ppt_y"/>
                                          </p:val>
                                        </p:tav>
                                        <p:tav tm="100000">
                                          <p:val>
                                            <p:strVal val="1+ppt_h/2"/>
                                          </p:val>
                                        </p:tav>
                                      </p:tavLst>
                                    </p:anim>
                                    <p:set>
                                      <p:cBhvr>
                                        <p:cTn id="154" dur="1" fill="hold">
                                          <p:stCondLst>
                                            <p:cond delay="4499"/>
                                          </p:stCondLst>
                                        </p:cTn>
                                        <p:tgtEl>
                                          <p:spTgt spid="26"/>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p:cTn id="157" dur="4500" fill="hold"/>
                                        <p:tgtEl>
                                          <p:spTgt spid="27"/>
                                        </p:tgtEl>
                                        <p:attrNameLst>
                                          <p:attrName>ppt_w</p:attrName>
                                        </p:attrNameLst>
                                      </p:cBhvr>
                                      <p:tavLst>
                                        <p:tav tm="0">
                                          <p:val>
                                            <p:strVal val="#ppt_w"/>
                                          </p:val>
                                        </p:tav>
                                        <p:tav tm="100000">
                                          <p:val>
                                            <p:strVal val="#ppt_w"/>
                                          </p:val>
                                        </p:tav>
                                      </p:tavLst>
                                    </p:anim>
                                    <p:anim calcmode="lin" valueType="num">
                                      <p:cBhvr>
                                        <p:cTn id="158" dur="4500" fill="hold"/>
                                        <p:tgtEl>
                                          <p:spTgt spid="27"/>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500" fill="hold"/>
                                        <p:tgtEl>
                                          <p:spTgt spid="27"/>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4500"/>
                                        <p:tgtEl>
                                          <p:spTgt spid="27"/>
                                        </p:tgtEl>
                                        <p:attrNameLst>
                                          <p:attrName>ppt_x</p:attrName>
                                        </p:attrNameLst>
                                      </p:cBhvr>
                                      <p:tavLst>
                                        <p:tav tm="0">
                                          <p:val>
                                            <p:strVal val="ppt_x"/>
                                          </p:val>
                                        </p:tav>
                                        <p:tav tm="100000">
                                          <p:val>
                                            <p:strVal val="0-ppt_w/2"/>
                                          </p:val>
                                        </p:tav>
                                      </p:tavLst>
                                    </p:anim>
                                    <p:anim calcmode="lin" valueType="num">
                                      <p:cBhvr additive="base">
                                        <p:cTn id="163" dur="4500"/>
                                        <p:tgtEl>
                                          <p:spTgt spid="27"/>
                                        </p:tgtEl>
                                        <p:attrNameLst>
                                          <p:attrName>ppt_y</p:attrName>
                                        </p:attrNameLst>
                                      </p:cBhvr>
                                      <p:tavLst>
                                        <p:tav tm="0">
                                          <p:val>
                                            <p:strVal val="ppt_y"/>
                                          </p:val>
                                        </p:tav>
                                        <p:tav tm="100000">
                                          <p:val>
                                            <p:strVal val="1+ppt_h/2"/>
                                          </p:val>
                                        </p:tav>
                                      </p:tavLst>
                                    </p:anim>
                                    <p:set>
                                      <p:cBhvr>
                                        <p:cTn id="164" dur="1" fill="hold">
                                          <p:stCondLst>
                                            <p:cond delay="4499"/>
                                          </p:stCondLst>
                                        </p:cTn>
                                        <p:tgtEl>
                                          <p:spTgt spid="27"/>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4500" fill="hold"/>
                                        <p:tgtEl>
                                          <p:spTgt spid="19"/>
                                        </p:tgtEl>
                                        <p:attrNameLst>
                                          <p:attrName>ppt_w</p:attrName>
                                        </p:attrNameLst>
                                      </p:cBhvr>
                                      <p:tavLst>
                                        <p:tav tm="0">
                                          <p:val>
                                            <p:strVal val="#ppt_w"/>
                                          </p:val>
                                        </p:tav>
                                        <p:tav tm="100000">
                                          <p:val>
                                            <p:strVal val="#ppt_w"/>
                                          </p:val>
                                        </p:tav>
                                      </p:tavLst>
                                    </p:anim>
                                    <p:anim calcmode="lin" valueType="num">
                                      <p:cBhvr>
                                        <p:cTn id="168" dur="4500" fill="hold"/>
                                        <p:tgtEl>
                                          <p:spTgt spid="1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500" fill="hold"/>
                                        <p:tgtEl>
                                          <p:spTgt spid="19"/>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4500"/>
                                        <p:tgtEl>
                                          <p:spTgt spid="19"/>
                                        </p:tgtEl>
                                        <p:attrNameLst>
                                          <p:attrName>ppt_x</p:attrName>
                                        </p:attrNameLst>
                                      </p:cBhvr>
                                      <p:tavLst>
                                        <p:tav tm="0">
                                          <p:val>
                                            <p:strVal val="ppt_x"/>
                                          </p:val>
                                        </p:tav>
                                        <p:tav tm="100000">
                                          <p:val>
                                            <p:strVal val="0-ppt_w/2"/>
                                          </p:val>
                                        </p:tav>
                                      </p:tavLst>
                                    </p:anim>
                                    <p:anim calcmode="lin" valueType="num">
                                      <p:cBhvr additive="base">
                                        <p:cTn id="173" dur="4500"/>
                                        <p:tgtEl>
                                          <p:spTgt spid="19"/>
                                        </p:tgtEl>
                                        <p:attrNameLst>
                                          <p:attrName>ppt_y</p:attrName>
                                        </p:attrNameLst>
                                      </p:cBhvr>
                                      <p:tavLst>
                                        <p:tav tm="0">
                                          <p:val>
                                            <p:strVal val="ppt_y"/>
                                          </p:val>
                                        </p:tav>
                                        <p:tav tm="100000">
                                          <p:val>
                                            <p:strVal val="1+ppt_h/2"/>
                                          </p:val>
                                        </p:tav>
                                      </p:tavLst>
                                    </p:anim>
                                    <p:set>
                                      <p:cBhvr>
                                        <p:cTn id="174" dur="1" fill="hold">
                                          <p:stCondLst>
                                            <p:cond delay="4499"/>
                                          </p:stCondLst>
                                        </p:cTn>
                                        <p:tgtEl>
                                          <p:spTgt spid="1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p:cTn id="177" dur="4500" fill="hold"/>
                                        <p:tgtEl>
                                          <p:spTgt spid="20"/>
                                        </p:tgtEl>
                                        <p:attrNameLst>
                                          <p:attrName>ppt_w</p:attrName>
                                        </p:attrNameLst>
                                      </p:cBhvr>
                                      <p:tavLst>
                                        <p:tav tm="0">
                                          <p:val>
                                            <p:strVal val="#ppt_w"/>
                                          </p:val>
                                        </p:tav>
                                        <p:tav tm="100000">
                                          <p:val>
                                            <p:strVal val="#ppt_w"/>
                                          </p:val>
                                        </p:tav>
                                      </p:tavLst>
                                    </p:anim>
                                    <p:anim calcmode="lin" valueType="num">
                                      <p:cBhvr>
                                        <p:cTn id="178" dur="4500" fill="hold"/>
                                        <p:tgtEl>
                                          <p:spTgt spid="2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500" fill="hold"/>
                                        <p:tgtEl>
                                          <p:spTgt spid="20"/>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4500"/>
                                        <p:tgtEl>
                                          <p:spTgt spid="20"/>
                                        </p:tgtEl>
                                        <p:attrNameLst>
                                          <p:attrName>ppt_x</p:attrName>
                                        </p:attrNameLst>
                                      </p:cBhvr>
                                      <p:tavLst>
                                        <p:tav tm="0">
                                          <p:val>
                                            <p:strVal val="ppt_x"/>
                                          </p:val>
                                        </p:tav>
                                        <p:tav tm="100000">
                                          <p:val>
                                            <p:strVal val="0-ppt_w/2"/>
                                          </p:val>
                                        </p:tav>
                                      </p:tavLst>
                                    </p:anim>
                                    <p:anim calcmode="lin" valueType="num">
                                      <p:cBhvr additive="base">
                                        <p:cTn id="183" dur="4500"/>
                                        <p:tgtEl>
                                          <p:spTgt spid="20"/>
                                        </p:tgtEl>
                                        <p:attrNameLst>
                                          <p:attrName>ppt_y</p:attrName>
                                        </p:attrNameLst>
                                      </p:cBhvr>
                                      <p:tavLst>
                                        <p:tav tm="0">
                                          <p:val>
                                            <p:strVal val="ppt_y"/>
                                          </p:val>
                                        </p:tav>
                                        <p:tav tm="100000">
                                          <p:val>
                                            <p:strVal val="1+ppt_h/2"/>
                                          </p:val>
                                        </p:tav>
                                      </p:tavLst>
                                    </p:anim>
                                    <p:set>
                                      <p:cBhvr>
                                        <p:cTn id="184" dur="1" fill="hold">
                                          <p:stCondLst>
                                            <p:cond delay="4499"/>
                                          </p:stCondLst>
                                        </p:cTn>
                                        <p:tgtEl>
                                          <p:spTgt spid="20"/>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4500" fill="hold"/>
                                        <p:tgtEl>
                                          <p:spTgt spid="21"/>
                                        </p:tgtEl>
                                        <p:attrNameLst>
                                          <p:attrName>ppt_w</p:attrName>
                                        </p:attrNameLst>
                                      </p:cBhvr>
                                      <p:tavLst>
                                        <p:tav tm="0">
                                          <p:val>
                                            <p:strVal val="#ppt_w"/>
                                          </p:val>
                                        </p:tav>
                                        <p:tav tm="100000">
                                          <p:val>
                                            <p:strVal val="#ppt_w"/>
                                          </p:val>
                                        </p:tav>
                                      </p:tavLst>
                                    </p:anim>
                                    <p:anim calcmode="lin" valueType="num">
                                      <p:cBhvr>
                                        <p:cTn id="188" dur="4500" fill="hold"/>
                                        <p:tgtEl>
                                          <p:spTgt spid="21"/>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500" fill="hold"/>
                                        <p:tgtEl>
                                          <p:spTgt spid="21"/>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4500"/>
                                        <p:tgtEl>
                                          <p:spTgt spid="21"/>
                                        </p:tgtEl>
                                        <p:attrNameLst>
                                          <p:attrName>ppt_x</p:attrName>
                                        </p:attrNameLst>
                                      </p:cBhvr>
                                      <p:tavLst>
                                        <p:tav tm="0">
                                          <p:val>
                                            <p:strVal val="ppt_x"/>
                                          </p:val>
                                        </p:tav>
                                        <p:tav tm="100000">
                                          <p:val>
                                            <p:strVal val="0-ppt_w/2"/>
                                          </p:val>
                                        </p:tav>
                                      </p:tavLst>
                                    </p:anim>
                                    <p:anim calcmode="lin" valueType="num">
                                      <p:cBhvr additive="base">
                                        <p:cTn id="193" dur="4500"/>
                                        <p:tgtEl>
                                          <p:spTgt spid="21"/>
                                        </p:tgtEl>
                                        <p:attrNameLst>
                                          <p:attrName>ppt_y</p:attrName>
                                        </p:attrNameLst>
                                      </p:cBhvr>
                                      <p:tavLst>
                                        <p:tav tm="0">
                                          <p:val>
                                            <p:strVal val="ppt_y"/>
                                          </p:val>
                                        </p:tav>
                                        <p:tav tm="100000">
                                          <p:val>
                                            <p:strVal val="1+ppt_h/2"/>
                                          </p:val>
                                        </p:tav>
                                      </p:tavLst>
                                    </p:anim>
                                    <p:set>
                                      <p:cBhvr>
                                        <p:cTn id="194" dur="1" fill="hold">
                                          <p:stCondLst>
                                            <p:cond delay="4499"/>
                                          </p:stCondLst>
                                        </p:cTn>
                                        <p:tgtEl>
                                          <p:spTgt spid="21"/>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2"/>
                                        </p:tgtEl>
                                        <p:attrNameLst>
                                          <p:attrName>style.visibility</p:attrName>
                                        </p:attrNameLst>
                                      </p:cBhvr>
                                      <p:to>
                                        <p:strVal val="visible"/>
                                      </p:to>
                                    </p:set>
                                    <p:anim calcmode="lin" valueType="num">
                                      <p:cBhvr>
                                        <p:cTn id="197" dur="4500" fill="hold"/>
                                        <p:tgtEl>
                                          <p:spTgt spid="22"/>
                                        </p:tgtEl>
                                        <p:attrNameLst>
                                          <p:attrName>ppt_w</p:attrName>
                                        </p:attrNameLst>
                                      </p:cBhvr>
                                      <p:tavLst>
                                        <p:tav tm="0">
                                          <p:val>
                                            <p:strVal val="#ppt_w"/>
                                          </p:val>
                                        </p:tav>
                                        <p:tav tm="100000">
                                          <p:val>
                                            <p:strVal val="#ppt_w"/>
                                          </p:val>
                                        </p:tav>
                                      </p:tavLst>
                                    </p:anim>
                                    <p:anim calcmode="lin" valueType="num">
                                      <p:cBhvr>
                                        <p:cTn id="198" dur="4500" fill="hold"/>
                                        <p:tgtEl>
                                          <p:spTgt spid="22"/>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500" fill="hold"/>
                                        <p:tgtEl>
                                          <p:spTgt spid="22"/>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4500"/>
                                        <p:tgtEl>
                                          <p:spTgt spid="22"/>
                                        </p:tgtEl>
                                        <p:attrNameLst>
                                          <p:attrName>ppt_x</p:attrName>
                                        </p:attrNameLst>
                                      </p:cBhvr>
                                      <p:tavLst>
                                        <p:tav tm="0">
                                          <p:val>
                                            <p:strVal val="ppt_x"/>
                                          </p:val>
                                        </p:tav>
                                        <p:tav tm="100000">
                                          <p:val>
                                            <p:strVal val="0-ppt_w/2"/>
                                          </p:val>
                                        </p:tav>
                                      </p:tavLst>
                                    </p:anim>
                                    <p:anim calcmode="lin" valueType="num">
                                      <p:cBhvr additive="base">
                                        <p:cTn id="203" dur="4500"/>
                                        <p:tgtEl>
                                          <p:spTgt spid="22"/>
                                        </p:tgtEl>
                                        <p:attrNameLst>
                                          <p:attrName>ppt_y</p:attrName>
                                        </p:attrNameLst>
                                      </p:cBhvr>
                                      <p:tavLst>
                                        <p:tav tm="0">
                                          <p:val>
                                            <p:strVal val="ppt_y"/>
                                          </p:val>
                                        </p:tav>
                                        <p:tav tm="100000">
                                          <p:val>
                                            <p:strVal val="1+ppt_h/2"/>
                                          </p:val>
                                        </p:tav>
                                      </p:tavLst>
                                    </p:anim>
                                    <p:set>
                                      <p:cBhvr>
                                        <p:cTn id="204" dur="1" fill="hold">
                                          <p:stCondLst>
                                            <p:cond delay="4499"/>
                                          </p:stCondLst>
                                        </p:cTn>
                                        <p:tgtEl>
                                          <p:spTgt spid="22"/>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15"/>
                                        </p:tgtEl>
                                        <p:attrNameLst>
                                          <p:attrName>style.visibility</p:attrName>
                                        </p:attrNameLst>
                                      </p:cBhvr>
                                      <p:to>
                                        <p:strVal val="visible"/>
                                      </p:to>
                                    </p:set>
                                    <p:anim calcmode="lin" valueType="num">
                                      <p:cBhvr>
                                        <p:cTn id="207" dur="4500" fill="hold"/>
                                        <p:tgtEl>
                                          <p:spTgt spid="15"/>
                                        </p:tgtEl>
                                        <p:attrNameLst>
                                          <p:attrName>ppt_w</p:attrName>
                                        </p:attrNameLst>
                                      </p:cBhvr>
                                      <p:tavLst>
                                        <p:tav tm="0">
                                          <p:val>
                                            <p:strVal val="#ppt_w"/>
                                          </p:val>
                                        </p:tav>
                                        <p:tav tm="100000">
                                          <p:val>
                                            <p:strVal val="#ppt_w"/>
                                          </p:val>
                                        </p:tav>
                                      </p:tavLst>
                                    </p:anim>
                                    <p:anim calcmode="lin" valueType="num">
                                      <p:cBhvr>
                                        <p:cTn id="208" dur="4500" fill="hold"/>
                                        <p:tgtEl>
                                          <p:spTgt spid="1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500" fill="hold"/>
                                        <p:tgtEl>
                                          <p:spTgt spid="15"/>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4500"/>
                                        <p:tgtEl>
                                          <p:spTgt spid="15"/>
                                        </p:tgtEl>
                                        <p:attrNameLst>
                                          <p:attrName>ppt_x</p:attrName>
                                        </p:attrNameLst>
                                      </p:cBhvr>
                                      <p:tavLst>
                                        <p:tav tm="0">
                                          <p:val>
                                            <p:strVal val="ppt_x"/>
                                          </p:val>
                                        </p:tav>
                                        <p:tav tm="100000">
                                          <p:val>
                                            <p:strVal val="0-ppt_w/2"/>
                                          </p:val>
                                        </p:tav>
                                      </p:tavLst>
                                    </p:anim>
                                    <p:anim calcmode="lin" valueType="num">
                                      <p:cBhvr additive="base">
                                        <p:cTn id="213" dur="4500"/>
                                        <p:tgtEl>
                                          <p:spTgt spid="15"/>
                                        </p:tgtEl>
                                        <p:attrNameLst>
                                          <p:attrName>ppt_y</p:attrName>
                                        </p:attrNameLst>
                                      </p:cBhvr>
                                      <p:tavLst>
                                        <p:tav tm="0">
                                          <p:val>
                                            <p:strVal val="ppt_y"/>
                                          </p:val>
                                        </p:tav>
                                        <p:tav tm="100000">
                                          <p:val>
                                            <p:strVal val="1+ppt_h/2"/>
                                          </p:val>
                                        </p:tav>
                                      </p:tavLst>
                                    </p:anim>
                                    <p:set>
                                      <p:cBhvr>
                                        <p:cTn id="214" dur="1" fill="hold">
                                          <p:stCondLst>
                                            <p:cond delay="4499"/>
                                          </p:stCondLst>
                                        </p:cTn>
                                        <p:tgtEl>
                                          <p:spTgt spid="1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16"/>
                                        </p:tgtEl>
                                        <p:attrNameLst>
                                          <p:attrName>style.visibility</p:attrName>
                                        </p:attrNameLst>
                                      </p:cBhvr>
                                      <p:to>
                                        <p:strVal val="visible"/>
                                      </p:to>
                                    </p:set>
                                    <p:anim calcmode="lin" valueType="num">
                                      <p:cBhvr>
                                        <p:cTn id="217" dur="4500" fill="hold"/>
                                        <p:tgtEl>
                                          <p:spTgt spid="16"/>
                                        </p:tgtEl>
                                        <p:attrNameLst>
                                          <p:attrName>ppt_w</p:attrName>
                                        </p:attrNameLst>
                                      </p:cBhvr>
                                      <p:tavLst>
                                        <p:tav tm="0">
                                          <p:val>
                                            <p:strVal val="#ppt_w"/>
                                          </p:val>
                                        </p:tav>
                                        <p:tav tm="100000">
                                          <p:val>
                                            <p:strVal val="#ppt_w"/>
                                          </p:val>
                                        </p:tav>
                                      </p:tavLst>
                                    </p:anim>
                                    <p:anim calcmode="lin" valueType="num">
                                      <p:cBhvr>
                                        <p:cTn id="218" dur="4500" fill="hold"/>
                                        <p:tgtEl>
                                          <p:spTgt spid="16"/>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500" fill="hold"/>
                                        <p:tgtEl>
                                          <p:spTgt spid="16"/>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4500"/>
                                        <p:tgtEl>
                                          <p:spTgt spid="16"/>
                                        </p:tgtEl>
                                        <p:attrNameLst>
                                          <p:attrName>ppt_x</p:attrName>
                                        </p:attrNameLst>
                                      </p:cBhvr>
                                      <p:tavLst>
                                        <p:tav tm="0">
                                          <p:val>
                                            <p:strVal val="ppt_x"/>
                                          </p:val>
                                        </p:tav>
                                        <p:tav tm="100000">
                                          <p:val>
                                            <p:strVal val="0-ppt_w/2"/>
                                          </p:val>
                                        </p:tav>
                                      </p:tavLst>
                                    </p:anim>
                                    <p:anim calcmode="lin" valueType="num">
                                      <p:cBhvr additive="base">
                                        <p:cTn id="223" dur="4500"/>
                                        <p:tgtEl>
                                          <p:spTgt spid="16"/>
                                        </p:tgtEl>
                                        <p:attrNameLst>
                                          <p:attrName>ppt_y</p:attrName>
                                        </p:attrNameLst>
                                      </p:cBhvr>
                                      <p:tavLst>
                                        <p:tav tm="0">
                                          <p:val>
                                            <p:strVal val="ppt_y"/>
                                          </p:val>
                                        </p:tav>
                                        <p:tav tm="100000">
                                          <p:val>
                                            <p:strVal val="1+ppt_h/2"/>
                                          </p:val>
                                        </p:tav>
                                      </p:tavLst>
                                    </p:anim>
                                    <p:set>
                                      <p:cBhvr>
                                        <p:cTn id="224" dur="1" fill="hold">
                                          <p:stCondLst>
                                            <p:cond delay="4499"/>
                                          </p:stCondLst>
                                        </p:cTn>
                                        <p:tgtEl>
                                          <p:spTgt spid="16"/>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12"/>
                                        </p:tgtEl>
                                        <p:attrNameLst>
                                          <p:attrName>style.visibility</p:attrName>
                                        </p:attrNameLst>
                                      </p:cBhvr>
                                      <p:to>
                                        <p:strVal val="visible"/>
                                      </p:to>
                                    </p:set>
                                    <p:anim calcmode="lin" valueType="num">
                                      <p:cBhvr>
                                        <p:cTn id="227" dur="4500" fill="hold"/>
                                        <p:tgtEl>
                                          <p:spTgt spid="12"/>
                                        </p:tgtEl>
                                        <p:attrNameLst>
                                          <p:attrName>ppt_w</p:attrName>
                                        </p:attrNameLst>
                                      </p:cBhvr>
                                      <p:tavLst>
                                        <p:tav tm="0">
                                          <p:val>
                                            <p:strVal val="#ppt_w"/>
                                          </p:val>
                                        </p:tav>
                                        <p:tav tm="100000">
                                          <p:val>
                                            <p:strVal val="#ppt_w"/>
                                          </p:val>
                                        </p:tav>
                                      </p:tavLst>
                                    </p:anim>
                                    <p:anim calcmode="lin" valueType="num">
                                      <p:cBhvr>
                                        <p:cTn id="228" dur="4500" fill="hold"/>
                                        <p:tgtEl>
                                          <p:spTgt spid="12"/>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500" fill="hold"/>
                                        <p:tgtEl>
                                          <p:spTgt spid="12"/>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4500"/>
                                        <p:tgtEl>
                                          <p:spTgt spid="12"/>
                                        </p:tgtEl>
                                        <p:attrNameLst>
                                          <p:attrName>ppt_x</p:attrName>
                                        </p:attrNameLst>
                                      </p:cBhvr>
                                      <p:tavLst>
                                        <p:tav tm="0">
                                          <p:val>
                                            <p:strVal val="ppt_x"/>
                                          </p:val>
                                        </p:tav>
                                        <p:tav tm="100000">
                                          <p:val>
                                            <p:strVal val="0-ppt_w/2"/>
                                          </p:val>
                                        </p:tav>
                                      </p:tavLst>
                                    </p:anim>
                                    <p:anim calcmode="lin" valueType="num">
                                      <p:cBhvr additive="base">
                                        <p:cTn id="233" dur="4500"/>
                                        <p:tgtEl>
                                          <p:spTgt spid="12"/>
                                        </p:tgtEl>
                                        <p:attrNameLst>
                                          <p:attrName>ppt_y</p:attrName>
                                        </p:attrNameLst>
                                      </p:cBhvr>
                                      <p:tavLst>
                                        <p:tav tm="0">
                                          <p:val>
                                            <p:strVal val="ppt_y"/>
                                          </p:val>
                                        </p:tav>
                                        <p:tav tm="100000">
                                          <p:val>
                                            <p:strVal val="1+ppt_h/2"/>
                                          </p:val>
                                        </p:tav>
                                      </p:tavLst>
                                    </p:anim>
                                    <p:set>
                                      <p:cBhvr>
                                        <p:cTn id="234" dur="1" fill="hold">
                                          <p:stCondLst>
                                            <p:cond delay="4499"/>
                                          </p:stCondLst>
                                        </p:cTn>
                                        <p:tgtEl>
                                          <p:spTgt spid="12"/>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13"/>
                                        </p:tgtEl>
                                        <p:attrNameLst>
                                          <p:attrName>style.visibility</p:attrName>
                                        </p:attrNameLst>
                                      </p:cBhvr>
                                      <p:to>
                                        <p:strVal val="visible"/>
                                      </p:to>
                                    </p:set>
                                    <p:anim calcmode="lin" valueType="num">
                                      <p:cBhvr>
                                        <p:cTn id="237" dur="4500" fill="hold"/>
                                        <p:tgtEl>
                                          <p:spTgt spid="13"/>
                                        </p:tgtEl>
                                        <p:attrNameLst>
                                          <p:attrName>ppt_w</p:attrName>
                                        </p:attrNameLst>
                                      </p:cBhvr>
                                      <p:tavLst>
                                        <p:tav tm="0">
                                          <p:val>
                                            <p:strVal val="#ppt_w"/>
                                          </p:val>
                                        </p:tav>
                                        <p:tav tm="100000">
                                          <p:val>
                                            <p:strVal val="#ppt_w"/>
                                          </p:val>
                                        </p:tav>
                                      </p:tavLst>
                                    </p:anim>
                                    <p:anim calcmode="lin" valueType="num">
                                      <p:cBhvr>
                                        <p:cTn id="238" dur="4500" fill="hold"/>
                                        <p:tgtEl>
                                          <p:spTgt spid="13"/>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500" fill="hold"/>
                                        <p:tgtEl>
                                          <p:spTgt spid="13"/>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4500"/>
                                        <p:tgtEl>
                                          <p:spTgt spid="13"/>
                                        </p:tgtEl>
                                        <p:attrNameLst>
                                          <p:attrName>ppt_x</p:attrName>
                                        </p:attrNameLst>
                                      </p:cBhvr>
                                      <p:tavLst>
                                        <p:tav tm="0">
                                          <p:val>
                                            <p:strVal val="ppt_x"/>
                                          </p:val>
                                        </p:tav>
                                        <p:tav tm="100000">
                                          <p:val>
                                            <p:strVal val="0-ppt_w/2"/>
                                          </p:val>
                                        </p:tav>
                                      </p:tavLst>
                                    </p:anim>
                                    <p:anim calcmode="lin" valueType="num">
                                      <p:cBhvr additive="base">
                                        <p:cTn id="243" dur="4500"/>
                                        <p:tgtEl>
                                          <p:spTgt spid="13"/>
                                        </p:tgtEl>
                                        <p:attrNameLst>
                                          <p:attrName>ppt_y</p:attrName>
                                        </p:attrNameLst>
                                      </p:cBhvr>
                                      <p:tavLst>
                                        <p:tav tm="0">
                                          <p:val>
                                            <p:strVal val="ppt_y"/>
                                          </p:val>
                                        </p:tav>
                                        <p:tav tm="100000">
                                          <p:val>
                                            <p:strVal val="1+ppt_h/2"/>
                                          </p:val>
                                        </p:tav>
                                      </p:tavLst>
                                    </p:anim>
                                    <p:set>
                                      <p:cBhvr>
                                        <p:cTn id="244" dur="1" fill="hold">
                                          <p:stCondLst>
                                            <p:cond delay="4499"/>
                                          </p:stCondLst>
                                        </p:cTn>
                                        <p:tgtEl>
                                          <p:spTgt spid="13"/>
                                        </p:tgtEl>
                                        <p:attrNameLst>
                                          <p:attrName>style.visibility</p:attrName>
                                        </p:attrNameLst>
                                      </p:cBhvr>
                                      <p:to>
                                        <p:strVal val="hidden"/>
                                      </p:to>
                                    </p:set>
                                  </p:childTnLst>
                                </p:cTn>
                              </p:par>
                              <p:par>
                                <p:cTn id="245" presetID="16" presetClass="entr" presetSubtype="37" fill="hold" nodeType="withEffect">
                                  <p:stCondLst>
                                    <p:cond delay="500"/>
                                  </p:stCondLst>
                                  <p:childTnLst>
                                    <p:set>
                                      <p:cBhvr>
                                        <p:cTn id="246" dur="1" fill="hold">
                                          <p:stCondLst>
                                            <p:cond delay="0"/>
                                          </p:stCondLst>
                                        </p:cTn>
                                        <p:tgtEl>
                                          <p:spTgt spid="47"/>
                                        </p:tgtEl>
                                        <p:attrNameLst>
                                          <p:attrName>style.visibility</p:attrName>
                                        </p:attrNameLst>
                                      </p:cBhvr>
                                      <p:to>
                                        <p:strVal val="visible"/>
                                      </p:to>
                                    </p:set>
                                    <p:animEffect transition="in" filter="barn(outVertical)">
                                      <p:cBhvr>
                                        <p:cTn id="247" dur="3500"/>
                                        <p:tgtEl>
                                          <p:spTgt spid="47"/>
                                        </p:tgtEl>
                                      </p:cBhvr>
                                    </p:animEffect>
                                  </p:childTnLst>
                                </p:cTn>
                              </p:par>
                              <p:par>
                                <p:cTn id="248" presetID="23" presetClass="entr" presetSubtype="272" fill="hold" nodeType="withEffect">
                                  <p:stCondLst>
                                    <p:cond delay="500"/>
                                  </p:stCondLst>
                                  <p:childTnLst>
                                    <p:set>
                                      <p:cBhvr>
                                        <p:cTn id="249" dur="1" fill="hold">
                                          <p:stCondLst>
                                            <p:cond delay="0"/>
                                          </p:stCondLst>
                                        </p:cTn>
                                        <p:tgtEl>
                                          <p:spTgt spid="47"/>
                                        </p:tgtEl>
                                        <p:attrNameLst>
                                          <p:attrName>style.visibility</p:attrName>
                                        </p:attrNameLst>
                                      </p:cBhvr>
                                      <p:to>
                                        <p:strVal val="visible"/>
                                      </p:to>
                                    </p:set>
                                    <p:anim calcmode="lin" valueType="num">
                                      <p:cBhvr>
                                        <p:cTn id="250" dur="3500" fill="hold"/>
                                        <p:tgtEl>
                                          <p:spTgt spid="47"/>
                                        </p:tgtEl>
                                        <p:attrNameLst>
                                          <p:attrName>ppt_w</p:attrName>
                                        </p:attrNameLst>
                                      </p:cBhvr>
                                      <p:tavLst>
                                        <p:tav tm="0">
                                          <p:val>
                                            <p:strVal val="2/3*#ppt_w"/>
                                          </p:val>
                                        </p:tav>
                                        <p:tav tm="100000">
                                          <p:val>
                                            <p:strVal val="#ppt_w"/>
                                          </p:val>
                                        </p:tav>
                                      </p:tavLst>
                                    </p:anim>
                                    <p:anim calcmode="lin" valueType="num">
                                      <p:cBhvr>
                                        <p:cTn id="251" dur="3500" fill="hold"/>
                                        <p:tgtEl>
                                          <p:spTgt spid="47"/>
                                        </p:tgtEl>
                                        <p:attrNameLst>
                                          <p:attrName>ppt_h</p:attrName>
                                        </p:attrNameLst>
                                      </p:cBhvr>
                                      <p:tavLst>
                                        <p:tav tm="0">
                                          <p:val>
                                            <p:strVal val="2/3*#ppt_h"/>
                                          </p:val>
                                        </p:tav>
                                        <p:tav tm="100000">
                                          <p:val>
                                            <p:strVal val="#ppt_h"/>
                                          </p:val>
                                        </p:tav>
                                      </p:tavLst>
                                    </p:anim>
                                  </p:childTnLst>
                                </p:cTn>
                              </p:par>
                              <p:par>
                                <p:cTn id="252" presetID="9" presetClass="emph" presetSubtype="0" nodeType="withEffect">
                                  <p:stCondLst>
                                    <p:cond delay="0"/>
                                  </p:stCondLst>
                                  <p:childTnLst>
                                    <p:set>
                                      <p:cBhvr rctx="PPT">
                                        <p:cTn id="253" dur="indefinite"/>
                                        <p:tgtEl>
                                          <p:spTgt spid="28"/>
                                        </p:tgtEl>
                                        <p:attrNameLst>
                                          <p:attrName>style.opacity</p:attrName>
                                        </p:attrNameLst>
                                      </p:cBhvr>
                                      <p:to>
                                        <p:strVal val="0"/>
                                      </p:to>
                                    </p:set>
                                    <p:animEffect filter="image" prLst="opacity: 0">
                                      <p:cBhvr rctx="IE">
                                        <p:cTn id="254" dur="indefinite"/>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15" grpId="0" animBg="1"/>
      <p:bldP spid="15" grpId="1" animBg="1"/>
      <p:bldP spid="15" grpId="2" animBg="1"/>
      <p:bldP spid="16" grpId="0" animBg="1"/>
      <p:bldP spid="16" grpId="1" animBg="1"/>
      <p:bldP spid="16" grpId="2" animBg="1"/>
      <p:bldP spid="12" grpId="0" animBg="1"/>
      <p:bldP spid="12" grpId="1" animBg="1"/>
      <p:bldP spid="12" grpId="2" animBg="1"/>
      <p:bldP spid="13" grpId="0" animBg="1"/>
      <p:bldP spid="13" grpId="1" animBg="1"/>
      <p:bldP spid="13"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26 Rectángulo"/>
          <p:cNvSpPr/>
          <p:nvPr/>
        </p:nvSpPr>
        <p:spPr>
          <a:xfrm>
            <a:off x="27921" y="0"/>
            <a:ext cx="9116081" cy="5143500"/>
          </a:xfrm>
          <a:prstGeom prst="rect">
            <a:avLst/>
          </a:prstGeom>
          <a:gradFill flip="none" rotWithShape="1">
            <a:gsLst>
              <a:gs pos="0">
                <a:srgbClr val="A80038"/>
              </a:gs>
              <a:gs pos="8000">
                <a:srgbClr val="A80038">
                  <a:lumMod val="9000"/>
                </a:srgbClr>
              </a:gs>
              <a:gs pos="93000">
                <a:srgbClr val="009900">
                  <a:lumMod val="34000"/>
                </a:srgbClr>
              </a:gs>
              <a:gs pos="58000">
                <a:srgbClr val="009900">
                  <a:lumMod val="17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 name="14 Grupo"/>
          <p:cNvGrpSpPr/>
          <p:nvPr/>
        </p:nvGrpSpPr>
        <p:grpSpPr>
          <a:xfrm>
            <a:off x="1676857" y="-302418"/>
            <a:ext cx="5786373" cy="5733904"/>
            <a:chOff x="1676855" y="-302418"/>
            <a:chExt cx="5786373" cy="5733904"/>
          </a:xfrm>
        </p:grpSpPr>
        <p:sp>
          <p:nvSpPr>
            <p:cNvPr id="16" name="Forma libre 31"/>
            <p:cNvSpPr/>
            <p:nvPr/>
          </p:nvSpPr>
          <p:spPr>
            <a:xfrm rot="8263533">
              <a:off x="5276593" y="1623908"/>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7" name="Forma libre 31"/>
            <p:cNvSpPr/>
            <p:nvPr/>
          </p:nvSpPr>
          <p:spPr>
            <a:xfrm rot="5400000">
              <a:off x="4701614" y="353904"/>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8" name="Forma libre 31"/>
            <p:cNvSpPr/>
            <p:nvPr/>
          </p:nvSpPr>
          <p:spPr>
            <a:xfrm rot="10800000">
              <a:off x="4788024" y="2859782"/>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9" name="Forma libre 31"/>
            <p:cNvSpPr/>
            <p:nvPr/>
          </p:nvSpPr>
          <p:spPr>
            <a:xfrm rot="2858557">
              <a:off x="3460886" y="-144000"/>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21" name="Forma libre 31"/>
            <p:cNvSpPr/>
            <p:nvPr/>
          </p:nvSpPr>
          <p:spPr>
            <a:xfrm rot="13763320">
              <a:off x="3481549" y="3492000"/>
              <a:ext cx="2144024" cy="173494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22" name="Forma libre 31"/>
            <p:cNvSpPr/>
            <p:nvPr/>
          </p:nvSpPr>
          <p:spPr>
            <a:xfrm rot="19162803">
              <a:off x="1676855" y="1618113"/>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23" name="Forma libre 31"/>
            <p:cNvSpPr/>
            <p:nvPr/>
          </p:nvSpPr>
          <p:spPr>
            <a:xfrm rot="171696">
              <a:off x="2195736" y="411510"/>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24" name="Forma libre 31"/>
            <p:cNvSpPr/>
            <p:nvPr/>
          </p:nvSpPr>
          <p:spPr>
            <a:xfrm rot="16200000">
              <a:off x="2253343" y="2946192"/>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grpSp>
      <p:pic>
        <p:nvPicPr>
          <p:cNvPr id="25" name="24 Imagen" descr="LAS UVAS"/>
          <p:cNvPicPr>
            <a:picLocks noGrp="1" noChangeAspect="1"/>
          </p:cNvPicPr>
          <p:nvPr isPhoto="1"/>
        </p:nvPicPr>
        <p:blipFill rotWithShape="1">
          <a:blip r:embed="rId2" cstate="print">
            <a:lum/>
            <a:extLst>
              <a:ext uri="{28A0092B-C50C-407E-A947-70E740481C1C}">
                <a14:useLocalDpi xmlns:a14="http://schemas.microsoft.com/office/drawing/2010/main" val="0"/>
              </a:ext>
            </a:extLst>
          </a:blip>
          <a:srcRect l="47" t="-108581" r="-49" b="538"/>
          <a:stretch/>
        </p:blipFill>
        <p:spPr>
          <a:xfrm>
            <a:off x="0" y="-5557336"/>
            <a:ext cx="9144000" cy="10700837"/>
          </a:xfrm>
          <a:prstGeom prst="rect">
            <a:avLst/>
          </a:prstGeom>
          <a:noFill/>
          <a:ln>
            <a:noFill/>
          </a:ln>
        </p:spPr>
      </p:pic>
      <p:sp>
        <p:nvSpPr>
          <p:cNvPr id="2" name="Forma libre 31"/>
          <p:cNvSpPr/>
          <p:nvPr/>
        </p:nvSpPr>
        <p:spPr>
          <a:xfrm rot="8263533">
            <a:off x="5276595" y="1623909"/>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3" name="Forma libre 31"/>
          <p:cNvSpPr/>
          <p:nvPr/>
        </p:nvSpPr>
        <p:spPr>
          <a:xfrm rot="5400000">
            <a:off x="4701616" y="353904"/>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4" name="Forma libre 31"/>
          <p:cNvSpPr/>
          <p:nvPr/>
        </p:nvSpPr>
        <p:spPr>
          <a:xfrm rot="10800000">
            <a:off x="4788026" y="2859783"/>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5" name="Forma libre 31"/>
          <p:cNvSpPr/>
          <p:nvPr/>
        </p:nvSpPr>
        <p:spPr>
          <a:xfrm rot="2858557">
            <a:off x="3460888" y="-144000"/>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6" name="Forma libre 31"/>
          <p:cNvSpPr/>
          <p:nvPr/>
        </p:nvSpPr>
        <p:spPr>
          <a:xfrm rot="13763320">
            <a:off x="3481550" y="3492000"/>
            <a:ext cx="2144024" cy="173494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7" name="Forma libre 31"/>
          <p:cNvSpPr/>
          <p:nvPr/>
        </p:nvSpPr>
        <p:spPr>
          <a:xfrm rot="19162803">
            <a:off x="1676857" y="1618114"/>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8" name="Forma libre 31"/>
          <p:cNvSpPr/>
          <p:nvPr/>
        </p:nvSpPr>
        <p:spPr>
          <a:xfrm rot="171696">
            <a:off x="2195738" y="411511"/>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9" name="Forma libre 31"/>
          <p:cNvSpPr/>
          <p:nvPr/>
        </p:nvSpPr>
        <p:spPr>
          <a:xfrm rot="16200000">
            <a:off x="2253345" y="2946192"/>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88000">
                <a:srgbClr val="A80038"/>
              </a:gs>
              <a:gs pos="100000">
                <a:srgbClr val="5AA51B"/>
              </a:gs>
              <a:gs pos="74000">
                <a:srgbClr val="FFFF00"/>
              </a:gs>
              <a:gs pos="23740">
                <a:srgbClr val="FFFF00"/>
              </a:gs>
              <a:gs pos="52000">
                <a:srgbClr val="CCFF33"/>
              </a:gs>
              <a:gs pos="0">
                <a:srgbClr val="438413"/>
              </a:gs>
              <a:gs pos="63000">
                <a:srgbClr val="99FF33">
                  <a:lumMod val="78000"/>
                  <a:lumOff val="22000"/>
                </a:srgbClr>
              </a:gs>
              <a:gs pos="46000">
                <a:srgbClr val="A80038"/>
              </a:gs>
            </a:gsLst>
            <a:lin ang="18900000" scaled="1"/>
          </a:gradFill>
          <a:ln>
            <a:noFill/>
          </a:ln>
          <a:scene3d>
            <a:camera prst="orthographicFront"/>
            <a:lightRig rig="flood" dir="t"/>
          </a:scene3d>
          <a:sp3d prstMaterial="flat">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pic>
        <p:nvPicPr>
          <p:cNvPr id="26" name="25 Imagen" descr="LAS UVAS - PROTECCION PARA TU CUERPO"/>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156452" y="-236562"/>
            <a:ext cx="9324528" cy="5616624"/>
          </a:xfrm>
          <a:prstGeom prst="rect">
            <a:avLst/>
          </a:prstGeom>
          <a:noFill/>
          <a:ln>
            <a:noFill/>
          </a:ln>
        </p:spPr>
      </p:pic>
    </p:spTree>
    <p:extLst>
      <p:ext uri="{BB962C8B-B14F-4D97-AF65-F5344CB8AC3E}">
        <p14:creationId xmlns:p14="http://schemas.microsoft.com/office/powerpoint/2010/main" val="20719540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750" fill="hold"/>
                                        <p:tgtEl>
                                          <p:spTgt spid="2"/>
                                        </p:tgtEl>
                                        <p:attrNameLst>
                                          <p:attrName>ppt_w</p:attrName>
                                        </p:attrNameLst>
                                      </p:cBhvr>
                                      <p:tavLst>
                                        <p:tav tm="0">
                                          <p:val>
                                            <p:fltVal val="0"/>
                                          </p:val>
                                        </p:tav>
                                        <p:tav tm="100000">
                                          <p:val>
                                            <p:strVal val="#ppt_w"/>
                                          </p:val>
                                        </p:tav>
                                      </p:tavLst>
                                    </p:anim>
                                    <p:anim calcmode="lin" valueType="num">
                                      <p:cBhvr>
                                        <p:cTn id="8" dur="3750" fill="hold"/>
                                        <p:tgtEl>
                                          <p:spTgt spid="2"/>
                                        </p:tgtEl>
                                        <p:attrNameLst>
                                          <p:attrName>ppt_h</p:attrName>
                                        </p:attrNameLst>
                                      </p:cBhvr>
                                      <p:tavLst>
                                        <p:tav tm="0">
                                          <p:val>
                                            <p:fltVal val="0"/>
                                          </p:val>
                                        </p:tav>
                                        <p:tav tm="100000">
                                          <p:val>
                                            <p:strVal val="#ppt_h"/>
                                          </p:val>
                                        </p:tav>
                                      </p:tavLst>
                                    </p:anim>
                                    <p:anim calcmode="lin" valueType="num">
                                      <p:cBhvr>
                                        <p:cTn id="9" dur="3750" fill="hold"/>
                                        <p:tgtEl>
                                          <p:spTgt spid="2"/>
                                        </p:tgtEl>
                                        <p:attrNameLst>
                                          <p:attrName>ppt_x</p:attrName>
                                        </p:attrNameLst>
                                      </p:cBhvr>
                                      <p:tavLst>
                                        <p:tav tm="0">
                                          <p:val>
                                            <p:fltVal val="0.5"/>
                                          </p:val>
                                        </p:tav>
                                        <p:tav tm="100000">
                                          <p:val>
                                            <p:strVal val="#ppt_x"/>
                                          </p:val>
                                        </p:tav>
                                      </p:tavLst>
                                    </p:anim>
                                    <p:anim calcmode="lin" valueType="num">
                                      <p:cBhvr>
                                        <p:cTn id="10" dur="3750" fill="hold"/>
                                        <p:tgtEl>
                                          <p:spTgt spid="2"/>
                                        </p:tgtEl>
                                        <p:attrNameLst>
                                          <p:attrName>ppt_y</p:attrName>
                                        </p:attrNameLst>
                                      </p:cBhvr>
                                      <p:tavLst>
                                        <p:tav tm="0">
                                          <p:val>
                                            <p:fltVal val="0.5"/>
                                          </p:val>
                                        </p:tav>
                                        <p:tav tm="100000">
                                          <p:val>
                                            <p:strVal val="#ppt_y"/>
                                          </p:val>
                                        </p:tav>
                                      </p:tavLst>
                                    </p:anim>
                                  </p:childTnLst>
                                </p:cTn>
                              </p:par>
                              <p:par>
                                <p:cTn id="11" presetID="8" presetClass="emph" presetSubtype="0" fill="hold" grpId="1" nodeType="withEffect">
                                  <p:stCondLst>
                                    <p:cond delay="0"/>
                                  </p:stCondLst>
                                  <p:childTnLst>
                                    <p:animRot by="21600000">
                                      <p:cBhvr>
                                        <p:cTn id="12" dur="3750" fill="hold"/>
                                        <p:tgtEl>
                                          <p:spTgt spid="2"/>
                                        </p:tgtEl>
                                        <p:attrNameLst>
                                          <p:attrName>r</p:attrName>
                                        </p:attrNameLst>
                                      </p:cBhvr>
                                    </p:animRot>
                                  </p:childTnLst>
                                </p:cTn>
                              </p:par>
                              <p:par>
                                <p:cTn id="13" presetID="23" presetClass="entr" presetSubtype="528" fill="hold" grpId="0" nodeType="with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3750" fill="hold"/>
                                        <p:tgtEl>
                                          <p:spTgt spid="3"/>
                                        </p:tgtEl>
                                        <p:attrNameLst>
                                          <p:attrName>ppt_w</p:attrName>
                                        </p:attrNameLst>
                                      </p:cBhvr>
                                      <p:tavLst>
                                        <p:tav tm="0">
                                          <p:val>
                                            <p:fltVal val="0"/>
                                          </p:val>
                                        </p:tav>
                                        <p:tav tm="100000">
                                          <p:val>
                                            <p:strVal val="#ppt_w"/>
                                          </p:val>
                                        </p:tav>
                                      </p:tavLst>
                                    </p:anim>
                                    <p:anim calcmode="lin" valueType="num">
                                      <p:cBhvr>
                                        <p:cTn id="16" dur="3750" fill="hold"/>
                                        <p:tgtEl>
                                          <p:spTgt spid="3"/>
                                        </p:tgtEl>
                                        <p:attrNameLst>
                                          <p:attrName>ppt_h</p:attrName>
                                        </p:attrNameLst>
                                      </p:cBhvr>
                                      <p:tavLst>
                                        <p:tav tm="0">
                                          <p:val>
                                            <p:fltVal val="0"/>
                                          </p:val>
                                        </p:tav>
                                        <p:tav tm="100000">
                                          <p:val>
                                            <p:strVal val="#ppt_h"/>
                                          </p:val>
                                        </p:tav>
                                      </p:tavLst>
                                    </p:anim>
                                    <p:anim calcmode="lin" valueType="num">
                                      <p:cBhvr>
                                        <p:cTn id="17" dur="3750" fill="hold"/>
                                        <p:tgtEl>
                                          <p:spTgt spid="3"/>
                                        </p:tgtEl>
                                        <p:attrNameLst>
                                          <p:attrName>ppt_x</p:attrName>
                                        </p:attrNameLst>
                                      </p:cBhvr>
                                      <p:tavLst>
                                        <p:tav tm="0">
                                          <p:val>
                                            <p:fltVal val="0.5"/>
                                          </p:val>
                                        </p:tav>
                                        <p:tav tm="100000">
                                          <p:val>
                                            <p:strVal val="#ppt_x"/>
                                          </p:val>
                                        </p:tav>
                                      </p:tavLst>
                                    </p:anim>
                                    <p:anim calcmode="lin" valueType="num">
                                      <p:cBhvr>
                                        <p:cTn id="18" dur="3750" fill="hold"/>
                                        <p:tgtEl>
                                          <p:spTgt spid="3"/>
                                        </p:tgtEl>
                                        <p:attrNameLst>
                                          <p:attrName>ppt_y</p:attrName>
                                        </p:attrNameLst>
                                      </p:cBhvr>
                                      <p:tavLst>
                                        <p:tav tm="0">
                                          <p:val>
                                            <p:fltVal val="0.5"/>
                                          </p:val>
                                        </p:tav>
                                        <p:tav tm="100000">
                                          <p:val>
                                            <p:strVal val="#ppt_y"/>
                                          </p:val>
                                        </p:tav>
                                      </p:tavLst>
                                    </p:anim>
                                  </p:childTnLst>
                                </p:cTn>
                              </p:par>
                              <p:par>
                                <p:cTn id="19" presetID="8" presetClass="emph" presetSubtype="0" fill="hold" grpId="1" nodeType="withEffect">
                                  <p:stCondLst>
                                    <p:cond delay="0"/>
                                  </p:stCondLst>
                                  <p:childTnLst>
                                    <p:animRot by="21600000">
                                      <p:cBhvr>
                                        <p:cTn id="20" dur="3750" fill="hold"/>
                                        <p:tgtEl>
                                          <p:spTgt spid="3"/>
                                        </p:tgtEl>
                                        <p:attrNameLst>
                                          <p:attrName>r</p:attrName>
                                        </p:attrNameLst>
                                      </p:cBhvr>
                                    </p:animRot>
                                  </p:childTnLst>
                                </p:cTn>
                              </p:par>
                              <p:par>
                                <p:cTn id="21" presetID="23" presetClass="entr" presetSubtype="528" fill="hold" grpId="0" nodeType="withEffect">
                                  <p:stCondLst>
                                    <p:cond delay="0"/>
                                  </p:stCondLst>
                                  <p:childTnLst>
                                    <p:set>
                                      <p:cBhvr>
                                        <p:cTn id="22" dur="1" fill="hold">
                                          <p:stCondLst>
                                            <p:cond delay="0"/>
                                          </p:stCondLst>
                                        </p:cTn>
                                        <p:tgtEl>
                                          <p:spTgt spid="4"/>
                                        </p:tgtEl>
                                        <p:attrNameLst>
                                          <p:attrName>style.visibility</p:attrName>
                                        </p:attrNameLst>
                                      </p:cBhvr>
                                      <p:to>
                                        <p:strVal val="visible"/>
                                      </p:to>
                                    </p:set>
                                    <p:anim calcmode="lin" valueType="num">
                                      <p:cBhvr>
                                        <p:cTn id="23" dur="3750" fill="hold"/>
                                        <p:tgtEl>
                                          <p:spTgt spid="4"/>
                                        </p:tgtEl>
                                        <p:attrNameLst>
                                          <p:attrName>ppt_w</p:attrName>
                                        </p:attrNameLst>
                                      </p:cBhvr>
                                      <p:tavLst>
                                        <p:tav tm="0">
                                          <p:val>
                                            <p:fltVal val="0"/>
                                          </p:val>
                                        </p:tav>
                                        <p:tav tm="100000">
                                          <p:val>
                                            <p:strVal val="#ppt_w"/>
                                          </p:val>
                                        </p:tav>
                                      </p:tavLst>
                                    </p:anim>
                                    <p:anim calcmode="lin" valueType="num">
                                      <p:cBhvr>
                                        <p:cTn id="24" dur="3750" fill="hold"/>
                                        <p:tgtEl>
                                          <p:spTgt spid="4"/>
                                        </p:tgtEl>
                                        <p:attrNameLst>
                                          <p:attrName>ppt_h</p:attrName>
                                        </p:attrNameLst>
                                      </p:cBhvr>
                                      <p:tavLst>
                                        <p:tav tm="0">
                                          <p:val>
                                            <p:fltVal val="0"/>
                                          </p:val>
                                        </p:tav>
                                        <p:tav tm="100000">
                                          <p:val>
                                            <p:strVal val="#ppt_h"/>
                                          </p:val>
                                        </p:tav>
                                      </p:tavLst>
                                    </p:anim>
                                    <p:anim calcmode="lin" valueType="num">
                                      <p:cBhvr>
                                        <p:cTn id="25" dur="3750" fill="hold"/>
                                        <p:tgtEl>
                                          <p:spTgt spid="4"/>
                                        </p:tgtEl>
                                        <p:attrNameLst>
                                          <p:attrName>ppt_x</p:attrName>
                                        </p:attrNameLst>
                                      </p:cBhvr>
                                      <p:tavLst>
                                        <p:tav tm="0">
                                          <p:val>
                                            <p:fltVal val="0.5"/>
                                          </p:val>
                                        </p:tav>
                                        <p:tav tm="100000">
                                          <p:val>
                                            <p:strVal val="#ppt_x"/>
                                          </p:val>
                                        </p:tav>
                                      </p:tavLst>
                                    </p:anim>
                                    <p:anim calcmode="lin" valueType="num">
                                      <p:cBhvr>
                                        <p:cTn id="26" dur="3750" fill="hold"/>
                                        <p:tgtEl>
                                          <p:spTgt spid="4"/>
                                        </p:tgtEl>
                                        <p:attrNameLst>
                                          <p:attrName>ppt_y</p:attrName>
                                        </p:attrNameLst>
                                      </p:cBhvr>
                                      <p:tavLst>
                                        <p:tav tm="0">
                                          <p:val>
                                            <p:fltVal val="0.5"/>
                                          </p:val>
                                        </p:tav>
                                        <p:tav tm="100000">
                                          <p:val>
                                            <p:strVal val="#ppt_y"/>
                                          </p:val>
                                        </p:tav>
                                      </p:tavLst>
                                    </p:anim>
                                  </p:childTnLst>
                                </p:cTn>
                              </p:par>
                              <p:par>
                                <p:cTn id="27" presetID="8" presetClass="emph" presetSubtype="0" fill="hold" grpId="1" nodeType="withEffect">
                                  <p:stCondLst>
                                    <p:cond delay="0"/>
                                  </p:stCondLst>
                                  <p:childTnLst>
                                    <p:animRot by="21600000">
                                      <p:cBhvr>
                                        <p:cTn id="28" dur="3750" fill="hold"/>
                                        <p:tgtEl>
                                          <p:spTgt spid="4"/>
                                        </p:tgtEl>
                                        <p:attrNameLst>
                                          <p:attrName>r</p:attrName>
                                        </p:attrNameLst>
                                      </p:cBhvr>
                                    </p:animRot>
                                  </p:childTnLst>
                                </p:cTn>
                              </p:par>
                              <p:par>
                                <p:cTn id="29" presetID="23" presetClass="entr" presetSubtype="528"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750" fill="hold"/>
                                        <p:tgtEl>
                                          <p:spTgt spid="6"/>
                                        </p:tgtEl>
                                        <p:attrNameLst>
                                          <p:attrName>ppt_w</p:attrName>
                                        </p:attrNameLst>
                                      </p:cBhvr>
                                      <p:tavLst>
                                        <p:tav tm="0">
                                          <p:val>
                                            <p:fltVal val="0"/>
                                          </p:val>
                                        </p:tav>
                                        <p:tav tm="100000">
                                          <p:val>
                                            <p:strVal val="#ppt_w"/>
                                          </p:val>
                                        </p:tav>
                                      </p:tavLst>
                                    </p:anim>
                                    <p:anim calcmode="lin" valueType="num">
                                      <p:cBhvr>
                                        <p:cTn id="32" dur="3750" fill="hold"/>
                                        <p:tgtEl>
                                          <p:spTgt spid="6"/>
                                        </p:tgtEl>
                                        <p:attrNameLst>
                                          <p:attrName>ppt_h</p:attrName>
                                        </p:attrNameLst>
                                      </p:cBhvr>
                                      <p:tavLst>
                                        <p:tav tm="0">
                                          <p:val>
                                            <p:fltVal val="0"/>
                                          </p:val>
                                        </p:tav>
                                        <p:tav tm="100000">
                                          <p:val>
                                            <p:strVal val="#ppt_h"/>
                                          </p:val>
                                        </p:tav>
                                      </p:tavLst>
                                    </p:anim>
                                    <p:anim calcmode="lin" valueType="num">
                                      <p:cBhvr>
                                        <p:cTn id="33" dur="3750" fill="hold"/>
                                        <p:tgtEl>
                                          <p:spTgt spid="6"/>
                                        </p:tgtEl>
                                        <p:attrNameLst>
                                          <p:attrName>ppt_x</p:attrName>
                                        </p:attrNameLst>
                                      </p:cBhvr>
                                      <p:tavLst>
                                        <p:tav tm="0">
                                          <p:val>
                                            <p:fltVal val="0.5"/>
                                          </p:val>
                                        </p:tav>
                                        <p:tav tm="100000">
                                          <p:val>
                                            <p:strVal val="#ppt_x"/>
                                          </p:val>
                                        </p:tav>
                                      </p:tavLst>
                                    </p:anim>
                                    <p:anim calcmode="lin" valueType="num">
                                      <p:cBhvr>
                                        <p:cTn id="34" dur="3750" fill="hold"/>
                                        <p:tgtEl>
                                          <p:spTgt spid="6"/>
                                        </p:tgtEl>
                                        <p:attrNameLst>
                                          <p:attrName>ppt_y</p:attrName>
                                        </p:attrNameLst>
                                      </p:cBhvr>
                                      <p:tavLst>
                                        <p:tav tm="0">
                                          <p:val>
                                            <p:fltVal val="0.5"/>
                                          </p:val>
                                        </p:tav>
                                        <p:tav tm="100000">
                                          <p:val>
                                            <p:strVal val="#ppt_y"/>
                                          </p:val>
                                        </p:tav>
                                      </p:tavLst>
                                    </p:anim>
                                  </p:childTnLst>
                                </p:cTn>
                              </p:par>
                              <p:par>
                                <p:cTn id="35" presetID="8" presetClass="emph" presetSubtype="0" fill="hold" grpId="1" nodeType="withEffect">
                                  <p:stCondLst>
                                    <p:cond delay="0"/>
                                  </p:stCondLst>
                                  <p:childTnLst>
                                    <p:animRot by="21600000">
                                      <p:cBhvr>
                                        <p:cTn id="36" dur="3750" fill="hold"/>
                                        <p:tgtEl>
                                          <p:spTgt spid="6"/>
                                        </p:tgtEl>
                                        <p:attrNameLst>
                                          <p:attrName>r</p:attrName>
                                        </p:attrNameLst>
                                      </p:cBhvr>
                                    </p:animRot>
                                  </p:childTnLst>
                                </p:cTn>
                              </p:par>
                              <p:par>
                                <p:cTn id="37" presetID="23" presetClass="entr" presetSubtype="528"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p:cTn id="39" dur="3750" fill="hold"/>
                                        <p:tgtEl>
                                          <p:spTgt spid="9"/>
                                        </p:tgtEl>
                                        <p:attrNameLst>
                                          <p:attrName>ppt_w</p:attrName>
                                        </p:attrNameLst>
                                      </p:cBhvr>
                                      <p:tavLst>
                                        <p:tav tm="0">
                                          <p:val>
                                            <p:fltVal val="0"/>
                                          </p:val>
                                        </p:tav>
                                        <p:tav tm="100000">
                                          <p:val>
                                            <p:strVal val="#ppt_w"/>
                                          </p:val>
                                        </p:tav>
                                      </p:tavLst>
                                    </p:anim>
                                    <p:anim calcmode="lin" valueType="num">
                                      <p:cBhvr>
                                        <p:cTn id="40" dur="3750" fill="hold"/>
                                        <p:tgtEl>
                                          <p:spTgt spid="9"/>
                                        </p:tgtEl>
                                        <p:attrNameLst>
                                          <p:attrName>ppt_h</p:attrName>
                                        </p:attrNameLst>
                                      </p:cBhvr>
                                      <p:tavLst>
                                        <p:tav tm="0">
                                          <p:val>
                                            <p:fltVal val="0"/>
                                          </p:val>
                                        </p:tav>
                                        <p:tav tm="100000">
                                          <p:val>
                                            <p:strVal val="#ppt_h"/>
                                          </p:val>
                                        </p:tav>
                                      </p:tavLst>
                                    </p:anim>
                                    <p:anim calcmode="lin" valueType="num">
                                      <p:cBhvr>
                                        <p:cTn id="41" dur="3750" fill="hold"/>
                                        <p:tgtEl>
                                          <p:spTgt spid="9"/>
                                        </p:tgtEl>
                                        <p:attrNameLst>
                                          <p:attrName>ppt_x</p:attrName>
                                        </p:attrNameLst>
                                      </p:cBhvr>
                                      <p:tavLst>
                                        <p:tav tm="0">
                                          <p:val>
                                            <p:fltVal val="0.5"/>
                                          </p:val>
                                        </p:tav>
                                        <p:tav tm="100000">
                                          <p:val>
                                            <p:strVal val="#ppt_x"/>
                                          </p:val>
                                        </p:tav>
                                      </p:tavLst>
                                    </p:anim>
                                    <p:anim calcmode="lin" valueType="num">
                                      <p:cBhvr>
                                        <p:cTn id="42" dur="3750" fill="hold"/>
                                        <p:tgtEl>
                                          <p:spTgt spid="9"/>
                                        </p:tgtEl>
                                        <p:attrNameLst>
                                          <p:attrName>ppt_y</p:attrName>
                                        </p:attrNameLst>
                                      </p:cBhvr>
                                      <p:tavLst>
                                        <p:tav tm="0">
                                          <p:val>
                                            <p:fltVal val="0.5"/>
                                          </p:val>
                                        </p:tav>
                                        <p:tav tm="100000">
                                          <p:val>
                                            <p:strVal val="#ppt_y"/>
                                          </p:val>
                                        </p:tav>
                                      </p:tavLst>
                                    </p:anim>
                                  </p:childTnLst>
                                </p:cTn>
                              </p:par>
                              <p:par>
                                <p:cTn id="43" presetID="8" presetClass="emph" presetSubtype="0" fill="hold" grpId="1" nodeType="withEffect">
                                  <p:stCondLst>
                                    <p:cond delay="0"/>
                                  </p:stCondLst>
                                  <p:childTnLst>
                                    <p:animRot by="21600000">
                                      <p:cBhvr>
                                        <p:cTn id="44" dur="3750" fill="hold"/>
                                        <p:tgtEl>
                                          <p:spTgt spid="9"/>
                                        </p:tgtEl>
                                        <p:attrNameLst>
                                          <p:attrName>r</p:attrName>
                                        </p:attrNameLst>
                                      </p:cBhvr>
                                    </p:animRot>
                                  </p:childTnLst>
                                </p:cTn>
                              </p:par>
                              <p:par>
                                <p:cTn id="45" presetID="23" presetClass="entr" presetSubtype="528"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3750" fill="hold"/>
                                        <p:tgtEl>
                                          <p:spTgt spid="7"/>
                                        </p:tgtEl>
                                        <p:attrNameLst>
                                          <p:attrName>ppt_w</p:attrName>
                                        </p:attrNameLst>
                                      </p:cBhvr>
                                      <p:tavLst>
                                        <p:tav tm="0">
                                          <p:val>
                                            <p:fltVal val="0"/>
                                          </p:val>
                                        </p:tav>
                                        <p:tav tm="100000">
                                          <p:val>
                                            <p:strVal val="#ppt_w"/>
                                          </p:val>
                                        </p:tav>
                                      </p:tavLst>
                                    </p:anim>
                                    <p:anim calcmode="lin" valueType="num">
                                      <p:cBhvr>
                                        <p:cTn id="48" dur="3750" fill="hold"/>
                                        <p:tgtEl>
                                          <p:spTgt spid="7"/>
                                        </p:tgtEl>
                                        <p:attrNameLst>
                                          <p:attrName>ppt_h</p:attrName>
                                        </p:attrNameLst>
                                      </p:cBhvr>
                                      <p:tavLst>
                                        <p:tav tm="0">
                                          <p:val>
                                            <p:fltVal val="0"/>
                                          </p:val>
                                        </p:tav>
                                        <p:tav tm="100000">
                                          <p:val>
                                            <p:strVal val="#ppt_h"/>
                                          </p:val>
                                        </p:tav>
                                      </p:tavLst>
                                    </p:anim>
                                    <p:anim calcmode="lin" valueType="num">
                                      <p:cBhvr>
                                        <p:cTn id="49" dur="3750" fill="hold"/>
                                        <p:tgtEl>
                                          <p:spTgt spid="7"/>
                                        </p:tgtEl>
                                        <p:attrNameLst>
                                          <p:attrName>ppt_x</p:attrName>
                                        </p:attrNameLst>
                                      </p:cBhvr>
                                      <p:tavLst>
                                        <p:tav tm="0">
                                          <p:val>
                                            <p:fltVal val="0.5"/>
                                          </p:val>
                                        </p:tav>
                                        <p:tav tm="100000">
                                          <p:val>
                                            <p:strVal val="#ppt_x"/>
                                          </p:val>
                                        </p:tav>
                                      </p:tavLst>
                                    </p:anim>
                                    <p:anim calcmode="lin" valueType="num">
                                      <p:cBhvr>
                                        <p:cTn id="50" dur="3750" fill="hold"/>
                                        <p:tgtEl>
                                          <p:spTgt spid="7"/>
                                        </p:tgtEl>
                                        <p:attrNameLst>
                                          <p:attrName>ppt_y</p:attrName>
                                        </p:attrNameLst>
                                      </p:cBhvr>
                                      <p:tavLst>
                                        <p:tav tm="0">
                                          <p:val>
                                            <p:fltVal val="0.5"/>
                                          </p:val>
                                        </p:tav>
                                        <p:tav tm="100000">
                                          <p:val>
                                            <p:strVal val="#ppt_y"/>
                                          </p:val>
                                        </p:tav>
                                      </p:tavLst>
                                    </p:anim>
                                  </p:childTnLst>
                                </p:cTn>
                              </p:par>
                              <p:par>
                                <p:cTn id="51" presetID="8" presetClass="emph" presetSubtype="0" fill="hold" grpId="1" nodeType="withEffect">
                                  <p:stCondLst>
                                    <p:cond delay="0"/>
                                  </p:stCondLst>
                                  <p:childTnLst>
                                    <p:animRot by="21600000">
                                      <p:cBhvr>
                                        <p:cTn id="52" dur="3750" fill="hold"/>
                                        <p:tgtEl>
                                          <p:spTgt spid="7"/>
                                        </p:tgtEl>
                                        <p:attrNameLst>
                                          <p:attrName>r</p:attrName>
                                        </p:attrNameLst>
                                      </p:cBhvr>
                                    </p:animRot>
                                  </p:childTnLst>
                                </p:cTn>
                              </p:par>
                              <p:par>
                                <p:cTn id="53" presetID="23" presetClass="entr" presetSubtype="528" fill="hold" grpId="0" nodeType="withEffect">
                                  <p:stCondLst>
                                    <p:cond delay="0"/>
                                  </p:stCondLst>
                                  <p:childTnLst>
                                    <p:set>
                                      <p:cBhvr>
                                        <p:cTn id="54" dur="1" fill="hold">
                                          <p:stCondLst>
                                            <p:cond delay="0"/>
                                          </p:stCondLst>
                                        </p:cTn>
                                        <p:tgtEl>
                                          <p:spTgt spid="8"/>
                                        </p:tgtEl>
                                        <p:attrNameLst>
                                          <p:attrName>style.visibility</p:attrName>
                                        </p:attrNameLst>
                                      </p:cBhvr>
                                      <p:to>
                                        <p:strVal val="visible"/>
                                      </p:to>
                                    </p:set>
                                    <p:anim calcmode="lin" valueType="num">
                                      <p:cBhvr>
                                        <p:cTn id="55" dur="3750" fill="hold"/>
                                        <p:tgtEl>
                                          <p:spTgt spid="8"/>
                                        </p:tgtEl>
                                        <p:attrNameLst>
                                          <p:attrName>ppt_w</p:attrName>
                                        </p:attrNameLst>
                                      </p:cBhvr>
                                      <p:tavLst>
                                        <p:tav tm="0">
                                          <p:val>
                                            <p:fltVal val="0"/>
                                          </p:val>
                                        </p:tav>
                                        <p:tav tm="100000">
                                          <p:val>
                                            <p:strVal val="#ppt_w"/>
                                          </p:val>
                                        </p:tav>
                                      </p:tavLst>
                                    </p:anim>
                                    <p:anim calcmode="lin" valueType="num">
                                      <p:cBhvr>
                                        <p:cTn id="56" dur="3750" fill="hold"/>
                                        <p:tgtEl>
                                          <p:spTgt spid="8"/>
                                        </p:tgtEl>
                                        <p:attrNameLst>
                                          <p:attrName>ppt_h</p:attrName>
                                        </p:attrNameLst>
                                      </p:cBhvr>
                                      <p:tavLst>
                                        <p:tav tm="0">
                                          <p:val>
                                            <p:fltVal val="0"/>
                                          </p:val>
                                        </p:tav>
                                        <p:tav tm="100000">
                                          <p:val>
                                            <p:strVal val="#ppt_h"/>
                                          </p:val>
                                        </p:tav>
                                      </p:tavLst>
                                    </p:anim>
                                    <p:anim calcmode="lin" valueType="num">
                                      <p:cBhvr>
                                        <p:cTn id="57" dur="3750" fill="hold"/>
                                        <p:tgtEl>
                                          <p:spTgt spid="8"/>
                                        </p:tgtEl>
                                        <p:attrNameLst>
                                          <p:attrName>ppt_x</p:attrName>
                                        </p:attrNameLst>
                                      </p:cBhvr>
                                      <p:tavLst>
                                        <p:tav tm="0">
                                          <p:val>
                                            <p:fltVal val="0.5"/>
                                          </p:val>
                                        </p:tav>
                                        <p:tav tm="100000">
                                          <p:val>
                                            <p:strVal val="#ppt_x"/>
                                          </p:val>
                                        </p:tav>
                                      </p:tavLst>
                                    </p:anim>
                                    <p:anim calcmode="lin" valueType="num">
                                      <p:cBhvr>
                                        <p:cTn id="58" dur="3750" fill="hold"/>
                                        <p:tgtEl>
                                          <p:spTgt spid="8"/>
                                        </p:tgtEl>
                                        <p:attrNameLst>
                                          <p:attrName>ppt_y</p:attrName>
                                        </p:attrNameLst>
                                      </p:cBhvr>
                                      <p:tavLst>
                                        <p:tav tm="0">
                                          <p:val>
                                            <p:fltVal val="0.5"/>
                                          </p:val>
                                        </p:tav>
                                        <p:tav tm="100000">
                                          <p:val>
                                            <p:strVal val="#ppt_y"/>
                                          </p:val>
                                        </p:tav>
                                      </p:tavLst>
                                    </p:anim>
                                  </p:childTnLst>
                                </p:cTn>
                              </p:par>
                              <p:par>
                                <p:cTn id="59" presetID="8" presetClass="emph" presetSubtype="0" fill="hold" grpId="1" nodeType="withEffect">
                                  <p:stCondLst>
                                    <p:cond delay="0"/>
                                  </p:stCondLst>
                                  <p:childTnLst>
                                    <p:animRot by="21600000">
                                      <p:cBhvr>
                                        <p:cTn id="60" dur="3750" fill="hold"/>
                                        <p:tgtEl>
                                          <p:spTgt spid="8"/>
                                        </p:tgtEl>
                                        <p:attrNameLst>
                                          <p:attrName>r</p:attrName>
                                        </p:attrNameLst>
                                      </p:cBhvr>
                                    </p:animRot>
                                  </p:childTnLst>
                                </p:cTn>
                              </p:par>
                              <p:par>
                                <p:cTn id="61" presetID="23" presetClass="entr" presetSubtype="528" fill="hold" grpId="0"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p:cTn id="63" dur="3750" fill="hold"/>
                                        <p:tgtEl>
                                          <p:spTgt spid="5"/>
                                        </p:tgtEl>
                                        <p:attrNameLst>
                                          <p:attrName>ppt_w</p:attrName>
                                        </p:attrNameLst>
                                      </p:cBhvr>
                                      <p:tavLst>
                                        <p:tav tm="0">
                                          <p:val>
                                            <p:fltVal val="0"/>
                                          </p:val>
                                        </p:tav>
                                        <p:tav tm="100000">
                                          <p:val>
                                            <p:strVal val="#ppt_w"/>
                                          </p:val>
                                        </p:tav>
                                      </p:tavLst>
                                    </p:anim>
                                    <p:anim calcmode="lin" valueType="num">
                                      <p:cBhvr>
                                        <p:cTn id="64" dur="3750" fill="hold"/>
                                        <p:tgtEl>
                                          <p:spTgt spid="5"/>
                                        </p:tgtEl>
                                        <p:attrNameLst>
                                          <p:attrName>ppt_h</p:attrName>
                                        </p:attrNameLst>
                                      </p:cBhvr>
                                      <p:tavLst>
                                        <p:tav tm="0">
                                          <p:val>
                                            <p:fltVal val="0"/>
                                          </p:val>
                                        </p:tav>
                                        <p:tav tm="100000">
                                          <p:val>
                                            <p:strVal val="#ppt_h"/>
                                          </p:val>
                                        </p:tav>
                                      </p:tavLst>
                                    </p:anim>
                                    <p:anim calcmode="lin" valueType="num">
                                      <p:cBhvr>
                                        <p:cTn id="65" dur="3750" fill="hold"/>
                                        <p:tgtEl>
                                          <p:spTgt spid="5"/>
                                        </p:tgtEl>
                                        <p:attrNameLst>
                                          <p:attrName>ppt_x</p:attrName>
                                        </p:attrNameLst>
                                      </p:cBhvr>
                                      <p:tavLst>
                                        <p:tav tm="0">
                                          <p:val>
                                            <p:fltVal val="0.5"/>
                                          </p:val>
                                        </p:tav>
                                        <p:tav tm="100000">
                                          <p:val>
                                            <p:strVal val="#ppt_x"/>
                                          </p:val>
                                        </p:tav>
                                      </p:tavLst>
                                    </p:anim>
                                    <p:anim calcmode="lin" valueType="num">
                                      <p:cBhvr>
                                        <p:cTn id="66" dur="3750" fill="hold"/>
                                        <p:tgtEl>
                                          <p:spTgt spid="5"/>
                                        </p:tgtEl>
                                        <p:attrNameLst>
                                          <p:attrName>ppt_y</p:attrName>
                                        </p:attrNameLst>
                                      </p:cBhvr>
                                      <p:tavLst>
                                        <p:tav tm="0">
                                          <p:val>
                                            <p:fltVal val="0.5"/>
                                          </p:val>
                                        </p:tav>
                                        <p:tav tm="100000">
                                          <p:val>
                                            <p:strVal val="#ppt_y"/>
                                          </p:val>
                                        </p:tav>
                                      </p:tavLst>
                                    </p:anim>
                                  </p:childTnLst>
                                </p:cTn>
                              </p:par>
                              <p:par>
                                <p:cTn id="67" presetID="8" presetClass="emph" presetSubtype="0" fill="hold" grpId="1" nodeType="withEffect">
                                  <p:stCondLst>
                                    <p:cond delay="0"/>
                                  </p:stCondLst>
                                  <p:childTnLst>
                                    <p:animRot by="21600000">
                                      <p:cBhvr>
                                        <p:cTn id="68" dur="3750" fill="hold"/>
                                        <p:tgtEl>
                                          <p:spTgt spid="5"/>
                                        </p:tgtEl>
                                        <p:attrNameLst>
                                          <p:attrName>r</p:attrName>
                                        </p:attrNameLst>
                                      </p:cBhvr>
                                    </p:animRot>
                                  </p:childTnLst>
                                </p:cTn>
                              </p:par>
                              <p:par>
                                <p:cTn id="69" presetID="23" presetClass="entr" presetSubtype="288" fill="hold" nodeType="withEffect">
                                  <p:stCondLst>
                                    <p:cond delay="0"/>
                                  </p:stCondLst>
                                  <p:childTnLst>
                                    <p:set>
                                      <p:cBhvr>
                                        <p:cTn id="70" dur="1" fill="hold">
                                          <p:stCondLst>
                                            <p:cond delay="0"/>
                                          </p:stCondLst>
                                        </p:cTn>
                                        <p:tgtEl>
                                          <p:spTgt spid="15"/>
                                        </p:tgtEl>
                                        <p:attrNameLst>
                                          <p:attrName>style.visibility</p:attrName>
                                        </p:attrNameLst>
                                      </p:cBhvr>
                                      <p:to>
                                        <p:strVal val="visible"/>
                                      </p:to>
                                    </p:set>
                                    <p:anim calcmode="lin" valueType="num">
                                      <p:cBhvr>
                                        <p:cTn id="71" dur="3750" fill="hold"/>
                                        <p:tgtEl>
                                          <p:spTgt spid="15"/>
                                        </p:tgtEl>
                                        <p:attrNameLst>
                                          <p:attrName>ppt_w</p:attrName>
                                        </p:attrNameLst>
                                      </p:cBhvr>
                                      <p:tavLst>
                                        <p:tav tm="0">
                                          <p:val>
                                            <p:strVal val="4/3*#ppt_w"/>
                                          </p:val>
                                        </p:tav>
                                        <p:tav tm="100000">
                                          <p:val>
                                            <p:strVal val="#ppt_w"/>
                                          </p:val>
                                        </p:tav>
                                      </p:tavLst>
                                    </p:anim>
                                    <p:anim calcmode="lin" valueType="num">
                                      <p:cBhvr>
                                        <p:cTn id="72" dur="3750" fill="hold"/>
                                        <p:tgtEl>
                                          <p:spTgt spid="15"/>
                                        </p:tgtEl>
                                        <p:attrNameLst>
                                          <p:attrName>ppt_h</p:attrName>
                                        </p:attrNameLst>
                                      </p:cBhvr>
                                      <p:tavLst>
                                        <p:tav tm="0">
                                          <p:val>
                                            <p:strVal val="4/3*#ppt_h"/>
                                          </p:val>
                                        </p:tav>
                                        <p:tav tm="100000">
                                          <p:val>
                                            <p:strVal val="#ppt_h"/>
                                          </p:val>
                                        </p:tav>
                                      </p:tavLst>
                                    </p:anim>
                                  </p:childTnLst>
                                </p:cTn>
                              </p:par>
                              <p:par>
                                <p:cTn id="73" presetID="8" presetClass="emph" presetSubtype="0" fill="hold" nodeType="withEffect">
                                  <p:stCondLst>
                                    <p:cond delay="0"/>
                                  </p:stCondLst>
                                  <p:childTnLst>
                                    <p:animRot by="21600000">
                                      <p:cBhvr>
                                        <p:cTn id="74" dur="3750" fill="hold"/>
                                        <p:tgtEl>
                                          <p:spTgt spid="15"/>
                                        </p:tgtEl>
                                        <p:attrNameLst>
                                          <p:attrName>r</p:attrName>
                                        </p:attrNameLst>
                                      </p:cBhvr>
                                    </p:animRot>
                                  </p:childTnLst>
                                </p:cTn>
                              </p:par>
                              <p:par>
                                <p:cTn id="75" presetID="9" presetClass="emph" presetSubtype="0" nodeType="withEffect">
                                  <p:stCondLst>
                                    <p:cond delay="0"/>
                                  </p:stCondLst>
                                  <p:childTnLst>
                                    <p:set>
                                      <p:cBhvr rctx="PPT">
                                        <p:cTn id="76" dur="indefinite"/>
                                        <p:tgtEl>
                                          <p:spTgt spid="26"/>
                                        </p:tgtEl>
                                        <p:attrNameLst>
                                          <p:attrName>style.opacity</p:attrName>
                                        </p:attrNameLst>
                                      </p:cBhvr>
                                      <p:to>
                                        <p:strVal val="0"/>
                                      </p:to>
                                    </p:set>
                                    <p:animEffect filter="image" prLst="opacity: 0">
                                      <p:cBhvr rctx="IE">
                                        <p:cTn id="77" dur="indefinite"/>
                                        <p:tgtEl>
                                          <p:spTgt spid="26"/>
                                        </p:tgtEl>
                                      </p:cBhvr>
                                    </p:animEffect>
                                  </p:childTnLst>
                                </p:cTn>
                              </p:par>
                            </p:childTnLst>
                          </p:cTn>
                        </p:par>
                        <p:par>
                          <p:cTn id="78" fill="hold">
                            <p:stCondLst>
                              <p:cond delay="3750"/>
                            </p:stCondLst>
                            <p:childTnLst>
                              <p:par>
                                <p:cTn id="79" presetID="23" presetClass="exit" presetSubtype="32" fill="hold" nodeType="afterEffect">
                                  <p:stCondLst>
                                    <p:cond delay="0"/>
                                  </p:stCondLst>
                                  <p:childTnLst>
                                    <p:anim calcmode="lin" valueType="num">
                                      <p:cBhvr>
                                        <p:cTn id="80" dur="3000"/>
                                        <p:tgtEl>
                                          <p:spTgt spid="15"/>
                                        </p:tgtEl>
                                        <p:attrNameLst>
                                          <p:attrName>ppt_w</p:attrName>
                                        </p:attrNameLst>
                                      </p:cBhvr>
                                      <p:tavLst>
                                        <p:tav tm="0">
                                          <p:val>
                                            <p:strVal val="ppt_w"/>
                                          </p:val>
                                        </p:tav>
                                        <p:tav tm="100000">
                                          <p:val>
                                            <p:fltVal val="0"/>
                                          </p:val>
                                        </p:tav>
                                      </p:tavLst>
                                    </p:anim>
                                    <p:anim calcmode="lin" valueType="num">
                                      <p:cBhvr>
                                        <p:cTn id="81" dur="3000"/>
                                        <p:tgtEl>
                                          <p:spTgt spid="15"/>
                                        </p:tgtEl>
                                        <p:attrNameLst>
                                          <p:attrName>ppt_h</p:attrName>
                                        </p:attrNameLst>
                                      </p:cBhvr>
                                      <p:tavLst>
                                        <p:tav tm="0">
                                          <p:val>
                                            <p:strVal val="ppt_h"/>
                                          </p:val>
                                        </p:tav>
                                        <p:tav tm="100000">
                                          <p:val>
                                            <p:fltVal val="0"/>
                                          </p:val>
                                        </p:tav>
                                      </p:tavLst>
                                    </p:anim>
                                    <p:set>
                                      <p:cBhvr>
                                        <p:cTn id="82" dur="1" fill="hold">
                                          <p:stCondLst>
                                            <p:cond delay="2999"/>
                                          </p:stCondLst>
                                        </p:cTn>
                                        <p:tgtEl>
                                          <p:spTgt spid="15"/>
                                        </p:tgtEl>
                                        <p:attrNameLst>
                                          <p:attrName>style.visibility</p:attrName>
                                        </p:attrNameLst>
                                      </p:cBhvr>
                                      <p:to>
                                        <p:strVal val="hidden"/>
                                      </p:to>
                                    </p:set>
                                  </p:childTnLst>
                                </p:cTn>
                              </p:par>
                              <p:par>
                                <p:cTn id="83" presetID="8" presetClass="emph" presetSubtype="0" fill="hold" nodeType="withEffect">
                                  <p:stCondLst>
                                    <p:cond delay="0"/>
                                  </p:stCondLst>
                                  <p:childTnLst>
                                    <p:animRot by="-21600000">
                                      <p:cBhvr>
                                        <p:cTn id="84" dur="3750" fill="hold"/>
                                        <p:tgtEl>
                                          <p:spTgt spid="15"/>
                                        </p:tgtEl>
                                        <p:attrNameLst>
                                          <p:attrName>r</p:attrName>
                                        </p:attrNameLst>
                                      </p:cBhvr>
                                    </p:animRot>
                                  </p:childTnLst>
                                </p:cTn>
                              </p:par>
                              <p:par>
                                <p:cTn id="85" presetID="23" presetClass="exit" presetSubtype="544" fill="hold" grpId="2" nodeType="withEffect">
                                  <p:stCondLst>
                                    <p:cond delay="0"/>
                                  </p:stCondLst>
                                  <p:childTnLst>
                                    <p:anim calcmode="lin" valueType="num">
                                      <p:cBhvr>
                                        <p:cTn id="86" dur="3750"/>
                                        <p:tgtEl>
                                          <p:spTgt spid="8"/>
                                        </p:tgtEl>
                                        <p:attrNameLst>
                                          <p:attrName>ppt_w</p:attrName>
                                        </p:attrNameLst>
                                      </p:cBhvr>
                                      <p:tavLst>
                                        <p:tav tm="0">
                                          <p:val>
                                            <p:strVal val="ppt_w"/>
                                          </p:val>
                                        </p:tav>
                                        <p:tav tm="100000">
                                          <p:val>
                                            <p:fltVal val="0"/>
                                          </p:val>
                                        </p:tav>
                                      </p:tavLst>
                                    </p:anim>
                                    <p:anim calcmode="lin" valueType="num">
                                      <p:cBhvr>
                                        <p:cTn id="87" dur="3750"/>
                                        <p:tgtEl>
                                          <p:spTgt spid="8"/>
                                        </p:tgtEl>
                                        <p:attrNameLst>
                                          <p:attrName>ppt_h</p:attrName>
                                        </p:attrNameLst>
                                      </p:cBhvr>
                                      <p:tavLst>
                                        <p:tav tm="0">
                                          <p:val>
                                            <p:strVal val="ppt_h"/>
                                          </p:val>
                                        </p:tav>
                                        <p:tav tm="100000">
                                          <p:val>
                                            <p:fltVal val="0"/>
                                          </p:val>
                                        </p:tav>
                                      </p:tavLst>
                                    </p:anim>
                                    <p:anim calcmode="lin" valueType="num">
                                      <p:cBhvr>
                                        <p:cTn id="88" dur="3750"/>
                                        <p:tgtEl>
                                          <p:spTgt spid="8"/>
                                        </p:tgtEl>
                                        <p:attrNameLst>
                                          <p:attrName>ppt_x</p:attrName>
                                        </p:attrNameLst>
                                      </p:cBhvr>
                                      <p:tavLst>
                                        <p:tav tm="0">
                                          <p:val>
                                            <p:strVal val="ppt_x"/>
                                          </p:val>
                                        </p:tav>
                                        <p:tav tm="100000">
                                          <p:val>
                                            <p:fltVal val="0.5"/>
                                          </p:val>
                                        </p:tav>
                                      </p:tavLst>
                                    </p:anim>
                                    <p:anim calcmode="lin" valueType="num">
                                      <p:cBhvr>
                                        <p:cTn id="89" dur="3750"/>
                                        <p:tgtEl>
                                          <p:spTgt spid="8"/>
                                        </p:tgtEl>
                                        <p:attrNameLst>
                                          <p:attrName>ppt_y</p:attrName>
                                        </p:attrNameLst>
                                      </p:cBhvr>
                                      <p:tavLst>
                                        <p:tav tm="0">
                                          <p:val>
                                            <p:strVal val="ppt_y"/>
                                          </p:val>
                                        </p:tav>
                                        <p:tav tm="100000">
                                          <p:val>
                                            <p:fltVal val="0.5"/>
                                          </p:val>
                                        </p:tav>
                                      </p:tavLst>
                                    </p:anim>
                                    <p:set>
                                      <p:cBhvr>
                                        <p:cTn id="90" dur="1" fill="hold">
                                          <p:stCondLst>
                                            <p:cond delay="3749"/>
                                          </p:stCondLst>
                                        </p:cTn>
                                        <p:tgtEl>
                                          <p:spTgt spid="8"/>
                                        </p:tgtEl>
                                        <p:attrNameLst>
                                          <p:attrName>style.visibility</p:attrName>
                                        </p:attrNameLst>
                                      </p:cBhvr>
                                      <p:to>
                                        <p:strVal val="hidden"/>
                                      </p:to>
                                    </p:set>
                                  </p:childTnLst>
                                </p:cTn>
                              </p:par>
                              <p:par>
                                <p:cTn id="91" presetID="8" presetClass="emph" presetSubtype="0" fill="hold" grpId="3" nodeType="withEffect">
                                  <p:stCondLst>
                                    <p:cond delay="0"/>
                                  </p:stCondLst>
                                  <p:childTnLst>
                                    <p:animRot by="-21600000">
                                      <p:cBhvr>
                                        <p:cTn id="92" dur="3750" fill="hold"/>
                                        <p:tgtEl>
                                          <p:spTgt spid="8"/>
                                        </p:tgtEl>
                                        <p:attrNameLst>
                                          <p:attrName>r</p:attrName>
                                        </p:attrNameLst>
                                      </p:cBhvr>
                                    </p:animRot>
                                  </p:childTnLst>
                                </p:cTn>
                              </p:par>
                              <p:par>
                                <p:cTn id="93" presetID="23" presetClass="exit" presetSubtype="544" fill="hold" grpId="2" nodeType="withEffect">
                                  <p:stCondLst>
                                    <p:cond delay="0"/>
                                  </p:stCondLst>
                                  <p:childTnLst>
                                    <p:anim calcmode="lin" valueType="num">
                                      <p:cBhvr>
                                        <p:cTn id="94" dur="3750"/>
                                        <p:tgtEl>
                                          <p:spTgt spid="7"/>
                                        </p:tgtEl>
                                        <p:attrNameLst>
                                          <p:attrName>ppt_w</p:attrName>
                                        </p:attrNameLst>
                                      </p:cBhvr>
                                      <p:tavLst>
                                        <p:tav tm="0">
                                          <p:val>
                                            <p:strVal val="ppt_w"/>
                                          </p:val>
                                        </p:tav>
                                        <p:tav tm="100000">
                                          <p:val>
                                            <p:fltVal val="0"/>
                                          </p:val>
                                        </p:tav>
                                      </p:tavLst>
                                    </p:anim>
                                    <p:anim calcmode="lin" valueType="num">
                                      <p:cBhvr>
                                        <p:cTn id="95" dur="3750"/>
                                        <p:tgtEl>
                                          <p:spTgt spid="7"/>
                                        </p:tgtEl>
                                        <p:attrNameLst>
                                          <p:attrName>ppt_h</p:attrName>
                                        </p:attrNameLst>
                                      </p:cBhvr>
                                      <p:tavLst>
                                        <p:tav tm="0">
                                          <p:val>
                                            <p:strVal val="ppt_h"/>
                                          </p:val>
                                        </p:tav>
                                        <p:tav tm="100000">
                                          <p:val>
                                            <p:fltVal val="0"/>
                                          </p:val>
                                        </p:tav>
                                      </p:tavLst>
                                    </p:anim>
                                    <p:anim calcmode="lin" valueType="num">
                                      <p:cBhvr>
                                        <p:cTn id="96" dur="3750"/>
                                        <p:tgtEl>
                                          <p:spTgt spid="7"/>
                                        </p:tgtEl>
                                        <p:attrNameLst>
                                          <p:attrName>ppt_x</p:attrName>
                                        </p:attrNameLst>
                                      </p:cBhvr>
                                      <p:tavLst>
                                        <p:tav tm="0">
                                          <p:val>
                                            <p:strVal val="ppt_x"/>
                                          </p:val>
                                        </p:tav>
                                        <p:tav tm="100000">
                                          <p:val>
                                            <p:fltVal val="0.5"/>
                                          </p:val>
                                        </p:tav>
                                      </p:tavLst>
                                    </p:anim>
                                    <p:anim calcmode="lin" valueType="num">
                                      <p:cBhvr>
                                        <p:cTn id="97" dur="3750"/>
                                        <p:tgtEl>
                                          <p:spTgt spid="7"/>
                                        </p:tgtEl>
                                        <p:attrNameLst>
                                          <p:attrName>ppt_y</p:attrName>
                                        </p:attrNameLst>
                                      </p:cBhvr>
                                      <p:tavLst>
                                        <p:tav tm="0">
                                          <p:val>
                                            <p:strVal val="ppt_y"/>
                                          </p:val>
                                        </p:tav>
                                        <p:tav tm="100000">
                                          <p:val>
                                            <p:fltVal val="0.5"/>
                                          </p:val>
                                        </p:tav>
                                      </p:tavLst>
                                    </p:anim>
                                    <p:set>
                                      <p:cBhvr>
                                        <p:cTn id="98" dur="1" fill="hold">
                                          <p:stCondLst>
                                            <p:cond delay="3749"/>
                                          </p:stCondLst>
                                        </p:cTn>
                                        <p:tgtEl>
                                          <p:spTgt spid="7"/>
                                        </p:tgtEl>
                                        <p:attrNameLst>
                                          <p:attrName>style.visibility</p:attrName>
                                        </p:attrNameLst>
                                      </p:cBhvr>
                                      <p:to>
                                        <p:strVal val="hidden"/>
                                      </p:to>
                                    </p:set>
                                  </p:childTnLst>
                                </p:cTn>
                              </p:par>
                              <p:par>
                                <p:cTn id="99" presetID="8" presetClass="emph" presetSubtype="0" fill="hold" grpId="3" nodeType="withEffect">
                                  <p:stCondLst>
                                    <p:cond delay="0"/>
                                  </p:stCondLst>
                                  <p:childTnLst>
                                    <p:animRot by="-21600000">
                                      <p:cBhvr>
                                        <p:cTn id="100" dur="3750" fill="hold"/>
                                        <p:tgtEl>
                                          <p:spTgt spid="7"/>
                                        </p:tgtEl>
                                        <p:attrNameLst>
                                          <p:attrName>r</p:attrName>
                                        </p:attrNameLst>
                                      </p:cBhvr>
                                    </p:animRot>
                                  </p:childTnLst>
                                </p:cTn>
                              </p:par>
                              <p:par>
                                <p:cTn id="101" presetID="23" presetClass="exit" presetSubtype="544" fill="hold" grpId="2" nodeType="withEffect">
                                  <p:stCondLst>
                                    <p:cond delay="0"/>
                                  </p:stCondLst>
                                  <p:childTnLst>
                                    <p:anim calcmode="lin" valueType="num">
                                      <p:cBhvr>
                                        <p:cTn id="102" dur="3750"/>
                                        <p:tgtEl>
                                          <p:spTgt spid="9"/>
                                        </p:tgtEl>
                                        <p:attrNameLst>
                                          <p:attrName>ppt_w</p:attrName>
                                        </p:attrNameLst>
                                      </p:cBhvr>
                                      <p:tavLst>
                                        <p:tav tm="0">
                                          <p:val>
                                            <p:strVal val="ppt_w"/>
                                          </p:val>
                                        </p:tav>
                                        <p:tav tm="100000">
                                          <p:val>
                                            <p:fltVal val="0"/>
                                          </p:val>
                                        </p:tav>
                                      </p:tavLst>
                                    </p:anim>
                                    <p:anim calcmode="lin" valueType="num">
                                      <p:cBhvr>
                                        <p:cTn id="103" dur="3750"/>
                                        <p:tgtEl>
                                          <p:spTgt spid="9"/>
                                        </p:tgtEl>
                                        <p:attrNameLst>
                                          <p:attrName>ppt_h</p:attrName>
                                        </p:attrNameLst>
                                      </p:cBhvr>
                                      <p:tavLst>
                                        <p:tav tm="0">
                                          <p:val>
                                            <p:strVal val="ppt_h"/>
                                          </p:val>
                                        </p:tav>
                                        <p:tav tm="100000">
                                          <p:val>
                                            <p:fltVal val="0"/>
                                          </p:val>
                                        </p:tav>
                                      </p:tavLst>
                                    </p:anim>
                                    <p:anim calcmode="lin" valueType="num">
                                      <p:cBhvr>
                                        <p:cTn id="104" dur="3750"/>
                                        <p:tgtEl>
                                          <p:spTgt spid="9"/>
                                        </p:tgtEl>
                                        <p:attrNameLst>
                                          <p:attrName>ppt_x</p:attrName>
                                        </p:attrNameLst>
                                      </p:cBhvr>
                                      <p:tavLst>
                                        <p:tav tm="0">
                                          <p:val>
                                            <p:strVal val="ppt_x"/>
                                          </p:val>
                                        </p:tav>
                                        <p:tav tm="100000">
                                          <p:val>
                                            <p:fltVal val="0.5"/>
                                          </p:val>
                                        </p:tav>
                                      </p:tavLst>
                                    </p:anim>
                                    <p:anim calcmode="lin" valueType="num">
                                      <p:cBhvr>
                                        <p:cTn id="105" dur="3750"/>
                                        <p:tgtEl>
                                          <p:spTgt spid="9"/>
                                        </p:tgtEl>
                                        <p:attrNameLst>
                                          <p:attrName>ppt_y</p:attrName>
                                        </p:attrNameLst>
                                      </p:cBhvr>
                                      <p:tavLst>
                                        <p:tav tm="0">
                                          <p:val>
                                            <p:strVal val="ppt_y"/>
                                          </p:val>
                                        </p:tav>
                                        <p:tav tm="100000">
                                          <p:val>
                                            <p:fltVal val="0.5"/>
                                          </p:val>
                                        </p:tav>
                                      </p:tavLst>
                                    </p:anim>
                                    <p:set>
                                      <p:cBhvr>
                                        <p:cTn id="106" dur="1" fill="hold">
                                          <p:stCondLst>
                                            <p:cond delay="3749"/>
                                          </p:stCondLst>
                                        </p:cTn>
                                        <p:tgtEl>
                                          <p:spTgt spid="9"/>
                                        </p:tgtEl>
                                        <p:attrNameLst>
                                          <p:attrName>style.visibility</p:attrName>
                                        </p:attrNameLst>
                                      </p:cBhvr>
                                      <p:to>
                                        <p:strVal val="hidden"/>
                                      </p:to>
                                    </p:set>
                                  </p:childTnLst>
                                </p:cTn>
                              </p:par>
                              <p:par>
                                <p:cTn id="107" presetID="8" presetClass="emph" presetSubtype="0" fill="hold" grpId="3" nodeType="withEffect">
                                  <p:stCondLst>
                                    <p:cond delay="0"/>
                                  </p:stCondLst>
                                  <p:childTnLst>
                                    <p:animRot by="-21600000">
                                      <p:cBhvr>
                                        <p:cTn id="108" dur="3750" fill="hold"/>
                                        <p:tgtEl>
                                          <p:spTgt spid="9"/>
                                        </p:tgtEl>
                                        <p:attrNameLst>
                                          <p:attrName>r</p:attrName>
                                        </p:attrNameLst>
                                      </p:cBhvr>
                                    </p:animRot>
                                  </p:childTnLst>
                                </p:cTn>
                              </p:par>
                              <p:par>
                                <p:cTn id="109" presetID="23" presetClass="exit" presetSubtype="544" fill="hold" grpId="2" nodeType="withEffect">
                                  <p:stCondLst>
                                    <p:cond delay="0"/>
                                  </p:stCondLst>
                                  <p:childTnLst>
                                    <p:anim calcmode="lin" valueType="num">
                                      <p:cBhvr>
                                        <p:cTn id="110" dur="3750"/>
                                        <p:tgtEl>
                                          <p:spTgt spid="6"/>
                                        </p:tgtEl>
                                        <p:attrNameLst>
                                          <p:attrName>ppt_w</p:attrName>
                                        </p:attrNameLst>
                                      </p:cBhvr>
                                      <p:tavLst>
                                        <p:tav tm="0">
                                          <p:val>
                                            <p:strVal val="ppt_w"/>
                                          </p:val>
                                        </p:tav>
                                        <p:tav tm="100000">
                                          <p:val>
                                            <p:fltVal val="0"/>
                                          </p:val>
                                        </p:tav>
                                      </p:tavLst>
                                    </p:anim>
                                    <p:anim calcmode="lin" valueType="num">
                                      <p:cBhvr>
                                        <p:cTn id="111" dur="3750"/>
                                        <p:tgtEl>
                                          <p:spTgt spid="6"/>
                                        </p:tgtEl>
                                        <p:attrNameLst>
                                          <p:attrName>ppt_h</p:attrName>
                                        </p:attrNameLst>
                                      </p:cBhvr>
                                      <p:tavLst>
                                        <p:tav tm="0">
                                          <p:val>
                                            <p:strVal val="ppt_h"/>
                                          </p:val>
                                        </p:tav>
                                        <p:tav tm="100000">
                                          <p:val>
                                            <p:fltVal val="0"/>
                                          </p:val>
                                        </p:tav>
                                      </p:tavLst>
                                    </p:anim>
                                    <p:anim calcmode="lin" valueType="num">
                                      <p:cBhvr>
                                        <p:cTn id="112" dur="3750"/>
                                        <p:tgtEl>
                                          <p:spTgt spid="6"/>
                                        </p:tgtEl>
                                        <p:attrNameLst>
                                          <p:attrName>ppt_x</p:attrName>
                                        </p:attrNameLst>
                                      </p:cBhvr>
                                      <p:tavLst>
                                        <p:tav tm="0">
                                          <p:val>
                                            <p:strVal val="ppt_x"/>
                                          </p:val>
                                        </p:tav>
                                        <p:tav tm="100000">
                                          <p:val>
                                            <p:fltVal val="0.5"/>
                                          </p:val>
                                        </p:tav>
                                      </p:tavLst>
                                    </p:anim>
                                    <p:anim calcmode="lin" valueType="num">
                                      <p:cBhvr>
                                        <p:cTn id="113" dur="3750"/>
                                        <p:tgtEl>
                                          <p:spTgt spid="6"/>
                                        </p:tgtEl>
                                        <p:attrNameLst>
                                          <p:attrName>ppt_y</p:attrName>
                                        </p:attrNameLst>
                                      </p:cBhvr>
                                      <p:tavLst>
                                        <p:tav tm="0">
                                          <p:val>
                                            <p:strVal val="ppt_y"/>
                                          </p:val>
                                        </p:tav>
                                        <p:tav tm="100000">
                                          <p:val>
                                            <p:fltVal val="0.5"/>
                                          </p:val>
                                        </p:tav>
                                      </p:tavLst>
                                    </p:anim>
                                    <p:set>
                                      <p:cBhvr>
                                        <p:cTn id="114" dur="1" fill="hold">
                                          <p:stCondLst>
                                            <p:cond delay="3749"/>
                                          </p:stCondLst>
                                        </p:cTn>
                                        <p:tgtEl>
                                          <p:spTgt spid="6"/>
                                        </p:tgtEl>
                                        <p:attrNameLst>
                                          <p:attrName>style.visibility</p:attrName>
                                        </p:attrNameLst>
                                      </p:cBhvr>
                                      <p:to>
                                        <p:strVal val="hidden"/>
                                      </p:to>
                                    </p:set>
                                  </p:childTnLst>
                                </p:cTn>
                              </p:par>
                              <p:par>
                                <p:cTn id="115" presetID="8" presetClass="emph" presetSubtype="0" fill="hold" grpId="3" nodeType="withEffect">
                                  <p:stCondLst>
                                    <p:cond delay="0"/>
                                  </p:stCondLst>
                                  <p:childTnLst>
                                    <p:animRot by="-21600000">
                                      <p:cBhvr>
                                        <p:cTn id="116" dur="3750" fill="hold"/>
                                        <p:tgtEl>
                                          <p:spTgt spid="6"/>
                                        </p:tgtEl>
                                        <p:attrNameLst>
                                          <p:attrName>r</p:attrName>
                                        </p:attrNameLst>
                                      </p:cBhvr>
                                    </p:animRot>
                                  </p:childTnLst>
                                </p:cTn>
                              </p:par>
                              <p:par>
                                <p:cTn id="117" presetID="23" presetClass="exit" presetSubtype="544" fill="hold" grpId="2" nodeType="withEffect">
                                  <p:stCondLst>
                                    <p:cond delay="0"/>
                                  </p:stCondLst>
                                  <p:childTnLst>
                                    <p:anim calcmode="lin" valueType="num">
                                      <p:cBhvr>
                                        <p:cTn id="118" dur="3750"/>
                                        <p:tgtEl>
                                          <p:spTgt spid="4"/>
                                        </p:tgtEl>
                                        <p:attrNameLst>
                                          <p:attrName>ppt_w</p:attrName>
                                        </p:attrNameLst>
                                      </p:cBhvr>
                                      <p:tavLst>
                                        <p:tav tm="0">
                                          <p:val>
                                            <p:strVal val="ppt_w"/>
                                          </p:val>
                                        </p:tav>
                                        <p:tav tm="100000">
                                          <p:val>
                                            <p:fltVal val="0"/>
                                          </p:val>
                                        </p:tav>
                                      </p:tavLst>
                                    </p:anim>
                                    <p:anim calcmode="lin" valueType="num">
                                      <p:cBhvr>
                                        <p:cTn id="119" dur="3750"/>
                                        <p:tgtEl>
                                          <p:spTgt spid="4"/>
                                        </p:tgtEl>
                                        <p:attrNameLst>
                                          <p:attrName>ppt_h</p:attrName>
                                        </p:attrNameLst>
                                      </p:cBhvr>
                                      <p:tavLst>
                                        <p:tav tm="0">
                                          <p:val>
                                            <p:strVal val="ppt_h"/>
                                          </p:val>
                                        </p:tav>
                                        <p:tav tm="100000">
                                          <p:val>
                                            <p:fltVal val="0"/>
                                          </p:val>
                                        </p:tav>
                                      </p:tavLst>
                                    </p:anim>
                                    <p:anim calcmode="lin" valueType="num">
                                      <p:cBhvr>
                                        <p:cTn id="120" dur="3750"/>
                                        <p:tgtEl>
                                          <p:spTgt spid="4"/>
                                        </p:tgtEl>
                                        <p:attrNameLst>
                                          <p:attrName>ppt_x</p:attrName>
                                        </p:attrNameLst>
                                      </p:cBhvr>
                                      <p:tavLst>
                                        <p:tav tm="0">
                                          <p:val>
                                            <p:strVal val="ppt_x"/>
                                          </p:val>
                                        </p:tav>
                                        <p:tav tm="100000">
                                          <p:val>
                                            <p:fltVal val="0.5"/>
                                          </p:val>
                                        </p:tav>
                                      </p:tavLst>
                                    </p:anim>
                                    <p:anim calcmode="lin" valueType="num">
                                      <p:cBhvr>
                                        <p:cTn id="121" dur="3750"/>
                                        <p:tgtEl>
                                          <p:spTgt spid="4"/>
                                        </p:tgtEl>
                                        <p:attrNameLst>
                                          <p:attrName>ppt_y</p:attrName>
                                        </p:attrNameLst>
                                      </p:cBhvr>
                                      <p:tavLst>
                                        <p:tav tm="0">
                                          <p:val>
                                            <p:strVal val="ppt_y"/>
                                          </p:val>
                                        </p:tav>
                                        <p:tav tm="100000">
                                          <p:val>
                                            <p:fltVal val="0.5"/>
                                          </p:val>
                                        </p:tav>
                                      </p:tavLst>
                                    </p:anim>
                                    <p:set>
                                      <p:cBhvr>
                                        <p:cTn id="122" dur="1" fill="hold">
                                          <p:stCondLst>
                                            <p:cond delay="3749"/>
                                          </p:stCondLst>
                                        </p:cTn>
                                        <p:tgtEl>
                                          <p:spTgt spid="4"/>
                                        </p:tgtEl>
                                        <p:attrNameLst>
                                          <p:attrName>style.visibility</p:attrName>
                                        </p:attrNameLst>
                                      </p:cBhvr>
                                      <p:to>
                                        <p:strVal val="hidden"/>
                                      </p:to>
                                    </p:set>
                                  </p:childTnLst>
                                </p:cTn>
                              </p:par>
                              <p:par>
                                <p:cTn id="123" presetID="8" presetClass="emph" presetSubtype="0" fill="hold" grpId="3" nodeType="withEffect">
                                  <p:stCondLst>
                                    <p:cond delay="0"/>
                                  </p:stCondLst>
                                  <p:childTnLst>
                                    <p:animRot by="-21600000">
                                      <p:cBhvr>
                                        <p:cTn id="124" dur="3750" fill="hold"/>
                                        <p:tgtEl>
                                          <p:spTgt spid="4"/>
                                        </p:tgtEl>
                                        <p:attrNameLst>
                                          <p:attrName>r</p:attrName>
                                        </p:attrNameLst>
                                      </p:cBhvr>
                                    </p:animRot>
                                  </p:childTnLst>
                                </p:cTn>
                              </p:par>
                              <p:par>
                                <p:cTn id="125" presetID="23" presetClass="exit" presetSubtype="544" fill="hold" grpId="2" nodeType="withEffect">
                                  <p:stCondLst>
                                    <p:cond delay="0"/>
                                  </p:stCondLst>
                                  <p:childTnLst>
                                    <p:anim calcmode="lin" valueType="num">
                                      <p:cBhvr>
                                        <p:cTn id="126" dur="3750"/>
                                        <p:tgtEl>
                                          <p:spTgt spid="3"/>
                                        </p:tgtEl>
                                        <p:attrNameLst>
                                          <p:attrName>ppt_w</p:attrName>
                                        </p:attrNameLst>
                                      </p:cBhvr>
                                      <p:tavLst>
                                        <p:tav tm="0">
                                          <p:val>
                                            <p:strVal val="ppt_w"/>
                                          </p:val>
                                        </p:tav>
                                        <p:tav tm="100000">
                                          <p:val>
                                            <p:fltVal val="0"/>
                                          </p:val>
                                        </p:tav>
                                      </p:tavLst>
                                    </p:anim>
                                    <p:anim calcmode="lin" valueType="num">
                                      <p:cBhvr>
                                        <p:cTn id="127" dur="3750"/>
                                        <p:tgtEl>
                                          <p:spTgt spid="3"/>
                                        </p:tgtEl>
                                        <p:attrNameLst>
                                          <p:attrName>ppt_h</p:attrName>
                                        </p:attrNameLst>
                                      </p:cBhvr>
                                      <p:tavLst>
                                        <p:tav tm="0">
                                          <p:val>
                                            <p:strVal val="ppt_h"/>
                                          </p:val>
                                        </p:tav>
                                        <p:tav tm="100000">
                                          <p:val>
                                            <p:fltVal val="0"/>
                                          </p:val>
                                        </p:tav>
                                      </p:tavLst>
                                    </p:anim>
                                    <p:anim calcmode="lin" valueType="num">
                                      <p:cBhvr>
                                        <p:cTn id="128" dur="3750"/>
                                        <p:tgtEl>
                                          <p:spTgt spid="3"/>
                                        </p:tgtEl>
                                        <p:attrNameLst>
                                          <p:attrName>ppt_x</p:attrName>
                                        </p:attrNameLst>
                                      </p:cBhvr>
                                      <p:tavLst>
                                        <p:tav tm="0">
                                          <p:val>
                                            <p:strVal val="ppt_x"/>
                                          </p:val>
                                        </p:tav>
                                        <p:tav tm="100000">
                                          <p:val>
                                            <p:fltVal val="0.5"/>
                                          </p:val>
                                        </p:tav>
                                      </p:tavLst>
                                    </p:anim>
                                    <p:anim calcmode="lin" valueType="num">
                                      <p:cBhvr>
                                        <p:cTn id="129" dur="3750"/>
                                        <p:tgtEl>
                                          <p:spTgt spid="3"/>
                                        </p:tgtEl>
                                        <p:attrNameLst>
                                          <p:attrName>ppt_y</p:attrName>
                                        </p:attrNameLst>
                                      </p:cBhvr>
                                      <p:tavLst>
                                        <p:tav tm="0">
                                          <p:val>
                                            <p:strVal val="ppt_y"/>
                                          </p:val>
                                        </p:tav>
                                        <p:tav tm="100000">
                                          <p:val>
                                            <p:fltVal val="0.5"/>
                                          </p:val>
                                        </p:tav>
                                      </p:tavLst>
                                    </p:anim>
                                    <p:set>
                                      <p:cBhvr>
                                        <p:cTn id="130" dur="1" fill="hold">
                                          <p:stCondLst>
                                            <p:cond delay="3749"/>
                                          </p:stCondLst>
                                        </p:cTn>
                                        <p:tgtEl>
                                          <p:spTgt spid="3"/>
                                        </p:tgtEl>
                                        <p:attrNameLst>
                                          <p:attrName>style.visibility</p:attrName>
                                        </p:attrNameLst>
                                      </p:cBhvr>
                                      <p:to>
                                        <p:strVal val="hidden"/>
                                      </p:to>
                                    </p:set>
                                  </p:childTnLst>
                                </p:cTn>
                              </p:par>
                              <p:par>
                                <p:cTn id="131" presetID="8" presetClass="emph" presetSubtype="0" fill="hold" grpId="3" nodeType="withEffect">
                                  <p:stCondLst>
                                    <p:cond delay="0"/>
                                  </p:stCondLst>
                                  <p:childTnLst>
                                    <p:animRot by="-21600000">
                                      <p:cBhvr>
                                        <p:cTn id="132" dur="3750" fill="hold"/>
                                        <p:tgtEl>
                                          <p:spTgt spid="3"/>
                                        </p:tgtEl>
                                        <p:attrNameLst>
                                          <p:attrName>r</p:attrName>
                                        </p:attrNameLst>
                                      </p:cBhvr>
                                    </p:animRot>
                                  </p:childTnLst>
                                </p:cTn>
                              </p:par>
                              <p:par>
                                <p:cTn id="133" presetID="23" presetClass="exit" presetSubtype="544" fill="hold" grpId="2" nodeType="withEffect">
                                  <p:stCondLst>
                                    <p:cond delay="0"/>
                                  </p:stCondLst>
                                  <p:childTnLst>
                                    <p:anim calcmode="lin" valueType="num">
                                      <p:cBhvr>
                                        <p:cTn id="134" dur="3750"/>
                                        <p:tgtEl>
                                          <p:spTgt spid="2"/>
                                        </p:tgtEl>
                                        <p:attrNameLst>
                                          <p:attrName>ppt_w</p:attrName>
                                        </p:attrNameLst>
                                      </p:cBhvr>
                                      <p:tavLst>
                                        <p:tav tm="0">
                                          <p:val>
                                            <p:strVal val="ppt_w"/>
                                          </p:val>
                                        </p:tav>
                                        <p:tav tm="100000">
                                          <p:val>
                                            <p:fltVal val="0"/>
                                          </p:val>
                                        </p:tav>
                                      </p:tavLst>
                                    </p:anim>
                                    <p:anim calcmode="lin" valueType="num">
                                      <p:cBhvr>
                                        <p:cTn id="135" dur="3750"/>
                                        <p:tgtEl>
                                          <p:spTgt spid="2"/>
                                        </p:tgtEl>
                                        <p:attrNameLst>
                                          <p:attrName>ppt_h</p:attrName>
                                        </p:attrNameLst>
                                      </p:cBhvr>
                                      <p:tavLst>
                                        <p:tav tm="0">
                                          <p:val>
                                            <p:strVal val="ppt_h"/>
                                          </p:val>
                                        </p:tav>
                                        <p:tav tm="100000">
                                          <p:val>
                                            <p:fltVal val="0"/>
                                          </p:val>
                                        </p:tav>
                                      </p:tavLst>
                                    </p:anim>
                                    <p:anim calcmode="lin" valueType="num">
                                      <p:cBhvr>
                                        <p:cTn id="136" dur="3750"/>
                                        <p:tgtEl>
                                          <p:spTgt spid="2"/>
                                        </p:tgtEl>
                                        <p:attrNameLst>
                                          <p:attrName>ppt_x</p:attrName>
                                        </p:attrNameLst>
                                      </p:cBhvr>
                                      <p:tavLst>
                                        <p:tav tm="0">
                                          <p:val>
                                            <p:strVal val="ppt_x"/>
                                          </p:val>
                                        </p:tav>
                                        <p:tav tm="100000">
                                          <p:val>
                                            <p:fltVal val="0.5"/>
                                          </p:val>
                                        </p:tav>
                                      </p:tavLst>
                                    </p:anim>
                                    <p:anim calcmode="lin" valueType="num">
                                      <p:cBhvr>
                                        <p:cTn id="137" dur="3750"/>
                                        <p:tgtEl>
                                          <p:spTgt spid="2"/>
                                        </p:tgtEl>
                                        <p:attrNameLst>
                                          <p:attrName>ppt_y</p:attrName>
                                        </p:attrNameLst>
                                      </p:cBhvr>
                                      <p:tavLst>
                                        <p:tav tm="0">
                                          <p:val>
                                            <p:strVal val="ppt_y"/>
                                          </p:val>
                                        </p:tav>
                                        <p:tav tm="100000">
                                          <p:val>
                                            <p:fltVal val="0.5"/>
                                          </p:val>
                                        </p:tav>
                                      </p:tavLst>
                                    </p:anim>
                                    <p:set>
                                      <p:cBhvr>
                                        <p:cTn id="138" dur="1" fill="hold">
                                          <p:stCondLst>
                                            <p:cond delay="3749"/>
                                          </p:stCondLst>
                                        </p:cTn>
                                        <p:tgtEl>
                                          <p:spTgt spid="2"/>
                                        </p:tgtEl>
                                        <p:attrNameLst>
                                          <p:attrName>style.visibility</p:attrName>
                                        </p:attrNameLst>
                                      </p:cBhvr>
                                      <p:to>
                                        <p:strVal val="hidden"/>
                                      </p:to>
                                    </p:set>
                                  </p:childTnLst>
                                </p:cTn>
                              </p:par>
                              <p:par>
                                <p:cTn id="139" presetID="8" presetClass="emph" presetSubtype="0" fill="hold" grpId="3" nodeType="withEffect">
                                  <p:stCondLst>
                                    <p:cond delay="0"/>
                                  </p:stCondLst>
                                  <p:childTnLst>
                                    <p:animRot by="-21600000">
                                      <p:cBhvr>
                                        <p:cTn id="140" dur="3750" fill="hold"/>
                                        <p:tgtEl>
                                          <p:spTgt spid="2"/>
                                        </p:tgtEl>
                                        <p:attrNameLst>
                                          <p:attrName>r</p:attrName>
                                        </p:attrNameLst>
                                      </p:cBhvr>
                                    </p:animRot>
                                  </p:childTnLst>
                                </p:cTn>
                              </p:par>
                              <p:par>
                                <p:cTn id="141" presetID="23" presetClass="exit" presetSubtype="544" fill="hold" grpId="2" nodeType="withEffect">
                                  <p:stCondLst>
                                    <p:cond delay="0"/>
                                  </p:stCondLst>
                                  <p:childTnLst>
                                    <p:anim calcmode="lin" valueType="num">
                                      <p:cBhvr>
                                        <p:cTn id="142" dur="3750"/>
                                        <p:tgtEl>
                                          <p:spTgt spid="5"/>
                                        </p:tgtEl>
                                        <p:attrNameLst>
                                          <p:attrName>ppt_w</p:attrName>
                                        </p:attrNameLst>
                                      </p:cBhvr>
                                      <p:tavLst>
                                        <p:tav tm="0">
                                          <p:val>
                                            <p:strVal val="ppt_w"/>
                                          </p:val>
                                        </p:tav>
                                        <p:tav tm="100000">
                                          <p:val>
                                            <p:fltVal val="0"/>
                                          </p:val>
                                        </p:tav>
                                      </p:tavLst>
                                    </p:anim>
                                    <p:anim calcmode="lin" valueType="num">
                                      <p:cBhvr>
                                        <p:cTn id="143" dur="3750"/>
                                        <p:tgtEl>
                                          <p:spTgt spid="5"/>
                                        </p:tgtEl>
                                        <p:attrNameLst>
                                          <p:attrName>ppt_h</p:attrName>
                                        </p:attrNameLst>
                                      </p:cBhvr>
                                      <p:tavLst>
                                        <p:tav tm="0">
                                          <p:val>
                                            <p:strVal val="ppt_h"/>
                                          </p:val>
                                        </p:tav>
                                        <p:tav tm="100000">
                                          <p:val>
                                            <p:fltVal val="0"/>
                                          </p:val>
                                        </p:tav>
                                      </p:tavLst>
                                    </p:anim>
                                    <p:anim calcmode="lin" valueType="num">
                                      <p:cBhvr>
                                        <p:cTn id="144" dur="3750"/>
                                        <p:tgtEl>
                                          <p:spTgt spid="5"/>
                                        </p:tgtEl>
                                        <p:attrNameLst>
                                          <p:attrName>ppt_x</p:attrName>
                                        </p:attrNameLst>
                                      </p:cBhvr>
                                      <p:tavLst>
                                        <p:tav tm="0">
                                          <p:val>
                                            <p:strVal val="ppt_x"/>
                                          </p:val>
                                        </p:tav>
                                        <p:tav tm="100000">
                                          <p:val>
                                            <p:fltVal val="0.5"/>
                                          </p:val>
                                        </p:tav>
                                      </p:tavLst>
                                    </p:anim>
                                    <p:anim calcmode="lin" valueType="num">
                                      <p:cBhvr>
                                        <p:cTn id="145" dur="3750"/>
                                        <p:tgtEl>
                                          <p:spTgt spid="5"/>
                                        </p:tgtEl>
                                        <p:attrNameLst>
                                          <p:attrName>ppt_y</p:attrName>
                                        </p:attrNameLst>
                                      </p:cBhvr>
                                      <p:tavLst>
                                        <p:tav tm="0">
                                          <p:val>
                                            <p:strVal val="ppt_y"/>
                                          </p:val>
                                        </p:tav>
                                        <p:tav tm="100000">
                                          <p:val>
                                            <p:fltVal val="0.5"/>
                                          </p:val>
                                        </p:tav>
                                      </p:tavLst>
                                    </p:anim>
                                    <p:set>
                                      <p:cBhvr>
                                        <p:cTn id="146" dur="1" fill="hold">
                                          <p:stCondLst>
                                            <p:cond delay="3749"/>
                                          </p:stCondLst>
                                        </p:cTn>
                                        <p:tgtEl>
                                          <p:spTgt spid="5"/>
                                        </p:tgtEl>
                                        <p:attrNameLst>
                                          <p:attrName>style.visibility</p:attrName>
                                        </p:attrNameLst>
                                      </p:cBhvr>
                                      <p:to>
                                        <p:strVal val="hidden"/>
                                      </p:to>
                                    </p:set>
                                  </p:childTnLst>
                                </p:cTn>
                              </p:par>
                              <p:par>
                                <p:cTn id="147" presetID="8" presetClass="emph" presetSubtype="0" fill="hold" grpId="3" nodeType="withEffect">
                                  <p:stCondLst>
                                    <p:cond delay="0"/>
                                  </p:stCondLst>
                                  <p:childTnLst>
                                    <p:animRot by="-21600000">
                                      <p:cBhvr>
                                        <p:cTn id="148" dur="3750" fill="hold"/>
                                        <p:tgtEl>
                                          <p:spTgt spid="5"/>
                                        </p:tgtEl>
                                        <p:attrNameLst>
                                          <p:attrName>r</p:attrName>
                                        </p:attrNameLst>
                                      </p:cBhvr>
                                    </p:animRot>
                                  </p:childTnLst>
                                </p:cTn>
                              </p:par>
                              <p:par>
                                <p:cTn id="149" presetID="23" presetClass="entr" presetSubtype="288" fill="hold" nodeType="withEffect">
                                  <p:stCondLst>
                                    <p:cond delay="1000"/>
                                  </p:stCondLst>
                                  <p:childTnLst>
                                    <p:set>
                                      <p:cBhvr>
                                        <p:cTn id="150" dur="1" fill="hold">
                                          <p:stCondLst>
                                            <p:cond delay="0"/>
                                          </p:stCondLst>
                                        </p:cTn>
                                        <p:tgtEl>
                                          <p:spTgt spid="25"/>
                                        </p:tgtEl>
                                        <p:attrNameLst>
                                          <p:attrName>style.visibility</p:attrName>
                                        </p:attrNameLst>
                                      </p:cBhvr>
                                      <p:to>
                                        <p:strVal val="visible"/>
                                      </p:to>
                                    </p:set>
                                    <p:anim calcmode="lin" valueType="num">
                                      <p:cBhvr>
                                        <p:cTn id="151" dur="2750" fill="hold"/>
                                        <p:tgtEl>
                                          <p:spTgt spid="25"/>
                                        </p:tgtEl>
                                        <p:attrNameLst>
                                          <p:attrName>ppt_w</p:attrName>
                                        </p:attrNameLst>
                                      </p:cBhvr>
                                      <p:tavLst>
                                        <p:tav tm="0">
                                          <p:val>
                                            <p:strVal val="4/3*#ppt_w"/>
                                          </p:val>
                                        </p:tav>
                                        <p:tav tm="100000">
                                          <p:val>
                                            <p:strVal val="#ppt_w"/>
                                          </p:val>
                                        </p:tav>
                                      </p:tavLst>
                                    </p:anim>
                                    <p:anim calcmode="lin" valueType="num">
                                      <p:cBhvr>
                                        <p:cTn id="152" dur="2750" fill="hold"/>
                                        <p:tgtEl>
                                          <p:spTgt spid="25"/>
                                        </p:tgtEl>
                                        <p:attrNameLst>
                                          <p:attrName>ppt_h</p:attrName>
                                        </p:attrNameLst>
                                      </p:cBhvr>
                                      <p:tavLst>
                                        <p:tav tm="0">
                                          <p:val>
                                            <p:strVal val="4/3*#ppt_h"/>
                                          </p:val>
                                        </p:tav>
                                        <p:tav tm="100000">
                                          <p:val>
                                            <p:strVal val="#ppt_h"/>
                                          </p:val>
                                        </p:tav>
                                      </p:tavLst>
                                    </p:anim>
                                  </p:childTnLst>
                                </p:cTn>
                              </p:par>
                              <p:par>
                                <p:cTn id="153" presetID="21" presetClass="entr" presetSubtype="8" fill="hold" nodeType="withEffect">
                                  <p:stCondLst>
                                    <p:cond delay="1000"/>
                                  </p:stCondLst>
                                  <p:childTnLst>
                                    <p:set>
                                      <p:cBhvr>
                                        <p:cTn id="154" dur="1" fill="hold">
                                          <p:stCondLst>
                                            <p:cond delay="0"/>
                                          </p:stCondLst>
                                        </p:cTn>
                                        <p:tgtEl>
                                          <p:spTgt spid="25"/>
                                        </p:tgtEl>
                                        <p:attrNameLst>
                                          <p:attrName>style.visibility</p:attrName>
                                        </p:attrNameLst>
                                      </p:cBhvr>
                                      <p:to>
                                        <p:strVal val="visible"/>
                                      </p:to>
                                    </p:set>
                                    <p:animEffect transition="in" filter="wheel(8)">
                                      <p:cBhvr>
                                        <p:cTn id="155" dur="275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 name="88 Imagen" descr="Diapositiva55"/>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0" y="-17907"/>
            <a:ext cx="9144000" cy="5143500"/>
          </a:xfrm>
          <a:prstGeom prst="rect">
            <a:avLst/>
          </a:prstGeom>
          <a:noFill/>
          <a:ln>
            <a:noFill/>
          </a:ln>
          <a:effectLst>
            <a:reflection stA="0" dir="5400000" sy="-100000" algn="bl" rotWithShape="0"/>
          </a:effectLst>
        </p:spPr>
      </p:pic>
      <p:sp>
        <p:nvSpPr>
          <p:cNvPr id="2" name="1 Paralelogramo"/>
          <p:cNvSpPr/>
          <p:nvPr/>
        </p:nvSpPr>
        <p:spPr>
          <a:xfrm rot="3895105" flipV="1">
            <a:off x="21717" y="3935426"/>
            <a:ext cx="1185261" cy="38387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3895105" flipV="1">
            <a:off x="514381" y="3935426"/>
            <a:ext cx="1185261" cy="38387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3895105" flipV="1">
            <a:off x="994378" y="3935426"/>
            <a:ext cx="1185261" cy="38387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3895105" flipV="1">
            <a:off x="1487096" y="3935426"/>
            <a:ext cx="1185261" cy="38387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3895105" flipV="1">
            <a:off x="1979814" y="3935426"/>
            <a:ext cx="1185261" cy="38387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3895105" flipV="1">
            <a:off x="2482825" y="3928470"/>
            <a:ext cx="1185261" cy="386910"/>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3895105" flipV="1">
            <a:off x="2954610" y="3914918"/>
            <a:ext cx="1185261" cy="38387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3895105" flipV="1">
            <a:off x="31121" y="3125526"/>
            <a:ext cx="1185261" cy="38387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3895105" flipV="1">
            <a:off x="523784" y="3125526"/>
            <a:ext cx="1185261" cy="38387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3895105" flipV="1">
            <a:off x="1003781" y="3125526"/>
            <a:ext cx="1185261" cy="38387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3895105" flipV="1">
            <a:off x="1496500" y="3125526"/>
            <a:ext cx="1185261" cy="38387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3895105" flipV="1">
            <a:off x="1989218" y="3125526"/>
            <a:ext cx="1185261" cy="38387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3895105" flipV="1">
            <a:off x="2492228" y="3118570"/>
            <a:ext cx="1185261" cy="386910"/>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3895105" flipV="1">
            <a:off x="2964013" y="3105018"/>
            <a:ext cx="1185261" cy="38387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3895105" flipV="1">
            <a:off x="21977" y="2316166"/>
            <a:ext cx="1185261" cy="383879"/>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3895105" flipV="1">
            <a:off x="514641" y="2316166"/>
            <a:ext cx="1185261" cy="383879"/>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3895105" flipV="1">
            <a:off x="994637" y="2316166"/>
            <a:ext cx="1185261" cy="383879"/>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3895105" flipV="1">
            <a:off x="1487356" y="2316166"/>
            <a:ext cx="1185261" cy="383879"/>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3895105" flipV="1">
            <a:off x="1980074" y="2316166"/>
            <a:ext cx="1185261" cy="383879"/>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3895105" flipV="1">
            <a:off x="2483085" y="2309210"/>
            <a:ext cx="1185261" cy="386910"/>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3895105" flipV="1">
            <a:off x="2954869" y="2295658"/>
            <a:ext cx="1185261" cy="383879"/>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3895105" flipV="1">
            <a:off x="31381" y="1506266"/>
            <a:ext cx="1185261" cy="38387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3895105" flipV="1">
            <a:off x="524044" y="1506266"/>
            <a:ext cx="1185261" cy="38387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3895105" flipV="1">
            <a:off x="1004041" y="1506266"/>
            <a:ext cx="1185261" cy="38387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3895105" flipV="1">
            <a:off x="1496760" y="1506266"/>
            <a:ext cx="1185261" cy="38387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3895105" flipV="1">
            <a:off x="1989478" y="1506266"/>
            <a:ext cx="1185261" cy="38387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3895105" flipV="1">
            <a:off x="2492488" y="1499310"/>
            <a:ext cx="1185261" cy="386910"/>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3895105" flipV="1">
            <a:off x="2964273" y="1485757"/>
            <a:ext cx="1185261" cy="38387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3895105" flipV="1">
            <a:off x="34112" y="696905"/>
            <a:ext cx="1185261" cy="38387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3895105" flipV="1">
            <a:off x="526775" y="696905"/>
            <a:ext cx="1185261" cy="38387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3895105" flipV="1">
            <a:off x="1006773" y="696905"/>
            <a:ext cx="1185261" cy="38387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3895105" flipV="1">
            <a:off x="1499491" y="696905"/>
            <a:ext cx="1185261" cy="38387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3895105" flipV="1">
            <a:off x="1992209" y="696905"/>
            <a:ext cx="1185261" cy="38387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3895105" flipV="1">
            <a:off x="2495220" y="689949"/>
            <a:ext cx="1185261" cy="386910"/>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3895105" flipV="1">
            <a:off x="2967005" y="676397"/>
            <a:ext cx="1185261" cy="38387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3895105" flipV="1">
            <a:off x="43516" y="-112996"/>
            <a:ext cx="1185261" cy="383879"/>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3895105" flipV="1">
            <a:off x="536179" y="-112996"/>
            <a:ext cx="1185261" cy="383879"/>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3895105" flipV="1">
            <a:off x="1016176" y="-112996"/>
            <a:ext cx="1185261" cy="383879"/>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3895105" flipV="1">
            <a:off x="1508895" y="-112996"/>
            <a:ext cx="1185261" cy="383879"/>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3895105" flipV="1">
            <a:off x="2001613" y="-112996"/>
            <a:ext cx="1185261" cy="383879"/>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3895105" flipV="1">
            <a:off x="2504623" y="-119952"/>
            <a:ext cx="1185261" cy="386910"/>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3895105" flipV="1">
            <a:off x="2976408" y="-133504"/>
            <a:ext cx="1185261" cy="383879"/>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7699001" flipH="1" flipV="1">
            <a:off x="7912284" y="3948010"/>
            <a:ext cx="1159769" cy="37306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7699001" flipH="1" flipV="1">
            <a:off x="7419621" y="3948010"/>
            <a:ext cx="1159769" cy="37306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7699001" flipH="1" flipV="1">
            <a:off x="6939624" y="3948010"/>
            <a:ext cx="1159769" cy="37306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7699001" flipH="1" flipV="1">
            <a:off x="6446905" y="3948010"/>
            <a:ext cx="1159769" cy="37306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7699001" flipH="1" flipV="1">
            <a:off x="5954187" y="3948010"/>
            <a:ext cx="1159769" cy="37306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7699001" flipH="1" flipV="1">
            <a:off x="5451579" y="3940851"/>
            <a:ext cx="1159769" cy="376016"/>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7699001" flipH="1" flipV="1">
            <a:off x="4979392" y="3927502"/>
            <a:ext cx="1159769" cy="37306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7699001" flipH="1" flipV="1">
            <a:off x="7902883" y="3138110"/>
            <a:ext cx="1159769" cy="37306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7699001" flipH="1" flipV="1">
            <a:off x="7410219" y="3138110"/>
            <a:ext cx="1159769" cy="37306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7699001" flipH="1" flipV="1">
            <a:off x="6930222" y="3138110"/>
            <a:ext cx="1159769" cy="37306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7699001" flipH="1" flipV="1">
            <a:off x="6437504" y="3138110"/>
            <a:ext cx="1159769" cy="37306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7699001" flipH="1" flipV="1">
            <a:off x="5944786" y="3138110"/>
            <a:ext cx="1159769" cy="37306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7699001" flipH="1" flipV="1">
            <a:off x="5442177" y="3130951"/>
            <a:ext cx="1159769" cy="376016"/>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7699001" flipH="1" flipV="1">
            <a:off x="4969990" y="3117602"/>
            <a:ext cx="1159769" cy="37306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7699001" flipH="1" flipV="1">
            <a:off x="7912024" y="2328750"/>
            <a:ext cx="1159769" cy="373069"/>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7699001" flipH="1" flipV="1">
            <a:off x="7419361" y="2328750"/>
            <a:ext cx="1159769" cy="373069"/>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7699001" flipH="1" flipV="1">
            <a:off x="6939364" y="2328750"/>
            <a:ext cx="1159769" cy="373069"/>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7699001" flipH="1" flipV="1">
            <a:off x="6446645" y="2328750"/>
            <a:ext cx="1159769" cy="373069"/>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7699001" flipH="1" flipV="1">
            <a:off x="5953927" y="2328750"/>
            <a:ext cx="1159769" cy="373069"/>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7699001" flipH="1" flipV="1">
            <a:off x="5451319" y="2321591"/>
            <a:ext cx="1159769" cy="376016"/>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7699001" flipH="1" flipV="1">
            <a:off x="4979132" y="2308242"/>
            <a:ext cx="1159769" cy="373069"/>
          </a:xfrm>
          <a:prstGeom prst="parallelogram">
            <a:avLst>
              <a:gd name="adj" fmla="val 88032"/>
            </a:avLst>
          </a:prstGeom>
          <a:gradFill>
            <a:gsLst>
              <a:gs pos="23000">
                <a:schemeClr val="tx1">
                  <a:alpha val="32000"/>
                </a:schemeClr>
              </a:gs>
              <a:gs pos="0">
                <a:srgbClr val="CC0066"/>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7699001" flipH="1" flipV="1">
            <a:off x="7902623" y="1518850"/>
            <a:ext cx="1159769" cy="37306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7699001" flipH="1" flipV="1">
            <a:off x="7409957" y="1518850"/>
            <a:ext cx="1159769" cy="37306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7699001" flipH="1" flipV="1">
            <a:off x="6929962" y="1518850"/>
            <a:ext cx="1159769" cy="37306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7699001" flipH="1" flipV="1">
            <a:off x="6437244" y="1518850"/>
            <a:ext cx="1159769" cy="37306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7699001" flipH="1" flipV="1">
            <a:off x="5944526" y="1518850"/>
            <a:ext cx="1159769" cy="37306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7699001" flipH="1" flipV="1">
            <a:off x="5441917" y="1511691"/>
            <a:ext cx="1159769" cy="376016"/>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7699001" flipH="1" flipV="1">
            <a:off x="4969730" y="1498341"/>
            <a:ext cx="1159769" cy="373069"/>
          </a:xfrm>
          <a:prstGeom prst="parallelogram">
            <a:avLst>
              <a:gd name="adj" fmla="val 88032"/>
            </a:avLst>
          </a:prstGeom>
          <a:gradFill>
            <a:gsLst>
              <a:gs pos="23000">
                <a:schemeClr val="tx1">
                  <a:alpha val="32000"/>
                </a:schemeClr>
              </a:gs>
              <a:gs pos="0">
                <a:srgbClr val="FF5A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7699001" flipH="1" flipV="1">
            <a:off x="7899889" y="709489"/>
            <a:ext cx="1159769" cy="37306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7699001" flipH="1" flipV="1">
            <a:off x="7407226" y="709489"/>
            <a:ext cx="1159769" cy="37306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7699001" flipH="1" flipV="1">
            <a:off x="6927228" y="709489"/>
            <a:ext cx="1159769" cy="37306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7699001" flipH="1" flipV="1">
            <a:off x="6434510" y="709489"/>
            <a:ext cx="1159769" cy="37306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7699001" flipH="1" flipV="1">
            <a:off x="5941790" y="709489"/>
            <a:ext cx="1159769" cy="37306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7699001" flipH="1" flipV="1">
            <a:off x="5439184" y="702330"/>
            <a:ext cx="1159769" cy="376016"/>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7699001" flipH="1" flipV="1">
            <a:off x="4966997" y="688981"/>
            <a:ext cx="1159769" cy="373069"/>
          </a:xfrm>
          <a:prstGeom prst="parallelogram">
            <a:avLst>
              <a:gd name="adj" fmla="val 88032"/>
            </a:avLst>
          </a:prstGeom>
          <a:gradFill>
            <a:gsLst>
              <a:gs pos="23000">
                <a:schemeClr val="tx1">
                  <a:alpha val="32000"/>
                </a:schemeClr>
              </a:gs>
              <a:gs pos="0">
                <a:srgbClr val="66FF33"/>
              </a:gs>
              <a:gs pos="58000">
                <a:schemeClr val="tx1">
                  <a:alpha val="30000"/>
                </a:schemeClr>
              </a:gs>
            </a:gsLst>
            <a:path path="circle">
              <a:fillToRect l="50000" t="50000" r="50000" b="50000"/>
            </a:path>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7699001" flipH="1" flipV="1">
            <a:off x="7890488" y="-100412"/>
            <a:ext cx="1159769" cy="373069"/>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7699001" flipH="1" flipV="1">
            <a:off x="7397824" y="-100412"/>
            <a:ext cx="1159769" cy="373069"/>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7699001" flipH="1" flipV="1">
            <a:off x="6917827" y="-100412"/>
            <a:ext cx="1159769" cy="373069"/>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7699001" flipH="1" flipV="1">
            <a:off x="6425109" y="-100412"/>
            <a:ext cx="1159769" cy="373069"/>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7699001" flipH="1" flipV="1">
            <a:off x="5932391" y="-100412"/>
            <a:ext cx="1159769" cy="373069"/>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7699001" flipH="1" flipV="1">
            <a:off x="5429782" y="-107571"/>
            <a:ext cx="1159769" cy="376016"/>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7699001" flipH="1" flipV="1">
            <a:off x="4957595" y="-120920"/>
            <a:ext cx="1159769" cy="373069"/>
          </a:xfrm>
          <a:prstGeom prst="parallelogram">
            <a:avLst>
              <a:gd name="adj" fmla="val 88032"/>
            </a:avLst>
          </a:prstGeom>
          <a:gradFill flip="none" rotWithShape="1">
            <a:gsLst>
              <a:gs pos="23000">
                <a:schemeClr val="tx1">
                  <a:alpha val="32000"/>
                </a:schemeClr>
              </a:gs>
              <a:gs pos="0">
                <a:srgbClr val="CC0066"/>
              </a:gs>
              <a:gs pos="58000">
                <a:schemeClr val="tx1">
                  <a:alpha val="30000"/>
                </a:schemeClr>
              </a:gs>
            </a:gsLst>
            <a:path path="circle">
              <a:fillToRect l="50000" t="50000" r="50000" b="50000"/>
            </a:path>
            <a:tileRect/>
          </a:gradFill>
          <a:ln w="22225">
            <a:solidFill>
              <a:schemeClr val="accent4">
                <a:lumMod val="50000"/>
              </a:schemeClr>
            </a:solidFill>
            <a:prstDash val="sysDot"/>
          </a:ln>
          <a:effectLst>
            <a:reflection blurRad="6350" stA="50000" endA="300" endPos="55000" dir="5400000" sy="-100000" algn="bl" rotWithShape="0"/>
          </a:effectLst>
          <a:scene3d>
            <a:camera prst="obliqueBottomLeft"/>
            <a:lightRig rig="glow"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pic>
        <p:nvPicPr>
          <p:cNvPr id="91" name="90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0" y="-1100658"/>
            <a:ext cx="9324528" cy="6642298"/>
          </a:xfrm>
          <a:prstGeom prst="rect">
            <a:avLst/>
          </a:prstGeom>
          <a:noFill/>
          <a:ln>
            <a:noFill/>
          </a:ln>
        </p:spPr>
      </p:pic>
    </p:spTree>
    <p:extLst>
      <p:ext uri="{BB962C8B-B14F-4D97-AF65-F5344CB8AC3E}">
        <p14:creationId xmlns:p14="http://schemas.microsoft.com/office/powerpoint/2010/main" val="4172354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0" fill="hold"/>
                                        <p:tgtEl>
                                          <p:spTgt spid="37"/>
                                        </p:tgtEl>
                                        <p:attrNameLst>
                                          <p:attrName>ppt_x</p:attrName>
                                        </p:attrNameLst>
                                      </p:cBhvr>
                                      <p:tavLst>
                                        <p:tav tm="0">
                                          <p:val>
                                            <p:strVal val="0-#ppt_w/2"/>
                                          </p:val>
                                        </p:tav>
                                        <p:tav tm="100000">
                                          <p:val>
                                            <p:strVal val="#ppt_x"/>
                                          </p:val>
                                        </p:tav>
                                      </p:tavLst>
                                    </p:anim>
                                    <p:anim calcmode="lin" valueType="num">
                                      <p:cBhvr additive="base">
                                        <p:cTn id="8" dur="5000" fill="hold"/>
                                        <p:tgtEl>
                                          <p:spTgt spid="37"/>
                                        </p:tgtEl>
                                        <p:attrNameLst>
                                          <p:attrName>ppt_y</p:attrName>
                                        </p:attrNameLst>
                                      </p:cBhvr>
                                      <p:tavLst>
                                        <p:tav tm="0">
                                          <p:val>
                                            <p:strVal val="#ppt_y"/>
                                          </p:val>
                                        </p:tav>
                                        <p:tav tm="100000">
                                          <p:val>
                                            <p:strVal val="#ppt_y"/>
                                          </p:val>
                                        </p:tav>
                                      </p:tavLst>
                                    </p:anim>
                                  </p:childTnLst>
                                </p:cTn>
                              </p:par>
                              <p:par>
                                <p:cTn id="9" presetID="2" presetClass="exit" presetSubtype="2" fill="hold" grpId="1" nodeType="withEffect">
                                  <p:stCondLst>
                                    <p:cond delay="0"/>
                                  </p:stCondLst>
                                  <p:childTnLst>
                                    <p:anim calcmode="lin" valueType="num">
                                      <p:cBhvr additive="base">
                                        <p:cTn id="10" dur="5000"/>
                                        <p:tgtEl>
                                          <p:spTgt spid="37"/>
                                        </p:tgtEl>
                                        <p:attrNameLst>
                                          <p:attrName>ppt_x</p:attrName>
                                        </p:attrNameLst>
                                      </p:cBhvr>
                                      <p:tavLst>
                                        <p:tav tm="0">
                                          <p:val>
                                            <p:strVal val="ppt_x"/>
                                          </p:val>
                                        </p:tav>
                                        <p:tav tm="100000">
                                          <p:val>
                                            <p:strVal val="1+ppt_w/2"/>
                                          </p:val>
                                        </p:tav>
                                      </p:tavLst>
                                    </p:anim>
                                    <p:anim calcmode="lin" valueType="num">
                                      <p:cBhvr additive="base">
                                        <p:cTn id="11" dur="5000"/>
                                        <p:tgtEl>
                                          <p:spTgt spid="37"/>
                                        </p:tgtEl>
                                        <p:attrNameLst>
                                          <p:attrName>ppt_y</p:attrName>
                                        </p:attrNameLst>
                                      </p:cBhvr>
                                      <p:tavLst>
                                        <p:tav tm="0">
                                          <p:val>
                                            <p:strVal val="ppt_y"/>
                                          </p:val>
                                        </p:tav>
                                        <p:tav tm="100000">
                                          <p:val>
                                            <p:strVal val="ppt_y"/>
                                          </p:val>
                                        </p:tav>
                                      </p:tavLst>
                                    </p:anim>
                                    <p:set>
                                      <p:cBhvr>
                                        <p:cTn id="12" dur="1" fill="hold">
                                          <p:stCondLst>
                                            <p:cond delay="4999"/>
                                          </p:stCondLst>
                                        </p:cTn>
                                        <p:tgtEl>
                                          <p:spTgt spid="37"/>
                                        </p:tgtEl>
                                        <p:attrNameLst>
                                          <p:attrName>style.visibility</p:attrName>
                                        </p:attrNameLst>
                                      </p:cBhvr>
                                      <p:to>
                                        <p:strVal val="hidden"/>
                                      </p:to>
                                    </p:set>
                                  </p:childTnLst>
                                </p:cTn>
                              </p:par>
                              <p:par>
                                <p:cTn id="13" presetID="3" presetClass="exit" presetSubtype="5" fill="hold" grpId="2" nodeType="withEffect">
                                  <p:stCondLst>
                                    <p:cond delay="0"/>
                                  </p:stCondLst>
                                  <p:childTnLst>
                                    <p:animEffect transition="out" filter="blinds(vertical)">
                                      <p:cBhvr>
                                        <p:cTn id="14" dur="5000"/>
                                        <p:tgtEl>
                                          <p:spTgt spid="37"/>
                                        </p:tgtEl>
                                      </p:cBhvr>
                                    </p:animEffect>
                                    <p:set>
                                      <p:cBhvr>
                                        <p:cTn id="15" dur="1" fill="hold">
                                          <p:stCondLst>
                                            <p:cond delay="4999"/>
                                          </p:stCondLst>
                                        </p:cTn>
                                        <p:tgtEl>
                                          <p:spTgt spid="37"/>
                                        </p:tgtEl>
                                        <p:attrNameLst>
                                          <p:attrName>style.visibility</p:attrName>
                                        </p:attrNameLst>
                                      </p:cBhvr>
                                      <p:to>
                                        <p:strVal val="hidden"/>
                                      </p:to>
                                    </p:set>
                                  </p:childTnLst>
                                </p:cTn>
                              </p:par>
                              <p:par>
                                <p:cTn id="16" presetID="2" presetClass="entr" presetSubtype="8" fill="hold" grpId="0" nodeType="withEffect">
                                  <p:stCondLst>
                                    <p:cond delay="0"/>
                                  </p:stCondLst>
                                  <p:childTnLst>
                                    <p:set>
                                      <p:cBhvr>
                                        <p:cTn id="17" dur="1" fill="hold">
                                          <p:stCondLst>
                                            <p:cond delay="0"/>
                                          </p:stCondLst>
                                        </p:cTn>
                                        <p:tgtEl>
                                          <p:spTgt spid="38"/>
                                        </p:tgtEl>
                                        <p:attrNameLst>
                                          <p:attrName>style.visibility</p:attrName>
                                        </p:attrNameLst>
                                      </p:cBhvr>
                                      <p:to>
                                        <p:strVal val="visible"/>
                                      </p:to>
                                    </p:set>
                                    <p:anim calcmode="lin" valueType="num">
                                      <p:cBhvr additive="base">
                                        <p:cTn id="18" dur="5000" fill="hold"/>
                                        <p:tgtEl>
                                          <p:spTgt spid="38"/>
                                        </p:tgtEl>
                                        <p:attrNameLst>
                                          <p:attrName>ppt_x</p:attrName>
                                        </p:attrNameLst>
                                      </p:cBhvr>
                                      <p:tavLst>
                                        <p:tav tm="0">
                                          <p:val>
                                            <p:strVal val="0-#ppt_w/2"/>
                                          </p:val>
                                        </p:tav>
                                        <p:tav tm="100000">
                                          <p:val>
                                            <p:strVal val="#ppt_x"/>
                                          </p:val>
                                        </p:tav>
                                      </p:tavLst>
                                    </p:anim>
                                    <p:anim calcmode="lin" valueType="num">
                                      <p:cBhvr additive="base">
                                        <p:cTn id="19" dur="5000" fill="hold"/>
                                        <p:tgtEl>
                                          <p:spTgt spid="38"/>
                                        </p:tgtEl>
                                        <p:attrNameLst>
                                          <p:attrName>ppt_y</p:attrName>
                                        </p:attrNameLst>
                                      </p:cBhvr>
                                      <p:tavLst>
                                        <p:tav tm="0">
                                          <p:val>
                                            <p:strVal val="#ppt_y"/>
                                          </p:val>
                                        </p:tav>
                                        <p:tav tm="100000">
                                          <p:val>
                                            <p:strVal val="#ppt_y"/>
                                          </p:val>
                                        </p:tav>
                                      </p:tavLst>
                                    </p:anim>
                                  </p:childTnLst>
                                </p:cTn>
                              </p:par>
                              <p:par>
                                <p:cTn id="20" presetID="2" presetClass="exit" presetSubtype="2" fill="hold" grpId="1" nodeType="withEffect">
                                  <p:stCondLst>
                                    <p:cond delay="0"/>
                                  </p:stCondLst>
                                  <p:childTnLst>
                                    <p:anim calcmode="lin" valueType="num">
                                      <p:cBhvr additive="base">
                                        <p:cTn id="21" dur="5000"/>
                                        <p:tgtEl>
                                          <p:spTgt spid="38"/>
                                        </p:tgtEl>
                                        <p:attrNameLst>
                                          <p:attrName>ppt_x</p:attrName>
                                        </p:attrNameLst>
                                      </p:cBhvr>
                                      <p:tavLst>
                                        <p:tav tm="0">
                                          <p:val>
                                            <p:strVal val="ppt_x"/>
                                          </p:val>
                                        </p:tav>
                                        <p:tav tm="100000">
                                          <p:val>
                                            <p:strVal val="1+ppt_w/2"/>
                                          </p:val>
                                        </p:tav>
                                      </p:tavLst>
                                    </p:anim>
                                    <p:anim calcmode="lin" valueType="num">
                                      <p:cBhvr additive="base">
                                        <p:cTn id="22" dur="5000"/>
                                        <p:tgtEl>
                                          <p:spTgt spid="38"/>
                                        </p:tgtEl>
                                        <p:attrNameLst>
                                          <p:attrName>ppt_y</p:attrName>
                                        </p:attrNameLst>
                                      </p:cBhvr>
                                      <p:tavLst>
                                        <p:tav tm="0">
                                          <p:val>
                                            <p:strVal val="ppt_y"/>
                                          </p:val>
                                        </p:tav>
                                        <p:tav tm="100000">
                                          <p:val>
                                            <p:strVal val="ppt_y"/>
                                          </p:val>
                                        </p:tav>
                                      </p:tavLst>
                                    </p:anim>
                                    <p:set>
                                      <p:cBhvr>
                                        <p:cTn id="23" dur="1" fill="hold">
                                          <p:stCondLst>
                                            <p:cond delay="4999"/>
                                          </p:stCondLst>
                                        </p:cTn>
                                        <p:tgtEl>
                                          <p:spTgt spid="38"/>
                                        </p:tgtEl>
                                        <p:attrNameLst>
                                          <p:attrName>style.visibility</p:attrName>
                                        </p:attrNameLst>
                                      </p:cBhvr>
                                      <p:to>
                                        <p:strVal val="hidden"/>
                                      </p:to>
                                    </p:set>
                                  </p:childTnLst>
                                </p:cTn>
                              </p:par>
                              <p:par>
                                <p:cTn id="24" presetID="3" presetClass="exit" presetSubtype="5" fill="hold" grpId="2" nodeType="withEffect">
                                  <p:stCondLst>
                                    <p:cond delay="0"/>
                                  </p:stCondLst>
                                  <p:childTnLst>
                                    <p:animEffect transition="out" filter="blinds(vertical)">
                                      <p:cBhvr>
                                        <p:cTn id="25" dur="5000"/>
                                        <p:tgtEl>
                                          <p:spTgt spid="38"/>
                                        </p:tgtEl>
                                      </p:cBhvr>
                                    </p:animEffect>
                                    <p:set>
                                      <p:cBhvr>
                                        <p:cTn id="26" dur="1" fill="hold">
                                          <p:stCondLst>
                                            <p:cond delay="4999"/>
                                          </p:stCondLst>
                                        </p:cTn>
                                        <p:tgtEl>
                                          <p:spTgt spid="38"/>
                                        </p:tgtEl>
                                        <p:attrNameLst>
                                          <p:attrName>style.visibility</p:attrName>
                                        </p:attrNameLst>
                                      </p:cBhvr>
                                      <p:to>
                                        <p:strVal val="hidden"/>
                                      </p:to>
                                    </p:set>
                                  </p:childTnLst>
                                </p:cTn>
                              </p:par>
                              <p:par>
                                <p:cTn id="27" presetID="2" presetClass="entr" presetSubtype="8" fill="hold" grpId="0" nodeType="with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additive="base">
                                        <p:cTn id="29" dur="5000" fill="hold"/>
                                        <p:tgtEl>
                                          <p:spTgt spid="39"/>
                                        </p:tgtEl>
                                        <p:attrNameLst>
                                          <p:attrName>ppt_x</p:attrName>
                                        </p:attrNameLst>
                                      </p:cBhvr>
                                      <p:tavLst>
                                        <p:tav tm="0">
                                          <p:val>
                                            <p:strVal val="0-#ppt_w/2"/>
                                          </p:val>
                                        </p:tav>
                                        <p:tav tm="100000">
                                          <p:val>
                                            <p:strVal val="#ppt_x"/>
                                          </p:val>
                                        </p:tav>
                                      </p:tavLst>
                                    </p:anim>
                                    <p:anim calcmode="lin" valueType="num">
                                      <p:cBhvr additive="base">
                                        <p:cTn id="30" dur="5000" fill="hold"/>
                                        <p:tgtEl>
                                          <p:spTgt spid="39"/>
                                        </p:tgtEl>
                                        <p:attrNameLst>
                                          <p:attrName>ppt_y</p:attrName>
                                        </p:attrNameLst>
                                      </p:cBhvr>
                                      <p:tavLst>
                                        <p:tav tm="0">
                                          <p:val>
                                            <p:strVal val="#ppt_y"/>
                                          </p:val>
                                        </p:tav>
                                        <p:tav tm="100000">
                                          <p:val>
                                            <p:strVal val="#ppt_y"/>
                                          </p:val>
                                        </p:tav>
                                      </p:tavLst>
                                    </p:anim>
                                  </p:childTnLst>
                                </p:cTn>
                              </p:par>
                              <p:par>
                                <p:cTn id="31" presetID="2" presetClass="exit" presetSubtype="2" fill="hold" grpId="1" nodeType="withEffect">
                                  <p:stCondLst>
                                    <p:cond delay="0"/>
                                  </p:stCondLst>
                                  <p:childTnLst>
                                    <p:anim calcmode="lin" valueType="num">
                                      <p:cBhvr additive="base">
                                        <p:cTn id="32" dur="5000"/>
                                        <p:tgtEl>
                                          <p:spTgt spid="39"/>
                                        </p:tgtEl>
                                        <p:attrNameLst>
                                          <p:attrName>ppt_x</p:attrName>
                                        </p:attrNameLst>
                                      </p:cBhvr>
                                      <p:tavLst>
                                        <p:tav tm="0">
                                          <p:val>
                                            <p:strVal val="ppt_x"/>
                                          </p:val>
                                        </p:tav>
                                        <p:tav tm="100000">
                                          <p:val>
                                            <p:strVal val="1+ppt_w/2"/>
                                          </p:val>
                                        </p:tav>
                                      </p:tavLst>
                                    </p:anim>
                                    <p:anim calcmode="lin" valueType="num">
                                      <p:cBhvr additive="base">
                                        <p:cTn id="33" dur="5000"/>
                                        <p:tgtEl>
                                          <p:spTgt spid="39"/>
                                        </p:tgtEl>
                                        <p:attrNameLst>
                                          <p:attrName>ppt_y</p:attrName>
                                        </p:attrNameLst>
                                      </p:cBhvr>
                                      <p:tavLst>
                                        <p:tav tm="0">
                                          <p:val>
                                            <p:strVal val="ppt_y"/>
                                          </p:val>
                                        </p:tav>
                                        <p:tav tm="100000">
                                          <p:val>
                                            <p:strVal val="ppt_y"/>
                                          </p:val>
                                        </p:tav>
                                      </p:tavLst>
                                    </p:anim>
                                    <p:set>
                                      <p:cBhvr>
                                        <p:cTn id="34" dur="1" fill="hold">
                                          <p:stCondLst>
                                            <p:cond delay="4999"/>
                                          </p:stCondLst>
                                        </p:cTn>
                                        <p:tgtEl>
                                          <p:spTgt spid="39"/>
                                        </p:tgtEl>
                                        <p:attrNameLst>
                                          <p:attrName>style.visibility</p:attrName>
                                        </p:attrNameLst>
                                      </p:cBhvr>
                                      <p:to>
                                        <p:strVal val="hidden"/>
                                      </p:to>
                                    </p:set>
                                  </p:childTnLst>
                                </p:cTn>
                              </p:par>
                              <p:par>
                                <p:cTn id="35" presetID="3" presetClass="exit" presetSubtype="5" fill="hold" grpId="2" nodeType="withEffect">
                                  <p:stCondLst>
                                    <p:cond delay="0"/>
                                  </p:stCondLst>
                                  <p:childTnLst>
                                    <p:animEffect transition="out" filter="blinds(vertical)">
                                      <p:cBhvr>
                                        <p:cTn id="36" dur="5000"/>
                                        <p:tgtEl>
                                          <p:spTgt spid="39"/>
                                        </p:tgtEl>
                                      </p:cBhvr>
                                    </p:animEffect>
                                    <p:set>
                                      <p:cBhvr>
                                        <p:cTn id="37" dur="1" fill="hold">
                                          <p:stCondLst>
                                            <p:cond delay="4999"/>
                                          </p:stCondLst>
                                        </p:cTn>
                                        <p:tgtEl>
                                          <p:spTgt spid="39"/>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42"/>
                                        </p:tgtEl>
                                        <p:attrNameLst>
                                          <p:attrName>style.visibility</p:attrName>
                                        </p:attrNameLst>
                                      </p:cBhvr>
                                      <p:to>
                                        <p:strVal val="visible"/>
                                      </p:to>
                                    </p:set>
                                    <p:anim calcmode="lin" valueType="num">
                                      <p:cBhvr additive="base">
                                        <p:cTn id="40" dur="5000" fill="hold"/>
                                        <p:tgtEl>
                                          <p:spTgt spid="42"/>
                                        </p:tgtEl>
                                        <p:attrNameLst>
                                          <p:attrName>ppt_x</p:attrName>
                                        </p:attrNameLst>
                                      </p:cBhvr>
                                      <p:tavLst>
                                        <p:tav tm="0">
                                          <p:val>
                                            <p:strVal val="0-#ppt_w/2"/>
                                          </p:val>
                                        </p:tav>
                                        <p:tav tm="100000">
                                          <p:val>
                                            <p:strVal val="#ppt_x"/>
                                          </p:val>
                                        </p:tav>
                                      </p:tavLst>
                                    </p:anim>
                                    <p:anim calcmode="lin" valueType="num">
                                      <p:cBhvr additive="base">
                                        <p:cTn id="41" dur="5000" fill="hold"/>
                                        <p:tgtEl>
                                          <p:spTgt spid="42"/>
                                        </p:tgtEl>
                                        <p:attrNameLst>
                                          <p:attrName>ppt_y</p:attrName>
                                        </p:attrNameLst>
                                      </p:cBhvr>
                                      <p:tavLst>
                                        <p:tav tm="0">
                                          <p:val>
                                            <p:strVal val="#ppt_y"/>
                                          </p:val>
                                        </p:tav>
                                        <p:tav tm="100000">
                                          <p:val>
                                            <p:strVal val="#ppt_y"/>
                                          </p:val>
                                        </p:tav>
                                      </p:tavLst>
                                    </p:anim>
                                  </p:childTnLst>
                                </p:cTn>
                              </p:par>
                              <p:par>
                                <p:cTn id="42" presetID="2" presetClass="exit" presetSubtype="2" fill="hold" grpId="1" nodeType="withEffect">
                                  <p:stCondLst>
                                    <p:cond delay="0"/>
                                  </p:stCondLst>
                                  <p:childTnLst>
                                    <p:anim calcmode="lin" valueType="num">
                                      <p:cBhvr additive="base">
                                        <p:cTn id="43" dur="5000"/>
                                        <p:tgtEl>
                                          <p:spTgt spid="42"/>
                                        </p:tgtEl>
                                        <p:attrNameLst>
                                          <p:attrName>ppt_x</p:attrName>
                                        </p:attrNameLst>
                                      </p:cBhvr>
                                      <p:tavLst>
                                        <p:tav tm="0">
                                          <p:val>
                                            <p:strVal val="ppt_x"/>
                                          </p:val>
                                        </p:tav>
                                        <p:tav tm="100000">
                                          <p:val>
                                            <p:strVal val="1+ppt_w/2"/>
                                          </p:val>
                                        </p:tav>
                                      </p:tavLst>
                                    </p:anim>
                                    <p:anim calcmode="lin" valueType="num">
                                      <p:cBhvr additive="base">
                                        <p:cTn id="44" dur="5000"/>
                                        <p:tgtEl>
                                          <p:spTgt spid="42"/>
                                        </p:tgtEl>
                                        <p:attrNameLst>
                                          <p:attrName>ppt_y</p:attrName>
                                        </p:attrNameLst>
                                      </p:cBhvr>
                                      <p:tavLst>
                                        <p:tav tm="0">
                                          <p:val>
                                            <p:strVal val="ppt_y"/>
                                          </p:val>
                                        </p:tav>
                                        <p:tav tm="100000">
                                          <p:val>
                                            <p:strVal val="ppt_y"/>
                                          </p:val>
                                        </p:tav>
                                      </p:tavLst>
                                    </p:anim>
                                    <p:set>
                                      <p:cBhvr>
                                        <p:cTn id="45" dur="1" fill="hold">
                                          <p:stCondLst>
                                            <p:cond delay="4999"/>
                                          </p:stCondLst>
                                        </p:cTn>
                                        <p:tgtEl>
                                          <p:spTgt spid="42"/>
                                        </p:tgtEl>
                                        <p:attrNameLst>
                                          <p:attrName>style.visibility</p:attrName>
                                        </p:attrNameLst>
                                      </p:cBhvr>
                                      <p:to>
                                        <p:strVal val="hidden"/>
                                      </p:to>
                                    </p:set>
                                  </p:childTnLst>
                                </p:cTn>
                              </p:par>
                              <p:par>
                                <p:cTn id="46" presetID="3" presetClass="exit" presetSubtype="5" fill="hold" grpId="2" nodeType="withEffect">
                                  <p:stCondLst>
                                    <p:cond delay="0"/>
                                  </p:stCondLst>
                                  <p:childTnLst>
                                    <p:animEffect transition="out" filter="blinds(vertical)">
                                      <p:cBhvr>
                                        <p:cTn id="47" dur="5000"/>
                                        <p:tgtEl>
                                          <p:spTgt spid="42"/>
                                        </p:tgtEl>
                                      </p:cBhvr>
                                    </p:animEffect>
                                    <p:set>
                                      <p:cBhvr>
                                        <p:cTn id="48" dur="1" fill="hold">
                                          <p:stCondLst>
                                            <p:cond delay="4999"/>
                                          </p:stCondLst>
                                        </p:cTn>
                                        <p:tgtEl>
                                          <p:spTgt spid="42"/>
                                        </p:tgtEl>
                                        <p:attrNameLst>
                                          <p:attrName>style.visibility</p:attrName>
                                        </p:attrNameLst>
                                      </p:cBhvr>
                                      <p:to>
                                        <p:strVal val="hidden"/>
                                      </p:to>
                                    </p:set>
                                  </p:childTnLst>
                                </p:cTn>
                              </p:par>
                              <p:par>
                                <p:cTn id="49" presetID="2" presetClass="entr" presetSubtype="8" fill="hold" grpId="0" nodeType="withEffect">
                                  <p:stCondLst>
                                    <p:cond delay="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5000" fill="hold"/>
                                        <p:tgtEl>
                                          <p:spTgt spid="40"/>
                                        </p:tgtEl>
                                        <p:attrNameLst>
                                          <p:attrName>ppt_x</p:attrName>
                                        </p:attrNameLst>
                                      </p:cBhvr>
                                      <p:tavLst>
                                        <p:tav tm="0">
                                          <p:val>
                                            <p:strVal val="0-#ppt_w/2"/>
                                          </p:val>
                                        </p:tav>
                                        <p:tav tm="100000">
                                          <p:val>
                                            <p:strVal val="#ppt_x"/>
                                          </p:val>
                                        </p:tav>
                                      </p:tavLst>
                                    </p:anim>
                                    <p:anim calcmode="lin" valueType="num">
                                      <p:cBhvr additive="base">
                                        <p:cTn id="52" dur="5000" fill="hold"/>
                                        <p:tgtEl>
                                          <p:spTgt spid="40"/>
                                        </p:tgtEl>
                                        <p:attrNameLst>
                                          <p:attrName>ppt_y</p:attrName>
                                        </p:attrNameLst>
                                      </p:cBhvr>
                                      <p:tavLst>
                                        <p:tav tm="0">
                                          <p:val>
                                            <p:strVal val="#ppt_y"/>
                                          </p:val>
                                        </p:tav>
                                        <p:tav tm="100000">
                                          <p:val>
                                            <p:strVal val="#ppt_y"/>
                                          </p:val>
                                        </p:tav>
                                      </p:tavLst>
                                    </p:anim>
                                  </p:childTnLst>
                                </p:cTn>
                              </p:par>
                              <p:par>
                                <p:cTn id="53" presetID="2" presetClass="exit" presetSubtype="2" fill="hold" grpId="1" nodeType="withEffect">
                                  <p:stCondLst>
                                    <p:cond delay="0"/>
                                  </p:stCondLst>
                                  <p:childTnLst>
                                    <p:anim calcmode="lin" valueType="num">
                                      <p:cBhvr additive="base">
                                        <p:cTn id="54" dur="5000"/>
                                        <p:tgtEl>
                                          <p:spTgt spid="40"/>
                                        </p:tgtEl>
                                        <p:attrNameLst>
                                          <p:attrName>ppt_x</p:attrName>
                                        </p:attrNameLst>
                                      </p:cBhvr>
                                      <p:tavLst>
                                        <p:tav tm="0">
                                          <p:val>
                                            <p:strVal val="ppt_x"/>
                                          </p:val>
                                        </p:tav>
                                        <p:tav tm="100000">
                                          <p:val>
                                            <p:strVal val="1+ppt_w/2"/>
                                          </p:val>
                                        </p:tav>
                                      </p:tavLst>
                                    </p:anim>
                                    <p:anim calcmode="lin" valueType="num">
                                      <p:cBhvr additive="base">
                                        <p:cTn id="55" dur="5000"/>
                                        <p:tgtEl>
                                          <p:spTgt spid="40"/>
                                        </p:tgtEl>
                                        <p:attrNameLst>
                                          <p:attrName>ppt_y</p:attrName>
                                        </p:attrNameLst>
                                      </p:cBhvr>
                                      <p:tavLst>
                                        <p:tav tm="0">
                                          <p:val>
                                            <p:strVal val="ppt_y"/>
                                          </p:val>
                                        </p:tav>
                                        <p:tav tm="100000">
                                          <p:val>
                                            <p:strVal val="ppt_y"/>
                                          </p:val>
                                        </p:tav>
                                      </p:tavLst>
                                    </p:anim>
                                    <p:set>
                                      <p:cBhvr>
                                        <p:cTn id="56" dur="1" fill="hold">
                                          <p:stCondLst>
                                            <p:cond delay="4999"/>
                                          </p:stCondLst>
                                        </p:cTn>
                                        <p:tgtEl>
                                          <p:spTgt spid="40"/>
                                        </p:tgtEl>
                                        <p:attrNameLst>
                                          <p:attrName>style.visibility</p:attrName>
                                        </p:attrNameLst>
                                      </p:cBhvr>
                                      <p:to>
                                        <p:strVal val="hidden"/>
                                      </p:to>
                                    </p:set>
                                  </p:childTnLst>
                                </p:cTn>
                              </p:par>
                              <p:par>
                                <p:cTn id="57" presetID="3" presetClass="exit" presetSubtype="5" fill="hold" grpId="2" nodeType="withEffect">
                                  <p:stCondLst>
                                    <p:cond delay="0"/>
                                  </p:stCondLst>
                                  <p:childTnLst>
                                    <p:animEffect transition="out" filter="blinds(vertical)">
                                      <p:cBhvr>
                                        <p:cTn id="58" dur="5000"/>
                                        <p:tgtEl>
                                          <p:spTgt spid="40"/>
                                        </p:tgtEl>
                                      </p:cBhvr>
                                    </p:animEffect>
                                    <p:set>
                                      <p:cBhvr>
                                        <p:cTn id="59" dur="1" fill="hold">
                                          <p:stCondLst>
                                            <p:cond delay="4999"/>
                                          </p:stCondLst>
                                        </p:cTn>
                                        <p:tgtEl>
                                          <p:spTgt spid="40"/>
                                        </p:tgtEl>
                                        <p:attrNameLst>
                                          <p:attrName>style.visibility</p:attrName>
                                        </p:attrNameLst>
                                      </p:cBhvr>
                                      <p:to>
                                        <p:strVal val="hidden"/>
                                      </p:to>
                                    </p:set>
                                  </p:childTnLst>
                                </p:cTn>
                              </p:par>
                              <p:par>
                                <p:cTn id="60" presetID="2" presetClass="entr" presetSubtype="8" fill="hold" grpId="0" nodeType="withEffect">
                                  <p:stCondLst>
                                    <p:cond delay="0"/>
                                  </p:stCondLst>
                                  <p:childTnLst>
                                    <p:set>
                                      <p:cBhvr>
                                        <p:cTn id="61" dur="1" fill="hold">
                                          <p:stCondLst>
                                            <p:cond delay="0"/>
                                          </p:stCondLst>
                                        </p:cTn>
                                        <p:tgtEl>
                                          <p:spTgt spid="43"/>
                                        </p:tgtEl>
                                        <p:attrNameLst>
                                          <p:attrName>style.visibility</p:attrName>
                                        </p:attrNameLst>
                                      </p:cBhvr>
                                      <p:to>
                                        <p:strVal val="visible"/>
                                      </p:to>
                                    </p:set>
                                    <p:anim calcmode="lin" valueType="num">
                                      <p:cBhvr additive="base">
                                        <p:cTn id="62" dur="5000" fill="hold"/>
                                        <p:tgtEl>
                                          <p:spTgt spid="43"/>
                                        </p:tgtEl>
                                        <p:attrNameLst>
                                          <p:attrName>ppt_x</p:attrName>
                                        </p:attrNameLst>
                                      </p:cBhvr>
                                      <p:tavLst>
                                        <p:tav tm="0">
                                          <p:val>
                                            <p:strVal val="0-#ppt_w/2"/>
                                          </p:val>
                                        </p:tav>
                                        <p:tav tm="100000">
                                          <p:val>
                                            <p:strVal val="#ppt_x"/>
                                          </p:val>
                                        </p:tav>
                                      </p:tavLst>
                                    </p:anim>
                                    <p:anim calcmode="lin" valueType="num">
                                      <p:cBhvr additive="base">
                                        <p:cTn id="63" dur="5000" fill="hold"/>
                                        <p:tgtEl>
                                          <p:spTgt spid="43"/>
                                        </p:tgtEl>
                                        <p:attrNameLst>
                                          <p:attrName>ppt_y</p:attrName>
                                        </p:attrNameLst>
                                      </p:cBhvr>
                                      <p:tavLst>
                                        <p:tav tm="0">
                                          <p:val>
                                            <p:strVal val="#ppt_y"/>
                                          </p:val>
                                        </p:tav>
                                        <p:tav tm="100000">
                                          <p:val>
                                            <p:strVal val="#ppt_y"/>
                                          </p:val>
                                        </p:tav>
                                      </p:tavLst>
                                    </p:anim>
                                  </p:childTnLst>
                                </p:cTn>
                              </p:par>
                              <p:par>
                                <p:cTn id="64" presetID="2" presetClass="exit" presetSubtype="2" fill="hold" grpId="1" nodeType="withEffect">
                                  <p:stCondLst>
                                    <p:cond delay="0"/>
                                  </p:stCondLst>
                                  <p:childTnLst>
                                    <p:anim calcmode="lin" valueType="num">
                                      <p:cBhvr additive="base">
                                        <p:cTn id="65" dur="5000"/>
                                        <p:tgtEl>
                                          <p:spTgt spid="43"/>
                                        </p:tgtEl>
                                        <p:attrNameLst>
                                          <p:attrName>ppt_x</p:attrName>
                                        </p:attrNameLst>
                                      </p:cBhvr>
                                      <p:tavLst>
                                        <p:tav tm="0">
                                          <p:val>
                                            <p:strVal val="ppt_x"/>
                                          </p:val>
                                        </p:tav>
                                        <p:tav tm="100000">
                                          <p:val>
                                            <p:strVal val="1+ppt_w/2"/>
                                          </p:val>
                                        </p:tav>
                                      </p:tavLst>
                                    </p:anim>
                                    <p:anim calcmode="lin" valueType="num">
                                      <p:cBhvr additive="base">
                                        <p:cTn id="66" dur="5000"/>
                                        <p:tgtEl>
                                          <p:spTgt spid="43"/>
                                        </p:tgtEl>
                                        <p:attrNameLst>
                                          <p:attrName>ppt_y</p:attrName>
                                        </p:attrNameLst>
                                      </p:cBhvr>
                                      <p:tavLst>
                                        <p:tav tm="0">
                                          <p:val>
                                            <p:strVal val="ppt_y"/>
                                          </p:val>
                                        </p:tav>
                                        <p:tav tm="100000">
                                          <p:val>
                                            <p:strVal val="ppt_y"/>
                                          </p:val>
                                        </p:tav>
                                      </p:tavLst>
                                    </p:anim>
                                    <p:set>
                                      <p:cBhvr>
                                        <p:cTn id="67" dur="1" fill="hold">
                                          <p:stCondLst>
                                            <p:cond delay="4999"/>
                                          </p:stCondLst>
                                        </p:cTn>
                                        <p:tgtEl>
                                          <p:spTgt spid="43"/>
                                        </p:tgtEl>
                                        <p:attrNameLst>
                                          <p:attrName>style.visibility</p:attrName>
                                        </p:attrNameLst>
                                      </p:cBhvr>
                                      <p:to>
                                        <p:strVal val="hidden"/>
                                      </p:to>
                                    </p:set>
                                  </p:childTnLst>
                                </p:cTn>
                              </p:par>
                              <p:par>
                                <p:cTn id="68" presetID="3" presetClass="exit" presetSubtype="5" fill="hold" grpId="2" nodeType="withEffect">
                                  <p:stCondLst>
                                    <p:cond delay="0"/>
                                  </p:stCondLst>
                                  <p:childTnLst>
                                    <p:animEffect transition="out" filter="blinds(vertical)">
                                      <p:cBhvr>
                                        <p:cTn id="69" dur="5000"/>
                                        <p:tgtEl>
                                          <p:spTgt spid="43"/>
                                        </p:tgtEl>
                                      </p:cBhvr>
                                    </p:animEffect>
                                    <p:set>
                                      <p:cBhvr>
                                        <p:cTn id="70" dur="1" fill="hold">
                                          <p:stCondLst>
                                            <p:cond delay="4999"/>
                                          </p:stCondLst>
                                        </p:cTn>
                                        <p:tgtEl>
                                          <p:spTgt spid="43"/>
                                        </p:tgtEl>
                                        <p:attrNameLst>
                                          <p:attrName>style.visibility</p:attrName>
                                        </p:attrNameLst>
                                      </p:cBhvr>
                                      <p:to>
                                        <p:strVal val="hidden"/>
                                      </p:to>
                                    </p:set>
                                  </p:childTnLst>
                                </p:cTn>
                              </p:par>
                              <p:par>
                                <p:cTn id="71" presetID="2" presetClass="entr" presetSubtype="8" fill="hold" grpId="0" nodeType="withEffect">
                                  <p:stCondLst>
                                    <p:cond delay="0"/>
                                  </p:stCondLst>
                                  <p:childTnLst>
                                    <p:set>
                                      <p:cBhvr>
                                        <p:cTn id="72" dur="1" fill="hold">
                                          <p:stCondLst>
                                            <p:cond delay="0"/>
                                          </p:stCondLst>
                                        </p:cTn>
                                        <p:tgtEl>
                                          <p:spTgt spid="41"/>
                                        </p:tgtEl>
                                        <p:attrNameLst>
                                          <p:attrName>style.visibility</p:attrName>
                                        </p:attrNameLst>
                                      </p:cBhvr>
                                      <p:to>
                                        <p:strVal val="visible"/>
                                      </p:to>
                                    </p:set>
                                    <p:anim calcmode="lin" valueType="num">
                                      <p:cBhvr additive="base">
                                        <p:cTn id="73" dur="5000" fill="hold"/>
                                        <p:tgtEl>
                                          <p:spTgt spid="41"/>
                                        </p:tgtEl>
                                        <p:attrNameLst>
                                          <p:attrName>ppt_x</p:attrName>
                                        </p:attrNameLst>
                                      </p:cBhvr>
                                      <p:tavLst>
                                        <p:tav tm="0">
                                          <p:val>
                                            <p:strVal val="0-#ppt_w/2"/>
                                          </p:val>
                                        </p:tav>
                                        <p:tav tm="100000">
                                          <p:val>
                                            <p:strVal val="#ppt_x"/>
                                          </p:val>
                                        </p:tav>
                                      </p:tavLst>
                                    </p:anim>
                                    <p:anim calcmode="lin" valueType="num">
                                      <p:cBhvr additive="base">
                                        <p:cTn id="74" dur="5000" fill="hold"/>
                                        <p:tgtEl>
                                          <p:spTgt spid="41"/>
                                        </p:tgtEl>
                                        <p:attrNameLst>
                                          <p:attrName>ppt_y</p:attrName>
                                        </p:attrNameLst>
                                      </p:cBhvr>
                                      <p:tavLst>
                                        <p:tav tm="0">
                                          <p:val>
                                            <p:strVal val="#ppt_y"/>
                                          </p:val>
                                        </p:tav>
                                        <p:tav tm="100000">
                                          <p:val>
                                            <p:strVal val="#ppt_y"/>
                                          </p:val>
                                        </p:tav>
                                      </p:tavLst>
                                    </p:anim>
                                  </p:childTnLst>
                                </p:cTn>
                              </p:par>
                              <p:par>
                                <p:cTn id="75" presetID="2" presetClass="exit" presetSubtype="2" fill="hold" grpId="1" nodeType="withEffect">
                                  <p:stCondLst>
                                    <p:cond delay="0"/>
                                  </p:stCondLst>
                                  <p:childTnLst>
                                    <p:anim calcmode="lin" valueType="num">
                                      <p:cBhvr additive="base">
                                        <p:cTn id="76" dur="5000"/>
                                        <p:tgtEl>
                                          <p:spTgt spid="41"/>
                                        </p:tgtEl>
                                        <p:attrNameLst>
                                          <p:attrName>ppt_x</p:attrName>
                                        </p:attrNameLst>
                                      </p:cBhvr>
                                      <p:tavLst>
                                        <p:tav tm="0">
                                          <p:val>
                                            <p:strVal val="ppt_x"/>
                                          </p:val>
                                        </p:tav>
                                        <p:tav tm="100000">
                                          <p:val>
                                            <p:strVal val="1+ppt_w/2"/>
                                          </p:val>
                                        </p:tav>
                                      </p:tavLst>
                                    </p:anim>
                                    <p:anim calcmode="lin" valueType="num">
                                      <p:cBhvr additive="base">
                                        <p:cTn id="77" dur="5000"/>
                                        <p:tgtEl>
                                          <p:spTgt spid="41"/>
                                        </p:tgtEl>
                                        <p:attrNameLst>
                                          <p:attrName>ppt_y</p:attrName>
                                        </p:attrNameLst>
                                      </p:cBhvr>
                                      <p:tavLst>
                                        <p:tav tm="0">
                                          <p:val>
                                            <p:strVal val="ppt_y"/>
                                          </p:val>
                                        </p:tav>
                                        <p:tav tm="100000">
                                          <p:val>
                                            <p:strVal val="ppt_y"/>
                                          </p:val>
                                        </p:tav>
                                      </p:tavLst>
                                    </p:anim>
                                    <p:set>
                                      <p:cBhvr>
                                        <p:cTn id="78" dur="1" fill="hold">
                                          <p:stCondLst>
                                            <p:cond delay="4999"/>
                                          </p:stCondLst>
                                        </p:cTn>
                                        <p:tgtEl>
                                          <p:spTgt spid="41"/>
                                        </p:tgtEl>
                                        <p:attrNameLst>
                                          <p:attrName>style.visibility</p:attrName>
                                        </p:attrNameLst>
                                      </p:cBhvr>
                                      <p:to>
                                        <p:strVal val="hidden"/>
                                      </p:to>
                                    </p:set>
                                  </p:childTnLst>
                                </p:cTn>
                              </p:par>
                              <p:par>
                                <p:cTn id="79" presetID="3" presetClass="exit" presetSubtype="5" fill="hold" grpId="2" nodeType="withEffect">
                                  <p:stCondLst>
                                    <p:cond delay="0"/>
                                  </p:stCondLst>
                                  <p:childTnLst>
                                    <p:animEffect transition="out" filter="blinds(vertical)">
                                      <p:cBhvr>
                                        <p:cTn id="80" dur="5000"/>
                                        <p:tgtEl>
                                          <p:spTgt spid="41"/>
                                        </p:tgtEl>
                                      </p:cBhvr>
                                    </p:animEffect>
                                    <p:set>
                                      <p:cBhvr>
                                        <p:cTn id="81" dur="1" fill="hold">
                                          <p:stCondLst>
                                            <p:cond delay="4999"/>
                                          </p:stCondLst>
                                        </p:cTn>
                                        <p:tgtEl>
                                          <p:spTgt spid="41"/>
                                        </p:tgtEl>
                                        <p:attrNameLst>
                                          <p:attrName>style.visibility</p:attrName>
                                        </p:attrNameLst>
                                      </p:cBhvr>
                                      <p:to>
                                        <p:strVal val="hidden"/>
                                      </p:to>
                                    </p:set>
                                  </p:childTnLst>
                                </p:cTn>
                              </p:par>
                              <p:par>
                                <p:cTn id="82" presetID="2" presetClass="entr" presetSubtype="8" fill="hold" grpId="0" nodeType="withEffect">
                                  <p:stCondLst>
                                    <p:cond delay="0"/>
                                  </p:stCondLst>
                                  <p:childTnLst>
                                    <p:set>
                                      <p:cBhvr>
                                        <p:cTn id="83" dur="1" fill="hold">
                                          <p:stCondLst>
                                            <p:cond delay="0"/>
                                          </p:stCondLst>
                                        </p:cTn>
                                        <p:tgtEl>
                                          <p:spTgt spid="30"/>
                                        </p:tgtEl>
                                        <p:attrNameLst>
                                          <p:attrName>style.visibility</p:attrName>
                                        </p:attrNameLst>
                                      </p:cBhvr>
                                      <p:to>
                                        <p:strVal val="visible"/>
                                      </p:to>
                                    </p:set>
                                    <p:anim calcmode="lin" valueType="num">
                                      <p:cBhvr additive="base">
                                        <p:cTn id="84" dur="5000" fill="hold"/>
                                        <p:tgtEl>
                                          <p:spTgt spid="30"/>
                                        </p:tgtEl>
                                        <p:attrNameLst>
                                          <p:attrName>ppt_x</p:attrName>
                                        </p:attrNameLst>
                                      </p:cBhvr>
                                      <p:tavLst>
                                        <p:tav tm="0">
                                          <p:val>
                                            <p:strVal val="0-#ppt_w/2"/>
                                          </p:val>
                                        </p:tav>
                                        <p:tav tm="100000">
                                          <p:val>
                                            <p:strVal val="#ppt_x"/>
                                          </p:val>
                                        </p:tav>
                                      </p:tavLst>
                                    </p:anim>
                                    <p:anim calcmode="lin" valueType="num">
                                      <p:cBhvr additive="base">
                                        <p:cTn id="85" dur="5000" fill="hold"/>
                                        <p:tgtEl>
                                          <p:spTgt spid="30"/>
                                        </p:tgtEl>
                                        <p:attrNameLst>
                                          <p:attrName>ppt_y</p:attrName>
                                        </p:attrNameLst>
                                      </p:cBhvr>
                                      <p:tavLst>
                                        <p:tav tm="0">
                                          <p:val>
                                            <p:strVal val="#ppt_y"/>
                                          </p:val>
                                        </p:tav>
                                        <p:tav tm="100000">
                                          <p:val>
                                            <p:strVal val="#ppt_y"/>
                                          </p:val>
                                        </p:tav>
                                      </p:tavLst>
                                    </p:anim>
                                  </p:childTnLst>
                                </p:cTn>
                              </p:par>
                              <p:par>
                                <p:cTn id="86" presetID="2" presetClass="exit" presetSubtype="2" fill="hold" grpId="1" nodeType="withEffect">
                                  <p:stCondLst>
                                    <p:cond delay="0"/>
                                  </p:stCondLst>
                                  <p:childTnLst>
                                    <p:anim calcmode="lin" valueType="num">
                                      <p:cBhvr additive="base">
                                        <p:cTn id="87" dur="5000"/>
                                        <p:tgtEl>
                                          <p:spTgt spid="30"/>
                                        </p:tgtEl>
                                        <p:attrNameLst>
                                          <p:attrName>ppt_x</p:attrName>
                                        </p:attrNameLst>
                                      </p:cBhvr>
                                      <p:tavLst>
                                        <p:tav tm="0">
                                          <p:val>
                                            <p:strVal val="ppt_x"/>
                                          </p:val>
                                        </p:tav>
                                        <p:tav tm="100000">
                                          <p:val>
                                            <p:strVal val="1+ppt_w/2"/>
                                          </p:val>
                                        </p:tav>
                                      </p:tavLst>
                                    </p:anim>
                                    <p:anim calcmode="lin" valueType="num">
                                      <p:cBhvr additive="base">
                                        <p:cTn id="88" dur="5000"/>
                                        <p:tgtEl>
                                          <p:spTgt spid="30"/>
                                        </p:tgtEl>
                                        <p:attrNameLst>
                                          <p:attrName>ppt_y</p:attrName>
                                        </p:attrNameLst>
                                      </p:cBhvr>
                                      <p:tavLst>
                                        <p:tav tm="0">
                                          <p:val>
                                            <p:strVal val="ppt_y"/>
                                          </p:val>
                                        </p:tav>
                                        <p:tav tm="100000">
                                          <p:val>
                                            <p:strVal val="ppt_y"/>
                                          </p:val>
                                        </p:tav>
                                      </p:tavLst>
                                    </p:anim>
                                    <p:set>
                                      <p:cBhvr>
                                        <p:cTn id="89" dur="1" fill="hold">
                                          <p:stCondLst>
                                            <p:cond delay="4999"/>
                                          </p:stCondLst>
                                        </p:cTn>
                                        <p:tgtEl>
                                          <p:spTgt spid="30"/>
                                        </p:tgtEl>
                                        <p:attrNameLst>
                                          <p:attrName>style.visibility</p:attrName>
                                        </p:attrNameLst>
                                      </p:cBhvr>
                                      <p:to>
                                        <p:strVal val="hidden"/>
                                      </p:to>
                                    </p:set>
                                  </p:childTnLst>
                                </p:cTn>
                              </p:par>
                              <p:par>
                                <p:cTn id="90" presetID="3" presetClass="exit" presetSubtype="5" fill="hold" grpId="2" nodeType="withEffect">
                                  <p:stCondLst>
                                    <p:cond delay="0"/>
                                  </p:stCondLst>
                                  <p:childTnLst>
                                    <p:animEffect transition="out" filter="blinds(vertical)">
                                      <p:cBhvr>
                                        <p:cTn id="91" dur="5000"/>
                                        <p:tgtEl>
                                          <p:spTgt spid="30"/>
                                        </p:tgtEl>
                                      </p:cBhvr>
                                    </p:animEffect>
                                    <p:set>
                                      <p:cBhvr>
                                        <p:cTn id="92" dur="1" fill="hold">
                                          <p:stCondLst>
                                            <p:cond delay="4999"/>
                                          </p:stCondLst>
                                        </p:cTn>
                                        <p:tgtEl>
                                          <p:spTgt spid="30"/>
                                        </p:tgtEl>
                                        <p:attrNameLst>
                                          <p:attrName>style.visibility</p:attrName>
                                        </p:attrNameLst>
                                      </p:cBhvr>
                                      <p:to>
                                        <p:strVal val="hidden"/>
                                      </p:to>
                                    </p:set>
                                  </p:childTnLst>
                                </p:cTn>
                              </p:par>
                              <p:par>
                                <p:cTn id="93" presetID="2" presetClass="entr" presetSubtype="8" fill="hold" grpId="0" nodeType="withEffect">
                                  <p:stCondLst>
                                    <p:cond delay="0"/>
                                  </p:stCondLst>
                                  <p:childTnLst>
                                    <p:set>
                                      <p:cBhvr>
                                        <p:cTn id="94" dur="1" fill="hold">
                                          <p:stCondLst>
                                            <p:cond delay="0"/>
                                          </p:stCondLst>
                                        </p:cTn>
                                        <p:tgtEl>
                                          <p:spTgt spid="36"/>
                                        </p:tgtEl>
                                        <p:attrNameLst>
                                          <p:attrName>style.visibility</p:attrName>
                                        </p:attrNameLst>
                                      </p:cBhvr>
                                      <p:to>
                                        <p:strVal val="visible"/>
                                      </p:to>
                                    </p:set>
                                    <p:anim calcmode="lin" valueType="num">
                                      <p:cBhvr additive="base">
                                        <p:cTn id="95" dur="5000" fill="hold"/>
                                        <p:tgtEl>
                                          <p:spTgt spid="36"/>
                                        </p:tgtEl>
                                        <p:attrNameLst>
                                          <p:attrName>ppt_x</p:attrName>
                                        </p:attrNameLst>
                                      </p:cBhvr>
                                      <p:tavLst>
                                        <p:tav tm="0">
                                          <p:val>
                                            <p:strVal val="0-#ppt_w/2"/>
                                          </p:val>
                                        </p:tav>
                                        <p:tav tm="100000">
                                          <p:val>
                                            <p:strVal val="#ppt_x"/>
                                          </p:val>
                                        </p:tav>
                                      </p:tavLst>
                                    </p:anim>
                                    <p:anim calcmode="lin" valueType="num">
                                      <p:cBhvr additive="base">
                                        <p:cTn id="96" dur="5000" fill="hold"/>
                                        <p:tgtEl>
                                          <p:spTgt spid="36"/>
                                        </p:tgtEl>
                                        <p:attrNameLst>
                                          <p:attrName>ppt_y</p:attrName>
                                        </p:attrNameLst>
                                      </p:cBhvr>
                                      <p:tavLst>
                                        <p:tav tm="0">
                                          <p:val>
                                            <p:strVal val="#ppt_y"/>
                                          </p:val>
                                        </p:tav>
                                        <p:tav tm="100000">
                                          <p:val>
                                            <p:strVal val="#ppt_y"/>
                                          </p:val>
                                        </p:tav>
                                      </p:tavLst>
                                    </p:anim>
                                  </p:childTnLst>
                                </p:cTn>
                              </p:par>
                              <p:par>
                                <p:cTn id="97" presetID="2" presetClass="exit" presetSubtype="2" fill="hold" grpId="1" nodeType="withEffect">
                                  <p:stCondLst>
                                    <p:cond delay="0"/>
                                  </p:stCondLst>
                                  <p:childTnLst>
                                    <p:anim calcmode="lin" valueType="num">
                                      <p:cBhvr additive="base">
                                        <p:cTn id="98" dur="5000"/>
                                        <p:tgtEl>
                                          <p:spTgt spid="36"/>
                                        </p:tgtEl>
                                        <p:attrNameLst>
                                          <p:attrName>ppt_x</p:attrName>
                                        </p:attrNameLst>
                                      </p:cBhvr>
                                      <p:tavLst>
                                        <p:tav tm="0">
                                          <p:val>
                                            <p:strVal val="ppt_x"/>
                                          </p:val>
                                        </p:tav>
                                        <p:tav tm="100000">
                                          <p:val>
                                            <p:strVal val="1+ppt_w/2"/>
                                          </p:val>
                                        </p:tav>
                                      </p:tavLst>
                                    </p:anim>
                                    <p:anim calcmode="lin" valueType="num">
                                      <p:cBhvr additive="base">
                                        <p:cTn id="99" dur="5000"/>
                                        <p:tgtEl>
                                          <p:spTgt spid="36"/>
                                        </p:tgtEl>
                                        <p:attrNameLst>
                                          <p:attrName>ppt_y</p:attrName>
                                        </p:attrNameLst>
                                      </p:cBhvr>
                                      <p:tavLst>
                                        <p:tav tm="0">
                                          <p:val>
                                            <p:strVal val="ppt_y"/>
                                          </p:val>
                                        </p:tav>
                                        <p:tav tm="100000">
                                          <p:val>
                                            <p:strVal val="ppt_y"/>
                                          </p:val>
                                        </p:tav>
                                      </p:tavLst>
                                    </p:anim>
                                    <p:set>
                                      <p:cBhvr>
                                        <p:cTn id="100" dur="1" fill="hold">
                                          <p:stCondLst>
                                            <p:cond delay="4999"/>
                                          </p:stCondLst>
                                        </p:cTn>
                                        <p:tgtEl>
                                          <p:spTgt spid="36"/>
                                        </p:tgtEl>
                                        <p:attrNameLst>
                                          <p:attrName>style.visibility</p:attrName>
                                        </p:attrNameLst>
                                      </p:cBhvr>
                                      <p:to>
                                        <p:strVal val="hidden"/>
                                      </p:to>
                                    </p:set>
                                  </p:childTnLst>
                                </p:cTn>
                              </p:par>
                              <p:par>
                                <p:cTn id="101" presetID="3" presetClass="exit" presetSubtype="5" fill="hold" grpId="2" nodeType="withEffect">
                                  <p:stCondLst>
                                    <p:cond delay="0"/>
                                  </p:stCondLst>
                                  <p:childTnLst>
                                    <p:animEffect transition="out" filter="blinds(vertical)">
                                      <p:cBhvr>
                                        <p:cTn id="102" dur="5000"/>
                                        <p:tgtEl>
                                          <p:spTgt spid="36"/>
                                        </p:tgtEl>
                                      </p:cBhvr>
                                    </p:animEffect>
                                    <p:set>
                                      <p:cBhvr>
                                        <p:cTn id="103" dur="1" fill="hold">
                                          <p:stCondLst>
                                            <p:cond delay="4999"/>
                                          </p:stCondLst>
                                        </p:cTn>
                                        <p:tgtEl>
                                          <p:spTgt spid="36"/>
                                        </p:tgtEl>
                                        <p:attrNameLst>
                                          <p:attrName>style.visibility</p:attrName>
                                        </p:attrNameLst>
                                      </p:cBhvr>
                                      <p:to>
                                        <p:strVal val="hidden"/>
                                      </p:to>
                                    </p:set>
                                  </p:childTnLst>
                                </p:cTn>
                              </p:par>
                              <p:par>
                                <p:cTn id="104" presetID="2" presetClass="entr" presetSubtype="8" fill="hold" grpId="0" nodeType="withEffect">
                                  <p:stCondLst>
                                    <p:cond delay="0"/>
                                  </p:stCondLst>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5000" fill="hold"/>
                                        <p:tgtEl>
                                          <p:spTgt spid="35"/>
                                        </p:tgtEl>
                                        <p:attrNameLst>
                                          <p:attrName>ppt_x</p:attrName>
                                        </p:attrNameLst>
                                      </p:cBhvr>
                                      <p:tavLst>
                                        <p:tav tm="0">
                                          <p:val>
                                            <p:strVal val="0-#ppt_w/2"/>
                                          </p:val>
                                        </p:tav>
                                        <p:tav tm="100000">
                                          <p:val>
                                            <p:strVal val="#ppt_x"/>
                                          </p:val>
                                        </p:tav>
                                      </p:tavLst>
                                    </p:anim>
                                    <p:anim calcmode="lin" valueType="num">
                                      <p:cBhvr additive="base">
                                        <p:cTn id="107" dur="5000" fill="hold"/>
                                        <p:tgtEl>
                                          <p:spTgt spid="35"/>
                                        </p:tgtEl>
                                        <p:attrNameLst>
                                          <p:attrName>ppt_y</p:attrName>
                                        </p:attrNameLst>
                                      </p:cBhvr>
                                      <p:tavLst>
                                        <p:tav tm="0">
                                          <p:val>
                                            <p:strVal val="#ppt_y"/>
                                          </p:val>
                                        </p:tav>
                                        <p:tav tm="100000">
                                          <p:val>
                                            <p:strVal val="#ppt_y"/>
                                          </p:val>
                                        </p:tav>
                                      </p:tavLst>
                                    </p:anim>
                                  </p:childTnLst>
                                </p:cTn>
                              </p:par>
                              <p:par>
                                <p:cTn id="108" presetID="2" presetClass="exit" presetSubtype="2" fill="hold" grpId="1" nodeType="withEffect">
                                  <p:stCondLst>
                                    <p:cond delay="0"/>
                                  </p:stCondLst>
                                  <p:childTnLst>
                                    <p:anim calcmode="lin" valueType="num">
                                      <p:cBhvr additive="base">
                                        <p:cTn id="109" dur="5000"/>
                                        <p:tgtEl>
                                          <p:spTgt spid="35"/>
                                        </p:tgtEl>
                                        <p:attrNameLst>
                                          <p:attrName>ppt_x</p:attrName>
                                        </p:attrNameLst>
                                      </p:cBhvr>
                                      <p:tavLst>
                                        <p:tav tm="0">
                                          <p:val>
                                            <p:strVal val="ppt_x"/>
                                          </p:val>
                                        </p:tav>
                                        <p:tav tm="100000">
                                          <p:val>
                                            <p:strVal val="1+ppt_w/2"/>
                                          </p:val>
                                        </p:tav>
                                      </p:tavLst>
                                    </p:anim>
                                    <p:anim calcmode="lin" valueType="num">
                                      <p:cBhvr additive="base">
                                        <p:cTn id="110" dur="5000"/>
                                        <p:tgtEl>
                                          <p:spTgt spid="35"/>
                                        </p:tgtEl>
                                        <p:attrNameLst>
                                          <p:attrName>ppt_y</p:attrName>
                                        </p:attrNameLst>
                                      </p:cBhvr>
                                      <p:tavLst>
                                        <p:tav tm="0">
                                          <p:val>
                                            <p:strVal val="ppt_y"/>
                                          </p:val>
                                        </p:tav>
                                        <p:tav tm="100000">
                                          <p:val>
                                            <p:strVal val="ppt_y"/>
                                          </p:val>
                                        </p:tav>
                                      </p:tavLst>
                                    </p:anim>
                                    <p:set>
                                      <p:cBhvr>
                                        <p:cTn id="111" dur="1" fill="hold">
                                          <p:stCondLst>
                                            <p:cond delay="4999"/>
                                          </p:stCondLst>
                                        </p:cTn>
                                        <p:tgtEl>
                                          <p:spTgt spid="35"/>
                                        </p:tgtEl>
                                        <p:attrNameLst>
                                          <p:attrName>style.visibility</p:attrName>
                                        </p:attrNameLst>
                                      </p:cBhvr>
                                      <p:to>
                                        <p:strVal val="hidden"/>
                                      </p:to>
                                    </p:set>
                                  </p:childTnLst>
                                </p:cTn>
                              </p:par>
                              <p:par>
                                <p:cTn id="112" presetID="3" presetClass="exit" presetSubtype="5" fill="hold" grpId="2" nodeType="withEffect">
                                  <p:stCondLst>
                                    <p:cond delay="0"/>
                                  </p:stCondLst>
                                  <p:childTnLst>
                                    <p:animEffect transition="out" filter="blinds(vertical)">
                                      <p:cBhvr>
                                        <p:cTn id="113" dur="5000"/>
                                        <p:tgtEl>
                                          <p:spTgt spid="35"/>
                                        </p:tgtEl>
                                      </p:cBhvr>
                                    </p:animEffect>
                                    <p:set>
                                      <p:cBhvr>
                                        <p:cTn id="114" dur="1" fill="hold">
                                          <p:stCondLst>
                                            <p:cond delay="4999"/>
                                          </p:stCondLst>
                                        </p:cTn>
                                        <p:tgtEl>
                                          <p:spTgt spid="35"/>
                                        </p:tgtEl>
                                        <p:attrNameLst>
                                          <p:attrName>style.visibility</p:attrName>
                                        </p:attrNameLst>
                                      </p:cBhvr>
                                      <p:to>
                                        <p:strVal val="hidden"/>
                                      </p:to>
                                    </p:set>
                                  </p:childTnLst>
                                </p:cTn>
                              </p:par>
                              <p:par>
                                <p:cTn id="115" presetID="2" presetClass="entr" presetSubtype="8" fill="hold" grpId="0" nodeType="withEffect">
                                  <p:stCondLst>
                                    <p:cond delay="0"/>
                                  </p:stCondLst>
                                  <p:childTnLst>
                                    <p:set>
                                      <p:cBhvr>
                                        <p:cTn id="116" dur="1" fill="hold">
                                          <p:stCondLst>
                                            <p:cond delay="0"/>
                                          </p:stCondLst>
                                        </p:cTn>
                                        <p:tgtEl>
                                          <p:spTgt spid="34"/>
                                        </p:tgtEl>
                                        <p:attrNameLst>
                                          <p:attrName>style.visibility</p:attrName>
                                        </p:attrNameLst>
                                      </p:cBhvr>
                                      <p:to>
                                        <p:strVal val="visible"/>
                                      </p:to>
                                    </p:set>
                                    <p:anim calcmode="lin" valueType="num">
                                      <p:cBhvr additive="base">
                                        <p:cTn id="117" dur="5000" fill="hold"/>
                                        <p:tgtEl>
                                          <p:spTgt spid="34"/>
                                        </p:tgtEl>
                                        <p:attrNameLst>
                                          <p:attrName>ppt_x</p:attrName>
                                        </p:attrNameLst>
                                      </p:cBhvr>
                                      <p:tavLst>
                                        <p:tav tm="0">
                                          <p:val>
                                            <p:strVal val="0-#ppt_w/2"/>
                                          </p:val>
                                        </p:tav>
                                        <p:tav tm="100000">
                                          <p:val>
                                            <p:strVal val="#ppt_x"/>
                                          </p:val>
                                        </p:tav>
                                      </p:tavLst>
                                    </p:anim>
                                    <p:anim calcmode="lin" valueType="num">
                                      <p:cBhvr additive="base">
                                        <p:cTn id="118" dur="5000" fill="hold"/>
                                        <p:tgtEl>
                                          <p:spTgt spid="34"/>
                                        </p:tgtEl>
                                        <p:attrNameLst>
                                          <p:attrName>ppt_y</p:attrName>
                                        </p:attrNameLst>
                                      </p:cBhvr>
                                      <p:tavLst>
                                        <p:tav tm="0">
                                          <p:val>
                                            <p:strVal val="#ppt_y"/>
                                          </p:val>
                                        </p:tav>
                                        <p:tav tm="100000">
                                          <p:val>
                                            <p:strVal val="#ppt_y"/>
                                          </p:val>
                                        </p:tav>
                                      </p:tavLst>
                                    </p:anim>
                                  </p:childTnLst>
                                </p:cTn>
                              </p:par>
                              <p:par>
                                <p:cTn id="119" presetID="2" presetClass="exit" presetSubtype="2" fill="hold" grpId="1" nodeType="withEffect">
                                  <p:stCondLst>
                                    <p:cond delay="0"/>
                                  </p:stCondLst>
                                  <p:childTnLst>
                                    <p:anim calcmode="lin" valueType="num">
                                      <p:cBhvr additive="base">
                                        <p:cTn id="120" dur="5000"/>
                                        <p:tgtEl>
                                          <p:spTgt spid="34"/>
                                        </p:tgtEl>
                                        <p:attrNameLst>
                                          <p:attrName>ppt_x</p:attrName>
                                        </p:attrNameLst>
                                      </p:cBhvr>
                                      <p:tavLst>
                                        <p:tav tm="0">
                                          <p:val>
                                            <p:strVal val="ppt_x"/>
                                          </p:val>
                                        </p:tav>
                                        <p:tav tm="100000">
                                          <p:val>
                                            <p:strVal val="1+ppt_w/2"/>
                                          </p:val>
                                        </p:tav>
                                      </p:tavLst>
                                    </p:anim>
                                    <p:anim calcmode="lin" valueType="num">
                                      <p:cBhvr additive="base">
                                        <p:cTn id="121" dur="5000"/>
                                        <p:tgtEl>
                                          <p:spTgt spid="34"/>
                                        </p:tgtEl>
                                        <p:attrNameLst>
                                          <p:attrName>ppt_y</p:attrName>
                                        </p:attrNameLst>
                                      </p:cBhvr>
                                      <p:tavLst>
                                        <p:tav tm="0">
                                          <p:val>
                                            <p:strVal val="ppt_y"/>
                                          </p:val>
                                        </p:tav>
                                        <p:tav tm="100000">
                                          <p:val>
                                            <p:strVal val="ppt_y"/>
                                          </p:val>
                                        </p:tav>
                                      </p:tavLst>
                                    </p:anim>
                                    <p:set>
                                      <p:cBhvr>
                                        <p:cTn id="122" dur="1" fill="hold">
                                          <p:stCondLst>
                                            <p:cond delay="4999"/>
                                          </p:stCondLst>
                                        </p:cTn>
                                        <p:tgtEl>
                                          <p:spTgt spid="34"/>
                                        </p:tgtEl>
                                        <p:attrNameLst>
                                          <p:attrName>style.visibility</p:attrName>
                                        </p:attrNameLst>
                                      </p:cBhvr>
                                      <p:to>
                                        <p:strVal val="hidden"/>
                                      </p:to>
                                    </p:set>
                                  </p:childTnLst>
                                </p:cTn>
                              </p:par>
                              <p:par>
                                <p:cTn id="123" presetID="3" presetClass="exit" presetSubtype="5" fill="hold" grpId="2" nodeType="withEffect">
                                  <p:stCondLst>
                                    <p:cond delay="0"/>
                                  </p:stCondLst>
                                  <p:childTnLst>
                                    <p:animEffect transition="out" filter="blinds(vertical)">
                                      <p:cBhvr>
                                        <p:cTn id="124" dur="5000"/>
                                        <p:tgtEl>
                                          <p:spTgt spid="34"/>
                                        </p:tgtEl>
                                      </p:cBhvr>
                                    </p:animEffect>
                                    <p:set>
                                      <p:cBhvr>
                                        <p:cTn id="125" dur="1" fill="hold">
                                          <p:stCondLst>
                                            <p:cond delay="4999"/>
                                          </p:stCondLst>
                                        </p:cTn>
                                        <p:tgtEl>
                                          <p:spTgt spid="34"/>
                                        </p:tgtEl>
                                        <p:attrNameLst>
                                          <p:attrName>style.visibility</p:attrName>
                                        </p:attrNameLst>
                                      </p:cBhvr>
                                      <p:to>
                                        <p:strVal val="hidden"/>
                                      </p:to>
                                    </p:set>
                                  </p:childTnLst>
                                </p:cTn>
                              </p:par>
                              <p:par>
                                <p:cTn id="126" presetID="2" presetClass="entr" presetSubtype="8" fill="hold" grpId="0" nodeType="withEffect">
                                  <p:stCondLst>
                                    <p:cond delay="0"/>
                                  </p:stCondLst>
                                  <p:childTnLst>
                                    <p:set>
                                      <p:cBhvr>
                                        <p:cTn id="127" dur="1" fill="hold">
                                          <p:stCondLst>
                                            <p:cond delay="0"/>
                                          </p:stCondLst>
                                        </p:cTn>
                                        <p:tgtEl>
                                          <p:spTgt spid="33"/>
                                        </p:tgtEl>
                                        <p:attrNameLst>
                                          <p:attrName>style.visibility</p:attrName>
                                        </p:attrNameLst>
                                      </p:cBhvr>
                                      <p:to>
                                        <p:strVal val="visible"/>
                                      </p:to>
                                    </p:set>
                                    <p:anim calcmode="lin" valueType="num">
                                      <p:cBhvr additive="base">
                                        <p:cTn id="128" dur="5000" fill="hold"/>
                                        <p:tgtEl>
                                          <p:spTgt spid="33"/>
                                        </p:tgtEl>
                                        <p:attrNameLst>
                                          <p:attrName>ppt_x</p:attrName>
                                        </p:attrNameLst>
                                      </p:cBhvr>
                                      <p:tavLst>
                                        <p:tav tm="0">
                                          <p:val>
                                            <p:strVal val="0-#ppt_w/2"/>
                                          </p:val>
                                        </p:tav>
                                        <p:tav tm="100000">
                                          <p:val>
                                            <p:strVal val="#ppt_x"/>
                                          </p:val>
                                        </p:tav>
                                      </p:tavLst>
                                    </p:anim>
                                    <p:anim calcmode="lin" valueType="num">
                                      <p:cBhvr additive="base">
                                        <p:cTn id="129" dur="5000" fill="hold"/>
                                        <p:tgtEl>
                                          <p:spTgt spid="33"/>
                                        </p:tgtEl>
                                        <p:attrNameLst>
                                          <p:attrName>ppt_y</p:attrName>
                                        </p:attrNameLst>
                                      </p:cBhvr>
                                      <p:tavLst>
                                        <p:tav tm="0">
                                          <p:val>
                                            <p:strVal val="#ppt_y"/>
                                          </p:val>
                                        </p:tav>
                                        <p:tav tm="100000">
                                          <p:val>
                                            <p:strVal val="#ppt_y"/>
                                          </p:val>
                                        </p:tav>
                                      </p:tavLst>
                                    </p:anim>
                                  </p:childTnLst>
                                </p:cTn>
                              </p:par>
                              <p:par>
                                <p:cTn id="130" presetID="2" presetClass="exit" presetSubtype="2" fill="hold" grpId="1" nodeType="withEffect">
                                  <p:stCondLst>
                                    <p:cond delay="0"/>
                                  </p:stCondLst>
                                  <p:childTnLst>
                                    <p:anim calcmode="lin" valueType="num">
                                      <p:cBhvr additive="base">
                                        <p:cTn id="131" dur="5000"/>
                                        <p:tgtEl>
                                          <p:spTgt spid="33"/>
                                        </p:tgtEl>
                                        <p:attrNameLst>
                                          <p:attrName>ppt_x</p:attrName>
                                        </p:attrNameLst>
                                      </p:cBhvr>
                                      <p:tavLst>
                                        <p:tav tm="0">
                                          <p:val>
                                            <p:strVal val="ppt_x"/>
                                          </p:val>
                                        </p:tav>
                                        <p:tav tm="100000">
                                          <p:val>
                                            <p:strVal val="1+ppt_w/2"/>
                                          </p:val>
                                        </p:tav>
                                      </p:tavLst>
                                    </p:anim>
                                    <p:anim calcmode="lin" valueType="num">
                                      <p:cBhvr additive="base">
                                        <p:cTn id="132" dur="5000"/>
                                        <p:tgtEl>
                                          <p:spTgt spid="33"/>
                                        </p:tgtEl>
                                        <p:attrNameLst>
                                          <p:attrName>ppt_y</p:attrName>
                                        </p:attrNameLst>
                                      </p:cBhvr>
                                      <p:tavLst>
                                        <p:tav tm="0">
                                          <p:val>
                                            <p:strVal val="ppt_y"/>
                                          </p:val>
                                        </p:tav>
                                        <p:tav tm="100000">
                                          <p:val>
                                            <p:strVal val="ppt_y"/>
                                          </p:val>
                                        </p:tav>
                                      </p:tavLst>
                                    </p:anim>
                                    <p:set>
                                      <p:cBhvr>
                                        <p:cTn id="133" dur="1" fill="hold">
                                          <p:stCondLst>
                                            <p:cond delay="4999"/>
                                          </p:stCondLst>
                                        </p:cTn>
                                        <p:tgtEl>
                                          <p:spTgt spid="33"/>
                                        </p:tgtEl>
                                        <p:attrNameLst>
                                          <p:attrName>style.visibility</p:attrName>
                                        </p:attrNameLst>
                                      </p:cBhvr>
                                      <p:to>
                                        <p:strVal val="hidden"/>
                                      </p:to>
                                    </p:set>
                                  </p:childTnLst>
                                </p:cTn>
                              </p:par>
                              <p:par>
                                <p:cTn id="134" presetID="3" presetClass="exit" presetSubtype="5" fill="hold" grpId="2" nodeType="withEffect">
                                  <p:stCondLst>
                                    <p:cond delay="0"/>
                                  </p:stCondLst>
                                  <p:childTnLst>
                                    <p:animEffect transition="out" filter="blinds(vertical)">
                                      <p:cBhvr>
                                        <p:cTn id="135" dur="5000"/>
                                        <p:tgtEl>
                                          <p:spTgt spid="33"/>
                                        </p:tgtEl>
                                      </p:cBhvr>
                                    </p:animEffect>
                                    <p:set>
                                      <p:cBhvr>
                                        <p:cTn id="136" dur="1" fill="hold">
                                          <p:stCondLst>
                                            <p:cond delay="4999"/>
                                          </p:stCondLst>
                                        </p:cTn>
                                        <p:tgtEl>
                                          <p:spTgt spid="33"/>
                                        </p:tgtEl>
                                        <p:attrNameLst>
                                          <p:attrName>style.visibility</p:attrName>
                                        </p:attrNameLst>
                                      </p:cBhvr>
                                      <p:to>
                                        <p:strVal val="hidden"/>
                                      </p:to>
                                    </p:set>
                                  </p:childTnLst>
                                </p:cTn>
                              </p:par>
                              <p:par>
                                <p:cTn id="137" presetID="2" presetClass="entr" presetSubtype="8" fill="hold" grpId="0" nodeType="withEffect">
                                  <p:stCondLst>
                                    <p:cond delay="0"/>
                                  </p:stCondLst>
                                  <p:childTnLst>
                                    <p:set>
                                      <p:cBhvr>
                                        <p:cTn id="138" dur="1" fill="hold">
                                          <p:stCondLst>
                                            <p:cond delay="0"/>
                                          </p:stCondLst>
                                        </p:cTn>
                                        <p:tgtEl>
                                          <p:spTgt spid="32"/>
                                        </p:tgtEl>
                                        <p:attrNameLst>
                                          <p:attrName>style.visibility</p:attrName>
                                        </p:attrNameLst>
                                      </p:cBhvr>
                                      <p:to>
                                        <p:strVal val="visible"/>
                                      </p:to>
                                    </p:set>
                                    <p:anim calcmode="lin" valueType="num">
                                      <p:cBhvr additive="base">
                                        <p:cTn id="139" dur="5000" fill="hold"/>
                                        <p:tgtEl>
                                          <p:spTgt spid="32"/>
                                        </p:tgtEl>
                                        <p:attrNameLst>
                                          <p:attrName>ppt_x</p:attrName>
                                        </p:attrNameLst>
                                      </p:cBhvr>
                                      <p:tavLst>
                                        <p:tav tm="0">
                                          <p:val>
                                            <p:strVal val="0-#ppt_w/2"/>
                                          </p:val>
                                        </p:tav>
                                        <p:tav tm="100000">
                                          <p:val>
                                            <p:strVal val="#ppt_x"/>
                                          </p:val>
                                        </p:tav>
                                      </p:tavLst>
                                    </p:anim>
                                    <p:anim calcmode="lin" valueType="num">
                                      <p:cBhvr additive="base">
                                        <p:cTn id="140" dur="5000" fill="hold"/>
                                        <p:tgtEl>
                                          <p:spTgt spid="32"/>
                                        </p:tgtEl>
                                        <p:attrNameLst>
                                          <p:attrName>ppt_y</p:attrName>
                                        </p:attrNameLst>
                                      </p:cBhvr>
                                      <p:tavLst>
                                        <p:tav tm="0">
                                          <p:val>
                                            <p:strVal val="#ppt_y"/>
                                          </p:val>
                                        </p:tav>
                                        <p:tav tm="100000">
                                          <p:val>
                                            <p:strVal val="#ppt_y"/>
                                          </p:val>
                                        </p:tav>
                                      </p:tavLst>
                                    </p:anim>
                                  </p:childTnLst>
                                </p:cTn>
                              </p:par>
                              <p:par>
                                <p:cTn id="141" presetID="2" presetClass="exit" presetSubtype="2" fill="hold" grpId="1" nodeType="withEffect">
                                  <p:stCondLst>
                                    <p:cond delay="0"/>
                                  </p:stCondLst>
                                  <p:childTnLst>
                                    <p:anim calcmode="lin" valueType="num">
                                      <p:cBhvr additive="base">
                                        <p:cTn id="142" dur="5000"/>
                                        <p:tgtEl>
                                          <p:spTgt spid="32"/>
                                        </p:tgtEl>
                                        <p:attrNameLst>
                                          <p:attrName>ppt_x</p:attrName>
                                        </p:attrNameLst>
                                      </p:cBhvr>
                                      <p:tavLst>
                                        <p:tav tm="0">
                                          <p:val>
                                            <p:strVal val="ppt_x"/>
                                          </p:val>
                                        </p:tav>
                                        <p:tav tm="100000">
                                          <p:val>
                                            <p:strVal val="1+ppt_w/2"/>
                                          </p:val>
                                        </p:tav>
                                      </p:tavLst>
                                    </p:anim>
                                    <p:anim calcmode="lin" valueType="num">
                                      <p:cBhvr additive="base">
                                        <p:cTn id="143" dur="5000"/>
                                        <p:tgtEl>
                                          <p:spTgt spid="32"/>
                                        </p:tgtEl>
                                        <p:attrNameLst>
                                          <p:attrName>ppt_y</p:attrName>
                                        </p:attrNameLst>
                                      </p:cBhvr>
                                      <p:tavLst>
                                        <p:tav tm="0">
                                          <p:val>
                                            <p:strVal val="ppt_y"/>
                                          </p:val>
                                        </p:tav>
                                        <p:tav tm="100000">
                                          <p:val>
                                            <p:strVal val="ppt_y"/>
                                          </p:val>
                                        </p:tav>
                                      </p:tavLst>
                                    </p:anim>
                                    <p:set>
                                      <p:cBhvr>
                                        <p:cTn id="144" dur="1" fill="hold">
                                          <p:stCondLst>
                                            <p:cond delay="4999"/>
                                          </p:stCondLst>
                                        </p:cTn>
                                        <p:tgtEl>
                                          <p:spTgt spid="32"/>
                                        </p:tgtEl>
                                        <p:attrNameLst>
                                          <p:attrName>style.visibility</p:attrName>
                                        </p:attrNameLst>
                                      </p:cBhvr>
                                      <p:to>
                                        <p:strVal val="hidden"/>
                                      </p:to>
                                    </p:set>
                                  </p:childTnLst>
                                </p:cTn>
                              </p:par>
                              <p:par>
                                <p:cTn id="145" presetID="3" presetClass="exit" presetSubtype="5" fill="hold" grpId="2" nodeType="withEffect">
                                  <p:stCondLst>
                                    <p:cond delay="0"/>
                                  </p:stCondLst>
                                  <p:childTnLst>
                                    <p:animEffect transition="out" filter="blinds(vertical)">
                                      <p:cBhvr>
                                        <p:cTn id="146" dur="5000"/>
                                        <p:tgtEl>
                                          <p:spTgt spid="32"/>
                                        </p:tgtEl>
                                      </p:cBhvr>
                                    </p:animEffect>
                                    <p:set>
                                      <p:cBhvr>
                                        <p:cTn id="147" dur="1" fill="hold">
                                          <p:stCondLst>
                                            <p:cond delay="4999"/>
                                          </p:stCondLst>
                                        </p:cTn>
                                        <p:tgtEl>
                                          <p:spTgt spid="32"/>
                                        </p:tgtEl>
                                        <p:attrNameLst>
                                          <p:attrName>style.visibility</p:attrName>
                                        </p:attrNameLst>
                                      </p:cBhvr>
                                      <p:to>
                                        <p:strVal val="hidden"/>
                                      </p:to>
                                    </p:set>
                                  </p:childTnLst>
                                </p:cTn>
                              </p:par>
                              <p:par>
                                <p:cTn id="148" presetID="2" presetClass="entr" presetSubtype="8" fill="hold" grpId="0" nodeType="withEffect">
                                  <p:stCondLst>
                                    <p:cond delay="0"/>
                                  </p:stCondLst>
                                  <p:childTnLst>
                                    <p:set>
                                      <p:cBhvr>
                                        <p:cTn id="149" dur="1" fill="hold">
                                          <p:stCondLst>
                                            <p:cond delay="0"/>
                                          </p:stCondLst>
                                        </p:cTn>
                                        <p:tgtEl>
                                          <p:spTgt spid="31"/>
                                        </p:tgtEl>
                                        <p:attrNameLst>
                                          <p:attrName>style.visibility</p:attrName>
                                        </p:attrNameLst>
                                      </p:cBhvr>
                                      <p:to>
                                        <p:strVal val="visible"/>
                                      </p:to>
                                    </p:set>
                                    <p:anim calcmode="lin" valueType="num">
                                      <p:cBhvr additive="base">
                                        <p:cTn id="150" dur="5000" fill="hold"/>
                                        <p:tgtEl>
                                          <p:spTgt spid="31"/>
                                        </p:tgtEl>
                                        <p:attrNameLst>
                                          <p:attrName>ppt_x</p:attrName>
                                        </p:attrNameLst>
                                      </p:cBhvr>
                                      <p:tavLst>
                                        <p:tav tm="0">
                                          <p:val>
                                            <p:strVal val="0-#ppt_w/2"/>
                                          </p:val>
                                        </p:tav>
                                        <p:tav tm="100000">
                                          <p:val>
                                            <p:strVal val="#ppt_x"/>
                                          </p:val>
                                        </p:tav>
                                      </p:tavLst>
                                    </p:anim>
                                    <p:anim calcmode="lin" valueType="num">
                                      <p:cBhvr additive="base">
                                        <p:cTn id="151" dur="5000" fill="hold"/>
                                        <p:tgtEl>
                                          <p:spTgt spid="31"/>
                                        </p:tgtEl>
                                        <p:attrNameLst>
                                          <p:attrName>ppt_y</p:attrName>
                                        </p:attrNameLst>
                                      </p:cBhvr>
                                      <p:tavLst>
                                        <p:tav tm="0">
                                          <p:val>
                                            <p:strVal val="#ppt_y"/>
                                          </p:val>
                                        </p:tav>
                                        <p:tav tm="100000">
                                          <p:val>
                                            <p:strVal val="#ppt_y"/>
                                          </p:val>
                                        </p:tav>
                                      </p:tavLst>
                                    </p:anim>
                                  </p:childTnLst>
                                </p:cTn>
                              </p:par>
                              <p:par>
                                <p:cTn id="152" presetID="2" presetClass="exit" presetSubtype="2" fill="hold" grpId="1" nodeType="withEffect">
                                  <p:stCondLst>
                                    <p:cond delay="0"/>
                                  </p:stCondLst>
                                  <p:childTnLst>
                                    <p:anim calcmode="lin" valueType="num">
                                      <p:cBhvr additive="base">
                                        <p:cTn id="153" dur="5000"/>
                                        <p:tgtEl>
                                          <p:spTgt spid="31"/>
                                        </p:tgtEl>
                                        <p:attrNameLst>
                                          <p:attrName>ppt_x</p:attrName>
                                        </p:attrNameLst>
                                      </p:cBhvr>
                                      <p:tavLst>
                                        <p:tav tm="0">
                                          <p:val>
                                            <p:strVal val="ppt_x"/>
                                          </p:val>
                                        </p:tav>
                                        <p:tav tm="100000">
                                          <p:val>
                                            <p:strVal val="1+ppt_w/2"/>
                                          </p:val>
                                        </p:tav>
                                      </p:tavLst>
                                    </p:anim>
                                    <p:anim calcmode="lin" valueType="num">
                                      <p:cBhvr additive="base">
                                        <p:cTn id="154" dur="5000"/>
                                        <p:tgtEl>
                                          <p:spTgt spid="31"/>
                                        </p:tgtEl>
                                        <p:attrNameLst>
                                          <p:attrName>ppt_y</p:attrName>
                                        </p:attrNameLst>
                                      </p:cBhvr>
                                      <p:tavLst>
                                        <p:tav tm="0">
                                          <p:val>
                                            <p:strVal val="ppt_y"/>
                                          </p:val>
                                        </p:tav>
                                        <p:tav tm="100000">
                                          <p:val>
                                            <p:strVal val="ppt_y"/>
                                          </p:val>
                                        </p:tav>
                                      </p:tavLst>
                                    </p:anim>
                                    <p:set>
                                      <p:cBhvr>
                                        <p:cTn id="155" dur="1" fill="hold">
                                          <p:stCondLst>
                                            <p:cond delay="4999"/>
                                          </p:stCondLst>
                                        </p:cTn>
                                        <p:tgtEl>
                                          <p:spTgt spid="31"/>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5000"/>
                                        <p:tgtEl>
                                          <p:spTgt spid="31"/>
                                        </p:tgtEl>
                                      </p:cBhvr>
                                    </p:animEffect>
                                    <p:set>
                                      <p:cBhvr>
                                        <p:cTn id="158" dur="1" fill="hold">
                                          <p:stCondLst>
                                            <p:cond delay="4999"/>
                                          </p:stCondLst>
                                        </p:cTn>
                                        <p:tgtEl>
                                          <p:spTgt spid="31"/>
                                        </p:tgtEl>
                                        <p:attrNameLst>
                                          <p:attrName>style.visibility</p:attrName>
                                        </p:attrNameLst>
                                      </p:cBhvr>
                                      <p:to>
                                        <p:strVal val="hidden"/>
                                      </p:to>
                                    </p:set>
                                  </p:childTnLst>
                                </p:cTn>
                              </p:par>
                              <p:par>
                                <p:cTn id="159" presetID="2" presetClass="entr" presetSubtype="8" fill="hold" grpId="0" nodeType="withEffect">
                                  <p:stCondLst>
                                    <p:cond delay="0"/>
                                  </p:stCondLst>
                                  <p:childTnLst>
                                    <p:set>
                                      <p:cBhvr>
                                        <p:cTn id="160" dur="1" fill="hold">
                                          <p:stCondLst>
                                            <p:cond delay="0"/>
                                          </p:stCondLst>
                                        </p:cTn>
                                        <p:tgtEl>
                                          <p:spTgt spid="29"/>
                                        </p:tgtEl>
                                        <p:attrNameLst>
                                          <p:attrName>style.visibility</p:attrName>
                                        </p:attrNameLst>
                                      </p:cBhvr>
                                      <p:to>
                                        <p:strVal val="visible"/>
                                      </p:to>
                                    </p:set>
                                    <p:anim calcmode="lin" valueType="num">
                                      <p:cBhvr additive="base">
                                        <p:cTn id="161" dur="5000" fill="hold"/>
                                        <p:tgtEl>
                                          <p:spTgt spid="29"/>
                                        </p:tgtEl>
                                        <p:attrNameLst>
                                          <p:attrName>ppt_x</p:attrName>
                                        </p:attrNameLst>
                                      </p:cBhvr>
                                      <p:tavLst>
                                        <p:tav tm="0">
                                          <p:val>
                                            <p:strVal val="0-#ppt_w/2"/>
                                          </p:val>
                                        </p:tav>
                                        <p:tav tm="100000">
                                          <p:val>
                                            <p:strVal val="#ppt_x"/>
                                          </p:val>
                                        </p:tav>
                                      </p:tavLst>
                                    </p:anim>
                                    <p:anim calcmode="lin" valueType="num">
                                      <p:cBhvr additive="base">
                                        <p:cTn id="162" dur="5000" fill="hold"/>
                                        <p:tgtEl>
                                          <p:spTgt spid="29"/>
                                        </p:tgtEl>
                                        <p:attrNameLst>
                                          <p:attrName>ppt_y</p:attrName>
                                        </p:attrNameLst>
                                      </p:cBhvr>
                                      <p:tavLst>
                                        <p:tav tm="0">
                                          <p:val>
                                            <p:strVal val="#ppt_y"/>
                                          </p:val>
                                        </p:tav>
                                        <p:tav tm="100000">
                                          <p:val>
                                            <p:strVal val="#ppt_y"/>
                                          </p:val>
                                        </p:tav>
                                      </p:tavLst>
                                    </p:anim>
                                  </p:childTnLst>
                                </p:cTn>
                              </p:par>
                              <p:par>
                                <p:cTn id="163" presetID="2" presetClass="exit" presetSubtype="2" fill="hold" grpId="1" nodeType="withEffect">
                                  <p:stCondLst>
                                    <p:cond delay="0"/>
                                  </p:stCondLst>
                                  <p:childTnLst>
                                    <p:anim calcmode="lin" valueType="num">
                                      <p:cBhvr additive="base">
                                        <p:cTn id="164" dur="5000"/>
                                        <p:tgtEl>
                                          <p:spTgt spid="29"/>
                                        </p:tgtEl>
                                        <p:attrNameLst>
                                          <p:attrName>ppt_x</p:attrName>
                                        </p:attrNameLst>
                                      </p:cBhvr>
                                      <p:tavLst>
                                        <p:tav tm="0">
                                          <p:val>
                                            <p:strVal val="ppt_x"/>
                                          </p:val>
                                        </p:tav>
                                        <p:tav tm="100000">
                                          <p:val>
                                            <p:strVal val="1+ppt_w/2"/>
                                          </p:val>
                                        </p:tav>
                                      </p:tavLst>
                                    </p:anim>
                                    <p:anim calcmode="lin" valueType="num">
                                      <p:cBhvr additive="base">
                                        <p:cTn id="165" dur="5000"/>
                                        <p:tgtEl>
                                          <p:spTgt spid="29"/>
                                        </p:tgtEl>
                                        <p:attrNameLst>
                                          <p:attrName>ppt_y</p:attrName>
                                        </p:attrNameLst>
                                      </p:cBhvr>
                                      <p:tavLst>
                                        <p:tav tm="0">
                                          <p:val>
                                            <p:strVal val="ppt_y"/>
                                          </p:val>
                                        </p:tav>
                                        <p:tav tm="100000">
                                          <p:val>
                                            <p:strVal val="ppt_y"/>
                                          </p:val>
                                        </p:tav>
                                      </p:tavLst>
                                    </p:anim>
                                    <p:set>
                                      <p:cBhvr>
                                        <p:cTn id="166" dur="1" fill="hold">
                                          <p:stCondLst>
                                            <p:cond delay="4999"/>
                                          </p:stCondLst>
                                        </p:cTn>
                                        <p:tgtEl>
                                          <p:spTgt spid="29"/>
                                        </p:tgtEl>
                                        <p:attrNameLst>
                                          <p:attrName>style.visibility</p:attrName>
                                        </p:attrNameLst>
                                      </p:cBhvr>
                                      <p:to>
                                        <p:strVal val="hidden"/>
                                      </p:to>
                                    </p:set>
                                  </p:childTnLst>
                                </p:cTn>
                              </p:par>
                              <p:par>
                                <p:cTn id="167" presetID="3" presetClass="exit" presetSubtype="5" fill="hold" grpId="2" nodeType="withEffect">
                                  <p:stCondLst>
                                    <p:cond delay="0"/>
                                  </p:stCondLst>
                                  <p:childTnLst>
                                    <p:animEffect transition="out" filter="blinds(vertical)">
                                      <p:cBhvr>
                                        <p:cTn id="168" dur="5000"/>
                                        <p:tgtEl>
                                          <p:spTgt spid="29"/>
                                        </p:tgtEl>
                                      </p:cBhvr>
                                    </p:animEffect>
                                    <p:set>
                                      <p:cBhvr>
                                        <p:cTn id="169" dur="1" fill="hold">
                                          <p:stCondLst>
                                            <p:cond delay="4999"/>
                                          </p:stCondLst>
                                        </p:cTn>
                                        <p:tgtEl>
                                          <p:spTgt spid="29"/>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28"/>
                                        </p:tgtEl>
                                        <p:attrNameLst>
                                          <p:attrName>style.visibility</p:attrName>
                                        </p:attrNameLst>
                                      </p:cBhvr>
                                      <p:to>
                                        <p:strVal val="visible"/>
                                      </p:to>
                                    </p:set>
                                    <p:anim calcmode="lin" valueType="num">
                                      <p:cBhvr additive="base">
                                        <p:cTn id="172" dur="5000" fill="hold"/>
                                        <p:tgtEl>
                                          <p:spTgt spid="28"/>
                                        </p:tgtEl>
                                        <p:attrNameLst>
                                          <p:attrName>ppt_x</p:attrName>
                                        </p:attrNameLst>
                                      </p:cBhvr>
                                      <p:tavLst>
                                        <p:tav tm="0">
                                          <p:val>
                                            <p:strVal val="0-#ppt_w/2"/>
                                          </p:val>
                                        </p:tav>
                                        <p:tav tm="100000">
                                          <p:val>
                                            <p:strVal val="#ppt_x"/>
                                          </p:val>
                                        </p:tav>
                                      </p:tavLst>
                                    </p:anim>
                                    <p:anim calcmode="lin" valueType="num">
                                      <p:cBhvr additive="base">
                                        <p:cTn id="173" dur="5000" fill="hold"/>
                                        <p:tgtEl>
                                          <p:spTgt spid="28"/>
                                        </p:tgtEl>
                                        <p:attrNameLst>
                                          <p:attrName>ppt_y</p:attrName>
                                        </p:attrNameLst>
                                      </p:cBhvr>
                                      <p:tavLst>
                                        <p:tav tm="0">
                                          <p:val>
                                            <p:strVal val="#ppt_y"/>
                                          </p:val>
                                        </p:tav>
                                        <p:tav tm="100000">
                                          <p:val>
                                            <p:strVal val="#ppt_y"/>
                                          </p:val>
                                        </p:tav>
                                      </p:tavLst>
                                    </p:anim>
                                  </p:childTnLst>
                                </p:cTn>
                              </p:par>
                              <p:par>
                                <p:cTn id="174" presetID="2" presetClass="exit" presetSubtype="2" fill="hold" grpId="1" nodeType="withEffect">
                                  <p:stCondLst>
                                    <p:cond delay="0"/>
                                  </p:stCondLst>
                                  <p:childTnLst>
                                    <p:anim calcmode="lin" valueType="num">
                                      <p:cBhvr additive="base">
                                        <p:cTn id="175" dur="5000"/>
                                        <p:tgtEl>
                                          <p:spTgt spid="28"/>
                                        </p:tgtEl>
                                        <p:attrNameLst>
                                          <p:attrName>ppt_x</p:attrName>
                                        </p:attrNameLst>
                                      </p:cBhvr>
                                      <p:tavLst>
                                        <p:tav tm="0">
                                          <p:val>
                                            <p:strVal val="ppt_x"/>
                                          </p:val>
                                        </p:tav>
                                        <p:tav tm="100000">
                                          <p:val>
                                            <p:strVal val="1+ppt_w/2"/>
                                          </p:val>
                                        </p:tav>
                                      </p:tavLst>
                                    </p:anim>
                                    <p:anim calcmode="lin" valueType="num">
                                      <p:cBhvr additive="base">
                                        <p:cTn id="176" dur="5000"/>
                                        <p:tgtEl>
                                          <p:spTgt spid="28"/>
                                        </p:tgtEl>
                                        <p:attrNameLst>
                                          <p:attrName>ppt_y</p:attrName>
                                        </p:attrNameLst>
                                      </p:cBhvr>
                                      <p:tavLst>
                                        <p:tav tm="0">
                                          <p:val>
                                            <p:strVal val="ppt_y"/>
                                          </p:val>
                                        </p:tav>
                                        <p:tav tm="100000">
                                          <p:val>
                                            <p:strVal val="ppt_y"/>
                                          </p:val>
                                        </p:tav>
                                      </p:tavLst>
                                    </p:anim>
                                    <p:set>
                                      <p:cBhvr>
                                        <p:cTn id="177" dur="1" fill="hold">
                                          <p:stCondLst>
                                            <p:cond delay="4999"/>
                                          </p:stCondLst>
                                        </p:cTn>
                                        <p:tgtEl>
                                          <p:spTgt spid="28"/>
                                        </p:tgtEl>
                                        <p:attrNameLst>
                                          <p:attrName>style.visibility</p:attrName>
                                        </p:attrNameLst>
                                      </p:cBhvr>
                                      <p:to>
                                        <p:strVal val="hidden"/>
                                      </p:to>
                                    </p:set>
                                  </p:childTnLst>
                                </p:cTn>
                              </p:par>
                              <p:par>
                                <p:cTn id="178" presetID="3" presetClass="exit" presetSubtype="5" fill="hold" grpId="2" nodeType="withEffect">
                                  <p:stCondLst>
                                    <p:cond delay="0"/>
                                  </p:stCondLst>
                                  <p:childTnLst>
                                    <p:animEffect transition="out" filter="blinds(vertical)">
                                      <p:cBhvr>
                                        <p:cTn id="179" dur="5000"/>
                                        <p:tgtEl>
                                          <p:spTgt spid="28"/>
                                        </p:tgtEl>
                                      </p:cBhvr>
                                    </p:animEffect>
                                    <p:set>
                                      <p:cBhvr>
                                        <p:cTn id="180" dur="1" fill="hold">
                                          <p:stCondLst>
                                            <p:cond delay="4999"/>
                                          </p:stCondLst>
                                        </p:cTn>
                                        <p:tgtEl>
                                          <p:spTgt spid="28"/>
                                        </p:tgtEl>
                                        <p:attrNameLst>
                                          <p:attrName>style.visibility</p:attrName>
                                        </p:attrNameLst>
                                      </p:cBhvr>
                                      <p:to>
                                        <p:strVal val="hidden"/>
                                      </p:to>
                                    </p:set>
                                  </p:childTnLst>
                                </p:cTn>
                              </p:par>
                              <p:par>
                                <p:cTn id="181" presetID="2" presetClass="entr" presetSubtype="8" fill="hold" grpId="0" nodeType="withEffect">
                                  <p:stCondLst>
                                    <p:cond delay="0"/>
                                  </p:stCondLst>
                                  <p:childTnLst>
                                    <p:set>
                                      <p:cBhvr>
                                        <p:cTn id="182" dur="1" fill="hold">
                                          <p:stCondLst>
                                            <p:cond delay="0"/>
                                          </p:stCondLst>
                                        </p:cTn>
                                        <p:tgtEl>
                                          <p:spTgt spid="27"/>
                                        </p:tgtEl>
                                        <p:attrNameLst>
                                          <p:attrName>style.visibility</p:attrName>
                                        </p:attrNameLst>
                                      </p:cBhvr>
                                      <p:to>
                                        <p:strVal val="visible"/>
                                      </p:to>
                                    </p:set>
                                    <p:anim calcmode="lin" valueType="num">
                                      <p:cBhvr additive="base">
                                        <p:cTn id="183" dur="5000" fill="hold"/>
                                        <p:tgtEl>
                                          <p:spTgt spid="27"/>
                                        </p:tgtEl>
                                        <p:attrNameLst>
                                          <p:attrName>ppt_x</p:attrName>
                                        </p:attrNameLst>
                                      </p:cBhvr>
                                      <p:tavLst>
                                        <p:tav tm="0">
                                          <p:val>
                                            <p:strVal val="0-#ppt_w/2"/>
                                          </p:val>
                                        </p:tav>
                                        <p:tav tm="100000">
                                          <p:val>
                                            <p:strVal val="#ppt_x"/>
                                          </p:val>
                                        </p:tav>
                                      </p:tavLst>
                                    </p:anim>
                                    <p:anim calcmode="lin" valueType="num">
                                      <p:cBhvr additive="base">
                                        <p:cTn id="184" dur="5000" fill="hold"/>
                                        <p:tgtEl>
                                          <p:spTgt spid="27"/>
                                        </p:tgtEl>
                                        <p:attrNameLst>
                                          <p:attrName>ppt_y</p:attrName>
                                        </p:attrNameLst>
                                      </p:cBhvr>
                                      <p:tavLst>
                                        <p:tav tm="0">
                                          <p:val>
                                            <p:strVal val="#ppt_y"/>
                                          </p:val>
                                        </p:tav>
                                        <p:tav tm="100000">
                                          <p:val>
                                            <p:strVal val="#ppt_y"/>
                                          </p:val>
                                        </p:tav>
                                      </p:tavLst>
                                    </p:anim>
                                  </p:childTnLst>
                                </p:cTn>
                              </p:par>
                              <p:par>
                                <p:cTn id="185" presetID="2" presetClass="exit" presetSubtype="2" fill="hold" grpId="1" nodeType="withEffect">
                                  <p:stCondLst>
                                    <p:cond delay="0"/>
                                  </p:stCondLst>
                                  <p:childTnLst>
                                    <p:anim calcmode="lin" valueType="num">
                                      <p:cBhvr additive="base">
                                        <p:cTn id="186" dur="5000"/>
                                        <p:tgtEl>
                                          <p:spTgt spid="27"/>
                                        </p:tgtEl>
                                        <p:attrNameLst>
                                          <p:attrName>ppt_x</p:attrName>
                                        </p:attrNameLst>
                                      </p:cBhvr>
                                      <p:tavLst>
                                        <p:tav tm="0">
                                          <p:val>
                                            <p:strVal val="ppt_x"/>
                                          </p:val>
                                        </p:tav>
                                        <p:tav tm="100000">
                                          <p:val>
                                            <p:strVal val="1+ppt_w/2"/>
                                          </p:val>
                                        </p:tav>
                                      </p:tavLst>
                                    </p:anim>
                                    <p:anim calcmode="lin" valueType="num">
                                      <p:cBhvr additive="base">
                                        <p:cTn id="187" dur="5000"/>
                                        <p:tgtEl>
                                          <p:spTgt spid="27"/>
                                        </p:tgtEl>
                                        <p:attrNameLst>
                                          <p:attrName>ppt_y</p:attrName>
                                        </p:attrNameLst>
                                      </p:cBhvr>
                                      <p:tavLst>
                                        <p:tav tm="0">
                                          <p:val>
                                            <p:strVal val="ppt_y"/>
                                          </p:val>
                                        </p:tav>
                                        <p:tav tm="100000">
                                          <p:val>
                                            <p:strVal val="ppt_y"/>
                                          </p:val>
                                        </p:tav>
                                      </p:tavLst>
                                    </p:anim>
                                    <p:set>
                                      <p:cBhvr>
                                        <p:cTn id="188" dur="1" fill="hold">
                                          <p:stCondLst>
                                            <p:cond delay="4999"/>
                                          </p:stCondLst>
                                        </p:cTn>
                                        <p:tgtEl>
                                          <p:spTgt spid="27"/>
                                        </p:tgtEl>
                                        <p:attrNameLst>
                                          <p:attrName>style.visibility</p:attrName>
                                        </p:attrNameLst>
                                      </p:cBhvr>
                                      <p:to>
                                        <p:strVal val="hidden"/>
                                      </p:to>
                                    </p:set>
                                  </p:childTnLst>
                                </p:cTn>
                              </p:par>
                              <p:par>
                                <p:cTn id="189" presetID="3" presetClass="exit" presetSubtype="5" fill="hold" grpId="2" nodeType="withEffect">
                                  <p:stCondLst>
                                    <p:cond delay="0"/>
                                  </p:stCondLst>
                                  <p:childTnLst>
                                    <p:animEffect transition="out" filter="blinds(vertical)">
                                      <p:cBhvr>
                                        <p:cTn id="190" dur="5000"/>
                                        <p:tgtEl>
                                          <p:spTgt spid="27"/>
                                        </p:tgtEl>
                                      </p:cBhvr>
                                    </p:animEffect>
                                    <p:set>
                                      <p:cBhvr>
                                        <p:cTn id="191" dur="1" fill="hold">
                                          <p:stCondLst>
                                            <p:cond delay="4999"/>
                                          </p:stCondLst>
                                        </p:cTn>
                                        <p:tgtEl>
                                          <p:spTgt spid="27"/>
                                        </p:tgtEl>
                                        <p:attrNameLst>
                                          <p:attrName>style.visibility</p:attrName>
                                        </p:attrNameLst>
                                      </p:cBhvr>
                                      <p:to>
                                        <p:strVal val="hidden"/>
                                      </p:to>
                                    </p:set>
                                  </p:childTnLst>
                                </p:cTn>
                              </p:par>
                              <p:par>
                                <p:cTn id="192" presetID="2" presetClass="entr" presetSubtype="8" fill="hold" grpId="0" nodeType="withEffect">
                                  <p:stCondLst>
                                    <p:cond delay="0"/>
                                  </p:stCondLst>
                                  <p:childTnLst>
                                    <p:set>
                                      <p:cBhvr>
                                        <p:cTn id="193" dur="1" fill="hold">
                                          <p:stCondLst>
                                            <p:cond delay="0"/>
                                          </p:stCondLst>
                                        </p:cTn>
                                        <p:tgtEl>
                                          <p:spTgt spid="26"/>
                                        </p:tgtEl>
                                        <p:attrNameLst>
                                          <p:attrName>style.visibility</p:attrName>
                                        </p:attrNameLst>
                                      </p:cBhvr>
                                      <p:to>
                                        <p:strVal val="visible"/>
                                      </p:to>
                                    </p:set>
                                    <p:anim calcmode="lin" valueType="num">
                                      <p:cBhvr additive="base">
                                        <p:cTn id="194" dur="5000" fill="hold"/>
                                        <p:tgtEl>
                                          <p:spTgt spid="26"/>
                                        </p:tgtEl>
                                        <p:attrNameLst>
                                          <p:attrName>ppt_x</p:attrName>
                                        </p:attrNameLst>
                                      </p:cBhvr>
                                      <p:tavLst>
                                        <p:tav tm="0">
                                          <p:val>
                                            <p:strVal val="0-#ppt_w/2"/>
                                          </p:val>
                                        </p:tav>
                                        <p:tav tm="100000">
                                          <p:val>
                                            <p:strVal val="#ppt_x"/>
                                          </p:val>
                                        </p:tav>
                                      </p:tavLst>
                                    </p:anim>
                                    <p:anim calcmode="lin" valueType="num">
                                      <p:cBhvr additive="base">
                                        <p:cTn id="195" dur="5000" fill="hold"/>
                                        <p:tgtEl>
                                          <p:spTgt spid="26"/>
                                        </p:tgtEl>
                                        <p:attrNameLst>
                                          <p:attrName>ppt_y</p:attrName>
                                        </p:attrNameLst>
                                      </p:cBhvr>
                                      <p:tavLst>
                                        <p:tav tm="0">
                                          <p:val>
                                            <p:strVal val="#ppt_y"/>
                                          </p:val>
                                        </p:tav>
                                        <p:tav tm="100000">
                                          <p:val>
                                            <p:strVal val="#ppt_y"/>
                                          </p:val>
                                        </p:tav>
                                      </p:tavLst>
                                    </p:anim>
                                  </p:childTnLst>
                                </p:cTn>
                              </p:par>
                              <p:par>
                                <p:cTn id="196" presetID="2" presetClass="exit" presetSubtype="2" fill="hold" grpId="1" nodeType="withEffect">
                                  <p:stCondLst>
                                    <p:cond delay="0"/>
                                  </p:stCondLst>
                                  <p:childTnLst>
                                    <p:anim calcmode="lin" valueType="num">
                                      <p:cBhvr additive="base">
                                        <p:cTn id="197" dur="5000"/>
                                        <p:tgtEl>
                                          <p:spTgt spid="26"/>
                                        </p:tgtEl>
                                        <p:attrNameLst>
                                          <p:attrName>ppt_x</p:attrName>
                                        </p:attrNameLst>
                                      </p:cBhvr>
                                      <p:tavLst>
                                        <p:tav tm="0">
                                          <p:val>
                                            <p:strVal val="ppt_x"/>
                                          </p:val>
                                        </p:tav>
                                        <p:tav tm="100000">
                                          <p:val>
                                            <p:strVal val="1+ppt_w/2"/>
                                          </p:val>
                                        </p:tav>
                                      </p:tavLst>
                                    </p:anim>
                                    <p:anim calcmode="lin" valueType="num">
                                      <p:cBhvr additive="base">
                                        <p:cTn id="198" dur="5000"/>
                                        <p:tgtEl>
                                          <p:spTgt spid="26"/>
                                        </p:tgtEl>
                                        <p:attrNameLst>
                                          <p:attrName>ppt_y</p:attrName>
                                        </p:attrNameLst>
                                      </p:cBhvr>
                                      <p:tavLst>
                                        <p:tav tm="0">
                                          <p:val>
                                            <p:strVal val="ppt_y"/>
                                          </p:val>
                                        </p:tav>
                                        <p:tav tm="100000">
                                          <p:val>
                                            <p:strVal val="ppt_y"/>
                                          </p:val>
                                        </p:tav>
                                      </p:tavLst>
                                    </p:anim>
                                    <p:set>
                                      <p:cBhvr>
                                        <p:cTn id="199" dur="1" fill="hold">
                                          <p:stCondLst>
                                            <p:cond delay="4999"/>
                                          </p:stCondLst>
                                        </p:cTn>
                                        <p:tgtEl>
                                          <p:spTgt spid="26"/>
                                        </p:tgtEl>
                                        <p:attrNameLst>
                                          <p:attrName>style.visibility</p:attrName>
                                        </p:attrNameLst>
                                      </p:cBhvr>
                                      <p:to>
                                        <p:strVal val="hidden"/>
                                      </p:to>
                                    </p:set>
                                  </p:childTnLst>
                                </p:cTn>
                              </p:par>
                              <p:par>
                                <p:cTn id="200" presetID="3" presetClass="exit" presetSubtype="5" fill="hold" grpId="2" nodeType="withEffect">
                                  <p:stCondLst>
                                    <p:cond delay="0"/>
                                  </p:stCondLst>
                                  <p:childTnLst>
                                    <p:animEffect transition="out" filter="blinds(vertical)">
                                      <p:cBhvr>
                                        <p:cTn id="201" dur="5000"/>
                                        <p:tgtEl>
                                          <p:spTgt spid="26"/>
                                        </p:tgtEl>
                                      </p:cBhvr>
                                    </p:animEffect>
                                    <p:set>
                                      <p:cBhvr>
                                        <p:cTn id="202" dur="1" fill="hold">
                                          <p:stCondLst>
                                            <p:cond delay="4999"/>
                                          </p:stCondLst>
                                        </p:cTn>
                                        <p:tgtEl>
                                          <p:spTgt spid="26"/>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25"/>
                                        </p:tgtEl>
                                        <p:attrNameLst>
                                          <p:attrName>style.visibility</p:attrName>
                                        </p:attrNameLst>
                                      </p:cBhvr>
                                      <p:to>
                                        <p:strVal val="visible"/>
                                      </p:to>
                                    </p:set>
                                    <p:anim calcmode="lin" valueType="num">
                                      <p:cBhvr additive="base">
                                        <p:cTn id="205" dur="5000" fill="hold"/>
                                        <p:tgtEl>
                                          <p:spTgt spid="25"/>
                                        </p:tgtEl>
                                        <p:attrNameLst>
                                          <p:attrName>ppt_x</p:attrName>
                                        </p:attrNameLst>
                                      </p:cBhvr>
                                      <p:tavLst>
                                        <p:tav tm="0">
                                          <p:val>
                                            <p:strVal val="0-#ppt_w/2"/>
                                          </p:val>
                                        </p:tav>
                                        <p:tav tm="100000">
                                          <p:val>
                                            <p:strVal val="#ppt_x"/>
                                          </p:val>
                                        </p:tav>
                                      </p:tavLst>
                                    </p:anim>
                                    <p:anim calcmode="lin" valueType="num">
                                      <p:cBhvr additive="base">
                                        <p:cTn id="206" dur="5000" fill="hold"/>
                                        <p:tgtEl>
                                          <p:spTgt spid="25"/>
                                        </p:tgtEl>
                                        <p:attrNameLst>
                                          <p:attrName>ppt_y</p:attrName>
                                        </p:attrNameLst>
                                      </p:cBhvr>
                                      <p:tavLst>
                                        <p:tav tm="0">
                                          <p:val>
                                            <p:strVal val="#ppt_y"/>
                                          </p:val>
                                        </p:tav>
                                        <p:tav tm="100000">
                                          <p:val>
                                            <p:strVal val="#ppt_y"/>
                                          </p:val>
                                        </p:tav>
                                      </p:tavLst>
                                    </p:anim>
                                  </p:childTnLst>
                                </p:cTn>
                              </p:par>
                              <p:par>
                                <p:cTn id="207" presetID="2" presetClass="exit" presetSubtype="2" fill="hold" grpId="1" nodeType="withEffect">
                                  <p:stCondLst>
                                    <p:cond delay="0"/>
                                  </p:stCondLst>
                                  <p:childTnLst>
                                    <p:anim calcmode="lin" valueType="num">
                                      <p:cBhvr additive="base">
                                        <p:cTn id="208" dur="5000"/>
                                        <p:tgtEl>
                                          <p:spTgt spid="25"/>
                                        </p:tgtEl>
                                        <p:attrNameLst>
                                          <p:attrName>ppt_x</p:attrName>
                                        </p:attrNameLst>
                                      </p:cBhvr>
                                      <p:tavLst>
                                        <p:tav tm="0">
                                          <p:val>
                                            <p:strVal val="ppt_x"/>
                                          </p:val>
                                        </p:tav>
                                        <p:tav tm="100000">
                                          <p:val>
                                            <p:strVal val="1+ppt_w/2"/>
                                          </p:val>
                                        </p:tav>
                                      </p:tavLst>
                                    </p:anim>
                                    <p:anim calcmode="lin" valueType="num">
                                      <p:cBhvr additive="base">
                                        <p:cTn id="209" dur="5000"/>
                                        <p:tgtEl>
                                          <p:spTgt spid="25"/>
                                        </p:tgtEl>
                                        <p:attrNameLst>
                                          <p:attrName>ppt_y</p:attrName>
                                        </p:attrNameLst>
                                      </p:cBhvr>
                                      <p:tavLst>
                                        <p:tav tm="0">
                                          <p:val>
                                            <p:strVal val="ppt_y"/>
                                          </p:val>
                                        </p:tav>
                                        <p:tav tm="100000">
                                          <p:val>
                                            <p:strVal val="ppt_y"/>
                                          </p:val>
                                        </p:tav>
                                      </p:tavLst>
                                    </p:anim>
                                    <p:set>
                                      <p:cBhvr>
                                        <p:cTn id="210" dur="1" fill="hold">
                                          <p:stCondLst>
                                            <p:cond delay="4999"/>
                                          </p:stCondLst>
                                        </p:cTn>
                                        <p:tgtEl>
                                          <p:spTgt spid="25"/>
                                        </p:tgtEl>
                                        <p:attrNameLst>
                                          <p:attrName>style.visibility</p:attrName>
                                        </p:attrNameLst>
                                      </p:cBhvr>
                                      <p:to>
                                        <p:strVal val="hidden"/>
                                      </p:to>
                                    </p:set>
                                  </p:childTnLst>
                                </p:cTn>
                              </p:par>
                              <p:par>
                                <p:cTn id="211" presetID="3" presetClass="exit" presetSubtype="5" fill="hold" grpId="2" nodeType="withEffect">
                                  <p:stCondLst>
                                    <p:cond delay="0"/>
                                  </p:stCondLst>
                                  <p:childTnLst>
                                    <p:animEffect transition="out" filter="blinds(vertical)">
                                      <p:cBhvr>
                                        <p:cTn id="212" dur="5000"/>
                                        <p:tgtEl>
                                          <p:spTgt spid="25"/>
                                        </p:tgtEl>
                                      </p:cBhvr>
                                    </p:animEffect>
                                    <p:set>
                                      <p:cBhvr>
                                        <p:cTn id="213" dur="1" fill="hold">
                                          <p:stCondLst>
                                            <p:cond delay="4999"/>
                                          </p:stCondLst>
                                        </p:cTn>
                                        <p:tgtEl>
                                          <p:spTgt spid="25"/>
                                        </p:tgtEl>
                                        <p:attrNameLst>
                                          <p:attrName>style.visibility</p:attrName>
                                        </p:attrNameLst>
                                      </p:cBhvr>
                                      <p:to>
                                        <p:strVal val="hidden"/>
                                      </p:to>
                                    </p:set>
                                  </p:childTnLst>
                                </p:cTn>
                              </p:par>
                              <p:par>
                                <p:cTn id="214" presetID="2" presetClass="entr" presetSubtype="8" fill="hold" grpId="0" nodeType="withEffect">
                                  <p:stCondLst>
                                    <p:cond delay="0"/>
                                  </p:stCondLst>
                                  <p:childTnLst>
                                    <p:set>
                                      <p:cBhvr>
                                        <p:cTn id="215" dur="1" fill="hold">
                                          <p:stCondLst>
                                            <p:cond delay="0"/>
                                          </p:stCondLst>
                                        </p:cTn>
                                        <p:tgtEl>
                                          <p:spTgt spid="24"/>
                                        </p:tgtEl>
                                        <p:attrNameLst>
                                          <p:attrName>style.visibility</p:attrName>
                                        </p:attrNameLst>
                                      </p:cBhvr>
                                      <p:to>
                                        <p:strVal val="visible"/>
                                      </p:to>
                                    </p:set>
                                    <p:anim calcmode="lin" valueType="num">
                                      <p:cBhvr additive="base">
                                        <p:cTn id="216" dur="5000" fill="hold"/>
                                        <p:tgtEl>
                                          <p:spTgt spid="24"/>
                                        </p:tgtEl>
                                        <p:attrNameLst>
                                          <p:attrName>ppt_x</p:attrName>
                                        </p:attrNameLst>
                                      </p:cBhvr>
                                      <p:tavLst>
                                        <p:tav tm="0">
                                          <p:val>
                                            <p:strVal val="0-#ppt_w/2"/>
                                          </p:val>
                                        </p:tav>
                                        <p:tav tm="100000">
                                          <p:val>
                                            <p:strVal val="#ppt_x"/>
                                          </p:val>
                                        </p:tav>
                                      </p:tavLst>
                                    </p:anim>
                                    <p:anim calcmode="lin" valueType="num">
                                      <p:cBhvr additive="base">
                                        <p:cTn id="217" dur="5000" fill="hold"/>
                                        <p:tgtEl>
                                          <p:spTgt spid="24"/>
                                        </p:tgtEl>
                                        <p:attrNameLst>
                                          <p:attrName>ppt_y</p:attrName>
                                        </p:attrNameLst>
                                      </p:cBhvr>
                                      <p:tavLst>
                                        <p:tav tm="0">
                                          <p:val>
                                            <p:strVal val="#ppt_y"/>
                                          </p:val>
                                        </p:tav>
                                        <p:tav tm="100000">
                                          <p:val>
                                            <p:strVal val="#ppt_y"/>
                                          </p:val>
                                        </p:tav>
                                      </p:tavLst>
                                    </p:anim>
                                  </p:childTnLst>
                                </p:cTn>
                              </p:par>
                              <p:par>
                                <p:cTn id="218" presetID="2" presetClass="exit" presetSubtype="2" fill="hold" grpId="1" nodeType="withEffect">
                                  <p:stCondLst>
                                    <p:cond delay="0"/>
                                  </p:stCondLst>
                                  <p:childTnLst>
                                    <p:anim calcmode="lin" valueType="num">
                                      <p:cBhvr additive="base">
                                        <p:cTn id="219" dur="5000"/>
                                        <p:tgtEl>
                                          <p:spTgt spid="24"/>
                                        </p:tgtEl>
                                        <p:attrNameLst>
                                          <p:attrName>ppt_x</p:attrName>
                                        </p:attrNameLst>
                                      </p:cBhvr>
                                      <p:tavLst>
                                        <p:tav tm="0">
                                          <p:val>
                                            <p:strVal val="ppt_x"/>
                                          </p:val>
                                        </p:tav>
                                        <p:tav tm="100000">
                                          <p:val>
                                            <p:strVal val="1+ppt_w/2"/>
                                          </p:val>
                                        </p:tav>
                                      </p:tavLst>
                                    </p:anim>
                                    <p:anim calcmode="lin" valueType="num">
                                      <p:cBhvr additive="base">
                                        <p:cTn id="220" dur="5000"/>
                                        <p:tgtEl>
                                          <p:spTgt spid="24"/>
                                        </p:tgtEl>
                                        <p:attrNameLst>
                                          <p:attrName>ppt_y</p:attrName>
                                        </p:attrNameLst>
                                      </p:cBhvr>
                                      <p:tavLst>
                                        <p:tav tm="0">
                                          <p:val>
                                            <p:strVal val="ppt_y"/>
                                          </p:val>
                                        </p:tav>
                                        <p:tav tm="100000">
                                          <p:val>
                                            <p:strVal val="ppt_y"/>
                                          </p:val>
                                        </p:tav>
                                      </p:tavLst>
                                    </p:anim>
                                    <p:set>
                                      <p:cBhvr>
                                        <p:cTn id="221" dur="1" fill="hold">
                                          <p:stCondLst>
                                            <p:cond delay="4999"/>
                                          </p:stCondLst>
                                        </p:cTn>
                                        <p:tgtEl>
                                          <p:spTgt spid="24"/>
                                        </p:tgtEl>
                                        <p:attrNameLst>
                                          <p:attrName>style.visibility</p:attrName>
                                        </p:attrNameLst>
                                      </p:cBhvr>
                                      <p:to>
                                        <p:strVal val="hidden"/>
                                      </p:to>
                                    </p:set>
                                  </p:childTnLst>
                                </p:cTn>
                              </p:par>
                              <p:par>
                                <p:cTn id="222" presetID="3" presetClass="exit" presetSubtype="5" fill="hold" grpId="2" nodeType="withEffect">
                                  <p:stCondLst>
                                    <p:cond delay="0"/>
                                  </p:stCondLst>
                                  <p:childTnLst>
                                    <p:animEffect transition="out" filter="blinds(vertical)">
                                      <p:cBhvr>
                                        <p:cTn id="223" dur="5000"/>
                                        <p:tgtEl>
                                          <p:spTgt spid="24"/>
                                        </p:tgtEl>
                                      </p:cBhvr>
                                    </p:animEffect>
                                    <p:set>
                                      <p:cBhvr>
                                        <p:cTn id="224" dur="1" fill="hold">
                                          <p:stCondLst>
                                            <p:cond delay="4999"/>
                                          </p:stCondLst>
                                        </p:cTn>
                                        <p:tgtEl>
                                          <p:spTgt spid="24"/>
                                        </p:tgtEl>
                                        <p:attrNameLst>
                                          <p:attrName>style.visibility</p:attrName>
                                        </p:attrNameLst>
                                      </p:cBhvr>
                                      <p:to>
                                        <p:strVal val="hidden"/>
                                      </p:to>
                                    </p:set>
                                  </p:childTnLst>
                                </p:cTn>
                              </p:par>
                              <p:par>
                                <p:cTn id="225" presetID="2" presetClass="entr" presetSubtype="8" fill="hold" grpId="0" nodeType="withEffect">
                                  <p:stCondLst>
                                    <p:cond delay="0"/>
                                  </p:stCondLst>
                                  <p:childTnLst>
                                    <p:set>
                                      <p:cBhvr>
                                        <p:cTn id="226" dur="1" fill="hold">
                                          <p:stCondLst>
                                            <p:cond delay="0"/>
                                          </p:stCondLst>
                                        </p:cTn>
                                        <p:tgtEl>
                                          <p:spTgt spid="23"/>
                                        </p:tgtEl>
                                        <p:attrNameLst>
                                          <p:attrName>style.visibility</p:attrName>
                                        </p:attrNameLst>
                                      </p:cBhvr>
                                      <p:to>
                                        <p:strVal val="visible"/>
                                      </p:to>
                                    </p:set>
                                    <p:anim calcmode="lin" valueType="num">
                                      <p:cBhvr additive="base">
                                        <p:cTn id="227" dur="5000" fill="hold"/>
                                        <p:tgtEl>
                                          <p:spTgt spid="23"/>
                                        </p:tgtEl>
                                        <p:attrNameLst>
                                          <p:attrName>ppt_x</p:attrName>
                                        </p:attrNameLst>
                                      </p:cBhvr>
                                      <p:tavLst>
                                        <p:tav tm="0">
                                          <p:val>
                                            <p:strVal val="0-#ppt_w/2"/>
                                          </p:val>
                                        </p:tav>
                                        <p:tav tm="100000">
                                          <p:val>
                                            <p:strVal val="#ppt_x"/>
                                          </p:val>
                                        </p:tav>
                                      </p:tavLst>
                                    </p:anim>
                                    <p:anim calcmode="lin" valueType="num">
                                      <p:cBhvr additive="base">
                                        <p:cTn id="228" dur="5000" fill="hold"/>
                                        <p:tgtEl>
                                          <p:spTgt spid="23"/>
                                        </p:tgtEl>
                                        <p:attrNameLst>
                                          <p:attrName>ppt_y</p:attrName>
                                        </p:attrNameLst>
                                      </p:cBhvr>
                                      <p:tavLst>
                                        <p:tav tm="0">
                                          <p:val>
                                            <p:strVal val="#ppt_y"/>
                                          </p:val>
                                        </p:tav>
                                        <p:tav tm="100000">
                                          <p:val>
                                            <p:strVal val="#ppt_y"/>
                                          </p:val>
                                        </p:tav>
                                      </p:tavLst>
                                    </p:anim>
                                  </p:childTnLst>
                                </p:cTn>
                              </p:par>
                              <p:par>
                                <p:cTn id="229" presetID="2" presetClass="exit" presetSubtype="2" fill="hold" grpId="1" nodeType="withEffect">
                                  <p:stCondLst>
                                    <p:cond delay="0"/>
                                  </p:stCondLst>
                                  <p:childTnLst>
                                    <p:anim calcmode="lin" valueType="num">
                                      <p:cBhvr additive="base">
                                        <p:cTn id="230" dur="5000"/>
                                        <p:tgtEl>
                                          <p:spTgt spid="23"/>
                                        </p:tgtEl>
                                        <p:attrNameLst>
                                          <p:attrName>ppt_x</p:attrName>
                                        </p:attrNameLst>
                                      </p:cBhvr>
                                      <p:tavLst>
                                        <p:tav tm="0">
                                          <p:val>
                                            <p:strVal val="ppt_x"/>
                                          </p:val>
                                        </p:tav>
                                        <p:tav tm="100000">
                                          <p:val>
                                            <p:strVal val="1+ppt_w/2"/>
                                          </p:val>
                                        </p:tav>
                                      </p:tavLst>
                                    </p:anim>
                                    <p:anim calcmode="lin" valueType="num">
                                      <p:cBhvr additive="base">
                                        <p:cTn id="231" dur="5000"/>
                                        <p:tgtEl>
                                          <p:spTgt spid="23"/>
                                        </p:tgtEl>
                                        <p:attrNameLst>
                                          <p:attrName>ppt_y</p:attrName>
                                        </p:attrNameLst>
                                      </p:cBhvr>
                                      <p:tavLst>
                                        <p:tav tm="0">
                                          <p:val>
                                            <p:strVal val="ppt_y"/>
                                          </p:val>
                                        </p:tav>
                                        <p:tav tm="100000">
                                          <p:val>
                                            <p:strVal val="ppt_y"/>
                                          </p:val>
                                        </p:tav>
                                      </p:tavLst>
                                    </p:anim>
                                    <p:set>
                                      <p:cBhvr>
                                        <p:cTn id="232" dur="1" fill="hold">
                                          <p:stCondLst>
                                            <p:cond delay="4999"/>
                                          </p:stCondLst>
                                        </p:cTn>
                                        <p:tgtEl>
                                          <p:spTgt spid="23"/>
                                        </p:tgtEl>
                                        <p:attrNameLst>
                                          <p:attrName>style.visibility</p:attrName>
                                        </p:attrNameLst>
                                      </p:cBhvr>
                                      <p:to>
                                        <p:strVal val="hidden"/>
                                      </p:to>
                                    </p:set>
                                  </p:childTnLst>
                                </p:cTn>
                              </p:par>
                              <p:par>
                                <p:cTn id="233" presetID="3" presetClass="exit" presetSubtype="5" fill="hold" grpId="2" nodeType="withEffect">
                                  <p:stCondLst>
                                    <p:cond delay="0"/>
                                  </p:stCondLst>
                                  <p:childTnLst>
                                    <p:animEffect transition="out" filter="blinds(vertical)">
                                      <p:cBhvr>
                                        <p:cTn id="234" dur="5000"/>
                                        <p:tgtEl>
                                          <p:spTgt spid="23"/>
                                        </p:tgtEl>
                                      </p:cBhvr>
                                    </p:animEffect>
                                    <p:set>
                                      <p:cBhvr>
                                        <p:cTn id="235" dur="1" fill="hold">
                                          <p:stCondLst>
                                            <p:cond delay="4999"/>
                                          </p:stCondLst>
                                        </p:cTn>
                                        <p:tgtEl>
                                          <p:spTgt spid="23"/>
                                        </p:tgtEl>
                                        <p:attrNameLst>
                                          <p:attrName>style.visibility</p:attrName>
                                        </p:attrNameLst>
                                      </p:cBhvr>
                                      <p:to>
                                        <p:strVal val="hidden"/>
                                      </p:to>
                                    </p:set>
                                  </p:childTnLst>
                                </p:cTn>
                              </p:par>
                              <p:par>
                                <p:cTn id="236" presetID="2" presetClass="entr" presetSubtype="8" fill="hold" grpId="0" nodeType="withEffect">
                                  <p:stCondLst>
                                    <p:cond delay="0"/>
                                  </p:stCondLst>
                                  <p:childTnLst>
                                    <p:set>
                                      <p:cBhvr>
                                        <p:cTn id="237" dur="1" fill="hold">
                                          <p:stCondLst>
                                            <p:cond delay="0"/>
                                          </p:stCondLst>
                                        </p:cTn>
                                        <p:tgtEl>
                                          <p:spTgt spid="22"/>
                                        </p:tgtEl>
                                        <p:attrNameLst>
                                          <p:attrName>style.visibility</p:attrName>
                                        </p:attrNameLst>
                                      </p:cBhvr>
                                      <p:to>
                                        <p:strVal val="visible"/>
                                      </p:to>
                                    </p:set>
                                    <p:anim calcmode="lin" valueType="num">
                                      <p:cBhvr additive="base">
                                        <p:cTn id="238" dur="5000" fill="hold"/>
                                        <p:tgtEl>
                                          <p:spTgt spid="22"/>
                                        </p:tgtEl>
                                        <p:attrNameLst>
                                          <p:attrName>ppt_x</p:attrName>
                                        </p:attrNameLst>
                                      </p:cBhvr>
                                      <p:tavLst>
                                        <p:tav tm="0">
                                          <p:val>
                                            <p:strVal val="0-#ppt_w/2"/>
                                          </p:val>
                                        </p:tav>
                                        <p:tav tm="100000">
                                          <p:val>
                                            <p:strVal val="#ppt_x"/>
                                          </p:val>
                                        </p:tav>
                                      </p:tavLst>
                                    </p:anim>
                                    <p:anim calcmode="lin" valueType="num">
                                      <p:cBhvr additive="base">
                                        <p:cTn id="239" dur="5000" fill="hold"/>
                                        <p:tgtEl>
                                          <p:spTgt spid="22"/>
                                        </p:tgtEl>
                                        <p:attrNameLst>
                                          <p:attrName>ppt_y</p:attrName>
                                        </p:attrNameLst>
                                      </p:cBhvr>
                                      <p:tavLst>
                                        <p:tav tm="0">
                                          <p:val>
                                            <p:strVal val="#ppt_y"/>
                                          </p:val>
                                        </p:tav>
                                        <p:tav tm="100000">
                                          <p:val>
                                            <p:strVal val="#ppt_y"/>
                                          </p:val>
                                        </p:tav>
                                      </p:tavLst>
                                    </p:anim>
                                  </p:childTnLst>
                                </p:cTn>
                              </p:par>
                              <p:par>
                                <p:cTn id="240" presetID="2" presetClass="exit" presetSubtype="2" fill="hold" grpId="1" nodeType="withEffect">
                                  <p:stCondLst>
                                    <p:cond delay="0"/>
                                  </p:stCondLst>
                                  <p:childTnLst>
                                    <p:anim calcmode="lin" valueType="num">
                                      <p:cBhvr additive="base">
                                        <p:cTn id="241" dur="5000"/>
                                        <p:tgtEl>
                                          <p:spTgt spid="22"/>
                                        </p:tgtEl>
                                        <p:attrNameLst>
                                          <p:attrName>ppt_x</p:attrName>
                                        </p:attrNameLst>
                                      </p:cBhvr>
                                      <p:tavLst>
                                        <p:tav tm="0">
                                          <p:val>
                                            <p:strVal val="ppt_x"/>
                                          </p:val>
                                        </p:tav>
                                        <p:tav tm="100000">
                                          <p:val>
                                            <p:strVal val="1+ppt_w/2"/>
                                          </p:val>
                                        </p:tav>
                                      </p:tavLst>
                                    </p:anim>
                                    <p:anim calcmode="lin" valueType="num">
                                      <p:cBhvr additive="base">
                                        <p:cTn id="242" dur="5000"/>
                                        <p:tgtEl>
                                          <p:spTgt spid="22"/>
                                        </p:tgtEl>
                                        <p:attrNameLst>
                                          <p:attrName>ppt_y</p:attrName>
                                        </p:attrNameLst>
                                      </p:cBhvr>
                                      <p:tavLst>
                                        <p:tav tm="0">
                                          <p:val>
                                            <p:strVal val="ppt_y"/>
                                          </p:val>
                                        </p:tav>
                                        <p:tav tm="100000">
                                          <p:val>
                                            <p:strVal val="ppt_y"/>
                                          </p:val>
                                        </p:tav>
                                      </p:tavLst>
                                    </p:anim>
                                    <p:set>
                                      <p:cBhvr>
                                        <p:cTn id="243" dur="1" fill="hold">
                                          <p:stCondLst>
                                            <p:cond delay="4999"/>
                                          </p:stCondLst>
                                        </p:cTn>
                                        <p:tgtEl>
                                          <p:spTgt spid="22"/>
                                        </p:tgtEl>
                                        <p:attrNameLst>
                                          <p:attrName>style.visibility</p:attrName>
                                        </p:attrNameLst>
                                      </p:cBhvr>
                                      <p:to>
                                        <p:strVal val="hidden"/>
                                      </p:to>
                                    </p:set>
                                  </p:childTnLst>
                                </p:cTn>
                              </p:par>
                              <p:par>
                                <p:cTn id="244" presetID="3" presetClass="exit" presetSubtype="5" fill="hold" grpId="2" nodeType="withEffect">
                                  <p:stCondLst>
                                    <p:cond delay="0"/>
                                  </p:stCondLst>
                                  <p:childTnLst>
                                    <p:animEffect transition="out" filter="blinds(vertical)">
                                      <p:cBhvr>
                                        <p:cTn id="245" dur="5000"/>
                                        <p:tgtEl>
                                          <p:spTgt spid="22"/>
                                        </p:tgtEl>
                                      </p:cBhvr>
                                    </p:animEffect>
                                    <p:set>
                                      <p:cBhvr>
                                        <p:cTn id="246" dur="1" fill="hold">
                                          <p:stCondLst>
                                            <p:cond delay="4999"/>
                                          </p:stCondLst>
                                        </p:cTn>
                                        <p:tgtEl>
                                          <p:spTgt spid="22"/>
                                        </p:tgtEl>
                                        <p:attrNameLst>
                                          <p:attrName>style.visibility</p:attrName>
                                        </p:attrNameLst>
                                      </p:cBhvr>
                                      <p:to>
                                        <p:strVal val="hidden"/>
                                      </p:to>
                                    </p:set>
                                  </p:childTnLst>
                                </p:cTn>
                              </p:par>
                              <p:par>
                                <p:cTn id="247" presetID="2" presetClass="entr" presetSubtype="8" fill="hold" grpId="0" nodeType="withEffect">
                                  <p:stCondLst>
                                    <p:cond delay="0"/>
                                  </p:stCondLst>
                                  <p:childTnLst>
                                    <p:set>
                                      <p:cBhvr>
                                        <p:cTn id="248" dur="1" fill="hold">
                                          <p:stCondLst>
                                            <p:cond delay="0"/>
                                          </p:stCondLst>
                                        </p:cTn>
                                        <p:tgtEl>
                                          <p:spTgt spid="21"/>
                                        </p:tgtEl>
                                        <p:attrNameLst>
                                          <p:attrName>style.visibility</p:attrName>
                                        </p:attrNameLst>
                                      </p:cBhvr>
                                      <p:to>
                                        <p:strVal val="visible"/>
                                      </p:to>
                                    </p:set>
                                    <p:anim calcmode="lin" valueType="num">
                                      <p:cBhvr additive="base">
                                        <p:cTn id="249" dur="5000" fill="hold"/>
                                        <p:tgtEl>
                                          <p:spTgt spid="21"/>
                                        </p:tgtEl>
                                        <p:attrNameLst>
                                          <p:attrName>ppt_x</p:attrName>
                                        </p:attrNameLst>
                                      </p:cBhvr>
                                      <p:tavLst>
                                        <p:tav tm="0">
                                          <p:val>
                                            <p:strVal val="0-#ppt_w/2"/>
                                          </p:val>
                                        </p:tav>
                                        <p:tav tm="100000">
                                          <p:val>
                                            <p:strVal val="#ppt_x"/>
                                          </p:val>
                                        </p:tav>
                                      </p:tavLst>
                                    </p:anim>
                                    <p:anim calcmode="lin" valueType="num">
                                      <p:cBhvr additive="base">
                                        <p:cTn id="250" dur="5000" fill="hold"/>
                                        <p:tgtEl>
                                          <p:spTgt spid="21"/>
                                        </p:tgtEl>
                                        <p:attrNameLst>
                                          <p:attrName>ppt_y</p:attrName>
                                        </p:attrNameLst>
                                      </p:cBhvr>
                                      <p:tavLst>
                                        <p:tav tm="0">
                                          <p:val>
                                            <p:strVal val="#ppt_y"/>
                                          </p:val>
                                        </p:tav>
                                        <p:tav tm="100000">
                                          <p:val>
                                            <p:strVal val="#ppt_y"/>
                                          </p:val>
                                        </p:tav>
                                      </p:tavLst>
                                    </p:anim>
                                  </p:childTnLst>
                                </p:cTn>
                              </p:par>
                              <p:par>
                                <p:cTn id="251" presetID="2" presetClass="exit" presetSubtype="2" fill="hold" grpId="1" nodeType="withEffect">
                                  <p:stCondLst>
                                    <p:cond delay="0"/>
                                  </p:stCondLst>
                                  <p:childTnLst>
                                    <p:anim calcmode="lin" valueType="num">
                                      <p:cBhvr additive="base">
                                        <p:cTn id="252" dur="5000"/>
                                        <p:tgtEl>
                                          <p:spTgt spid="21"/>
                                        </p:tgtEl>
                                        <p:attrNameLst>
                                          <p:attrName>ppt_x</p:attrName>
                                        </p:attrNameLst>
                                      </p:cBhvr>
                                      <p:tavLst>
                                        <p:tav tm="0">
                                          <p:val>
                                            <p:strVal val="ppt_x"/>
                                          </p:val>
                                        </p:tav>
                                        <p:tav tm="100000">
                                          <p:val>
                                            <p:strVal val="1+ppt_w/2"/>
                                          </p:val>
                                        </p:tav>
                                      </p:tavLst>
                                    </p:anim>
                                    <p:anim calcmode="lin" valueType="num">
                                      <p:cBhvr additive="base">
                                        <p:cTn id="253" dur="5000"/>
                                        <p:tgtEl>
                                          <p:spTgt spid="21"/>
                                        </p:tgtEl>
                                        <p:attrNameLst>
                                          <p:attrName>ppt_y</p:attrName>
                                        </p:attrNameLst>
                                      </p:cBhvr>
                                      <p:tavLst>
                                        <p:tav tm="0">
                                          <p:val>
                                            <p:strVal val="ppt_y"/>
                                          </p:val>
                                        </p:tav>
                                        <p:tav tm="100000">
                                          <p:val>
                                            <p:strVal val="ppt_y"/>
                                          </p:val>
                                        </p:tav>
                                      </p:tavLst>
                                    </p:anim>
                                    <p:set>
                                      <p:cBhvr>
                                        <p:cTn id="254" dur="1" fill="hold">
                                          <p:stCondLst>
                                            <p:cond delay="4999"/>
                                          </p:stCondLst>
                                        </p:cTn>
                                        <p:tgtEl>
                                          <p:spTgt spid="21"/>
                                        </p:tgtEl>
                                        <p:attrNameLst>
                                          <p:attrName>style.visibility</p:attrName>
                                        </p:attrNameLst>
                                      </p:cBhvr>
                                      <p:to>
                                        <p:strVal val="hidden"/>
                                      </p:to>
                                    </p:set>
                                  </p:childTnLst>
                                </p:cTn>
                              </p:par>
                              <p:par>
                                <p:cTn id="255" presetID="3" presetClass="exit" presetSubtype="5" fill="hold" grpId="2" nodeType="withEffect">
                                  <p:stCondLst>
                                    <p:cond delay="0"/>
                                  </p:stCondLst>
                                  <p:childTnLst>
                                    <p:animEffect transition="out" filter="blinds(vertical)">
                                      <p:cBhvr>
                                        <p:cTn id="256" dur="5000"/>
                                        <p:tgtEl>
                                          <p:spTgt spid="21"/>
                                        </p:tgtEl>
                                      </p:cBhvr>
                                    </p:animEffect>
                                    <p:set>
                                      <p:cBhvr>
                                        <p:cTn id="257" dur="1" fill="hold">
                                          <p:stCondLst>
                                            <p:cond delay="4999"/>
                                          </p:stCondLst>
                                        </p:cTn>
                                        <p:tgtEl>
                                          <p:spTgt spid="21"/>
                                        </p:tgtEl>
                                        <p:attrNameLst>
                                          <p:attrName>style.visibility</p:attrName>
                                        </p:attrNameLst>
                                      </p:cBhvr>
                                      <p:to>
                                        <p:strVal val="hidden"/>
                                      </p:to>
                                    </p:set>
                                  </p:childTnLst>
                                </p:cTn>
                              </p:par>
                              <p:par>
                                <p:cTn id="258" presetID="2" presetClass="entr" presetSubtype="8" fill="hold" grpId="0" nodeType="withEffect">
                                  <p:stCondLst>
                                    <p:cond delay="0"/>
                                  </p:stCondLst>
                                  <p:childTnLst>
                                    <p:set>
                                      <p:cBhvr>
                                        <p:cTn id="259" dur="1" fill="hold">
                                          <p:stCondLst>
                                            <p:cond delay="0"/>
                                          </p:stCondLst>
                                        </p:cTn>
                                        <p:tgtEl>
                                          <p:spTgt spid="20"/>
                                        </p:tgtEl>
                                        <p:attrNameLst>
                                          <p:attrName>style.visibility</p:attrName>
                                        </p:attrNameLst>
                                      </p:cBhvr>
                                      <p:to>
                                        <p:strVal val="visible"/>
                                      </p:to>
                                    </p:set>
                                    <p:anim calcmode="lin" valueType="num">
                                      <p:cBhvr additive="base">
                                        <p:cTn id="260" dur="5000" fill="hold"/>
                                        <p:tgtEl>
                                          <p:spTgt spid="20"/>
                                        </p:tgtEl>
                                        <p:attrNameLst>
                                          <p:attrName>ppt_x</p:attrName>
                                        </p:attrNameLst>
                                      </p:cBhvr>
                                      <p:tavLst>
                                        <p:tav tm="0">
                                          <p:val>
                                            <p:strVal val="0-#ppt_w/2"/>
                                          </p:val>
                                        </p:tav>
                                        <p:tav tm="100000">
                                          <p:val>
                                            <p:strVal val="#ppt_x"/>
                                          </p:val>
                                        </p:tav>
                                      </p:tavLst>
                                    </p:anim>
                                    <p:anim calcmode="lin" valueType="num">
                                      <p:cBhvr additive="base">
                                        <p:cTn id="261" dur="5000" fill="hold"/>
                                        <p:tgtEl>
                                          <p:spTgt spid="20"/>
                                        </p:tgtEl>
                                        <p:attrNameLst>
                                          <p:attrName>ppt_y</p:attrName>
                                        </p:attrNameLst>
                                      </p:cBhvr>
                                      <p:tavLst>
                                        <p:tav tm="0">
                                          <p:val>
                                            <p:strVal val="#ppt_y"/>
                                          </p:val>
                                        </p:tav>
                                        <p:tav tm="100000">
                                          <p:val>
                                            <p:strVal val="#ppt_y"/>
                                          </p:val>
                                        </p:tav>
                                      </p:tavLst>
                                    </p:anim>
                                  </p:childTnLst>
                                </p:cTn>
                              </p:par>
                              <p:par>
                                <p:cTn id="262" presetID="2" presetClass="exit" presetSubtype="2" fill="hold" grpId="1" nodeType="withEffect">
                                  <p:stCondLst>
                                    <p:cond delay="0"/>
                                  </p:stCondLst>
                                  <p:childTnLst>
                                    <p:anim calcmode="lin" valueType="num">
                                      <p:cBhvr additive="base">
                                        <p:cTn id="263" dur="5000"/>
                                        <p:tgtEl>
                                          <p:spTgt spid="20"/>
                                        </p:tgtEl>
                                        <p:attrNameLst>
                                          <p:attrName>ppt_x</p:attrName>
                                        </p:attrNameLst>
                                      </p:cBhvr>
                                      <p:tavLst>
                                        <p:tav tm="0">
                                          <p:val>
                                            <p:strVal val="ppt_x"/>
                                          </p:val>
                                        </p:tav>
                                        <p:tav tm="100000">
                                          <p:val>
                                            <p:strVal val="1+ppt_w/2"/>
                                          </p:val>
                                        </p:tav>
                                      </p:tavLst>
                                    </p:anim>
                                    <p:anim calcmode="lin" valueType="num">
                                      <p:cBhvr additive="base">
                                        <p:cTn id="264" dur="5000"/>
                                        <p:tgtEl>
                                          <p:spTgt spid="20"/>
                                        </p:tgtEl>
                                        <p:attrNameLst>
                                          <p:attrName>ppt_y</p:attrName>
                                        </p:attrNameLst>
                                      </p:cBhvr>
                                      <p:tavLst>
                                        <p:tav tm="0">
                                          <p:val>
                                            <p:strVal val="ppt_y"/>
                                          </p:val>
                                        </p:tav>
                                        <p:tav tm="100000">
                                          <p:val>
                                            <p:strVal val="ppt_y"/>
                                          </p:val>
                                        </p:tav>
                                      </p:tavLst>
                                    </p:anim>
                                    <p:set>
                                      <p:cBhvr>
                                        <p:cTn id="265" dur="1" fill="hold">
                                          <p:stCondLst>
                                            <p:cond delay="4999"/>
                                          </p:stCondLst>
                                        </p:cTn>
                                        <p:tgtEl>
                                          <p:spTgt spid="20"/>
                                        </p:tgtEl>
                                        <p:attrNameLst>
                                          <p:attrName>style.visibility</p:attrName>
                                        </p:attrNameLst>
                                      </p:cBhvr>
                                      <p:to>
                                        <p:strVal val="hidden"/>
                                      </p:to>
                                    </p:set>
                                  </p:childTnLst>
                                </p:cTn>
                              </p:par>
                              <p:par>
                                <p:cTn id="266" presetID="3" presetClass="exit" presetSubtype="5" fill="hold" grpId="2" nodeType="withEffect">
                                  <p:stCondLst>
                                    <p:cond delay="0"/>
                                  </p:stCondLst>
                                  <p:childTnLst>
                                    <p:animEffect transition="out" filter="blinds(vertical)">
                                      <p:cBhvr>
                                        <p:cTn id="267" dur="5000"/>
                                        <p:tgtEl>
                                          <p:spTgt spid="20"/>
                                        </p:tgtEl>
                                      </p:cBhvr>
                                    </p:animEffect>
                                    <p:set>
                                      <p:cBhvr>
                                        <p:cTn id="268" dur="1" fill="hold">
                                          <p:stCondLst>
                                            <p:cond delay="4999"/>
                                          </p:stCondLst>
                                        </p:cTn>
                                        <p:tgtEl>
                                          <p:spTgt spid="20"/>
                                        </p:tgtEl>
                                        <p:attrNameLst>
                                          <p:attrName>style.visibility</p:attrName>
                                        </p:attrNameLst>
                                      </p:cBhvr>
                                      <p:to>
                                        <p:strVal val="hidden"/>
                                      </p:to>
                                    </p:set>
                                  </p:childTnLst>
                                </p:cTn>
                              </p:par>
                              <p:par>
                                <p:cTn id="269" presetID="2" presetClass="entr" presetSubtype="8" fill="hold" grpId="0" nodeType="withEffect">
                                  <p:stCondLst>
                                    <p:cond delay="0"/>
                                  </p:stCondLst>
                                  <p:childTnLst>
                                    <p:set>
                                      <p:cBhvr>
                                        <p:cTn id="270" dur="1" fill="hold">
                                          <p:stCondLst>
                                            <p:cond delay="0"/>
                                          </p:stCondLst>
                                        </p:cTn>
                                        <p:tgtEl>
                                          <p:spTgt spid="19"/>
                                        </p:tgtEl>
                                        <p:attrNameLst>
                                          <p:attrName>style.visibility</p:attrName>
                                        </p:attrNameLst>
                                      </p:cBhvr>
                                      <p:to>
                                        <p:strVal val="visible"/>
                                      </p:to>
                                    </p:set>
                                    <p:anim calcmode="lin" valueType="num">
                                      <p:cBhvr additive="base">
                                        <p:cTn id="271" dur="5000" fill="hold"/>
                                        <p:tgtEl>
                                          <p:spTgt spid="19"/>
                                        </p:tgtEl>
                                        <p:attrNameLst>
                                          <p:attrName>ppt_x</p:attrName>
                                        </p:attrNameLst>
                                      </p:cBhvr>
                                      <p:tavLst>
                                        <p:tav tm="0">
                                          <p:val>
                                            <p:strVal val="0-#ppt_w/2"/>
                                          </p:val>
                                        </p:tav>
                                        <p:tav tm="100000">
                                          <p:val>
                                            <p:strVal val="#ppt_x"/>
                                          </p:val>
                                        </p:tav>
                                      </p:tavLst>
                                    </p:anim>
                                    <p:anim calcmode="lin" valueType="num">
                                      <p:cBhvr additive="base">
                                        <p:cTn id="272" dur="5000" fill="hold"/>
                                        <p:tgtEl>
                                          <p:spTgt spid="19"/>
                                        </p:tgtEl>
                                        <p:attrNameLst>
                                          <p:attrName>ppt_y</p:attrName>
                                        </p:attrNameLst>
                                      </p:cBhvr>
                                      <p:tavLst>
                                        <p:tav tm="0">
                                          <p:val>
                                            <p:strVal val="#ppt_y"/>
                                          </p:val>
                                        </p:tav>
                                        <p:tav tm="100000">
                                          <p:val>
                                            <p:strVal val="#ppt_y"/>
                                          </p:val>
                                        </p:tav>
                                      </p:tavLst>
                                    </p:anim>
                                  </p:childTnLst>
                                </p:cTn>
                              </p:par>
                              <p:par>
                                <p:cTn id="273" presetID="2" presetClass="exit" presetSubtype="2" fill="hold" grpId="1" nodeType="withEffect">
                                  <p:stCondLst>
                                    <p:cond delay="0"/>
                                  </p:stCondLst>
                                  <p:childTnLst>
                                    <p:anim calcmode="lin" valueType="num">
                                      <p:cBhvr additive="base">
                                        <p:cTn id="274" dur="5000"/>
                                        <p:tgtEl>
                                          <p:spTgt spid="19"/>
                                        </p:tgtEl>
                                        <p:attrNameLst>
                                          <p:attrName>ppt_x</p:attrName>
                                        </p:attrNameLst>
                                      </p:cBhvr>
                                      <p:tavLst>
                                        <p:tav tm="0">
                                          <p:val>
                                            <p:strVal val="ppt_x"/>
                                          </p:val>
                                        </p:tav>
                                        <p:tav tm="100000">
                                          <p:val>
                                            <p:strVal val="1+ppt_w/2"/>
                                          </p:val>
                                        </p:tav>
                                      </p:tavLst>
                                    </p:anim>
                                    <p:anim calcmode="lin" valueType="num">
                                      <p:cBhvr additive="base">
                                        <p:cTn id="275" dur="5000"/>
                                        <p:tgtEl>
                                          <p:spTgt spid="19"/>
                                        </p:tgtEl>
                                        <p:attrNameLst>
                                          <p:attrName>ppt_y</p:attrName>
                                        </p:attrNameLst>
                                      </p:cBhvr>
                                      <p:tavLst>
                                        <p:tav tm="0">
                                          <p:val>
                                            <p:strVal val="ppt_y"/>
                                          </p:val>
                                        </p:tav>
                                        <p:tav tm="100000">
                                          <p:val>
                                            <p:strVal val="ppt_y"/>
                                          </p:val>
                                        </p:tav>
                                      </p:tavLst>
                                    </p:anim>
                                    <p:set>
                                      <p:cBhvr>
                                        <p:cTn id="276" dur="1" fill="hold">
                                          <p:stCondLst>
                                            <p:cond delay="4999"/>
                                          </p:stCondLst>
                                        </p:cTn>
                                        <p:tgtEl>
                                          <p:spTgt spid="19"/>
                                        </p:tgtEl>
                                        <p:attrNameLst>
                                          <p:attrName>style.visibility</p:attrName>
                                        </p:attrNameLst>
                                      </p:cBhvr>
                                      <p:to>
                                        <p:strVal val="hidden"/>
                                      </p:to>
                                    </p:set>
                                  </p:childTnLst>
                                </p:cTn>
                              </p:par>
                              <p:par>
                                <p:cTn id="277" presetID="3" presetClass="exit" presetSubtype="5" fill="hold" grpId="2" nodeType="withEffect">
                                  <p:stCondLst>
                                    <p:cond delay="0"/>
                                  </p:stCondLst>
                                  <p:childTnLst>
                                    <p:animEffect transition="out" filter="blinds(vertical)">
                                      <p:cBhvr>
                                        <p:cTn id="278" dur="5000"/>
                                        <p:tgtEl>
                                          <p:spTgt spid="19"/>
                                        </p:tgtEl>
                                      </p:cBhvr>
                                    </p:animEffect>
                                    <p:set>
                                      <p:cBhvr>
                                        <p:cTn id="279" dur="1" fill="hold">
                                          <p:stCondLst>
                                            <p:cond delay="4999"/>
                                          </p:stCondLst>
                                        </p:cTn>
                                        <p:tgtEl>
                                          <p:spTgt spid="19"/>
                                        </p:tgtEl>
                                        <p:attrNameLst>
                                          <p:attrName>style.visibility</p:attrName>
                                        </p:attrNameLst>
                                      </p:cBhvr>
                                      <p:to>
                                        <p:strVal val="hidden"/>
                                      </p:to>
                                    </p:set>
                                  </p:childTnLst>
                                </p:cTn>
                              </p:par>
                              <p:par>
                                <p:cTn id="280" presetID="2" presetClass="entr" presetSubtype="8" fill="hold" grpId="0" nodeType="withEffect">
                                  <p:stCondLst>
                                    <p:cond delay="0"/>
                                  </p:stCondLst>
                                  <p:childTnLst>
                                    <p:set>
                                      <p:cBhvr>
                                        <p:cTn id="281" dur="1" fill="hold">
                                          <p:stCondLst>
                                            <p:cond delay="0"/>
                                          </p:stCondLst>
                                        </p:cTn>
                                        <p:tgtEl>
                                          <p:spTgt spid="16"/>
                                        </p:tgtEl>
                                        <p:attrNameLst>
                                          <p:attrName>style.visibility</p:attrName>
                                        </p:attrNameLst>
                                      </p:cBhvr>
                                      <p:to>
                                        <p:strVal val="visible"/>
                                      </p:to>
                                    </p:set>
                                    <p:anim calcmode="lin" valueType="num">
                                      <p:cBhvr additive="base">
                                        <p:cTn id="282" dur="5000" fill="hold"/>
                                        <p:tgtEl>
                                          <p:spTgt spid="16"/>
                                        </p:tgtEl>
                                        <p:attrNameLst>
                                          <p:attrName>ppt_x</p:attrName>
                                        </p:attrNameLst>
                                      </p:cBhvr>
                                      <p:tavLst>
                                        <p:tav tm="0">
                                          <p:val>
                                            <p:strVal val="0-#ppt_w/2"/>
                                          </p:val>
                                        </p:tav>
                                        <p:tav tm="100000">
                                          <p:val>
                                            <p:strVal val="#ppt_x"/>
                                          </p:val>
                                        </p:tav>
                                      </p:tavLst>
                                    </p:anim>
                                    <p:anim calcmode="lin" valueType="num">
                                      <p:cBhvr additive="base">
                                        <p:cTn id="283" dur="5000" fill="hold"/>
                                        <p:tgtEl>
                                          <p:spTgt spid="16"/>
                                        </p:tgtEl>
                                        <p:attrNameLst>
                                          <p:attrName>ppt_y</p:attrName>
                                        </p:attrNameLst>
                                      </p:cBhvr>
                                      <p:tavLst>
                                        <p:tav tm="0">
                                          <p:val>
                                            <p:strVal val="#ppt_y"/>
                                          </p:val>
                                        </p:tav>
                                        <p:tav tm="100000">
                                          <p:val>
                                            <p:strVal val="#ppt_y"/>
                                          </p:val>
                                        </p:tav>
                                      </p:tavLst>
                                    </p:anim>
                                  </p:childTnLst>
                                </p:cTn>
                              </p:par>
                              <p:par>
                                <p:cTn id="284" presetID="2" presetClass="exit" presetSubtype="2" fill="hold" grpId="1" nodeType="withEffect">
                                  <p:stCondLst>
                                    <p:cond delay="0"/>
                                  </p:stCondLst>
                                  <p:childTnLst>
                                    <p:anim calcmode="lin" valueType="num">
                                      <p:cBhvr additive="base">
                                        <p:cTn id="285" dur="5000"/>
                                        <p:tgtEl>
                                          <p:spTgt spid="16"/>
                                        </p:tgtEl>
                                        <p:attrNameLst>
                                          <p:attrName>ppt_x</p:attrName>
                                        </p:attrNameLst>
                                      </p:cBhvr>
                                      <p:tavLst>
                                        <p:tav tm="0">
                                          <p:val>
                                            <p:strVal val="ppt_x"/>
                                          </p:val>
                                        </p:tav>
                                        <p:tav tm="100000">
                                          <p:val>
                                            <p:strVal val="1+ppt_w/2"/>
                                          </p:val>
                                        </p:tav>
                                      </p:tavLst>
                                    </p:anim>
                                    <p:anim calcmode="lin" valueType="num">
                                      <p:cBhvr additive="base">
                                        <p:cTn id="286" dur="5000"/>
                                        <p:tgtEl>
                                          <p:spTgt spid="16"/>
                                        </p:tgtEl>
                                        <p:attrNameLst>
                                          <p:attrName>ppt_y</p:attrName>
                                        </p:attrNameLst>
                                      </p:cBhvr>
                                      <p:tavLst>
                                        <p:tav tm="0">
                                          <p:val>
                                            <p:strVal val="ppt_y"/>
                                          </p:val>
                                        </p:tav>
                                        <p:tav tm="100000">
                                          <p:val>
                                            <p:strVal val="ppt_y"/>
                                          </p:val>
                                        </p:tav>
                                      </p:tavLst>
                                    </p:anim>
                                    <p:set>
                                      <p:cBhvr>
                                        <p:cTn id="287" dur="1" fill="hold">
                                          <p:stCondLst>
                                            <p:cond delay="4999"/>
                                          </p:stCondLst>
                                        </p:cTn>
                                        <p:tgtEl>
                                          <p:spTgt spid="16"/>
                                        </p:tgtEl>
                                        <p:attrNameLst>
                                          <p:attrName>style.visibility</p:attrName>
                                        </p:attrNameLst>
                                      </p:cBhvr>
                                      <p:to>
                                        <p:strVal val="hidden"/>
                                      </p:to>
                                    </p:set>
                                  </p:childTnLst>
                                </p:cTn>
                              </p:par>
                              <p:par>
                                <p:cTn id="288" presetID="3" presetClass="exit" presetSubtype="5" fill="hold" grpId="2" nodeType="withEffect">
                                  <p:stCondLst>
                                    <p:cond delay="0"/>
                                  </p:stCondLst>
                                  <p:childTnLst>
                                    <p:animEffect transition="out" filter="blinds(vertical)">
                                      <p:cBhvr>
                                        <p:cTn id="289" dur="5000"/>
                                        <p:tgtEl>
                                          <p:spTgt spid="16"/>
                                        </p:tgtEl>
                                      </p:cBhvr>
                                    </p:animEffect>
                                    <p:set>
                                      <p:cBhvr>
                                        <p:cTn id="290" dur="1" fill="hold">
                                          <p:stCondLst>
                                            <p:cond delay="4999"/>
                                          </p:stCondLst>
                                        </p:cTn>
                                        <p:tgtEl>
                                          <p:spTgt spid="16"/>
                                        </p:tgtEl>
                                        <p:attrNameLst>
                                          <p:attrName>style.visibility</p:attrName>
                                        </p:attrNameLst>
                                      </p:cBhvr>
                                      <p:to>
                                        <p:strVal val="hidden"/>
                                      </p:to>
                                    </p:set>
                                  </p:childTnLst>
                                </p:cTn>
                              </p:par>
                              <p:par>
                                <p:cTn id="291" presetID="2" presetClass="entr" presetSubtype="8" fill="hold" grpId="0" nodeType="withEffect">
                                  <p:stCondLst>
                                    <p:cond delay="0"/>
                                  </p:stCondLst>
                                  <p:childTnLst>
                                    <p:set>
                                      <p:cBhvr>
                                        <p:cTn id="292" dur="1" fill="hold">
                                          <p:stCondLst>
                                            <p:cond delay="0"/>
                                          </p:stCondLst>
                                        </p:cTn>
                                        <p:tgtEl>
                                          <p:spTgt spid="17"/>
                                        </p:tgtEl>
                                        <p:attrNameLst>
                                          <p:attrName>style.visibility</p:attrName>
                                        </p:attrNameLst>
                                      </p:cBhvr>
                                      <p:to>
                                        <p:strVal val="visible"/>
                                      </p:to>
                                    </p:set>
                                    <p:anim calcmode="lin" valueType="num">
                                      <p:cBhvr additive="base">
                                        <p:cTn id="293" dur="5000" fill="hold"/>
                                        <p:tgtEl>
                                          <p:spTgt spid="17"/>
                                        </p:tgtEl>
                                        <p:attrNameLst>
                                          <p:attrName>ppt_x</p:attrName>
                                        </p:attrNameLst>
                                      </p:cBhvr>
                                      <p:tavLst>
                                        <p:tav tm="0">
                                          <p:val>
                                            <p:strVal val="0-#ppt_w/2"/>
                                          </p:val>
                                        </p:tav>
                                        <p:tav tm="100000">
                                          <p:val>
                                            <p:strVal val="#ppt_x"/>
                                          </p:val>
                                        </p:tav>
                                      </p:tavLst>
                                    </p:anim>
                                    <p:anim calcmode="lin" valueType="num">
                                      <p:cBhvr additive="base">
                                        <p:cTn id="294" dur="5000" fill="hold"/>
                                        <p:tgtEl>
                                          <p:spTgt spid="17"/>
                                        </p:tgtEl>
                                        <p:attrNameLst>
                                          <p:attrName>ppt_y</p:attrName>
                                        </p:attrNameLst>
                                      </p:cBhvr>
                                      <p:tavLst>
                                        <p:tav tm="0">
                                          <p:val>
                                            <p:strVal val="#ppt_y"/>
                                          </p:val>
                                        </p:tav>
                                        <p:tav tm="100000">
                                          <p:val>
                                            <p:strVal val="#ppt_y"/>
                                          </p:val>
                                        </p:tav>
                                      </p:tavLst>
                                    </p:anim>
                                  </p:childTnLst>
                                </p:cTn>
                              </p:par>
                              <p:par>
                                <p:cTn id="295" presetID="2" presetClass="exit" presetSubtype="2" fill="hold" grpId="1" nodeType="withEffect">
                                  <p:stCondLst>
                                    <p:cond delay="0"/>
                                  </p:stCondLst>
                                  <p:childTnLst>
                                    <p:anim calcmode="lin" valueType="num">
                                      <p:cBhvr additive="base">
                                        <p:cTn id="296" dur="5000"/>
                                        <p:tgtEl>
                                          <p:spTgt spid="17"/>
                                        </p:tgtEl>
                                        <p:attrNameLst>
                                          <p:attrName>ppt_x</p:attrName>
                                        </p:attrNameLst>
                                      </p:cBhvr>
                                      <p:tavLst>
                                        <p:tav tm="0">
                                          <p:val>
                                            <p:strVal val="ppt_x"/>
                                          </p:val>
                                        </p:tav>
                                        <p:tav tm="100000">
                                          <p:val>
                                            <p:strVal val="1+ppt_w/2"/>
                                          </p:val>
                                        </p:tav>
                                      </p:tavLst>
                                    </p:anim>
                                    <p:anim calcmode="lin" valueType="num">
                                      <p:cBhvr additive="base">
                                        <p:cTn id="297" dur="5000"/>
                                        <p:tgtEl>
                                          <p:spTgt spid="17"/>
                                        </p:tgtEl>
                                        <p:attrNameLst>
                                          <p:attrName>ppt_y</p:attrName>
                                        </p:attrNameLst>
                                      </p:cBhvr>
                                      <p:tavLst>
                                        <p:tav tm="0">
                                          <p:val>
                                            <p:strVal val="ppt_y"/>
                                          </p:val>
                                        </p:tav>
                                        <p:tav tm="100000">
                                          <p:val>
                                            <p:strVal val="ppt_y"/>
                                          </p:val>
                                        </p:tav>
                                      </p:tavLst>
                                    </p:anim>
                                    <p:set>
                                      <p:cBhvr>
                                        <p:cTn id="298" dur="1" fill="hold">
                                          <p:stCondLst>
                                            <p:cond delay="4999"/>
                                          </p:stCondLst>
                                        </p:cTn>
                                        <p:tgtEl>
                                          <p:spTgt spid="17"/>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5000"/>
                                        <p:tgtEl>
                                          <p:spTgt spid="17"/>
                                        </p:tgtEl>
                                      </p:cBhvr>
                                    </p:animEffect>
                                    <p:set>
                                      <p:cBhvr>
                                        <p:cTn id="301" dur="1" fill="hold">
                                          <p:stCondLst>
                                            <p:cond delay="4999"/>
                                          </p:stCondLst>
                                        </p:cTn>
                                        <p:tgtEl>
                                          <p:spTgt spid="17"/>
                                        </p:tgtEl>
                                        <p:attrNameLst>
                                          <p:attrName>style.visibility</p:attrName>
                                        </p:attrNameLst>
                                      </p:cBhvr>
                                      <p:to>
                                        <p:strVal val="hidden"/>
                                      </p:to>
                                    </p:set>
                                  </p:childTnLst>
                                </p:cTn>
                              </p:par>
                              <p:par>
                                <p:cTn id="302" presetID="2" presetClass="entr" presetSubtype="8" fill="hold" grpId="0" nodeType="withEffect">
                                  <p:stCondLst>
                                    <p:cond delay="0"/>
                                  </p:stCondLst>
                                  <p:childTnLst>
                                    <p:set>
                                      <p:cBhvr>
                                        <p:cTn id="303" dur="1" fill="hold">
                                          <p:stCondLst>
                                            <p:cond delay="0"/>
                                          </p:stCondLst>
                                        </p:cTn>
                                        <p:tgtEl>
                                          <p:spTgt spid="18"/>
                                        </p:tgtEl>
                                        <p:attrNameLst>
                                          <p:attrName>style.visibility</p:attrName>
                                        </p:attrNameLst>
                                      </p:cBhvr>
                                      <p:to>
                                        <p:strVal val="visible"/>
                                      </p:to>
                                    </p:set>
                                    <p:anim calcmode="lin" valueType="num">
                                      <p:cBhvr additive="base">
                                        <p:cTn id="304" dur="5000" fill="hold"/>
                                        <p:tgtEl>
                                          <p:spTgt spid="18"/>
                                        </p:tgtEl>
                                        <p:attrNameLst>
                                          <p:attrName>ppt_x</p:attrName>
                                        </p:attrNameLst>
                                      </p:cBhvr>
                                      <p:tavLst>
                                        <p:tav tm="0">
                                          <p:val>
                                            <p:strVal val="0-#ppt_w/2"/>
                                          </p:val>
                                        </p:tav>
                                        <p:tav tm="100000">
                                          <p:val>
                                            <p:strVal val="#ppt_x"/>
                                          </p:val>
                                        </p:tav>
                                      </p:tavLst>
                                    </p:anim>
                                    <p:anim calcmode="lin" valueType="num">
                                      <p:cBhvr additive="base">
                                        <p:cTn id="305" dur="5000" fill="hold"/>
                                        <p:tgtEl>
                                          <p:spTgt spid="18"/>
                                        </p:tgtEl>
                                        <p:attrNameLst>
                                          <p:attrName>ppt_y</p:attrName>
                                        </p:attrNameLst>
                                      </p:cBhvr>
                                      <p:tavLst>
                                        <p:tav tm="0">
                                          <p:val>
                                            <p:strVal val="#ppt_y"/>
                                          </p:val>
                                        </p:tav>
                                        <p:tav tm="100000">
                                          <p:val>
                                            <p:strVal val="#ppt_y"/>
                                          </p:val>
                                        </p:tav>
                                      </p:tavLst>
                                    </p:anim>
                                  </p:childTnLst>
                                </p:cTn>
                              </p:par>
                              <p:par>
                                <p:cTn id="306" presetID="2" presetClass="exit" presetSubtype="2" fill="hold" grpId="1" nodeType="withEffect">
                                  <p:stCondLst>
                                    <p:cond delay="0"/>
                                  </p:stCondLst>
                                  <p:childTnLst>
                                    <p:anim calcmode="lin" valueType="num">
                                      <p:cBhvr additive="base">
                                        <p:cTn id="307" dur="5000"/>
                                        <p:tgtEl>
                                          <p:spTgt spid="18"/>
                                        </p:tgtEl>
                                        <p:attrNameLst>
                                          <p:attrName>ppt_x</p:attrName>
                                        </p:attrNameLst>
                                      </p:cBhvr>
                                      <p:tavLst>
                                        <p:tav tm="0">
                                          <p:val>
                                            <p:strVal val="ppt_x"/>
                                          </p:val>
                                        </p:tav>
                                        <p:tav tm="100000">
                                          <p:val>
                                            <p:strVal val="1+ppt_w/2"/>
                                          </p:val>
                                        </p:tav>
                                      </p:tavLst>
                                    </p:anim>
                                    <p:anim calcmode="lin" valueType="num">
                                      <p:cBhvr additive="base">
                                        <p:cTn id="308" dur="5000"/>
                                        <p:tgtEl>
                                          <p:spTgt spid="18"/>
                                        </p:tgtEl>
                                        <p:attrNameLst>
                                          <p:attrName>ppt_y</p:attrName>
                                        </p:attrNameLst>
                                      </p:cBhvr>
                                      <p:tavLst>
                                        <p:tav tm="0">
                                          <p:val>
                                            <p:strVal val="ppt_y"/>
                                          </p:val>
                                        </p:tav>
                                        <p:tav tm="100000">
                                          <p:val>
                                            <p:strVal val="ppt_y"/>
                                          </p:val>
                                        </p:tav>
                                      </p:tavLst>
                                    </p:anim>
                                    <p:set>
                                      <p:cBhvr>
                                        <p:cTn id="309" dur="1" fill="hold">
                                          <p:stCondLst>
                                            <p:cond delay="4999"/>
                                          </p:stCondLst>
                                        </p:cTn>
                                        <p:tgtEl>
                                          <p:spTgt spid="18"/>
                                        </p:tgtEl>
                                        <p:attrNameLst>
                                          <p:attrName>style.visibility</p:attrName>
                                        </p:attrNameLst>
                                      </p:cBhvr>
                                      <p:to>
                                        <p:strVal val="hidden"/>
                                      </p:to>
                                    </p:set>
                                  </p:childTnLst>
                                </p:cTn>
                              </p:par>
                              <p:par>
                                <p:cTn id="310" presetID="3" presetClass="exit" presetSubtype="5" fill="hold" grpId="2" nodeType="withEffect">
                                  <p:stCondLst>
                                    <p:cond delay="0"/>
                                  </p:stCondLst>
                                  <p:childTnLst>
                                    <p:animEffect transition="out" filter="blinds(vertical)">
                                      <p:cBhvr>
                                        <p:cTn id="311" dur="5000"/>
                                        <p:tgtEl>
                                          <p:spTgt spid="18"/>
                                        </p:tgtEl>
                                      </p:cBhvr>
                                    </p:animEffect>
                                    <p:set>
                                      <p:cBhvr>
                                        <p:cTn id="312" dur="1" fill="hold">
                                          <p:stCondLst>
                                            <p:cond delay="4999"/>
                                          </p:stCondLst>
                                        </p:cTn>
                                        <p:tgtEl>
                                          <p:spTgt spid="18"/>
                                        </p:tgtEl>
                                        <p:attrNameLst>
                                          <p:attrName>style.visibility</p:attrName>
                                        </p:attrNameLst>
                                      </p:cBhvr>
                                      <p:to>
                                        <p:strVal val="hidden"/>
                                      </p:to>
                                    </p:set>
                                  </p:childTnLst>
                                </p:cTn>
                              </p:par>
                              <p:par>
                                <p:cTn id="313" presetID="2" presetClass="entr" presetSubtype="8" fill="hold" grpId="0" nodeType="withEffect">
                                  <p:stCondLst>
                                    <p:cond delay="0"/>
                                  </p:stCondLst>
                                  <p:childTnLst>
                                    <p:set>
                                      <p:cBhvr>
                                        <p:cTn id="314" dur="1" fill="hold">
                                          <p:stCondLst>
                                            <p:cond delay="0"/>
                                          </p:stCondLst>
                                        </p:cTn>
                                        <p:tgtEl>
                                          <p:spTgt spid="15"/>
                                        </p:tgtEl>
                                        <p:attrNameLst>
                                          <p:attrName>style.visibility</p:attrName>
                                        </p:attrNameLst>
                                      </p:cBhvr>
                                      <p:to>
                                        <p:strVal val="visible"/>
                                      </p:to>
                                    </p:set>
                                    <p:anim calcmode="lin" valueType="num">
                                      <p:cBhvr additive="base">
                                        <p:cTn id="315" dur="5000" fill="hold"/>
                                        <p:tgtEl>
                                          <p:spTgt spid="15"/>
                                        </p:tgtEl>
                                        <p:attrNameLst>
                                          <p:attrName>ppt_x</p:attrName>
                                        </p:attrNameLst>
                                      </p:cBhvr>
                                      <p:tavLst>
                                        <p:tav tm="0">
                                          <p:val>
                                            <p:strVal val="0-#ppt_w/2"/>
                                          </p:val>
                                        </p:tav>
                                        <p:tav tm="100000">
                                          <p:val>
                                            <p:strVal val="#ppt_x"/>
                                          </p:val>
                                        </p:tav>
                                      </p:tavLst>
                                    </p:anim>
                                    <p:anim calcmode="lin" valueType="num">
                                      <p:cBhvr additive="base">
                                        <p:cTn id="316" dur="5000" fill="hold"/>
                                        <p:tgtEl>
                                          <p:spTgt spid="15"/>
                                        </p:tgtEl>
                                        <p:attrNameLst>
                                          <p:attrName>ppt_y</p:attrName>
                                        </p:attrNameLst>
                                      </p:cBhvr>
                                      <p:tavLst>
                                        <p:tav tm="0">
                                          <p:val>
                                            <p:strVal val="#ppt_y"/>
                                          </p:val>
                                        </p:tav>
                                        <p:tav tm="100000">
                                          <p:val>
                                            <p:strVal val="#ppt_y"/>
                                          </p:val>
                                        </p:tav>
                                      </p:tavLst>
                                    </p:anim>
                                  </p:childTnLst>
                                </p:cTn>
                              </p:par>
                              <p:par>
                                <p:cTn id="317" presetID="2" presetClass="exit" presetSubtype="2" fill="hold" grpId="1" nodeType="withEffect">
                                  <p:stCondLst>
                                    <p:cond delay="0"/>
                                  </p:stCondLst>
                                  <p:childTnLst>
                                    <p:anim calcmode="lin" valueType="num">
                                      <p:cBhvr additive="base">
                                        <p:cTn id="318" dur="5000"/>
                                        <p:tgtEl>
                                          <p:spTgt spid="15"/>
                                        </p:tgtEl>
                                        <p:attrNameLst>
                                          <p:attrName>ppt_x</p:attrName>
                                        </p:attrNameLst>
                                      </p:cBhvr>
                                      <p:tavLst>
                                        <p:tav tm="0">
                                          <p:val>
                                            <p:strVal val="ppt_x"/>
                                          </p:val>
                                        </p:tav>
                                        <p:tav tm="100000">
                                          <p:val>
                                            <p:strVal val="1+ppt_w/2"/>
                                          </p:val>
                                        </p:tav>
                                      </p:tavLst>
                                    </p:anim>
                                    <p:anim calcmode="lin" valueType="num">
                                      <p:cBhvr additive="base">
                                        <p:cTn id="319" dur="5000"/>
                                        <p:tgtEl>
                                          <p:spTgt spid="15"/>
                                        </p:tgtEl>
                                        <p:attrNameLst>
                                          <p:attrName>ppt_y</p:attrName>
                                        </p:attrNameLst>
                                      </p:cBhvr>
                                      <p:tavLst>
                                        <p:tav tm="0">
                                          <p:val>
                                            <p:strVal val="ppt_y"/>
                                          </p:val>
                                        </p:tav>
                                        <p:tav tm="100000">
                                          <p:val>
                                            <p:strVal val="ppt_y"/>
                                          </p:val>
                                        </p:tav>
                                      </p:tavLst>
                                    </p:anim>
                                    <p:set>
                                      <p:cBhvr>
                                        <p:cTn id="320" dur="1" fill="hold">
                                          <p:stCondLst>
                                            <p:cond delay="4999"/>
                                          </p:stCondLst>
                                        </p:cTn>
                                        <p:tgtEl>
                                          <p:spTgt spid="15"/>
                                        </p:tgtEl>
                                        <p:attrNameLst>
                                          <p:attrName>style.visibility</p:attrName>
                                        </p:attrNameLst>
                                      </p:cBhvr>
                                      <p:to>
                                        <p:strVal val="hidden"/>
                                      </p:to>
                                    </p:set>
                                  </p:childTnLst>
                                </p:cTn>
                              </p:par>
                              <p:par>
                                <p:cTn id="321" presetID="3" presetClass="exit" presetSubtype="5" fill="hold" grpId="2" nodeType="withEffect">
                                  <p:stCondLst>
                                    <p:cond delay="0"/>
                                  </p:stCondLst>
                                  <p:childTnLst>
                                    <p:animEffect transition="out" filter="blinds(vertical)">
                                      <p:cBhvr>
                                        <p:cTn id="322" dur="5000"/>
                                        <p:tgtEl>
                                          <p:spTgt spid="15"/>
                                        </p:tgtEl>
                                      </p:cBhvr>
                                    </p:animEffect>
                                    <p:set>
                                      <p:cBhvr>
                                        <p:cTn id="323" dur="1" fill="hold">
                                          <p:stCondLst>
                                            <p:cond delay="4999"/>
                                          </p:stCondLst>
                                        </p:cTn>
                                        <p:tgtEl>
                                          <p:spTgt spid="15"/>
                                        </p:tgtEl>
                                        <p:attrNameLst>
                                          <p:attrName>style.visibility</p:attrName>
                                        </p:attrNameLst>
                                      </p:cBhvr>
                                      <p:to>
                                        <p:strVal val="hidden"/>
                                      </p:to>
                                    </p:set>
                                  </p:childTnLst>
                                </p:cTn>
                              </p:par>
                              <p:par>
                                <p:cTn id="324" presetID="2" presetClass="entr" presetSubtype="8" fill="hold" grpId="0" nodeType="withEffect">
                                  <p:stCondLst>
                                    <p:cond delay="0"/>
                                  </p:stCondLst>
                                  <p:childTnLst>
                                    <p:set>
                                      <p:cBhvr>
                                        <p:cTn id="325" dur="1" fill="hold">
                                          <p:stCondLst>
                                            <p:cond delay="0"/>
                                          </p:stCondLst>
                                        </p:cTn>
                                        <p:tgtEl>
                                          <p:spTgt spid="14"/>
                                        </p:tgtEl>
                                        <p:attrNameLst>
                                          <p:attrName>style.visibility</p:attrName>
                                        </p:attrNameLst>
                                      </p:cBhvr>
                                      <p:to>
                                        <p:strVal val="visible"/>
                                      </p:to>
                                    </p:set>
                                    <p:anim calcmode="lin" valueType="num">
                                      <p:cBhvr additive="base">
                                        <p:cTn id="326" dur="5000" fill="hold"/>
                                        <p:tgtEl>
                                          <p:spTgt spid="14"/>
                                        </p:tgtEl>
                                        <p:attrNameLst>
                                          <p:attrName>ppt_x</p:attrName>
                                        </p:attrNameLst>
                                      </p:cBhvr>
                                      <p:tavLst>
                                        <p:tav tm="0">
                                          <p:val>
                                            <p:strVal val="0-#ppt_w/2"/>
                                          </p:val>
                                        </p:tav>
                                        <p:tav tm="100000">
                                          <p:val>
                                            <p:strVal val="#ppt_x"/>
                                          </p:val>
                                        </p:tav>
                                      </p:tavLst>
                                    </p:anim>
                                    <p:anim calcmode="lin" valueType="num">
                                      <p:cBhvr additive="base">
                                        <p:cTn id="327" dur="5000" fill="hold"/>
                                        <p:tgtEl>
                                          <p:spTgt spid="14"/>
                                        </p:tgtEl>
                                        <p:attrNameLst>
                                          <p:attrName>ppt_y</p:attrName>
                                        </p:attrNameLst>
                                      </p:cBhvr>
                                      <p:tavLst>
                                        <p:tav tm="0">
                                          <p:val>
                                            <p:strVal val="#ppt_y"/>
                                          </p:val>
                                        </p:tav>
                                        <p:tav tm="100000">
                                          <p:val>
                                            <p:strVal val="#ppt_y"/>
                                          </p:val>
                                        </p:tav>
                                      </p:tavLst>
                                    </p:anim>
                                  </p:childTnLst>
                                </p:cTn>
                              </p:par>
                              <p:par>
                                <p:cTn id="328" presetID="2" presetClass="exit" presetSubtype="2" fill="hold" grpId="1" nodeType="withEffect">
                                  <p:stCondLst>
                                    <p:cond delay="0"/>
                                  </p:stCondLst>
                                  <p:childTnLst>
                                    <p:anim calcmode="lin" valueType="num">
                                      <p:cBhvr additive="base">
                                        <p:cTn id="329" dur="5000"/>
                                        <p:tgtEl>
                                          <p:spTgt spid="14"/>
                                        </p:tgtEl>
                                        <p:attrNameLst>
                                          <p:attrName>ppt_x</p:attrName>
                                        </p:attrNameLst>
                                      </p:cBhvr>
                                      <p:tavLst>
                                        <p:tav tm="0">
                                          <p:val>
                                            <p:strVal val="ppt_x"/>
                                          </p:val>
                                        </p:tav>
                                        <p:tav tm="100000">
                                          <p:val>
                                            <p:strVal val="1+ppt_w/2"/>
                                          </p:val>
                                        </p:tav>
                                      </p:tavLst>
                                    </p:anim>
                                    <p:anim calcmode="lin" valueType="num">
                                      <p:cBhvr additive="base">
                                        <p:cTn id="330" dur="5000"/>
                                        <p:tgtEl>
                                          <p:spTgt spid="14"/>
                                        </p:tgtEl>
                                        <p:attrNameLst>
                                          <p:attrName>ppt_y</p:attrName>
                                        </p:attrNameLst>
                                      </p:cBhvr>
                                      <p:tavLst>
                                        <p:tav tm="0">
                                          <p:val>
                                            <p:strVal val="ppt_y"/>
                                          </p:val>
                                        </p:tav>
                                        <p:tav tm="100000">
                                          <p:val>
                                            <p:strVal val="ppt_y"/>
                                          </p:val>
                                        </p:tav>
                                      </p:tavLst>
                                    </p:anim>
                                    <p:set>
                                      <p:cBhvr>
                                        <p:cTn id="331" dur="1" fill="hold">
                                          <p:stCondLst>
                                            <p:cond delay="4999"/>
                                          </p:stCondLst>
                                        </p:cTn>
                                        <p:tgtEl>
                                          <p:spTgt spid="14"/>
                                        </p:tgtEl>
                                        <p:attrNameLst>
                                          <p:attrName>style.visibility</p:attrName>
                                        </p:attrNameLst>
                                      </p:cBhvr>
                                      <p:to>
                                        <p:strVal val="hidden"/>
                                      </p:to>
                                    </p:set>
                                  </p:childTnLst>
                                </p:cTn>
                              </p:par>
                              <p:par>
                                <p:cTn id="332" presetID="3" presetClass="exit" presetSubtype="5" fill="hold" grpId="2" nodeType="withEffect">
                                  <p:stCondLst>
                                    <p:cond delay="0"/>
                                  </p:stCondLst>
                                  <p:childTnLst>
                                    <p:animEffect transition="out" filter="blinds(vertical)">
                                      <p:cBhvr>
                                        <p:cTn id="333" dur="5000"/>
                                        <p:tgtEl>
                                          <p:spTgt spid="14"/>
                                        </p:tgtEl>
                                      </p:cBhvr>
                                    </p:animEffect>
                                    <p:set>
                                      <p:cBhvr>
                                        <p:cTn id="334" dur="1" fill="hold">
                                          <p:stCondLst>
                                            <p:cond delay="4999"/>
                                          </p:stCondLst>
                                        </p:cTn>
                                        <p:tgtEl>
                                          <p:spTgt spid="1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13"/>
                                        </p:tgtEl>
                                        <p:attrNameLst>
                                          <p:attrName>style.visibility</p:attrName>
                                        </p:attrNameLst>
                                      </p:cBhvr>
                                      <p:to>
                                        <p:strVal val="visible"/>
                                      </p:to>
                                    </p:set>
                                    <p:anim calcmode="lin" valueType="num">
                                      <p:cBhvr additive="base">
                                        <p:cTn id="337" dur="5000" fill="hold"/>
                                        <p:tgtEl>
                                          <p:spTgt spid="13"/>
                                        </p:tgtEl>
                                        <p:attrNameLst>
                                          <p:attrName>ppt_x</p:attrName>
                                        </p:attrNameLst>
                                      </p:cBhvr>
                                      <p:tavLst>
                                        <p:tav tm="0">
                                          <p:val>
                                            <p:strVal val="0-#ppt_w/2"/>
                                          </p:val>
                                        </p:tav>
                                        <p:tav tm="100000">
                                          <p:val>
                                            <p:strVal val="#ppt_x"/>
                                          </p:val>
                                        </p:tav>
                                      </p:tavLst>
                                    </p:anim>
                                    <p:anim calcmode="lin" valueType="num">
                                      <p:cBhvr additive="base">
                                        <p:cTn id="338" dur="5000" fill="hold"/>
                                        <p:tgtEl>
                                          <p:spTgt spid="13"/>
                                        </p:tgtEl>
                                        <p:attrNameLst>
                                          <p:attrName>ppt_y</p:attrName>
                                        </p:attrNameLst>
                                      </p:cBhvr>
                                      <p:tavLst>
                                        <p:tav tm="0">
                                          <p:val>
                                            <p:strVal val="#ppt_y"/>
                                          </p:val>
                                        </p:tav>
                                        <p:tav tm="100000">
                                          <p:val>
                                            <p:strVal val="#ppt_y"/>
                                          </p:val>
                                        </p:tav>
                                      </p:tavLst>
                                    </p:anim>
                                  </p:childTnLst>
                                </p:cTn>
                              </p:par>
                              <p:par>
                                <p:cTn id="339" presetID="2" presetClass="exit" presetSubtype="2" fill="hold" grpId="1" nodeType="withEffect">
                                  <p:stCondLst>
                                    <p:cond delay="0"/>
                                  </p:stCondLst>
                                  <p:childTnLst>
                                    <p:anim calcmode="lin" valueType="num">
                                      <p:cBhvr additive="base">
                                        <p:cTn id="340" dur="5000"/>
                                        <p:tgtEl>
                                          <p:spTgt spid="13"/>
                                        </p:tgtEl>
                                        <p:attrNameLst>
                                          <p:attrName>ppt_x</p:attrName>
                                        </p:attrNameLst>
                                      </p:cBhvr>
                                      <p:tavLst>
                                        <p:tav tm="0">
                                          <p:val>
                                            <p:strVal val="ppt_x"/>
                                          </p:val>
                                        </p:tav>
                                        <p:tav tm="100000">
                                          <p:val>
                                            <p:strVal val="1+ppt_w/2"/>
                                          </p:val>
                                        </p:tav>
                                      </p:tavLst>
                                    </p:anim>
                                    <p:anim calcmode="lin" valueType="num">
                                      <p:cBhvr additive="base">
                                        <p:cTn id="341" dur="5000"/>
                                        <p:tgtEl>
                                          <p:spTgt spid="13"/>
                                        </p:tgtEl>
                                        <p:attrNameLst>
                                          <p:attrName>ppt_y</p:attrName>
                                        </p:attrNameLst>
                                      </p:cBhvr>
                                      <p:tavLst>
                                        <p:tav tm="0">
                                          <p:val>
                                            <p:strVal val="ppt_y"/>
                                          </p:val>
                                        </p:tav>
                                        <p:tav tm="100000">
                                          <p:val>
                                            <p:strVal val="ppt_y"/>
                                          </p:val>
                                        </p:tav>
                                      </p:tavLst>
                                    </p:anim>
                                    <p:set>
                                      <p:cBhvr>
                                        <p:cTn id="342" dur="1" fill="hold">
                                          <p:stCondLst>
                                            <p:cond delay="4999"/>
                                          </p:stCondLst>
                                        </p:cTn>
                                        <p:tgtEl>
                                          <p:spTgt spid="13"/>
                                        </p:tgtEl>
                                        <p:attrNameLst>
                                          <p:attrName>style.visibility</p:attrName>
                                        </p:attrNameLst>
                                      </p:cBhvr>
                                      <p:to>
                                        <p:strVal val="hidden"/>
                                      </p:to>
                                    </p:set>
                                  </p:childTnLst>
                                </p:cTn>
                              </p:par>
                              <p:par>
                                <p:cTn id="343" presetID="3" presetClass="exit" presetSubtype="5" fill="hold" grpId="2" nodeType="withEffect">
                                  <p:stCondLst>
                                    <p:cond delay="0"/>
                                  </p:stCondLst>
                                  <p:childTnLst>
                                    <p:animEffect transition="out" filter="blinds(vertical)">
                                      <p:cBhvr>
                                        <p:cTn id="344" dur="5000"/>
                                        <p:tgtEl>
                                          <p:spTgt spid="13"/>
                                        </p:tgtEl>
                                      </p:cBhvr>
                                    </p:animEffect>
                                    <p:set>
                                      <p:cBhvr>
                                        <p:cTn id="345" dur="1" fill="hold">
                                          <p:stCondLst>
                                            <p:cond delay="4999"/>
                                          </p:stCondLst>
                                        </p:cTn>
                                        <p:tgtEl>
                                          <p:spTgt spid="13"/>
                                        </p:tgtEl>
                                        <p:attrNameLst>
                                          <p:attrName>style.visibility</p:attrName>
                                        </p:attrNameLst>
                                      </p:cBhvr>
                                      <p:to>
                                        <p:strVal val="hidden"/>
                                      </p:to>
                                    </p:set>
                                  </p:childTnLst>
                                </p:cTn>
                              </p:par>
                              <p:par>
                                <p:cTn id="346" presetID="2" presetClass="entr" presetSubtype="8" fill="hold" grpId="0" nodeType="withEffect">
                                  <p:stCondLst>
                                    <p:cond delay="0"/>
                                  </p:stCondLst>
                                  <p:childTnLst>
                                    <p:set>
                                      <p:cBhvr>
                                        <p:cTn id="347" dur="1" fill="hold">
                                          <p:stCondLst>
                                            <p:cond delay="0"/>
                                          </p:stCondLst>
                                        </p:cTn>
                                        <p:tgtEl>
                                          <p:spTgt spid="12"/>
                                        </p:tgtEl>
                                        <p:attrNameLst>
                                          <p:attrName>style.visibility</p:attrName>
                                        </p:attrNameLst>
                                      </p:cBhvr>
                                      <p:to>
                                        <p:strVal val="visible"/>
                                      </p:to>
                                    </p:set>
                                    <p:anim calcmode="lin" valueType="num">
                                      <p:cBhvr additive="base">
                                        <p:cTn id="348" dur="5000" fill="hold"/>
                                        <p:tgtEl>
                                          <p:spTgt spid="12"/>
                                        </p:tgtEl>
                                        <p:attrNameLst>
                                          <p:attrName>ppt_x</p:attrName>
                                        </p:attrNameLst>
                                      </p:cBhvr>
                                      <p:tavLst>
                                        <p:tav tm="0">
                                          <p:val>
                                            <p:strVal val="0-#ppt_w/2"/>
                                          </p:val>
                                        </p:tav>
                                        <p:tav tm="100000">
                                          <p:val>
                                            <p:strVal val="#ppt_x"/>
                                          </p:val>
                                        </p:tav>
                                      </p:tavLst>
                                    </p:anim>
                                    <p:anim calcmode="lin" valueType="num">
                                      <p:cBhvr additive="base">
                                        <p:cTn id="349" dur="5000" fill="hold"/>
                                        <p:tgtEl>
                                          <p:spTgt spid="12"/>
                                        </p:tgtEl>
                                        <p:attrNameLst>
                                          <p:attrName>ppt_y</p:attrName>
                                        </p:attrNameLst>
                                      </p:cBhvr>
                                      <p:tavLst>
                                        <p:tav tm="0">
                                          <p:val>
                                            <p:strVal val="#ppt_y"/>
                                          </p:val>
                                        </p:tav>
                                        <p:tav tm="100000">
                                          <p:val>
                                            <p:strVal val="#ppt_y"/>
                                          </p:val>
                                        </p:tav>
                                      </p:tavLst>
                                    </p:anim>
                                  </p:childTnLst>
                                </p:cTn>
                              </p:par>
                              <p:par>
                                <p:cTn id="350" presetID="2" presetClass="exit" presetSubtype="2" fill="hold" grpId="1" nodeType="withEffect">
                                  <p:stCondLst>
                                    <p:cond delay="0"/>
                                  </p:stCondLst>
                                  <p:childTnLst>
                                    <p:anim calcmode="lin" valueType="num">
                                      <p:cBhvr additive="base">
                                        <p:cTn id="351" dur="5000"/>
                                        <p:tgtEl>
                                          <p:spTgt spid="12"/>
                                        </p:tgtEl>
                                        <p:attrNameLst>
                                          <p:attrName>ppt_x</p:attrName>
                                        </p:attrNameLst>
                                      </p:cBhvr>
                                      <p:tavLst>
                                        <p:tav tm="0">
                                          <p:val>
                                            <p:strVal val="ppt_x"/>
                                          </p:val>
                                        </p:tav>
                                        <p:tav tm="100000">
                                          <p:val>
                                            <p:strVal val="1+ppt_w/2"/>
                                          </p:val>
                                        </p:tav>
                                      </p:tavLst>
                                    </p:anim>
                                    <p:anim calcmode="lin" valueType="num">
                                      <p:cBhvr additive="base">
                                        <p:cTn id="352" dur="5000"/>
                                        <p:tgtEl>
                                          <p:spTgt spid="12"/>
                                        </p:tgtEl>
                                        <p:attrNameLst>
                                          <p:attrName>ppt_y</p:attrName>
                                        </p:attrNameLst>
                                      </p:cBhvr>
                                      <p:tavLst>
                                        <p:tav tm="0">
                                          <p:val>
                                            <p:strVal val="ppt_y"/>
                                          </p:val>
                                        </p:tav>
                                        <p:tav tm="100000">
                                          <p:val>
                                            <p:strVal val="ppt_y"/>
                                          </p:val>
                                        </p:tav>
                                      </p:tavLst>
                                    </p:anim>
                                    <p:set>
                                      <p:cBhvr>
                                        <p:cTn id="353" dur="1" fill="hold">
                                          <p:stCondLst>
                                            <p:cond delay="4999"/>
                                          </p:stCondLst>
                                        </p:cTn>
                                        <p:tgtEl>
                                          <p:spTgt spid="12"/>
                                        </p:tgtEl>
                                        <p:attrNameLst>
                                          <p:attrName>style.visibility</p:attrName>
                                        </p:attrNameLst>
                                      </p:cBhvr>
                                      <p:to>
                                        <p:strVal val="hidden"/>
                                      </p:to>
                                    </p:set>
                                  </p:childTnLst>
                                </p:cTn>
                              </p:par>
                              <p:par>
                                <p:cTn id="354" presetID="3" presetClass="exit" presetSubtype="5" fill="hold" grpId="2" nodeType="withEffect">
                                  <p:stCondLst>
                                    <p:cond delay="0"/>
                                  </p:stCondLst>
                                  <p:childTnLst>
                                    <p:animEffect transition="out" filter="blinds(vertical)">
                                      <p:cBhvr>
                                        <p:cTn id="355" dur="5000"/>
                                        <p:tgtEl>
                                          <p:spTgt spid="12"/>
                                        </p:tgtEl>
                                      </p:cBhvr>
                                    </p:animEffect>
                                    <p:set>
                                      <p:cBhvr>
                                        <p:cTn id="356" dur="1" fill="hold">
                                          <p:stCondLst>
                                            <p:cond delay="4999"/>
                                          </p:stCondLst>
                                        </p:cTn>
                                        <p:tgtEl>
                                          <p:spTgt spid="12"/>
                                        </p:tgtEl>
                                        <p:attrNameLst>
                                          <p:attrName>style.visibility</p:attrName>
                                        </p:attrNameLst>
                                      </p:cBhvr>
                                      <p:to>
                                        <p:strVal val="hidden"/>
                                      </p:to>
                                    </p:set>
                                  </p:childTnLst>
                                </p:cTn>
                              </p:par>
                              <p:par>
                                <p:cTn id="357" presetID="2" presetClass="entr" presetSubtype="8" fill="hold" grpId="0" nodeType="withEffect">
                                  <p:stCondLst>
                                    <p:cond delay="0"/>
                                  </p:stCondLst>
                                  <p:childTnLst>
                                    <p:set>
                                      <p:cBhvr>
                                        <p:cTn id="358" dur="1" fill="hold">
                                          <p:stCondLst>
                                            <p:cond delay="0"/>
                                          </p:stCondLst>
                                        </p:cTn>
                                        <p:tgtEl>
                                          <p:spTgt spid="11"/>
                                        </p:tgtEl>
                                        <p:attrNameLst>
                                          <p:attrName>style.visibility</p:attrName>
                                        </p:attrNameLst>
                                      </p:cBhvr>
                                      <p:to>
                                        <p:strVal val="visible"/>
                                      </p:to>
                                    </p:set>
                                    <p:anim calcmode="lin" valueType="num">
                                      <p:cBhvr additive="base">
                                        <p:cTn id="359" dur="5000" fill="hold"/>
                                        <p:tgtEl>
                                          <p:spTgt spid="11"/>
                                        </p:tgtEl>
                                        <p:attrNameLst>
                                          <p:attrName>ppt_x</p:attrName>
                                        </p:attrNameLst>
                                      </p:cBhvr>
                                      <p:tavLst>
                                        <p:tav tm="0">
                                          <p:val>
                                            <p:strVal val="0-#ppt_w/2"/>
                                          </p:val>
                                        </p:tav>
                                        <p:tav tm="100000">
                                          <p:val>
                                            <p:strVal val="#ppt_x"/>
                                          </p:val>
                                        </p:tav>
                                      </p:tavLst>
                                    </p:anim>
                                    <p:anim calcmode="lin" valueType="num">
                                      <p:cBhvr additive="base">
                                        <p:cTn id="360" dur="5000" fill="hold"/>
                                        <p:tgtEl>
                                          <p:spTgt spid="11"/>
                                        </p:tgtEl>
                                        <p:attrNameLst>
                                          <p:attrName>ppt_y</p:attrName>
                                        </p:attrNameLst>
                                      </p:cBhvr>
                                      <p:tavLst>
                                        <p:tav tm="0">
                                          <p:val>
                                            <p:strVal val="#ppt_y"/>
                                          </p:val>
                                        </p:tav>
                                        <p:tav tm="100000">
                                          <p:val>
                                            <p:strVal val="#ppt_y"/>
                                          </p:val>
                                        </p:tav>
                                      </p:tavLst>
                                    </p:anim>
                                  </p:childTnLst>
                                </p:cTn>
                              </p:par>
                              <p:par>
                                <p:cTn id="361" presetID="2" presetClass="exit" presetSubtype="2" fill="hold" grpId="1" nodeType="withEffect">
                                  <p:stCondLst>
                                    <p:cond delay="0"/>
                                  </p:stCondLst>
                                  <p:childTnLst>
                                    <p:anim calcmode="lin" valueType="num">
                                      <p:cBhvr additive="base">
                                        <p:cTn id="362" dur="5000"/>
                                        <p:tgtEl>
                                          <p:spTgt spid="11"/>
                                        </p:tgtEl>
                                        <p:attrNameLst>
                                          <p:attrName>ppt_x</p:attrName>
                                        </p:attrNameLst>
                                      </p:cBhvr>
                                      <p:tavLst>
                                        <p:tav tm="0">
                                          <p:val>
                                            <p:strVal val="ppt_x"/>
                                          </p:val>
                                        </p:tav>
                                        <p:tav tm="100000">
                                          <p:val>
                                            <p:strVal val="1+ppt_w/2"/>
                                          </p:val>
                                        </p:tav>
                                      </p:tavLst>
                                    </p:anim>
                                    <p:anim calcmode="lin" valueType="num">
                                      <p:cBhvr additive="base">
                                        <p:cTn id="363" dur="5000"/>
                                        <p:tgtEl>
                                          <p:spTgt spid="11"/>
                                        </p:tgtEl>
                                        <p:attrNameLst>
                                          <p:attrName>ppt_y</p:attrName>
                                        </p:attrNameLst>
                                      </p:cBhvr>
                                      <p:tavLst>
                                        <p:tav tm="0">
                                          <p:val>
                                            <p:strVal val="ppt_y"/>
                                          </p:val>
                                        </p:tav>
                                        <p:tav tm="100000">
                                          <p:val>
                                            <p:strVal val="ppt_y"/>
                                          </p:val>
                                        </p:tav>
                                      </p:tavLst>
                                    </p:anim>
                                    <p:set>
                                      <p:cBhvr>
                                        <p:cTn id="364" dur="1" fill="hold">
                                          <p:stCondLst>
                                            <p:cond delay="4999"/>
                                          </p:stCondLst>
                                        </p:cTn>
                                        <p:tgtEl>
                                          <p:spTgt spid="11"/>
                                        </p:tgtEl>
                                        <p:attrNameLst>
                                          <p:attrName>style.visibility</p:attrName>
                                        </p:attrNameLst>
                                      </p:cBhvr>
                                      <p:to>
                                        <p:strVal val="hidden"/>
                                      </p:to>
                                    </p:set>
                                  </p:childTnLst>
                                </p:cTn>
                              </p:par>
                              <p:par>
                                <p:cTn id="365" presetID="3" presetClass="exit" presetSubtype="5" fill="hold" grpId="2" nodeType="withEffect">
                                  <p:stCondLst>
                                    <p:cond delay="0"/>
                                  </p:stCondLst>
                                  <p:childTnLst>
                                    <p:animEffect transition="out" filter="blinds(vertical)">
                                      <p:cBhvr>
                                        <p:cTn id="366" dur="5000"/>
                                        <p:tgtEl>
                                          <p:spTgt spid="11"/>
                                        </p:tgtEl>
                                      </p:cBhvr>
                                    </p:animEffect>
                                    <p:set>
                                      <p:cBhvr>
                                        <p:cTn id="367" dur="1" fill="hold">
                                          <p:stCondLst>
                                            <p:cond delay="4999"/>
                                          </p:stCondLst>
                                        </p:cTn>
                                        <p:tgtEl>
                                          <p:spTgt spid="11"/>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10"/>
                                        </p:tgtEl>
                                        <p:attrNameLst>
                                          <p:attrName>style.visibility</p:attrName>
                                        </p:attrNameLst>
                                      </p:cBhvr>
                                      <p:to>
                                        <p:strVal val="visible"/>
                                      </p:to>
                                    </p:set>
                                    <p:anim calcmode="lin" valueType="num">
                                      <p:cBhvr additive="base">
                                        <p:cTn id="370" dur="5000" fill="hold"/>
                                        <p:tgtEl>
                                          <p:spTgt spid="10"/>
                                        </p:tgtEl>
                                        <p:attrNameLst>
                                          <p:attrName>ppt_x</p:attrName>
                                        </p:attrNameLst>
                                      </p:cBhvr>
                                      <p:tavLst>
                                        <p:tav tm="0">
                                          <p:val>
                                            <p:strVal val="0-#ppt_w/2"/>
                                          </p:val>
                                        </p:tav>
                                        <p:tav tm="100000">
                                          <p:val>
                                            <p:strVal val="#ppt_x"/>
                                          </p:val>
                                        </p:tav>
                                      </p:tavLst>
                                    </p:anim>
                                    <p:anim calcmode="lin" valueType="num">
                                      <p:cBhvr additive="base">
                                        <p:cTn id="371" dur="5000" fill="hold"/>
                                        <p:tgtEl>
                                          <p:spTgt spid="10"/>
                                        </p:tgtEl>
                                        <p:attrNameLst>
                                          <p:attrName>ppt_y</p:attrName>
                                        </p:attrNameLst>
                                      </p:cBhvr>
                                      <p:tavLst>
                                        <p:tav tm="0">
                                          <p:val>
                                            <p:strVal val="#ppt_y"/>
                                          </p:val>
                                        </p:tav>
                                        <p:tav tm="100000">
                                          <p:val>
                                            <p:strVal val="#ppt_y"/>
                                          </p:val>
                                        </p:tav>
                                      </p:tavLst>
                                    </p:anim>
                                  </p:childTnLst>
                                </p:cTn>
                              </p:par>
                              <p:par>
                                <p:cTn id="372" presetID="2" presetClass="exit" presetSubtype="2" fill="hold" grpId="1" nodeType="withEffect">
                                  <p:stCondLst>
                                    <p:cond delay="0"/>
                                  </p:stCondLst>
                                  <p:childTnLst>
                                    <p:anim calcmode="lin" valueType="num">
                                      <p:cBhvr additive="base">
                                        <p:cTn id="373" dur="5000"/>
                                        <p:tgtEl>
                                          <p:spTgt spid="10"/>
                                        </p:tgtEl>
                                        <p:attrNameLst>
                                          <p:attrName>ppt_x</p:attrName>
                                        </p:attrNameLst>
                                      </p:cBhvr>
                                      <p:tavLst>
                                        <p:tav tm="0">
                                          <p:val>
                                            <p:strVal val="ppt_x"/>
                                          </p:val>
                                        </p:tav>
                                        <p:tav tm="100000">
                                          <p:val>
                                            <p:strVal val="1+ppt_w/2"/>
                                          </p:val>
                                        </p:tav>
                                      </p:tavLst>
                                    </p:anim>
                                    <p:anim calcmode="lin" valueType="num">
                                      <p:cBhvr additive="base">
                                        <p:cTn id="374" dur="5000"/>
                                        <p:tgtEl>
                                          <p:spTgt spid="10"/>
                                        </p:tgtEl>
                                        <p:attrNameLst>
                                          <p:attrName>ppt_y</p:attrName>
                                        </p:attrNameLst>
                                      </p:cBhvr>
                                      <p:tavLst>
                                        <p:tav tm="0">
                                          <p:val>
                                            <p:strVal val="ppt_y"/>
                                          </p:val>
                                        </p:tav>
                                        <p:tav tm="100000">
                                          <p:val>
                                            <p:strVal val="ppt_y"/>
                                          </p:val>
                                        </p:tav>
                                      </p:tavLst>
                                    </p:anim>
                                    <p:set>
                                      <p:cBhvr>
                                        <p:cTn id="375" dur="1" fill="hold">
                                          <p:stCondLst>
                                            <p:cond delay="4999"/>
                                          </p:stCondLst>
                                        </p:cTn>
                                        <p:tgtEl>
                                          <p:spTgt spid="10"/>
                                        </p:tgtEl>
                                        <p:attrNameLst>
                                          <p:attrName>style.visibility</p:attrName>
                                        </p:attrNameLst>
                                      </p:cBhvr>
                                      <p:to>
                                        <p:strVal val="hidden"/>
                                      </p:to>
                                    </p:set>
                                  </p:childTnLst>
                                </p:cTn>
                              </p:par>
                              <p:par>
                                <p:cTn id="376" presetID="3" presetClass="exit" presetSubtype="5" fill="hold" grpId="2" nodeType="withEffect">
                                  <p:stCondLst>
                                    <p:cond delay="0"/>
                                  </p:stCondLst>
                                  <p:childTnLst>
                                    <p:animEffect transition="out" filter="blinds(vertical)">
                                      <p:cBhvr>
                                        <p:cTn id="377" dur="5000"/>
                                        <p:tgtEl>
                                          <p:spTgt spid="10"/>
                                        </p:tgtEl>
                                      </p:cBhvr>
                                    </p:animEffect>
                                    <p:set>
                                      <p:cBhvr>
                                        <p:cTn id="378" dur="1" fill="hold">
                                          <p:stCondLst>
                                            <p:cond delay="4999"/>
                                          </p:stCondLst>
                                        </p:cTn>
                                        <p:tgtEl>
                                          <p:spTgt spid="10"/>
                                        </p:tgtEl>
                                        <p:attrNameLst>
                                          <p:attrName>style.visibility</p:attrName>
                                        </p:attrNameLst>
                                      </p:cBhvr>
                                      <p:to>
                                        <p:strVal val="hidden"/>
                                      </p:to>
                                    </p:set>
                                  </p:childTnLst>
                                </p:cTn>
                              </p:par>
                              <p:par>
                                <p:cTn id="379" presetID="2" presetClass="entr" presetSubtype="8" fill="hold" grpId="0" nodeType="withEffect">
                                  <p:stCondLst>
                                    <p:cond delay="0"/>
                                  </p:stCondLst>
                                  <p:childTnLst>
                                    <p:set>
                                      <p:cBhvr>
                                        <p:cTn id="380" dur="1" fill="hold">
                                          <p:stCondLst>
                                            <p:cond delay="0"/>
                                          </p:stCondLst>
                                        </p:cTn>
                                        <p:tgtEl>
                                          <p:spTgt spid="9"/>
                                        </p:tgtEl>
                                        <p:attrNameLst>
                                          <p:attrName>style.visibility</p:attrName>
                                        </p:attrNameLst>
                                      </p:cBhvr>
                                      <p:to>
                                        <p:strVal val="visible"/>
                                      </p:to>
                                    </p:set>
                                    <p:anim calcmode="lin" valueType="num">
                                      <p:cBhvr additive="base">
                                        <p:cTn id="381" dur="5000" fill="hold"/>
                                        <p:tgtEl>
                                          <p:spTgt spid="9"/>
                                        </p:tgtEl>
                                        <p:attrNameLst>
                                          <p:attrName>ppt_x</p:attrName>
                                        </p:attrNameLst>
                                      </p:cBhvr>
                                      <p:tavLst>
                                        <p:tav tm="0">
                                          <p:val>
                                            <p:strVal val="0-#ppt_w/2"/>
                                          </p:val>
                                        </p:tav>
                                        <p:tav tm="100000">
                                          <p:val>
                                            <p:strVal val="#ppt_x"/>
                                          </p:val>
                                        </p:tav>
                                      </p:tavLst>
                                    </p:anim>
                                    <p:anim calcmode="lin" valueType="num">
                                      <p:cBhvr additive="base">
                                        <p:cTn id="382" dur="5000" fill="hold"/>
                                        <p:tgtEl>
                                          <p:spTgt spid="9"/>
                                        </p:tgtEl>
                                        <p:attrNameLst>
                                          <p:attrName>ppt_y</p:attrName>
                                        </p:attrNameLst>
                                      </p:cBhvr>
                                      <p:tavLst>
                                        <p:tav tm="0">
                                          <p:val>
                                            <p:strVal val="#ppt_y"/>
                                          </p:val>
                                        </p:tav>
                                        <p:tav tm="100000">
                                          <p:val>
                                            <p:strVal val="#ppt_y"/>
                                          </p:val>
                                        </p:tav>
                                      </p:tavLst>
                                    </p:anim>
                                  </p:childTnLst>
                                </p:cTn>
                              </p:par>
                              <p:par>
                                <p:cTn id="383" presetID="2" presetClass="exit" presetSubtype="2" fill="hold" grpId="1" nodeType="withEffect">
                                  <p:stCondLst>
                                    <p:cond delay="0"/>
                                  </p:stCondLst>
                                  <p:childTnLst>
                                    <p:anim calcmode="lin" valueType="num">
                                      <p:cBhvr additive="base">
                                        <p:cTn id="384" dur="5000"/>
                                        <p:tgtEl>
                                          <p:spTgt spid="9"/>
                                        </p:tgtEl>
                                        <p:attrNameLst>
                                          <p:attrName>ppt_x</p:attrName>
                                        </p:attrNameLst>
                                      </p:cBhvr>
                                      <p:tavLst>
                                        <p:tav tm="0">
                                          <p:val>
                                            <p:strVal val="ppt_x"/>
                                          </p:val>
                                        </p:tav>
                                        <p:tav tm="100000">
                                          <p:val>
                                            <p:strVal val="1+ppt_w/2"/>
                                          </p:val>
                                        </p:tav>
                                      </p:tavLst>
                                    </p:anim>
                                    <p:anim calcmode="lin" valueType="num">
                                      <p:cBhvr additive="base">
                                        <p:cTn id="385" dur="5000"/>
                                        <p:tgtEl>
                                          <p:spTgt spid="9"/>
                                        </p:tgtEl>
                                        <p:attrNameLst>
                                          <p:attrName>ppt_y</p:attrName>
                                        </p:attrNameLst>
                                      </p:cBhvr>
                                      <p:tavLst>
                                        <p:tav tm="0">
                                          <p:val>
                                            <p:strVal val="ppt_y"/>
                                          </p:val>
                                        </p:tav>
                                        <p:tav tm="100000">
                                          <p:val>
                                            <p:strVal val="ppt_y"/>
                                          </p:val>
                                        </p:tav>
                                      </p:tavLst>
                                    </p:anim>
                                    <p:set>
                                      <p:cBhvr>
                                        <p:cTn id="386" dur="1" fill="hold">
                                          <p:stCondLst>
                                            <p:cond delay="4999"/>
                                          </p:stCondLst>
                                        </p:cTn>
                                        <p:tgtEl>
                                          <p:spTgt spid="9"/>
                                        </p:tgtEl>
                                        <p:attrNameLst>
                                          <p:attrName>style.visibility</p:attrName>
                                        </p:attrNameLst>
                                      </p:cBhvr>
                                      <p:to>
                                        <p:strVal val="hidden"/>
                                      </p:to>
                                    </p:set>
                                  </p:childTnLst>
                                </p:cTn>
                              </p:par>
                              <p:par>
                                <p:cTn id="387" presetID="3" presetClass="exit" presetSubtype="5" fill="hold" grpId="2" nodeType="withEffect">
                                  <p:stCondLst>
                                    <p:cond delay="0"/>
                                  </p:stCondLst>
                                  <p:childTnLst>
                                    <p:animEffect transition="out" filter="blinds(vertical)">
                                      <p:cBhvr>
                                        <p:cTn id="388" dur="5000"/>
                                        <p:tgtEl>
                                          <p:spTgt spid="9"/>
                                        </p:tgtEl>
                                      </p:cBhvr>
                                    </p:animEffect>
                                    <p:set>
                                      <p:cBhvr>
                                        <p:cTn id="389" dur="1" fill="hold">
                                          <p:stCondLst>
                                            <p:cond delay="4999"/>
                                          </p:stCondLst>
                                        </p:cTn>
                                        <p:tgtEl>
                                          <p:spTgt spid="9"/>
                                        </p:tgtEl>
                                        <p:attrNameLst>
                                          <p:attrName>style.visibility</p:attrName>
                                        </p:attrNameLst>
                                      </p:cBhvr>
                                      <p:to>
                                        <p:strVal val="hidden"/>
                                      </p:to>
                                    </p:set>
                                  </p:childTnLst>
                                </p:cTn>
                              </p:par>
                              <p:par>
                                <p:cTn id="390" presetID="2" presetClass="entr" presetSubtype="8" fill="hold" grpId="0" nodeType="withEffect">
                                  <p:stCondLst>
                                    <p:cond delay="0"/>
                                  </p:stCondLst>
                                  <p:childTnLst>
                                    <p:set>
                                      <p:cBhvr>
                                        <p:cTn id="391" dur="1" fill="hold">
                                          <p:stCondLst>
                                            <p:cond delay="0"/>
                                          </p:stCondLst>
                                        </p:cTn>
                                        <p:tgtEl>
                                          <p:spTgt spid="8"/>
                                        </p:tgtEl>
                                        <p:attrNameLst>
                                          <p:attrName>style.visibility</p:attrName>
                                        </p:attrNameLst>
                                      </p:cBhvr>
                                      <p:to>
                                        <p:strVal val="visible"/>
                                      </p:to>
                                    </p:set>
                                    <p:anim calcmode="lin" valueType="num">
                                      <p:cBhvr additive="base">
                                        <p:cTn id="392" dur="5000" fill="hold"/>
                                        <p:tgtEl>
                                          <p:spTgt spid="8"/>
                                        </p:tgtEl>
                                        <p:attrNameLst>
                                          <p:attrName>ppt_x</p:attrName>
                                        </p:attrNameLst>
                                      </p:cBhvr>
                                      <p:tavLst>
                                        <p:tav tm="0">
                                          <p:val>
                                            <p:strVal val="0-#ppt_w/2"/>
                                          </p:val>
                                        </p:tav>
                                        <p:tav tm="100000">
                                          <p:val>
                                            <p:strVal val="#ppt_x"/>
                                          </p:val>
                                        </p:tav>
                                      </p:tavLst>
                                    </p:anim>
                                    <p:anim calcmode="lin" valueType="num">
                                      <p:cBhvr additive="base">
                                        <p:cTn id="393" dur="5000" fill="hold"/>
                                        <p:tgtEl>
                                          <p:spTgt spid="8"/>
                                        </p:tgtEl>
                                        <p:attrNameLst>
                                          <p:attrName>ppt_y</p:attrName>
                                        </p:attrNameLst>
                                      </p:cBhvr>
                                      <p:tavLst>
                                        <p:tav tm="0">
                                          <p:val>
                                            <p:strVal val="#ppt_y"/>
                                          </p:val>
                                        </p:tav>
                                        <p:tav tm="100000">
                                          <p:val>
                                            <p:strVal val="#ppt_y"/>
                                          </p:val>
                                        </p:tav>
                                      </p:tavLst>
                                    </p:anim>
                                  </p:childTnLst>
                                </p:cTn>
                              </p:par>
                              <p:par>
                                <p:cTn id="394" presetID="2" presetClass="exit" presetSubtype="2" fill="hold" grpId="1" nodeType="withEffect">
                                  <p:stCondLst>
                                    <p:cond delay="0"/>
                                  </p:stCondLst>
                                  <p:childTnLst>
                                    <p:anim calcmode="lin" valueType="num">
                                      <p:cBhvr additive="base">
                                        <p:cTn id="395" dur="5000"/>
                                        <p:tgtEl>
                                          <p:spTgt spid="8"/>
                                        </p:tgtEl>
                                        <p:attrNameLst>
                                          <p:attrName>ppt_x</p:attrName>
                                        </p:attrNameLst>
                                      </p:cBhvr>
                                      <p:tavLst>
                                        <p:tav tm="0">
                                          <p:val>
                                            <p:strVal val="ppt_x"/>
                                          </p:val>
                                        </p:tav>
                                        <p:tav tm="100000">
                                          <p:val>
                                            <p:strVal val="1+ppt_w/2"/>
                                          </p:val>
                                        </p:tav>
                                      </p:tavLst>
                                    </p:anim>
                                    <p:anim calcmode="lin" valueType="num">
                                      <p:cBhvr additive="base">
                                        <p:cTn id="396" dur="5000"/>
                                        <p:tgtEl>
                                          <p:spTgt spid="8"/>
                                        </p:tgtEl>
                                        <p:attrNameLst>
                                          <p:attrName>ppt_y</p:attrName>
                                        </p:attrNameLst>
                                      </p:cBhvr>
                                      <p:tavLst>
                                        <p:tav tm="0">
                                          <p:val>
                                            <p:strVal val="ppt_y"/>
                                          </p:val>
                                        </p:tav>
                                        <p:tav tm="100000">
                                          <p:val>
                                            <p:strVal val="ppt_y"/>
                                          </p:val>
                                        </p:tav>
                                      </p:tavLst>
                                    </p:anim>
                                    <p:set>
                                      <p:cBhvr>
                                        <p:cTn id="397" dur="1" fill="hold">
                                          <p:stCondLst>
                                            <p:cond delay="4999"/>
                                          </p:stCondLst>
                                        </p:cTn>
                                        <p:tgtEl>
                                          <p:spTgt spid="8"/>
                                        </p:tgtEl>
                                        <p:attrNameLst>
                                          <p:attrName>style.visibility</p:attrName>
                                        </p:attrNameLst>
                                      </p:cBhvr>
                                      <p:to>
                                        <p:strVal val="hidden"/>
                                      </p:to>
                                    </p:set>
                                  </p:childTnLst>
                                </p:cTn>
                              </p:par>
                              <p:par>
                                <p:cTn id="398" presetID="3" presetClass="exit" presetSubtype="5" fill="hold" grpId="2" nodeType="withEffect">
                                  <p:stCondLst>
                                    <p:cond delay="0"/>
                                  </p:stCondLst>
                                  <p:childTnLst>
                                    <p:animEffect transition="out" filter="blinds(vertical)">
                                      <p:cBhvr>
                                        <p:cTn id="399" dur="5000"/>
                                        <p:tgtEl>
                                          <p:spTgt spid="8"/>
                                        </p:tgtEl>
                                      </p:cBhvr>
                                    </p:animEffect>
                                    <p:set>
                                      <p:cBhvr>
                                        <p:cTn id="400" dur="1" fill="hold">
                                          <p:stCondLst>
                                            <p:cond delay="4999"/>
                                          </p:stCondLst>
                                        </p:cTn>
                                        <p:tgtEl>
                                          <p:spTgt spid="8"/>
                                        </p:tgtEl>
                                        <p:attrNameLst>
                                          <p:attrName>style.visibility</p:attrName>
                                        </p:attrNameLst>
                                      </p:cBhvr>
                                      <p:to>
                                        <p:strVal val="hidden"/>
                                      </p:to>
                                    </p:set>
                                  </p:childTnLst>
                                </p:cTn>
                              </p:par>
                              <p:par>
                                <p:cTn id="401" presetID="2" presetClass="entr" presetSubtype="8" fill="hold" grpId="0" nodeType="withEffect">
                                  <p:stCondLst>
                                    <p:cond delay="0"/>
                                  </p:stCondLst>
                                  <p:childTnLst>
                                    <p:set>
                                      <p:cBhvr>
                                        <p:cTn id="402" dur="1" fill="hold">
                                          <p:stCondLst>
                                            <p:cond delay="0"/>
                                          </p:stCondLst>
                                        </p:cTn>
                                        <p:tgtEl>
                                          <p:spTgt spid="7"/>
                                        </p:tgtEl>
                                        <p:attrNameLst>
                                          <p:attrName>style.visibility</p:attrName>
                                        </p:attrNameLst>
                                      </p:cBhvr>
                                      <p:to>
                                        <p:strVal val="visible"/>
                                      </p:to>
                                    </p:set>
                                    <p:anim calcmode="lin" valueType="num">
                                      <p:cBhvr additive="base">
                                        <p:cTn id="403" dur="5000" fill="hold"/>
                                        <p:tgtEl>
                                          <p:spTgt spid="7"/>
                                        </p:tgtEl>
                                        <p:attrNameLst>
                                          <p:attrName>ppt_x</p:attrName>
                                        </p:attrNameLst>
                                      </p:cBhvr>
                                      <p:tavLst>
                                        <p:tav tm="0">
                                          <p:val>
                                            <p:strVal val="0-#ppt_w/2"/>
                                          </p:val>
                                        </p:tav>
                                        <p:tav tm="100000">
                                          <p:val>
                                            <p:strVal val="#ppt_x"/>
                                          </p:val>
                                        </p:tav>
                                      </p:tavLst>
                                    </p:anim>
                                    <p:anim calcmode="lin" valueType="num">
                                      <p:cBhvr additive="base">
                                        <p:cTn id="404" dur="5000" fill="hold"/>
                                        <p:tgtEl>
                                          <p:spTgt spid="7"/>
                                        </p:tgtEl>
                                        <p:attrNameLst>
                                          <p:attrName>ppt_y</p:attrName>
                                        </p:attrNameLst>
                                      </p:cBhvr>
                                      <p:tavLst>
                                        <p:tav tm="0">
                                          <p:val>
                                            <p:strVal val="#ppt_y"/>
                                          </p:val>
                                        </p:tav>
                                        <p:tav tm="100000">
                                          <p:val>
                                            <p:strVal val="#ppt_y"/>
                                          </p:val>
                                        </p:tav>
                                      </p:tavLst>
                                    </p:anim>
                                  </p:childTnLst>
                                </p:cTn>
                              </p:par>
                              <p:par>
                                <p:cTn id="405" presetID="2" presetClass="exit" presetSubtype="2" fill="hold" grpId="1" nodeType="withEffect">
                                  <p:stCondLst>
                                    <p:cond delay="0"/>
                                  </p:stCondLst>
                                  <p:childTnLst>
                                    <p:anim calcmode="lin" valueType="num">
                                      <p:cBhvr additive="base">
                                        <p:cTn id="406" dur="5000"/>
                                        <p:tgtEl>
                                          <p:spTgt spid="7"/>
                                        </p:tgtEl>
                                        <p:attrNameLst>
                                          <p:attrName>ppt_x</p:attrName>
                                        </p:attrNameLst>
                                      </p:cBhvr>
                                      <p:tavLst>
                                        <p:tav tm="0">
                                          <p:val>
                                            <p:strVal val="ppt_x"/>
                                          </p:val>
                                        </p:tav>
                                        <p:tav tm="100000">
                                          <p:val>
                                            <p:strVal val="1+ppt_w/2"/>
                                          </p:val>
                                        </p:tav>
                                      </p:tavLst>
                                    </p:anim>
                                    <p:anim calcmode="lin" valueType="num">
                                      <p:cBhvr additive="base">
                                        <p:cTn id="407" dur="5000"/>
                                        <p:tgtEl>
                                          <p:spTgt spid="7"/>
                                        </p:tgtEl>
                                        <p:attrNameLst>
                                          <p:attrName>ppt_y</p:attrName>
                                        </p:attrNameLst>
                                      </p:cBhvr>
                                      <p:tavLst>
                                        <p:tav tm="0">
                                          <p:val>
                                            <p:strVal val="ppt_y"/>
                                          </p:val>
                                        </p:tav>
                                        <p:tav tm="100000">
                                          <p:val>
                                            <p:strVal val="ppt_y"/>
                                          </p:val>
                                        </p:tav>
                                      </p:tavLst>
                                    </p:anim>
                                    <p:set>
                                      <p:cBhvr>
                                        <p:cTn id="408" dur="1" fill="hold">
                                          <p:stCondLst>
                                            <p:cond delay="4999"/>
                                          </p:stCondLst>
                                        </p:cTn>
                                        <p:tgtEl>
                                          <p:spTgt spid="7"/>
                                        </p:tgtEl>
                                        <p:attrNameLst>
                                          <p:attrName>style.visibility</p:attrName>
                                        </p:attrNameLst>
                                      </p:cBhvr>
                                      <p:to>
                                        <p:strVal val="hidden"/>
                                      </p:to>
                                    </p:set>
                                  </p:childTnLst>
                                </p:cTn>
                              </p:par>
                              <p:par>
                                <p:cTn id="409" presetID="3" presetClass="exit" presetSubtype="5" fill="hold" grpId="2" nodeType="withEffect">
                                  <p:stCondLst>
                                    <p:cond delay="0"/>
                                  </p:stCondLst>
                                  <p:childTnLst>
                                    <p:animEffect transition="out" filter="blinds(vertical)">
                                      <p:cBhvr>
                                        <p:cTn id="410" dur="5000"/>
                                        <p:tgtEl>
                                          <p:spTgt spid="7"/>
                                        </p:tgtEl>
                                      </p:cBhvr>
                                    </p:animEffect>
                                    <p:set>
                                      <p:cBhvr>
                                        <p:cTn id="411" dur="1" fill="hold">
                                          <p:stCondLst>
                                            <p:cond delay="4999"/>
                                          </p:stCondLst>
                                        </p:cTn>
                                        <p:tgtEl>
                                          <p:spTgt spid="7"/>
                                        </p:tgtEl>
                                        <p:attrNameLst>
                                          <p:attrName>style.visibility</p:attrName>
                                        </p:attrNameLst>
                                      </p:cBhvr>
                                      <p:to>
                                        <p:strVal val="hidden"/>
                                      </p:to>
                                    </p:set>
                                  </p:childTnLst>
                                </p:cTn>
                              </p:par>
                              <p:par>
                                <p:cTn id="412" presetID="2" presetClass="entr" presetSubtype="8" fill="hold" grpId="0" nodeType="withEffect">
                                  <p:stCondLst>
                                    <p:cond delay="0"/>
                                  </p:stCondLst>
                                  <p:childTnLst>
                                    <p:set>
                                      <p:cBhvr>
                                        <p:cTn id="413" dur="1" fill="hold">
                                          <p:stCondLst>
                                            <p:cond delay="0"/>
                                          </p:stCondLst>
                                        </p:cTn>
                                        <p:tgtEl>
                                          <p:spTgt spid="6"/>
                                        </p:tgtEl>
                                        <p:attrNameLst>
                                          <p:attrName>style.visibility</p:attrName>
                                        </p:attrNameLst>
                                      </p:cBhvr>
                                      <p:to>
                                        <p:strVal val="visible"/>
                                      </p:to>
                                    </p:set>
                                    <p:anim calcmode="lin" valueType="num">
                                      <p:cBhvr additive="base">
                                        <p:cTn id="414" dur="5000" fill="hold"/>
                                        <p:tgtEl>
                                          <p:spTgt spid="6"/>
                                        </p:tgtEl>
                                        <p:attrNameLst>
                                          <p:attrName>ppt_x</p:attrName>
                                        </p:attrNameLst>
                                      </p:cBhvr>
                                      <p:tavLst>
                                        <p:tav tm="0">
                                          <p:val>
                                            <p:strVal val="0-#ppt_w/2"/>
                                          </p:val>
                                        </p:tav>
                                        <p:tav tm="100000">
                                          <p:val>
                                            <p:strVal val="#ppt_x"/>
                                          </p:val>
                                        </p:tav>
                                      </p:tavLst>
                                    </p:anim>
                                    <p:anim calcmode="lin" valueType="num">
                                      <p:cBhvr additive="base">
                                        <p:cTn id="415" dur="5000" fill="hold"/>
                                        <p:tgtEl>
                                          <p:spTgt spid="6"/>
                                        </p:tgtEl>
                                        <p:attrNameLst>
                                          <p:attrName>ppt_y</p:attrName>
                                        </p:attrNameLst>
                                      </p:cBhvr>
                                      <p:tavLst>
                                        <p:tav tm="0">
                                          <p:val>
                                            <p:strVal val="#ppt_y"/>
                                          </p:val>
                                        </p:tav>
                                        <p:tav tm="100000">
                                          <p:val>
                                            <p:strVal val="#ppt_y"/>
                                          </p:val>
                                        </p:tav>
                                      </p:tavLst>
                                    </p:anim>
                                  </p:childTnLst>
                                </p:cTn>
                              </p:par>
                              <p:par>
                                <p:cTn id="416" presetID="2" presetClass="exit" presetSubtype="2" fill="hold" grpId="1" nodeType="withEffect">
                                  <p:stCondLst>
                                    <p:cond delay="0"/>
                                  </p:stCondLst>
                                  <p:childTnLst>
                                    <p:anim calcmode="lin" valueType="num">
                                      <p:cBhvr additive="base">
                                        <p:cTn id="417" dur="5000"/>
                                        <p:tgtEl>
                                          <p:spTgt spid="6"/>
                                        </p:tgtEl>
                                        <p:attrNameLst>
                                          <p:attrName>ppt_x</p:attrName>
                                        </p:attrNameLst>
                                      </p:cBhvr>
                                      <p:tavLst>
                                        <p:tav tm="0">
                                          <p:val>
                                            <p:strVal val="ppt_x"/>
                                          </p:val>
                                        </p:tav>
                                        <p:tav tm="100000">
                                          <p:val>
                                            <p:strVal val="1+ppt_w/2"/>
                                          </p:val>
                                        </p:tav>
                                      </p:tavLst>
                                    </p:anim>
                                    <p:anim calcmode="lin" valueType="num">
                                      <p:cBhvr additive="base">
                                        <p:cTn id="418" dur="5000"/>
                                        <p:tgtEl>
                                          <p:spTgt spid="6"/>
                                        </p:tgtEl>
                                        <p:attrNameLst>
                                          <p:attrName>ppt_y</p:attrName>
                                        </p:attrNameLst>
                                      </p:cBhvr>
                                      <p:tavLst>
                                        <p:tav tm="0">
                                          <p:val>
                                            <p:strVal val="ppt_y"/>
                                          </p:val>
                                        </p:tav>
                                        <p:tav tm="100000">
                                          <p:val>
                                            <p:strVal val="ppt_y"/>
                                          </p:val>
                                        </p:tav>
                                      </p:tavLst>
                                    </p:anim>
                                    <p:set>
                                      <p:cBhvr>
                                        <p:cTn id="419" dur="1" fill="hold">
                                          <p:stCondLst>
                                            <p:cond delay="4999"/>
                                          </p:stCondLst>
                                        </p:cTn>
                                        <p:tgtEl>
                                          <p:spTgt spid="6"/>
                                        </p:tgtEl>
                                        <p:attrNameLst>
                                          <p:attrName>style.visibility</p:attrName>
                                        </p:attrNameLst>
                                      </p:cBhvr>
                                      <p:to>
                                        <p:strVal val="hidden"/>
                                      </p:to>
                                    </p:set>
                                  </p:childTnLst>
                                </p:cTn>
                              </p:par>
                              <p:par>
                                <p:cTn id="420" presetID="3" presetClass="exit" presetSubtype="5" fill="hold" grpId="2" nodeType="withEffect">
                                  <p:stCondLst>
                                    <p:cond delay="0"/>
                                  </p:stCondLst>
                                  <p:childTnLst>
                                    <p:animEffect transition="out" filter="blinds(vertical)">
                                      <p:cBhvr>
                                        <p:cTn id="421" dur="5000"/>
                                        <p:tgtEl>
                                          <p:spTgt spid="6"/>
                                        </p:tgtEl>
                                      </p:cBhvr>
                                    </p:animEffect>
                                    <p:set>
                                      <p:cBhvr>
                                        <p:cTn id="422" dur="1" fill="hold">
                                          <p:stCondLst>
                                            <p:cond delay="4999"/>
                                          </p:stCondLst>
                                        </p:cTn>
                                        <p:tgtEl>
                                          <p:spTgt spid="6"/>
                                        </p:tgtEl>
                                        <p:attrNameLst>
                                          <p:attrName>style.visibility</p:attrName>
                                        </p:attrNameLst>
                                      </p:cBhvr>
                                      <p:to>
                                        <p:strVal val="hidden"/>
                                      </p:to>
                                    </p:set>
                                  </p:childTnLst>
                                </p:cTn>
                              </p:par>
                              <p:par>
                                <p:cTn id="423" presetID="2" presetClass="entr" presetSubtype="8" fill="hold" grpId="0" nodeType="withEffect">
                                  <p:stCondLst>
                                    <p:cond delay="0"/>
                                  </p:stCondLst>
                                  <p:childTnLst>
                                    <p:set>
                                      <p:cBhvr>
                                        <p:cTn id="424" dur="1" fill="hold">
                                          <p:stCondLst>
                                            <p:cond delay="0"/>
                                          </p:stCondLst>
                                        </p:cTn>
                                        <p:tgtEl>
                                          <p:spTgt spid="5"/>
                                        </p:tgtEl>
                                        <p:attrNameLst>
                                          <p:attrName>style.visibility</p:attrName>
                                        </p:attrNameLst>
                                      </p:cBhvr>
                                      <p:to>
                                        <p:strVal val="visible"/>
                                      </p:to>
                                    </p:set>
                                    <p:anim calcmode="lin" valueType="num">
                                      <p:cBhvr additive="base">
                                        <p:cTn id="425" dur="5000" fill="hold"/>
                                        <p:tgtEl>
                                          <p:spTgt spid="5"/>
                                        </p:tgtEl>
                                        <p:attrNameLst>
                                          <p:attrName>ppt_x</p:attrName>
                                        </p:attrNameLst>
                                      </p:cBhvr>
                                      <p:tavLst>
                                        <p:tav tm="0">
                                          <p:val>
                                            <p:strVal val="0-#ppt_w/2"/>
                                          </p:val>
                                        </p:tav>
                                        <p:tav tm="100000">
                                          <p:val>
                                            <p:strVal val="#ppt_x"/>
                                          </p:val>
                                        </p:tav>
                                      </p:tavLst>
                                    </p:anim>
                                    <p:anim calcmode="lin" valueType="num">
                                      <p:cBhvr additive="base">
                                        <p:cTn id="426" dur="5000" fill="hold"/>
                                        <p:tgtEl>
                                          <p:spTgt spid="5"/>
                                        </p:tgtEl>
                                        <p:attrNameLst>
                                          <p:attrName>ppt_y</p:attrName>
                                        </p:attrNameLst>
                                      </p:cBhvr>
                                      <p:tavLst>
                                        <p:tav tm="0">
                                          <p:val>
                                            <p:strVal val="#ppt_y"/>
                                          </p:val>
                                        </p:tav>
                                        <p:tav tm="100000">
                                          <p:val>
                                            <p:strVal val="#ppt_y"/>
                                          </p:val>
                                        </p:tav>
                                      </p:tavLst>
                                    </p:anim>
                                  </p:childTnLst>
                                </p:cTn>
                              </p:par>
                              <p:par>
                                <p:cTn id="427" presetID="2" presetClass="exit" presetSubtype="2" fill="hold" grpId="1" nodeType="withEffect">
                                  <p:stCondLst>
                                    <p:cond delay="0"/>
                                  </p:stCondLst>
                                  <p:childTnLst>
                                    <p:anim calcmode="lin" valueType="num">
                                      <p:cBhvr additive="base">
                                        <p:cTn id="428" dur="5000"/>
                                        <p:tgtEl>
                                          <p:spTgt spid="5"/>
                                        </p:tgtEl>
                                        <p:attrNameLst>
                                          <p:attrName>ppt_x</p:attrName>
                                        </p:attrNameLst>
                                      </p:cBhvr>
                                      <p:tavLst>
                                        <p:tav tm="0">
                                          <p:val>
                                            <p:strVal val="ppt_x"/>
                                          </p:val>
                                        </p:tav>
                                        <p:tav tm="100000">
                                          <p:val>
                                            <p:strVal val="1+ppt_w/2"/>
                                          </p:val>
                                        </p:tav>
                                      </p:tavLst>
                                    </p:anim>
                                    <p:anim calcmode="lin" valueType="num">
                                      <p:cBhvr additive="base">
                                        <p:cTn id="429" dur="5000"/>
                                        <p:tgtEl>
                                          <p:spTgt spid="5"/>
                                        </p:tgtEl>
                                        <p:attrNameLst>
                                          <p:attrName>ppt_y</p:attrName>
                                        </p:attrNameLst>
                                      </p:cBhvr>
                                      <p:tavLst>
                                        <p:tav tm="0">
                                          <p:val>
                                            <p:strVal val="ppt_y"/>
                                          </p:val>
                                        </p:tav>
                                        <p:tav tm="100000">
                                          <p:val>
                                            <p:strVal val="ppt_y"/>
                                          </p:val>
                                        </p:tav>
                                      </p:tavLst>
                                    </p:anim>
                                    <p:set>
                                      <p:cBhvr>
                                        <p:cTn id="430" dur="1" fill="hold">
                                          <p:stCondLst>
                                            <p:cond delay="4999"/>
                                          </p:stCondLst>
                                        </p:cTn>
                                        <p:tgtEl>
                                          <p:spTgt spid="5"/>
                                        </p:tgtEl>
                                        <p:attrNameLst>
                                          <p:attrName>style.visibility</p:attrName>
                                        </p:attrNameLst>
                                      </p:cBhvr>
                                      <p:to>
                                        <p:strVal val="hidden"/>
                                      </p:to>
                                    </p:set>
                                  </p:childTnLst>
                                </p:cTn>
                              </p:par>
                              <p:par>
                                <p:cTn id="431" presetID="3" presetClass="exit" presetSubtype="5" fill="hold" grpId="2" nodeType="withEffect">
                                  <p:stCondLst>
                                    <p:cond delay="0"/>
                                  </p:stCondLst>
                                  <p:childTnLst>
                                    <p:animEffect transition="out" filter="blinds(vertical)">
                                      <p:cBhvr>
                                        <p:cTn id="432" dur="5000"/>
                                        <p:tgtEl>
                                          <p:spTgt spid="5"/>
                                        </p:tgtEl>
                                      </p:cBhvr>
                                    </p:animEffect>
                                    <p:set>
                                      <p:cBhvr>
                                        <p:cTn id="433" dur="1" fill="hold">
                                          <p:stCondLst>
                                            <p:cond delay="4999"/>
                                          </p:stCondLst>
                                        </p:cTn>
                                        <p:tgtEl>
                                          <p:spTgt spid="5"/>
                                        </p:tgtEl>
                                        <p:attrNameLst>
                                          <p:attrName>style.visibility</p:attrName>
                                        </p:attrNameLst>
                                      </p:cBhvr>
                                      <p:to>
                                        <p:strVal val="hidden"/>
                                      </p:to>
                                    </p:set>
                                  </p:childTnLst>
                                </p:cTn>
                              </p:par>
                              <p:par>
                                <p:cTn id="434" presetID="2" presetClass="entr" presetSubtype="8" fill="hold" grpId="0" nodeType="withEffect">
                                  <p:stCondLst>
                                    <p:cond delay="0"/>
                                  </p:stCondLst>
                                  <p:childTnLst>
                                    <p:set>
                                      <p:cBhvr>
                                        <p:cTn id="435" dur="1" fill="hold">
                                          <p:stCondLst>
                                            <p:cond delay="0"/>
                                          </p:stCondLst>
                                        </p:cTn>
                                        <p:tgtEl>
                                          <p:spTgt spid="4"/>
                                        </p:tgtEl>
                                        <p:attrNameLst>
                                          <p:attrName>style.visibility</p:attrName>
                                        </p:attrNameLst>
                                      </p:cBhvr>
                                      <p:to>
                                        <p:strVal val="visible"/>
                                      </p:to>
                                    </p:set>
                                    <p:anim calcmode="lin" valueType="num">
                                      <p:cBhvr additive="base">
                                        <p:cTn id="436" dur="5000" fill="hold"/>
                                        <p:tgtEl>
                                          <p:spTgt spid="4"/>
                                        </p:tgtEl>
                                        <p:attrNameLst>
                                          <p:attrName>ppt_x</p:attrName>
                                        </p:attrNameLst>
                                      </p:cBhvr>
                                      <p:tavLst>
                                        <p:tav tm="0">
                                          <p:val>
                                            <p:strVal val="0-#ppt_w/2"/>
                                          </p:val>
                                        </p:tav>
                                        <p:tav tm="100000">
                                          <p:val>
                                            <p:strVal val="#ppt_x"/>
                                          </p:val>
                                        </p:tav>
                                      </p:tavLst>
                                    </p:anim>
                                    <p:anim calcmode="lin" valueType="num">
                                      <p:cBhvr additive="base">
                                        <p:cTn id="437" dur="5000" fill="hold"/>
                                        <p:tgtEl>
                                          <p:spTgt spid="4"/>
                                        </p:tgtEl>
                                        <p:attrNameLst>
                                          <p:attrName>ppt_y</p:attrName>
                                        </p:attrNameLst>
                                      </p:cBhvr>
                                      <p:tavLst>
                                        <p:tav tm="0">
                                          <p:val>
                                            <p:strVal val="#ppt_y"/>
                                          </p:val>
                                        </p:tav>
                                        <p:tav tm="100000">
                                          <p:val>
                                            <p:strVal val="#ppt_y"/>
                                          </p:val>
                                        </p:tav>
                                      </p:tavLst>
                                    </p:anim>
                                  </p:childTnLst>
                                </p:cTn>
                              </p:par>
                              <p:par>
                                <p:cTn id="438" presetID="2" presetClass="exit" presetSubtype="2" fill="hold" grpId="1" nodeType="withEffect">
                                  <p:stCondLst>
                                    <p:cond delay="0"/>
                                  </p:stCondLst>
                                  <p:childTnLst>
                                    <p:anim calcmode="lin" valueType="num">
                                      <p:cBhvr additive="base">
                                        <p:cTn id="439" dur="5000"/>
                                        <p:tgtEl>
                                          <p:spTgt spid="4"/>
                                        </p:tgtEl>
                                        <p:attrNameLst>
                                          <p:attrName>ppt_x</p:attrName>
                                        </p:attrNameLst>
                                      </p:cBhvr>
                                      <p:tavLst>
                                        <p:tav tm="0">
                                          <p:val>
                                            <p:strVal val="ppt_x"/>
                                          </p:val>
                                        </p:tav>
                                        <p:tav tm="100000">
                                          <p:val>
                                            <p:strVal val="1+ppt_w/2"/>
                                          </p:val>
                                        </p:tav>
                                      </p:tavLst>
                                    </p:anim>
                                    <p:anim calcmode="lin" valueType="num">
                                      <p:cBhvr additive="base">
                                        <p:cTn id="440" dur="5000"/>
                                        <p:tgtEl>
                                          <p:spTgt spid="4"/>
                                        </p:tgtEl>
                                        <p:attrNameLst>
                                          <p:attrName>ppt_y</p:attrName>
                                        </p:attrNameLst>
                                      </p:cBhvr>
                                      <p:tavLst>
                                        <p:tav tm="0">
                                          <p:val>
                                            <p:strVal val="ppt_y"/>
                                          </p:val>
                                        </p:tav>
                                        <p:tav tm="100000">
                                          <p:val>
                                            <p:strVal val="ppt_y"/>
                                          </p:val>
                                        </p:tav>
                                      </p:tavLst>
                                    </p:anim>
                                    <p:set>
                                      <p:cBhvr>
                                        <p:cTn id="441" dur="1" fill="hold">
                                          <p:stCondLst>
                                            <p:cond delay="4999"/>
                                          </p:stCondLst>
                                        </p:cTn>
                                        <p:tgtEl>
                                          <p:spTgt spid="4"/>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5000"/>
                                        <p:tgtEl>
                                          <p:spTgt spid="4"/>
                                        </p:tgtEl>
                                      </p:cBhvr>
                                    </p:animEffect>
                                    <p:set>
                                      <p:cBhvr>
                                        <p:cTn id="444" dur="1" fill="hold">
                                          <p:stCondLst>
                                            <p:cond delay="4999"/>
                                          </p:stCondLst>
                                        </p:cTn>
                                        <p:tgtEl>
                                          <p:spTgt spid="4"/>
                                        </p:tgtEl>
                                        <p:attrNameLst>
                                          <p:attrName>style.visibility</p:attrName>
                                        </p:attrNameLst>
                                      </p:cBhvr>
                                      <p:to>
                                        <p:strVal val="hidden"/>
                                      </p:to>
                                    </p:set>
                                  </p:childTnLst>
                                </p:cTn>
                              </p:par>
                              <p:par>
                                <p:cTn id="445" presetID="2" presetClass="entr" presetSubtype="8" fill="hold" grpId="0" nodeType="withEffect">
                                  <p:stCondLst>
                                    <p:cond delay="0"/>
                                  </p:stCondLst>
                                  <p:childTnLst>
                                    <p:set>
                                      <p:cBhvr>
                                        <p:cTn id="446" dur="1" fill="hold">
                                          <p:stCondLst>
                                            <p:cond delay="0"/>
                                          </p:stCondLst>
                                        </p:cTn>
                                        <p:tgtEl>
                                          <p:spTgt spid="3"/>
                                        </p:tgtEl>
                                        <p:attrNameLst>
                                          <p:attrName>style.visibility</p:attrName>
                                        </p:attrNameLst>
                                      </p:cBhvr>
                                      <p:to>
                                        <p:strVal val="visible"/>
                                      </p:to>
                                    </p:set>
                                    <p:anim calcmode="lin" valueType="num">
                                      <p:cBhvr additive="base">
                                        <p:cTn id="447" dur="5000" fill="hold"/>
                                        <p:tgtEl>
                                          <p:spTgt spid="3"/>
                                        </p:tgtEl>
                                        <p:attrNameLst>
                                          <p:attrName>ppt_x</p:attrName>
                                        </p:attrNameLst>
                                      </p:cBhvr>
                                      <p:tavLst>
                                        <p:tav tm="0">
                                          <p:val>
                                            <p:strVal val="0-#ppt_w/2"/>
                                          </p:val>
                                        </p:tav>
                                        <p:tav tm="100000">
                                          <p:val>
                                            <p:strVal val="#ppt_x"/>
                                          </p:val>
                                        </p:tav>
                                      </p:tavLst>
                                    </p:anim>
                                    <p:anim calcmode="lin" valueType="num">
                                      <p:cBhvr additive="base">
                                        <p:cTn id="448" dur="5000" fill="hold"/>
                                        <p:tgtEl>
                                          <p:spTgt spid="3"/>
                                        </p:tgtEl>
                                        <p:attrNameLst>
                                          <p:attrName>ppt_y</p:attrName>
                                        </p:attrNameLst>
                                      </p:cBhvr>
                                      <p:tavLst>
                                        <p:tav tm="0">
                                          <p:val>
                                            <p:strVal val="#ppt_y"/>
                                          </p:val>
                                        </p:tav>
                                        <p:tav tm="100000">
                                          <p:val>
                                            <p:strVal val="#ppt_y"/>
                                          </p:val>
                                        </p:tav>
                                      </p:tavLst>
                                    </p:anim>
                                  </p:childTnLst>
                                </p:cTn>
                              </p:par>
                              <p:par>
                                <p:cTn id="449" presetID="2" presetClass="exit" presetSubtype="2" fill="hold" grpId="1" nodeType="withEffect">
                                  <p:stCondLst>
                                    <p:cond delay="0"/>
                                  </p:stCondLst>
                                  <p:childTnLst>
                                    <p:anim calcmode="lin" valueType="num">
                                      <p:cBhvr additive="base">
                                        <p:cTn id="450" dur="5000"/>
                                        <p:tgtEl>
                                          <p:spTgt spid="3"/>
                                        </p:tgtEl>
                                        <p:attrNameLst>
                                          <p:attrName>ppt_x</p:attrName>
                                        </p:attrNameLst>
                                      </p:cBhvr>
                                      <p:tavLst>
                                        <p:tav tm="0">
                                          <p:val>
                                            <p:strVal val="ppt_x"/>
                                          </p:val>
                                        </p:tav>
                                        <p:tav tm="100000">
                                          <p:val>
                                            <p:strVal val="1+ppt_w/2"/>
                                          </p:val>
                                        </p:tav>
                                      </p:tavLst>
                                    </p:anim>
                                    <p:anim calcmode="lin" valueType="num">
                                      <p:cBhvr additive="base">
                                        <p:cTn id="451" dur="5000"/>
                                        <p:tgtEl>
                                          <p:spTgt spid="3"/>
                                        </p:tgtEl>
                                        <p:attrNameLst>
                                          <p:attrName>ppt_y</p:attrName>
                                        </p:attrNameLst>
                                      </p:cBhvr>
                                      <p:tavLst>
                                        <p:tav tm="0">
                                          <p:val>
                                            <p:strVal val="ppt_y"/>
                                          </p:val>
                                        </p:tav>
                                        <p:tav tm="100000">
                                          <p:val>
                                            <p:strVal val="ppt_y"/>
                                          </p:val>
                                        </p:tav>
                                      </p:tavLst>
                                    </p:anim>
                                    <p:set>
                                      <p:cBhvr>
                                        <p:cTn id="452" dur="1" fill="hold">
                                          <p:stCondLst>
                                            <p:cond delay="4999"/>
                                          </p:stCondLst>
                                        </p:cTn>
                                        <p:tgtEl>
                                          <p:spTgt spid="3"/>
                                        </p:tgtEl>
                                        <p:attrNameLst>
                                          <p:attrName>style.visibility</p:attrName>
                                        </p:attrNameLst>
                                      </p:cBhvr>
                                      <p:to>
                                        <p:strVal val="hidden"/>
                                      </p:to>
                                    </p:set>
                                  </p:childTnLst>
                                </p:cTn>
                              </p:par>
                              <p:par>
                                <p:cTn id="453" presetID="3" presetClass="exit" presetSubtype="5" fill="hold" grpId="2" nodeType="withEffect">
                                  <p:stCondLst>
                                    <p:cond delay="0"/>
                                  </p:stCondLst>
                                  <p:childTnLst>
                                    <p:animEffect transition="out" filter="blinds(vertical)">
                                      <p:cBhvr>
                                        <p:cTn id="454" dur="5000"/>
                                        <p:tgtEl>
                                          <p:spTgt spid="3"/>
                                        </p:tgtEl>
                                      </p:cBhvr>
                                    </p:animEffect>
                                    <p:set>
                                      <p:cBhvr>
                                        <p:cTn id="455" dur="1" fill="hold">
                                          <p:stCondLst>
                                            <p:cond delay="4999"/>
                                          </p:stCondLst>
                                        </p:cTn>
                                        <p:tgtEl>
                                          <p:spTgt spid="3"/>
                                        </p:tgtEl>
                                        <p:attrNameLst>
                                          <p:attrName>style.visibility</p:attrName>
                                        </p:attrNameLst>
                                      </p:cBhvr>
                                      <p:to>
                                        <p:strVal val="hidden"/>
                                      </p:to>
                                    </p:set>
                                  </p:childTnLst>
                                </p:cTn>
                              </p:par>
                              <p:par>
                                <p:cTn id="456" presetID="2" presetClass="entr" presetSubtype="8" fill="hold" grpId="0" nodeType="withEffect">
                                  <p:stCondLst>
                                    <p:cond delay="0"/>
                                  </p:stCondLst>
                                  <p:childTnLst>
                                    <p:set>
                                      <p:cBhvr>
                                        <p:cTn id="457" dur="1" fill="hold">
                                          <p:stCondLst>
                                            <p:cond delay="0"/>
                                          </p:stCondLst>
                                        </p:cTn>
                                        <p:tgtEl>
                                          <p:spTgt spid="2"/>
                                        </p:tgtEl>
                                        <p:attrNameLst>
                                          <p:attrName>style.visibility</p:attrName>
                                        </p:attrNameLst>
                                      </p:cBhvr>
                                      <p:to>
                                        <p:strVal val="visible"/>
                                      </p:to>
                                    </p:set>
                                    <p:anim calcmode="lin" valueType="num">
                                      <p:cBhvr additive="base">
                                        <p:cTn id="458" dur="5000" fill="hold"/>
                                        <p:tgtEl>
                                          <p:spTgt spid="2"/>
                                        </p:tgtEl>
                                        <p:attrNameLst>
                                          <p:attrName>ppt_x</p:attrName>
                                        </p:attrNameLst>
                                      </p:cBhvr>
                                      <p:tavLst>
                                        <p:tav tm="0">
                                          <p:val>
                                            <p:strVal val="0-#ppt_w/2"/>
                                          </p:val>
                                        </p:tav>
                                        <p:tav tm="100000">
                                          <p:val>
                                            <p:strVal val="#ppt_x"/>
                                          </p:val>
                                        </p:tav>
                                      </p:tavLst>
                                    </p:anim>
                                    <p:anim calcmode="lin" valueType="num">
                                      <p:cBhvr additive="base">
                                        <p:cTn id="459" dur="5000" fill="hold"/>
                                        <p:tgtEl>
                                          <p:spTgt spid="2"/>
                                        </p:tgtEl>
                                        <p:attrNameLst>
                                          <p:attrName>ppt_y</p:attrName>
                                        </p:attrNameLst>
                                      </p:cBhvr>
                                      <p:tavLst>
                                        <p:tav tm="0">
                                          <p:val>
                                            <p:strVal val="#ppt_y"/>
                                          </p:val>
                                        </p:tav>
                                        <p:tav tm="100000">
                                          <p:val>
                                            <p:strVal val="#ppt_y"/>
                                          </p:val>
                                        </p:tav>
                                      </p:tavLst>
                                    </p:anim>
                                  </p:childTnLst>
                                </p:cTn>
                              </p:par>
                              <p:par>
                                <p:cTn id="460" presetID="2" presetClass="exit" presetSubtype="2" fill="hold" grpId="1" nodeType="withEffect">
                                  <p:stCondLst>
                                    <p:cond delay="0"/>
                                  </p:stCondLst>
                                  <p:childTnLst>
                                    <p:anim calcmode="lin" valueType="num">
                                      <p:cBhvr additive="base">
                                        <p:cTn id="461" dur="5000"/>
                                        <p:tgtEl>
                                          <p:spTgt spid="2"/>
                                        </p:tgtEl>
                                        <p:attrNameLst>
                                          <p:attrName>ppt_x</p:attrName>
                                        </p:attrNameLst>
                                      </p:cBhvr>
                                      <p:tavLst>
                                        <p:tav tm="0">
                                          <p:val>
                                            <p:strVal val="ppt_x"/>
                                          </p:val>
                                        </p:tav>
                                        <p:tav tm="100000">
                                          <p:val>
                                            <p:strVal val="1+ppt_w/2"/>
                                          </p:val>
                                        </p:tav>
                                      </p:tavLst>
                                    </p:anim>
                                    <p:anim calcmode="lin" valueType="num">
                                      <p:cBhvr additive="base">
                                        <p:cTn id="462" dur="5000"/>
                                        <p:tgtEl>
                                          <p:spTgt spid="2"/>
                                        </p:tgtEl>
                                        <p:attrNameLst>
                                          <p:attrName>ppt_y</p:attrName>
                                        </p:attrNameLst>
                                      </p:cBhvr>
                                      <p:tavLst>
                                        <p:tav tm="0">
                                          <p:val>
                                            <p:strVal val="ppt_y"/>
                                          </p:val>
                                        </p:tav>
                                        <p:tav tm="100000">
                                          <p:val>
                                            <p:strVal val="ppt_y"/>
                                          </p:val>
                                        </p:tav>
                                      </p:tavLst>
                                    </p:anim>
                                    <p:set>
                                      <p:cBhvr>
                                        <p:cTn id="463" dur="1" fill="hold">
                                          <p:stCondLst>
                                            <p:cond delay="4999"/>
                                          </p:stCondLst>
                                        </p:cTn>
                                        <p:tgtEl>
                                          <p:spTgt spid="2"/>
                                        </p:tgtEl>
                                        <p:attrNameLst>
                                          <p:attrName>style.visibility</p:attrName>
                                        </p:attrNameLst>
                                      </p:cBhvr>
                                      <p:to>
                                        <p:strVal val="hidden"/>
                                      </p:to>
                                    </p:set>
                                  </p:childTnLst>
                                </p:cTn>
                              </p:par>
                              <p:par>
                                <p:cTn id="464" presetID="3" presetClass="exit" presetSubtype="5" fill="hold" grpId="2" nodeType="withEffect">
                                  <p:stCondLst>
                                    <p:cond delay="0"/>
                                  </p:stCondLst>
                                  <p:childTnLst>
                                    <p:animEffect transition="out" filter="blinds(vertical)">
                                      <p:cBhvr>
                                        <p:cTn id="465" dur="5000"/>
                                        <p:tgtEl>
                                          <p:spTgt spid="2"/>
                                        </p:tgtEl>
                                      </p:cBhvr>
                                    </p:animEffect>
                                    <p:set>
                                      <p:cBhvr>
                                        <p:cTn id="466" dur="1" fill="hold">
                                          <p:stCondLst>
                                            <p:cond delay="4999"/>
                                          </p:stCondLst>
                                        </p:cTn>
                                        <p:tgtEl>
                                          <p:spTgt spid="2"/>
                                        </p:tgtEl>
                                        <p:attrNameLst>
                                          <p:attrName>style.visibility</p:attrName>
                                        </p:attrNameLst>
                                      </p:cBhvr>
                                      <p:to>
                                        <p:strVal val="hidden"/>
                                      </p:to>
                                    </p:set>
                                  </p:childTnLst>
                                </p:cTn>
                              </p:par>
                              <p:par>
                                <p:cTn id="467" presetID="2" presetClass="entr" presetSubtype="8" fill="hold" grpId="0" nodeType="withEffect">
                                  <p:stCondLst>
                                    <p:cond delay="0"/>
                                  </p:stCondLst>
                                  <p:childTnLst>
                                    <p:set>
                                      <p:cBhvr>
                                        <p:cTn id="468" dur="1" fill="hold">
                                          <p:stCondLst>
                                            <p:cond delay="0"/>
                                          </p:stCondLst>
                                        </p:cTn>
                                        <p:tgtEl>
                                          <p:spTgt spid="87"/>
                                        </p:tgtEl>
                                        <p:attrNameLst>
                                          <p:attrName>style.visibility</p:attrName>
                                        </p:attrNameLst>
                                      </p:cBhvr>
                                      <p:to>
                                        <p:strVal val="visible"/>
                                      </p:to>
                                    </p:set>
                                    <p:anim calcmode="lin" valueType="num">
                                      <p:cBhvr additive="base">
                                        <p:cTn id="469" dur="5000" fill="hold"/>
                                        <p:tgtEl>
                                          <p:spTgt spid="87"/>
                                        </p:tgtEl>
                                        <p:attrNameLst>
                                          <p:attrName>ppt_x</p:attrName>
                                        </p:attrNameLst>
                                      </p:cBhvr>
                                      <p:tavLst>
                                        <p:tav tm="0">
                                          <p:val>
                                            <p:strVal val="0-#ppt_w/2"/>
                                          </p:val>
                                        </p:tav>
                                        <p:tav tm="100000">
                                          <p:val>
                                            <p:strVal val="#ppt_x"/>
                                          </p:val>
                                        </p:tav>
                                      </p:tavLst>
                                    </p:anim>
                                    <p:anim calcmode="lin" valueType="num">
                                      <p:cBhvr additive="base">
                                        <p:cTn id="470" dur="5000" fill="hold"/>
                                        <p:tgtEl>
                                          <p:spTgt spid="87"/>
                                        </p:tgtEl>
                                        <p:attrNameLst>
                                          <p:attrName>ppt_y</p:attrName>
                                        </p:attrNameLst>
                                      </p:cBhvr>
                                      <p:tavLst>
                                        <p:tav tm="0">
                                          <p:val>
                                            <p:strVal val="#ppt_y"/>
                                          </p:val>
                                        </p:tav>
                                        <p:tav tm="100000">
                                          <p:val>
                                            <p:strVal val="#ppt_y"/>
                                          </p:val>
                                        </p:tav>
                                      </p:tavLst>
                                    </p:anim>
                                  </p:childTnLst>
                                </p:cTn>
                              </p:par>
                              <p:par>
                                <p:cTn id="471" presetID="2" presetClass="exit" presetSubtype="8" fill="hold" grpId="1" nodeType="withEffect">
                                  <p:stCondLst>
                                    <p:cond delay="0"/>
                                  </p:stCondLst>
                                  <p:childTnLst>
                                    <p:anim calcmode="lin" valueType="num">
                                      <p:cBhvr additive="base">
                                        <p:cTn id="472" dur="5000"/>
                                        <p:tgtEl>
                                          <p:spTgt spid="87"/>
                                        </p:tgtEl>
                                        <p:attrNameLst>
                                          <p:attrName>ppt_x</p:attrName>
                                        </p:attrNameLst>
                                      </p:cBhvr>
                                      <p:tavLst>
                                        <p:tav tm="0">
                                          <p:val>
                                            <p:strVal val="ppt_x"/>
                                          </p:val>
                                        </p:tav>
                                        <p:tav tm="100000">
                                          <p:val>
                                            <p:strVal val="0-ppt_w/2"/>
                                          </p:val>
                                        </p:tav>
                                      </p:tavLst>
                                    </p:anim>
                                    <p:anim calcmode="lin" valueType="num">
                                      <p:cBhvr additive="base">
                                        <p:cTn id="473" dur="5000"/>
                                        <p:tgtEl>
                                          <p:spTgt spid="87"/>
                                        </p:tgtEl>
                                        <p:attrNameLst>
                                          <p:attrName>ppt_y</p:attrName>
                                        </p:attrNameLst>
                                      </p:cBhvr>
                                      <p:tavLst>
                                        <p:tav tm="0">
                                          <p:val>
                                            <p:strVal val="ppt_y"/>
                                          </p:val>
                                        </p:tav>
                                        <p:tav tm="100000">
                                          <p:val>
                                            <p:strVal val="ppt_y"/>
                                          </p:val>
                                        </p:tav>
                                      </p:tavLst>
                                    </p:anim>
                                    <p:set>
                                      <p:cBhvr>
                                        <p:cTn id="474" dur="1" fill="hold">
                                          <p:stCondLst>
                                            <p:cond delay="4999"/>
                                          </p:stCondLst>
                                        </p:cTn>
                                        <p:tgtEl>
                                          <p:spTgt spid="87"/>
                                        </p:tgtEl>
                                        <p:attrNameLst>
                                          <p:attrName>style.visibility</p:attrName>
                                        </p:attrNameLst>
                                      </p:cBhvr>
                                      <p:to>
                                        <p:strVal val="hidden"/>
                                      </p:to>
                                    </p:set>
                                  </p:childTnLst>
                                </p:cTn>
                              </p:par>
                              <p:par>
                                <p:cTn id="475" presetID="3" presetClass="exit" presetSubtype="5" fill="hold" grpId="2" nodeType="withEffect">
                                  <p:stCondLst>
                                    <p:cond delay="0"/>
                                  </p:stCondLst>
                                  <p:childTnLst>
                                    <p:animEffect transition="out" filter="blinds(vertical)">
                                      <p:cBhvr>
                                        <p:cTn id="476" dur="5000"/>
                                        <p:tgtEl>
                                          <p:spTgt spid="87"/>
                                        </p:tgtEl>
                                      </p:cBhvr>
                                    </p:animEffect>
                                    <p:set>
                                      <p:cBhvr>
                                        <p:cTn id="477" dur="1" fill="hold">
                                          <p:stCondLst>
                                            <p:cond delay="4999"/>
                                          </p:stCondLst>
                                        </p:cTn>
                                        <p:tgtEl>
                                          <p:spTgt spid="87"/>
                                        </p:tgtEl>
                                        <p:attrNameLst>
                                          <p:attrName>style.visibility</p:attrName>
                                        </p:attrNameLst>
                                      </p:cBhvr>
                                      <p:to>
                                        <p:strVal val="hidden"/>
                                      </p:to>
                                    </p:set>
                                  </p:childTnLst>
                                </p:cTn>
                              </p:par>
                              <p:par>
                                <p:cTn id="478" presetID="2" presetClass="entr" presetSubtype="8" fill="hold" grpId="0" nodeType="withEffect">
                                  <p:stCondLst>
                                    <p:cond delay="0"/>
                                  </p:stCondLst>
                                  <p:childTnLst>
                                    <p:set>
                                      <p:cBhvr>
                                        <p:cTn id="479" dur="1" fill="hold">
                                          <p:stCondLst>
                                            <p:cond delay="0"/>
                                          </p:stCondLst>
                                        </p:cTn>
                                        <p:tgtEl>
                                          <p:spTgt spid="86"/>
                                        </p:tgtEl>
                                        <p:attrNameLst>
                                          <p:attrName>style.visibility</p:attrName>
                                        </p:attrNameLst>
                                      </p:cBhvr>
                                      <p:to>
                                        <p:strVal val="visible"/>
                                      </p:to>
                                    </p:set>
                                    <p:anim calcmode="lin" valueType="num">
                                      <p:cBhvr additive="base">
                                        <p:cTn id="480" dur="5000" fill="hold"/>
                                        <p:tgtEl>
                                          <p:spTgt spid="86"/>
                                        </p:tgtEl>
                                        <p:attrNameLst>
                                          <p:attrName>ppt_x</p:attrName>
                                        </p:attrNameLst>
                                      </p:cBhvr>
                                      <p:tavLst>
                                        <p:tav tm="0">
                                          <p:val>
                                            <p:strVal val="0-#ppt_w/2"/>
                                          </p:val>
                                        </p:tav>
                                        <p:tav tm="100000">
                                          <p:val>
                                            <p:strVal val="#ppt_x"/>
                                          </p:val>
                                        </p:tav>
                                      </p:tavLst>
                                    </p:anim>
                                    <p:anim calcmode="lin" valueType="num">
                                      <p:cBhvr additive="base">
                                        <p:cTn id="481" dur="5000" fill="hold"/>
                                        <p:tgtEl>
                                          <p:spTgt spid="86"/>
                                        </p:tgtEl>
                                        <p:attrNameLst>
                                          <p:attrName>ppt_y</p:attrName>
                                        </p:attrNameLst>
                                      </p:cBhvr>
                                      <p:tavLst>
                                        <p:tav tm="0">
                                          <p:val>
                                            <p:strVal val="#ppt_y"/>
                                          </p:val>
                                        </p:tav>
                                        <p:tav tm="100000">
                                          <p:val>
                                            <p:strVal val="#ppt_y"/>
                                          </p:val>
                                        </p:tav>
                                      </p:tavLst>
                                    </p:anim>
                                  </p:childTnLst>
                                </p:cTn>
                              </p:par>
                              <p:par>
                                <p:cTn id="482" presetID="2" presetClass="exit" presetSubtype="8" fill="hold" grpId="1" nodeType="withEffect">
                                  <p:stCondLst>
                                    <p:cond delay="0"/>
                                  </p:stCondLst>
                                  <p:childTnLst>
                                    <p:anim calcmode="lin" valueType="num">
                                      <p:cBhvr additive="base">
                                        <p:cTn id="483" dur="5000"/>
                                        <p:tgtEl>
                                          <p:spTgt spid="86"/>
                                        </p:tgtEl>
                                        <p:attrNameLst>
                                          <p:attrName>ppt_x</p:attrName>
                                        </p:attrNameLst>
                                      </p:cBhvr>
                                      <p:tavLst>
                                        <p:tav tm="0">
                                          <p:val>
                                            <p:strVal val="ppt_x"/>
                                          </p:val>
                                        </p:tav>
                                        <p:tav tm="100000">
                                          <p:val>
                                            <p:strVal val="0-ppt_w/2"/>
                                          </p:val>
                                        </p:tav>
                                      </p:tavLst>
                                    </p:anim>
                                    <p:anim calcmode="lin" valueType="num">
                                      <p:cBhvr additive="base">
                                        <p:cTn id="484" dur="5000"/>
                                        <p:tgtEl>
                                          <p:spTgt spid="86"/>
                                        </p:tgtEl>
                                        <p:attrNameLst>
                                          <p:attrName>ppt_y</p:attrName>
                                        </p:attrNameLst>
                                      </p:cBhvr>
                                      <p:tavLst>
                                        <p:tav tm="0">
                                          <p:val>
                                            <p:strVal val="ppt_y"/>
                                          </p:val>
                                        </p:tav>
                                        <p:tav tm="100000">
                                          <p:val>
                                            <p:strVal val="ppt_y"/>
                                          </p:val>
                                        </p:tav>
                                      </p:tavLst>
                                    </p:anim>
                                    <p:set>
                                      <p:cBhvr>
                                        <p:cTn id="485" dur="1" fill="hold">
                                          <p:stCondLst>
                                            <p:cond delay="4999"/>
                                          </p:stCondLst>
                                        </p:cTn>
                                        <p:tgtEl>
                                          <p:spTgt spid="86"/>
                                        </p:tgtEl>
                                        <p:attrNameLst>
                                          <p:attrName>style.visibility</p:attrName>
                                        </p:attrNameLst>
                                      </p:cBhvr>
                                      <p:to>
                                        <p:strVal val="hidden"/>
                                      </p:to>
                                    </p:set>
                                  </p:childTnLst>
                                </p:cTn>
                              </p:par>
                              <p:par>
                                <p:cTn id="486" presetID="3" presetClass="exit" presetSubtype="5" fill="hold" grpId="2" nodeType="withEffect">
                                  <p:stCondLst>
                                    <p:cond delay="0"/>
                                  </p:stCondLst>
                                  <p:childTnLst>
                                    <p:animEffect transition="out" filter="blinds(vertical)">
                                      <p:cBhvr>
                                        <p:cTn id="487" dur="5000"/>
                                        <p:tgtEl>
                                          <p:spTgt spid="86"/>
                                        </p:tgtEl>
                                      </p:cBhvr>
                                    </p:animEffect>
                                    <p:set>
                                      <p:cBhvr>
                                        <p:cTn id="488" dur="1" fill="hold">
                                          <p:stCondLst>
                                            <p:cond delay="4999"/>
                                          </p:stCondLst>
                                        </p:cTn>
                                        <p:tgtEl>
                                          <p:spTgt spid="86"/>
                                        </p:tgtEl>
                                        <p:attrNameLst>
                                          <p:attrName>style.visibility</p:attrName>
                                        </p:attrNameLst>
                                      </p:cBhvr>
                                      <p:to>
                                        <p:strVal val="hidden"/>
                                      </p:to>
                                    </p:set>
                                  </p:childTnLst>
                                </p:cTn>
                              </p:par>
                              <p:par>
                                <p:cTn id="489" presetID="2" presetClass="entr" presetSubtype="8" fill="hold" grpId="0" nodeType="withEffect">
                                  <p:stCondLst>
                                    <p:cond delay="0"/>
                                  </p:stCondLst>
                                  <p:childTnLst>
                                    <p:set>
                                      <p:cBhvr>
                                        <p:cTn id="490" dur="1" fill="hold">
                                          <p:stCondLst>
                                            <p:cond delay="0"/>
                                          </p:stCondLst>
                                        </p:cTn>
                                        <p:tgtEl>
                                          <p:spTgt spid="85"/>
                                        </p:tgtEl>
                                        <p:attrNameLst>
                                          <p:attrName>style.visibility</p:attrName>
                                        </p:attrNameLst>
                                      </p:cBhvr>
                                      <p:to>
                                        <p:strVal val="visible"/>
                                      </p:to>
                                    </p:set>
                                    <p:anim calcmode="lin" valueType="num">
                                      <p:cBhvr additive="base">
                                        <p:cTn id="491" dur="5000" fill="hold"/>
                                        <p:tgtEl>
                                          <p:spTgt spid="85"/>
                                        </p:tgtEl>
                                        <p:attrNameLst>
                                          <p:attrName>ppt_x</p:attrName>
                                        </p:attrNameLst>
                                      </p:cBhvr>
                                      <p:tavLst>
                                        <p:tav tm="0">
                                          <p:val>
                                            <p:strVal val="0-#ppt_w/2"/>
                                          </p:val>
                                        </p:tav>
                                        <p:tav tm="100000">
                                          <p:val>
                                            <p:strVal val="#ppt_x"/>
                                          </p:val>
                                        </p:tav>
                                      </p:tavLst>
                                    </p:anim>
                                    <p:anim calcmode="lin" valueType="num">
                                      <p:cBhvr additive="base">
                                        <p:cTn id="492" dur="5000" fill="hold"/>
                                        <p:tgtEl>
                                          <p:spTgt spid="85"/>
                                        </p:tgtEl>
                                        <p:attrNameLst>
                                          <p:attrName>ppt_y</p:attrName>
                                        </p:attrNameLst>
                                      </p:cBhvr>
                                      <p:tavLst>
                                        <p:tav tm="0">
                                          <p:val>
                                            <p:strVal val="#ppt_y"/>
                                          </p:val>
                                        </p:tav>
                                        <p:tav tm="100000">
                                          <p:val>
                                            <p:strVal val="#ppt_y"/>
                                          </p:val>
                                        </p:tav>
                                      </p:tavLst>
                                    </p:anim>
                                  </p:childTnLst>
                                </p:cTn>
                              </p:par>
                              <p:par>
                                <p:cTn id="493" presetID="2" presetClass="exit" presetSubtype="8" fill="hold" grpId="1" nodeType="withEffect">
                                  <p:stCondLst>
                                    <p:cond delay="0"/>
                                  </p:stCondLst>
                                  <p:childTnLst>
                                    <p:anim calcmode="lin" valueType="num">
                                      <p:cBhvr additive="base">
                                        <p:cTn id="494" dur="5000"/>
                                        <p:tgtEl>
                                          <p:spTgt spid="85"/>
                                        </p:tgtEl>
                                        <p:attrNameLst>
                                          <p:attrName>ppt_x</p:attrName>
                                        </p:attrNameLst>
                                      </p:cBhvr>
                                      <p:tavLst>
                                        <p:tav tm="0">
                                          <p:val>
                                            <p:strVal val="ppt_x"/>
                                          </p:val>
                                        </p:tav>
                                        <p:tav tm="100000">
                                          <p:val>
                                            <p:strVal val="0-ppt_w/2"/>
                                          </p:val>
                                        </p:tav>
                                      </p:tavLst>
                                    </p:anim>
                                    <p:anim calcmode="lin" valueType="num">
                                      <p:cBhvr additive="base">
                                        <p:cTn id="495" dur="5000"/>
                                        <p:tgtEl>
                                          <p:spTgt spid="85"/>
                                        </p:tgtEl>
                                        <p:attrNameLst>
                                          <p:attrName>ppt_y</p:attrName>
                                        </p:attrNameLst>
                                      </p:cBhvr>
                                      <p:tavLst>
                                        <p:tav tm="0">
                                          <p:val>
                                            <p:strVal val="ppt_y"/>
                                          </p:val>
                                        </p:tav>
                                        <p:tav tm="100000">
                                          <p:val>
                                            <p:strVal val="ppt_y"/>
                                          </p:val>
                                        </p:tav>
                                      </p:tavLst>
                                    </p:anim>
                                    <p:set>
                                      <p:cBhvr>
                                        <p:cTn id="496" dur="1" fill="hold">
                                          <p:stCondLst>
                                            <p:cond delay="4999"/>
                                          </p:stCondLst>
                                        </p:cTn>
                                        <p:tgtEl>
                                          <p:spTgt spid="85"/>
                                        </p:tgtEl>
                                        <p:attrNameLst>
                                          <p:attrName>style.visibility</p:attrName>
                                        </p:attrNameLst>
                                      </p:cBhvr>
                                      <p:to>
                                        <p:strVal val="hidden"/>
                                      </p:to>
                                    </p:set>
                                  </p:childTnLst>
                                </p:cTn>
                              </p:par>
                              <p:par>
                                <p:cTn id="497" presetID="3" presetClass="exit" presetSubtype="5" fill="hold" grpId="2" nodeType="withEffect">
                                  <p:stCondLst>
                                    <p:cond delay="0"/>
                                  </p:stCondLst>
                                  <p:childTnLst>
                                    <p:animEffect transition="out" filter="blinds(vertical)">
                                      <p:cBhvr>
                                        <p:cTn id="498" dur="5000"/>
                                        <p:tgtEl>
                                          <p:spTgt spid="85"/>
                                        </p:tgtEl>
                                      </p:cBhvr>
                                    </p:animEffect>
                                    <p:set>
                                      <p:cBhvr>
                                        <p:cTn id="499" dur="1" fill="hold">
                                          <p:stCondLst>
                                            <p:cond delay="4999"/>
                                          </p:stCondLst>
                                        </p:cTn>
                                        <p:tgtEl>
                                          <p:spTgt spid="85"/>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84"/>
                                        </p:tgtEl>
                                        <p:attrNameLst>
                                          <p:attrName>style.visibility</p:attrName>
                                        </p:attrNameLst>
                                      </p:cBhvr>
                                      <p:to>
                                        <p:strVal val="visible"/>
                                      </p:to>
                                    </p:set>
                                    <p:anim calcmode="lin" valueType="num">
                                      <p:cBhvr additive="base">
                                        <p:cTn id="502" dur="5000" fill="hold"/>
                                        <p:tgtEl>
                                          <p:spTgt spid="84"/>
                                        </p:tgtEl>
                                        <p:attrNameLst>
                                          <p:attrName>ppt_x</p:attrName>
                                        </p:attrNameLst>
                                      </p:cBhvr>
                                      <p:tavLst>
                                        <p:tav tm="0">
                                          <p:val>
                                            <p:strVal val="0-#ppt_w/2"/>
                                          </p:val>
                                        </p:tav>
                                        <p:tav tm="100000">
                                          <p:val>
                                            <p:strVal val="#ppt_x"/>
                                          </p:val>
                                        </p:tav>
                                      </p:tavLst>
                                    </p:anim>
                                    <p:anim calcmode="lin" valueType="num">
                                      <p:cBhvr additive="base">
                                        <p:cTn id="503" dur="5000" fill="hold"/>
                                        <p:tgtEl>
                                          <p:spTgt spid="84"/>
                                        </p:tgtEl>
                                        <p:attrNameLst>
                                          <p:attrName>ppt_y</p:attrName>
                                        </p:attrNameLst>
                                      </p:cBhvr>
                                      <p:tavLst>
                                        <p:tav tm="0">
                                          <p:val>
                                            <p:strVal val="#ppt_y"/>
                                          </p:val>
                                        </p:tav>
                                        <p:tav tm="100000">
                                          <p:val>
                                            <p:strVal val="#ppt_y"/>
                                          </p:val>
                                        </p:tav>
                                      </p:tavLst>
                                    </p:anim>
                                  </p:childTnLst>
                                </p:cTn>
                              </p:par>
                              <p:par>
                                <p:cTn id="504" presetID="2" presetClass="exit" presetSubtype="8" fill="hold" grpId="1" nodeType="withEffect">
                                  <p:stCondLst>
                                    <p:cond delay="0"/>
                                  </p:stCondLst>
                                  <p:childTnLst>
                                    <p:anim calcmode="lin" valueType="num">
                                      <p:cBhvr additive="base">
                                        <p:cTn id="505" dur="5000"/>
                                        <p:tgtEl>
                                          <p:spTgt spid="84"/>
                                        </p:tgtEl>
                                        <p:attrNameLst>
                                          <p:attrName>ppt_x</p:attrName>
                                        </p:attrNameLst>
                                      </p:cBhvr>
                                      <p:tavLst>
                                        <p:tav tm="0">
                                          <p:val>
                                            <p:strVal val="ppt_x"/>
                                          </p:val>
                                        </p:tav>
                                        <p:tav tm="100000">
                                          <p:val>
                                            <p:strVal val="0-ppt_w/2"/>
                                          </p:val>
                                        </p:tav>
                                      </p:tavLst>
                                    </p:anim>
                                    <p:anim calcmode="lin" valueType="num">
                                      <p:cBhvr additive="base">
                                        <p:cTn id="506" dur="5000"/>
                                        <p:tgtEl>
                                          <p:spTgt spid="84"/>
                                        </p:tgtEl>
                                        <p:attrNameLst>
                                          <p:attrName>ppt_y</p:attrName>
                                        </p:attrNameLst>
                                      </p:cBhvr>
                                      <p:tavLst>
                                        <p:tav tm="0">
                                          <p:val>
                                            <p:strVal val="ppt_y"/>
                                          </p:val>
                                        </p:tav>
                                        <p:tav tm="100000">
                                          <p:val>
                                            <p:strVal val="ppt_y"/>
                                          </p:val>
                                        </p:tav>
                                      </p:tavLst>
                                    </p:anim>
                                    <p:set>
                                      <p:cBhvr>
                                        <p:cTn id="507" dur="1" fill="hold">
                                          <p:stCondLst>
                                            <p:cond delay="4999"/>
                                          </p:stCondLst>
                                        </p:cTn>
                                        <p:tgtEl>
                                          <p:spTgt spid="84"/>
                                        </p:tgtEl>
                                        <p:attrNameLst>
                                          <p:attrName>style.visibility</p:attrName>
                                        </p:attrNameLst>
                                      </p:cBhvr>
                                      <p:to>
                                        <p:strVal val="hidden"/>
                                      </p:to>
                                    </p:set>
                                  </p:childTnLst>
                                </p:cTn>
                              </p:par>
                              <p:par>
                                <p:cTn id="508" presetID="3" presetClass="exit" presetSubtype="5" fill="hold" grpId="2" nodeType="withEffect">
                                  <p:stCondLst>
                                    <p:cond delay="0"/>
                                  </p:stCondLst>
                                  <p:childTnLst>
                                    <p:animEffect transition="out" filter="blinds(vertical)">
                                      <p:cBhvr>
                                        <p:cTn id="509" dur="5000"/>
                                        <p:tgtEl>
                                          <p:spTgt spid="84"/>
                                        </p:tgtEl>
                                      </p:cBhvr>
                                    </p:animEffect>
                                    <p:set>
                                      <p:cBhvr>
                                        <p:cTn id="510" dur="1" fill="hold">
                                          <p:stCondLst>
                                            <p:cond delay="4999"/>
                                          </p:stCondLst>
                                        </p:cTn>
                                        <p:tgtEl>
                                          <p:spTgt spid="84"/>
                                        </p:tgtEl>
                                        <p:attrNameLst>
                                          <p:attrName>style.visibility</p:attrName>
                                        </p:attrNameLst>
                                      </p:cBhvr>
                                      <p:to>
                                        <p:strVal val="hidden"/>
                                      </p:to>
                                    </p:set>
                                  </p:childTnLst>
                                </p:cTn>
                              </p:par>
                              <p:par>
                                <p:cTn id="511" presetID="2" presetClass="entr" presetSubtype="8" fill="hold" grpId="0" nodeType="withEffect">
                                  <p:stCondLst>
                                    <p:cond delay="0"/>
                                  </p:stCondLst>
                                  <p:childTnLst>
                                    <p:set>
                                      <p:cBhvr>
                                        <p:cTn id="512" dur="1" fill="hold">
                                          <p:stCondLst>
                                            <p:cond delay="0"/>
                                          </p:stCondLst>
                                        </p:cTn>
                                        <p:tgtEl>
                                          <p:spTgt spid="83"/>
                                        </p:tgtEl>
                                        <p:attrNameLst>
                                          <p:attrName>style.visibility</p:attrName>
                                        </p:attrNameLst>
                                      </p:cBhvr>
                                      <p:to>
                                        <p:strVal val="visible"/>
                                      </p:to>
                                    </p:set>
                                    <p:anim calcmode="lin" valueType="num">
                                      <p:cBhvr additive="base">
                                        <p:cTn id="513" dur="5000" fill="hold"/>
                                        <p:tgtEl>
                                          <p:spTgt spid="83"/>
                                        </p:tgtEl>
                                        <p:attrNameLst>
                                          <p:attrName>ppt_x</p:attrName>
                                        </p:attrNameLst>
                                      </p:cBhvr>
                                      <p:tavLst>
                                        <p:tav tm="0">
                                          <p:val>
                                            <p:strVal val="0-#ppt_w/2"/>
                                          </p:val>
                                        </p:tav>
                                        <p:tav tm="100000">
                                          <p:val>
                                            <p:strVal val="#ppt_x"/>
                                          </p:val>
                                        </p:tav>
                                      </p:tavLst>
                                    </p:anim>
                                    <p:anim calcmode="lin" valueType="num">
                                      <p:cBhvr additive="base">
                                        <p:cTn id="514" dur="5000" fill="hold"/>
                                        <p:tgtEl>
                                          <p:spTgt spid="83"/>
                                        </p:tgtEl>
                                        <p:attrNameLst>
                                          <p:attrName>ppt_y</p:attrName>
                                        </p:attrNameLst>
                                      </p:cBhvr>
                                      <p:tavLst>
                                        <p:tav tm="0">
                                          <p:val>
                                            <p:strVal val="#ppt_y"/>
                                          </p:val>
                                        </p:tav>
                                        <p:tav tm="100000">
                                          <p:val>
                                            <p:strVal val="#ppt_y"/>
                                          </p:val>
                                        </p:tav>
                                      </p:tavLst>
                                    </p:anim>
                                  </p:childTnLst>
                                </p:cTn>
                              </p:par>
                              <p:par>
                                <p:cTn id="515" presetID="2" presetClass="exit" presetSubtype="8" fill="hold" grpId="1" nodeType="withEffect">
                                  <p:stCondLst>
                                    <p:cond delay="0"/>
                                  </p:stCondLst>
                                  <p:childTnLst>
                                    <p:anim calcmode="lin" valueType="num">
                                      <p:cBhvr additive="base">
                                        <p:cTn id="516" dur="5000"/>
                                        <p:tgtEl>
                                          <p:spTgt spid="83"/>
                                        </p:tgtEl>
                                        <p:attrNameLst>
                                          <p:attrName>ppt_x</p:attrName>
                                        </p:attrNameLst>
                                      </p:cBhvr>
                                      <p:tavLst>
                                        <p:tav tm="0">
                                          <p:val>
                                            <p:strVal val="ppt_x"/>
                                          </p:val>
                                        </p:tav>
                                        <p:tav tm="100000">
                                          <p:val>
                                            <p:strVal val="0-ppt_w/2"/>
                                          </p:val>
                                        </p:tav>
                                      </p:tavLst>
                                    </p:anim>
                                    <p:anim calcmode="lin" valueType="num">
                                      <p:cBhvr additive="base">
                                        <p:cTn id="517" dur="5000"/>
                                        <p:tgtEl>
                                          <p:spTgt spid="83"/>
                                        </p:tgtEl>
                                        <p:attrNameLst>
                                          <p:attrName>ppt_y</p:attrName>
                                        </p:attrNameLst>
                                      </p:cBhvr>
                                      <p:tavLst>
                                        <p:tav tm="0">
                                          <p:val>
                                            <p:strVal val="ppt_y"/>
                                          </p:val>
                                        </p:tav>
                                        <p:tav tm="100000">
                                          <p:val>
                                            <p:strVal val="ppt_y"/>
                                          </p:val>
                                        </p:tav>
                                      </p:tavLst>
                                    </p:anim>
                                    <p:set>
                                      <p:cBhvr>
                                        <p:cTn id="518" dur="1" fill="hold">
                                          <p:stCondLst>
                                            <p:cond delay="4999"/>
                                          </p:stCondLst>
                                        </p:cTn>
                                        <p:tgtEl>
                                          <p:spTgt spid="83"/>
                                        </p:tgtEl>
                                        <p:attrNameLst>
                                          <p:attrName>style.visibility</p:attrName>
                                        </p:attrNameLst>
                                      </p:cBhvr>
                                      <p:to>
                                        <p:strVal val="hidden"/>
                                      </p:to>
                                    </p:set>
                                  </p:childTnLst>
                                </p:cTn>
                              </p:par>
                              <p:par>
                                <p:cTn id="519" presetID="3" presetClass="exit" presetSubtype="5" fill="hold" grpId="2" nodeType="withEffect">
                                  <p:stCondLst>
                                    <p:cond delay="0"/>
                                  </p:stCondLst>
                                  <p:childTnLst>
                                    <p:animEffect transition="out" filter="blinds(vertical)">
                                      <p:cBhvr>
                                        <p:cTn id="520" dur="5000"/>
                                        <p:tgtEl>
                                          <p:spTgt spid="83"/>
                                        </p:tgtEl>
                                      </p:cBhvr>
                                    </p:animEffect>
                                    <p:set>
                                      <p:cBhvr>
                                        <p:cTn id="521" dur="1" fill="hold">
                                          <p:stCondLst>
                                            <p:cond delay="4999"/>
                                          </p:stCondLst>
                                        </p:cTn>
                                        <p:tgtEl>
                                          <p:spTgt spid="83"/>
                                        </p:tgtEl>
                                        <p:attrNameLst>
                                          <p:attrName>style.visibility</p:attrName>
                                        </p:attrNameLst>
                                      </p:cBhvr>
                                      <p:to>
                                        <p:strVal val="hidden"/>
                                      </p:to>
                                    </p:set>
                                  </p:childTnLst>
                                </p:cTn>
                              </p:par>
                              <p:par>
                                <p:cTn id="522" presetID="2" presetClass="entr" presetSubtype="8" fill="hold" grpId="0" nodeType="withEffect">
                                  <p:stCondLst>
                                    <p:cond delay="0"/>
                                  </p:stCondLst>
                                  <p:childTnLst>
                                    <p:set>
                                      <p:cBhvr>
                                        <p:cTn id="523" dur="1" fill="hold">
                                          <p:stCondLst>
                                            <p:cond delay="0"/>
                                          </p:stCondLst>
                                        </p:cTn>
                                        <p:tgtEl>
                                          <p:spTgt spid="82"/>
                                        </p:tgtEl>
                                        <p:attrNameLst>
                                          <p:attrName>style.visibility</p:attrName>
                                        </p:attrNameLst>
                                      </p:cBhvr>
                                      <p:to>
                                        <p:strVal val="visible"/>
                                      </p:to>
                                    </p:set>
                                    <p:anim calcmode="lin" valueType="num">
                                      <p:cBhvr additive="base">
                                        <p:cTn id="524" dur="5000" fill="hold"/>
                                        <p:tgtEl>
                                          <p:spTgt spid="82"/>
                                        </p:tgtEl>
                                        <p:attrNameLst>
                                          <p:attrName>ppt_x</p:attrName>
                                        </p:attrNameLst>
                                      </p:cBhvr>
                                      <p:tavLst>
                                        <p:tav tm="0">
                                          <p:val>
                                            <p:strVal val="0-#ppt_w/2"/>
                                          </p:val>
                                        </p:tav>
                                        <p:tav tm="100000">
                                          <p:val>
                                            <p:strVal val="#ppt_x"/>
                                          </p:val>
                                        </p:tav>
                                      </p:tavLst>
                                    </p:anim>
                                    <p:anim calcmode="lin" valueType="num">
                                      <p:cBhvr additive="base">
                                        <p:cTn id="525" dur="5000" fill="hold"/>
                                        <p:tgtEl>
                                          <p:spTgt spid="82"/>
                                        </p:tgtEl>
                                        <p:attrNameLst>
                                          <p:attrName>ppt_y</p:attrName>
                                        </p:attrNameLst>
                                      </p:cBhvr>
                                      <p:tavLst>
                                        <p:tav tm="0">
                                          <p:val>
                                            <p:strVal val="#ppt_y"/>
                                          </p:val>
                                        </p:tav>
                                        <p:tav tm="100000">
                                          <p:val>
                                            <p:strVal val="#ppt_y"/>
                                          </p:val>
                                        </p:tav>
                                      </p:tavLst>
                                    </p:anim>
                                  </p:childTnLst>
                                </p:cTn>
                              </p:par>
                              <p:par>
                                <p:cTn id="526" presetID="2" presetClass="exit" presetSubtype="8" fill="hold" grpId="1" nodeType="withEffect">
                                  <p:stCondLst>
                                    <p:cond delay="0"/>
                                  </p:stCondLst>
                                  <p:childTnLst>
                                    <p:anim calcmode="lin" valueType="num">
                                      <p:cBhvr additive="base">
                                        <p:cTn id="527" dur="5000"/>
                                        <p:tgtEl>
                                          <p:spTgt spid="82"/>
                                        </p:tgtEl>
                                        <p:attrNameLst>
                                          <p:attrName>ppt_x</p:attrName>
                                        </p:attrNameLst>
                                      </p:cBhvr>
                                      <p:tavLst>
                                        <p:tav tm="0">
                                          <p:val>
                                            <p:strVal val="ppt_x"/>
                                          </p:val>
                                        </p:tav>
                                        <p:tav tm="100000">
                                          <p:val>
                                            <p:strVal val="0-ppt_w/2"/>
                                          </p:val>
                                        </p:tav>
                                      </p:tavLst>
                                    </p:anim>
                                    <p:anim calcmode="lin" valueType="num">
                                      <p:cBhvr additive="base">
                                        <p:cTn id="528" dur="5000"/>
                                        <p:tgtEl>
                                          <p:spTgt spid="82"/>
                                        </p:tgtEl>
                                        <p:attrNameLst>
                                          <p:attrName>ppt_y</p:attrName>
                                        </p:attrNameLst>
                                      </p:cBhvr>
                                      <p:tavLst>
                                        <p:tav tm="0">
                                          <p:val>
                                            <p:strVal val="ppt_y"/>
                                          </p:val>
                                        </p:tav>
                                        <p:tav tm="100000">
                                          <p:val>
                                            <p:strVal val="ppt_y"/>
                                          </p:val>
                                        </p:tav>
                                      </p:tavLst>
                                    </p:anim>
                                    <p:set>
                                      <p:cBhvr>
                                        <p:cTn id="529" dur="1" fill="hold">
                                          <p:stCondLst>
                                            <p:cond delay="4999"/>
                                          </p:stCondLst>
                                        </p:cTn>
                                        <p:tgtEl>
                                          <p:spTgt spid="82"/>
                                        </p:tgtEl>
                                        <p:attrNameLst>
                                          <p:attrName>style.visibility</p:attrName>
                                        </p:attrNameLst>
                                      </p:cBhvr>
                                      <p:to>
                                        <p:strVal val="hidden"/>
                                      </p:to>
                                    </p:set>
                                  </p:childTnLst>
                                </p:cTn>
                              </p:par>
                              <p:par>
                                <p:cTn id="530" presetID="3" presetClass="exit" presetSubtype="5" fill="hold" grpId="2" nodeType="withEffect">
                                  <p:stCondLst>
                                    <p:cond delay="0"/>
                                  </p:stCondLst>
                                  <p:childTnLst>
                                    <p:animEffect transition="out" filter="blinds(vertical)">
                                      <p:cBhvr>
                                        <p:cTn id="531" dur="5000"/>
                                        <p:tgtEl>
                                          <p:spTgt spid="82"/>
                                        </p:tgtEl>
                                      </p:cBhvr>
                                    </p:animEffect>
                                    <p:set>
                                      <p:cBhvr>
                                        <p:cTn id="532" dur="1" fill="hold">
                                          <p:stCondLst>
                                            <p:cond delay="4999"/>
                                          </p:stCondLst>
                                        </p:cTn>
                                        <p:tgtEl>
                                          <p:spTgt spid="82"/>
                                        </p:tgtEl>
                                        <p:attrNameLst>
                                          <p:attrName>style.visibility</p:attrName>
                                        </p:attrNameLst>
                                      </p:cBhvr>
                                      <p:to>
                                        <p:strVal val="hidden"/>
                                      </p:to>
                                    </p:set>
                                  </p:childTnLst>
                                </p:cTn>
                              </p:par>
                              <p:par>
                                <p:cTn id="533" presetID="2" presetClass="entr" presetSubtype="8" fill="hold" grpId="0" nodeType="withEffect">
                                  <p:stCondLst>
                                    <p:cond delay="0"/>
                                  </p:stCondLst>
                                  <p:childTnLst>
                                    <p:set>
                                      <p:cBhvr>
                                        <p:cTn id="534" dur="1" fill="hold">
                                          <p:stCondLst>
                                            <p:cond delay="0"/>
                                          </p:stCondLst>
                                        </p:cTn>
                                        <p:tgtEl>
                                          <p:spTgt spid="81"/>
                                        </p:tgtEl>
                                        <p:attrNameLst>
                                          <p:attrName>style.visibility</p:attrName>
                                        </p:attrNameLst>
                                      </p:cBhvr>
                                      <p:to>
                                        <p:strVal val="visible"/>
                                      </p:to>
                                    </p:set>
                                    <p:anim calcmode="lin" valueType="num">
                                      <p:cBhvr additive="base">
                                        <p:cTn id="535" dur="5000" fill="hold"/>
                                        <p:tgtEl>
                                          <p:spTgt spid="81"/>
                                        </p:tgtEl>
                                        <p:attrNameLst>
                                          <p:attrName>ppt_x</p:attrName>
                                        </p:attrNameLst>
                                      </p:cBhvr>
                                      <p:tavLst>
                                        <p:tav tm="0">
                                          <p:val>
                                            <p:strVal val="0-#ppt_w/2"/>
                                          </p:val>
                                        </p:tav>
                                        <p:tav tm="100000">
                                          <p:val>
                                            <p:strVal val="#ppt_x"/>
                                          </p:val>
                                        </p:tav>
                                      </p:tavLst>
                                    </p:anim>
                                    <p:anim calcmode="lin" valueType="num">
                                      <p:cBhvr additive="base">
                                        <p:cTn id="536" dur="5000" fill="hold"/>
                                        <p:tgtEl>
                                          <p:spTgt spid="81"/>
                                        </p:tgtEl>
                                        <p:attrNameLst>
                                          <p:attrName>ppt_y</p:attrName>
                                        </p:attrNameLst>
                                      </p:cBhvr>
                                      <p:tavLst>
                                        <p:tav tm="0">
                                          <p:val>
                                            <p:strVal val="#ppt_y"/>
                                          </p:val>
                                        </p:tav>
                                        <p:tav tm="100000">
                                          <p:val>
                                            <p:strVal val="#ppt_y"/>
                                          </p:val>
                                        </p:tav>
                                      </p:tavLst>
                                    </p:anim>
                                  </p:childTnLst>
                                </p:cTn>
                              </p:par>
                              <p:par>
                                <p:cTn id="537" presetID="2" presetClass="exit" presetSubtype="8" fill="hold" grpId="1" nodeType="withEffect">
                                  <p:stCondLst>
                                    <p:cond delay="0"/>
                                  </p:stCondLst>
                                  <p:childTnLst>
                                    <p:anim calcmode="lin" valueType="num">
                                      <p:cBhvr additive="base">
                                        <p:cTn id="538" dur="5000"/>
                                        <p:tgtEl>
                                          <p:spTgt spid="81"/>
                                        </p:tgtEl>
                                        <p:attrNameLst>
                                          <p:attrName>ppt_x</p:attrName>
                                        </p:attrNameLst>
                                      </p:cBhvr>
                                      <p:tavLst>
                                        <p:tav tm="0">
                                          <p:val>
                                            <p:strVal val="ppt_x"/>
                                          </p:val>
                                        </p:tav>
                                        <p:tav tm="100000">
                                          <p:val>
                                            <p:strVal val="0-ppt_w/2"/>
                                          </p:val>
                                        </p:tav>
                                      </p:tavLst>
                                    </p:anim>
                                    <p:anim calcmode="lin" valueType="num">
                                      <p:cBhvr additive="base">
                                        <p:cTn id="539" dur="5000"/>
                                        <p:tgtEl>
                                          <p:spTgt spid="81"/>
                                        </p:tgtEl>
                                        <p:attrNameLst>
                                          <p:attrName>ppt_y</p:attrName>
                                        </p:attrNameLst>
                                      </p:cBhvr>
                                      <p:tavLst>
                                        <p:tav tm="0">
                                          <p:val>
                                            <p:strVal val="ppt_y"/>
                                          </p:val>
                                        </p:tav>
                                        <p:tav tm="100000">
                                          <p:val>
                                            <p:strVal val="ppt_y"/>
                                          </p:val>
                                        </p:tav>
                                      </p:tavLst>
                                    </p:anim>
                                    <p:set>
                                      <p:cBhvr>
                                        <p:cTn id="540" dur="1" fill="hold">
                                          <p:stCondLst>
                                            <p:cond delay="4999"/>
                                          </p:stCondLst>
                                        </p:cTn>
                                        <p:tgtEl>
                                          <p:spTgt spid="81"/>
                                        </p:tgtEl>
                                        <p:attrNameLst>
                                          <p:attrName>style.visibility</p:attrName>
                                        </p:attrNameLst>
                                      </p:cBhvr>
                                      <p:to>
                                        <p:strVal val="hidden"/>
                                      </p:to>
                                    </p:set>
                                  </p:childTnLst>
                                </p:cTn>
                              </p:par>
                              <p:par>
                                <p:cTn id="541" presetID="3" presetClass="exit" presetSubtype="5" fill="hold" grpId="2" nodeType="withEffect">
                                  <p:stCondLst>
                                    <p:cond delay="0"/>
                                  </p:stCondLst>
                                  <p:childTnLst>
                                    <p:animEffect transition="out" filter="blinds(vertical)">
                                      <p:cBhvr>
                                        <p:cTn id="542" dur="5000"/>
                                        <p:tgtEl>
                                          <p:spTgt spid="81"/>
                                        </p:tgtEl>
                                      </p:cBhvr>
                                    </p:animEffect>
                                    <p:set>
                                      <p:cBhvr>
                                        <p:cTn id="543" dur="1" fill="hold">
                                          <p:stCondLst>
                                            <p:cond delay="4999"/>
                                          </p:stCondLst>
                                        </p:cTn>
                                        <p:tgtEl>
                                          <p:spTgt spid="81"/>
                                        </p:tgtEl>
                                        <p:attrNameLst>
                                          <p:attrName>style.visibility</p:attrName>
                                        </p:attrNameLst>
                                      </p:cBhvr>
                                      <p:to>
                                        <p:strVal val="hidden"/>
                                      </p:to>
                                    </p:set>
                                  </p:childTnLst>
                                </p:cTn>
                              </p:par>
                              <p:par>
                                <p:cTn id="544" presetID="2" presetClass="entr" presetSubtype="8" fill="hold" grpId="0" nodeType="withEffect">
                                  <p:stCondLst>
                                    <p:cond delay="0"/>
                                  </p:stCondLst>
                                  <p:childTnLst>
                                    <p:set>
                                      <p:cBhvr>
                                        <p:cTn id="545" dur="1" fill="hold">
                                          <p:stCondLst>
                                            <p:cond delay="0"/>
                                          </p:stCondLst>
                                        </p:cTn>
                                        <p:tgtEl>
                                          <p:spTgt spid="80"/>
                                        </p:tgtEl>
                                        <p:attrNameLst>
                                          <p:attrName>style.visibility</p:attrName>
                                        </p:attrNameLst>
                                      </p:cBhvr>
                                      <p:to>
                                        <p:strVal val="visible"/>
                                      </p:to>
                                    </p:set>
                                    <p:anim calcmode="lin" valueType="num">
                                      <p:cBhvr additive="base">
                                        <p:cTn id="546" dur="5000" fill="hold"/>
                                        <p:tgtEl>
                                          <p:spTgt spid="80"/>
                                        </p:tgtEl>
                                        <p:attrNameLst>
                                          <p:attrName>ppt_x</p:attrName>
                                        </p:attrNameLst>
                                      </p:cBhvr>
                                      <p:tavLst>
                                        <p:tav tm="0">
                                          <p:val>
                                            <p:strVal val="0-#ppt_w/2"/>
                                          </p:val>
                                        </p:tav>
                                        <p:tav tm="100000">
                                          <p:val>
                                            <p:strVal val="#ppt_x"/>
                                          </p:val>
                                        </p:tav>
                                      </p:tavLst>
                                    </p:anim>
                                    <p:anim calcmode="lin" valueType="num">
                                      <p:cBhvr additive="base">
                                        <p:cTn id="547" dur="5000" fill="hold"/>
                                        <p:tgtEl>
                                          <p:spTgt spid="80"/>
                                        </p:tgtEl>
                                        <p:attrNameLst>
                                          <p:attrName>ppt_y</p:attrName>
                                        </p:attrNameLst>
                                      </p:cBhvr>
                                      <p:tavLst>
                                        <p:tav tm="0">
                                          <p:val>
                                            <p:strVal val="#ppt_y"/>
                                          </p:val>
                                        </p:tav>
                                        <p:tav tm="100000">
                                          <p:val>
                                            <p:strVal val="#ppt_y"/>
                                          </p:val>
                                        </p:tav>
                                      </p:tavLst>
                                    </p:anim>
                                  </p:childTnLst>
                                </p:cTn>
                              </p:par>
                              <p:par>
                                <p:cTn id="548" presetID="2" presetClass="exit" presetSubtype="8" fill="hold" grpId="1" nodeType="withEffect">
                                  <p:stCondLst>
                                    <p:cond delay="0"/>
                                  </p:stCondLst>
                                  <p:childTnLst>
                                    <p:anim calcmode="lin" valueType="num">
                                      <p:cBhvr additive="base">
                                        <p:cTn id="549" dur="5000"/>
                                        <p:tgtEl>
                                          <p:spTgt spid="80"/>
                                        </p:tgtEl>
                                        <p:attrNameLst>
                                          <p:attrName>ppt_x</p:attrName>
                                        </p:attrNameLst>
                                      </p:cBhvr>
                                      <p:tavLst>
                                        <p:tav tm="0">
                                          <p:val>
                                            <p:strVal val="ppt_x"/>
                                          </p:val>
                                        </p:tav>
                                        <p:tav tm="100000">
                                          <p:val>
                                            <p:strVal val="0-ppt_w/2"/>
                                          </p:val>
                                        </p:tav>
                                      </p:tavLst>
                                    </p:anim>
                                    <p:anim calcmode="lin" valueType="num">
                                      <p:cBhvr additive="base">
                                        <p:cTn id="550" dur="5000"/>
                                        <p:tgtEl>
                                          <p:spTgt spid="80"/>
                                        </p:tgtEl>
                                        <p:attrNameLst>
                                          <p:attrName>ppt_y</p:attrName>
                                        </p:attrNameLst>
                                      </p:cBhvr>
                                      <p:tavLst>
                                        <p:tav tm="0">
                                          <p:val>
                                            <p:strVal val="ppt_y"/>
                                          </p:val>
                                        </p:tav>
                                        <p:tav tm="100000">
                                          <p:val>
                                            <p:strVal val="ppt_y"/>
                                          </p:val>
                                        </p:tav>
                                      </p:tavLst>
                                    </p:anim>
                                    <p:set>
                                      <p:cBhvr>
                                        <p:cTn id="551" dur="1" fill="hold">
                                          <p:stCondLst>
                                            <p:cond delay="4999"/>
                                          </p:stCondLst>
                                        </p:cTn>
                                        <p:tgtEl>
                                          <p:spTgt spid="80"/>
                                        </p:tgtEl>
                                        <p:attrNameLst>
                                          <p:attrName>style.visibility</p:attrName>
                                        </p:attrNameLst>
                                      </p:cBhvr>
                                      <p:to>
                                        <p:strVal val="hidden"/>
                                      </p:to>
                                    </p:set>
                                  </p:childTnLst>
                                </p:cTn>
                              </p:par>
                              <p:par>
                                <p:cTn id="552" presetID="3" presetClass="exit" presetSubtype="5" fill="hold" grpId="2" nodeType="withEffect">
                                  <p:stCondLst>
                                    <p:cond delay="0"/>
                                  </p:stCondLst>
                                  <p:childTnLst>
                                    <p:animEffect transition="out" filter="blinds(vertical)">
                                      <p:cBhvr>
                                        <p:cTn id="553" dur="5000"/>
                                        <p:tgtEl>
                                          <p:spTgt spid="80"/>
                                        </p:tgtEl>
                                      </p:cBhvr>
                                    </p:animEffect>
                                    <p:set>
                                      <p:cBhvr>
                                        <p:cTn id="554" dur="1" fill="hold">
                                          <p:stCondLst>
                                            <p:cond delay="4999"/>
                                          </p:stCondLst>
                                        </p:cTn>
                                        <p:tgtEl>
                                          <p:spTgt spid="80"/>
                                        </p:tgtEl>
                                        <p:attrNameLst>
                                          <p:attrName>style.visibility</p:attrName>
                                        </p:attrNameLst>
                                      </p:cBhvr>
                                      <p:to>
                                        <p:strVal val="hidden"/>
                                      </p:to>
                                    </p:set>
                                  </p:childTnLst>
                                </p:cTn>
                              </p:par>
                              <p:par>
                                <p:cTn id="555" presetID="2" presetClass="entr" presetSubtype="8" fill="hold" grpId="0" nodeType="withEffect">
                                  <p:stCondLst>
                                    <p:cond delay="0"/>
                                  </p:stCondLst>
                                  <p:childTnLst>
                                    <p:set>
                                      <p:cBhvr>
                                        <p:cTn id="556" dur="1" fill="hold">
                                          <p:stCondLst>
                                            <p:cond delay="0"/>
                                          </p:stCondLst>
                                        </p:cTn>
                                        <p:tgtEl>
                                          <p:spTgt spid="79"/>
                                        </p:tgtEl>
                                        <p:attrNameLst>
                                          <p:attrName>style.visibility</p:attrName>
                                        </p:attrNameLst>
                                      </p:cBhvr>
                                      <p:to>
                                        <p:strVal val="visible"/>
                                      </p:to>
                                    </p:set>
                                    <p:anim calcmode="lin" valueType="num">
                                      <p:cBhvr additive="base">
                                        <p:cTn id="557" dur="5000" fill="hold"/>
                                        <p:tgtEl>
                                          <p:spTgt spid="79"/>
                                        </p:tgtEl>
                                        <p:attrNameLst>
                                          <p:attrName>ppt_x</p:attrName>
                                        </p:attrNameLst>
                                      </p:cBhvr>
                                      <p:tavLst>
                                        <p:tav tm="0">
                                          <p:val>
                                            <p:strVal val="0-#ppt_w/2"/>
                                          </p:val>
                                        </p:tav>
                                        <p:tav tm="100000">
                                          <p:val>
                                            <p:strVal val="#ppt_x"/>
                                          </p:val>
                                        </p:tav>
                                      </p:tavLst>
                                    </p:anim>
                                    <p:anim calcmode="lin" valueType="num">
                                      <p:cBhvr additive="base">
                                        <p:cTn id="558" dur="5000" fill="hold"/>
                                        <p:tgtEl>
                                          <p:spTgt spid="79"/>
                                        </p:tgtEl>
                                        <p:attrNameLst>
                                          <p:attrName>ppt_y</p:attrName>
                                        </p:attrNameLst>
                                      </p:cBhvr>
                                      <p:tavLst>
                                        <p:tav tm="0">
                                          <p:val>
                                            <p:strVal val="#ppt_y"/>
                                          </p:val>
                                        </p:tav>
                                        <p:tav tm="100000">
                                          <p:val>
                                            <p:strVal val="#ppt_y"/>
                                          </p:val>
                                        </p:tav>
                                      </p:tavLst>
                                    </p:anim>
                                  </p:childTnLst>
                                </p:cTn>
                              </p:par>
                              <p:par>
                                <p:cTn id="559" presetID="2" presetClass="exit" presetSubtype="8" fill="hold" grpId="1" nodeType="withEffect">
                                  <p:stCondLst>
                                    <p:cond delay="0"/>
                                  </p:stCondLst>
                                  <p:childTnLst>
                                    <p:anim calcmode="lin" valueType="num">
                                      <p:cBhvr additive="base">
                                        <p:cTn id="560" dur="5000"/>
                                        <p:tgtEl>
                                          <p:spTgt spid="79"/>
                                        </p:tgtEl>
                                        <p:attrNameLst>
                                          <p:attrName>ppt_x</p:attrName>
                                        </p:attrNameLst>
                                      </p:cBhvr>
                                      <p:tavLst>
                                        <p:tav tm="0">
                                          <p:val>
                                            <p:strVal val="ppt_x"/>
                                          </p:val>
                                        </p:tav>
                                        <p:tav tm="100000">
                                          <p:val>
                                            <p:strVal val="0-ppt_w/2"/>
                                          </p:val>
                                        </p:tav>
                                      </p:tavLst>
                                    </p:anim>
                                    <p:anim calcmode="lin" valueType="num">
                                      <p:cBhvr additive="base">
                                        <p:cTn id="561" dur="5000"/>
                                        <p:tgtEl>
                                          <p:spTgt spid="79"/>
                                        </p:tgtEl>
                                        <p:attrNameLst>
                                          <p:attrName>ppt_y</p:attrName>
                                        </p:attrNameLst>
                                      </p:cBhvr>
                                      <p:tavLst>
                                        <p:tav tm="0">
                                          <p:val>
                                            <p:strVal val="ppt_y"/>
                                          </p:val>
                                        </p:tav>
                                        <p:tav tm="100000">
                                          <p:val>
                                            <p:strVal val="ppt_y"/>
                                          </p:val>
                                        </p:tav>
                                      </p:tavLst>
                                    </p:anim>
                                    <p:set>
                                      <p:cBhvr>
                                        <p:cTn id="562" dur="1" fill="hold">
                                          <p:stCondLst>
                                            <p:cond delay="4999"/>
                                          </p:stCondLst>
                                        </p:cTn>
                                        <p:tgtEl>
                                          <p:spTgt spid="79"/>
                                        </p:tgtEl>
                                        <p:attrNameLst>
                                          <p:attrName>style.visibility</p:attrName>
                                        </p:attrNameLst>
                                      </p:cBhvr>
                                      <p:to>
                                        <p:strVal val="hidden"/>
                                      </p:to>
                                    </p:set>
                                  </p:childTnLst>
                                </p:cTn>
                              </p:par>
                              <p:par>
                                <p:cTn id="563" presetID="3" presetClass="exit" presetSubtype="5" fill="hold" grpId="2" nodeType="withEffect">
                                  <p:stCondLst>
                                    <p:cond delay="0"/>
                                  </p:stCondLst>
                                  <p:childTnLst>
                                    <p:animEffect transition="out" filter="blinds(vertical)">
                                      <p:cBhvr>
                                        <p:cTn id="564" dur="5000"/>
                                        <p:tgtEl>
                                          <p:spTgt spid="79"/>
                                        </p:tgtEl>
                                      </p:cBhvr>
                                    </p:animEffect>
                                    <p:set>
                                      <p:cBhvr>
                                        <p:cTn id="565" dur="1" fill="hold">
                                          <p:stCondLst>
                                            <p:cond delay="4999"/>
                                          </p:stCondLst>
                                        </p:cTn>
                                        <p:tgtEl>
                                          <p:spTgt spid="79"/>
                                        </p:tgtEl>
                                        <p:attrNameLst>
                                          <p:attrName>style.visibility</p:attrName>
                                        </p:attrNameLst>
                                      </p:cBhvr>
                                      <p:to>
                                        <p:strVal val="hidden"/>
                                      </p:to>
                                    </p:set>
                                  </p:childTnLst>
                                </p:cTn>
                              </p:par>
                              <p:par>
                                <p:cTn id="566" presetID="2" presetClass="entr" presetSubtype="8" fill="hold" grpId="0" nodeType="withEffect">
                                  <p:stCondLst>
                                    <p:cond delay="0"/>
                                  </p:stCondLst>
                                  <p:childTnLst>
                                    <p:set>
                                      <p:cBhvr>
                                        <p:cTn id="567" dur="1" fill="hold">
                                          <p:stCondLst>
                                            <p:cond delay="0"/>
                                          </p:stCondLst>
                                        </p:cTn>
                                        <p:tgtEl>
                                          <p:spTgt spid="78"/>
                                        </p:tgtEl>
                                        <p:attrNameLst>
                                          <p:attrName>style.visibility</p:attrName>
                                        </p:attrNameLst>
                                      </p:cBhvr>
                                      <p:to>
                                        <p:strVal val="visible"/>
                                      </p:to>
                                    </p:set>
                                    <p:anim calcmode="lin" valueType="num">
                                      <p:cBhvr additive="base">
                                        <p:cTn id="568" dur="5000" fill="hold"/>
                                        <p:tgtEl>
                                          <p:spTgt spid="78"/>
                                        </p:tgtEl>
                                        <p:attrNameLst>
                                          <p:attrName>ppt_x</p:attrName>
                                        </p:attrNameLst>
                                      </p:cBhvr>
                                      <p:tavLst>
                                        <p:tav tm="0">
                                          <p:val>
                                            <p:strVal val="0-#ppt_w/2"/>
                                          </p:val>
                                        </p:tav>
                                        <p:tav tm="100000">
                                          <p:val>
                                            <p:strVal val="#ppt_x"/>
                                          </p:val>
                                        </p:tav>
                                      </p:tavLst>
                                    </p:anim>
                                    <p:anim calcmode="lin" valueType="num">
                                      <p:cBhvr additive="base">
                                        <p:cTn id="569" dur="5000" fill="hold"/>
                                        <p:tgtEl>
                                          <p:spTgt spid="78"/>
                                        </p:tgtEl>
                                        <p:attrNameLst>
                                          <p:attrName>ppt_y</p:attrName>
                                        </p:attrNameLst>
                                      </p:cBhvr>
                                      <p:tavLst>
                                        <p:tav tm="0">
                                          <p:val>
                                            <p:strVal val="#ppt_y"/>
                                          </p:val>
                                        </p:tav>
                                        <p:tav tm="100000">
                                          <p:val>
                                            <p:strVal val="#ppt_y"/>
                                          </p:val>
                                        </p:tav>
                                      </p:tavLst>
                                    </p:anim>
                                  </p:childTnLst>
                                </p:cTn>
                              </p:par>
                              <p:par>
                                <p:cTn id="570" presetID="2" presetClass="exit" presetSubtype="8" fill="hold" grpId="1" nodeType="withEffect">
                                  <p:stCondLst>
                                    <p:cond delay="0"/>
                                  </p:stCondLst>
                                  <p:childTnLst>
                                    <p:anim calcmode="lin" valueType="num">
                                      <p:cBhvr additive="base">
                                        <p:cTn id="571" dur="5000"/>
                                        <p:tgtEl>
                                          <p:spTgt spid="78"/>
                                        </p:tgtEl>
                                        <p:attrNameLst>
                                          <p:attrName>ppt_x</p:attrName>
                                        </p:attrNameLst>
                                      </p:cBhvr>
                                      <p:tavLst>
                                        <p:tav tm="0">
                                          <p:val>
                                            <p:strVal val="ppt_x"/>
                                          </p:val>
                                        </p:tav>
                                        <p:tav tm="100000">
                                          <p:val>
                                            <p:strVal val="0-ppt_w/2"/>
                                          </p:val>
                                        </p:tav>
                                      </p:tavLst>
                                    </p:anim>
                                    <p:anim calcmode="lin" valueType="num">
                                      <p:cBhvr additive="base">
                                        <p:cTn id="572" dur="5000"/>
                                        <p:tgtEl>
                                          <p:spTgt spid="78"/>
                                        </p:tgtEl>
                                        <p:attrNameLst>
                                          <p:attrName>ppt_y</p:attrName>
                                        </p:attrNameLst>
                                      </p:cBhvr>
                                      <p:tavLst>
                                        <p:tav tm="0">
                                          <p:val>
                                            <p:strVal val="ppt_y"/>
                                          </p:val>
                                        </p:tav>
                                        <p:tav tm="100000">
                                          <p:val>
                                            <p:strVal val="ppt_y"/>
                                          </p:val>
                                        </p:tav>
                                      </p:tavLst>
                                    </p:anim>
                                    <p:set>
                                      <p:cBhvr>
                                        <p:cTn id="573" dur="1" fill="hold">
                                          <p:stCondLst>
                                            <p:cond delay="4999"/>
                                          </p:stCondLst>
                                        </p:cTn>
                                        <p:tgtEl>
                                          <p:spTgt spid="78"/>
                                        </p:tgtEl>
                                        <p:attrNameLst>
                                          <p:attrName>style.visibility</p:attrName>
                                        </p:attrNameLst>
                                      </p:cBhvr>
                                      <p:to>
                                        <p:strVal val="hidden"/>
                                      </p:to>
                                    </p:set>
                                  </p:childTnLst>
                                </p:cTn>
                              </p:par>
                              <p:par>
                                <p:cTn id="574" presetID="3" presetClass="exit" presetSubtype="5" fill="hold" grpId="2" nodeType="withEffect">
                                  <p:stCondLst>
                                    <p:cond delay="0"/>
                                  </p:stCondLst>
                                  <p:childTnLst>
                                    <p:animEffect transition="out" filter="blinds(vertical)">
                                      <p:cBhvr>
                                        <p:cTn id="575" dur="5000"/>
                                        <p:tgtEl>
                                          <p:spTgt spid="78"/>
                                        </p:tgtEl>
                                      </p:cBhvr>
                                    </p:animEffect>
                                    <p:set>
                                      <p:cBhvr>
                                        <p:cTn id="576" dur="1" fill="hold">
                                          <p:stCondLst>
                                            <p:cond delay="4999"/>
                                          </p:stCondLst>
                                        </p:cTn>
                                        <p:tgtEl>
                                          <p:spTgt spid="78"/>
                                        </p:tgtEl>
                                        <p:attrNameLst>
                                          <p:attrName>style.visibility</p:attrName>
                                        </p:attrNameLst>
                                      </p:cBhvr>
                                      <p:to>
                                        <p:strVal val="hidden"/>
                                      </p:to>
                                    </p:set>
                                  </p:childTnLst>
                                </p:cTn>
                              </p:par>
                              <p:par>
                                <p:cTn id="577" presetID="2" presetClass="entr" presetSubtype="8" fill="hold" grpId="0" nodeType="withEffect">
                                  <p:stCondLst>
                                    <p:cond delay="0"/>
                                  </p:stCondLst>
                                  <p:childTnLst>
                                    <p:set>
                                      <p:cBhvr>
                                        <p:cTn id="578" dur="1" fill="hold">
                                          <p:stCondLst>
                                            <p:cond delay="0"/>
                                          </p:stCondLst>
                                        </p:cTn>
                                        <p:tgtEl>
                                          <p:spTgt spid="77"/>
                                        </p:tgtEl>
                                        <p:attrNameLst>
                                          <p:attrName>style.visibility</p:attrName>
                                        </p:attrNameLst>
                                      </p:cBhvr>
                                      <p:to>
                                        <p:strVal val="visible"/>
                                      </p:to>
                                    </p:set>
                                    <p:anim calcmode="lin" valueType="num">
                                      <p:cBhvr additive="base">
                                        <p:cTn id="579" dur="5000" fill="hold"/>
                                        <p:tgtEl>
                                          <p:spTgt spid="77"/>
                                        </p:tgtEl>
                                        <p:attrNameLst>
                                          <p:attrName>ppt_x</p:attrName>
                                        </p:attrNameLst>
                                      </p:cBhvr>
                                      <p:tavLst>
                                        <p:tav tm="0">
                                          <p:val>
                                            <p:strVal val="0-#ppt_w/2"/>
                                          </p:val>
                                        </p:tav>
                                        <p:tav tm="100000">
                                          <p:val>
                                            <p:strVal val="#ppt_x"/>
                                          </p:val>
                                        </p:tav>
                                      </p:tavLst>
                                    </p:anim>
                                    <p:anim calcmode="lin" valueType="num">
                                      <p:cBhvr additive="base">
                                        <p:cTn id="580" dur="5000" fill="hold"/>
                                        <p:tgtEl>
                                          <p:spTgt spid="77"/>
                                        </p:tgtEl>
                                        <p:attrNameLst>
                                          <p:attrName>ppt_y</p:attrName>
                                        </p:attrNameLst>
                                      </p:cBhvr>
                                      <p:tavLst>
                                        <p:tav tm="0">
                                          <p:val>
                                            <p:strVal val="#ppt_y"/>
                                          </p:val>
                                        </p:tav>
                                        <p:tav tm="100000">
                                          <p:val>
                                            <p:strVal val="#ppt_y"/>
                                          </p:val>
                                        </p:tav>
                                      </p:tavLst>
                                    </p:anim>
                                  </p:childTnLst>
                                </p:cTn>
                              </p:par>
                              <p:par>
                                <p:cTn id="581" presetID="2" presetClass="exit" presetSubtype="8" fill="hold" grpId="1" nodeType="withEffect">
                                  <p:stCondLst>
                                    <p:cond delay="0"/>
                                  </p:stCondLst>
                                  <p:childTnLst>
                                    <p:anim calcmode="lin" valueType="num">
                                      <p:cBhvr additive="base">
                                        <p:cTn id="582" dur="5000"/>
                                        <p:tgtEl>
                                          <p:spTgt spid="77"/>
                                        </p:tgtEl>
                                        <p:attrNameLst>
                                          <p:attrName>ppt_x</p:attrName>
                                        </p:attrNameLst>
                                      </p:cBhvr>
                                      <p:tavLst>
                                        <p:tav tm="0">
                                          <p:val>
                                            <p:strVal val="ppt_x"/>
                                          </p:val>
                                        </p:tav>
                                        <p:tav tm="100000">
                                          <p:val>
                                            <p:strVal val="0-ppt_w/2"/>
                                          </p:val>
                                        </p:tav>
                                      </p:tavLst>
                                    </p:anim>
                                    <p:anim calcmode="lin" valueType="num">
                                      <p:cBhvr additive="base">
                                        <p:cTn id="583" dur="5000"/>
                                        <p:tgtEl>
                                          <p:spTgt spid="77"/>
                                        </p:tgtEl>
                                        <p:attrNameLst>
                                          <p:attrName>ppt_y</p:attrName>
                                        </p:attrNameLst>
                                      </p:cBhvr>
                                      <p:tavLst>
                                        <p:tav tm="0">
                                          <p:val>
                                            <p:strVal val="ppt_y"/>
                                          </p:val>
                                        </p:tav>
                                        <p:tav tm="100000">
                                          <p:val>
                                            <p:strVal val="ppt_y"/>
                                          </p:val>
                                        </p:tav>
                                      </p:tavLst>
                                    </p:anim>
                                    <p:set>
                                      <p:cBhvr>
                                        <p:cTn id="584" dur="1" fill="hold">
                                          <p:stCondLst>
                                            <p:cond delay="4999"/>
                                          </p:stCondLst>
                                        </p:cTn>
                                        <p:tgtEl>
                                          <p:spTgt spid="77"/>
                                        </p:tgtEl>
                                        <p:attrNameLst>
                                          <p:attrName>style.visibility</p:attrName>
                                        </p:attrNameLst>
                                      </p:cBhvr>
                                      <p:to>
                                        <p:strVal val="hidden"/>
                                      </p:to>
                                    </p:set>
                                  </p:childTnLst>
                                </p:cTn>
                              </p:par>
                              <p:par>
                                <p:cTn id="585" presetID="3" presetClass="exit" presetSubtype="5" fill="hold" grpId="2" nodeType="withEffect">
                                  <p:stCondLst>
                                    <p:cond delay="0"/>
                                  </p:stCondLst>
                                  <p:childTnLst>
                                    <p:animEffect transition="out" filter="blinds(vertical)">
                                      <p:cBhvr>
                                        <p:cTn id="586" dur="5000"/>
                                        <p:tgtEl>
                                          <p:spTgt spid="77"/>
                                        </p:tgtEl>
                                      </p:cBhvr>
                                    </p:animEffect>
                                    <p:set>
                                      <p:cBhvr>
                                        <p:cTn id="587" dur="1" fill="hold">
                                          <p:stCondLst>
                                            <p:cond delay="4999"/>
                                          </p:stCondLst>
                                        </p:cTn>
                                        <p:tgtEl>
                                          <p:spTgt spid="77"/>
                                        </p:tgtEl>
                                        <p:attrNameLst>
                                          <p:attrName>style.visibility</p:attrName>
                                        </p:attrNameLst>
                                      </p:cBhvr>
                                      <p:to>
                                        <p:strVal val="hidden"/>
                                      </p:to>
                                    </p:set>
                                  </p:childTnLst>
                                </p:cTn>
                              </p:par>
                              <p:par>
                                <p:cTn id="588" presetID="2" presetClass="entr" presetSubtype="8" fill="hold" grpId="0" nodeType="withEffect">
                                  <p:stCondLst>
                                    <p:cond delay="0"/>
                                  </p:stCondLst>
                                  <p:childTnLst>
                                    <p:set>
                                      <p:cBhvr>
                                        <p:cTn id="589" dur="1" fill="hold">
                                          <p:stCondLst>
                                            <p:cond delay="0"/>
                                          </p:stCondLst>
                                        </p:cTn>
                                        <p:tgtEl>
                                          <p:spTgt spid="76"/>
                                        </p:tgtEl>
                                        <p:attrNameLst>
                                          <p:attrName>style.visibility</p:attrName>
                                        </p:attrNameLst>
                                      </p:cBhvr>
                                      <p:to>
                                        <p:strVal val="visible"/>
                                      </p:to>
                                    </p:set>
                                    <p:anim calcmode="lin" valueType="num">
                                      <p:cBhvr additive="base">
                                        <p:cTn id="590" dur="5000" fill="hold"/>
                                        <p:tgtEl>
                                          <p:spTgt spid="76"/>
                                        </p:tgtEl>
                                        <p:attrNameLst>
                                          <p:attrName>ppt_x</p:attrName>
                                        </p:attrNameLst>
                                      </p:cBhvr>
                                      <p:tavLst>
                                        <p:tav tm="0">
                                          <p:val>
                                            <p:strVal val="0-#ppt_w/2"/>
                                          </p:val>
                                        </p:tav>
                                        <p:tav tm="100000">
                                          <p:val>
                                            <p:strVal val="#ppt_x"/>
                                          </p:val>
                                        </p:tav>
                                      </p:tavLst>
                                    </p:anim>
                                    <p:anim calcmode="lin" valueType="num">
                                      <p:cBhvr additive="base">
                                        <p:cTn id="591" dur="5000" fill="hold"/>
                                        <p:tgtEl>
                                          <p:spTgt spid="76"/>
                                        </p:tgtEl>
                                        <p:attrNameLst>
                                          <p:attrName>ppt_y</p:attrName>
                                        </p:attrNameLst>
                                      </p:cBhvr>
                                      <p:tavLst>
                                        <p:tav tm="0">
                                          <p:val>
                                            <p:strVal val="#ppt_y"/>
                                          </p:val>
                                        </p:tav>
                                        <p:tav tm="100000">
                                          <p:val>
                                            <p:strVal val="#ppt_y"/>
                                          </p:val>
                                        </p:tav>
                                      </p:tavLst>
                                    </p:anim>
                                  </p:childTnLst>
                                </p:cTn>
                              </p:par>
                              <p:par>
                                <p:cTn id="592" presetID="2" presetClass="exit" presetSubtype="8" fill="hold" grpId="1" nodeType="withEffect">
                                  <p:stCondLst>
                                    <p:cond delay="0"/>
                                  </p:stCondLst>
                                  <p:childTnLst>
                                    <p:anim calcmode="lin" valueType="num">
                                      <p:cBhvr additive="base">
                                        <p:cTn id="593" dur="5000"/>
                                        <p:tgtEl>
                                          <p:spTgt spid="76"/>
                                        </p:tgtEl>
                                        <p:attrNameLst>
                                          <p:attrName>ppt_x</p:attrName>
                                        </p:attrNameLst>
                                      </p:cBhvr>
                                      <p:tavLst>
                                        <p:tav tm="0">
                                          <p:val>
                                            <p:strVal val="ppt_x"/>
                                          </p:val>
                                        </p:tav>
                                        <p:tav tm="100000">
                                          <p:val>
                                            <p:strVal val="0-ppt_w/2"/>
                                          </p:val>
                                        </p:tav>
                                      </p:tavLst>
                                    </p:anim>
                                    <p:anim calcmode="lin" valueType="num">
                                      <p:cBhvr additive="base">
                                        <p:cTn id="594" dur="5000"/>
                                        <p:tgtEl>
                                          <p:spTgt spid="76"/>
                                        </p:tgtEl>
                                        <p:attrNameLst>
                                          <p:attrName>ppt_y</p:attrName>
                                        </p:attrNameLst>
                                      </p:cBhvr>
                                      <p:tavLst>
                                        <p:tav tm="0">
                                          <p:val>
                                            <p:strVal val="ppt_y"/>
                                          </p:val>
                                        </p:tav>
                                        <p:tav tm="100000">
                                          <p:val>
                                            <p:strVal val="ppt_y"/>
                                          </p:val>
                                        </p:tav>
                                      </p:tavLst>
                                    </p:anim>
                                    <p:set>
                                      <p:cBhvr>
                                        <p:cTn id="595" dur="1" fill="hold">
                                          <p:stCondLst>
                                            <p:cond delay="4999"/>
                                          </p:stCondLst>
                                        </p:cTn>
                                        <p:tgtEl>
                                          <p:spTgt spid="76"/>
                                        </p:tgtEl>
                                        <p:attrNameLst>
                                          <p:attrName>style.visibility</p:attrName>
                                        </p:attrNameLst>
                                      </p:cBhvr>
                                      <p:to>
                                        <p:strVal val="hidden"/>
                                      </p:to>
                                    </p:set>
                                  </p:childTnLst>
                                </p:cTn>
                              </p:par>
                              <p:par>
                                <p:cTn id="596" presetID="3" presetClass="exit" presetSubtype="5" fill="hold" grpId="2" nodeType="withEffect">
                                  <p:stCondLst>
                                    <p:cond delay="0"/>
                                  </p:stCondLst>
                                  <p:childTnLst>
                                    <p:animEffect transition="out" filter="blinds(vertical)">
                                      <p:cBhvr>
                                        <p:cTn id="597" dur="5000"/>
                                        <p:tgtEl>
                                          <p:spTgt spid="76"/>
                                        </p:tgtEl>
                                      </p:cBhvr>
                                    </p:animEffect>
                                    <p:set>
                                      <p:cBhvr>
                                        <p:cTn id="598" dur="1" fill="hold">
                                          <p:stCondLst>
                                            <p:cond delay="4999"/>
                                          </p:stCondLst>
                                        </p:cTn>
                                        <p:tgtEl>
                                          <p:spTgt spid="76"/>
                                        </p:tgtEl>
                                        <p:attrNameLst>
                                          <p:attrName>style.visibility</p:attrName>
                                        </p:attrNameLst>
                                      </p:cBhvr>
                                      <p:to>
                                        <p:strVal val="hidden"/>
                                      </p:to>
                                    </p:set>
                                  </p:childTnLst>
                                </p:cTn>
                              </p:par>
                              <p:par>
                                <p:cTn id="599" presetID="2" presetClass="entr" presetSubtype="8" fill="hold" grpId="0" nodeType="withEffect">
                                  <p:stCondLst>
                                    <p:cond delay="0"/>
                                  </p:stCondLst>
                                  <p:childTnLst>
                                    <p:set>
                                      <p:cBhvr>
                                        <p:cTn id="600" dur="1" fill="hold">
                                          <p:stCondLst>
                                            <p:cond delay="0"/>
                                          </p:stCondLst>
                                        </p:cTn>
                                        <p:tgtEl>
                                          <p:spTgt spid="75"/>
                                        </p:tgtEl>
                                        <p:attrNameLst>
                                          <p:attrName>style.visibility</p:attrName>
                                        </p:attrNameLst>
                                      </p:cBhvr>
                                      <p:to>
                                        <p:strVal val="visible"/>
                                      </p:to>
                                    </p:set>
                                    <p:anim calcmode="lin" valueType="num">
                                      <p:cBhvr additive="base">
                                        <p:cTn id="601" dur="5000" fill="hold"/>
                                        <p:tgtEl>
                                          <p:spTgt spid="75"/>
                                        </p:tgtEl>
                                        <p:attrNameLst>
                                          <p:attrName>ppt_x</p:attrName>
                                        </p:attrNameLst>
                                      </p:cBhvr>
                                      <p:tavLst>
                                        <p:tav tm="0">
                                          <p:val>
                                            <p:strVal val="0-#ppt_w/2"/>
                                          </p:val>
                                        </p:tav>
                                        <p:tav tm="100000">
                                          <p:val>
                                            <p:strVal val="#ppt_x"/>
                                          </p:val>
                                        </p:tav>
                                      </p:tavLst>
                                    </p:anim>
                                    <p:anim calcmode="lin" valueType="num">
                                      <p:cBhvr additive="base">
                                        <p:cTn id="602" dur="5000" fill="hold"/>
                                        <p:tgtEl>
                                          <p:spTgt spid="75"/>
                                        </p:tgtEl>
                                        <p:attrNameLst>
                                          <p:attrName>ppt_y</p:attrName>
                                        </p:attrNameLst>
                                      </p:cBhvr>
                                      <p:tavLst>
                                        <p:tav tm="0">
                                          <p:val>
                                            <p:strVal val="#ppt_y"/>
                                          </p:val>
                                        </p:tav>
                                        <p:tav tm="100000">
                                          <p:val>
                                            <p:strVal val="#ppt_y"/>
                                          </p:val>
                                        </p:tav>
                                      </p:tavLst>
                                    </p:anim>
                                  </p:childTnLst>
                                </p:cTn>
                              </p:par>
                              <p:par>
                                <p:cTn id="603" presetID="2" presetClass="exit" presetSubtype="8" fill="hold" grpId="1" nodeType="withEffect">
                                  <p:stCondLst>
                                    <p:cond delay="0"/>
                                  </p:stCondLst>
                                  <p:childTnLst>
                                    <p:anim calcmode="lin" valueType="num">
                                      <p:cBhvr additive="base">
                                        <p:cTn id="604" dur="5000"/>
                                        <p:tgtEl>
                                          <p:spTgt spid="75"/>
                                        </p:tgtEl>
                                        <p:attrNameLst>
                                          <p:attrName>ppt_x</p:attrName>
                                        </p:attrNameLst>
                                      </p:cBhvr>
                                      <p:tavLst>
                                        <p:tav tm="0">
                                          <p:val>
                                            <p:strVal val="ppt_x"/>
                                          </p:val>
                                        </p:tav>
                                        <p:tav tm="100000">
                                          <p:val>
                                            <p:strVal val="0-ppt_w/2"/>
                                          </p:val>
                                        </p:tav>
                                      </p:tavLst>
                                    </p:anim>
                                    <p:anim calcmode="lin" valueType="num">
                                      <p:cBhvr additive="base">
                                        <p:cTn id="605" dur="5000"/>
                                        <p:tgtEl>
                                          <p:spTgt spid="75"/>
                                        </p:tgtEl>
                                        <p:attrNameLst>
                                          <p:attrName>ppt_y</p:attrName>
                                        </p:attrNameLst>
                                      </p:cBhvr>
                                      <p:tavLst>
                                        <p:tav tm="0">
                                          <p:val>
                                            <p:strVal val="ppt_y"/>
                                          </p:val>
                                        </p:tav>
                                        <p:tav tm="100000">
                                          <p:val>
                                            <p:strVal val="ppt_y"/>
                                          </p:val>
                                        </p:tav>
                                      </p:tavLst>
                                    </p:anim>
                                    <p:set>
                                      <p:cBhvr>
                                        <p:cTn id="606" dur="1" fill="hold">
                                          <p:stCondLst>
                                            <p:cond delay="4999"/>
                                          </p:stCondLst>
                                        </p:cTn>
                                        <p:tgtEl>
                                          <p:spTgt spid="75"/>
                                        </p:tgtEl>
                                        <p:attrNameLst>
                                          <p:attrName>style.visibility</p:attrName>
                                        </p:attrNameLst>
                                      </p:cBhvr>
                                      <p:to>
                                        <p:strVal val="hidden"/>
                                      </p:to>
                                    </p:set>
                                  </p:childTnLst>
                                </p:cTn>
                              </p:par>
                              <p:par>
                                <p:cTn id="607" presetID="3" presetClass="exit" presetSubtype="5" fill="hold" grpId="2" nodeType="withEffect">
                                  <p:stCondLst>
                                    <p:cond delay="0"/>
                                  </p:stCondLst>
                                  <p:childTnLst>
                                    <p:animEffect transition="out" filter="blinds(vertical)">
                                      <p:cBhvr>
                                        <p:cTn id="608" dur="5000"/>
                                        <p:tgtEl>
                                          <p:spTgt spid="75"/>
                                        </p:tgtEl>
                                      </p:cBhvr>
                                    </p:animEffect>
                                    <p:set>
                                      <p:cBhvr>
                                        <p:cTn id="609" dur="1" fill="hold">
                                          <p:stCondLst>
                                            <p:cond delay="4999"/>
                                          </p:stCondLst>
                                        </p:cTn>
                                        <p:tgtEl>
                                          <p:spTgt spid="75"/>
                                        </p:tgtEl>
                                        <p:attrNameLst>
                                          <p:attrName>style.visibility</p:attrName>
                                        </p:attrNameLst>
                                      </p:cBhvr>
                                      <p:to>
                                        <p:strVal val="hidden"/>
                                      </p:to>
                                    </p:set>
                                  </p:childTnLst>
                                </p:cTn>
                              </p:par>
                              <p:par>
                                <p:cTn id="610" presetID="2" presetClass="entr" presetSubtype="8" fill="hold" grpId="0" nodeType="withEffect">
                                  <p:stCondLst>
                                    <p:cond delay="0"/>
                                  </p:stCondLst>
                                  <p:childTnLst>
                                    <p:set>
                                      <p:cBhvr>
                                        <p:cTn id="611" dur="1" fill="hold">
                                          <p:stCondLst>
                                            <p:cond delay="0"/>
                                          </p:stCondLst>
                                        </p:cTn>
                                        <p:tgtEl>
                                          <p:spTgt spid="74"/>
                                        </p:tgtEl>
                                        <p:attrNameLst>
                                          <p:attrName>style.visibility</p:attrName>
                                        </p:attrNameLst>
                                      </p:cBhvr>
                                      <p:to>
                                        <p:strVal val="visible"/>
                                      </p:to>
                                    </p:set>
                                    <p:anim calcmode="lin" valueType="num">
                                      <p:cBhvr additive="base">
                                        <p:cTn id="612" dur="5000" fill="hold"/>
                                        <p:tgtEl>
                                          <p:spTgt spid="74"/>
                                        </p:tgtEl>
                                        <p:attrNameLst>
                                          <p:attrName>ppt_x</p:attrName>
                                        </p:attrNameLst>
                                      </p:cBhvr>
                                      <p:tavLst>
                                        <p:tav tm="0">
                                          <p:val>
                                            <p:strVal val="0-#ppt_w/2"/>
                                          </p:val>
                                        </p:tav>
                                        <p:tav tm="100000">
                                          <p:val>
                                            <p:strVal val="#ppt_x"/>
                                          </p:val>
                                        </p:tav>
                                      </p:tavLst>
                                    </p:anim>
                                    <p:anim calcmode="lin" valueType="num">
                                      <p:cBhvr additive="base">
                                        <p:cTn id="613" dur="5000" fill="hold"/>
                                        <p:tgtEl>
                                          <p:spTgt spid="74"/>
                                        </p:tgtEl>
                                        <p:attrNameLst>
                                          <p:attrName>ppt_y</p:attrName>
                                        </p:attrNameLst>
                                      </p:cBhvr>
                                      <p:tavLst>
                                        <p:tav tm="0">
                                          <p:val>
                                            <p:strVal val="#ppt_y"/>
                                          </p:val>
                                        </p:tav>
                                        <p:tav tm="100000">
                                          <p:val>
                                            <p:strVal val="#ppt_y"/>
                                          </p:val>
                                        </p:tav>
                                      </p:tavLst>
                                    </p:anim>
                                  </p:childTnLst>
                                </p:cTn>
                              </p:par>
                              <p:par>
                                <p:cTn id="614" presetID="2" presetClass="exit" presetSubtype="8" fill="hold" grpId="1" nodeType="withEffect">
                                  <p:stCondLst>
                                    <p:cond delay="0"/>
                                  </p:stCondLst>
                                  <p:childTnLst>
                                    <p:anim calcmode="lin" valueType="num">
                                      <p:cBhvr additive="base">
                                        <p:cTn id="615" dur="5000"/>
                                        <p:tgtEl>
                                          <p:spTgt spid="74"/>
                                        </p:tgtEl>
                                        <p:attrNameLst>
                                          <p:attrName>ppt_x</p:attrName>
                                        </p:attrNameLst>
                                      </p:cBhvr>
                                      <p:tavLst>
                                        <p:tav tm="0">
                                          <p:val>
                                            <p:strVal val="ppt_x"/>
                                          </p:val>
                                        </p:tav>
                                        <p:tav tm="100000">
                                          <p:val>
                                            <p:strVal val="0-ppt_w/2"/>
                                          </p:val>
                                        </p:tav>
                                      </p:tavLst>
                                    </p:anim>
                                    <p:anim calcmode="lin" valueType="num">
                                      <p:cBhvr additive="base">
                                        <p:cTn id="616" dur="5000"/>
                                        <p:tgtEl>
                                          <p:spTgt spid="74"/>
                                        </p:tgtEl>
                                        <p:attrNameLst>
                                          <p:attrName>ppt_y</p:attrName>
                                        </p:attrNameLst>
                                      </p:cBhvr>
                                      <p:tavLst>
                                        <p:tav tm="0">
                                          <p:val>
                                            <p:strVal val="ppt_y"/>
                                          </p:val>
                                        </p:tav>
                                        <p:tav tm="100000">
                                          <p:val>
                                            <p:strVal val="ppt_y"/>
                                          </p:val>
                                        </p:tav>
                                      </p:tavLst>
                                    </p:anim>
                                    <p:set>
                                      <p:cBhvr>
                                        <p:cTn id="617" dur="1" fill="hold">
                                          <p:stCondLst>
                                            <p:cond delay="4999"/>
                                          </p:stCondLst>
                                        </p:cTn>
                                        <p:tgtEl>
                                          <p:spTgt spid="74"/>
                                        </p:tgtEl>
                                        <p:attrNameLst>
                                          <p:attrName>style.visibility</p:attrName>
                                        </p:attrNameLst>
                                      </p:cBhvr>
                                      <p:to>
                                        <p:strVal val="hidden"/>
                                      </p:to>
                                    </p:set>
                                  </p:childTnLst>
                                </p:cTn>
                              </p:par>
                              <p:par>
                                <p:cTn id="618" presetID="3" presetClass="exit" presetSubtype="5" fill="hold" grpId="2" nodeType="withEffect">
                                  <p:stCondLst>
                                    <p:cond delay="0"/>
                                  </p:stCondLst>
                                  <p:childTnLst>
                                    <p:animEffect transition="out" filter="blinds(vertical)">
                                      <p:cBhvr>
                                        <p:cTn id="619" dur="5000"/>
                                        <p:tgtEl>
                                          <p:spTgt spid="74"/>
                                        </p:tgtEl>
                                      </p:cBhvr>
                                    </p:animEffect>
                                    <p:set>
                                      <p:cBhvr>
                                        <p:cTn id="620" dur="1" fill="hold">
                                          <p:stCondLst>
                                            <p:cond delay="4999"/>
                                          </p:stCondLst>
                                        </p:cTn>
                                        <p:tgtEl>
                                          <p:spTgt spid="74"/>
                                        </p:tgtEl>
                                        <p:attrNameLst>
                                          <p:attrName>style.visibility</p:attrName>
                                        </p:attrNameLst>
                                      </p:cBhvr>
                                      <p:to>
                                        <p:strVal val="hidden"/>
                                      </p:to>
                                    </p:set>
                                  </p:childTnLst>
                                </p:cTn>
                              </p:par>
                              <p:par>
                                <p:cTn id="621" presetID="2" presetClass="entr" presetSubtype="8" fill="hold" grpId="0" nodeType="withEffect">
                                  <p:stCondLst>
                                    <p:cond delay="0"/>
                                  </p:stCondLst>
                                  <p:childTnLst>
                                    <p:set>
                                      <p:cBhvr>
                                        <p:cTn id="622" dur="1" fill="hold">
                                          <p:stCondLst>
                                            <p:cond delay="0"/>
                                          </p:stCondLst>
                                        </p:cTn>
                                        <p:tgtEl>
                                          <p:spTgt spid="73"/>
                                        </p:tgtEl>
                                        <p:attrNameLst>
                                          <p:attrName>style.visibility</p:attrName>
                                        </p:attrNameLst>
                                      </p:cBhvr>
                                      <p:to>
                                        <p:strVal val="visible"/>
                                      </p:to>
                                    </p:set>
                                    <p:anim calcmode="lin" valueType="num">
                                      <p:cBhvr additive="base">
                                        <p:cTn id="623" dur="5000" fill="hold"/>
                                        <p:tgtEl>
                                          <p:spTgt spid="73"/>
                                        </p:tgtEl>
                                        <p:attrNameLst>
                                          <p:attrName>ppt_x</p:attrName>
                                        </p:attrNameLst>
                                      </p:cBhvr>
                                      <p:tavLst>
                                        <p:tav tm="0">
                                          <p:val>
                                            <p:strVal val="0-#ppt_w/2"/>
                                          </p:val>
                                        </p:tav>
                                        <p:tav tm="100000">
                                          <p:val>
                                            <p:strVal val="#ppt_x"/>
                                          </p:val>
                                        </p:tav>
                                      </p:tavLst>
                                    </p:anim>
                                    <p:anim calcmode="lin" valueType="num">
                                      <p:cBhvr additive="base">
                                        <p:cTn id="624" dur="5000" fill="hold"/>
                                        <p:tgtEl>
                                          <p:spTgt spid="73"/>
                                        </p:tgtEl>
                                        <p:attrNameLst>
                                          <p:attrName>ppt_y</p:attrName>
                                        </p:attrNameLst>
                                      </p:cBhvr>
                                      <p:tavLst>
                                        <p:tav tm="0">
                                          <p:val>
                                            <p:strVal val="#ppt_y"/>
                                          </p:val>
                                        </p:tav>
                                        <p:tav tm="100000">
                                          <p:val>
                                            <p:strVal val="#ppt_y"/>
                                          </p:val>
                                        </p:tav>
                                      </p:tavLst>
                                    </p:anim>
                                  </p:childTnLst>
                                </p:cTn>
                              </p:par>
                              <p:par>
                                <p:cTn id="625" presetID="2" presetClass="exit" presetSubtype="8" fill="hold" grpId="1" nodeType="withEffect">
                                  <p:stCondLst>
                                    <p:cond delay="0"/>
                                  </p:stCondLst>
                                  <p:childTnLst>
                                    <p:anim calcmode="lin" valueType="num">
                                      <p:cBhvr additive="base">
                                        <p:cTn id="626" dur="5000"/>
                                        <p:tgtEl>
                                          <p:spTgt spid="73"/>
                                        </p:tgtEl>
                                        <p:attrNameLst>
                                          <p:attrName>ppt_x</p:attrName>
                                        </p:attrNameLst>
                                      </p:cBhvr>
                                      <p:tavLst>
                                        <p:tav tm="0">
                                          <p:val>
                                            <p:strVal val="ppt_x"/>
                                          </p:val>
                                        </p:tav>
                                        <p:tav tm="100000">
                                          <p:val>
                                            <p:strVal val="0-ppt_w/2"/>
                                          </p:val>
                                        </p:tav>
                                      </p:tavLst>
                                    </p:anim>
                                    <p:anim calcmode="lin" valueType="num">
                                      <p:cBhvr additive="base">
                                        <p:cTn id="627" dur="5000"/>
                                        <p:tgtEl>
                                          <p:spTgt spid="73"/>
                                        </p:tgtEl>
                                        <p:attrNameLst>
                                          <p:attrName>ppt_y</p:attrName>
                                        </p:attrNameLst>
                                      </p:cBhvr>
                                      <p:tavLst>
                                        <p:tav tm="0">
                                          <p:val>
                                            <p:strVal val="ppt_y"/>
                                          </p:val>
                                        </p:tav>
                                        <p:tav tm="100000">
                                          <p:val>
                                            <p:strVal val="ppt_y"/>
                                          </p:val>
                                        </p:tav>
                                      </p:tavLst>
                                    </p:anim>
                                    <p:set>
                                      <p:cBhvr>
                                        <p:cTn id="628" dur="1" fill="hold">
                                          <p:stCondLst>
                                            <p:cond delay="4999"/>
                                          </p:stCondLst>
                                        </p:cTn>
                                        <p:tgtEl>
                                          <p:spTgt spid="73"/>
                                        </p:tgtEl>
                                        <p:attrNameLst>
                                          <p:attrName>style.visibility</p:attrName>
                                        </p:attrNameLst>
                                      </p:cBhvr>
                                      <p:to>
                                        <p:strVal val="hidden"/>
                                      </p:to>
                                    </p:set>
                                  </p:childTnLst>
                                </p:cTn>
                              </p:par>
                              <p:par>
                                <p:cTn id="629" presetID="3" presetClass="exit" presetSubtype="5" fill="hold" grpId="2" nodeType="withEffect">
                                  <p:stCondLst>
                                    <p:cond delay="0"/>
                                  </p:stCondLst>
                                  <p:childTnLst>
                                    <p:animEffect transition="out" filter="blinds(vertical)">
                                      <p:cBhvr>
                                        <p:cTn id="630" dur="5000"/>
                                        <p:tgtEl>
                                          <p:spTgt spid="73"/>
                                        </p:tgtEl>
                                      </p:cBhvr>
                                    </p:animEffect>
                                    <p:set>
                                      <p:cBhvr>
                                        <p:cTn id="631" dur="1" fill="hold">
                                          <p:stCondLst>
                                            <p:cond delay="4999"/>
                                          </p:stCondLst>
                                        </p:cTn>
                                        <p:tgtEl>
                                          <p:spTgt spid="73"/>
                                        </p:tgtEl>
                                        <p:attrNameLst>
                                          <p:attrName>style.visibility</p:attrName>
                                        </p:attrNameLst>
                                      </p:cBhvr>
                                      <p:to>
                                        <p:strVal val="hidden"/>
                                      </p:to>
                                    </p:set>
                                  </p:childTnLst>
                                </p:cTn>
                              </p:par>
                              <p:par>
                                <p:cTn id="632" presetID="2" presetClass="entr" presetSubtype="8" fill="hold" grpId="0" nodeType="withEffect">
                                  <p:stCondLst>
                                    <p:cond delay="0"/>
                                  </p:stCondLst>
                                  <p:childTnLst>
                                    <p:set>
                                      <p:cBhvr>
                                        <p:cTn id="633" dur="1" fill="hold">
                                          <p:stCondLst>
                                            <p:cond delay="0"/>
                                          </p:stCondLst>
                                        </p:cTn>
                                        <p:tgtEl>
                                          <p:spTgt spid="72"/>
                                        </p:tgtEl>
                                        <p:attrNameLst>
                                          <p:attrName>style.visibility</p:attrName>
                                        </p:attrNameLst>
                                      </p:cBhvr>
                                      <p:to>
                                        <p:strVal val="visible"/>
                                      </p:to>
                                    </p:set>
                                    <p:anim calcmode="lin" valueType="num">
                                      <p:cBhvr additive="base">
                                        <p:cTn id="634" dur="5000" fill="hold"/>
                                        <p:tgtEl>
                                          <p:spTgt spid="72"/>
                                        </p:tgtEl>
                                        <p:attrNameLst>
                                          <p:attrName>ppt_x</p:attrName>
                                        </p:attrNameLst>
                                      </p:cBhvr>
                                      <p:tavLst>
                                        <p:tav tm="0">
                                          <p:val>
                                            <p:strVal val="0-#ppt_w/2"/>
                                          </p:val>
                                        </p:tav>
                                        <p:tav tm="100000">
                                          <p:val>
                                            <p:strVal val="#ppt_x"/>
                                          </p:val>
                                        </p:tav>
                                      </p:tavLst>
                                    </p:anim>
                                    <p:anim calcmode="lin" valueType="num">
                                      <p:cBhvr additive="base">
                                        <p:cTn id="635" dur="5000" fill="hold"/>
                                        <p:tgtEl>
                                          <p:spTgt spid="72"/>
                                        </p:tgtEl>
                                        <p:attrNameLst>
                                          <p:attrName>ppt_y</p:attrName>
                                        </p:attrNameLst>
                                      </p:cBhvr>
                                      <p:tavLst>
                                        <p:tav tm="0">
                                          <p:val>
                                            <p:strVal val="#ppt_y"/>
                                          </p:val>
                                        </p:tav>
                                        <p:tav tm="100000">
                                          <p:val>
                                            <p:strVal val="#ppt_y"/>
                                          </p:val>
                                        </p:tav>
                                      </p:tavLst>
                                    </p:anim>
                                  </p:childTnLst>
                                </p:cTn>
                              </p:par>
                              <p:par>
                                <p:cTn id="636" presetID="2" presetClass="exit" presetSubtype="8" fill="hold" grpId="1" nodeType="withEffect">
                                  <p:stCondLst>
                                    <p:cond delay="0"/>
                                  </p:stCondLst>
                                  <p:childTnLst>
                                    <p:anim calcmode="lin" valueType="num">
                                      <p:cBhvr additive="base">
                                        <p:cTn id="637" dur="5000"/>
                                        <p:tgtEl>
                                          <p:spTgt spid="72"/>
                                        </p:tgtEl>
                                        <p:attrNameLst>
                                          <p:attrName>ppt_x</p:attrName>
                                        </p:attrNameLst>
                                      </p:cBhvr>
                                      <p:tavLst>
                                        <p:tav tm="0">
                                          <p:val>
                                            <p:strVal val="ppt_x"/>
                                          </p:val>
                                        </p:tav>
                                        <p:tav tm="100000">
                                          <p:val>
                                            <p:strVal val="0-ppt_w/2"/>
                                          </p:val>
                                        </p:tav>
                                      </p:tavLst>
                                    </p:anim>
                                    <p:anim calcmode="lin" valueType="num">
                                      <p:cBhvr additive="base">
                                        <p:cTn id="638" dur="5000"/>
                                        <p:tgtEl>
                                          <p:spTgt spid="72"/>
                                        </p:tgtEl>
                                        <p:attrNameLst>
                                          <p:attrName>ppt_y</p:attrName>
                                        </p:attrNameLst>
                                      </p:cBhvr>
                                      <p:tavLst>
                                        <p:tav tm="0">
                                          <p:val>
                                            <p:strVal val="ppt_y"/>
                                          </p:val>
                                        </p:tav>
                                        <p:tav tm="100000">
                                          <p:val>
                                            <p:strVal val="ppt_y"/>
                                          </p:val>
                                        </p:tav>
                                      </p:tavLst>
                                    </p:anim>
                                    <p:set>
                                      <p:cBhvr>
                                        <p:cTn id="639" dur="1" fill="hold">
                                          <p:stCondLst>
                                            <p:cond delay="4999"/>
                                          </p:stCondLst>
                                        </p:cTn>
                                        <p:tgtEl>
                                          <p:spTgt spid="72"/>
                                        </p:tgtEl>
                                        <p:attrNameLst>
                                          <p:attrName>style.visibility</p:attrName>
                                        </p:attrNameLst>
                                      </p:cBhvr>
                                      <p:to>
                                        <p:strVal val="hidden"/>
                                      </p:to>
                                    </p:set>
                                  </p:childTnLst>
                                </p:cTn>
                              </p:par>
                              <p:par>
                                <p:cTn id="640" presetID="3" presetClass="exit" presetSubtype="5" fill="hold" grpId="2" nodeType="withEffect">
                                  <p:stCondLst>
                                    <p:cond delay="0"/>
                                  </p:stCondLst>
                                  <p:childTnLst>
                                    <p:animEffect transition="out" filter="blinds(vertical)">
                                      <p:cBhvr>
                                        <p:cTn id="641" dur="5000"/>
                                        <p:tgtEl>
                                          <p:spTgt spid="72"/>
                                        </p:tgtEl>
                                      </p:cBhvr>
                                    </p:animEffect>
                                    <p:set>
                                      <p:cBhvr>
                                        <p:cTn id="642" dur="1" fill="hold">
                                          <p:stCondLst>
                                            <p:cond delay="4999"/>
                                          </p:stCondLst>
                                        </p:cTn>
                                        <p:tgtEl>
                                          <p:spTgt spid="72"/>
                                        </p:tgtEl>
                                        <p:attrNameLst>
                                          <p:attrName>style.visibility</p:attrName>
                                        </p:attrNameLst>
                                      </p:cBhvr>
                                      <p:to>
                                        <p:strVal val="hidden"/>
                                      </p:to>
                                    </p:set>
                                  </p:childTnLst>
                                </p:cTn>
                              </p:par>
                              <p:par>
                                <p:cTn id="643" presetID="2" presetClass="entr" presetSubtype="8" fill="hold" grpId="0" nodeType="withEffect">
                                  <p:stCondLst>
                                    <p:cond delay="0"/>
                                  </p:stCondLst>
                                  <p:childTnLst>
                                    <p:set>
                                      <p:cBhvr>
                                        <p:cTn id="644" dur="1" fill="hold">
                                          <p:stCondLst>
                                            <p:cond delay="0"/>
                                          </p:stCondLst>
                                        </p:cTn>
                                        <p:tgtEl>
                                          <p:spTgt spid="71"/>
                                        </p:tgtEl>
                                        <p:attrNameLst>
                                          <p:attrName>style.visibility</p:attrName>
                                        </p:attrNameLst>
                                      </p:cBhvr>
                                      <p:to>
                                        <p:strVal val="visible"/>
                                      </p:to>
                                    </p:set>
                                    <p:anim calcmode="lin" valueType="num">
                                      <p:cBhvr additive="base">
                                        <p:cTn id="645" dur="5000" fill="hold"/>
                                        <p:tgtEl>
                                          <p:spTgt spid="71"/>
                                        </p:tgtEl>
                                        <p:attrNameLst>
                                          <p:attrName>ppt_x</p:attrName>
                                        </p:attrNameLst>
                                      </p:cBhvr>
                                      <p:tavLst>
                                        <p:tav tm="0">
                                          <p:val>
                                            <p:strVal val="0-#ppt_w/2"/>
                                          </p:val>
                                        </p:tav>
                                        <p:tav tm="100000">
                                          <p:val>
                                            <p:strVal val="#ppt_x"/>
                                          </p:val>
                                        </p:tav>
                                      </p:tavLst>
                                    </p:anim>
                                    <p:anim calcmode="lin" valueType="num">
                                      <p:cBhvr additive="base">
                                        <p:cTn id="646" dur="5000" fill="hold"/>
                                        <p:tgtEl>
                                          <p:spTgt spid="71"/>
                                        </p:tgtEl>
                                        <p:attrNameLst>
                                          <p:attrName>ppt_y</p:attrName>
                                        </p:attrNameLst>
                                      </p:cBhvr>
                                      <p:tavLst>
                                        <p:tav tm="0">
                                          <p:val>
                                            <p:strVal val="#ppt_y"/>
                                          </p:val>
                                        </p:tav>
                                        <p:tav tm="100000">
                                          <p:val>
                                            <p:strVal val="#ppt_y"/>
                                          </p:val>
                                        </p:tav>
                                      </p:tavLst>
                                    </p:anim>
                                  </p:childTnLst>
                                </p:cTn>
                              </p:par>
                              <p:par>
                                <p:cTn id="647" presetID="2" presetClass="exit" presetSubtype="8" fill="hold" grpId="1" nodeType="withEffect">
                                  <p:stCondLst>
                                    <p:cond delay="0"/>
                                  </p:stCondLst>
                                  <p:childTnLst>
                                    <p:anim calcmode="lin" valueType="num">
                                      <p:cBhvr additive="base">
                                        <p:cTn id="648" dur="5000"/>
                                        <p:tgtEl>
                                          <p:spTgt spid="71"/>
                                        </p:tgtEl>
                                        <p:attrNameLst>
                                          <p:attrName>ppt_x</p:attrName>
                                        </p:attrNameLst>
                                      </p:cBhvr>
                                      <p:tavLst>
                                        <p:tav tm="0">
                                          <p:val>
                                            <p:strVal val="ppt_x"/>
                                          </p:val>
                                        </p:tav>
                                        <p:tav tm="100000">
                                          <p:val>
                                            <p:strVal val="0-ppt_w/2"/>
                                          </p:val>
                                        </p:tav>
                                      </p:tavLst>
                                    </p:anim>
                                    <p:anim calcmode="lin" valueType="num">
                                      <p:cBhvr additive="base">
                                        <p:cTn id="649" dur="5000"/>
                                        <p:tgtEl>
                                          <p:spTgt spid="71"/>
                                        </p:tgtEl>
                                        <p:attrNameLst>
                                          <p:attrName>ppt_y</p:attrName>
                                        </p:attrNameLst>
                                      </p:cBhvr>
                                      <p:tavLst>
                                        <p:tav tm="0">
                                          <p:val>
                                            <p:strVal val="ppt_y"/>
                                          </p:val>
                                        </p:tav>
                                        <p:tav tm="100000">
                                          <p:val>
                                            <p:strVal val="ppt_y"/>
                                          </p:val>
                                        </p:tav>
                                      </p:tavLst>
                                    </p:anim>
                                    <p:set>
                                      <p:cBhvr>
                                        <p:cTn id="650" dur="1" fill="hold">
                                          <p:stCondLst>
                                            <p:cond delay="4999"/>
                                          </p:stCondLst>
                                        </p:cTn>
                                        <p:tgtEl>
                                          <p:spTgt spid="71"/>
                                        </p:tgtEl>
                                        <p:attrNameLst>
                                          <p:attrName>style.visibility</p:attrName>
                                        </p:attrNameLst>
                                      </p:cBhvr>
                                      <p:to>
                                        <p:strVal val="hidden"/>
                                      </p:to>
                                    </p:set>
                                  </p:childTnLst>
                                </p:cTn>
                              </p:par>
                              <p:par>
                                <p:cTn id="651" presetID="3" presetClass="exit" presetSubtype="5" fill="hold" grpId="2" nodeType="withEffect">
                                  <p:stCondLst>
                                    <p:cond delay="0"/>
                                  </p:stCondLst>
                                  <p:childTnLst>
                                    <p:animEffect transition="out" filter="blinds(vertical)">
                                      <p:cBhvr>
                                        <p:cTn id="652" dur="5000"/>
                                        <p:tgtEl>
                                          <p:spTgt spid="71"/>
                                        </p:tgtEl>
                                      </p:cBhvr>
                                    </p:animEffect>
                                    <p:set>
                                      <p:cBhvr>
                                        <p:cTn id="653" dur="1" fill="hold">
                                          <p:stCondLst>
                                            <p:cond delay="4999"/>
                                          </p:stCondLst>
                                        </p:cTn>
                                        <p:tgtEl>
                                          <p:spTgt spid="71"/>
                                        </p:tgtEl>
                                        <p:attrNameLst>
                                          <p:attrName>style.visibility</p:attrName>
                                        </p:attrNameLst>
                                      </p:cBhvr>
                                      <p:to>
                                        <p:strVal val="hidden"/>
                                      </p:to>
                                    </p:set>
                                  </p:childTnLst>
                                </p:cTn>
                              </p:par>
                              <p:par>
                                <p:cTn id="654" presetID="2" presetClass="entr" presetSubtype="8" fill="hold" grpId="0" nodeType="withEffect">
                                  <p:stCondLst>
                                    <p:cond delay="0"/>
                                  </p:stCondLst>
                                  <p:childTnLst>
                                    <p:set>
                                      <p:cBhvr>
                                        <p:cTn id="655" dur="1" fill="hold">
                                          <p:stCondLst>
                                            <p:cond delay="0"/>
                                          </p:stCondLst>
                                        </p:cTn>
                                        <p:tgtEl>
                                          <p:spTgt spid="70"/>
                                        </p:tgtEl>
                                        <p:attrNameLst>
                                          <p:attrName>style.visibility</p:attrName>
                                        </p:attrNameLst>
                                      </p:cBhvr>
                                      <p:to>
                                        <p:strVal val="visible"/>
                                      </p:to>
                                    </p:set>
                                    <p:anim calcmode="lin" valueType="num">
                                      <p:cBhvr additive="base">
                                        <p:cTn id="656" dur="5000" fill="hold"/>
                                        <p:tgtEl>
                                          <p:spTgt spid="70"/>
                                        </p:tgtEl>
                                        <p:attrNameLst>
                                          <p:attrName>ppt_x</p:attrName>
                                        </p:attrNameLst>
                                      </p:cBhvr>
                                      <p:tavLst>
                                        <p:tav tm="0">
                                          <p:val>
                                            <p:strVal val="0-#ppt_w/2"/>
                                          </p:val>
                                        </p:tav>
                                        <p:tav tm="100000">
                                          <p:val>
                                            <p:strVal val="#ppt_x"/>
                                          </p:val>
                                        </p:tav>
                                      </p:tavLst>
                                    </p:anim>
                                    <p:anim calcmode="lin" valueType="num">
                                      <p:cBhvr additive="base">
                                        <p:cTn id="657" dur="5000" fill="hold"/>
                                        <p:tgtEl>
                                          <p:spTgt spid="70"/>
                                        </p:tgtEl>
                                        <p:attrNameLst>
                                          <p:attrName>ppt_y</p:attrName>
                                        </p:attrNameLst>
                                      </p:cBhvr>
                                      <p:tavLst>
                                        <p:tav tm="0">
                                          <p:val>
                                            <p:strVal val="#ppt_y"/>
                                          </p:val>
                                        </p:tav>
                                        <p:tav tm="100000">
                                          <p:val>
                                            <p:strVal val="#ppt_y"/>
                                          </p:val>
                                        </p:tav>
                                      </p:tavLst>
                                    </p:anim>
                                  </p:childTnLst>
                                </p:cTn>
                              </p:par>
                              <p:par>
                                <p:cTn id="658" presetID="2" presetClass="exit" presetSubtype="8" fill="hold" grpId="1" nodeType="withEffect">
                                  <p:stCondLst>
                                    <p:cond delay="0"/>
                                  </p:stCondLst>
                                  <p:childTnLst>
                                    <p:anim calcmode="lin" valueType="num">
                                      <p:cBhvr additive="base">
                                        <p:cTn id="659" dur="5000"/>
                                        <p:tgtEl>
                                          <p:spTgt spid="70"/>
                                        </p:tgtEl>
                                        <p:attrNameLst>
                                          <p:attrName>ppt_x</p:attrName>
                                        </p:attrNameLst>
                                      </p:cBhvr>
                                      <p:tavLst>
                                        <p:tav tm="0">
                                          <p:val>
                                            <p:strVal val="ppt_x"/>
                                          </p:val>
                                        </p:tav>
                                        <p:tav tm="100000">
                                          <p:val>
                                            <p:strVal val="0-ppt_w/2"/>
                                          </p:val>
                                        </p:tav>
                                      </p:tavLst>
                                    </p:anim>
                                    <p:anim calcmode="lin" valueType="num">
                                      <p:cBhvr additive="base">
                                        <p:cTn id="660" dur="5000"/>
                                        <p:tgtEl>
                                          <p:spTgt spid="70"/>
                                        </p:tgtEl>
                                        <p:attrNameLst>
                                          <p:attrName>ppt_y</p:attrName>
                                        </p:attrNameLst>
                                      </p:cBhvr>
                                      <p:tavLst>
                                        <p:tav tm="0">
                                          <p:val>
                                            <p:strVal val="ppt_y"/>
                                          </p:val>
                                        </p:tav>
                                        <p:tav tm="100000">
                                          <p:val>
                                            <p:strVal val="ppt_y"/>
                                          </p:val>
                                        </p:tav>
                                      </p:tavLst>
                                    </p:anim>
                                    <p:set>
                                      <p:cBhvr>
                                        <p:cTn id="661" dur="1" fill="hold">
                                          <p:stCondLst>
                                            <p:cond delay="4999"/>
                                          </p:stCondLst>
                                        </p:cTn>
                                        <p:tgtEl>
                                          <p:spTgt spid="70"/>
                                        </p:tgtEl>
                                        <p:attrNameLst>
                                          <p:attrName>style.visibility</p:attrName>
                                        </p:attrNameLst>
                                      </p:cBhvr>
                                      <p:to>
                                        <p:strVal val="hidden"/>
                                      </p:to>
                                    </p:set>
                                  </p:childTnLst>
                                </p:cTn>
                              </p:par>
                              <p:par>
                                <p:cTn id="662" presetID="3" presetClass="exit" presetSubtype="5" fill="hold" grpId="2" nodeType="withEffect">
                                  <p:stCondLst>
                                    <p:cond delay="0"/>
                                  </p:stCondLst>
                                  <p:childTnLst>
                                    <p:animEffect transition="out" filter="blinds(vertical)">
                                      <p:cBhvr>
                                        <p:cTn id="663" dur="5000"/>
                                        <p:tgtEl>
                                          <p:spTgt spid="70"/>
                                        </p:tgtEl>
                                      </p:cBhvr>
                                    </p:animEffect>
                                    <p:set>
                                      <p:cBhvr>
                                        <p:cTn id="664" dur="1" fill="hold">
                                          <p:stCondLst>
                                            <p:cond delay="4999"/>
                                          </p:stCondLst>
                                        </p:cTn>
                                        <p:tgtEl>
                                          <p:spTgt spid="70"/>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69"/>
                                        </p:tgtEl>
                                        <p:attrNameLst>
                                          <p:attrName>style.visibility</p:attrName>
                                        </p:attrNameLst>
                                      </p:cBhvr>
                                      <p:to>
                                        <p:strVal val="visible"/>
                                      </p:to>
                                    </p:set>
                                    <p:anim calcmode="lin" valueType="num">
                                      <p:cBhvr additive="base">
                                        <p:cTn id="667" dur="5000" fill="hold"/>
                                        <p:tgtEl>
                                          <p:spTgt spid="69"/>
                                        </p:tgtEl>
                                        <p:attrNameLst>
                                          <p:attrName>ppt_x</p:attrName>
                                        </p:attrNameLst>
                                      </p:cBhvr>
                                      <p:tavLst>
                                        <p:tav tm="0">
                                          <p:val>
                                            <p:strVal val="0-#ppt_w/2"/>
                                          </p:val>
                                        </p:tav>
                                        <p:tav tm="100000">
                                          <p:val>
                                            <p:strVal val="#ppt_x"/>
                                          </p:val>
                                        </p:tav>
                                      </p:tavLst>
                                    </p:anim>
                                    <p:anim calcmode="lin" valueType="num">
                                      <p:cBhvr additive="base">
                                        <p:cTn id="668" dur="5000" fill="hold"/>
                                        <p:tgtEl>
                                          <p:spTgt spid="69"/>
                                        </p:tgtEl>
                                        <p:attrNameLst>
                                          <p:attrName>ppt_y</p:attrName>
                                        </p:attrNameLst>
                                      </p:cBhvr>
                                      <p:tavLst>
                                        <p:tav tm="0">
                                          <p:val>
                                            <p:strVal val="#ppt_y"/>
                                          </p:val>
                                        </p:tav>
                                        <p:tav tm="100000">
                                          <p:val>
                                            <p:strVal val="#ppt_y"/>
                                          </p:val>
                                        </p:tav>
                                      </p:tavLst>
                                    </p:anim>
                                  </p:childTnLst>
                                </p:cTn>
                              </p:par>
                              <p:par>
                                <p:cTn id="669" presetID="2" presetClass="exit" presetSubtype="8" fill="hold" grpId="1" nodeType="withEffect">
                                  <p:stCondLst>
                                    <p:cond delay="0"/>
                                  </p:stCondLst>
                                  <p:childTnLst>
                                    <p:anim calcmode="lin" valueType="num">
                                      <p:cBhvr additive="base">
                                        <p:cTn id="670" dur="5000"/>
                                        <p:tgtEl>
                                          <p:spTgt spid="69"/>
                                        </p:tgtEl>
                                        <p:attrNameLst>
                                          <p:attrName>ppt_x</p:attrName>
                                        </p:attrNameLst>
                                      </p:cBhvr>
                                      <p:tavLst>
                                        <p:tav tm="0">
                                          <p:val>
                                            <p:strVal val="ppt_x"/>
                                          </p:val>
                                        </p:tav>
                                        <p:tav tm="100000">
                                          <p:val>
                                            <p:strVal val="0-ppt_w/2"/>
                                          </p:val>
                                        </p:tav>
                                      </p:tavLst>
                                    </p:anim>
                                    <p:anim calcmode="lin" valueType="num">
                                      <p:cBhvr additive="base">
                                        <p:cTn id="671" dur="5000"/>
                                        <p:tgtEl>
                                          <p:spTgt spid="69"/>
                                        </p:tgtEl>
                                        <p:attrNameLst>
                                          <p:attrName>ppt_y</p:attrName>
                                        </p:attrNameLst>
                                      </p:cBhvr>
                                      <p:tavLst>
                                        <p:tav tm="0">
                                          <p:val>
                                            <p:strVal val="ppt_y"/>
                                          </p:val>
                                        </p:tav>
                                        <p:tav tm="100000">
                                          <p:val>
                                            <p:strVal val="ppt_y"/>
                                          </p:val>
                                        </p:tav>
                                      </p:tavLst>
                                    </p:anim>
                                    <p:set>
                                      <p:cBhvr>
                                        <p:cTn id="672" dur="1" fill="hold">
                                          <p:stCondLst>
                                            <p:cond delay="4999"/>
                                          </p:stCondLst>
                                        </p:cTn>
                                        <p:tgtEl>
                                          <p:spTgt spid="69"/>
                                        </p:tgtEl>
                                        <p:attrNameLst>
                                          <p:attrName>style.visibility</p:attrName>
                                        </p:attrNameLst>
                                      </p:cBhvr>
                                      <p:to>
                                        <p:strVal val="hidden"/>
                                      </p:to>
                                    </p:set>
                                  </p:childTnLst>
                                </p:cTn>
                              </p:par>
                              <p:par>
                                <p:cTn id="673" presetID="3" presetClass="exit" presetSubtype="5" fill="hold" grpId="2" nodeType="withEffect">
                                  <p:stCondLst>
                                    <p:cond delay="0"/>
                                  </p:stCondLst>
                                  <p:childTnLst>
                                    <p:animEffect transition="out" filter="blinds(vertical)">
                                      <p:cBhvr>
                                        <p:cTn id="674" dur="5000"/>
                                        <p:tgtEl>
                                          <p:spTgt spid="69"/>
                                        </p:tgtEl>
                                      </p:cBhvr>
                                    </p:animEffect>
                                    <p:set>
                                      <p:cBhvr>
                                        <p:cTn id="675" dur="1" fill="hold">
                                          <p:stCondLst>
                                            <p:cond delay="4999"/>
                                          </p:stCondLst>
                                        </p:cTn>
                                        <p:tgtEl>
                                          <p:spTgt spid="69"/>
                                        </p:tgtEl>
                                        <p:attrNameLst>
                                          <p:attrName>style.visibility</p:attrName>
                                        </p:attrNameLst>
                                      </p:cBhvr>
                                      <p:to>
                                        <p:strVal val="hidden"/>
                                      </p:to>
                                    </p:set>
                                  </p:childTnLst>
                                </p:cTn>
                              </p:par>
                              <p:par>
                                <p:cTn id="676" presetID="2" presetClass="entr" presetSubtype="8" fill="hold" grpId="0" nodeType="withEffect">
                                  <p:stCondLst>
                                    <p:cond delay="0"/>
                                  </p:stCondLst>
                                  <p:childTnLst>
                                    <p:set>
                                      <p:cBhvr>
                                        <p:cTn id="677" dur="1" fill="hold">
                                          <p:stCondLst>
                                            <p:cond delay="0"/>
                                          </p:stCondLst>
                                        </p:cTn>
                                        <p:tgtEl>
                                          <p:spTgt spid="68"/>
                                        </p:tgtEl>
                                        <p:attrNameLst>
                                          <p:attrName>style.visibility</p:attrName>
                                        </p:attrNameLst>
                                      </p:cBhvr>
                                      <p:to>
                                        <p:strVal val="visible"/>
                                      </p:to>
                                    </p:set>
                                    <p:anim calcmode="lin" valueType="num">
                                      <p:cBhvr additive="base">
                                        <p:cTn id="678" dur="5000" fill="hold"/>
                                        <p:tgtEl>
                                          <p:spTgt spid="68"/>
                                        </p:tgtEl>
                                        <p:attrNameLst>
                                          <p:attrName>ppt_x</p:attrName>
                                        </p:attrNameLst>
                                      </p:cBhvr>
                                      <p:tavLst>
                                        <p:tav tm="0">
                                          <p:val>
                                            <p:strVal val="0-#ppt_w/2"/>
                                          </p:val>
                                        </p:tav>
                                        <p:tav tm="100000">
                                          <p:val>
                                            <p:strVal val="#ppt_x"/>
                                          </p:val>
                                        </p:tav>
                                      </p:tavLst>
                                    </p:anim>
                                    <p:anim calcmode="lin" valueType="num">
                                      <p:cBhvr additive="base">
                                        <p:cTn id="679" dur="5000" fill="hold"/>
                                        <p:tgtEl>
                                          <p:spTgt spid="68"/>
                                        </p:tgtEl>
                                        <p:attrNameLst>
                                          <p:attrName>ppt_y</p:attrName>
                                        </p:attrNameLst>
                                      </p:cBhvr>
                                      <p:tavLst>
                                        <p:tav tm="0">
                                          <p:val>
                                            <p:strVal val="#ppt_y"/>
                                          </p:val>
                                        </p:tav>
                                        <p:tav tm="100000">
                                          <p:val>
                                            <p:strVal val="#ppt_y"/>
                                          </p:val>
                                        </p:tav>
                                      </p:tavLst>
                                    </p:anim>
                                  </p:childTnLst>
                                </p:cTn>
                              </p:par>
                              <p:par>
                                <p:cTn id="680" presetID="2" presetClass="exit" presetSubtype="8" fill="hold" grpId="1" nodeType="withEffect">
                                  <p:stCondLst>
                                    <p:cond delay="0"/>
                                  </p:stCondLst>
                                  <p:childTnLst>
                                    <p:anim calcmode="lin" valueType="num">
                                      <p:cBhvr additive="base">
                                        <p:cTn id="681" dur="5000"/>
                                        <p:tgtEl>
                                          <p:spTgt spid="68"/>
                                        </p:tgtEl>
                                        <p:attrNameLst>
                                          <p:attrName>ppt_x</p:attrName>
                                        </p:attrNameLst>
                                      </p:cBhvr>
                                      <p:tavLst>
                                        <p:tav tm="0">
                                          <p:val>
                                            <p:strVal val="ppt_x"/>
                                          </p:val>
                                        </p:tav>
                                        <p:tav tm="100000">
                                          <p:val>
                                            <p:strVal val="0-ppt_w/2"/>
                                          </p:val>
                                        </p:tav>
                                      </p:tavLst>
                                    </p:anim>
                                    <p:anim calcmode="lin" valueType="num">
                                      <p:cBhvr additive="base">
                                        <p:cTn id="682" dur="5000"/>
                                        <p:tgtEl>
                                          <p:spTgt spid="68"/>
                                        </p:tgtEl>
                                        <p:attrNameLst>
                                          <p:attrName>ppt_y</p:attrName>
                                        </p:attrNameLst>
                                      </p:cBhvr>
                                      <p:tavLst>
                                        <p:tav tm="0">
                                          <p:val>
                                            <p:strVal val="ppt_y"/>
                                          </p:val>
                                        </p:tav>
                                        <p:tav tm="100000">
                                          <p:val>
                                            <p:strVal val="ppt_y"/>
                                          </p:val>
                                        </p:tav>
                                      </p:tavLst>
                                    </p:anim>
                                    <p:set>
                                      <p:cBhvr>
                                        <p:cTn id="683" dur="1" fill="hold">
                                          <p:stCondLst>
                                            <p:cond delay="4999"/>
                                          </p:stCondLst>
                                        </p:cTn>
                                        <p:tgtEl>
                                          <p:spTgt spid="68"/>
                                        </p:tgtEl>
                                        <p:attrNameLst>
                                          <p:attrName>style.visibility</p:attrName>
                                        </p:attrNameLst>
                                      </p:cBhvr>
                                      <p:to>
                                        <p:strVal val="hidden"/>
                                      </p:to>
                                    </p:set>
                                  </p:childTnLst>
                                </p:cTn>
                              </p:par>
                              <p:par>
                                <p:cTn id="684" presetID="3" presetClass="exit" presetSubtype="5" fill="hold" grpId="2" nodeType="withEffect">
                                  <p:stCondLst>
                                    <p:cond delay="0"/>
                                  </p:stCondLst>
                                  <p:childTnLst>
                                    <p:animEffect transition="out" filter="blinds(vertical)">
                                      <p:cBhvr>
                                        <p:cTn id="685" dur="5000"/>
                                        <p:tgtEl>
                                          <p:spTgt spid="68"/>
                                        </p:tgtEl>
                                      </p:cBhvr>
                                    </p:animEffect>
                                    <p:set>
                                      <p:cBhvr>
                                        <p:cTn id="686" dur="1" fill="hold">
                                          <p:stCondLst>
                                            <p:cond delay="4999"/>
                                          </p:stCondLst>
                                        </p:cTn>
                                        <p:tgtEl>
                                          <p:spTgt spid="68"/>
                                        </p:tgtEl>
                                        <p:attrNameLst>
                                          <p:attrName>style.visibility</p:attrName>
                                        </p:attrNameLst>
                                      </p:cBhvr>
                                      <p:to>
                                        <p:strVal val="hidden"/>
                                      </p:to>
                                    </p:set>
                                  </p:childTnLst>
                                </p:cTn>
                              </p:par>
                              <p:par>
                                <p:cTn id="687" presetID="2" presetClass="entr" presetSubtype="8" fill="hold" grpId="0" nodeType="withEffect">
                                  <p:stCondLst>
                                    <p:cond delay="0"/>
                                  </p:stCondLst>
                                  <p:childTnLst>
                                    <p:set>
                                      <p:cBhvr>
                                        <p:cTn id="688" dur="1" fill="hold">
                                          <p:stCondLst>
                                            <p:cond delay="0"/>
                                          </p:stCondLst>
                                        </p:cTn>
                                        <p:tgtEl>
                                          <p:spTgt spid="67"/>
                                        </p:tgtEl>
                                        <p:attrNameLst>
                                          <p:attrName>style.visibility</p:attrName>
                                        </p:attrNameLst>
                                      </p:cBhvr>
                                      <p:to>
                                        <p:strVal val="visible"/>
                                      </p:to>
                                    </p:set>
                                    <p:anim calcmode="lin" valueType="num">
                                      <p:cBhvr additive="base">
                                        <p:cTn id="689" dur="5000" fill="hold"/>
                                        <p:tgtEl>
                                          <p:spTgt spid="67"/>
                                        </p:tgtEl>
                                        <p:attrNameLst>
                                          <p:attrName>ppt_x</p:attrName>
                                        </p:attrNameLst>
                                      </p:cBhvr>
                                      <p:tavLst>
                                        <p:tav tm="0">
                                          <p:val>
                                            <p:strVal val="0-#ppt_w/2"/>
                                          </p:val>
                                        </p:tav>
                                        <p:tav tm="100000">
                                          <p:val>
                                            <p:strVal val="#ppt_x"/>
                                          </p:val>
                                        </p:tav>
                                      </p:tavLst>
                                    </p:anim>
                                    <p:anim calcmode="lin" valueType="num">
                                      <p:cBhvr additive="base">
                                        <p:cTn id="690" dur="5000" fill="hold"/>
                                        <p:tgtEl>
                                          <p:spTgt spid="67"/>
                                        </p:tgtEl>
                                        <p:attrNameLst>
                                          <p:attrName>ppt_y</p:attrName>
                                        </p:attrNameLst>
                                      </p:cBhvr>
                                      <p:tavLst>
                                        <p:tav tm="0">
                                          <p:val>
                                            <p:strVal val="#ppt_y"/>
                                          </p:val>
                                        </p:tav>
                                        <p:tav tm="100000">
                                          <p:val>
                                            <p:strVal val="#ppt_y"/>
                                          </p:val>
                                        </p:tav>
                                      </p:tavLst>
                                    </p:anim>
                                  </p:childTnLst>
                                </p:cTn>
                              </p:par>
                              <p:par>
                                <p:cTn id="691" presetID="2" presetClass="exit" presetSubtype="8" fill="hold" grpId="1" nodeType="withEffect">
                                  <p:stCondLst>
                                    <p:cond delay="0"/>
                                  </p:stCondLst>
                                  <p:childTnLst>
                                    <p:anim calcmode="lin" valueType="num">
                                      <p:cBhvr additive="base">
                                        <p:cTn id="692" dur="5000"/>
                                        <p:tgtEl>
                                          <p:spTgt spid="67"/>
                                        </p:tgtEl>
                                        <p:attrNameLst>
                                          <p:attrName>ppt_x</p:attrName>
                                        </p:attrNameLst>
                                      </p:cBhvr>
                                      <p:tavLst>
                                        <p:tav tm="0">
                                          <p:val>
                                            <p:strVal val="ppt_x"/>
                                          </p:val>
                                        </p:tav>
                                        <p:tav tm="100000">
                                          <p:val>
                                            <p:strVal val="0-ppt_w/2"/>
                                          </p:val>
                                        </p:tav>
                                      </p:tavLst>
                                    </p:anim>
                                    <p:anim calcmode="lin" valueType="num">
                                      <p:cBhvr additive="base">
                                        <p:cTn id="693" dur="5000"/>
                                        <p:tgtEl>
                                          <p:spTgt spid="67"/>
                                        </p:tgtEl>
                                        <p:attrNameLst>
                                          <p:attrName>ppt_y</p:attrName>
                                        </p:attrNameLst>
                                      </p:cBhvr>
                                      <p:tavLst>
                                        <p:tav tm="0">
                                          <p:val>
                                            <p:strVal val="ppt_y"/>
                                          </p:val>
                                        </p:tav>
                                        <p:tav tm="100000">
                                          <p:val>
                                            <p:strVal val="ppt_y"/>
                                          </p:val>
                                        </p:tav>
                                      </p:tavLst>
                                    </p:anim>
                                    <p:set>
                                      <p:cBhvr>
                                        <p:cTn id="694" dur="1" fill="hold">
                                          <p:stCondLst>
                                            <p:cond delay="4999"/>
                                          </p:stCondLst>
                                        </p:cTn>
                                        <p:tgtEl>
                                          <p:spTgt spid="67"/>
                                        </p:tgtEl>
                                        <p:attrNameLst>
                                          <p:attrName>style.visibility</p:attrName>
                                        </p:attrNameLst>
                                      </p:cBhvr>
                                      <p:to>
                                        <p:strVal val="hidden"/>
                                      </p:to>
                                    </p:set>
                                  </p:childTnLst>
                                </p:cTn>
                              </p:par>
                              <p:par>
                                <p:cTn id="695" presetID="3" presetClass="exit" presetSubtype="5" fill="hold" grpId="2" nodeType="withEffect">
                                  <p:stCondLst>
                                    <p:cond delay="0"/>
                                  </p:stCondLst>
                                  <p:childTnLst>
                                    <p:animEffect transition="out" filter="blinds(vertical)">
                                      <p:cBhvr>
                                        <p:cTn id="696" dur="5000"/>
                                        <p:tgtEl>
                                          <p:spTgt spid="67"/>
                                        </p:tgtEl>
                                      </p:cBhvr>
                                    </p:animEffect>
                                    <p:set>
                                      <p:cBhvr>
                                        <p:cTn id="697" dur="1" fill="hold">
                                          <p:stCondLst>
                                            <p:cond delay="4999"/>
                                          </p:stCondLst>
                                        </p:cTn>
                                        <p:tgtEl>
                                          <p:spTgt spid="67"/>
                                        </p:tgtEl>
                                        <p:attrNameLst>
                                          <p:attrName>style.visibility</p:attrName>
                                        </p:attrNameLst>
                                      </p:cBhvr>
                                      <p:to>
                                        <p:strVal val="hidden"/>
                                      </p:to>
                                    </p:set>
                                  </p:childTnLst>
                                </p:cTn>
                              </p:par>
                              <p:par>
                                <p:cTn id="698" presetID="2" presetClass="entr" presetSubtype="8" fill="hold" grpId="0" nodeType="withEffect">
                                  <p:stCondLst>
                                    <p:cond delay="0"/>
                                  </p:stCondLst>
                                  <p:childTnLst>
                                    <p:set>
                                      <p:cBhvr>
                                        <p:cTn id="699" dur="1" fill="hold">
                                          <p:stCondLst>
                                            <p:cond delay="0"/>
                                          </p:stCondLst>
                                        </p:cTn>
                                        <p:tgtEl>
                                          <p:spTgt spid="66"/>
                                        </p:tgtEl>
                                        <p:attrNameLst>
                                          <p:attrName>style.visibility</p:attrName>
                                        </p:attrNameLst>
                                      </p:cBhvr>
                                      <p:to>
                                        <p:strVal val="visible"/>
                                      </p:to>
                                    </p:set>
                                    <p:anim calcmode="lin" valueType="num">
                                      <p:cBhvr additive="base">
                                        <p:cTn id="700" dur="5000" fill="hold"/>
                                        <p:tgtEl>
                                          <p:spTgt spid="66"/>
                                        </p:tgtEl>
                                        <p:attrNameLst>
                                          <p:attrName>ppt_x</p:attrName>
                                        </p:attrNameLst>
                                      </p:cBhvr>
                                      <p:tavLst>
                                        <p:tav tm="0">
                                          <p:val>
                                            <p:strVal val="0-#ppt_w/2"/>
                                          </p:val>
                                        </p:tav>
                                        <p:tav tm="100000">
                                          <p:val>
                                            <p:strVal val="#ppt_x"/>
                                          </p:val>
                                        </p:tav>
                                      </p:tavLst>
                                    </p:anim>
                                    <p:anim calcmode="lin" valueType="num">
                                      <p:cBhvr additive="base">
                                        <p:cTn id="701" dur="5000" fill="hold"/>
                                        <p:tgtEl>
                                          <p:spTgt spid="66"/>
                                        </p:tgtEl>
                                        <p:attrNameLst>
                                          <p:attrName>ppt_y</p:attrName>
                                        </p:attrNameLst>
                                      </p:cBhvr>
                                      <p:tavLst>
                                        <p:tav tm="0">
                                          <p:val>
                                            <p:strVal val="#ppt_y"/>
                                          </p:val>
                                        </p:tav>
                                        <p:tav tm="100000">
                                          <p:val>
                                            <p:strVal val="#ppt_y"/>
                                          </p:val>
                                        </p:tav>
                                      </p:tavLst>
                                    </p:anim>
                                  </p:childTnLst>
                                </p:cTn>
                              </p:par>
                              <p:par>
                                <p:cTn id="702" presetID="2" presetClass="exit" presetSubtype="8" fill="hold" grpId="1" nodeType="withEffect">
                                  <p:stCondLst>
                                    <p:cond delay="0"/>
                                  </p:stCondLst>
                                  <p:childTnLst>
                                    <p:anim calcmode="lin" valueType="num">
                                      <p:cBhvr additive="base">
                                        <p:cTn id="703" dur="5000"/>
                                        <p:tgtEl>
                                          <p:spTgt spid="66"/>
                                        </p:tgtEl>
                                        <p:attrNameLst>
                                          <p:attrName>ppt_x</p:attrName>
                                        </p:attrNameLst>
                                      </p:cBhvr>
                                      <p:tavLst>
                                        <p:tav tm="0">
                                          <p:val>
                                            <p:strVal val="ppt_x"/>
                                          </p:val>
                                        </p:tav>
                                        <p:tav tm="100000">
                                          <p:val>
                                            <p:strVal val="0-ppt_w/2"/>
                                          </p:val>
                                        </p:tav>
                                      </p:tavLst>
                                    </p:anim>
                                    <p:anim calcmode="lin" valueType="num">
                                      <p:cBhvr additive="base">
                                        <p:cTn id="704" dur="5000"/>
                                        <p:tgtEl>
                                          <p:spTgt spid="66"/>
                                        </p:tgtEl>
                                        <p:attrNameLst>
                                          <p:attrName>ppt_y</p:attrName>
                                        </p:attrNameLst>
                                      </p:cBhvr>
                                      <p:tavLst>
                                        <p:tav tm="0">
                                          <p:val>
                                            <p:strVal val="ppt_y"/>
                                          </p:val>
                                        </p:tav>
                                        <p:tav tm="100000">
                                          <p:val>
                                            <p:strVal val="ppt_y"/>
                                          </p:val>
                                        </p:tav>
                                      </p:tavLst>
                                    </p:anim>
                                    <p:set>
                                      <p:cBhvr>
                                        <p:cTn id="705" dur="1" fill="hold">
                                          <p:stCondLst>
                                            <p:cond delay="4999"/>
                                          </p:stCondLst>
                                        </p:cTn>
                                        <p:tgtEl>
                                          <p:spTgt spid="66"/>
                                        </p:tgtEl>
                                        <p:attrNameLst>
                                          <p:attrName>style.visibility</p:attrName>
                                        </p:attrNameLst>
                                      </p:cBhvr>
                                      <p:to>
                                        <p:strVal val="hidden"/>
                                      </p:to>
                                    </p:set>
                                  </p:childTnLst>
                                </p:cTn>
                              </p:par>
                              <p:par>
                                <p:cTn id="706" presetID="3" presetClass="exit" presetSubtype="5" fill="hold" grpId="2" nodeType="withEffect">
                                  <p:stCondLst>
                                    <p:cond delay="0"/>
                                  </p:stCondLst>
                                  <p:childTnLst>
                                    <p:animEffect transition="out" filter="blinds(vertical)">
                                      <p:cBhvr>
                                        <p:cTn id="707" dur="5000"/>
                                        <p:tgtEl>
                                          <p:spTgt spid="66"/>
                                        </p:tgtEl>
                                      </p:cBhvr>
                                    </p:animEffect>
                                    <p:set>
                                      <p:cBhvr>
                                        <p:cTn id="708" dur="1" fill="hold">
                                          <p:stCondLst>
                                            <p:cond delay="4999"/>
                                          </p:stCondLst>
                                        </p:cTn>
                                        <p:tgtEl>
                                          <p:spTgt spid="66"/>
                                        </p:tgtEl>
                                        <p:attrNameLst>
                                          <p:attrName>style.visibility</p:attrName>
                                        </p:attrNameLst>
                                      </p:cBhvr>
                                      <p:to>
                                        <p:strVal val="hidden"/>
                                      </p:to>
                                    </p:set>
                                  </p:childTnLst>
                                </p:cTn>
                              </p:par>
                              <p:par>
                                <p:cTn id="709" presetID="2" presetClass="entr" presetSubtype="8" fill="hold" grpId="0" nodeType="withEffect">
                                  <p:stCondLst>
                                    <p:cond delay="0"/>
                                  </p:stCondLst>
                                  <p:childTnLst>
                                    <p:set>
                                      <p:cBhvr>
                                        <p:cTn id="710" dur="1" fill="hold">
                                          <p:stCondLst>
                                            <p:cond delay="0"/>
                                          </p:stCondLst>
                                        </p:cTn>
                                        <p:tgtEl>
                                          <p:spTgt spid="65"/>
                                        </p:tgtEl>
                                        <p:attrNameLst>
                                          <p:attrName>style.visibility</p:attrName>
                                        </p:attrNameLst>
                                      </p:cBhvr>
                                      <p:to>
                                        <p:strVal val="visible"/>
                                      </p:to>
                                    </p:set>
                                    <p:anim calcmode="lin" valueType="num">
                                      <p:cBhvr additive="base">
                                        <p:cTn id="711" dur="5000" fill="hold"/>
                                        <p:tgtEl>
                                          <p:spTgt spid="65"/>
                                        </p:tgtEl>
                                        <p:attrNameLst>
                                          <p:attrName>ppt_x</p:attrName>
                                        </p:attrNameLst>
                                      </p:cBhvr>
                                      <p:tavLst>
                                        <p:tav tm="0">
                                          <p:val>
                                            <p:strVal val="0-#ppt_w/2"/>
                                          </p:val>
                                        </p:tav>
                                        <p:tav tm="100000">
                                          <p:val>
                                            <p:strVal val="#ppt_x"/>
                                          </p:val>
                                        </p:tav>
                                      </p:tavLst>
                                    </p:anim>
                                    <p:anim calcmode="lin" valueType="num">
                                      <p:cBhvr additive="base">
                                        <p:cTn id="712" dur="5000" fill="hold"/>
                                        <p:tgtEl>
                                          <p:spTgt spid="65"/>
                                        </p:tgtEl>
                                        <p:attrNameLst>
                                          <p:attrName>ppt_y</p:attrName>
                                        </p:attrNameLst>
                                      </p:cBhvr>
                                      <p:tavLst>
                                        <p:tav tm="0">
                                          <p:val>
                                            <p:strVal val="#ppt_y"/>
                                          </p:val>
                                        </p:tav>
                                        <p:tav tm="100000">
                                          <p:val>
                                            <p:strVal val="#ppt_y"/>
                                          </p:val>
                                        </p:tav>
                                      </p:tavLst>
                                    </p:anim>
                                  </p:childTnLst>
                                </p:cTn>
                              </p:par>
                              <p:par>
                                <p:cTn id="713" presetID="2" presetClass="exit" presetSubtype="8" fill="hold" grpId="1" nodeType="withEffect">
                                  <p:stCondLst>
                                    <p:cond delay="0"/>
                                  </p:stCondLst>
                                  <p:childTnLst>
                                    <p:anim calcmode="lin" valueType="num">
                                      <p:cBhvr additive="base">
                                        <p:cTn id="714" dur="5000"/>
                                        <p:tgtEl>
                                          <p:spTgt spid="65"/>
                                        </p:tgtEl>
                                        <p:attrNameLst>
                                          <p:attrName>ppt_x</p:attrName>
                                        </p:attrNameLst>
                                      </p:cBhvr>
                                      <p:tavLst>
                                        <p:tav tm="0">
                                          <p:val>
                                            <p:strVal val="ppt_x"/>
                                          </p:val>
                                        </p:tav>
                                        <p:tav tm="100000">
                                          <p:val>
                                            <p:strVal val="0-ppt_w/2"/>
                                          </p:val>
                                        </p:tav>
                                      </p:tavLst>
                                    </p:anim>
                                    <p:anim calcmode="lin" valueType="num">
                                      <p:cBhvr additive="base">
                                        <p:cTn id="715" dur="5000"/>
                                        <p:tgtEl>
                                          <p:spTgt spid="65"/>
                                        </p:tgtEl>
                                        <p:attrNameLst>
                                          <p:attrName>ppt_y</p:attrName>
                                        </p:attrNameLst>
                                      </p:cBhvr>
                                      <p:tavLst>
                                        <p:tav tm="0">
                                          <p:val>
                                            <p:strVal val="ppt_y"/>
                                          </p:val>
                                        </p:tav>
                                        <p:tav tm="100000">
                                          <p:val>
                                            <p:strVal val="ppt_y"/>
                                          </p:val>
                                        </p:tav>
                                      </p:tavLst>
                                    </p:anim>
                                    <p:set>
                                      <p:cBhvr>
                                        <p:cTn id="716" dur="1" fill="hold">
                                          <p:stCondLst>
                                            <p:cond delay="4999"/>
                                          </p:stCondLst>
                                        </p:cTn>
                                        <p:tgtEl>
                                          <p:spTgt spid="65"/>
                                        </p:tgtEl>
                                        <p:attrNameLst>
                                          <p:attrName>style.visibility</p:attrName>
                                        </p:attrNameLst>
                                      </p:cBhvr>
                                      <p:to>
                                        <p:strVal val="hidden"/>
                                      </p:to>
                                    </p:set>
                                  </p:childTnLst>
                                </p:cTn>
                              </p:par>
                              <p:par>
                                <p:cTn id="717" presetID="3" presetClass="exit" presetSubtype="5" fill="hold" grpId="2" nodeType="withEffect">
                                  <p:stCondLst>
                                    <p:cond delay="0"/>
                                  </p:stCondLst>
                                  <p:childTnLst>
                                    <p:animEffect transition="out" filter="blinds(vertical)">
                                      <p:cBhvr>
                                        <p:cTn id="718" dur="5000"/>
                                        <p:tgtEl>
                                          <p:spTgt spid="65"/>
                                        </p:tgtEl>
                                      </p:cBhvr>
                                    </p:animEffect>
                                    <p:set>
                                      <p:cBhvr>
                                        <p:cTn id="719" dur="1" fill="hold">
                                          <p:stCondLst>
                                            <p:cond delay="4999"/>
                                          </p:stCondLst>
                                        </p:cTn>
                                        <p:tgtEl>
                                          <p:spTgt spid="65"/>
                                        </p:tgtEl>
                                        <p:attrNameLst>
                                          <p:attrName>style.visibility</p:attrName>
                                        </p:attrNameLst>
                                      </p:cBhvr>
                                      <p:to>
                                        <p:strVal val="hidden"/>
                                      </p:to>
                                    </p:set>
                                  </p:childTnLst>
                                </p:cTn>
                              </p:par>
                              <p:par>
                                <p:cTn id="720" presetID="2" presetClass="entr" presetSubtype="8" fill="hold" grpId="0" nodeType="withEffect">
                                  <p:stCondLst>
                                    <p:cond delay="0"/>
                                  </p:stCondLst>
                                  <p:childTnLst>
                                    <p:set>
                                      <p:cBhvr>
                                        <p:cTn id="721" dur="1" fill="hold">
                                          <p:stCondLst>
                                            <p:cond delay="0"/>
                                          </p:stCondLst>
                                        </p:cTn>
                                        <p:tgtEl>
                                          <p:spTgt spid="64"/>
                                        </p:tgtEl>
                                        <p:attrNameLst>
                                          <p:attrName>style.visibility</p:attrName>
                                        </p:attrNameLst>
                                      </p:cBhvr>
                                      <p:to>
                                        <p:strVal val="visible"/>
                                      </p:to>
                                    </p:set>
                                    <p:anim calcmode="lin" valueType="num">
                                      <p:cBhvr additive="base">
                                        <p:cTn id="722" dur="5000" fill="hold"/>
                                        <p:tgtEl>
                                          <p:spTgt spid="64"/>
                                        </p:tgtEl>
                                        <p:attrNameLst>
                                          <p:attrName>ppt_x</p:attrName>
                                        </p:attrNameLst>
                                      </p:cBhvr>
                                      <p:tavLst>
                                        <p:tav tm="0">
                                          <p:val>
                                            <p:strVal val="0-#ppt_w/2"/>
                                          </p:val>
                                        </p:tav>
                                        <p:tav tm="100000">
                                          <p:val>
                                            <p:strVal val="#ppt_x"/>
                                          </p:val>
                                        </p:tav>
                                      </p:tavLst>
                                    </p:anim>
                                    <p:anim calcmode="lin" valueType="num">
                                      <p:cBhvr additive="base">
                                        <p:cTn id="723" dur="5000" fill="hold"/>
                                        <p:tgtEl>
                                          <p:spTgt spid="64"/>
                                        </p:tgtEl>
                                        <p:attrNameLst>
                                          <p:attrName>ppt_y</p:attrName>
                                        </p:attrNameLst>
                                      </p:cBhvr>
                                      <p:tavLst>
                                        <p:tav tm="0">
                                          <p:val>
                                            <p:strVal val="#ppt_y"/>
                                          </p:val>
                                        </p:tav>
                                        <p:tav tm="100000">
                                          <p:val>
                                            <p:strVal val="#ppt_y"/>
                                          </p:val>
                                        </p:tav>
                                      </p:tavLst>
                                    </p:anim>
                                  </p:childTnLst>
                                </p:cTn>
                              </p:par>
                              <p:par>
                                <p:cTn id="724" presetID="2" presetClass="exit" presetSubtype="8" fill="hold" grpId="1" nodeType="withEffect">
                                  <p:stCondLst>
                                    <p:cond delay="0"/>
                                  </p:stCondLst>
                                  <p:childTnLst>
                                    <p:anim calcmode="lin" valueType="num">
                                      <p:cBhvr additive="base">
                                        <p:cTn id="725" dur="5000"/>
                                        <p:tgtEl>
                                          <p:spTgt spid="64"/>
                                        </p:tgtEl>
                                        <p:attrNameLst>
                                          <p:attrName>ppt_x</p:attrName>
                                        </p:attrNameLst>
                                      </p:cBhvr>
                                      <p:tavLst>
                                        <p:tav tm="0">
                                          <p:val>
                                            <p:strVal val="ppt_x"/>
                                          </p:val>
                                        </p:tav>
                                        <p:tav tm="100000">
                                          <p:val>
                                            <p:strVal val="0-ppt_w/2"/>
                                          </p:val>
                                        </p:tav>
                                      </p:tavLst>
                                    </p:anim>
                                    <p:anim calcmode="lin" valueType="num">
                                      <p:cBhvr additive="base">
                                        <p:cTn id="726" dur="5000"/>
                                        <p:tgtEl>
                                          <p:spTgt spid="64"/>
                                        </p:tgtEl>
                                        <p:attrNameLst>
                                          <p:attrName>ppt_y</p:attrName>
                                        </p:attrNameLst>
                                      </p:cBhvr>
                                      <p:tavLst>
                                        <p:tav tm="0">
                                          <p:val>
                                            <p:strVal val="ppt_y"/>
                                          </p:val>
                                        </p:tav>
                                        <p:tav tm="100000">
                                          <p:val>
                                            <p:strVal val="ppt_y"/>
                                          </p:val>
                                        </p:tav>
                                      </p:tavLst>
                                    </p:anim>
                                    <p:set>
                                      <p:cBhvr>
                                        <p:cTn id="727" dur="1" fill="hold">
                                          <p:stCondLst>
                                            <p:cond delay="4999"/>
                                          </p:stCondLst>
                                        </p:cTn>
                                        <p:tgtEl>
                                          <p:spTgt spid="64"/>
                                        </p:tgtEl>
                                        <p:attrNameLst>
                                          <p:attrName>style.visibility</p:attrName>
                                        </p:attrNameLst>
                                      </p:cBhvr>
                                      <p:to>
                                        <p:strVal val="hidden"/>
                                      </p:to>
                                    </p:set>
                                  </p:childTnLst>
                                </p:cTn>
                              </p:par>
                              <p:par>
                                <p:cTn id="728" presetID="3" presetClass="exit" presetSubtype="5" fill="hold" grpId="2" nodeType="withEffect">
                                  <p:stCondLst>
                                    <p:cond delay="0"/>
                                  </p:stCondLst>
                                  <p:childTnLst>
                                    <p:animEffect transition="out" filter="blinds(vertical)">
                                      <p:cBhvr>
                                        <p:cTn id="729" dur="5000"/>
                                        <p:tgtEl>
                                          <p:spTgt spid="64"/>
                                        </p:tgtEl>
                                      </p:cBhvr>
                                    </p:animEffect>
                                    <p:set>
                                      <p:cBhvr>
                                        <p:cTn id="730" dur="1" fill="hold">
                                          <p:stCondLst>
                                            <p:cond delay="4999"/>
                                          </p:stCondLst>
                                        </p:cTn>
                                        <p:tgtEl>
                                          <p:spTgt spid="64"/>
                                        </p:tgtEl>
                                        <p:attrNameLst>
                                          <p:attrName>style.visibility</p:attrName>
                                        </p:attrNameLst>
                                      </p:cBhvr>
                                      <p:to>
                                        <p:strVal val="hidden"/>
                                      </p:to>
                                    </p:set>
                                  </p:childTnLst>
                                </p:cTn>
                              </p:par>
                              <p:par>
                                <p:cTn id="731" presetID="2" presetClass="entr" presetSubtype="8" fill="hold" grpId="0" nodeType="withEffect">
                                  <p:stCondLst>
                                    <p:cond delay="0"/>
                                  </p:stCondLst>
                                  <p:childTnLst>
                                    <p:set>
                                      <p:cBhvr>
                                        <p:cTn id="732" dur="1" fill="hold">
                                          <p:stCondLst>
                                            <p:cond delay="0"/>
                                          </p:stCondLst>
                                        </p:cTn>
                                        <p:tgtEl>
                                          <p:spTgt spid="63"/>
                                        </p:tgtEl>
                                        <p:attrNameLst>
                                          <p:attrName>style.visibility</p:attrName>
                                        </p:attrNameLst>
                                      </p:cBhvr>
                                      <p:to>
                                        <p:strVal val="visible"/>
                                      </p:to>
                                    </p:set>
                                    <p:anim calcmode="lin" valueType="num">
                                      <p:cBhvr additive="base">
                                        <p:cTn id="733" dur="5000" fill="hold"/>
                                        <p:tgtEl>
                                          <p:spTgt spid="63"/>
                                        </p:tgtEl>
                                        <p:attrNameLst>
                                          <p:attrName>ppt_x</p:attrName>
                                        </p:attrNameLst>
                                      </p:cBhvr>
                                      <p:tavLst>
                                        <p:tav tm="0">
                                          <p:val>
                                            <p:strVal val="0-#ppt_w/2"/>
                                          </p:val>
                                        </p:tav>
                                        <p:tav tm="100000">
                                          <p:val>
                                            <p:strVal val="#ppt_x"/>
                                          </p:val>
                                        </p:tav>
                                      </p:tavLst>
                                    </p:anim>
                                    <p:anim calcmode="lin" valueType="num">
                                      <p:cBhvr additive="base">
                                        <p:cTn id="734" dur="5000" fill="hold"/>
                                        <p:tgtEl>
                                          <p:spTgt spid="63"/>
                                        </p:tgtEl>
                                        <p:attrNameLst>
                                          <p:attrName>ppt_y</p:attrName>
                                        </p:attrNameLst>
                                      </p:cBhvr>
                                      <p:tavLst>
                                        <p:tav tm="0">
                                          <p:val>
                                            <p:strVal val="#ppt_y"/>
                                          </p:val>
                                        </p:tav>
                                        <p:tav tm="100000">
                                          <p:val>
                                            <p:strVal val="#ppt_y"/>
                                          </p:val>
                                        </p:tav>
                                      </p:tavLst>
                                    </p:anim>
                                  </p:childTnLst>
                                </p:cTn>
                              </p:par>
                              <p:par>
                                <p:cTn id="735" presetID="2" presetClass="exit" presetSubtype="8" fill="hold" grpId="1" nodeType="withEffect">
                                  <p:stCondLst>
                                    <p:cond delay="0"/>
                                  </p:stCondLst>
                                  <p:childTnLst>
                                    <p:anim calcmode="lin" valueType="num">
                                      <p:cBhvr additive="base">
                                        <p:cTn id="736" dur="5000"/>
                                        <p:tgtEl>
                                          <p:spTgt spid="63"/>
                                        </p:tgtEl>
                                        <p:attrNameLst>
                                          <p:attrName>ppt_x</p:attrName>
                                        </p:attrNameLst>
                                      </p:cBhvr>
                                      <p:tavLst>
                                        <p:tav tm="0">
                                          <p:val>
                                            <p:strVal val="ppt_x"/>
                                          </p:val>
                                        </p:tav>
                                        <p:tav tm="100000">
                                          <p:val>
                                            <p:strVal val="0-ppt_w/2"/>
                                          </p:val>
                                        </p:tav>
                                      </p:tavLst>
                                    </p:anim>
                                    <p:anim calcmode="lin" valueType="num">
                                      <p:cBhvr additive="base">
                                        <p:cTn id="737" dur="5000"/>
                                        <p:tgtEl>
                                          <p:spTgt spid="63"/>
                                        </p:tgtEl>
                                        <p:attrNameLst>
                                          <p:attrName>ppt_y</p:attrName>
                                        </p:attrNameLst>
                                      </p:cBhvr>
                                      <p:tavLst>
                                        <p:tav tm="0">
                                          <p:val>
                                            <p:strVal val="ppt_y"/>
                                          </p:val>
                                        </p:tav>
                                        <p:tav tm="100000">
                                          <p:val>
                                            <p:strVal val="ppt_y"/>
                                          </p:val>
                                        </p:tav>
                                      </p:tavLst>
                                    </p:anim>
                                    <p:set>
                                      <p:cBhvr>
                                        <p:cTn id="738" dur="1" fill="hold">
                                          <p:stCondLst>
                                            <p:cond delay="4999"/>
                                          </p:stCondLst>
                                        </p:cTn>
                                        <p:tgtEl>
                                          <p:spTgt spid="63"/>
                                        </p:tgtEl>
                                        <p:attrNameLst>
                                          <p:attrName>style.visibility</p:attrName>
                                        </p:attrNameLst>
                                      </p:cBhvr>
                                      <p:to>
                                        <p:strVal val="hidden"/>
                                      </p:to>
                                    </p:set>
                                  </p:childTnLst>
                                </p:cTn>
                              </p:par>
                              <p:par>
                                <p:cTn id="739" presetID="3" presetClass="exit" presetSubtype="5" fill="hold" grpId="2" nodeType="withEffect">
                                  <p:stCondLst>
                                    <p:cond delay="0"/>
                                  </p:stCondLst>
                                  <p:childTnLst>
                                    <p:animEffect transition="out" filter="blinds(vertical)">
                                      <p:cBhvr>
                                        <p:cTn id="740" dur="5000"/>
                                        <p:tgtEl>
                                          <p:spTgt spid="63"/>
                                        </p:tgtEl>
                                      </p:cBhvr>
                                    </p:animEffect>
                                    <p:set>
                                      <p:cBhvr>
                                        <p:cTn id="741" dur="1" fill="hold">
                                          <p:stCondLst>
                                            <p:cond delay="4999"/>
                                          </p:stCondLst>
                                        </p:cTn>
                                        <p:tgtEl>
                                          <p:spTgt spid="63"/>
                                        </p:tgtEl>
                                        <p:attrNameLst>
                                          <p:attrName>style.visibility</p:attrName>
                                        </p:attrNameLst>
                                      </p:cBhvr>
                                      <p:to>
                                        <p:strVal val="hidden"/>
                                      </p:to>
                                    </p:set>
                                  </p:childTnLst>
                                </p:cTn>
                              </p:par>
                              <p:par>
                                <p:cTn id="742" presetID="2" presetClass="entr" presetSubtype="8" fill="hold" grpId="0" nodeType="withEffect">
                                  <p:stCondLst>
                                    <p:cond delay="0"/>
                                  </p:stCondLst>
                                  <p:childTnLst>
                                    <p:set>
                                      <p:cBhvr>
                                        <p:cTn id="743" dur="1" fill="hold">
                                          <p:stCondLst>
                                            <p:cond delay="0"/>
                                          </p:stCondLst>
                                        </p:cTn>
                                        <p:tgtEl>
                                          <p:spTgt spid="62"/>
                                        </p:tgtEl>
                                        <p:attrNameLst>
                                          <p:attrName>style.visibility</p:attrName>
                                        </p:attrNameLst>
                                      </p:cBhvr>
                                      <p:to>
                                        <p:strVal val="visible"/>
                                      </p:to>
                                    </p:set>
                                    <p:anim calcmode="lin" valueType="num">
                                      <p:cBhvr additive="base">
                                        <p:cTn id="744" dur="5000" fill="hold"/>
                                        <p:tgtEl>
                                          <p:spTgt spid="62"/>
                                        </p:tgtEl>
                                        <p:attrNameLst>
                                          <p:attrName>ppt_x</p:attrName>
                                        </p:attrNameLst>
                                      </p:cBhvr>
                                      <p:tavLst>
                                        <p:tav tm="0">
                                          <p:val>
                                            <p:strVal val="0-#ppt_w/2"/>
                                          </p:val>
                                        </p:tav>
                                        <p:tav tm="100000">
                                          <p:val>
                                            <p:strVal val="#ppt_x"/>
                                          </p:val>
                                        </p:tav>
                                      </p:tavLst>
                                    </p:anim>
                                    <p:anim calcmode="lin" valueType="num">
                                      <p:cBhvr additive="base">
                                        <p:cTn id="745" dur="5000" fill="hold"/>
                                        <p:tgtEl>
                                          <p:spTgt spid="62"/>
                                        </p:tgtEl>
                                        <p:attrNameLst>
                                          <p:attrName>ppt_y</p:attrName>
                                        </p:attrNameLst>
                                      </p:cBhvr>
                                      <p:tavLst>
                                        <p:tav tm="0">
                                          <p:val>
                                            <p:strVal val="#ppt_y"/>
                                          </p:val>
                                        </p:tav>
                                        <p:tav tm="100000">
                                          <p:val>
                                            <p:strVal val="#ppt_y"/>
                                          </p:val>
                                        </p:tav>
                                      </p:tavLst>
                                    </p:anim>
                                  </p:childTnLst>
                                </p:cTn>
                              </p:par>
                              <p:par>
                                <p:cTn id="746" presetID="2" presetClass="exit" presetSubtype="8" fill="hold" grpId="1" nodeType="withEffect">
                                  <p:stCondLst>
                                    <p:cond delay="0"/>
                                  </p:stCondLst>
                                  <p:childTnLst>
                                    <p:anim calcmode="lin" valueType="num">
                                      <p:cBhvr additive="base">
                                        <p:cTn id="747" dur="5000"/>
                                        <p:tgtEl>
                                          <p:spTgt spid="62"/>
                                        </p:tgtEl>
                                        <p:attrNameLst>
                                          <p:attrName>ppt_x</p:attrName>
                                        </p:attrNameLst>
                                      </p:cBhvr>
                                      <p:tavLst>
                                        <p:tav tm="0">
                                          <p:val>
                                            <p:strVal val="ppt_x"/>
                                          </p:val>
                                        </p:tav>
                                        <p:tav tm="100000">
                                          <p:val>
                                            <p:strVal val="0-ppt_w/2"/>
                                          </p:val>
                                        </p:tav>
                                      </p:tavLst>
                                    </p:anim>
                                    <p:anim calcmode="lin" valueType="num">
                                      <p:cBhvr additive="base">
                                        <p:cTn id="748" dur="5000"/>
                                        <p:tgtEl>
                                          <p:spTgt spid="62"/>
                                        </p:tgtEl>
                                        <p:attrNameLst>
                                          <p:attrName>ppt_y</p:attrName>
                                        </p:attrNameLst>
                                      </p:cBhvr>
                                      <p:tavLst>
                                        <p:tav tm="0">
                                          <p:val>
                                            <p:strVal val="ppt_y"/>
                                          </p:val>
                                        </p:tav>
                                        <p:tav tm="100000">
                                          <p:val>
                                            <p:strVal val="ppt_y"/>
                                          </p:val>
                                        </p:tav>
                                      </p:tavLst>
                                    </p:anim>
                                    <p:set>
                                      <p:cBhvr>
                                        <p:cTn id="749" dur="1" fill="hold">
                                          <p:stCondLst>
                                            <p:cond delay="4999"/>
                                          </p:stCondLst>
                                        </p:cTn>
                                        <p:tgtEl>
                                          <p:spTgt spid="62"/>
                                        </p:tgtEl>
                                        <p:attrNameLst>
                                          <p:attrName>style.visibility</p:attrName>
                                        </p:attrNameLst>
                                      </p:cBhvr>
                                      <p:to>
                                        <p:strVal val="hidden"/>
                                      </p:to>
                                    </p:set>
                                  </p:childTnLst>
                                </p:cTn>
                              </p:par>
                              <p:par>
                                <p:cTn id="750" presetID="3" presetClass="exit" presetSubtype="5" fill="hold" grpId="2" nodeType="withEffect">
                                  <p:stCondLst>
                                    <p:cond delay="0"/>
                                  </p:stCondLst>
                                  <p:childTnLst>
                                    <p:animEffect transition="out" filter="blinds(vertical)">
                                      <p:cBhvr>
                                        <p:cTn id="751" dur="5000"/>
                                        <p:tgtEl>
                                          <p:spTgt spid="62"/>
                                        </p:tgtEl>
                                      </p:cBhvr>
                                    </p:animEffect>
                                    <p:set>
                                      <p:cBhvr>
                                        <p:cTn id="752" dur="1" fill="hold">
                                          <p:stCondLst>
                                            <p:cond delay="4999"/>
                                          </p:stCondLst>
                                        </p:cTn>
                                        <p:tgtEl>
                                          <p:spTgt spid="62"/>
                                        </p:tgtEl>
                                        <p:attrNameLst>
                                          <p:attrName>style.visibility</p:attrName>
                                        </p:attrNameLst>
                                      </p:cBhvr>
                                      <p:to>
                                        <p:strVal val="hidden"/>
                                      </p:to>
                                    </p:set>
                                  </p:childTnLst>
                                </p:cTn>
                              </p:par>
                              <p:par>
                                <p:cTn id="753" presetID="2" presetClass="entr" presetSubtype="8" fill="hold" grpId="0" nodeType="withEffect">
                                  <p:stCondLst>
                                    <p:cond delay="0"/>
                                  </p:stCondLst>
                                  <p:childTnLst>
                                    <p:set>
                                      <p:cBhvr>
                                        <p:cTn id="754" dur="1" fill="hold">
                                          <p:stCondLst>
                                            <p:cond delay="0"/>
                                          </p:stCondLst>
                                        </p:cTn>
                                        <p:tgtEl>
                                          <p:spTgt spid="61"/>
                                        </p:tgtEl>
                                        <p:attrNameLst>
                                          <p:attrName>style.visibility</p:attrName>
                                        </p:attrNameLst>
                                      </p:cBhvr>
                                      <p:to>
                                        <p:strVal val="visible"/>
                                      </p:to>
                                    </p:set>
                                    <p:anim calcmode="lin" valueType="num">
                                      <p:cBhvr additive="base">
                                        <p:cTn id="755" dur="5000" fill="hold"/>
                                        <p:tgtEl>
                                          <p:spTgt spid="61"/>
                                        </p:tgtEl>
                                        <p:attrNameLst>
                                          <p:attrName>ppt_x</p:attrName>
                                        </p:attrNameLst>
                                      </p:cBhvr>
                                      <p:tavLst>
                                        <p:tav tm="0">
                                          <p:val>
                                            <p:strVal val="0-#ppt_w/2"/>
                                          </p:val>
                                        </p:tav>
                                        <p:tav tm="100000">
                                          <p:val>
                                            <p:strVal val="#ppt_x"/>
                                          </p:val>
                                        </p:tav>
                                      </p:tavLst>
                                    </p:anim>
                                    <p:anim calcmode="lin" valueType="num">
                                      <p:cBhvr additive="base">
                                        <p:cTn id="756" dur="5000" fill="hold"/>
                                        <p:tgtEl>
                                          <p:spTgt spid="61"/>
                                        </p:tgtEl>
                                        <p:attrNameLst>
                                          <p:attrName>ppt_y</p:attrName>
                                        </p:attrNameLst>
                                      </p:cBhvr>
                                      <p:tavLst>
                                        <p:tav tm="0">
                                          <p:val>
                                            <p:strVal val="#ppt_y"/>
                                          </p:val>
                                        </p:tav>
                                        <p:tav tm="100000">
                                          <p:val>
                                            <p:strVal val="#ppt_y"/>
                                          </p:val>
                                        </p:tav>
                                      </p:tavLst>
                                    </p:anim>
                                  </p:childTnLst>
                                </p:cTn>
                              </p:par>
                              <p:par>
                                <p:cTn id="757" presetID="2" presetClass="exit" presetSubtype="8" fill="hold" grpId="1" nodeType="withEffect">
                                  <p:stCondLst>
                                    <p:cond delay="0"/>
                                  </p:stCondLst>
                                  <p:childTnLst>
                                    <p:anim calcmode="lin" valueType="num">
                                      <p:cBhvr additive="base">
                                        <p:cTn id="758" dur="5000"/>
                                        <p:tgtEl>
                                          <p:spTgt spid="61"/>
                                        </p:tgtEl>
                                        <p:attrNameLst>
                                          <p:attrName>ppt_x</p:attrName>
                                        </p:attrNameLst>
                                      </p:cBhvr>
                                      <p:tavLst>
                                        <p:tav tm="0">
                                          <p:val>
                                            <p:strVal val="ppt_x"/>
                                          </p:val>
                                        </p:tav>
                                        <p:tav tm="100000">
                                          <p:val>
                                            <p:strVal val="0-ppt_w/2"/>
                                          </p:val>
                                        </p:tav>
                                      </p:tavLst>
                                    </p:anim>
                                    <p:anim calcmode="lin" valueType="num">
                                      <p:cBhvr additive="base">
                                        <p:cTn id="759" dur="5000"/>
                                        <p:tgtEl>
                                          <p:spTgt spid="61"/>
                                        </p:tgtEl>
                                        <p:attrNameLst>
                                          <p:attrName>ppt_y</p:attrName>
                                        </p:attrNameLst>
                                      </p:cBhvr>
                                      <p:tavLst>
                                        <p:tav tm="0">
                                          <p:val>
                                            <p:strVal val="ppt_y"/>
                                          </p:val>
                                        </p:tav>
                                        <p:tav tm="100000">
                                          <p:val>
                                            <p:strVal val="ppt_y"/>
                                          </p:val>
                                        </p:tav>
                                      </p:tavLst>
                                    </p:anim>
                                    <p:set>
                                      <p:cBhvr>
                                        <p:cTn id="760" dur="1" fill="hold">
                                          <p:stCondLst>
                                            <p:cond delay="4999"/>
                                          </p:stCondLst>
                                        </p:cTn>
                                        <p:tgtEl>
                                          <p:spTgt spid="61"/>
                                        </p:tgtEl>
                                        <p:attrNameLst>
                                          <p:attrName>style.visibility</p:attrName>
                                        </p:attrNameLst>
                                      </p:cBhvr>
                                      <p:to>
                                        <p:strVal val="hidden"/>
                                      </p:to>
                                    </p:set>
                                  </p:childTnLst>
                                </p:cTn>
                              </p:par>
                              <p:par>
                                <p:cTn id="761" presetID="3" presetClass="exit" presetSubtype="5" fill="hold" grpId="2" nodeType="withEffect">
                                  <p:stCondLst>
                                    <p:cond delay="0"/>
                                  </p:stCondLst>
                                  <p:childTnLst>
                                    <p:animEffect transition="out" filter="blinds(vertical)">
                                      <p:cBhvr>
                                        <p:cTn id="762" dur="5000"/>
                                        <p:tgtEl>
                                          <p:spTgt spid="61"/>
                                        </p:tgtEl>
                                      </p:cBhvr>
                                    </p:animEffect>
                                    <p:set>
                                      <p:cBhvr>
                                        <p:cTn id="763" dur="1" fill="hold">
                                          <p:stCondLst>
                                            <p:cond delay="4999"/>
                                          </p:stCondLst>
                                        </p:cTn>
                                        <p:tgtEl>
                                          <p:spTgt spid="61"/>
                                        </p:tgtEl>
                                        <p:attrNameLst>
                                          <p:attrName>style.visibility</p:attrName>
                                        </p:attrNameLst>
                                      </p:cBhvr>
                                      <p:to>
                                        <p:strVal val="hidden"/>
                                      </p:to>
                                    </p:set>
                                  </p:childTnLst>
                                </p:cTn>
                              </p:par>
                              <p:par>
                                <p:cTn id="764" presetID="2" presetClass="entr" presetSubtype="8" fill="hold" grpId="0" nodeType="withEffect">
                                  <p:stCondLst>
                                    <p:cond delay="0"/>
                                  </p:stCondLst>
                                  <p:childTnLst>
                                    <p:set>
                                      <p:cBhvr>
                                        <p:cTn id="765" dur="1" fill="hold">
                                          <p:stCondLst>
                                            <p:cond delay="0"/>
                                          </p:stCondLst>
                                        </p:cTn>
                                        <p:tgtEl>
                                          <p:spTgt spid="60"/>
                                        </p:tgtEl>
                                        <p:attrNameLst>
                                          <p:attrName>style.visibility</p:attrName>
                                        </p:attrNameLst>
                                      </p:cBhvr>
                                      <p:to>
                                        <p:strVal val="visible"/>
                                      </p:to>
                                    </p:set>
                                    <p:anim calcmode="lin" valueType="num">
                                      <p:cBhvr additive="base">
                                        <p:cTn id="766" dur="5000" fill="hold"/>
                                        <p:tgtEl>
                                          <p:spTgt spid="60"/>
                                        </p:tgtEl>
                                        <p:attrNameLst>
                                          <p:attrName>ppt_x</p:attrName>
                                        </p:attrNameLst>
                                      </p:cBhvr>
                                      <p:tavLst>
                                        <p:tav tm="0">
                                          <p:val>
                                            <p:strVal val="0-#ppt_w/2"/>
                                          </p:val>
                                        </p:tav>
                                        <p:tav tm="100000">
                                          <p:val>
                                            <p:strVal val="#ppt_x"/>
                                          </p:val>
                                        </p:tav>
                                      </p:tavLst>
                                    </p:anim>
                                    <p:anim calcmode="lin" valueType="num">
                                      <p:cBhvr additive="base">
                                        <p:cTn id="767" dur="5000" fill="hold"/>
                                        <p:tgtEl>
                                          <p:spTgt spid="60"/>
                                        </p:tgtEl>
                                        <p:attrNameLst>
                                          <p:attrName>ppt_y</p:attrName>
                                        </p:attrNameLst>
                                      </p:cBhvr>
                                      <p:tavLst>
                                        <p:tav tm="0">
                                          <p:val>
                                            <p:strVal val="#ppt_y"/>
                                          </p:val>
                                        </p:tav>
                                        <p:tav tm="100000">
                                          <p:val>
                                            <p:strVal val="#ppt_y"/>
                                          </p:val>
                                        </p:tav>
                                      </p:tavLst>
                                    </p:anim>
                                  </p:childTnLst>
                                </p:cTn>
                              </p:par>
                              <p:par>
                                <p:cTn id="768" presetID="2" presetClass="exit" presetSubtype="8" fill="hold" grpId="1" nodeType="withEffect">
                                  <p:stCondLst>
                                    <p:cond delay="0"/>
                                  </p:stCondLst>
                                  <p:childTnLst>
                                    <p:anim calcmode="lin" valueType="num">
                                      <p:cBhvr additive="base">
                                        <p:cTn id="769" dur="5000"/>
                                        <p:tgtEl>
                                          <p:spTgt spid="60"/>
                                        </p:tgtEl>
                                        <p:attrNameLst>
                                          <p:attrName>ppt_x</p:attrName>
                                        </p:attrNameLst>
                                      </p:cBhvr>
                                      <p:tavLst>
                                        <p:tav tm="0">
                                          <p:val>
                                            <p:strVal val="ppt_x"/>
                                          </p:val>
                                        </p:tav>
                                        <p:tav tm="100000">
                                          <p:val>
                                            <p:strVal val="0-ppt_w/2"/>
                                          </p:val>
                                        </p:tav>
                                      </p:tavLst>
                                    </p:anim>
                                    <p:anim calcmode="lin" valueType="num">
                                      <p:cBhvr additive="base">
                                        <p:cTn id="770" dur="5000"/>
                                        <p:tgtEl>
                                          <p:spTgt spid="60"/>
                                        </p:tgtEl>
                                        <p:attrNameLst>
                                          <p:attrName>ppt_y</p:attrName>
                                        </p:attrNameLst>
                                      </p:cBhvr>
                                      <p:tavLst>
                                        <p:tav tm="0">
                                          <p:val>
                                            <p:strVal val="ppt_y"/>
                                          </p:val>
                                        </p:tav>
                                        <p:tav tm="100000">
                                          <p:val>
                                            <p:strVal val="ppt_y"/>
                                          </p:val>
                                        </p:tav>
                                      </p:tavLst>
                                    </p:anim>
                                    <p:set>
                                      <p:cBhvr>
                                        <p:cTn id="771" dur="1" fill="hold">
                                          <p:stCondLst>
                                            <p:cond delay="4999"/>
                                          </p:stCondLst>
                                        </p:cTn>
                                        <p:tgtEl>
                                          <p:spTgt spid="60"/>
                                        </p:tgtEl>
                                        <p:attrNameLst>
                                          <p:attrName>style.visibility</p:attrName>
                                        </p:attrNameLst>
                                      </p:cBhvr>
                                      <p:to>
                                        <p:strVal val="hidden"/>
                                      </p:to>
                                    </p:set>
                                  </p:childTnLst>
                                </p:cTn>
                              </p:par>
                              <p:par>
                                <p:cTn id="772" presetID="3" presetClass="exit" presetSubtype="5" fill="hold" grpId="2" nodeType="withEffect">
                                  <p:stCondLst>
                                    <p:cond delay="0"/>
                                  </p:stCondLst>
                                  <p:childTnLst>
                                    <p:animEffect transition="out" filter="blinds(vertical)">
                                      <p:cBhvr>
                                        <p:cTn id="773" dur="5000"/>
                                        <p:tgtEl>
                                          <p:spTgt spid="60"/>
                                        </p:tgtEl>
                                      </p:cBhvr>
                                    </p:animEffect>
                                    <p:set>
                                      <p:cBhvr>
                                        <p:cTn id="774" dur="1" fill="hold">
                                          <p:stCondLst>
                                            <p:cond delay="4999"/>
                                          </p:stCondLst>
                                        </p:cTn>
                                        <p:tgtEl>
                                          <p:spTgt spid="60"/>
                                        </p:tgtEl>
                                        <p:attrNameLst>
                                          <p:attrName>style.visibility</p:attrName>
                                        </p:attrNameLst>
                                      </p:cBhvr>
                                      <p:to>
                                        <p:strVal val="hidden"/>
                                      </p:to>
                                    </p:set>
                                  </p:childTnLst>
                                </p:cTn>
                              </p:par>
                              <p:par>
                                <p:cTn id="775" presetID="2" presetClass="entr" presetSubtype="8" fill="hold" grpId="0" nodeType="withEffect">
                                  <p:stCondLst>
                                    <p:cond delay="0"/>
                                  </p:stCondLst>
                                  <p:childTnLst>
                                    <p:set>
                                      <p:cBhvr>
                                        <p:cTn id="776" dur="1" fill="hold">
                                          <p:stCondLst>
                                            <p:cond delay="0"/>
                                          </p:stCondLst>
                                        </p:cTn>
                                        <p:tgtEl>
                                          <p:spTgt spid="59"/>
                                        </p:tgtEl>
                                        <p:attrNameLst>
                                          <p:attrName>style.visibility</p:attrName>
                                        </p:attrNameLst>
                                      </p:cBhvr>
                                      <p:to>
                                        <p:strVal val="visible"/>
                                      </p:to>
                                    </p:set>
                                    <p:anim calcmode="lin" valueType="num">
                                      <p:cBhvr additive="base">
                                        <p:cTn id="777" dur="5000" fill="hold"/>
                                        <p:tgtEl>
                                          <p:spTgt spid="59"/>
                                        </p:tgtEl>
                                        <p:attrNameLst>
                                          <p:attrName>ppt_x</p:attrName>
                                        </p:attrNameLst>
                                      </p:cBhvr>
                                      <p:tavLst>
                                        <p:tav tm="0">
                                          <p:val>
                                            <p:strVal val="0-#ppt_w/2"/>
                                          </p:val>
                                        </p:tav>
                                        <p:tav tm="100000">
                                          <p:val>
                                            <p:strVal val="#ppt_x"/>
                                          </p:val>
                                        </p:tav>
                                      </p:tavLst>
                                    </p:anim>
                                    <p:anim calcmode="lin" valueType="num">
                                      <p:cBhvr additive="base">
                                        <p:cTn id="778" dur="5000" fill="hold"/>
                                        <p:tgtEl>
                                          <p:spTgt spid="59"/>
                                        </p:tgtEl>
                                        <p:attrNameLst>
                                          <p:attrName>ppt_y</p:attrName>
                                        </p:attrNameLst>
                                      </p:cBhvr>
                                      <p:tavLst>
                                        <p:tav tm="0">
                                          <p:val>
                                            <p:strVal val="#ppt_y"/>
                                          </p:val>
                                        </p:tav>
                                        <p:tav tm="100000">
                                          <p:val>
                                            <p:strVal val="#ppt_y"/>
                                          </p:val>
                                        </p:tav>
                                      </p:tavLst>
                                    </p:anim>
                                  </p:childTnLst>
                                </p:cTn>
                              </p:par>
                              <p:par>
                                <p:cTn id="779" presetID="2" presetClass="exit" presetSubtype="8" fill="hold" grpId="1" nodeType="withEffect">
                                  <p:stCondLst>
                                    <p:cond delay="0"/>
                                  </p:stCondLst>
                                  <p:childTnLst>
                                    <p:anim calcmode="lin" valueType="num">
                                      <p:cBhvr additive="base">
                                        <p:cTn id="780" dur="5000"/>
                                        <p:tgtEl>
                                          <p:spTgt spid="59"/>
                                        </p:tgtEl>
                                        <p:attrNameLst>
                                          <p:attrName>ppt_x</p:attrName>
                                        </p:attrNameLst>
                                      </p:cBhvr>
                                      <p:tavLst>
                                        <p:tav tm="0">
                                          <p:val>
                                            <p:strVal val="ppt_x"/>
                                          </p:val>
                                        </p:tav>
                                        <p:tav tm="100000">
                                          <p:val>
                                            <p:strVal val="0-ppt_w/2"/>
                                          </p:val>
                                        </p:tav>
                                      </p:tavLst>
                                    </p:anim>
                                    <p:anim calcmode="lin" valueType="num">
                                      <p:cBhvr additive="base">
                                        <p:cTn id="781" dur="5000"/>
                                        <p:tgtEl>
                                          <p:spTgt spid="59"/>
                                        </p:tgtEl>
                                        <p:attrNameLst>
                                          <p:attrName>ppt_y</p:attrName>
                                        </p:attrNameLst>
                                      </p:cBhvr>
                                      <p:tavLst>
                                        <p:tav tm="0">
                                          <p:val>
                                            <p:strVal val="ppt_y"/>
                                          </p:val>
                                        </p:tav>
                                        <p:tav tm="100000">
                                          <p:val>
                                            <p:strVal val="ppt_y"/>
                                          </p:val>
                                        </p:tav>
                                      </p:tavLst>
                                    </p:anim>
                                    <p:set>
                                      <p:cBhvr>
                                        <p:cTn id="782" dur="1" fill="hold">
                                          <p:stCondLst>
                                            <p:cond delay="4999"/>
                                          </p:stCondLst>
                                        </p:cTn>
                                        <p:tgtEl>
                                          <p:spTgt spid="59"/>
                                        </p:tgtEl>
                                        <p:attrNameLst>
                                          <p:attrName>style.visibility</p:attrName>
                                        </p:attrNameLst>
                                      </p:cBhvr>
                                      <p:to>
                                        <p:strVal val="hidden"/>
                                      </p:to>
                                    </p:set>
                                  </p:childTnLst>
                                </p:cTn>
                              </p:par>
                              <p:par>
                                <p:cTn id="783" presetID="3" presetClass="exit" presetSubtype="5" fill="hold" grpId="2" nodeType="withEffect">
                                  <p:stCondLst>
                                    <p:cond delay="0"/>
                                  </p:stCondLst>
                                  <p:childTnLst>
                                    <p:animEffect transition="out" filter="blinds(vertical)">
                                      <p:cBhvr>
                                        <p:cTn id="784" dur="5000"/>
                                        <p:tgtEl>
                                          <p:spTgt spid="59"/>
                                        </p:tgtEl>
                                      </p:cBhvr>
                                    </p:animEffect>
                                    <p:set>
                                      <p:cBhvr>
                                        <p:cTn id="785" dur="1" fill="hold">
                                          <p:stCondLst>
                                            <p:cond delay="4999"/>
                                          </p:stCondLst>
                                        </p:cTn>
                                        <p:tgtEl>
                                          <p:spTgt spid="59"/>
                                        </p:tgtEl>
                                        <p:attrNameLst>
                                          <p:attrName>style.visibility</p:attrName>
                                        </p:attrNameLst>
                                      </p:cBhvr>
                                      <p:to>
                                        <p:strVal val="hidden"/>
                                      </p:to>
                                    </p:set>
                                  </p:childTnLst>
                                </p:cTn>
                              </p:par>
                              <p:par>
                                <p:cTn id="786" presetID="2" presetClass="entr" presetSubtype="8" fill="hold" grpId="0" nodeType="withEffect">
                                  <p:stCondLst>
                                    <p:cond delay="0"/>
                                  </p:stCondLst>
                                  <p:childTnLst>
                                    <p:set>
                                      <p:cBhvr>
                                        <p:cTn id="787" dur="1" fill="hold">
                                          <p:stCondLst>
                                            <p:cond delay="0"/>
                                          </p:stCondLst>
                                        </p:cTn>
                                        <p:tgtEl>
                                          <p:spTgt spid="58"/>
                                        </p:tgtEl>
                                        <p:attrNameLst>
                                          <p:attrName>style.visibility</p:attrName>
                                        </p:attrNameLst>
                                      </p:cBhvr>
                                      <p:to>
                                        <p:strVal val="visible"/>
                                      </p:to>
                                    </p:set>
                                    <p:anim calcmode="lin" valueType="num">
                                      <p:cBhvr additive="base">
                                        <p:cTn id="788" dur="5000" fill="hold"/>
                                        <p:tgtEl>
                                          <p:spTgt spid="58"/>
                                        </p:tgtEl>
                                        <p:attrNameLst>
                                          <p:attrName>ppt_x</p:attrName>
                                        </p:attrNameLst>
                                      </p:cBhvr>
                                      <p:tavLst>
                                        <p:tav tm="0">
                                          <p:val>
                                            <p:strVal val="0-#ppt_w/2"/>
                                          </p:val>
                                        </p:tav>
                                        <p:tav tm="100000">
                                          <p:val>
                                            <p:strVal val="#ppt_x"/>
                                          </p:val>
                                        </p:tav>
                                      </p:tavLst>
                                    </p:anim>
                                    <p:anim calcmode="lin" valueType="num">
                                      <p:cBhvr additive="base">
                                        <p:cTn id="789" dur="5000" fill="hold"/>
                                        <p:tgtEl>
                                          <p:spTgt spid="58"/>
                                        </p:tgtEl>
                                        <p:attrNameLst>
                                          <p:attrName>ppt_y</p:attrName>
                                        </p:attrNameLst>
                                      </p:cBhvr>
                                      <p:tavLst>
                                        <p:tav tm="0">
                                          <p:val>
                                            <p:strVal val="#ppt_y"/>
                                          </p:val>
                                        </p:tav>
                                        <p:tav tm="100000">
                                          <p:val>
                                            <p:strVal val="#ppt_y"/>
                                          </p:val>
                                        </p:tav>
                                      </p:tavLst>
                                    </p:anim>
                                  </p:childTnLst>
                                </p:cTn>
                              </p:par>
                              <p:par>
                                <p:cTn id="790" presetID="2" presetClass="exit" presetSubtype="8" fill="hold" grpId="1" nodeType="withEffect">
                                  <p:stCondLst>
                                    <p:cond delay="0"/>
                                  </p:stCondLst>
                                  <p:childTnLst>
                                    <p:anim calcmode="lin" valueType="num">
                                      <p:cBhvr additive="base">
                                        <p:cTn id="791" dur="5000"/>
                                        <p:tgtEl>
                                          <p:spTgt spid="58"/>
                                        </p:tgtEl>
                                        <p:attrNameLst>
                                          <p:attrName>ppt_x</p:attrName>
                                        </p:attrNameLst>
                                      </p:cBhvr>
                                      <p:tavLst>
                                        <p:tav tm="0">
                                          <p:val>
                                            <p:strVal val="ppt_x"/>
                                          </p:val>
                                        </p:tav>
                                        <p:tav tm="100000">
                                          <p:val>
                                            <p:strVal val="0-ppt_w/2"/>
                                          </p:val>
                                        </p:tav>
                                      </p:tavLst>
                                    </p:anim>
                                    <p:anim calcmode="lin" valueType="num">
                                      <p:cBhvr additive="base">
                                        <p:cTn id="792" dur="5000"/>
                                        <p:tgtEl>
                                          <p:spTgt spid="58"/>
                                        </p:tgtEl>
                                        <p:attrNameLst>
                                          <p:attrName>ppt_y</p:attrName>
                                        </p:attrNameLst>
                                      </p:cBhvr>
                                      <p:tavLst>
                                        <p:tav tm="0">
                                          <p:val>
                                            <p:strVal val="ppt_y"/>
                                          </p:val>
                                        </p:tav>
                                        <p:tav tm="100000">
                                          <p:val>
                                            <p:strVal val="ppt_y"/>
                                          </p:val>
                                        </p:tav>
                                      </p:tavLst>
                                    </p:anim>
                                    <p:set>
                                      <p:cBhvr>
                                        <p:cTn id="793" dur="1" fill="hold">
                                          <p:stCondLst>
                                            <p:cond delay="4999"/>
                                          </p:stCondLst>
                                        </p:cTn>
                                        <p:tgtEl>
                                          <p:spTgt spid="58"/>
                                        </p:tgtEl>
                                        <p:attrNameLst>
                                          <p:attrName>style.visibility</p:attrName>
                                        </p:attrNameLst>
                                      </p:cBhvr>
                                      <p:to>
                                        <p:strVal val="hidden"/>
                                      </p:to>
                                    </p:set>
                                  </p:childTnLst>
                                </p:cTn>
                              </p:par>
                              <p:par>
                                <p:cTn id="794" presetID="3" presetClass="exit" presetSubtype="5" fill="hold" grpId="2" nodeType="withEffect">
                                  <p:stCondLst>
                                    <p:cond delay="0"/>
                                  </p:stCondLst>
                                  <p:childTnLst>
                                    <p:animEffect transition="out" filter="blinds(vertical)">
                                      <p:cBhvr>
                                        <p:cTn id="795" dur="5000"/>
                                        <p:tgtEl>
                                          <p:spTgt spid="58"/>
                                        </p:tgtEl>
                                      </p:cBhvr>
                                    </p:animEffect>
                                    <p:set>
                                      <p:cBhvr>
                                        <p:cTn id="796" dur="1" fill="hold">
                                          <p:stCondLst>
                                            <p:cond delay="4999"/>
                                          </p:stCondLst>
                                        </p:cTn>
                                        <p:tgtEl>
                                          <p:spTgt spid="58"/>
                                        </p:tgtEl>
                                        <p:attrNameLst>
                                          <p:attrName>style.visibility</p:attrName>
                                        </p:attrNameLst>
                                      </p:cBhvr>
                                      <p:to>
                                        <p:strVal val="hidden"/>
                                      </p:to>
                                    </p:set>
                                  </p:childTnLst>
                                </p:cTn>
                              </p:par>
                              <p:par>
                                <p:cTn id="797" presetID="2" presetClass="entr" presetSubtype="8" fill="hold" grpId="0" nodeType="withEffect">
                                  <p:stCondLst>
                                    <p:cond delay="0"/>
                                  </p:stCondLst>
                                  <p:childTnLst>
                                    <p:set>
                                      <p:cBhvr>
                                        <p:cTn id="798" dur="1" fill="hold">
                                          <p:stCondLst>
                                            <p:cond delay="0"/>
                                          </p:stCondLst>
                                        </p:cTn>
                                        <p:tgtEl>
                                          <p:spTgt spid="57"/>
                                        </p:tgtEl>
                                        <p:attrNameLst>
                                          <p:attrName>style.visibility</p:attrName>
                                        </p:attrNameLst>
                                      </p:cBhvr>
                                      <p:to>
                                        <p:strVal val="visible"/>
                                      </p:to>
                                    </p:set>
                                    <p:anim calcmode="lin" valueType="num">
                                      <p:cBhvr additive="base">
                                        <p:cTn id="799" dur="5000" fill="hold"/>
                                        <p:tgtEl>
                                          <p:spTgt spid="57"/>
                                        </p:tgtEl>
                                        <p:attrNameLst>
                                          <p:attrName>ppt_x</p:attrName>
                                        </p:attrNameLst>
                                      </p:cBhvr>
                                      <p:tavLst>
                                        <p:tav tm="0">
                                          <p:val>
                                            <p:strVal val="0-#ppt_w/2"/>
                                          </p:val>
                                        </p:tav>
                                        <p:tav tm="100000">
                                          <p:val>
                                            <p:strVal val="#ppt_x"/>
                                          </p:val>
                                        </p:tav>
                                      </p:tavLst>
                                    </p:anim>
                                    <p:anim calcmode="lin" valueType="num">
                                      <p:cBhvr additive="base">
                                        <p:cTn id="800" dur="5000" fill="hold"/>
                                        <p:tgtEl>
                                          <p:spTgt spid="57"/>
                                        </p:tgtEl>
                                        <p:attrNameLst>
                                          <p:attrName>ppt_y</p:attrName>
                                        </p:attrNameLst>
                                      </p:cBhvr>
                                      <p:tavLst>
                                        <p:tav tm="0">
                                          <p:val>
                                            <p:strVal val="#ppt_y"/>
                                          </p:val>
                                        </p:tav>
                                        <p:tav tm="100000">
                                          <p:val>
                                            <p:strVal val="#ppt_y"/>
                                          </p:val>
                                        </p:tav>
                                      </p:tavLst>
                                    </p:anim>
                                  </p:childTnLst>
                                </p:cTn>
                              </p:par>
                              <p:par>
                                <p:cTn id="801" presetID="2" presetClass="exit" presetSubtype="8" fill="hold" grpId="1" nodeType="withEffect">
                                  <p:stCondLst>
                                    <p:cond delay="0"/>
                                  </p:stCondLst>
                                  <p:childTnLst>
                                    <p:anim calcmode="lin" valueType="num">
                                      <p:cBhvr additive="base">
                                        <p:cTn id="802" dur="5000"/>
                                        <p:tgtEl>
                                          <p:spTgt spid="57"/>
                                        </p:tgtEl>
                                        <p:attrNameLst>
                                          <p:attrName>ppt_x</p:attrName>
                                        </p:attrNameLst>
                                      </p:cBhvr>
                                      <p:tavLst>
                                        <p:tav tm="0">
                                          <p:val>
                                            <p:strVal val="ppt_x"/>
                                          </p:val>
                                        </p:tav>
                                        <p:tav tm="100000">
                                          <p:val>
                                            <p:strVal val="0-ppt_w/2"/>
                                          </p:val>
                                        </p:tav>
                                      </p:tavLst>
                                    </p:anim>
                                    <p:anim calcmode="lin" valueType="num">
                                      <p:cBhvr additive="base">
                                        <p:cTn id="803" dur="5000"/>
                                        <p:tgtEl>
                                          <p:spTgt spid="57"/>
                                        </p:tgtEl>
                                        <p:attrNameLst>
                                          <p:attrName>ppt_y</p:attrName>
                                        </p:attrNameLst>
                                      </p:cBhvr>
                                      <p:tavLst>
                                        <p:tav tm="0">
                                          <p:val>
                                            <p:strVal val="ppt_y"/>
                                          </p:val>
                                        </p:tav>
                                        <p:tav tm="100000">
                                          <p:val>
                                            <p:strVal val="ppt_y"/>
                                          </p:val>
                                        </p:tav>
                                      </p:tavLst>
                                    </p:anim>
                                    <p:set>
                                      <p:cBhvr>
                                        <p:cTn id="804" dur="1" fill="hold">
                                          <p:stCondLst>
                                            <p:cond delay="4999"/>
                                          </p:stCondLst>
                                        </p:cTn>
                                        <p:tgtEl>
                                          <p:spTgt spid="57"/>
                                        </p:tgtEl>
                                        <p:attrNameLst>
                                          <p:attrName>style.visibility</p:attrName>
                                        </p:attrNameLst>
                                      </p:cBhvr>
                                      <p:to>
                                        <p:strVal val="hidden"/>
                                      </p:to>
                                    </p:set>
                                  </p:childTnLst>
                                </p:cTn>
                              </p:par>
                              <p:par>
                                <p:cTn id="805" presetID="3" presetClass="exit" presetSubtype="5" fill="hold" grpId="2" nodeType="withEffect">
                                  <p:stCondLst>
                                    <p:cond delay="0"/>
                                  </p:stCondLst>
                                  <p:childTnLst>
                                    <p:animEffect transition="out" filter="blinds(vertical)">
                                      <p:cBhvr>
                                        <p:cTn id="806" dur="5000"/>
                                        <p:tgtEl>
                                          <p:spTgt spid="57"/>
                                        </p:tgtEl>
                                      </p:cBhvr>
                                    </p:animEffect>
                                    <p:set>
                                      <p:cBhvr>
                                        <p:cTn id="807" dur="1" fill="hold">
                                          <p:stCondLst>
                                            <p:cond delay="4999"/>
                                          </p:stCondLst>
                                        </p:cTn>
                                        <p:tgtEl>
                                          <p:spTgt spid="57"/>
                                        </p:tgtEl>
                                        <p:attrNameLst>
                                          <p:attrName>style.visibility</p:attrName>
                                        </p:attrNameLst>
                                      </p:cBhvr>
                                      <p:to>
                                        <p:strVal val="hidden"/>
                                      </p:to>
                                    </p:set>
                                  </p:childTnLst>
                                </p:cTn>
                              </p:par>
                              <p:par>
                                <p:cTn id="808" presetID="2" presetClass="entr" presetSubtype="8" fill="hold" grpId="0" nodeType="withEffect">
                                  <p:stCondLst>
                                    <p:cond delay="0"/>
                                  </p:stCondLst>
                                  <p:childTnLst>
                                    <p:set>
                                      <p:cBhvr>
                                        <p:cTn id="809" dur="1" fill="hold">
                                          <p:stCondLst>
                                            <p:cond delay="0"/>
                                          </p:stCondLst>
                                        </p:cTn>
                                        <p:tgtEl>
                                          <p:spTgt spid="56"/>
                                        </p:tgtEl>
                                        <p:attrNameLst>
                                          <p:attrName>style.visibility</p:attrName>
                                        </p:attrNameLst>
                                      </p:cBhvr>
                                      <p:to>
                                        <p:strVal val="visible"/>
                                      </p:to>
                                    </p:set>
                                    <p:anim calcmode="lin" valueType="num">
                                      <p:cBhvr additive="base">
                                        <p:cTn id="810" dur="5000" fill="hold"/>
                                        <p:tgtEl>
                                          <p:spTgt spid="56"/>
                                        </p:tgtEl>
                                        <p:attrNameLst>
                                          <p:attrName>ppt_x</p:attrName>
                                        </p:attrNameLst>
                                      </p:cBhvr>
                                      <p:tavLst>
                                        <p:tav tm="0">
                                          <p:val>
                                            <p:strVal val="0-#ppt_w/2"/>
                                          </p:val>
                                        </p:tav>
                                        <p:tav tm="100000">
                                          <p:val>
                                            <p:strVal val="#ppt_x"/>
                                          </p:val>
                                        </p:tav>
                                      </p:tavLst>
                                    </p:anim>
                                    <p:anim calcmode="lin" valueType="num">
                                      <p:cBhvr additive="base">
                                        <p:cTn id="811" dur="5000" fill="hold"/>
                                        <p:tgtEl>
                                          <p:spTgt spid="56"/>
                                        </p:tgtEl>
                                        <p:attrNameLst>
                                          <p:attrName>ppt_y</p:attrName>
                                        </p:attrNameLst>
                                      </p:cBhvr>
                                      <p:tavLst>
                                        <p:tav tm="0">
                                          <p:val>
                                            <p:strVal val="#ppt_y"/>
                                          </p:val>
                                        </p:tav>
                                        <p:tav tm="100000">
                                          <p:val>
                                            <p:strVal val="#ppt_y"/>
                                          </p:val>
                                        </p:tav>
                                      </p:tavLst>
                                    </p:anim>
                                  </p:childTnLst>
                                </p:cTn>
                              </p:par>
                              <p:par>
                                <p:cTn id="812" presetID="2" presetClass="exit" presetSubtype="8" fill="hold" grpId="1" nodeType="withEffect">
                                  <p:stCondLst>
                                    <p:cond delay="0"/>
                                  </p:stCondLst>
                                  <p:childTnLst>
                                    <p:anim calcmode="lin" valueType="num">
                                      <p:cBhvr additive="base">
                                        <p:cTn id="813" dur="5000"/>
                                        <p:tgtEl>
                                          <p:spTgt spid="56"/>
                                        </p:tgtEl>
                                        <p:attrNameLst>
                                          <p:attrName>ppt_x</p:attrName>
                                        </p:attrNameLst>
                                      </p:cBhvr>
                                      <p:tavLst>
                                        <p:tav tm="0">
                                          <p:val>
                                            <p:strVal val="ppt_x"/>
                                          </p:val>
                                        </p:tav>
                                        <p:tav tm="100000">
                                          <p:val>
                                            <p:strVal val="0-ppt_w/2"/>
                                          </p:val>
                                        </p:tav>
                                      </p:tavLst>
                                    </p:anim>
                                    <p:anim calcmode="lin" valueType="num">
                                      <p:cBhvr additive="base">
                                        <p:cTn id="814" dur="5000"/>
                                        <p:tgtEl>
                                          <p:spTgt spid="56"/>
                                        </p:tgtEl>
                                        <p:attrNameLst>
                                          <p:attrName>ppt_y</p:attrName>
                                        </p:attrNameLst>
                                      </p:cBhvr>
                                      <p:tavLst>
                                        <p:tav tm="0">
                                          <p:val>
                                            <p:strVal val="ppt_y"/>
                                          </p:val>
                                        </p:tav>
                                        <p:tav tm="100000">
                                          <p:val>
                                            <p:strVal val="ppt_y"/>
                                          </p:val>
                                        </p:tav>
                                      </p:tavLst>
                                    </p:anim>
                                    <p:set>
                                      <p:cBhvr>
                                        <p:cTn id="815" dur="1" fill="hold">
                                          <p:stCondLst>
                                            <p:cond delay="4999"/>
                                          </p:stCondLst>
                                        </p:cTn>
                                        <p:tgtEl>
                                          <p:spTgt spid="56"/>
                                        </p:tgtEl>
                                        <p:attrNameLst>
                                          <p:attrName>style.visibility</p:attrName>
                                        </p:attrNameLst>
                                      </p:cBhvr>
                                      <p:to>
                                        <p:strVal val="hidden"/>
                                      </p:to>
                                    </p:set>
                                  </p:childTnLst>
                                </p:cTn>
                              </p:par>
                              <p:par>
                                <p:cTn id="816" presetID="3" presetClass="exit" presetSubtype="5" fill="hold" grpId="2" nodeType="withEffect">
                                  <p:stCondLst>
                                    <p:cond delay="0"/>
                                  </p:stCondLst>
                                  <p:childTnLst>
                                    <p:animEffect transition="out" filter="blinds(vertical)">
                                      <p:cBhvr>
                                        <p:cTn id="817" dur="5000"/>
                                        <p:tgtEl>
                                          <p:spTgt spid="56"/>
                                        </p:tgtEl>
                                      </p:cBhvr>
                                    </p:animEffect>
                                    <p:set>
                                      <p:cBhvr>
                                        <p:cTn id="818" dur="1" fill="hold">
                                          <p:stCondLst>
                                            <p:cond delay="4999"/>
                                          </p:stCondLst>
                                        </p:cTn>
                                        <p:tgtEl>
                                          <p:spTgt spid="56"/>
                                        </p:tgtEl>
                                        <p:attrNameLst>
                                          <p:attrName>style.visibility</p:attrName>
                                        </p:attrNameLst>
                                      </p:cBhvr>
                                      <p:to>
                                        <p:strVal val="hidden"/>
                                      </p:to>
                                    </p:set>
                                  </p:childTnLst>
                                </p:cTn>
                              </p:par>
                              <p:par>
                                <p:cTn id="819" presetID="2" presetClass="entr" presetSubtype="8" fill="hold" grpId="0" nodeType="withEffect">
                                  <p:stCondLst>
                                    <p:cond delay="0"/>
                                  </p:stCondLst>
                                  <p:childTnLst>
                                    <p:set>
                                      <p:cBhvr>
                                        <p:cTn id="820" dur="1" fill="hold">
                                          <p:stCondLst>
                                            <p:cond delay="0"/>
                                          </p:stCondLst>
                                        </p:cTn>
                                        <p:tgtEl>
                                          <p:spTgt spid="55"/>
                                        </p:tgtEl>
                                        <p:attrNameLst>
                                          <p:attrName>style.visibility</p:attrName>
                                        </p:attrNameLst>
                                      </p:cBhvr>
                                      <p:to>
                                        <p:strVal val="visible"/>
                                      </p:to>
                                    </p:set>
                                    <p:anim calcmode="lin" valueType="num">
                                      <p:cBhvr additive="base">
                                        <p:cTn id="821" dur="5000" fill="hold"/>
                                        <p:tgtEl>
                                          <p:spTgt spid="55"/>
                                        </p:tgtEl>
                                        <p:attrNameLst>
                                          <p:attrName>ppt_x</p:attrName>
                                        </p:attrNameLst>
                                      </p:cBhvr>
                                      <p:tavLst>
                                        <p:tav tm="0">
                                          <p:val>
                                            <p:strVal val="0-#ppt_w/2"/>
                                          </p:val>
                                        </p:tav>
                                        <p:tav tm="100000">
                                          <p:val>
                                            <p:strVal val="#ppt_x"/>
                                          </p:val>
                                        </p:tav>
                                      </p:tavLst>
                                    </p:anim>
                                    <p:anim calcmode="lin" valueType="num">
                                      <p:cBhvr additive="base">
                                        <p:cTn id="822" dur="5000" fill="hold"/>
                                        <p:tgtEl>
                                          <p:spTgt spid="55"/>
                                        </p:tgtEl>
                                        <p:attrNameLst>
                                          <p:attrName>ppt_y</p:attrName>
                                        </p:attrNameLst>
                                      </p:cBhvr>
                                      <p:tavLst>
                                        <p:tav tm="0">
                                          <p:val>
                                            <p:strVal val="#ppt_y"/>
                                          </p:val>
                                        </p:tav>
                                        <p:tav tm="100000">
                                          <p:val>
                                            <p:strVal val="#ppt_y"/>
                                          </p:val>
                                        </p:tav>
                                      </p:tavLst>
                                    </p:anim>
                                  </p:childTnLst>
                                </p:cTn>
                              </p:par>
                              <p:par>
                                <p:cTn id="823" presetID="2" presetClass="exit" presetSubtype="8" fill="hold" grpId="1" nodeType="withEffect">
                                  <p:stCondLst>
                                    <p:cond delay="0"/>
                                  </p:stCondLst>
                                  <p:childTnLst>
                                    <p:anim calcmode="lin" valueType="num">
                                      <p:cBhvr additive="base">
                                        <p:cTn id="824" dur="5000"/>
                                        <p:tgtEl>
                                          <p:spTgt spid="55"/>
                                        </p:tgtEl>
                                        <p:attrNameLst>
                                          <p:attrName>ppt_x</p:attrName>
                                        </p:attrNameLst>
                                      </p:cBhvr>
                                      <p:tavLst>
                                        <p:tav tm="0">
                                          <p:val>
                                            <p:strVal val="ppt_x"/>
                                          </p:val>
                                        </p:tav>
                                        <p:tav tm="100000">
                                          <p:val>
                                            <p:strVal val="0-ppt_w/2"/>
                                          </p:val>
                                        </p:tav>
                                      </p:tavLst>
                                    </p:anim>
                                    <p:anim calcmode="lin" valueType="num">
                                      <p:cBhvr additive="base">
                                        <p:cTn id="825" dur="5000"/>
                                        <p:tgtEl>
                                          <p:spTgt spid="55"/>
                                        </p:tgtEl>
                                        <p:attrNameLst>
                                          <p:attrName>ppt_y</p:attrName>
                                        </p:attrNameLst>
                                      </p:cBhvr>
                                      <p:tavLst>
                                        <p:tav tm="0">
                                          <p:val>
                                            <p:strVal val="ppt_y"/>
                                          </p:val>
                                        </p:tav>
                                        <p:tav tm="100000">
                                          <p:val>
                                            <p:strVal val="ppt_y"/>
                                          </p:val>
                                        </p:tav>
                                      </p:tavLst>
                                    </p:anim>
                                    <p:set>
                                      <p:cBhvr>
                                        <p:cTn id="826" dur="1" fill="hold">
                                          <p:stCondLst>
                                            <p:cond delay="4999"/>
                                          </p:stCondLst>
                                        </p:cTn>
                                        <p:tgtEl>
                                          <p:spTgt spid="55"/>
                                        </p:tgtEl>
                                        <p:attrNameLst>
                                          <p:attrName>style.visibility</p:attrName>
                                        </p:attrNameLst>
                                      </p:cBhvr>
                                      <p:to>
                                        <p:strVal val="hidden"/>
                                      </p:to>
                                    </p:set>
                                  </p:childTnLst>
                                </p:cTn>
                              </p:par>
                              <p:par>
                                <p:cTn id="827" presetID="3" presetClass="exit" presetSubtype="5" fill="hold" grpId="2" nodeType="withEffect">
                                  <p:stCondLst>
                                    <p:cond delay="0"/>
                                  </p:stCondLst>
                                  <p:childTnLst>
                                    <p:animEffect transition="out" filter="blinds(vertical)">
                                      <p:cBhvr>
                                        <p:cTn id="828" dur="5000"/>
                                        <p:tgtEl>
                                          <p:spTgt spid="55"/>
                                        </p:tgtEl>
                                      </p:cBhvr>
                                    </p:animEffect>
                                    <p:set>
                                      <p:cBhvr>
                                        <p:cTn id="829" dur="1" fill="hold">
                                          <p:stCondLst>
                                            <p:cond delay="4999"/>
                                          </p:stCondLst>
                                        </p:cTn>
                                        <p:tgtEl>
                                          <p:spTgt spid="5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54"/>
                                        </p:tgtEl>
                                        <p:attrNameLst>
                                          <p:attrName>style.visibility</p:attrName>
                                        </p:attrNameLst>
                                      </p:cBhvr>
                                      <p:to>
                                        <p:strVal val="visible"/>
                                      </p:to>
                                    </p:set>
                                    <p:anim calcmode="lin" valueType="num">
                                      <p:cBhvr additive="base">
                                        <p:cTn id="832" dur="5000" fill="hold"/>
                                        <p:tgtEl>
                                          <p:spTgt spid="54"/>
                                        </p:tgtEl>
                                        <p:attrNameLst>
                                          <p:attrName>ppt_x</p:attrName>
                                        </p:attrNameLst>
                                      </p:cBhvr>
                                      <p:tavLst>
                                        <p:tav tm="0">
                                          <p:val>
                                            <p:strVal val="0-#ppt_w/2"/>
                                          </p:val>
                                        </p:tav>
                                        <p:tav tm="100000">
                                          <p:val>
                                            <p:strVal val="#ppt_x"/>
                                          </p:val>
                                        </p:tav>
                                      </p:tavLst>
                                    </p:anim>
                                    <p:anim calcmode="lin" valueType="num">
                                      <p:cBhvr additive="base">
                                        <p:cTn id="833" dur="5000" fill="hold"/>
                                        <p:tgtEl>
                                          <p:spTgt spid="54"/>
                                        </p:tgtEl>
                                        <p:attrNameLst>
                                          <p:attrName>ppt_y</p:attrName>
                                        </p:attrNameLst>
                                      </p:cBhvr>
                                      <p:tavLst>
                                        <p:tav tm="0">
                                          <p:val>
                                            <p:strVal val="#ppt_y"/>
                                          </p:val>
                                        </p:tav>
                                        <p:tav tm="100000">
                                          <p:val>
                                            <p:strVal val="#ppt_y"/>
                                          </p:val>
                                        </p:tav>
                                      </p:tavLst>
                                    </p:anim>
                                  </p:childTnLst>
                                </p:cTn>
                              </p:par>
                              <p:par>
                                <p:cTn id="834" presetID="2" presetClass="exit" presetSubtype="8" fill="hold" grpId="1" nodeType="withEffect">
                                  <p:stCondLst>
                                    <p:cond delay="0"/>
                                  </p:stCondLst>
                                  <p:childTnLst>
                                    <p:anim calcmode="lin" valueType="num">
                                      <p:cBhvr additive="base">
                                        <p:cTn id="835" dur="5000"/>
                                        <p:tgtEl>
                                          <p:spTgt spid="54"/>
                                        </p:tgtEl>
                                        <p:attrNameLst>
                                          <p:attrName>ppt_x</p:attrName>
                                        </p:attrNameLst>
                                      </p:cBhvr>
                                      <p:tavLst>
                                        <p:tav tm="0">
                                          <p:val>
                                            <p:strVal val="ppt_x"/>
                                          </p:val>
                                        </p:tav>
                                        <p:tav tm="100000">
                                          <p:val>
                                            <p:strVal val="0-ppt_w/2"/>
                                          </p:val>
                                        </p:tav>
                                      </p:tavLst>
                                    </p:anim>
                                    <p:anim calcmode="lin" valueType="num">
                                      <p:cBhvr additive="base">
                                        <p:cTn id="836" dur="5000"/>
                                        <p:tgtEl>
                                          <p:spTgt spid="54"/>
                                        </p:tgtEl>
                                        <p:attrNameLst>
                                          <p:attrName>ppt_y</p:attrName>
                                        </p:attrNameLst>
                                      </p:cBhvr>
                                      <p:tavLst>
                                        <p:tav tm="0">
                                          <p:val>
                                            <p:strVal val="ppt_y"/>
                                          </p:val>
                                        </p:tav>
                                        <p:tav tm="100000">
                                          <p:val>
                                            <p:strVal val="ppt_y"/>
                                          </p:val>
                                        </p:tav>
                                      </p:tavLst>
                                    </p:anim>
                                    <p:set>
                                      <p:cBhvr>
                                        <p:cTn id="837" dur="1" fill="hold">
                                          <p:stCondLst>
                                            <p:cond delay="4999"/>
                                          </p:stCondLst>
                                        </p:cTn>
                                        <p:tgtEl>
                                          <p:spTgt spid="54"/>
                                        </p:tgtEl>
                                        <p:attrNameLst>
                                          <p:attrName>style.visibility</p:attrName>
                                        </p:attrNameLst>
                                      </p:cBhvr>
                                      <p:to>
                                        <p:strVal val="hidden"/>
                                      </p:to>
                                    </p:set>
                                  </p:childTnLst>
                                </p:cTn>
                              </p:par>
                              <p:par>
                                <p:cTn id="838" presetID="3" presetClass="exit" presetSubtype="5" fill="hold" grpId="2" nodeType="withEffect">
                                  <p:stCondLst>
                                    <p:cond delay="0"/>
                                  </p:stCondLst>
                                  <p:childTnLst>
                                    <p:animEffect transition="out" filter="blinds(vertical)">
                                      <p:cBhvr>
                                        <p:cTn id="839" dur="5000"/>
                                        <p:tgtEl>
                                          <p:spTgt spid="54"/>
                                        </p:tgtEl>
                                      </p:cBhvr>
                                    </p:animEffect>
                                    <p:set>
                                      <p:cBhvr>
                                        <p:cTn id="840" dur="1" fill="hold">
                                          <p:stCondLst>
                                            <p:cond delay="4999"/>
                                          </p:stCondLst>
                                        </p:cTn>
                                        <p:tgtEl>
                                          <p:spTgt spid="54"/>
                                        </p:tgtEl>
                                        <p:attrNameLst>
                                          <p:attrName>style.visibility</p:attrName>
                                        </p:attrNameLst>
                                      </p:cBhvr>
                                      <p:to>
                                        <p:strVal val="hidden"/>
                                      </p:to>
                                    </p:set>
                                  </p:childTnLst>
                                </p:cTn>
                              </p:par>
                              <p:par>
                                <p:cTn id="841" presetID="2" presetClass="entr" presetSubtype="8" fill="hold" grpId="0" nodeType="withEffect">
                                  <p:stCondLst>
                                    <p:cond delay="0"/>
                                  </p:stCondLst>
                                  <p:childTnLst>
                                    <p:set>
                                      <p:cBhvr>
                                        <p:cTn id="842" dur="1" fill="hold">
                                          <p:stCondLst>
                                            <p:cond delay="0"/>
                                          </p:stCondLst>
                                        </p:cTn>
                                        <p:tgtEl>
                                          <p:spTgt spid="53"/>
                                        </p:tgtEl>
                                        <p:attrNameLst>
                                          <p:attrName>style.visibility</p:attrName>
                                        </p:attrNameLst>
                                      </p:cBhvr>
                                      <p:to>
                                        <p:strVal val="visible"/>
                                      </p:to>
                                    </p:set>
                                    <p:anim calcmode="lin" valueType="num">
                                      <p:cBhvr additive="base">
                                        <p:cTn id="843" dur="5000" fill="hold"/>
                                        <p:tgtEl>
                                          <p:spTgt spid="53"/>
                                        </p:tgtEl>
                                        <p:attrNameLst>
                                          <p:attrName>ppt_x</p:attrName>
                                        </p:attrNameLst>
                                      </p:cBhvr>
                                      <p:tavLst>
                                        <p:tav tm="0">
                                          <p:val>
                                            <p:strVal val="0-#ppt_w/2"/>
                                          </p:val>
                                        </p:tav>
                                        <p:tav tm="100000">
                                          <p:val>
                                            <p:strVal val="#ppt_x"/>
                                          </p:val>
                                        </p:tav>
                                      </p:tavLst>
                                    </p:anim>
                                    <p:anim calcmode="lin" valueType="num">
                                      <p:cBhvr additive="base">
                                        <p:cTn id="844" dur="5000" fill="hold"/>
                                        <p:tgtEl>
                                          <p:spTgt spid="53"/>
                                        </p:tgtEl>
                                        <p:attrNameLst>
                                          <p:attrName>ppt_y</p:attrName>
                                        </p:attrNameLst>
                                      </p:cBhvr>
                                      <p:tavLst>
                                        <p:tav tm="0">
                                          <p:val>
                                            <p:strVal val="#ppt_y"/>
                                          </p:val>
                                        </p:tav>
                                        <p:tav tm="100000">
                                          <p:val>
                                            <p:strVal val="#ppt_y"/>
                                          </p:val>
                                        </p:tav>
                                      </p:tavLst>
                                    </p:anim>
                                  </p:childTnLst>
                                </p:cTn>
                              </p:par>
                              <p:par>
                                <p:cTn id="845" presetID="2" presetClass="exit" presetSubtype="8" fill="hold" grpId="1" nodeType="withEffect">
                                  <p:stCondLst>
                                    <p:cond delay="0"/>
                                  </p:stCondLst>
                                  <p:childTnLst>
                                    <p:anim calcmode="lin" valueType="num">
                                      <p:cBhvr additive="base">
                                        <p:cTn id="846" dur="5000"/>
                                        <p:tgtEl>
                                          <p:spTgt spid="53"/>
                                        </p:tgtEl>
                                        <p:attrNameLst>
                                          <p:attrName>ppt_x</p:attrName>
                                        </p:attrNameLst>
                                      </p:cBhvr>
                                      <p:tavLst>
                                        <p:tav tm="0">
                                          <p:val>
                                            <p:strVal val="ppt_x"/>
                                          </p:val>
                                        </p:tav>
                                        <p:tav tm="100000">
                                          <p:val>
                                            <p:strVal val="0-ppt_w/2"/>
                                          </p:val>
                                        </p:tav>
                                      </p:tavLst>
                                    </p:anim>
                                    <p:anim calcmode="lin" valueType="num">
                                      <p:cBhvr additive="base">
                                        <p:cTn id="847" dur="5000"/>
                                        <p:tgtEl>
                                          <p:spTgt spid="53"/>
                                        </p:tgtEl>
                                        <p:attrNameLst>
                                          <p:attrName>ppt_y</p:attrName>
                                        </p:attrNameLst>
                                      </p:cBhvr>
                                      <p:tavLst>
                                        <p:tav tm="0">
                                          <p:val>
                                            <p:strVal val="ppt_y"/>
                                          </p:val>
                                        </p:tav>
                                        <p:tav tm="100000">
                                          <p:val>
                                            <p:strVal val="ppt_y"/>
                                          </p:val>
                                        </p:tav>
                                      </p:tavLst>
                                    </p:anim>
                                    <p:set>
                                      <p:cBhvr>
                                        <p:cTn id="848" dur="1" fill="hold">
                                          <p:stCondLst>
                                            <p:cond delay="4999"/>
                                          </p:stCondLst>
                                        </p:cTn>
                                        <p:tgtEl>
                                          <p:spTgt spid="53"/>
                                        </p:tgtEl>
                                        <p:attrNameLst>
                                          <p:attrName>style.visibility</p:attrName>
                                        </p:attrNameLst>
                                      </p:cBhvr>
                                      <p:to>
                                        <p:strVal val="hidden"/>
                                      </p:to>
                                    </p:set>
                                  </p:childTnLst>
                                </p:cTn>
                              </p:par>
                              <p:par>
                                <p:cTn id="849" presetID="3" presetClass="exit" presetSubtype="5" fill="hold" grpId="2" nodeType="withEffect">
                                  <p:stCondLst>
                                    <p:cond delay="0"/>
                                  </p:stCondLst>
                                  <p:childTnLst>
                                    <p:animEffect transition="out" filter="blinds(vertical)">
                                      <p:cBhvr>
                                        <p:cTn id="850" dur="5000"/>
                                        <p:tgtEl>
                                          <p:spTgt spid="53"/>
                                        </p:tgtEl>
                                      </p:cBhvr>
                                    </p:animEffect>
                                    <p:set>
                                      <p:cBhvr>
                                        <p:cTn id="851" dur="1" fill="hold">
                                          <p:stCondLst>
                                            <p:cond delay="4999"/>
                                          </p:stCondLst>
                                        </p:cTn>
                                        <p:tgtEl>
                                          <p:spTgt spid="53"/>
                                        </p:tgtEl>
                                        <p:attrNameLst>
                                          <p:attrName>style.visibility</p:attrName>
                                        </p:attrNameLst>
                                      </p:cBhvr>
                                      <p:to>
                                        <p:strVal val="hidden"/>
                                      </p:to>
                                    </p:set>
                                  </p:childTnLst>
                                </p:cTn>
                              </p:par>
                              <p:par>
                                <p:cTn id="852" presetID="2" presetClass="entr" presetSubtype="8" fill="hold" grpId="0" nodeType="withEffect">
                                  <p:stCondLst>
                                    <p:cond delay="0"/>
                                  </p:stCondLst>
                                  <p:childTnLst>
                                    <p:set>
                                      <p:cBhvr>
                                        <p:cTn id="853" dur="1" fill="hold">
                                          <p:stCondLst>
                                            <p:cond delay="0"/>
                                          </p:stCondLst>
                                        </p:cTn>
                                        <p:tgtEl>
                                          <p:spTgt spid="52"/>
                                        </p:tgtEl>
                                        <p:attrNameLst>
                                          <p:attrName>style.visibility</p:attrName>
                                        </p:attrNameLst>
                                      </p:cBhvr>
                                      <p:to>
                                        <p:strVal val="visible"/>
                                      </p:to>
                                    </p:set>
                                    <p:anim calcmode="lin" valueType="num">
                                      <p:cBhvr additive="base">
                                        <p:cTn id="854" dur="5000" fill="hold"/>
                                        <p:tgtEl>
                                          <p:spTgt spid="52"/>
                                        </p:tgtEl>
                                        <p:attrNameLst>
                                          <p:attrName>ppt_x</p:attrName>
                                        </p:attrNameLst>
                                      </p:cBhvr>
                                      <p:tavLst>
                                        <p:tav tm="0">
                                          <p:val>
                                            <p:strVal val="0-#ppt_w/2"/>
                                          </p:val>
                                        </p:tav>
                                        <p:tav tm="100000">
                                          <p:val>
                                            <p:strVal val="#ppt_x"/>
                                          </p:val>
                                        </p:tav>
                                      </p:tavLst>
                                    </p:anim>
                                    <p:anim calcmode="lin" valueType="num">
                                      <p:cBhvr additive="base">
                                        <p:cTn id="855" dur="5000" fill="hold"/>
                                        <p:tgtEl>
                                          <p:spTgt spid="52"/>
                                        </p:tgtEl>
                                        <p:attrNameLst>
                                          <p:attrName>ppt_y</p:attrName>
                                        </p:attrNameLst>
                                      </p:cBhvr>
                                      <p:tavLst>
                                        <p:tav tm="0">
                                          <p:val>
                                            <p:strVal val="#ppt_y"/>
                                          </p:val>
                                        </p:tav>
                                        <p:tav tm="100000">
                                          <p:val>
                                            <p:strVal val="#ppt_y"/>
                                          </p:val>
                                        </p:tav>
                                      </p:tavLst>
                                    </p:anim>
                                  </p:childTnLst>
                                </p:cTn>
                              </p:par>
                              <p:par>
                                <p:cTn id="856" presetID="2" presetClass="exit" presetSubtype="8" fill="hold" grpId="1" nodeType="withEffect">
                                  <p:stCondLst>
                                    <p:cond delay="0"/>
                                  </p:stCondLst>
                                  <p:childTnLst>
                                    <p:anim calcmode="lin" valueType="num">
                                      <p:cBhvr additive="base">
                                        <p:cTn id="857" dur="5000"/>
                                        <p:tgtEl>
                                          <p:spTgt spid="52"/>
                                        </p:tgtEl>
                                        <p:attrNameLst>
                                          <p:attrName>ppt_x</p:attrName>
                                        </p:attrNameLst>
                                      </p:cBhvr>
                                      <p:tavLst>
                                        <p:tav tm="0">
                                          <p:val>
                                            <p:strVal val="ppt_x"/>
                                          </p:val>
                                        </p:tav>
                                        <p:tav tm="100000">
                                          <p:val>
                                            <p:strVal val="0-ppt_w/2"/>
                                          </p:val>
                                        </p:tav>
                                      </p:tavLst>
                                    </p:anim>
                                    <p:anim calcmode="lin" valueType="num">
                                      <p:cBhvr additive="base">
                                        <p:cTn id="858" dur="5000"/>
                                        <p:tgtEl>
                                          <p:spTgt spid="52"/>
                                        </p:tgtEl>
                                        <p:attrNameLst>
                                          <p:attrName>ppt_y</p:attrName>
                                        </p:attrNameLst>
                                      </p:cBhvr>
                                      <p:tavLst>
                                        <p:tav tm="0">
                                          <p:val>
                                            <p:strVal val="ppt_y"/>
                                          </p:val>
                                        </p:tav>
                                        <p:tav tm="100000">
                                          <p:val>
                                            <p:strVal val="ppt_y"/>
                                          </p:val>
                                        </p:tav>
                                      </p:tavLst>
                                    </p:anim>
                                    <p:set>
                                      <p:cBhvr>
                                        <p:cTn id="859" dur="1" fill="hold">
                                          <p:stCondLst>
                                            <p:cond delay="4999"/>
                                          </p:stCondLst>
                                        </p:cTn>
                                        <p:tgtEl>
                                          <p:spTgt spid="52"/>
                                        </p:tgtEl>
                                        <p:attrNameLst>
                                          <p:attrName>style.visibility</p:attrName>
                                        </p:attrNameLst>
                                      </p:cBhvr>
                                      <p:to>
                                        <p:strVal val="hidden"/>
                                      </p:to>
                                    </p:set>
                                  </p:childTnLst>
                                </p:cTn>
                              </p:par>
                              <p:par>
                                <p:cTn id="860" presetID="3" presetClass="exit" presetSubtype="5" fill="hold" grpId="2" nodeType="withEffect">
                                  <p:stCondLst>
                                    <p:cond delay="0"/>
                                  </p:stCondLst>
                                  <p:childTnLst>
                                    <p:animEffect transition="out" filter="blinds(vertical)">
                                      <p:cBhvr>
                                        <p:cTn id="861" dur="5000"/>
                                        <p:tgtEl>
                                          <p:spTgt spid="52"/>
                                        </p:tgtEl>
                                      </p:cBhvr>
                                    </p:animEffect>
                                    <p:set>
                                      <p:cBhvr>
                                        <p:cTn id="862" dur="1" fill="hold">
                                          <p:stCondLst>
                                            <p:cond delay="4999"/>
                                          </p:stCondLst>
                                        </p:cTn>
                                        <p:tgtEl>
                                          <p:spTgt spid="52"/>
                                        </p:tgtEl>
                                        <p:attrNameLst>
                                          <p:attrName>style.visibility</p:attrName>
                                        </p:attrNameLst>
                                      </p:cBhvr>
                                      <p:to>
                                        <p:strVal val="hidden"/>
                                      </p:to>
                                    </p:set>
                                  </p:childTnLst>
                                </p:cTn>
                              </p:par>
                              <p:par>
                                <p:cTn id="863" presetID="2" presetClass="entr" presetSubtype="8" fill="hold" grpId="0" nodeType="withEffect">
                                  <p:stCondLst>
                                    <p:cond delay="0"/>
                                  </p:stCondLst>
                                  <p:childTnLst>
                                    <p:set>
                                      <p:cBhvr>
                                        <p:cTn id="864" dur="1" fill="hold">
                                          <p:stCondLst>
                                            <p:cond delay="0"/>
                                          </p:stCondLst>
                                        </p:cTn>
                                        <p:tgtEl>
                                          <p:spTgt spid="51"/>
                                        </p:tgtEl>
                                        <p:attrNameLst>
                                          <p:attrName>style.visibility</p:attrName>
                                        </p:attrNameLst>
                                      </p:cBhvr>
                                      <p:to>
                                        <p:strVal val="visible"/>
                                      </p:to>
                                    </p:set>
                                    <p:anim calcmode="lin" valueType="num">
                                      <p:cBhvr additive="base">
                                        <p:cTn id="865" dur="5000" fill="hold"/>
                                        <p:tgtEl>
                                          <p:spTgt spid="51"/>
                                        </p:tgtEl>
                                        <p:attrNameLst>
                                          <p:attrName>ppt_x</p:attrName>
                                        </p:attrNameLst>
                                      </p:cBhvr>
                                      <p:tavLst>
                                        <p:tav tm="0">
                                          <p:val>
                                            <p:strVal val="0-#ppt_w/2"/>
                                          </p:val>
                                        </p:tav>
                                        <p:tav tm="100000">
                                          <p:val>
                                            <p:strVal val="#ppt_x"/>
                                          </p:val>
                                        </p:tav>
                                      </p:tavLst>
                                    </p:anim>
                                    <p:anim calcmode="lin" valueType="num">
                                      <p:cBhvr additive="base">
                                        <p:cTn id="866" dur="5000" fill="hold"/>
                                        <p:tgtEl>
                                          <p:spTgt spid="51"/>
                                        </p:tgtEl>
                                        <p:attrNameLst>
                                          <p:attrName>ppt_y</p:attrName>
                                        </p:attrNameLst>
                                      </p:cBhvr>
                                      <p:tavLst>
                                        <p:tav tm="0">
                                          <p:val>
                                            <p:strVal val="#ppt_y"/>
                                          </p:val>
                                        </p:tav>
                                        <p:tav tm="100000">
                                          <p:val>
                                            <p:strVal val="#ppt_y"/>
                                          </p:val>
                                        </p:tav>
                                      </p:tavLst>
                                    </p:anim>
                                  </p:childTnLst>
                                </p:cTn>
                              </p:par>
                              <p:par>
                                <p:cTn id="867" presetID="2" presetClass="exit" presetSubtype="8" fill="hold" grpId="1" nodeType="withEffect">
                                  <p:stCondLst>
                                    <p:cond delay="0"/>
                                  </p:stCondLst>
                                  <p:childTnLst>
                                    <p:anim calcmode="lin" valueType="num">
                                      <p:cBhvr additive="base">
                                        <p:cTn id="868" dur="5000"/>
                                        <p:tgtEl>
                                          <p:spTgt spid="51"/>
                                        </p:tgtEl>
                                        <p:attrNameLst>
                                          <p:attrName>ppt_x</p:attrName>
                                        </p:attrNameLst>
                                      </p:cBhvr>
                                      <p:tavLst>
                                        <p:tav tm="0">
                                          <p:val>
                                            <p:strVal val="ppt_x"/>
                                          </p:val>
                                        </p:tav>
                                        <p:tav tm="100000">
                                          <p:val>
                                            <p:strVal val="0-ppt_w/2"/>
                                          </p:val>
                                        </p:tav>
                                      </p:tavLst>
                                    </p:anim>
                                    <p:anim calcmode="lin" valueType="num">
                                      <p:cBhvr additive="base">
                                        <p:cTn id="869" dur="5000"/>
                                        <p:tgtEl>
                                          <p:spTgt spid="51"/>
                                        </p:tgtEl>
                                        <p:attrNameLst>
                                          <p:attrName>ppt_y</p:attrName>
                                        </p:attrNameLst>
                                      </p:cBhvr>
                                      <p:tavLst>
                                        <p:tav tm="0">
                                          <p:val>
                                            <p:strVal val="ppt_y"/>
                                          </p:val>
                                        </p:tav>
                                        <p:tav tm="100000">
                                          <p:val>
                                            <p:strVal val="ppt_y"/>
                                          </p:val>
                                        </p:tav>
                                      </p:tavLst>
                                    </p:anim>
                                    <p:set>
                                      <p:cBhvr>
                                        <p:cTn id="870" dur="1" fill="hold">
                                          <p:stCondLst>
                                            <p:cond delay="4999"/>
                                          </p:stCondLst>
                                        </p:cTn>
                                        <p:tgtEl>
                                          <p:spTgt spid="51"/>
                                        </p:tgtEl>
                                        <p:attrNameLst>
                                          <p:attrName>style.visibility</p:attrName>
                                        </p:attrNameLst>
                                      </p:cBhvr>
                                      <p:to>
                                        <p:strVal val="hidden"/>
                                      </p:to>
                                    </p:set>
                                  </p:childTnLst>
                                </p:cTn>
                              </p:par>
                              <p:par>
                                <p:cTn id="871" presetID="3" presetClass="exit" presetSubtype="5" fill="hold" grpId="2" nodeType="withEffect">
                                  <p:stCondLst>
                                    <p:cond delay="0"/>
                                  </p:stCondLst>
                                  <p:childTnLst>
                                    <p:animEffect transition="out" filter="blinds(vertical)">
                                      <p:cBhvr>
                                        <p:cTn id="872" dur="5000"/>
                                        <p:tgtEl>
                                          <p:spTgt spid="51"/>
                                        </p:tgtEl>
                                      </p:cBhvr>
                                    </p:animEffect>
                                    <p:set>
                                      <p:cBhvr>
                                        <p:cTn id="873" dur="1" fill="hold">
                                          <p:stCondLst>
                                            <p:cond delay="4999"/>
                                          </p:stCondLst>
                                        </p:cTn>
                                        <p:tgtEl>
                                          <p:spTgt spid="51"/>
                                        </p:tgtEl>
                                        <p:attrNameLst>
                                          <p:attrName>style.visibility</p:attrName>
                                        </p:attrNameLst>
                                      </p:cBhvr>
                                      <p:to>
                                        <p:strVal val="hidden"/>
                                      </p:to>
                                    </p:set>
                                  </p:childTnLst>
                                </p:cTn>
                              </p:par>
                              <p:par>
                                <p:cTn id="874" presetID="2" presetClass="entr" presetSubtype="8" fill="hold" grpId="0" nodeType="withEffect">
                                  <p:stCondLst>
                                    <p:cond delay="0"/>
                                  </p:stCondLst>
                                  <p:childTnLst>
                                    <p:set>
                                      <p:cBhvr>
                                        <p:cTn id="875" dur="1" fill="hold">
                                          <p:stCondLst>
                                            <p:cond delay="0"/>
                                          </p:stCondLst>
                                        </p:cTn>
                                        <p:tgtEl>
                                          <p:spTgt spid="50"/>
                                        </p:tgtEl>
                                        <p:attrNameLst>
                                          <p:attrName>style.visibility</p:attrName>
                                        </p:attrNameLst>
                                      </p:cBhvr>
                                      <p:to>
                                        <p:strVal val="visible"/>
                                      </p:to>
                                    </p:set>
                                    <p:anim calcmode="lin" valueType="num">
                                      <p:cBhvr additive="base">
                                        <p:cTn id="876" dur="5000" fill="hold"/>
                                        <p:tgtEl>
                                          <p:spTgt spid="50"/>
                                        </p:tgtEl>
                                        <p:attrNameLst>
                                          <p:attrName>ppt_x</p:attrName>
                                        </p:attrNameLst>
                                      </p:cBhvr>
                                      <p:tavLst>
                                        <p:tav tm="0">
                                          <p:val>
                                            <p:strVal val="0-#ppt_w/2"/>
                                          </p:val>
                                        </p:tav>
                                        <p:tav tm="100000">
                                          <p:val>
                                            <p:strVal val="#ppt_x"/>
                                          </p:val>
                                        </p:tav>
                                      </p:tavLst>
                                    </p:anim>
                                    <p:anim calcmode="lin" valueType="num">
                                      <p:cBhvr additive="base">
                                        <p:cTn id="877" dur="5000" fill="hold"/>
                                        <p:tgtEl>
                                          <p:spTgt spid="50"/>
                                        </p:tgtEl>
                                        <p:attrNameLst>
                                          <p:attrName>ppt_y</p:attrName>
                                        </p:attrNameLst>
                                      </p:cBhvr>
                                      <p:tavLst>
                                        <p:tav tm="0">
                                          <p:val>
                                            <p:strVal val="#ppt_y"/>
                                          </p:val>
                                        </p:tav>
                                        <p:tav tm="100000">
                                          <p:val>
                                            <p:strVal val="#ppt_y"/>
                                          </p:val>
                                        </p:tav>
                                      </p:tavLst>
                                    </p:anim>
                                  </p:childTnLst>
                                </p:cTn>
                              </p:par>
                              <p:par>
                                <p:cTn id="878" presetID="2" presetClass="exit" presetSubtype="8" fill="hold" grpId="1" nodeType="withEffect">
                                  <p:stCondLst>
                                    <p:cond delay="0"/>
                                  </p:stCondLst>
                                  <p:childTnLst>
                                    <p:anim calcmode="lin" valueType="num">
                                      <p:cBhvr additive="base">
                                        <p:cTn id="879" dur="5000"/>
                                        <p:tgtEl>
                                          <p:spTgt spid="50"/>
                                        </p:tgtEl>
                                        <p:attrNameLst>
                                          <p:attrName>ppt_x</p:attrName>
                                        </p:attrNameLst>
                                      </p:cBhvr>
                                      <p:tavLst>
                                        <p:tav tm="0">
                                          <p:val>
                                            <p:strVal val="ppt_x"/>
                                          </p:val>
                                        </p:tav>
                                        <p:tav tm="100000">
                                          <p:val>
                                            <p:strVal val="0-ppt_w/2"/>
                                          </p:val>
                                        </p:tav>
                                      </p:tavLst>
                                    </p:anim>
                                    <p:anim calcmode="lin" valueType="num">
                                      <p:cBhvr additive="base">
                                        <p:cTn id="880" dur="5000"/>
                                        <p:tgtEl>
                                          <p:spTgt spid="50"/>
                                        </p:tgtEl>
                                        <p:attrNameLst>
                                          <p:attrName>ppt_y</p:attrName>
                                        </p:attrNameLst>
                                      </p:cBhvr>
                                      <p:tavLst>
                                        <p:tav tm="0">
                                          <p:val>
                                            <p:strVal val="ppt_y"/>
                                          </p:val>
                                        </p:tav>
                                        <p:tav tm="100000">
                                          <p:val>
                                            <p:strVal val="ppt_y"/>
                                          </p:val>
                                        </p:tav>
                                      </p:tavLst>
                                    </p:anim>
                                    <p:set>
                                      <p:cBhvr>
                                        <p:cTn id="881" dur="1" fill="hold">
                                          <p:stCondLst>
                                            <p:cond delay="4999"/>
                                          </p:stCondLst>
                                        </p:cTn>
                                        <p:tgtEl>
                                          <p:spTgt spid="50"/>
                                        </p:tgtEl>
                                        <p:attrNameLst>
                                          <p:attrName>style.visibility</p:attrName>
                                        </p:attrNameLst>
                                      </p:cBhvr>
                                      <p:to>
                                        <p:strVal val="hidden"/>
                                      </p:to>
                                    </p:set>
                                  </p:childTnLst>
                                </p:cTn>
                              </p:par>
                              <p:par>
                                <p:cTn id="882" presetID="3" presetClass="exit" presetSubtype="5" fill="hold" grpId="2" nodeType="withEffect">
                                  <p:stCondLst>
                                    <p:cond delay="0"/>
                                  </p:stCondLst>
                                  <p:childTnLst>
                                    <p:animEffect transition="out" filter="blinds(vertical)">
                                      <p:cBhvr>
                                        <p:cTn id="883" dur="5000"/>
                                        <p:tgtEl>
                                          <p:spTgt spid="50"/>
                                        </p:tgtEl>
                                      </p:cBhvr>
                                    </p:animEffect>
                                    <p:set>
                                      <p:cBhvr>
                                        <p:cTn id="884" dur="1" fill="hold">
                                          <p:stCondLst>
                                            <p:cond delay="4999"/>
                                          </p:stCondLst>
                                        </p:cTn>
                                        <p:tgtEl>
                                          <p:spTgt spid="50"/>
                                        </p:tgtEl>
                                        <p:attrNameLst>
                                          <p:attrName>style.visibility</p:attrName>
                                        </p:attrNameLst>
                                      </p:cBhvr>
                                      <p:to>
                                        <p:strVal val="hidden"/>
                                      </p:to>
                                    </p:set>
                                  </p:childTnLst>
                                </p:cTn>
                              </p:par>
                              <p:par>
                                <p:cTn id="885" presetID="2" presetClass="entr" presetSubtype="8" fill="hold" grpId="0" nodeType="withEffect">
                                  <p:stCondLst>
                                    <p:cond delay="0"/>
                                  </p:stCondLst>
                                  <p:childTnLst>
                                    <p:set>
                                      <p:cBhvr>
                                        <p:cTn id="886" dur="1" fill="hold">
                                          <p:stCondLst>
                                            <p:cond delay="0"/>
                                          </p:stCondLst>
                                        </p:cTn>
                                        <p:tgtEl>
                                          <p:spTgt spid="49"/>
                                        </p:tgtEl>
                                        <p:attrNameLst>
                                          <p:attrName>style.visibility</p:attrName>
                                        </p:attrNameLst>
                                      </p:cBhvr>
                                      <p:to>
                                        <p:strVal val="visible"/>
                                      </p:to>
                                    </p:set>
                                    <p:anim calcmode="lin" valueType="num">
                                      <p:cBhvr additive="base">
                                        <p:cTn id="887" dur="5000" fill="hold"/>
                                        <p:tgtEl>
                                          <p:spTgt spid="49"/>
                                        </p:tgtEl>
                                        <p:attrNameLst>
                                          <p:attrName>ppt_x</p:attrName>
                                        </p:attrNameLst>
                                      </p:cBhvr>
                                      <p:tavLst>
                                        <p:tav tm="0">
                                          <p:val>
                                            <p:strVal val="0-#ppt_w/2"/>
                                          </p:val>
                                        </p:tav>
                                        <p:tav tm="100000">
                                          <p:val>
                                            <p:strVal val="#ppt_x"/>
                                          </p:val>
                                        </p:tav>
                                      </p:tavLst>
                                    </p:anim>
                                    <p:anim calcmode="lin" valueType="num">
                                      <p:cBhvr additive="base">
                                        <p:cTn id="888" dur="5000" fill="hold"/>
                                        <p:tgtEl>
                                          <p:spTgt spid="49"/>
                                        </p:tgtEl>
                                        <p:attrNameLst>
                                          <p:attrName>ppt_y</p:attrName>
                                        </p:attrNameLst>
                                      </p:cBhvr>
                                      <p:tavLst>
                                        <p:tav tm="0">
                                          <p:val>
                                            <p:strVal val="#ppt_y"/>
                                          </p:val>
                                        </p:tav>
                                        <p:tav tm="100000">
                                          <p:val>
                                            <p:strVal val="#ppt_y"/>
                                          </p:val>
                                        </p:tav>
                                      </p:tavLst>
                                    </p:anim>
                                  </p:childTnLst>
                                </p:cTn>
                              </p:par>
                              <p:par>
                                <p:cTn id="889" presetID="2" presetClass="exit" presetSubtype="8" fill="hold" grpId="1" nodeType="withEffect">
                                  <p:stCondLst>
                                    <p:cond delay="0"/>
                                  </p:stCondLst>
                                  <p:childTnLst>
                                    <p:anim calcmode="lin" valueType="num">
                                      <p:cBhvr additive="base">
                                        <p:cTn id="890" dur="5000"/>
                                        <p:tgtEl>
                                          <p:spTgt spid="49"/>
                                        </p:tgtEl>
                                        <p:attrNameLst>
                                          <p:attrName>ppt_x</p:attrName>
                                        </p:attrNameLst>
                                      </p:cBhvr>
                                      <p:tavLst>
                                        <p:tav tm="0">
                                          <p:val>
                                            <p:strVal val="ppt_x"/>
                                          </p:val>
                                        </p:tav>
                                        <p:tav tm="100000">
                                          <p:val>
                                            <p:strVal val="0-ppt_w/2"/>
                                          </p:val>
                                        </p:tav>
                                      </p:tavLst>
                                    </p:anim>
                                    <p:anim calcmode="lin" valueType="num">
                                      <p:cBhvr additive="base">
                                        <p:cTn id="891" dur="5000"/>
                                        <p:tgtEl>
                                          <p:spTgt spid="49"/>
                                        </p:tgtEl>
                                        <p:attrNameLst>
                                          <p:attrName>ppt_y</p:attrName>
                                        </p:attrNameLst>
                                      </p:cBhvr>
                                      <p:tavLst>
                                        <p:tav tm="0">
                                          <p:val>
                                            <p:strVal val="ppt_y"/>
                                          </p:val>
                                        </p:tav>
                                        <p:tav tm="100000">
                                          <p:val>
                                            <p:strVal val="ppt_y"/>
                                          </p:val>
                                        </p:tav>
                                      </p:tavLst>
                                    </p:anim>
                                    <p:set>
                                      <p:cBhvr>
                                        <p:cTn id="892" dur="1" fill="hold">
                                          <p:stCondLst>
                                            <p:cond delay="4999"/>
                                          </p:stCondLst>
                                        </p:cTn>
                                        <p:tgtEl>
                                          <p:spTgt spid="49"/>
                                        </p:tgtEl>
                                        <p:attrNameLst>
                                          <p:attrName>style.visibility</p:attrName>
                                        </p:attrNameLst>
                                      </p:cBhvr>
                                      <p:to>
                                        <p:strVal val="hidden"/>
                                      </p:to>
                                    </p:set>
                                  </p:childTnLst>
                                </p:cTn>
                              </p:par>
                              <p:par>
                                <p:cTn id="893" presetID="3" presetClass="exit" presetSubtype="5" fill="hold" grpId="2" nodeType="withEffect">
                                  <p:stCondLst>
                                    <p:cond delay="0"/>
                                  </p:stCondLst>
                                  <p:childTnLst>
                                    <p:animEffect transition="out" filter="blinds(vertical)">
                                      <p:cBhvr>
                                        <p:cTn id="894" dur="5000"/>
                                        <p:tgtEl>
                                          <p:spTgt spid="49"/>
                                        </p:tgtEl>
                                      </p:cBhvr>
                                    </p:animEffect>
                                    <p:set>
                                      <p:cBhvr>
                                        <p:cTn id="895" dur="1" fill="hold">
                                          <p:stCondLst>
                                            <p:cond delay="4999"/>
                                          </p:stCondLst>
                                        </p:cTn>
                                        <p:tgtEl>
                                          <p:spTgt spid="49"/>
                                        </p:tgtEl>
                                        <p:attrNameLst>
                                          <p:attrName>style.visibility</p:attrName>
                                        </p:attrNameLst>
                                      </p:cBhvr>
                                      <p:to>
                                        <p:strVal val="hidden"/>
                                      </p:to>
                                    </p:set>
                                  </p:childTnLst>
                                </p:cTn>
                              </p:par>
                              <p:par>
                                <p:cTn id="896" presetID="2" presetClass="entr" presetSubtype="8" fill="hold" grpId="0" nodeType="withEffect">
                                  <p:stCondLst>
                                    <p:cond delay="0"/>
                                  </p:stCondLst>
                                  <p:childTnLst>
                                    <p:set>
                                      <p:cBhvr>
                                        <p:cTn id="897" dur="1" fill="hold">
                                          <p:stCondLst>
                                            <p:cond delay="0"/>
                                          </p:stCondLst>
                                        </p:cTn>
                                        <p:tgtEl>
                                          <p:spTgt spid="48"/>
                                        </p:tgtEl>
                                        <p:attrNameLst>
                                          <p:attrName>style.visibility</p:attrName>
                                        </p:attrNameLst>
                                      </p:cBhvr>
                                      <p:to>
                                        <p:strVal val="visible"/>
                                      </p:to>
                                    </p:set>
                                    <p:anim calcmode="lin" valueType="num">
                                      <p:cBhvr additive="base">
                                        <p:cTn id="898" dur="5000" fill="hold"/>
                                        <p:tgtEl>
                                          <p:spTgt spid="48"/>
                                        </p:tgtEl>
                                        <p:attrNameLst>
                                          <p:attrName>ppt_x</p:attrName>
                                        </p:attrNameLst>
                                      </p:cBhvr>
                                      <p:tavLst>
                                        <p:tav tm="0">
                                          <p:val>
                                            <p:strVal val="0-#ppt_w/2"/>
                                          </p:val>
                                        </p:tav>
                                        <p:tav tm="100000">
                                          <p:val>
                                            <p:strVal val="#ppt_x"/>
                                          </p:val>
                                        </p:tav>
                                      </p:tavLst>
                                    </p:anim>
                                    <p:anim calcmode="lin" valueType="num">
                                      <p:cBhvr additive="base">
                                        <p:cTn id="899" dur="5000" fill="hold"/>
                                        <p:tgtEl>
                                          <p:spTgt spid="48"/>
                                        </p:tgtEl>
                                        <p:attrNameLst>
                                          <p:attrName>ppt_y</p:attrName>
                                        </p:attrNameLst>
                                      </p:cBhvr>
                                      <p:tavLst>
                                        <p:tav tm="0">
                                          <p:val>
                                            <p:strVal val="#ppt_y"/>
                                          </p:val>
                                        </p:tav>
                                        <p:tav tm="100000">
                                          <p:val>
                                            <p:strVal val="#ppt_y"/>
                                          </p:val>
                                        </p:tav>
                                      </p:tavLst>
                                    </p:anim>
                                  </p:childTnLst>
                                </p:cTn>
                              </p:par>
                              <p:par>
                                <p:cTn id="900" presetID="2" presetClass="exit" presetSubtype="8" fill="hold" grpId="1" nodeType="withEffect">
                                  <p:stCondLst>
                                    <p:cond delay="0"/>
                                  </p:stCondLst>
                                  <p:childTnLst>
                                    <p:anim calcmode="lin" valueType="num">
                                      <p:cBhvr additive="base">
                                        <p:cTn id="901" dur="5000"/>
                                        <p:tgtEl>
                                          <p:spTgt spid="48"/>
                                        </p:tgtEl>
                                        <p:attrNameLst>
                                          <p:attrName>ppt_x</p:attrName>
                                        </p:attrNameLst>
                                      </p:cBhvr>
                                      <p:tavLst>
                                        <p:tav tm="0">
                                          <p:val>
                                            <p:strVal val="ppt_x"/>
                                          </p:val>
                                        </p:tav>
                                        <p:tav tm="100000">
                                          <p:val>
                                            <p:strVal val="0-ppt_w/2"/>
                                          </p:val>
                                        </p:tav>
                                      </p:tavLst>
                                    </p:anim>
                                    <p:anim calcmode="lin" valueType="num">
                                      <p:cBhvr additive="base">
                                        <p:cTn id="902" dur="5000"/>
                                        <p:tgtEl>
                                          <p:spTgt spid="48"/>
                                        </p:tgtEl>
                                        <p:attrNameLst>
                                          <p:attrName>ppt_y</p:attrName>
                                        </p:attrNameLst>
                                      </p:cBhvr>
                                      <p:tavLst>
                                        <p:tav tm="0">
                                          <p:val>
                                            <p:strVal val="ppt_y"/>
                                          </p:val>
                                        </p:tav>
                                        <p:tav tm="100000">
                                          <p:val>
                                            <p:strVal val="ppt_y"/>
                                          </p:val>
                                        </p:tav>
                                      </p:tavLst>
                                    </p:anim>
                                    <p:set>
                                      <p:cBhvr>
                                        <p:cTn id="903" dur="1" fill="hold">
                                          <p:stCondLst>
                                            <p:cond delay="4999"/>
                                          </p:stCondLst>
                                        </p:cTn>
                                        <p:tgtEl>
                                          <p:spTgt spid="48"/>
                                        </p:tgtEl>
                                        <p:attrNameLst>
                                          <p:attrName>style.visibility</p:attrName>
                                        </p:attrNameLst>
                                      </p:cBhvr>
                                      <p:to>
                                        <p:strVal val="hidden"/>
                                      </p:to>
                                    </p:set>
                                  </p:childTnLst>
                                </p:cTn>
                              </p:par>
                              <p:par>
                                <p:cTn id="904" presetID="3" presetClass="exit" presetSubtype="5" fill="hold" grpId="2" nodeType="withEffect">
                                  <p:stCondLst>
                                    <p:cond delay="0"/>
                                  </p:stCondLst>
                                  <p:childTnLst>
                                    <p:animEffect transition="out" filter="blinds(vertical)">
                                      <p:cBhvr>
                                        <p:cTn id="905" dur="5000"/>
                                        <p:tgtEl>
                                          <p:spTgt spid="48"/>
                                        </p:tgtEl>
                                      </p:cBhvr>
                                    </p:animEffect>
                                    <p:set>
                                      <p:cBhvr>
                                        <p:cTn id="906" dur="1" fill="hold">
                                          <p:stCondLst>
                                            <p:cond delay="4999"/>
                                          </p:stCondLst>
                                        </p:cTn>
                                        <p:tgtEl>
                                          <p:spTgt spid="48"/>
                                        </p:tgtEl>
                                        <p:attrNameLst>
                                          <p:attrName>style.visibility</p:attrName>
                                        </p:attrNameLst>
                                      </p:cBhvr>
                                      <p:to>
                                        <p:strVal val="hidden"/>
                                      </p:to>
                                    </p:set>
                                  </p:childTnLst>
                                </p:cTn>
                              </p:par>
                              <p:par>
                                <p:cTn id="907" presetID="2" presetClass="entr" presetSubtype="8" fill="hold" grpId="0" nodeType="withEffect">
                                  <p:stCondLst>
                                    <p:cond delay="0"/>
                                  </p:stCondLst>
                                  <p:childTnLst>
                                    <p:set>
                                      <p:cBhvr>
                                        <p:cTn id="908" dur="1" fill="hold">
                                          <p:stCondLst>
                                            <p:cond delay="0"/>
                                          </p:stCondLst>
                                        </p:cTn>
                                        <p:tgtEl>
                                          <p:spTgt spid="47"/>
                                        </p:tgtEl>
                                        <p:attrNameLst>
                                          <p:attrName>style.visibility</p:attrName>
                                        </p:attrNameLst>
                                      </p:cBhvr>
                                      <p:to>
                                        <p:strVal val="visible"/>
                                      </p:to>
                                    </p:set>
                                    <p:anim calcmode="lin" valueType="num">
                                      <p:cBhvr additive="base">
                                        <p:cTn id="909" dur="5000" fill="hold"/>
                                        <p:tgtEl>
                                          <p:spTgt spid="47"/>
                                        </p:tgtEl>
                                        <p:attrNameLst>
                                          <p:attrName>ppt_x</p:attrName>
                                        </p:attrNameLst>
                                      </p:cBhvr>
                                      <p:tavLst>
                                        <p:tav tm="0">
                                          <p:val>
                                            <p:strVal val="0-#ppt_w/2"/>
                                          </p:val>
                                        </p:tav>
                                        <p:tav tm="100000">
                                          <p:val>
                                            <p:strVal val="#ppt_x"/>
                                          </p:val>
                                        </p:tav>
                                      </p:tavLst>
                                    </p:anim>
                                    <p:anim calcmode="lin" valueType="num">
                                      <p:cBhvr additive="base">
                                        <p:cTn id="910" dur="5000" fill="hold"/>
                                        <p:tgtEl>
                                          <p:spTgt spid="47"/>
                                        </p:tgtEl>
                                        <p:attrNameLst>
                                          <p:attrName>ppt_y</p:attrName>
                                        </p:attrNameLst>
                                      </p:cBhvr>
                                      <p:tavLst>
                                        <p:tav tm="0">
                                          <p:val>
                                            <p:strVal val="#ppt_y"/>
                                          </p:val>
                                        </p:tav>
                                        <p:tav tm="100000">
                                          <p:val>
                                            <p:strVal val="#ppt_y"/>
                                          </p:val>
                                        </p:tav>
                                      </p:tavLst>
                                    </p:anim>
                                  </p:childTnLst>
                                </p:cTn>
                              </p:par>
                              <p:par>
                                <p:cTn id="911" presetID="2" presetClass="exit" presetSubtype="8" fill="hold" grpId="1" nodeType="withEffect">
                                  <p:stCondLst>
                                    <p:cond delay="0"/>
                                  </p:stCondLst>
                                  <p:childTnLst>
                                    <p:anim calcmode="lin" valueType="num">
                                      <p:cBhvr additive="base">
                                        <p:cTn id="912" dur="5000"/>
                                        <p:tgtEl>
                                          <p:spTgt spid="47"/>
                                        </p:tgtEl>
                                        <p:attrNameLst>
                                          <p:attrName>ppt_x</p:attrName>
                                        </p:attrNameLst>
                                      </p:cBhvr>
                                      <p:tavLst>
                                        <p:tav tm="0">
                                          <p:val>
                                            <p:strVal val="ppt_x"/>
                                          </p:val>
                                        </p:tav>
                                        <p:tav tm="100000">
                                          <p:val>
                                            <p:strVal val="0-ppt_w/2"/>
                                          </p:val>
                                        </p:tav>
                                      </p:tavLst>
                                    </p:anim>
                                    <p:anim calcmode="lin" valueType="num">
                                      <p:cBhvr additive="base">
                                        <p:cTn id="913" dur="5000"/>
                                        <p:tgtEl>
                                          <p:spTgt spid="47"/>
                                        </p:tgtEl>
                                        <p:attrNameLst>
                                          <p:attrName>ppt_y</p:attrName>
                                        </p:attrNameLst>
                                      </p:cBhvr>
                                      <p:tavLst>
                                        <p:tav tm="0">
                                          <p:val>
                                            <p:strVal val="ppt_y"/>
                                          </p:val>
                                        </p:tav>
                                        <p:tav tm="100000">
                                          <p:val>
                                            <p:strVal val="ppt_y"/>
                                          </p:val>
                                        </p:tav>
                                      </p:tavLst>
                                    </p:anim>
                                    <p:set>
                                      <p:cBhvr>
                                        <p:cTn id="914" dur="1" fill="hold">
                                          <p:stCondLst>
                                            <p:cond delay="4999"/>
                                          </p:stCondLst>
                                        </p:cTn>
                                        <p:tgtEl>
                                          <p:spTgt spid="47"/>
                                        </p:tgtEl>
                                        <p:attrNameLst>
                                          <p:attrName>style.visibility</p:attrName>
                                        </p:attrNameLst>
                                      </p:cBhvr>
                                      <p:to>
                                        <p:strVal val="hidden"/>
                                      </p:to>
                                    </p:set>
                                  </p:childTnLst>
                                </p:cTn>
                              </p:par>
                              <p:par>
                                <p:cTn id="915" presetID="3" presetClass="exit" presetSubtype="5" fill="hold" grpId="2" nodeType="withEffect">
                                  <p:stCondLst>
                                    <p:cond delay="0"/>
                                  </p:stCondLst>
                                  <p:childTnLst>
                                    <p:animEffect transition="out" filter="blinds(vertical)">
                                      <p:cBhvr>
                                        <p:cTn id="916" dur="5000"/>
                                        <p:tgtEl>
                                          <p:spTgt spid="47"/>
                                        </p:tgtEl>
                                      </p:cBhvr>
                                    </p:animEffect>
                                    <p:set>
                                      <p:cBhvr>
                                        <p:cTn id="917" dur="1" fill="hold">
                                          <p:stCondLst>
                                            <p:cond delay="4999"/>
                                          </p:stCondLst>
                                        </p:cTn>
                                        <p:tgtEl>
                                          <p:spTgt spid="47"/>
                                        </p:tgtEl>
                                        <p:attrNameLst>
                                          <p:attrName>style.visibility</p:attrName>
                                        </p:attrNameLst>
                                      </p:cBhvr>
                                      <p:to>
                                        <p:strVal val="hidden"/>
                                      </p:to>
                                    </p:set>
                                  </p:childTnLst>
                                </p:cTn>
                              </p:par>
                              <p:par>
                                <p:cTn id="918" presetID="2" presetClass="entr" presetSubtype="8" fill="hold" grpId="0" nodeType="withEffect">
                                  <p:stCondLst>
                                    <p:cond delay="0"/>
                                  </p:stCondLst>
                                  <p:childTnLst>
                                    <p:set>
                                      <p:cBhvr>
                                        <p:cTn id="919" dur="1" fill="hold">
                                          <p:stCondLst>
                                            <p:cond delay="0"/>
                                          </p:stCondLst>
                                        </p:cTn>
                                        <p:tgtEl>
                                          <p:spTgt spid="46"/>
                                        </p:tgtEl>
                                        <p:attrNameLst>
                                          <p:attrName>style.visibility</p:attrName>
                                        </p:attrNameLst>
                                      </p:cBhvr>
                                      <p:to>
                                        <p:strVal val="visible"/>
                                      </p:to>
                                    </p:set>
                                    <p:anim calcmode="lin" valueType="num">
                                      <p:cBhvr additive="base">
                                        <p:cTn id="920" dur="5000" fill="hold"/>
                                        <p:tgtEl>
                                          <p:spTgt spid="46"/>
                                        </p:tgtEl>
                                        <p:attrNameLst>
                                          <p:attrName>ppt_x</p:attrName>
                                        </p:attrNameLst>
                                      </p:cBhvr>
                                      <p:tavLst>
                                        <p:tav tm="0">
                                          <p:val>
                                            <p:strVal val="0-#ppt_w/2"/>
                                          </p:val>
                                        </p:tav>
                                        <p:tav tm="100000">
                                          <p:val>
                                            <p:strVal val="#ppt_x"/>
                                          </p:val>
                                        </p:tav>
                                      </p:tavLst>
                                    </p:anim>
                                    <p:anim calcmode="lin" valueType="num">
                                      <p:cBhvr additive="base">
                                        <p:cTn id="921" dur="5000" fill="hold"/>
                                        <p:tgtEl>
                                          <p:spTgt spid="46"/>
                                        </p:tgtEl>
                                        <p:attrNameLst>
                                          <p:attrName>ppt_y</p:attrName>
                                        </p:attrNameLst>
                                      </p:cBhvr>
                                      <p:tavLst>
                                        <p:tav tm="0">
                                          <p:val>
                                            <p:strVal val="#ppt_y"/>
                                          </p:val>
                                        </p:tav>
                                        <p:tav tm="100000">
                                          <p:val>
                                            <p:strVal val="#ppt_y"/>
                                          </p:val>
                                        </p:tav>
                                      </p:tavLst>
                                    </p:anim>
                                  </p:childTnLst>
                                </p:cTn>
                              </p:par>
                              <p:par>
                                <p:cTn id="922" presetID="2" presetClass="exit" presetSubtype="8" fill="hold" grpId="1" nodeType="withEffect">
                                  <p:stCondLst>
                                    <p:cond delay="0"/>
                                  </p:stCondLst>
                                  <p:childTnLst>
                                    <p:anim calcmode="lin" valueType="num">
                                      <p:cBhvr additive="base">
                                        <p:cTn id="923" dur="5000"/>
                                        <p:tgtEl>
                                          <p:spTgt spid="46"/>
                                        </p:tgtEl>
                                        <p:attrNameLst>
                                          <p:attrName>ppt_x</p:attrName>
                                        </p:attrNameLst>
                                      </p:cBhvr>
                                      <p:tavLst>
                                        <p:tav tm="0">
                                          <p:val>
                                            <p:strVal val="ppt_x"/>
                                          </p:val>
                                        </p:tav>
                                        <p:tav tm="100000">
                                          <p:val>
                                            <p:strVal val="0-ppt_w/2"/>
                                          </p:val>
                                        </p:tav>
                                      </p:tavLst>
                                    </p:anim>
                                    <p:anim calcmode="lin" valueType="num">
                                      <p:cBhvr additive="base">
                                        <p:cTn id="924" dur="5000"/>
                                        <p:tgtEl>
                                          <p:spTgt spid="46"/>
                                        </p:tgtEl>
                                        <p:attrNameLst>
                                          <p:attrName>ppt_y</p:attrName>
                                        </p:attrNameLst>
                                      </p:cBhvr>
                                      <p:tavLst>
                                        <p:tav tm="0">
                                          <p:val>
                                            <p:strVal val="ppt_y"/>
                                          </p:val>
                                        </p:tav>
                                        <p:tav tm="100000">
                                          <p:val>
                                            <p:strVal val="ppt_y"/>
                                          </p:val>
                                        </p:tav>
                                      </p:tavLst>
                                    </p:anim>
                                    <p:set>
                                      <p:cBhvr>
                                        <p:cTn id="925" dur="1" fill="hold">
                                          <p:stCondLst>
                                            <p:cond delay="4999"/>
                                          </p:stCondLst>
                                        </p:cTn>
                                        <p:tgtEl>
                                          <p:spTgt spid="46"/>
                                        </p:tgtEl>
                                        <p:attrNameLst>
                                          <p:attrName>style.visibility</p:attrName>
                                        </p:attrNameLst>
                                      </p:cBhvr>
                                      <p:to>
                                        <p:strVal val="hidden"/>
                                      </p:to>
                                    </p:set>
                                  </p:childTnLst>
                                </p:cTn>
                              </p:par>
                              <p:par>
                                <p:cTn id="926" presetID="3" presetClass="exit" presetSubtype="5" fill="hold" grpId="2" nodeType="withEffect">
                                  <p:stCondLst>
                                    <p:cond delay="0"/>
                                  </p:stCondLst>
                                  <p:childTnLst>
                                    <p:animEffect transition="out" filter="blinds(vertical)">
                                      <p:cBhvr>
                                        <p:cTn id="927" dur="5000"/>
                                        <p:tgtEl>
                                          <p:spTgt spid="46"/>
                                        </p:tgtEl>
                                      </p:cBhvr>
                                    </p:animEffect>
                                    <p:set>
                                      <p:cBhvr>
                                        <p:cTn id="928" dur="1" fill="hold">
                                          <p:stCondLst>
                                            <p:cond delay="4999"/>
                                          </p:stCondLst>
                                        </p:cTn>
                                        <p:tgtEl>
                                          <p:spTgt spid="46"/>
                                        </p:tgtEl>
                                        <p:attrNameLst>
                                          <p:attrName>style.visibility</p:attrName>
                                        </p:attrNameLst>
                                      </p:cBhvr>
                                      <p:to>
                                        <p:strVal val="hidden"/>
                                      </p:to>
                                    </p:set>
                                  </p:childTnLst>
                                </p:cTn>
                              </p:par>
                              <p:par>
                                <p:cTn id="929" presetID="8" presetClass="emph" presetSubtype="0" fill="hold" grpId="3" nodeType="withEffect">
                                  <p:stCondLst>
                                    <p:cond delay="0"/>
                                  </p:stCondLst>
                                  <p:childTnLst>
                                    <p:animRot by="21600000">
                                      <p:cBhvr>
                                        <p:cTn id="930" dur="5000" fill="hold"/>
                                        <p:tgtEl>
                                          <p:spTgt spid="38"/>
                                        </p:tgtEl>
                                        <p:attrNameLst>
                                          <p:attrName>r</p:attrName>
                                        </p:attrNameLst>
                                      </p:cBhvr>
                                    </p:animRot>
                                  </p:childTnLst>
                                </p:cTn>
                              </p:par>
                              <p:par>
                                <p:cTn id="931" presetID="8" presetClass="emph" presetSubtype="0" fill="hold" grpId="3" nodeType="withEffect">
                                  <p:stCondLst>
                                    <p:cond delay="0"/>
                                  </p:stCondLst>
                                  <p:childTnLst>
                                    <p:animRot by="21600000">
                                      <p:cBhvr>
                                        <p:cTn id="932" dur="5000" fill="hold"/>
                                        <p:tgtEl>
                                          <p:spTgt spid="39"/>
                                        </p:tgtEl>
                                        <p:attrNameLst>
                                          <p:attrName>r</p:attrName>
                                        </p:attrNameLst>
                                      </p:cBhvr>
                                    </p:animRot>
                                  </p:childTnLst>
                                </p:cTn>
                              </p:par>
                              <p:par>
                                <p:cTn id="933" presetID="8" presetClass="emph" presetSubtype="0" fill="hold" grpId="3" nodeType="withEffect">
                                  <p:stCondLst>
                                    <p:cond delay="0"/>
                                  </p:stCondLst>
                                  <p:childTnLst>
                                    <p:animRot by="21600000">
                                      <p:cBhvr>
                                        <p:cTn id="934" dur="5000" fill="hold"/>
                                        <p:tgtEl>
                                          <p:spTgt spid="42"/>
                                        </p:tgtEl>
                                        <p:attrNameLst>
                                          <p:attrName>r</p:attrName>
                                        </p:attrNameLst>
                                      </p:cBhvr>
                                    </p:animRot>
                                  </p:childTnLst>
                                </p:cTn>
                              </p:par>
                              <p:par>
                                <p:cTn id="935" presetID="8" presetClass="emph" presetSubtype="0" fill="hold" grpId="3" nodeType="withEffect">
                                  <p:stCondLst>
                                    <p:cond delay="0"/>
                                  </p:stCondLst>
                                  <p:childTnLst>
                                    <p:animRot by="21600000">
                                      <p:cBhvr>
                                        <p:cTn id="936" dur="5000" fill="hold"/>
                                        <p:tgtEl>
                                          <p:spTgt spid="40"/>
                                        </p:tgtEl>
                                        <p:attrNameLst>
                                          <p:attrName>r</p:attrName>
                                        </p:attrNameLst>
                                      </p:cBhvr>
                                    </p:animRot>
                                  </p:childTnLst>
                                </p:cTn>
                              </p:par>
                              <p:par>
                                <p:cTn id="937" presetID="8" presetClass="emph" presetSubtype="0" fill="hold" grpId="3" nodeType="withEffect">
                                  <p:stCondLst>
                                    <p:cond delay="0"/>
                                  </p:stCondLst>
                                  <p:childTnLst>
                                    <p:animRot by="21600000">
                                      <p:cBhvr>
                                        <p:cTn id="938" dur="5000" fill="hold"/>
                                        <p:tgtEl>
                                          <p:spTgt spid="43"/>
                                        </p:tgtEl>
                                        <p:attrNameLst>
                                          <p:attrName>r</p:attrName>
                                        </p:attrNameLst>
                                      </p:cBhvr>
                                    </p:animRot>
                                  </p:childTnLst>
                                </p:cTn>
                              </p:par>
                              <p:par>
                                <p:cTn id="939" presetID="8" presetClass="emph" presetSubtype="0" fill="hold" grpId="3" nodeType="withEffect">
                                  <p:stCondLst>
                                    <p:cond delay="0"/>
                                  </p:stCondLst>
                                  <p:childTnLst>
                                    <p:animRot by="21600000">
                                      <p:cBhvr>
                                        <p:cTn id="940" dur="5000" fill="hold"/>
                                        <p:tgtEl>
                                          <p:spTgt spid="41"/>
                                        </p:tgtEl>
                                        <p:attrNameLst>
                                          <p:attrName>r</p:attrName>
                                        </p:attrNameLst>
                                      </p:cBhvr>
                                    </p:animRot>
                                  </p:childTnLst>
                                </p:cTn>
                              </p:par>
                              <p:par>
                                <p:cTn id="941" presetID="8" presetClass="emph" presetSubtype="0" fill="hold" grpId="3" nodeType="withEffect">
                                  <p:stCondLst>
                                    <p:cond delay="0"/>
                                  </p:stCondLst>
                                  <p:childTnLst>
                                    <p:animRot by="21600000">
                                      <p:cBhvr>
                                        <p:cTn id="942" dur="5000" fill="hold"/>
                                        <p:tgtEl>
                                          <p:spTgt spid="30"/>
                                        </p:tgtEl>
                                        <p:attrNameLst>
                                          <p:attrName>r</p:attrName>
                                        </p:attrNameLst>
                                      </p:cBhvr>
                                    </p:animRot>
                                  </p:childTnLst>
                                </p:cTn>
                              </p:par>
                              <p:par>
                                <p:cTn id="943" presetID="8" presetClass="emph" presetSubtype="0" fill="hold" grpId="3" nodeType="withEffect">
                                  <p:stCondLst>
                                    <p:cond delay="0"/>
                                  </p:stCondLst>
                                  <p:childTnLst>
                                    <p:animRot by="21600000">
                                      <p:cBhvr>
                                        <p:cTn id="944" dur="5000" fill="hold"/>
                                        <p:tgtEl>
                                          <p:spTgt spid="36"/>
                                        </p:tgtEl>
                                        <p:attrNameLst>
                                          <p:attrName>r</p:attrName>
                                        </p:attrNameLst>
                                      </p:cBhvr>
                                    </p:animRot>
                                  </p:childTnLst>
                                </p:cTn>
                              </p:par>
                              <p:par>
                                <p:cTn id="945" presetID="8" presetClass="emph" presetSubtype="0" fill="hold" grpId="3" nodeType="withEffect">
                                  <p:stCondLst>
                                    <p:cond delay="0"/>
                                  </p:stCondLst>
                                  <p:childTnLst>
                                    <p:animRot by="21600000">
                                      <p:cBhvr>
                                        <p:cTn id="946" dur="5000" fill="hold"/>
                                        <p:tgtEl>
                                          <p:spTgt spid="35"/>
                                        </p:tgtEl>
                                        <p:attrNameLst>
                                          <p:attrName>r</p:attrName>
                                        </p:attrNameLst>
                                      </p:cBhvr>
                                    </p:animRot>
                                  </p:childTnLst>
                                </p:cTn>
                              </p:par>
                              <p:par>
                                <p:cTn id="947" presetID="8" presetClass="emph" presetSubtype="0" fill="hold" grpId="3" nodeType="withEffect">
                                  <p:stCondLst>
                                    <p:cond delay="0"/>
                                  </p:stCondLst>
                                  <p:childTnLst>
                                    <p:animRot by="21600000">
                                      <p:cBhvr>
                                        <p:cTn id="948" dur="5000" fill="hold"/>
                                        <p:tgtEl>
                                          <p:spTgt spid="34"/>
                                        </p:tgtEl>
                                        <p:attrNameLst>
                                          <p:attrName>r</p:attrName>
                                        </p:attrNameLst>
                                      </p:cBhvr>
                                    </p:animRot>
                                  </p:childTnLst>
                                </p:cTn>
                              </p:par>
                              <p:par>
                                <p:cTn id="949" presetID="8" presetClass="emph" presetSubtype="0" fill="hold" grpId="3" nodeType="withEffect">
                                  <p:stCondLst>
                                    <p:cond delay="0"/>
                                  </p:stCondLst>
                                  <p:childTnLst>
                                    <p:animRot by="21600000">
                                      <p:cBhvr>
                                        <p:cTn id="950" dur="5000" fill="hold"/>
                                        <p:tgtEl>
                                          <p:spTgt spid="33"/>
                                        </p:tgtEl>
                                        <p:attrNameLst>
                                          <p:attrName>r</p:attrName>
                                        </p:attrNameLst>
                                      </p:cBhvr>
                                    </p:animRot>
                                  </p:childTnLst>
                                </p:cTn>
                              </p:par>
                              <p:par>
                                <p:cTn id="951" presetID="8" presetClass="emph" presetSubtype="0" fill="hold" grpId="3" nodeType="withEffect">
                                  <p:stCondLst>
                                    <p:cond delay="0"/>
                                  </p:stCondLst>
                                  <p:childTnLst>
                                    <p:animRot by="21600000">
                                      <p:cBhvr>
                                        <p:cTn id="952" dur="5000" fill="hold"/>
                                        <p:tgtEl>
                                          <p:spTgt spid="32"/>
                                        </p:tgtEl>
                                        <p:attrNameLst>
                                          <p:attrName>r</p:attrName>
                                        </p:attrNameLst>
                                      </p:cBhvr>
                                    </p:animRot>
                                  </p:childTnLst>
                                </p:cTn>
                              </p:par>
                              <p:par>
                                <p:cTn id="953" presetID="8" presetClass="emph" presetSubtype="0" fill="hold" grpId="3" nodeType="withEffect">
                                  <p:stCondLst>
                                    <p:cond delay="0"/>
                                  </p:stCondLst>
                                  <p:childTnLst>
                                    <p:animRot by="21600000">
                                      <p:cBhvr>
                                        <p:cTn id="954" dur="5000" fill="hold"/>
                                        <p:tgtEl>
                                          <p:spTgt spid="37"/>
                                        </p:tgtEl>
                                        <p:attrNameLst>
                                          <p:attrName>r</p:attrName>
                                        </p:attrNameLst>
                                      </p:cBhvr>
                                    </p:animRot>
                                  </p:childTnLst>
                                </p:cTn>
                              </p:par>
                              <p:par>
                                <p:cTn id="955" presetID="8" presetClass="emph" presetSubtype="0" fill="hold" grpId="3" nodeType="withEffect">
                                  <p:stCondLst>
                                    <p:cond delay="0"/>
                                  </p:stCondLst>
                                  <p:childTnLst>
                                    <p:animRot by="21600000">
                                      <p:cBhvr>
                                        <p:cTn id="956" dur="5000" fill="hold"/>
                                        <p:tgtEl>
                                          <p:spTgt spid="31"/>
                                        </p:tgtEl>
                                        <p:attrNameLst>
                                          <p:attrName>r</p:attrName>
                                        </p:attrNameLst>
                                      </p:cBhvr>
                                    </p:animRot>
                                  </p:childTnLst>
                                </p:cTn>
                              </p:par>
                              <p:par>
                                <p:cTn id="957" presetID="8" presetClass="emph" presetSubtype="0" fill="hold" grpId="3" nodeType="withEffect">
                                  <p:stCondLst>
                                    <p:cond delay="0"/>
                                  </p:stCondLst>
                                  <p:childTnLst>
                                    <p:animRot by="21600000">
                                      <p:cBhvr>
                                        <p:cTn id="958" dur="5000" fill="hold"/>
                                        <p:tgtEl>
                                          <p:spTgt spid="29"/>
                                        </p:tgtEl>
                                        <p:attrNameLst>
                                          <p:attrName>r</p:attrName>
                                        </p:attrNameLst>
                                      </p:cBhvr>
                                    </p:animRot>
                                  </p:childTnLst>
                                </p:cTn>
                              </p:par>
                              <p:par>
                                <p:cTn id="959" presetID="8" presetClass="emph" presetSubtype="0" fill="hold" grpId="3" nodeType="withEffect">
                                  <p:stCondLst>
                                    <p:cond delay="0"/>
                                  </p:stCondLst>
                                  <p:childTnLst>
                                    <p:animRot by="21600000">
                                      <p:cBhvr>
                                        <p:cTn id="960" dur="5000" fill="hold"/>
                                        <p:tgtEl>
                                          <p:spTgt spid="28"/>
                                        </p:tgtEl>
                                        <p:attrNameLst>
                                          <p:attrName>r</p:attrName>
                                        </p:attrNameLst>
                                      </p:cBhvr>
                                    </p:animRot>
                                  </p:childTnLst>
                                </p:cTn>
                              </p:par>
                              <p:par>
                                <p:cTn id="961" presetID="8" presetClass="emph" presetSubtype="0" fill="hold" grpId="3" nodeType="withEffect">
                                  <p:stCondLst>
                                    <p:cond delay="0"/>
                                  </p:stCondLst>
                                  <p:childTnLst>
                                    <p:animRot by="21600000">
                                      <p:cBhvr>
                                        <p:cTn id="962" dur="5000" fill="hold"/>
                                        <p:tgtEl>
                                          <p:spTgt spid="27"/>
                                        </p:tgtEl>
                                        <p:attrNameLst>
                                          <p:attrName>r</p:attrName>
                                        </p:attrNameLst>
                                      </p:cBhvr>
                                    </p:animRot>
                                  </p:childTnLst>
                                </p:cTn>
                              </p:par>
                              <p:par>
                                <p:cTn id="963" presetID="8" presetClass="emph" presetSubtype="0" fill="hold" grpId="3" nodeType="withEffect">
                                  <p:stCondLst>
                                    <p:cond delay="0"/>
                                  </p:stCondLst>
                                  <p:childTnLst>
                                    <p:animRot by="21600000">
                                      <p:cBhvr>
                                        <p:cTn id="964" dur="5000" fill="hold"/>
                                        <p:tgtEl>
                                          <p:spTgt spid="26"/>
                                        </p:tgtEl>
                                        <p:attrNameLst>
                                          <p:attrName>r</p:attrName>
                                        </p:attrNameLst>
                                      </p:cBhvr>
                                    </p:animRot>
                                  </p:childTnLst>
                                </p:cTn>
                              </p:par>
                              <p:par>
                                <p:cTn id="965" presetID="8" presetClass="emph" presetSubtype="0" fill="hold" grpId="3" nodeType="withEffect">
                                  <p:stCondLst>
                                    <p:cond delay="0"/>
                                  </p:stCondLst>
                                  <p:childTnLst>
                                    <p:animRot by="21600000">
                                      <p:cBhvr>
                                        <p:cTn id="966" dur="5000" fill="hold"/>
                                        <p:tgtEl>
                                          <p:spTgt spid="25"/>
                                        </p:tgtEl>
                                        <p:attrNameLst>
                                          <p:attrName>r</p:attrName>
                                        </p:attrNameLst>
                                      </p:cBhvr>
                                    </p:animRot>
                                  </p:childTnLst>
                                </p:cTn>
                              </p:par>
                              <p:par>
                                <p:cTn id="967" presetID="8" presetClass="emph" presetSubtype="0" fill="hold" grpId="3" nodeType="withEffect">
                                  <p:stCondLst>
                                    <p:cond delay="0"/>
                                  </p:stCondLst>
                                  <p:childTnLst>
                                    <p:animRot by="21600000">
                                      <p:cBhvr>
                                        <p:cTn id="968" dur="5000" fill="hold"/>
                                        <p:tgtEl>
                                          <p:spTgt spid="24"/>
                                        </p:tgtEl>
                                        <p:attrNameLst>
                                          <p:attrName>r</p:attrName>
                                        </p:attrNameLst>
                                      </p:cBhvr>
                                    </p:animRot>
                                  </p:childTnLst>
                                </p:cTn>
                              </p:par>
                              <p:par>
                                <p:cTn id="969" presetID="8" presetClass="emph" presetSubtype="0" fill="hold" grpId="3" nodeType="withEffect">
                                  <p:stCondLst>
                                    <p:cond delay="0"/>
                                  </p:stCondLst>
                                  <p:childTnLst>
                                    <p:animRot by="21600000">
                                      <p:cBhvr>
                                        <p:cTn id="970" dur="5000" fill="hold"/>
                                        <p:tgtEl>
                                          <p:spTgt spid="23"/>
                                        </p:tgtEl>
                                        <p:attrNameLst>
                                          <p:attrName>r</p:attrName>
                                        </p:attrNameLst>
                                      </p:cBhvr>
                                    </p:animRot>
                                  </p:childTnLst>
                                </p:cTn>
                              </p:par>
                              <p:par>
                                <p:cTn id="971" presetID="8" presetClass="emph" presetSubtype="0" fill="hold" grpId="3" nodeType="withEffect">
                                  <p:stCondLst>
                                    <p:cond delay="0"/>
                                  </p:stCondLst>
                                  <p:childTnLst>
                                    <p:animRot by="21600000">
                                      <p:cBhvr>
                                        <p:cTn id="972" dur="5000" fill="hold"/>
                                        <p:tgtEl>
                                          <p:spTgt spid="22"/>
                                        </p:tgtEl>
                                        <p:attrNameLst>
                                          <p:attrName>r</p:attrName>
                                        </p:attrNameLst>
                                      </p:cBhvr>
                                    </p:animRot>
                                  </p:childTnLst>
                                </p:cTn>
                              </p:par>
                              <p:par>
                                <p:cTn id="973" presetID="8" presetClass="emph" presetSubtype="0" fill="hold" grpId="3" nodeType="withEffect">
                                  <p:stCondLst>
                                    <p:cond delay="0"/>
                                  </p:stCondLst>
                                  <p:childTnLst>
                                    <p:animRot by="21600000">
                                      <p:cBhvr>
                                        <p:cTn id="974" dur="5000" fill="hold"/>
                                        <p:tgtEl>
                                          <p:spTgt spid="21"/>
                                        </p:tgtEl>
                                        <p:attrNameLst>
                                          <p:attrName>r</p:attrName>
                                        </p:attrNameLst>
                                      </p:cBhvr>
                                    </p:animRot>
                                  </p:childTnLst>
                                </p:cTn>
                              </p:par>
                              <p:par>
                                <p:cTn id="975" presetID="8" presetClass="emph" presetSubtype="0" fill="hold" grpId="3" nodeType="withEffect">
                                  <p:stCondLst>
                                    <p:cond delay="0"/>
                                  </p:stCondLst>
                                  <p:childTnLst>
                                    <p:animRot by="21600000">
                                      <p:cBhvr>
                                        <p:cTn id="976" dur="5000" fill="hold"/>
                                        <p:tgtEl>
                                          <p:spTgt spid="20"/>
                                        </p:tgtEl>
                                        <p:attrNameLst>
                                          <p:attrName>r</p:attrName>
                                        </p:attrNameLst>
                                      </p:cBhvr>
                                    </p:animRot>
                                  </p:childTnLst>
                                </p:cTn>
                              </p:par>
                              <p:par>
                                <p:cTn id="977" presetID="8" presetClass="emph" presetSubtype="0" fill="hold" grpId="3" nodeType="withEffect">
                                  <p:stCondLst>
                                    <p:cond delay="0"/>
                                  </p:stCondLst>
                                  <p:childTnLst>
                                    <p:animRot by="21600000">
                                      <p:cBhvr>
                                        <p:cTn id="978" dur="5000" fill="hold"/>
                                        <p:tgtEl>
                                          <p:spTgt spid="19"/>
                                        </p:tgtEl>
                                        <p:attrNameLst>
                                          <p:attrName>r</p:attrName>
                                        </p:attrNameLst>
                                      </p:cBhvr>
                                    </p:animRot>
                                  </p:childTnLst>
                                </p:cTn>
                              </p:par>
                              <p:par>
                                <p:cTn id="979" presetID="8" presetClass="emph" presetSubtype="0" fill="hold" grpId="3" nodeType="withEffect">
                                  <p:stCondLst>
                                    <p:cond delay="0"/>
                                  </p:stCondLst>
                                  <p:childTnLst>
                                    <p:animRot by="21600000">
                                      <p:cBhvr>
                                        <p:cTn id="980" dur="5000" fill="hold"/>
                                        <p:tgtEl>
                                          <p:spTgt spid="16"/>
                                        </p:tgtEl>
                                        <p:attrNameLst>
                                          <p:attrName>r</p:attrName>
                                        </p:attrNameLst>
                                      </p:cBhvr>
                                    </p:animRot>
                                  </p:childTnLst>
                                </p:cTn>
                              </p:par>
                              <p:par>
                                <p:cTn id="981" presetID="8" presetClass="emph" presetSubtype="0" fill="hold" grpId="3" nodeType="withEffect">
                                  <p:stCondLst>
                                    <p:cond delay="0"/>
                                  </p:stCondLst>
                                  <p:childTnLst>
                                    <p:animRot by="21600000">
                                      <p:cBhvr>
                                        <p:cTn id="982" dur="5000" fill="hold"/>
                                        <p:tgtEl>
                                          <p:spTgt spid="17"/>
                                        </p:tgtEl>
                                        <p:attrNameLst>
                                          <p:attrName>r</p:attrName>
                                        </p:attrNameLst>
                                      </p:cBhvr>
                                    </p:animRot>
                                  </p:childTnLst>
                                </p:cTn>
                              </p:par>
                              <p:par>
                                <p:cTn id="983" presetID="8" presetClass="emph" presetSubtype="0" fill="hold" grpId="3" nodeType="withEffect">
                                  <p:stCondLst>
                                    <p:cond delay="0"/>
                                  </p:stCondLst>
                                  <p:childTnLst>
                                    <p:animRot by="21600000">
                                      <p:cBhvr>
                                        <p:cTn id="984" dur="5000" fill="hold"/>
                                        <p:tgtEl>
                                          <p:spTgt spid="18"/>
                                        </p:tgtEl>
                                        <p:attrNameLst>
                                          <p:attrName>r</p:attrName>
                                        </p:attrNameLst>
                                      </p:cBhvr>
                                    </p:animRot>
                                  </p:childTnLst>
                                </p:cTn>
                              </p:par>
                              <p:par>
                                <p:cTn id="985" presetID="8" presetClass="emph" presetSubtype="0" fill="hold" grpId="3" nodeType="withEffect">
                                  <p:stCondLst>
                                    <p:cond delay="0"/>
                                  </p:stCondLst>
                                  <p:childTnLst>
                                    <p:animRot by="21600000">
                                      <p:cBhvr>
                                        <p:cTn id="986" dur="5000" fill="hold"/>
                                        <p:tgtEl>
                                          <p:spTgt spid="15"/>
                                        </p:tgtEl>
                                        <p:attrNameLst>
                                          <p:attrName>r</p:attrName>
                                        </p:attrNameLst>
                                      </p:cBhvr>
                                    </p:animRot>
                                  </p:childTnLst>
                                </p:cTn>
                              </p:par>
                              <p:par>
                                <p:cTn id="987" presetID="8" presetClass="emph" presetSubtype="0" fill="hold" grpId="3" nodeType="withEffect">
                                  <p:stCondLst>
                                    <p:cond delay="0"/>
                                  </p:stCondLst>
                                  <p:childTnLst>
                                    <p:animRot by="21600000">
                                      <p:cBhvr>
                                        <p:cTn id="988" dur="5000" fill="hold"/>
                                        <p:tgtEl>
                                          <p:spTgt spid="14"/>
                                        </p:tgtEl>
                                        <p:attrNameLst>
                                          <p:attrName>r</p:attrName>
                                        </p:attrNameLst>
                                      </p:cBhvr>
                                    </p:animRot>
                                  </p:childTnLst>
                                </p:cTn>
                              </p:par>
                              <p:par>
                                <p:cTn id="989" presetID="8" presetClass="emph" presetSubtype="0" fill="hold" grpId="3" nodeType="withEffect">
                                  <p:stCondLst>
                                    <p:cond delay="0"/>
                                  </p:stCondLst>
                                  <p:childTnLst>
                                    <p:animRot by="21600000">
                                      <p:cBhvr>
                                        <p:cTn id="990" dur="5000" fill="hold"/>
                                        <p:tgtEl>
                                          <p:spTgt spid="13"/>
                                        </p:tgtEl>
                                        <p:attrNameLst>
                                          <p:attrName>r</p:attrName>
                                        </p:attrNameLst>
                                      </p:cBhvr>
                                    </p:animRot>
                                  </p:childTnLst>
                                </p:cTn>
                              </p:par>
                              <p:par>
                                <p:cTn id="991" presetID="8" presetClass="emph" presetSubtype="0" fill="hold" grpId="3" nodeType="withEffect">
                                  <p:stCondLst>
                                    <p:cond delay="0"/>
                                  </p:stCondLst>
                                  <p:childTnLst>
                                    <p:animRot by="21600000">
                                      <p:cBhvr>
                                        <p:cTn id="992" dur="5000" fill="hold"/>
                                        <p:tgtEl>
                                          <p:spTgt spid="12"/>
                                        </p:tgtEl>
                                        <p:attrNameLst>
                                          <p:attrName>r</p:attrName>
                                        </p:attrNameLst>
                                      </p:cBhvr>
                                    </p:animRot>
                                  </p:childTnLst>
                                </p:cTn>
                              </p:par>
                              <p:par>
                                <p:cTn id="993" presetID="8" presetClass="emph" presetSubtype="0" fill="hold" grpId="3" nodeType="withEffect">
                                  <p:stCondLst>
                                    <p:cond delay="0"/>
                                  </p:stCondLst>
                                  <p:childTnLst>
                                    <p:animRot by="21600000">
                                      <p:cBhvr>
                                        <p:cTn id="994" dur="5000" fill="hold"/>
                                        <p:tgtEl>
                                          <p:spTgt spid="11"/>
                                        </p:tgtEl>
                                        <p:attrNameLst>
                                          <p:attrName>r</p:attrName>
                                        </p:attrNameLst>
                                      </p:cBhvr>
                                    </p:animRot>
                                  </p:childTnLst>
                                </p:cTn>
                              </p:par>
                              <p:par>
                                <p:cTn id="995" presetID="8" presetClass="emph" presetSubtype="0" fill="hold" grpId="3" nodeType="withEffect">
                                  <p:stCondLst>
                                    <p:cond delay="0"/>
                                  </p:stCondLst>
                                  <p:childTnLst>
                                    <p:animRot by="21600000">
                                      <p:cBhvr>
                                        <p:cTn id="996" dur="5000" fill="hold"/>
                                        <p:tgtEl>
                                          <p:spTgt spid="10"/>
                                        </p:tgtEl>
                                        <p:attrNameLst>
                                          <p:attrName>r</p:attrName>
                                        </p:attrNameLst>
                                      </p:cBhvr>
                                    </p:animRot>
                                  </p:childTnLst>
                                </p:cTn>
                              </p:par>
                              <p:par>
                                <p:cTn id="997" presetID="8" presetClass="emph" presetSubtype="0" fill="hold" grpId="3" nodeType="withEffect">
                                  <p:stCondLst>
                                    <p:cond delay="0"/>
                                  </p:stCondLst>
                                  <p:childTnLst>
                                    <p:animRot by="21600000">
                                      <p:cBhvr>
                                        <p:cTn id="998" dur="5000" fill="hold"/>
                                        <p:tgtEl>
                                          <p:spTgt spid="9"/>
                                        </p:tgtEl>
                                        <p:attrNameLst>
                                          <p:attrName>r</p:attrName>
                                        </p:attrNameLst>
                                      </p:cBhvr>
                                    </p:animRot>
                                  </p:childTnLst>
                                </p:cTn>
                              </p:par>
                              <p:par>
                                <p:cTn id="999" presetID="8" presetClass="emph" presetSubtype="0" fill="hold" grpId="3" nodeType="withEffect">
                                  <p:stCondLst>
                                    <p:cond delay="0"/>
                                  </p:stCondLst>
                                  <p:childTnLst>
                                    <p:animRot by="21600000">
                                      <p:cBhvr>
                                        <p:cTn id="1000" dur="5000" fill="hold"/>
                                        <p:tgtEl>
                                          <p:spTgt spid="8"/>
                                        </p:tgtEl>
                                        <p:attrNameLst>
                                          <p:attrName>r</p:attrName>
                                        </p:attrNameLst>
                                      </p:cBhvr>
                                    </p:animRot>
                                  </p:childTnLst>
                                </p:cTn>
                              </p:par>
                              <p:par>
                                <p:cTn id="1001" presetID="8" presetClass="emph" presetSubtype="0" fill="hold" grpId="3" nodeType="withEffect">
                                  <p:stCondLst>
                                    <p:cond delay="0"/>
                                  </p:stCondLst>
                                  <p:childTnLst>
                                    <p:animRot by="21600000">
                                      <p:cBhvr>
                                        <p:cTn id="1002" dur="5000" fill="hold"/>
                                        <p:tgtEl>
                                          <p:spTgt spid="7"/>
                                        </p:tgtEl>
                                        <p:attrNameLst>
                                          <p:attrName>r</p:attrName>
                                        </p:attrNameLst>
                                      </p:cBhvr>
                                    </p:animRot>
                                  </p:childTnLst>
                                </p:cTn>
                              </p:par>
                              <p:par>
                                <p:cTn id="1003" presetID="8" presetClass="emph" presetSubtype="0" fill="hold" grpId="3" nodeType="withEffect">
                                  <p:stCondLst>
                                    <p:cond delay="0"/>
                                  </p:stCondLst>
                                  <p:childTnLst>
                                    <p:animRot by="21600000">
                                      <p:cBhvr>
                                        <p:cTn id="1004" dur="5000" fill="hold"/>
                                        <p:tgtEl>
                                          <p:spTgt spid="6"/>
                                        </p:tgtEl>
                                        <p:attrNameLst>
                                          <p:attrName>r</p:attrName>
                                        </p:attrNameLst>
                                      </p:cBhvr>
                                    </p:animRot>
                                  </p:childTnLst>
                                </p:cTn>
                              </p:par>
                              <p:par>
                                <p:cTn id="1005" presetID="8" presetClass="emph" presetSubtype="0" fill="hold" grpId="3" nodeType="withEffect">
                                  <p:stCondLst>
                                    <p:cond delay="0"/>
                                  </p:stCondLst>
                                  <p:childTnLst>
                                    <p:animRot by="21600000">
                                      <p:cBhvr>
                                        <p:cTn id="1006" dur="5000" fill="hold"/>
                                        <p:tgtEl>
                                          <p:spTgt spid="5"/>
                                        </p:tgtEl>
                                        <p:attrNameLst>
                                          <p:attrName>r</p:attrName>
                                        </p:attrNameLst>
                                      </p:cBhvr>
                                    </p:animRot>
                                  </p:childTnLst>
                                </p:cTn>
                              </p:par>
                              <p:par>
                                <p:cTn id="1007" presetID="8" presetClass="emph" presetSubtype="0" fill="hold" grpId="3" nodeType="withEffect">
                                  <p:stCondLst>
                                    <p:cond delay="0"/>
                                  </p:stCondLst>
                                  <p:childTnLst>
                                    <p:animRot by="21600000">
                                      <p:cBhvr>
                                        <p:cTn id="1008" dur="5000" fill="hold"/>
                                        <p:tgtEl>
                                          <p:spTgt spid="4"/>
                                        </p:tgtEl>
                                        <p:attrNameLst>
                                          <p:attrName>r</p:attrName>
                                        </p:attrNameLst>
                                      </p:cBhvr>
                                    </p:animRot>
                                  </p:childTnLst>
                                </p:cTn>
                              </p:par>
                              <p:par>
                                <p:cTn id="1009" presetID="8" presetClass="emph" presetSubtype="0" fill="hold" grpId="3" nodeType="withEffect">
                                  <p:stCondLst>
                                    <p:cond delay="0"/>
                                  </p:stCondLst>
                                  <p:childTnLst>
                                    <p:animRot by="21600000">
                                      <p:cBhvr>
                                        <p:cTn id="1010" dur="5000" fill="hold"/>
                                        <p:tgtEl>
                                          <p:spTgt spid="3"/>
                                        </p:tgtEl>
                                        <p:attrNameLst>
                                          <p:attrName>r</p:attrName>
                                        </p:attrNameLst>
                                      </p:cBhvr>
                                    </p:animRot>
                                  </p:childTnLst>
                                </p:cTn>
                              </p:par>
                              <p:par>
                                <p:cTn id="1011" presetID="8" presetClass="emph" presetSubtype="0" fill="hold" grpId="3" nodeType="withEffect">
                                  <p:stCondLst>
                                    <p:cond delay="0"/>
                                  </p:stCondLst>
                                  <p:childTnLst>
                                    <p:animRot by="21600000">
                                      <p:cBhvr>
                                        <p:cTn id="1012" dur="5000" fill="hold"/>
                                        <p:tgtEl>
                                          <p:spTgt spid="2"/>
                                        </p:tgtEl>
                                        <p:attrNameLst>
                                          <p:attrName>r</p:attrName>
                                        </p:attrNameLst>
                                      </p:cBhvr>
                                    </p:animRot>
                                  </p:childTnLst>
                                </p:cTn>
                              </p:par>
                              <p:par>
                                <p:cTn id="1013" presetID="8" presetClass="emph" presetSubtype="0" fill="hold" grpId="3" nodeType="withEffect">
                                  <p:stCondLst>
                                    <p:cond delay="0"/>
                                  </p:stCondLst>
                                  <p:childTnLst>
                                    <p:animRot by="-21600000">
                                      <p:cBhvr>
                                        <p:cTn id="1014" dur="5000" fill="hold"/>
                                        <p:tgtEl>
                                          <p:spTgt spid="46"/>
                                        </p:tgtEl>
                                        <p:attrNameLst>
                                          <p:attrName>r</p:attrName>
                                        </p:attrNameLst>
                                      </p:cBhvr>
                                    </p:animRot>
                                  </p:childTnLst>
                                </p:cTn>
                              </p:par>
                              <p:par>
                                <p:cTn id="1015" presetID="8" presetClass="emph" presetSubtype="0" fill="hold" grpId="3" nodeType="withEffect">
                                  <p:stCondLst>
                                    <p:cond delay="0"/>
                                  </p:stCondLst>
                                  <p:childTnLst>
                                    <p:animRot by="-21600000">
                                      <p:cBhvr>
                                        <p:cTn id="1016" dur="5000" fill="hold"/>
                                        <p:tgtEl>
                                          <p:spTgt spid="47"/>
                                        </p:tgtEl>
                                        <p:attrNameLst>
                                          <p:attrName>r</p:attrName>
                                        </p:attrNameLst>
                                      </p:cBhvr>
                                    </p:animRot>
                                  </p:childTnLst>
                                </p:cTn>
                              </p:par>
                              <p:par>
                                <p:cTn id="1017" presetID="8" presetClass="emph" presetSubtype="0" fill="hold" grpId="3" nodeType="withEffect">
                                  <p:stCondLst>
                                    <p:cond delay="0"/>
                                  </p:stCondLst>
                                  <p:childTnLst>
                                    <p:animRot by="-21600000">
                                      <p:cBhvr>
                                        <p:cTn id="1018" dur="5000" fill="hold"/>
                                        <p:tgtEl>
                                          <p:spTgt spid="48"/>
                                        </p:tgtEl>
                                        <p:attrNameLst>
                                          <p:attrName>r</p:attrName>
                                        </p:attrNameLst>
                                      </p:cBhvr>
                                    </p:animRot>
                                  </p:childTnLst>
                                </p:cTn>
                              </p:par>
                              <p:par>
                                <p:cTn id="1019" presetID="8" presetClass="emph" presetSubtype="0" fill="hold" grpId="3" nodeType="withEffect">
                                  <p:stCondLst>
                                    <p:cond delay="0"/>
                                  </p:stCondLst>
                                  <p:childTnLst>
                                    <p:animRot by="-21600000">
                                      <p:cBhvr>
                                        <p:cTn id="1020" dur="5000" fill="hold"/>
                                        <p:tgtEl>
                                          <p:spTgt spid="49"/>
                                        </p:tgtEl>
                                        <p:attrNameLst>
                                          <p:attrName>r</p:attrName>
                                        </p:attrNameLst>
                                      </p:cBhvr>
                                    </p:animRot>
                                  </p:childTnLst>
                                </p:cTn>
                              </p:par>
                              <p:par>
                                <p:cTn id="1021" presetID="8" presetClass="emph" presetSubtype="0" fill="hold" grpId="3" nodeType="withEffect">
                                  <p:stCondLst>
                                    <p:cond delay="0"/>
                                  </p:stCondLst>
                                  <p:childTnLst>
                                    <p:animRot by="-21600000">
                                      <p:cBhvr>
                                        <p:cTn id="1022" dur="5000" fill="hold"/>
                                        <p:tgtEl>
                                          <p:spTgt spid="50"/>
                                        </p:tgtEl>
                                        <p:attrNameLst>
                                          <p:attrName>r</p:attrName>
                                        </p:attrNameLst>
                                      </p:cBhvr>
                                    </p:animRot>
                                  </p:childTnLst>
                                </p:cTn>
                              </p:par>
                              <p:par>
                                <p:cTn id="1023" presetID="8" presetClass="emph" presetSubtype="0" fill="hold" grpId="3" nodeType="withEffect">
                                  <p:stCondLst>
                                    <p:cond delay="0"/>
                                  </p:stCondLst>
                                  <p:childTnLst>
                                    <p:animRot by="-21600000">
                                      <p:cBhvr>
                                        <p:cTn id="1024" dur="5000" fill="hold"/>
                                        <p:tgtEl>
                                          <p:spTgt spid="51"/>
                                        </p:tgtEl>
                                        <p:attrNameLst>
                                          <p:attrName>r</p:attrName>
                                        </p:attrNameLst>
                                      </p:cBhvr>
                                    </p:animRot>
                                  </p:childTnLst>
                                </p:cTn>
                              </p:par>
                              <p:par>
                                <p:cTn id="1025" presetID="8" presetClass="emph" presetSubtype="0" fill="hold" grpId="3" nodeType="withEffect">
                                  <p:stCondLst>
                                    <p:cond delay="0"/>
                                  </p:stCondLst>
                                  <p:childTnLst>
                                    <p:animRot by="-21600000">
                                      <p:cBhvr>
                                        <p:cTn id="1026" dur="5000" fill="hold"/>
                                        <p:tgtEl>
                                          <p:spTgt spid="52"/>
                                        </p:tgtEl>
                                        <p:attrNameLst>
                                          <p:attrName>r</p:attrName>
                                        </p:attrNameLst>
                                      </p:cBhvr>
                                    </p:animRot>
                                  </p:childTnLst>
                                </p:cTn>
                              </p:par>
                              <p:par>
                                <p:cTn id="1027" presetID="8" presetClass="emph" presetSubtype="0" fill="hold" grpId="3" nodeType="withEffect">
                                  <p:stCondLst>
                                    <p:cond delay="0"/>
                                  </p:stCondLst>
                                  <p:childTnLst>
                                    <p:animRot by="-21600000">
                                      <p:cBhvr>
                                        <p:cTn id="1028" dur="5000" fill="hold"/>
                                        <p:tgtEl>
                                          <p:spTgt spid="53"/>
                                        </p:tgtEl>
                                        <p:attrNameLst>
                                          <p:attrName>r</p:attrName>
                                        </p:attrNameLst>
                                      </p:cBhvr>
                                    </p:animRot>
                                  </p:childTnLst>
                                </p:cTn>
                              </p:par>
                              <p:par>
                                <p:cTn id="1029" presetID="8" presetClass="emph" presetSubtype="0" fill="hold" grpId="3" nodeType="withEffect">
                                  <p:stCondLst>
                                    <p:cond delay="0"/>
                                  </p:stCondLst>
                                  <p:childTnLst>
                                    <p:animRot by="-21600000">
                                      <p:cBhvr>
                                        <p:cTn id="1030" dur="5000" fill="hold"/>
                                        <p:tgtEl>
                                          <p:spTgt spid="54"/>
                                        </p:tgtEl>
                                        <p:attrNameLst>
                                          <p:attrName>r</p:attrName>
                                        </p:attrNameLst>
                                      </p:cBhvr>
                                    </p:animRot>
                                  </p:childTnLst>
                                </p:cTn>
                              </p:par>
                              <p:par>
                                <p:cTn id="1031" presetID="8" presetClass="emph" presetSubtype="0" fill="hold" grpId="3" nodeType="withEffect">
                                  <p:stCondLst>
                                    <p:cond delay="0"/>
                                  </p:stCondLst>
                                  <p:childTnLst>
                                    <p:animRot by="-21600000">
                                      <p:cBhvr>
                                        <p:cTn id="1032" dur="5000" fill="hold"/>
                                        <p:tgtEl>
                                          <p:spTgt spid="55"/>
                                        </p:tgtEl>
                                        <p:attrNameLst>
                                          <p:attrName>r</p:attrName>
                                        </p:attrNameLst>
                                      </p:cBhvr>
                                    </p:animRot>
                                  </p:childTnLst>
                                </p:cTn>
                              </p:par>
                              <p:par>
                                <p:cTn id="1033" presetID="8" presetClass="emph" presetSubtype="0" fill="hold" grpId="3" nodeType="withEffect">
                                  <p:stCondLst>
                                    <p:cond delay="0"/>
                                  </p:stCondLst>
                                  <p:childTnLst>
                                    <p:animRot by="-21600000">
                                      <p:cBhvr>
                                        <p:cTn id="1034" dur="5000" fill="hold"/>
                                        <p:tgtEl>
                                          <p:spTgt spid="56"/>
                                        </p:tgtEl>
                                        <p:attrNameLst>
                                          <p:attrName>r</p:attrName>
                                        </p:attrNameLst>
                                      </p:cBhvr>
                                    </p:animRot>
                                  </p:childTnLst>
                                </p:cTn>
                              </p:par>
                              <p:par>
                                <p:cTn id="1035" presetID="8" presetClass="emph" presetSubtype="0" fill="hold" grpId="3" nodeType="withEffect">
                                  <p:stCondLst>
                                    <p:cond delay="0"/>
                                  </p:stCondLst>
                                  <p:childTnLst>
                                    <p:animRot by="-21600000">
                                      <p:cBhvr>
                                        <p:cTn id="1036" dur="5000" fill="hold"/>
                                        <p:tgtEl>
                                          <p:spTgt spid="57"/>
                                        </p:tgtEl>
                                        <p:attrNameLst>
                                          <p:attrName>r</p:attrName>
                                        </p:attrNameLst>
                                      </p:cBhvr>
                                    </p:animRot>
                                  </p:childTnLst>
                                </p:cTn>
                              </p:par>
                              <p:par>
                                <p:cTn id="1037" presetID="8" presetClass="emph" presetSubtype="0" fill="hold" grpId="3" nodeType="withEffect">
                                  <p:stCondLst>
                                    <p:cond delay="0"/>
                                  </p:stCondLst>
                                  <p:childTnLst>
                                    <p:animRot by="-21600000">
                                      <p:cBhvr>
                                        <p:cTn id="1038" dur="5000" fill="hold"/>
                                        <p:tgtEl>
                                          <p:spTgt spid="58"/>
                                        </p:tgtEl>
                                        <p:attrNameLst>
                                          <p:attrName>r</p:attrName>
                                        </p:attrNameLst>
                                      </p:cBhvr>
                                    </p:animRot>
                                  </p:childTnLst>
                                </p:cTn>
                              </p:par>
                              <p:par>
                                <p:cTn id="1039" presetID="8" presetClass="emph" presetSubtype="0" fill="hold" grpId="3" nodeType="withEffect">
                                  <p:stCondLst>
                                    <p:cond delay="0"/>
                                  </p:stCondLst>
                                  <p:childTnLst>
                                    <p:animRot by="-21600000">
                                      <p:cBhvr>
                                        <p:cTn id="1040" dur="5000" fill="hold"/>
                                        <p:tgtEl>
                                          <p:spTgt spid="59"/>
                                        </p:tgtEl>
                                        <p:attrNameLst>
                                          <p:attrName>r</p:attrName>
                                        </p:attrNameLst>
                                      </p:cBhvr>
                                    </p:animRot>
                                  </p:childTnLst>
                                </p:cTn>
                              </p:par>
                              <p:par>
                                <p:cTn id="1041" presetID="8" presetClass="emph" presetSubtype="0" fill="hold" grpId="3" nodeType="withEffect">
                                  <p:stCondLst>
                                    <p:cond delay="0"/>
                                  </p:stCondLst>
                                  <p:childTnLst>
                                    <p:animRot by="-21600000">
                                      <p:cBhvr>
                                        <p:cTn id="1042" dur="5000" fill="hold"/>
                                        <p:tgtEl>
                                          <p:spTgt spid="60"/>
                                        </p:tgtEl>
                                        <p:attrNameLst>
                                          <p:attrName>r</p:attrName>
                                        </p:attrNameLst>
                                      </p:cBhvr>
                                    </p:animRot>
                                  </p:childTnLst>
                                </p:cTn>
                              </p:par>
                              <p:par>
                                <p:cTn id="1043" presetID="8" presetClass="emph" presetSubtype="0" fill="hold" grpId="3" nodeType="withEffect">
                                  <p:stCondLst>
                                    <p:cond delay="0"/>
                                  </p:stCondLst>
                                  <p:childTnLst>
                                    <p:animRot by="-21600000">
                                      <p:cBhvr>
                                        <p:cTn id="1044" dur="5000" fill="hold"/>
                                        <p:tgtEl>
                                          <p:spTgt spid="61"/>
                                        </p:tgtEl>
                                        <p:attrNameLst>
                                          <p:attrName>r</p:attrName>
                                        </p:attrNameLst>
                                      </p:cBhvr>
                                    </p:animRot>
                                  </p:childTnLst>
                                </p:cTn>
                              </p:par>
                              <p:par>
                                <p:cTn id="1045" presetID="8" presetClass="emph" presetSubtype="0" fill="hold" grpId="3" nodeType="withEffect">
                                  <p:stCondLst>
                                    <p:cond delay="0"/>
                                  </p:stCondLst>
                                  <p:childTnLst>
                                    <p:animRot by="-21600000">
                                      <p:cBhvr>
                                        <p:cTn id="1046" dur="5000" fill="hold"/>
                                        <p:tgtEl>
                                          <p:spTgt spid="62"/>
                                        </p:tgtEl>
                                        <p:attrNameLst>
                                          <p:attrName>r</p:attrName>
                                        </p:attrNameLst>
                                      </p:cBhvr>
                                    </p:animRot>
                                  </p:childTnLst>
                                </p:cTn>
                              </p:par>
                              <p:par>
                                <p:cTn id="1047" presetID="8" presetClass="emph" presetSubtype="0" fill="hold" grpId="3" nodeType="withEffect">
                                  <p:stCondLst>
                                    <p:cond delay="0"/>
                                  </p:stCondLst>
                                  <p:childTnLst>
                                    <p:animRot by="-21600000">
                                      <p:cBhvr>
                                        <p:cTn id="1048" dur="5000" fill="hold"/>
                                        <p:tgtEl>
                                          <p:spTgt spid="63"/>
                                        </p:tgtEl>
                                        <p:attrNameLst>
                                          <p:attrName>r</p:attrName>
                                        </p:attrNameLst>
                                      </p:cBhvr>
                                    </p:animRot>
                                  </p:childTnLst>
                                </p:cTn>
                              </p:par>
                              <p:par>
                                <p:cTn id="1049" presetID="8" presetClass="emph" presetSubtype="0" fill="hold" grpId="3" nodeType="withEffect">
                                  <p:stCondLst>
                                    <p:cond delay="0"/>
                                  </p:stCondLst>
                                  <p:childTnLst>
                                    <p:animRot by="-21600000">
                                      <p:cBhvr>
                                        <p:cTn id="1050" dur="5000" fill="hold"/>
                                        <p:tgtEl>
                                          <p:spTgt spid="64"/>
                                        </p:tgtEl>
                                        <p:attrNameLst>
                                          <p:attrName>r</p:attrName>
                                        </p:attrNameLst>
                                      </p:cBhvr>
                                    </p:animRot>
                                  </p:childTnLst>
                                </p:cTn>
                              </p:par>
                              <p:par>
                                <p:cTn id="1051" presetID="8" presetClass="emph" presetSubtype="0" fill="hold" grpId="3" nodeType="withEffect">
                                  <p:stCondLst>
                                    <p:cond delay="0"/>
                                  </p:stCondLst>
                                  <p:childTnLst>
                                    <p:animRot by="-21600000">
                                      <p:cBhvr>
                                        <p:cTn id="1052" dur="5000" fill="hold"/>
                                        <p:tgtEl>
                                          <p:spTgt spid="65"/>
                                        </p:tgtEl>
                                        <p:attrNameLst>
                                          <p:attrName>r</p:attrName>
                                        </p:attrNameLst>
                                      </p:cBhvr>
                                    </p:animRot>
                                  </p:childTnLst>
                                </p:cTn>
                              </p:par>
                              <p:par>
                                <p:cTn id="1053" presetID="8" presetClass="emph" presetSubtype="0" fill="hold" grpId="3" nodeType="withEffect">
                                  <p:stCondLst>
                                    <p:cond delay="0"/>
                                  </p:stCondLst>
                                  <p:childTnLst>
                                    <p:animRot by="-21600000">
                                      <p:cBhvr>
                                        <p:cTn id="1054" dur="5000" fill="hold"/>
                                        <p:tgtEl>
                                          <p:spTgt spid="66"/>
                                        </p:tgtEl>
                                        <p:attrNameLst>
                                          <p:attrName>r</p:attrName>
                                        </p:attrNameLst>
                                      </p:cBhvr>
                                    </p:animRot>
                                  </p:childTnLst>
                                </p:cTn>
                              </p:par>
                              <p:par>
                                <p:cTn id="1055" presetID="8" presetClass="emph" presetSubtype="0" fill="hold" grpId="3" nodeType="withEffect">
                                  <p:stCondLst>
                                    <p:cond delay="0"/>
                                  </p:stCondLst>
                                  <p:childTnLst>
                                    <p:animRot by="-21600000">
                                      <p:cBhvr>
                                        <p:cTn id="1056" dur="5000" fill="hold"/>
                                        <p:tgtEl>
                                          <p:spTgt spid="67"/>
                                        </p:tgtEl>
                                        <p:attrNameLst>
                                          <p:attrName>r</p:attrName>
                                        </p:attrNameLst>
                                      </p:cBhvr>
                                    </p:animRot>
                                  </p:childTnLst>
                                </p:cTn>
                              </p:par>
                              <p:par>
                                <p:cTn id="1057" presetID="8" presetClass="emph" presetSubtype="0" fill="hold" grpId="3" nodeType="withEffect">
                                  <p:stCondLst>
                                    <p:cond delay="0"/>
                                  </p:stCondLst>
                                  <p:childTnLst>
                                    <p:animRot by="-21600000">
                                      <p:cBhvr>
                                        <p:cTn id="1058" dur="5000" fill="hold"/>
                                        <p:tgtEl>
                                          <p:spTgt spid="68"/>
                                        </p:tgtEl>
                                        <p:attrNameLst>
                                          <p:attrName>r</p:attrName>
                                        </p:attrNameLst>
                                      </p:cBhvr>
                                    </p:animRot>
                                  </p:childTnLst>
                                </p:cTn>
                              </p:par>
                              <p:par>
                                <p:cTn id="1059" presetID="8" presetClass="emph" presetSubtype="0" fill="hold" grpId="3" nodeType="withEffect">
                                  <p:stCondLst>
                                    <p:cond delay="0"/>
                                  </p:stCondLst>
                                  <p:childTnLst>
                                    <p:animRot by="-21600000">
                                      <p:cBhvr>
                                        <p:cTn id="1060" dur="5000" fill="hold"/>
                                        <p:tgtEl>
                                          <p:spTgt spid="69"/>
                                        </p:tgtEl>
                                        <p:attrNameLst>
                                          <p:attrName>r</p:attrName>
                                        </p:attrNameLst>
                                      </p:cBhvr>
                                    </p:animRot>
                                  </p:childTnLst>
                                </p:cTn>
                              </p:par>
                              <p:par>
                                <p:cTn id="1061" presetID="8" presetClass="emph" presetSubtype="0" fill="hold" grpId="3" nodeType="withEffect">
                                  <p:stCondLst>
                                    <p:cond delay="0"/>
                                  </p:stCondLst>
                                  <p:childTnLst>
                                    <p:animRot by="-21600000">
                                      <p:cBhvr>
                                        <p:cTn id="1062" dur="5000" fill="hold"/>
                                        <p:tgtEl>
                                          <p:spTgt spid="70"/>
                                        </p:tgtEl>
                                        <p:attrNameLst>
                                          <p:attrName>r</p:attrName>
                                        </p:attrNameLst>
                                      </p:cBhvr>
                                    </p:animRot>
                                  </p:childTnLst>
                                </p:cTn>
                              </p:par>
                              <p:par>
                                <p:cTn id="1063" presetID="8" presetClass="emph" presetSubtype="0" fill="hold" grpId="3" nodeType="withEffect">
                                  <p:stCondLst>
                                    <p:cond delay="0"/>
                                  </p:stCondLst>
                                  <p:childTnLst>
                                    <p:animRot by="-21600000">
                                      <p:cBhvr>
                                        <p:cTn id="1064" dur="5000" fill="hold"/>
                                        <p:tgtEl>
                                          <p:spTgt spid="71"/>
                                        </p:tgtEl>
                                        <p:attrNameLst>
                                          <p:attrName>r</p:attrName>
                                        </p:attrNameLst>
                                      </p:cBhvr>
                                    </p:animRot>
                                  </p:childTnLst>
                                </p:cTn>
                              </p:par>
                              <p:par>
                                <p:cTn id="1065" presetID="8" presetClass="emph" presetSubtype="0" fill="hold" grpId="3" nodeType="withEffect">
                                  <p:stCondLst>
                                    <p:cond delay="0"/>
                                  </p:stCondLst>
                                  <p:childTnLst>
                                    <p:animRot by="-21600000">
                                      <p:cBhvr>
                                        <p:cTn id="1066" dur="5000" fill="hold"/>
                                        <p:tgtEl>
                                          <p:spTgt spid="72"/>
                                        </p:tgtEl>
                                        <p:attrNameLst>
                                          <p:attrName>r</p:attrName>
                                        </p:attrNameLst>
                                      </p:cBhvr>
                                    </p:animRot>
                                  </p:childTnLst>
                                </p:cTn>
                              </p:par>
                              <p:par>
                                <p:cTn id="1067" presetID="8" presetClass="emph" presetSubtype="0" fill="hold" grpId="3" nodeType="withEffect">
                                  <p:stCondLst>
                                    <p:cond delay="0"/>
                                  </p:stCondLst>
                                  <p:childTnLst>
                                    <p:animRot by="-21600000">
                                      <p:cBhvr>
                                        <p:cTn id="1068" dur="5000" fill="hold"/>
                                        <p:tgtEl>
                                          <p:spTgt spid="73"/>
                                        </p:tgtEl>
                                        <p:attrNameLst>
                                          <p:attrName>r</p:attrName>
                                        </p:attrNameLst>
                                      </p:cBhvr>
                                    </p:animRot>
                                  </p:childTnLst>
                                </p:cTn>
                              </p:par>
                              <p:par>
                                <p:cTn id="1069" presetID="8" presetClass="emph" presetSubtype="0" fill="hold" grpId="3" nodeType="withEffect">
                                  <p:stCondLst>
                                    <p:cond delay="0"/>
                                  </p:stCondLst>
                                  <p:childTnLst>
                                    <p:animRot by="-21600000">
                                      <p:cBhvr>
                                        <p:cTn id="1070" dur="5000" fill="hold"/>
                                        <p:tgtEl>
                                          <p:spTgt spid="74"/>
                                        </p:tgtEl>
                                        <p:attrNameLst>
                                          <p:attrName>r</p:attrName>
                                        </p:attrNameLst>
                                      </p:cBhvr>
                                    </p:animRot>
                                  </p:childTnLst>
                                </p:cTn>
                              </p:par>
                              <p:par>
                                <p:cTn id="1071" presetID="8" presetClass="emph" presetSubtype="0" fill="hold" grpId="3" nodeType="withEffect">
                                  <p:stCondLst>
                                    <p:cond delay="0"/>
                                  </p:stCondLst>
                                  <p:childTnLst>
                                    <p:animRot by="-21600000">
                                      <p:cBhvr>
                                        <p:cTn id="1072" dur="5000" fill="hold"/>
                                        <p:tgtEl>
                                          <p:spTgt spid="75"/>
                                        </p:tgtEl>
                                        <p:attrNameLst>
                                          <p:attrName>r</p:attrName>
                                        </p:attrNameLst>
                                      </p:cBhvr>
                                    </p:animRot>
                                  </p:childTnLst>
                                </p:cTn>
                              </p:par>
                              <p:par>
                                <p:cTn id="1073" presetID="8" presetClass="emph" presetSubtype="0" fill="hold" grpId="3" nodeType="withEffect">
                                  <p:stCondLst>
                                    <p:cond delay="0"/>
                                  </p:stCondLst>
                                  <p:childTnLst>
                                    <p:animRot by="-21600000">
                                      <p:cBhvr>
                                        <p:cTn id="1074" dur="5000" fill="hold"/>
                                        <p:tgtEl>
                                          <p:spTgt spid="76"/>
                                        </p:tgtEl>
                                        <p:attrNameLst>
                                          <p:attrName>r</p:attrName>
                                        </p:attrNameLst>
                                      </p:cBhvr>
                                    </p:animRot>
                                  </p:childTnLst>
                                </p:cTn>
                              </p:par>
                              <p:par>
                                <p:cTn id="1075" presetID="8" presetClass="emph" presetSubtype="0" fill="hold" grpId="3" nodeType="withEffect">
                                  <p:stCondLst>
                                    <p:cond delay="0"/>
                                  </p:stCondLst>
                                  <p:childTnLst>
                                    <p:animRot by="-21600000">
                                      <p:cBhvr>
                                        <p:cTn id="1076" dur="5000" fill="hold"/>
                                        <p:tgtEl>
                                          <p:spTgt spid="77"/>
                                        </p:tgtEl>
                                        <p:attrNameLst>
                                          <p:attrName>r</p:attrName>
                                        </p:attrNameLst>
                                      </p:cBhvr>
                                    </p:animRot>
                                  </p:childTnLst>
                                </p:cTn>
                              </p:par>
                              <p:par>
                                <p:cTn id="1077" presetID="8" presetClass="emph" presetSubtype="0" fill="hold" grpId="3" nodeType="withEffect">
                                  <p:stCondLst>
                                    <p:cond delay="0"/>
                                  </p:stCondLst>
                                  <p:childTnLst>
                                    <p:animRot by="-21600000">
                                      <p:cBhvr>
                                        <p:cTn id="1078" dur="5000" fill="hold"/>
                                        <p:tgtEl>
                                          <p:spTgt spid="78"/>
                                        </p:tgtEl>
                                        <p:attrNameLst>
                                          <p:attrName>r</p:attrName>
                                        </p:attrNameLst>
                                      </p:cBhvr>
                                    </p:animRot>
                                  </p:childTnLst>
                                </p:cTn>
                              </p:par>
                              <p:par>
                                <p:cTn id="1079" presetID="8" presetClass="emph" presetSubtype="0" fill="hold" grpId="3" nodeType="withEffect">
                                  <p:stCondLst>
                                    <p:cond delay="0"/>
                                  </p:stCondLst>
                                  <p:childTnLst>
                                    <p:animRot by="-21600000">
                                      <p:cBhvr>
                                        <p:cTn id="1080" dur="5000" fill="hold"/>
                                        <p:tgtEl>
                                          <p:spTgt spid="79"/>
                                        </p:tgtEl>
                                        <p:attrNameLst>
                                          <p:attrName>r</p:attrName>
                                        </p:attrNameLst>
                                      </p:cBhvr>
                                    </p:animRot>
                                  </p:childTnLst>
                                </p:cTn>
                              </p:par>
                              <p:par>
                                <p:cTn id="1081" presetID="8" presetClass="emph" presetSubtype="0" fill="hold" grpId="3" nodeType="withEffect">
                                  <p:stCondLst>
                                    <p:cond delay="0"/>
                                  </p:stCondLst>
                                  <p:childTnLst>
                                    <p:animRot by="-21600000">
                                      <p:cBhvr>
                                        <p:cTn id="1082" dur="5000" fill="hold"/>
                                        <p:tgtEl>
                                          <p:spTgt spid="80"/>
                                        </p:tgtEl>
                                        <p:attrNameLst>
                                          <p:attrName>r</p:attrName>
                                        </p:attrNameLst>
                                      </p:cBhvr>
                                    </p:animRot>
                                  </p:childTnLst>
                                </p:cTn>
                              </p:par>
                              <p:par>
                                <p:cTn id="1083" presetID="8" presetClass="emph" presetSubtype="0" fill="hold" grpId="3" nodeType="withEffect">
                                  <p:stCondLst>
                                    <p:cond delay="0"/>
                                  </p:stCondLst>
                                  <p:childTnLst>
                                    <p:animRot by="-21600000">
                                      <p:cBhvr>
                                        <p:cTn id="1084" dur="5000" fill="hold"/>
                                        <p:tgtEl>
                                          <p:spTgt spid="81"/>
                                        </p:tgtEl>
                                        <p:attrNameLst>
                                          <p:attrName>r</p:attrName>
                                        </p:attrNameLst>
                                      </p:cBhvr>
                                    </p:animRot>
                                  </p:childTnLst>
                                </p:cTn>
                              </p:par>
                              <p:par>
                                <p:cTn id="1085" presetID="8" presetClass="emph" presetSubtype="0" fill="hold" grpId="3" nodeType="withEffect">
                                  <p:stCondLst>
                                    <p:cond delay="0"/>
                                  </p:stCondLst>
                                  <p:childTnLst>
                                    <p:animRot by="-21600000">
                                      <p:cBhvr>
                                        <p:cTn id="1086" dur="5000" fill="hold"/>
                                        <p:tgtEl>
                                          <p:spTgt spid="82"/>
                                        </p:tgtEl>
                                        <p:attrNameLst>
                                          <p:attrName>r</p:attrName>
                                        </p:attrNameLst>
                                      </p:cBhvr>
                                    </p:animRot>
                                  </p:childTnLst>
                                </p:cTn>
                              </p:par>
                              <p:par>
                                <p:cTn id="1087" presetID="8" presetClass="emph" presetSubtype="0" fill="hold" grpId="3" nodeType="withEffect">
                                  <p:stCondLst>
                                    <p:cond delay="0"/>
                                  </p:stCondLst>
                                  <p:childTnLst>
                                    <p:animRot by="-21600000">
                                      <p:cBhvr>
                                        <p:cTn id="1088" dur="5000" fill="hold"/>
                                        <p:tgtEl>
                                          <p:spTgt spid="83"/>
                                        </p:tgtEl>
                                        <p:attrNameLst>
                                          <p:attrName>r</p:attrName>
                                        </p:attrNameLst>
                                      </p:cBhvr>
                                    </p:animRot>
                                  </p:childTnLst>
                                </p:cTn>
                              </p:par>
                              <p:par>
                                <p:cTn id="1089" presetID="8" presetClass="emph" presetSubtype="0" fill="hold" grpId="3" nodeType="withEffect">
                                  <p:stCondLst>
                                    <p:cond delay="0"/>
                                  </p:stCondLst>
                                  <p:childTnLst>
                                    <p:animRot by="-21600000">
                                      <p:cBhvr>
                                        <p:cTn id="1090" dur="5000" fill="hold"/>
                                        <p:tgtEl>
                                          <p:spTgt spid="84"/>
                                        </p:tgtEl>
                                        <p:attrNameLst>
                                          <p:attrName>r</p:attrName>
                                        </p:attrNameLst>
                                      </p:cBhvr>
                                    </p:animRot>
                                  </p:childTnLst>
                                </p:cTn>
                              </p:par>
                              <p:par>
                                <p:cTn id="1091" presetID="8" presetClass="emph" presetSubtype="0" fill="hold" grpId="3" nodeType="withEffect">
                                  <p:stCondLst>
                                    <p:cond delay="0"/>
                                  </p:stCondLst>
                                  <p:childTnLst>
                                    <p:animRot by="-21600000">
                                      <p:cBhvr>
                                        <p:cTn id="1092" dur="5000" fill="hold"/>
                                        <p:tgtEl>
                                          <p:spTgt spid="85"/>
                                        </p:tgtEl>
                                        <p:attrNameLst>
                                          <p:attrName>r</p:attrName>
                                        </p:attrNameLst>
                                      </p:cBhvr>
                                    </p:animRot>
                                  </p:childTnLst>
                                </p:cTn>
                              </p:par>
                              <p:par>
                                <p:cTn id="1093" presetID="8" presetClass="emph" presetSubtype="0" fill="hold" grpId="3" nodeType="withEffect">
                                  <p:stCondLst>
                                    <p:cond delay="0"/>
                                  </p:stCondLst>
                                  <p:childTnLst>
                                    <p:animRot by="-21600000">
                                      <p:cBhvr>
                                        <p:cTn id="1094" dur="5000" fill="hold"/>
                                        <p:tgtEl>
                                          <p:spTgt spid="86"/>
                                        </p:tgtEl>
                                        <p:attrNameLst>
                                          <p:attrName>r</p:attrName>
                                        </p:attrNameLst>
                                      </p:cBhvr>
                                    </p:animRot>
                                  </p:childTnLst>
                                </p:cTn>
                              </p:par>
                              <p:par>
                                <p:cTn id="1095" presetID="8" presetClass="emph" presetSubtype="0" fill="hold" grpId="3" nodeType="withEffect">
                                  <p:stCondLst>
                                    <p:cond delay="0"/>
                                  </p:stCondLst>
                                  <p:childTnLst>
                                    <p:animRot by="-21600000">
                                      <p:cBhvr>
                                        <p:cTn id="1096" dur="5000" fill="hold"/>
                                        <p:tgtEl>
                                          <p:spTgt spid="87"/>
                                        </p:tgtEl>
                                        <p:attrNameLst>
                                          <p:attrName>r</p:attrName>
                                        </p:attrNameLst>
                                      </p:cBhvr>
                                    </p:animRot>
                                  </p:childTnLst>
                                </p:cTn>
                              </p:par>
                              <p:par>
                                <p:cTn id="1097" presetID="9" presetClass="emph" presetSubtype="0" nodeType="withEffect">
                                  <p:stCondLst>
                                    <p:cond delay="0"/>
                                  </p:stCondLst>
                                  <p:childTnLst>
                                    <p:set>
                                      <p:cBhvr rctx="PPT">
                                        <p:cTn id="1098" dur="indefinite"/>
                                        <p:tgtEl>
                                          <p:spTgt spid="91"/>
                                        </p:tgtEl>
                                        <p:attrNameLst>
                                          <p:attrName>style.opacity</p:attrName>
                                        </p:attrNameLst>
                                      </p:cBhvr>
                                      <p:to>
                                        <p:strVal val="0"/>
                                      </p:to>
                                    </p:set>
                                    <p:animEffect filter="image" prLst="opacity: 0">
                                      <p:cBhvr rctx="IE">
                                        <p:cTn id="1099" dur="indefinite"/>
                                        <p:tgtEl>
                                          <p:spTgt spid="91"/>
                                        </p:tgtEl>
                                      </p:cBhvr>
                                    </p:animEffect>
                                  </p:childTnLst>
                                </p:cTn>
                              </p:par>
                              <p:par>
                                <p:cTn id="1100" presetID="23" presetClass="entr" presetSubtype="288" fill="hold" nodeType="withEffect">
                                  <p:stCondLst>
                                    <p:cond delay="2000"/>
                                  </p:stCondLst>
                                  <p:childTnLst>
                                    <p:set>
                                      <p:cBhvr>
                                        <p:cTn id="1101" dur="1" fill="hold">
                                          <p:stCondLst>
                                            <p:cond delay="0"/>
                                          </p:stCondLst>
                                        </p:cTn>
                                        <p:tgtEl>
                                          <p:spTgt spid="89"/>
                                        </p:tgtEl>
                                        <p:attrNameLst>
                                          <p:attrName>style.visibility</p:attrName>
                                        </p:attrNameLst>
                                      </p:cBhvr>
                                      <p:to>
                                        <p:strVal val="visible"/>
                                      </p:to>
                                    </p:set>
                                    <p:anim calcmode="lin" valueType="num">
                                      <p:cBhvr>
                                        <p:cTn id="1102" dur="3200" fill="hold"/>
                                        <p:tgtEl>
                                          <p:spTgt spid="89"/>
                                        </p:tgtEl>
                                        <p:attrNameLst>
                                          <p:attrName>ppt_w</p:attrName>
                                        </p:attrNameLst>
                                      </p:cBhvr>
                                      <p:tavLst>
                                        <p:tav tm="0">
                                          <p:val>
                                            <p:strVal val="4/3*#ppt_w"/>
                                          </p:val>
                                        </p:tav>
                                        <p:tav tm="100000">
                                          <p:val>
                                            <p:strVal val="#ppt_w"/>
                                          </p:val>
                                        </p:tav>
                                      </p:tavLst>
                                    </p:anim>
                                    <p:anim calcmode="lin" valueType="num">
                                      <p:cBhvr>
                                        <p:cTn id="1103" dur="3200" fill="hold"/>
                                        <p:tgtEl>
                                          <p:spTgt spid="89"/>
                                        </p:tgtEl>
                                        <p:attrNameLst>
                                          <p:attrName>ppt_h</p:attrName>
                                        </p:attrNameLst>
                                      </p:cBhvr>
                                      <p:tavLst>
                                        <p:tav tm="0">
                                          <p:val>
                                            <p:strVal val="4/3*#ppt_h"/>
                                          </p:val>
                                        </p:tav>
                                        <p:tav tm="100000">
                                          <p:val>
                                            <p:strVal val="#ppt_h"/>
                                          </p:val>
                                        </p:tav>
                                      </p:tavLst>
                                    </p:anim>
                                  </p:childTnLst>
                                </p:cTn>
                              </p:par>
                              <p:par>
                                <p:cTn id="1104" presetID="20" presetClass="entr" presetSubtype="0" fill="hold" nodeType="withEffect">
                                  <p:stCondLst>
                                    <p:cond delay="2000"/>
                                  </p:stCondLst>
                                  <p:childTnLst>
                                    <p:set>
                                      <p:cBhvr>
                                        <p:cTn id="1105" dur="1" fill="hold">
                                          <p:stCondLst>
                                            <p:cond delay="0"/>
                                          </p:stCondLst>
                                        </p:cTn>
                                        <p:tgtEl>
                                          <p:spTgt spid="89"/>
                                        </p:tgtEl>
                                        <p:attrNameLst>
                                          <p:attrName>style.visibility</p:attrName>
                                        </p:attrNameLst>
                                      </p:cBhvr>
                                      <p:to>
                                        <p:strVal val="visible"/>
                                      </p:to>
                                    </p:set>
                                    <p:animEffect transition="in" filter="wedge">
                                      <p:cBhvr>
                                        <p:cTn id="1106" dur="622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35295" y="-27841"/>
            <a:ext cx="9144000" cy="5184576"/>
            <a:chOff x="0" y="0"/>
            <a:chExt cx="9144000" cy="5184576"/>
          </a:xfrm>
        </p:grpSpPr>
        <p:sp>
          <p:nvSpPr>
            <p:cNvPr id="32" name="31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a:off x="4556246" y="2560138"/>
              <a:ext cx="4572000" cy="2624438"/>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flipH="1">
              <a:off x="0" y="2571750"/>
              <a:ext cx="4572000" cy="2612826"/>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1" name="30 Imagen" descr="Diapositiva52"/>
          <p:cNvPicPr>
            <a:picLocks noGrp="1" noChangeAspect="1"/>
          </p:cNvPicPr>
          <p:nvPr isPhoto="1"/>
        </p:nvPicPr>
        <p:blipFill>
          <a:blip r:embed="rId3" cstate="print">
            <a:lum/>
            <a:extLst>
              <a:ext uri="{28A0092B-C50C-407E-A947-70E740481C1C}">
                <a14:useLocalDpi xmlns:a14="http://schemas.microsoft.com/office/drawing/2010/main" val="0"/>
              </a:ext>
            </a:extLst>
          </a:blip>
          <a:stretch>
            <a:fillRect/>
          </a:stretch>
        </p:blipFill>
        <p:spPr>
          <a:xfrm>
            <a:off x="0" y="-29058"/>
            <a:ext cx="9144000" cy="5143500"/>
          </a:xfrm>
          <a:prstGeom prst="rect">
            <a:avLst/>
          </a:prstGeom>
          <a:noFill/>
          <a:ln>
            <a:noFill/>
          </a:ln>
        </p:spPr>
      </p:pic>
      <p:sp>
        <p:nvSpPr>
          <p:cNvPr id="2" name="1 Rectángulo"/>
          <p:cNvSpPr/>
          <p:nvPr/>
        </p:nvSpPr>
        <p:spPr>
          <a:xfrm rot="5400000">
            <a:off x="236096" y="-236096"/>
            <a:ext cx="915761" cy="1387954"/>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Righ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5400000">
            <a:off x="847655" y="211411"/>
            <a:ext cx="915765" cy="1387954"/>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Righ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1423719" y="643460"/>
            <a:ext cx="915765" cy="1387954"/>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Righ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1950072" y="1095912"/>
            <a:ext cx="915761" cy="1387954"/>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Righ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2521544" y="1563908"/>
            <a:ext cx="915761" cy="1387954"/>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Righ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8034646" y="4034142"/>
            <a:ext cx="987775" cy="1230942"/>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Lef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a:off x="7423080" y="3586637"/>
            <a:ext cx="987777" cy="1230941"/>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Lef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a:off x="6847017" y="3154589"/>
            <a:ext cx="987777" cy="1230943"/>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Lef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a:off x="6320671" y="2702140"/>
            <a:ext cx="987774" cy="1230943"/>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Lef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a:off x="5749201" y="2234141"/>
            <a:ext cx="987772" cy="1230943"/>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Lef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5400000" flipH="1">
            <a:off x="162940" y="3992782"/>
            <a:ext cx="987775" cy="1313657"/>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Righ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5400000" flipH="1">
            <a:off x="789163" y="3507343"/>
            <a:ext cx="987773" cy="1313657"/>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Righ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5400000" flipH="1">
            <a:off x="1350570" y="3113235"/>
            <a:ext cx="987773" cy="1313657"/>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Righ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5400000" flipH="1">
            <a:off x="1876920" y="2660785"/>
            <a:ext cx="987773" cy="1313657"/>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Righ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5400000" flipH="1">
            <a:off x="2448392" y="2192785"/>
            <a:ext cx="987773" cy="1313657"/>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Righ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flipH="1">
            <a:off x="8036757" y="-191479"/>
            <a:ext cx="915767" cy="1298725"/>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Lef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flipH="1">
            <a:off x="7425197" y="256024"/>
            <a:ext cx="915767" cy="1298725"/>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Lef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flipH="1">
            <a:off x="6849133" y="688071"/>
            <a:ext cx="915767" cy="1298725"/>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Lef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flipH="1">
            <a:off x="6322783" y="1140522"/>
            <a:ext cx="915767" cy="1298725"/>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Lef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flipH="1">
            <a:off x="5751309" y="1608522"/>
            <a:ext cx="915768" cy="1298725"/>
          </a:xfrm>
          <a:prstGeom prst="rect">
            <a:avLst/>
          </a:prstGeom>
          <a:gradFill flip="none" rotWithShape="1">
            <a:gsLst>
              <a:gs pos="17000">
                <a:srgbClr val="7030A0">
                  <a:lumMod val="40000"/>
                </a:srgbClr>
              </a:gs>
              <a:gs pos="9000">
                <a:srgbClr val="CCFF33"/>
              </a:gs>
              <a:gs pos="31000">
                <a:srgbClr val="CAF754">
                  <a:alpha val="0"/>
                </a:srgbClr>
              </a:gs>
              <a:gs pos="25000">
                <a:srgbClr val="CAF656"/>
              </a:gs>
              <a:gs pos="3000">
                <a:srgbClr val="FFFF00"/>
              </a:gs>
              <a:gs pos="81000">
                <a:srgbClr val="CAF754">
                  <a:alpha val="0"/>
                </a:srgbClr>
              </a:gs>
              <a:gs pos="87000">
                <a:srgbClr val="CCFF33">
                  <a:alpha val="72000"/>
                </a:srgbClr>
              </a:gs>
            </a:gsLst>
            <a:path path="circle">
              <a:fillToRect t="100000" r="100000"/>
            </a:path>
            <a:tileRect l="-100000" b="-100000"/>
          </a:gradFill>
          <a:ln w="19050">
            <a:gradFill>
              <a:gsLst>
                <a:gs pos="0">
                  <a:srgbClr val="66FF33"/>
                </a:gs>
                <a:gs pos="50000">
                  <a:srgbClr val="99FF33">
                    <a:alpha val="0"/>
                  </a:srgbClr>
                </a:gs>
                <a:gs pos="100000">
                  <a:srgbClr val="99FF33"/>
                </a:gs>
              </a:gsLst>
              <a:lin ang="5400000" scaled="0"/>
            </a:gradFill>
            <a:prstDash val="sysDot"/>
          </a:ln>
          <a:effectLst/>
          <a:scene3d>
            <a:camera prst="obliqueBottomLeft"/>
            <a:lightRig rig="flat" dir="t"/>
          </a:scene3d>
          <a:sp3d extrusionH="38100">
            <a:bevelT w="165100" prst="coolSlant"/>
            <a:extrusionClr>
              <a:srgbClr val="FF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9" name="28 Imagen" descr="LAS UVAS - PROTECCION PARA TU CUERPO"/>
          <p:cNvPicPr>
            <a:picLocks noGrp="1" noChangeAspect="1"/>
          </p:cNvPicPr>
          <p:nvPr isPhoto="1"/>
        </p:nvPicPr>
        <p:blipFill>
          <a:blip r:embed="rId4" cstate="print">
            <a:lum/>
            <a:extLst>
              <a:ext uri="{28A0092B-C50C-407E-A947-70E740481C1C}">
                <a14:useLocalDpi xmlns:a14="http://schemas.microsoft.com/office/drawing/2010/main" val="0"/>
              </a:ext>
            </a:extLst>
          </a:blip>
          <a:stretch>
            <a:fillRect/>
          </a:stretch>
        </p:blipFill>
        <p:spPr>
          <a:xfrm>
            <a:off x="-180528" y="0"/>
            <a:ext cx="9324528" cy="5181600"/>
          </a:xfrm>
          <a:prstGeom prst="rect">
            <a:avLst/>
          </a:prstGeom>
          <a:noFill/>
          <a:ln>
            <a:noFill/>
          </a:ln>
        </p:spPr>
      </p:pic>
    </p:spTree>
    <p:extLst>
      <p:ext uri="{BB962C8B-B14F-4D97-AF65-F5344CB8AC3E}">
        <p14:creationId xmlns:p14="http://schemas.microsoft.com/office/powerpoint/2010/main" val="21148975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390" fill="hold"/>
                                        <p:tgtEl>
                                          <p:spTgt spid="2"/>
                                        </p:tgtEl>
                                        <p:attrNameLst>
                                          <p:attrName>ppt_x</p:attrName>
                                        </p:attrNameLst>
                                      </p:cBhvr>
                                      <p:tavLst>
                                        <p:tav tm="0">
                                          <p:val>
                                            <p:strVal val="1+#ppt_w/2"/>
                                          </p:val>
                                        </p:tav>
                                        <p:tav tm="100000">
                                          <p:val>
                                            <p:strVal val="#ppt_x"/>
                                          </p:val>
                                        </p:tav>
                                      </p:tavLst>
                                    </p:anim>
                                    <p:anim calcmode="lin" valueType="num">
                                      <p:cBhvr additive="base">
                                        <p:cTn id="8" dur="2390" fill="hold"/>
                                        <p:tgtEl>
                                          <p:spTgt spid="2"/>
                                        </p:tgtEl>
                                        <p:attrNameLst>
                                          <p:attrName>ppt_y</p:attrName>
                                        </p:attrNameLst>
                                      </p:cBhvr>
                                      <p:tavLst>
                                        <p:tav tm="0">
                                          <p:val>
                                            <p:strVal val="1+#ppt_h/2"/>
                                          </p:val>
                                        </p:tav>
                                        <p:tav tm="100000">
                                          <p:val>
                                            <p:strVal val="#ppt_y"/>
                                          </p:val>
                                        </p:tav>
                                      </p:tavLst>
                                    </p:anim>
                                  </p:childTnLst>
                                </p:cTn>
                              </p:par>
                              <p:par>
                                <p:cTn id="9" presetID="16" presetClass="entr" presetSubtype="42"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Horizontal)">
                                      <p:cBhvr>
                                        <p:cTn id="11" dur="2390"/>
                                        <p:tgtEl>
                                          <p:spTgt spid="2"/>
                                        </p:tgtEl>
                                      </p:cBhvr>
                                    </p:animEffect>
                                  </p:childTnLst>
                                </p:cTn>
                              </p:par>
                              <p:par>
                                <p:cTn id="12" presetID="8" presetClass="emph" presetSubtype="0" fill="hold" grpId="2" nodeType="withEffect">
                                  <p:stCondLst>
                                    <p:cond delay="0"/>
                                  </p:stCondLst>
                                  <p:childTnLst>
                                    <p:animRot by="21600000">
                                      <p:cBhvr>
                                        <p:cTn id="13" dur="2390" fill="hold"/>
                                        <p:tgtEl>
                                          <p:spTgt spid="2"/>
                                        </p:tgtEl>
                                        <p:attrNameLst>
                                          <p:attrName>r</p:attrName>
                                        </p:attrNameLst>
                                      </p:cBhvr>
                                    </p:animRot>
                                  </p:childTnLst>
                                </p:cTn>
                              </p:par>
                              <p:par>
                                <p:cTn id="14" presetID="2" presetClass="entr" presetSubtype="6"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2390" fill="hold"/>
                                        <p:tgtEl>
                                          <p:spTgt spid="3"/>
                                        </p:tgtEl>
                                        <p:attrNameLst>
                                          <p:attrName>ppt_x</p:attrName>
                                        </p:attrNameLst>
                                      </p:cBhvr>
                                      <p:tavLst>
                                        <p:tav tm="0">
                                          <p:val>
                                            <p:strVal val="1+#ppt_w/2"/>
                                          </p:val>
                                        </p:tav>
                                        <p:tav tm="100000">
                                          <p:val>
                                            <p:strVal val="#ppt_x"/>
                                          </p:val>
                                        </p:tav>
                                      </p:tavLst>
                                    </p:anim>
                                    <p:anim calcmode="lin" valueType="num">
                                      <p:cBhvr additive="base">
                                        <p:cTn id="17" dur="2390" fill="hold"/>
                                        <p:tgtEl>
                                          <p:spTgt spid="3"/>
                                        </p:tgtEl>
                                        <p:attrNameLst>
                                          <p:attrName>ppt_y</p:attrName>
                                        </p:attrNameLst>
                                      </p:cBhvr>
                                      <p:tavLst>
                                        <p:tav tm="0">
                                          <p:val>
                                            <p:strVal val="1+#ppt_h/2"/>
                                          </p:val>
                                        </p:tav>
                                        <p:tav tm="100000">
                                          <p:val>
                                            <p:strVal val="#ppt_y"/>
                                          </p:val>
                                        </p:tav>
                                      </p:tavLst>
                                    </p:anim>
                                  </p:childTnLst>
                                </p:cTn>
                              </p:par>
                              <p:par>
                                <p:cTn id="18" presetID="16" presetClass="entr" presetSubtype="42" fill="hold" grpId="1" nodeType="with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barn(outHorizontal)">
                                      <p:cBhvr>
                                        <p:cTn id="20" dur="2390"/>
                                        <p:tgtEl>
                                          <p:spTgt spid="3"/>
                                        </p:tgtEl>
                                      </p:cBhvr>
                                    </p:animEffect>
                                  </p:childTnLst>
                                </p:cTn>
                              </p:par>
                              <p:par>
                                <p:cTn id="21" presetID="8" presetClass="emph" presetSubtype="0" fill="hold" grpId="2" nodeType="withEffect">
                                  <p:stCondLst>
                                    <p:cond delay="0"/>
                                  </p:stCondLst>
                                  <p:childTnLst>
                                    <p:animRot by="21600000">
                                      <p:cBhvr>
                                        <p:cTn id="22" dur="2390" fill="hold"/>
                                        <p:tgtEl>
                                          <p:spTgt spid="3"/>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390" fill="hold"/>
                                        <p:tgtEl>
                                          <p:spTgt spid="5"/>
                                        </p:tgtEl>
                                        <p:attrNameLst>
                                          <p:attrName>ppt_x</p:attrName>
                                        </p:attrNameLst>
                                      </p:cBhvr>
                                      <p:tavLst>
                                        <p:tav tm="0">
                                          <p:val>
                                            <p:strVal val="1+#ppt_w/2"/>
                                          </p:val>
                                        </p:tav>
                                        <p:tav tm="100000">
                                          <p:val>
                                            <p:strVal val="#ppt_x"/>
                                          </p:val>
                                        </p:tav>
                                      </p:tavLst>
                                    </p:anim>
                                    <p:anim calcmode="lin" valueType="num">
                                      <p:cBhvr additive="base">
                                        <p:cTn id="26" dur="2390" fill="hold"/>
                                        <p:tgtEl>
                                          <p:spTgt spid="5"/>
                                        </p:tgtEl>
                                        <p:attrNameLst>
                                          <p:attrName>ppt_y</p:attrName>
                                        </p:attrNameLst>
                                      </p:cBhvr>
                                      <p:tavLst>
                                        <p:tav tm="0">
                                          <p:val>
                                            <p:strVal val="1+#ppt_h/2"/>
                                          </p:val>
                                        </p:tav>
                                        <p:tav tm="100000">
                                          <p:val>
                                            <p:strVal val="#ppt_y"/>
                                          </p:val>
                                        </p:tav>
                                      </p:tavLst>
                                    </p:anim>
                                  </p:childTnLst>
                                </p:cTn>
                              </p:par>
                              <p:par>
                                <p:cTn id="27" presetID="16" presetClass="entr" presetSubtype="42" fill="hold" grpId="1"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barn(outHorizontal)">
                                      <p:cBhvr>
                                        <p:cTn id="29" dur="2390"/>
                                        <p:tgtEl>
                                          <p:spTgt spid="5"/>
                                        </p:tgtEl>
                                      </p:cBhvr>
                                    </p:animEffect>
                                  </p:childTnLst>
                                </p:cTn>
                              </p:par>
                              <p:par>
                                <p:cTn id="30" presetID="8" presetClass="emph" presetSubtype="0" fill="hold" grpId="2" nodeType="withEffect">
                                  <p:stCondLst>
                                    <p:cond delay="0"/>
                                  </p:stCondLst>
                                  <p:childTnLst>
                                    <p:animRot by="21600000">
                                      <p:cBhvr>
                                        <p:cTn id="31" dur="2390" fill="hold"/>
                                        <p:tgtEl>
                                          <p:spTgt spid="5"/>
                                        </p:tgtEl>
                                        <p:attrNameLst>
                                          <p:attrName>r</p:attrName>
                                        </p:attrNameLst>
                                      </p:cBhvr>
                                    </p:animRot>
                                  </p:childTnLst>
                                </p:cTn>
                              </p:par>
                              <p:par>
                                <p:cTn id="32" presetID="2" presetClass="entr" presetSubtype="6"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390" fill="hold"/>
                                        <p:tgtEl>
                                          <p:spTgt spid="6"/>
                                        </p:tgtEl>
                                        <p:attrNameLst>
                                          <p:attrName>ppt_x</p:attrName>
                                        </p:attrNameLst>
                                      </p:cBhvr>
                                      <p:tavLst>
                                        <p:tav tm="0">
                                          <p:val>
                                            <p:strVal val="1+#ppt_w/2"/>
                                          </p:val>
                                        </p:tav>
                                        <p:tav tm="100000">
                                          <p:val>
                                            <p:strVal val="#ppt_x"/>
                                          </p:val>
                                        </p:tav>
                                      </p:tavLst>
                                    </p:anim>
                                    <p:anim calcmode="lin" valueType="num">
                                      <p:cBhvr additive="base">
                                        <p:cTn id="35" dur="2390" fill="hold"/>
                                        <p:tgtEl>
                                          <p:spTgt spid="6"/>
                                        </p:tgtEl>
                                        <p:attrNameLst>
                                          <p:attrName>ppt_y</p:attrName>
                                        </p:attrNameLst>
                                      </p:cBhvr>
                                      <p:tavLst>
                                        <p:tav tm="0">
                                          <p:val>
                                            <p:strVal val="1+#ppt_h/2"/>
                                          </p:val>
                                        </p:tav>
                                        <p:tav tm="100000">
                                          <p:val>
                                            <p:strVal val="#ppt_y"/>
                                          </p:val>
                                        </p:tav>
                                      </p:tavLst>
                                    </p:anim>
                                  </p:childTnLst>
                                </p:cTn>
                              </p:par>
                              <p:par>
                                <p:cTn id="36" presetID="16" presetClass="entr" presetSubtype="42" fill="hold" grpId="1" nodeType="with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barn(outHorizontal)">
                                      <p:cBhvr>
                                        <p:cTn id="38" dur="2390"/>
                                        <p:tgtEl>
                                          <p:spTgt spid="6"/>
                                        </p:tgtEl>
                                      </p:cBhvr>
                                    </p:animEffect>
                                  </p:childTnLst>
                                </p:cTn>
                              </p:par>
                              <p:par>
                                <p:cTn id="39" presetID="8" presetClass="emph" presetSubtype="0" fill="hold" grpId="2" nodeType="withEffect">
                                  <p:stCondLst>
                                    <p:cond delay="0"/>
                                  </p:stCondLst>
                                  <p:childTnLst>
                                    <p:animRot by="21600000">
                                      <p:cBhvr>
                                        <p:cTn id="40" dur="2390" fill="hold"/>
                                        <p:tgtEl>
                                          <p:spTgt spid="6"/>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2390" fill="hold"/>
                                        <p:tgtEl>
                                          <p:spTgt spid="10"/>
                                        </p:tgtEl>
                                        <p:attrNameLst>
                                          <p:attrName>ppt_x</p:attrName>
                                        </p:attrNameLst>
                                      </p:cBhvr>
                                      <p:tavLst>
                                        <p:tav tm="0">
                                          <p:val>
                                            <p:strVal val="0-#ppt_w/2"/>
                                          </p:val>
                                        </p:tav>
                                        <p:tav tm="100000">
                                          <p:val>
                                            <p:strVal val="#ppt_x"/>
                                          </p:val>
                                        </p:tav>
                                      </p:tavLst>
                                    </p:anim>
                                    <p:anim calcmode="lin" valueType="num">
                                      <p:cBhvr additive="base">
                                        <p:cTn id="44" dur="2390" fill="hold"/>
                                        <p:tgtEl>
                                          <p:spTgt spid="10"/>
                                        </p:tgtEl>
                                        <p:attrNameLst>
                                          <p:attrName>ppt_y</p:attrName>
                                        </p:attrNameLst>
                                      </p:cBhvr>
                                      <p:tavLst>
                                        <p:tav tm="0">
                                          <p:val>
                                            <p:strVal val="1+#ppt_h/2"/>
                                          </p:val>
                                        </p:tav>
                                        <p:tav tm="100000">
                                          <p:val>
                                            <p:strVal val="#ppt_y"/>
                                          </p:val>
                                        </p:tav>
                                      </p:tavLst>
                                    </p:anim>
                                  </p:childTnLst>
                                </p:cTn>
                              </p:par>
                              <p:par>
                                <p:cTn id="45" presetID="16" presetClass="entr" presetSubtype="42" fill="hold" grpId="1"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barn(outHorizontal)">
                                      <p:cBhvr>
                                        <p:cTn id="47" dur="2390"/>
                                        <p:tgtEl>
                                          <p:spTgt spid="10"/>
                                        </p:tgtEl>
                                      </p:cBhvr>
                                    </p:animEffect>
                                  </p:childTnLst>
                                </p:cTn>
                              </p:par>
                              <p:par>
                                <p:cTn id="48" presetID="8" presetClass="emph" presetSubtype="0" fill="hold" grpId="2" nodeType="withEffect">
                                  <p:stCondLst>
                                    <p:cond delay="0"/>
                                  </p:stCondLst>
                                  <p:childTnLst>
                                    <p:animRot by="-21600000">
                                      <p:cBhvr>
                                        <p:cTn id="49" dur="2390" fill="hold"/>
                                        <p:tgtEl>
                                          <p:spTgt spid="10"/>
                                        </p:tgtEl>
                                        <p:attrNameLst>
                                          <p:attrName>r</p:attrName>
                                        </p:attrNameLst>
                                      </p:cBhvr>
                                    </p:animRot>
                                  </p:childTnLst>
                                </p:cTn>
                              </p:par>
                              <p:par>
                                <p:cTn id="50" presetID="2" presetClass="entr" presetSubtype="12" fill="hold" grpId="0" nodeType="with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additive="base">
                                        <p:cTn id="52" dur="2390" fill="hold"/>
                                        <p:tgtEl>
                                          <p:spTgt spid="11"/>
                                        </p:tgtEl>
                                        <p:attrNameLst>
                                          <p:attrName>ppt_x</p:attrName>
                                        </p:attrNameLst>
                                      </p:cBhvr>
                                      <p:tavLst>
                                        <p:tav tm="0">
                                          <p:val>
                                            <p:strVal val="0-#ppt_w/2"/>
                                          </p:val>
                                        </p:tav>
                                        <p:tav tm="100000">
                                          <p:val>
                                            <p:strVal val="#ppt_x"/>
                                          </p:val>
                                        </p:tav>
                                      </p:tavLst>
                                    </p:anim>
                                    <p:anim calcmode="lin" valueType="num">
                                      <p:cBhvr additive="base">
                                        <p:cTn id="53" dur="2390" fill="hold"/>
                                        <p:tgtEl>
                                          <p:spTgt spid="11"/>
                                        </p:tgtEl>
                                        <p:attrNameLst>
                                          <p:attrName>ppt_y</p:attrName>
                                        </p:attrNameLst>
                                      </p:cBhvr>
                                      <p:tavLst>
                                        <p:tav tm="0">
                                          <p:val>
                                            <p:strVal val="1+#ppt_h/2"/>
                                          </p:val>
                                        </p:tav>
                                        <p:tav tm="100000">
                                          <p:val>
                                            <p:strVal val="#ppt_y"/>
                                          </p:val>
                                        </p:tav>
                                      </p:tavLst>
                                    </p:anim>
                                  </p:childTnLst>
                                </p:cTn>
                              </p:par>
                              <p:par>
                                <p:cTn id="54" presetID="16" presetClass="entr" presetSubtype="42" fill="hold" grpId="1" nodeType="withEffect">
                                  <p:stCondLst>
                                    <p:cond delay="0"/>
                                  </p:stCondLst>
                                  <p:childTnLst>
                                    <p:set>
                                      <p:cBhvr>
                                        <p:cTn id="55" dur="1" fill="hold">
                                          <p:stCondLst>
                                            <p:cond delay="0"/>
                                          </p:stCondLst>
                                        </p:cTn>
                                        <p:tgtEl>
                                          <p:spTgt spid="11"/>
                                        </p:tgtEl>
                                        <p:attrNameLst>
                                          <p:attrName>style.visibility</p:attrName>
                                        </p:attrNameLst>
                                      </p:cBhvr>
                                      <p:to>
                                        <p:strVal val="visible"/>
                                      </p:to>
                                    </p:set>
                                    <p:animEffect transition="in" filter="barn(outHorizontal)">
                                      <p:cBhvr>
                                        <p:cTn id="56" dur="2390"/>
                                        <p:tgtEl>
                                          <p:spTgt spid="11"/>
                                        </p:tgtEl>
                                      </p:cBhvr>
                                    </p:animEffect>
                                  </p:childTnLst>
                                </p:cTn>
                              </p:par>
                              <p:par>
                                <p:cTn id="57" presetID="8" presetClass="emph" presetSubtype="0" fill="hold" grpId="2" nodeType="withEffect">
                                  <p:stCondLst>
                                    <p:cond delay="0"/>
                                  </p:stCondLst>
                                  <p:childTnLst>
                                    <p:animRot by="-21600000">
                                      <p:cBhvr>
                                        <p:cTn id="58" dur="2390" fill="hold"/>
                                        <p:tgtEl>
                                          <p:spTgt spid="11"/>
                                        </p:tgtEl>
                                        <p:attrNameLst>
                                          <p:attrName>r</p:attrName>
                                        </p:attrNameLst>
                                      </p:cBhvr>
                                    </p:animRot>
                                  </p:childTnLst>
                                </p:cTn>
                              </p:par>
                              <p:par>
                                <p:cTn id="59" presetID="2" presetClass="entr" presetSubtype="12" fill="hold" grpId="0" nodeType="withEffect">
                                  <p:stCondLst>
                                    <p:cond delay="0"/>
                                  </p:stCondLst>
                                  <p:childTnLst>
                                    <p:set>
                                      <p:cBhvr>
                                        <p:cTn id="60" dur="1" fill="hold">
                                          <p:stCondLst>
                                            <p:cond delay="0"/>
                                          </p:stCondLst>
                                        </p:cTn>
                                        <p:tgtEl>
                                          <p:spTgt spid="12"/>
                                        </p:tgtEl>
                                        <p:attrNameLst>
                                          <p:attrName>style.visibility</p:attrName>
                                        </p:attrNameLst>
                                      </p:cBhvr>
                                      <p:to>
                                        <p:strVal val="visible"/>
                                      </p:to>
                                    </p:set>
                                    <p:anim calcmode="lin" valueType="num">
                                      <p:cBhvr additive="base">
                                        <p:cTn id="61" dur="2390" fill="hold"/>
                                        <p:tgtEl>
                                          <p:spTgt spid="12"/>
                                        </p:tgtEl>
                                        <p:attrNameLst>
                                          <p:attrName>ppt_x</p:attrName>
                                        </p:attrNameLst>
                                      </p:cBhvr>
                                      <p:tavLst>
                                        <p:tav tm="0">
                                          <p:val>
                                            <p:strVal val="0-#ppt_w/2"/>
                                          </p:val>
                                        </p:tav>
                                        <p:tav tm="100000">
                                          <p:val>
                                            <p:strVal val="#ppt_x"/>
                                          </p:val>
                                        </p:tav>
                                      </p:tavLst>
                                    </p:anim>
                                    <p:anim calcmode="lin" valueType="num">
                                      <p:cBhvr additive="base">
                                        <p:cTn id="62" dur="2390" fill="hold"/>
                                        <p:tgtEl>
                                          <p:spTgt spid="12"/>
                                        </p:tgtEl>
                                        <p:attrNameLst>
                                          <p:attrName>ppt_y</p:attrName>
                                        </p:attrNameLst>
                                      </p:cBhvr>
                                      <p:tavLst>
                                        <p:tav tm="0">
                                          <p:val>
                                            <p:strVal val="1+#ppt_h/2"/>
                                          </p:val>
                                        </p:tav>
                                        <p:tav tm="100000">
                                          <p:val>
                                            <p:strVal val="#ppt_y"/>
                                          </p:val>
                                        </p:tav>
                                      </p:tavLst>
                                    </p:anim>
                                  </p:childTnLst>
                                </p:cTn>
                              </p:par>
                              <p:par>
                                <p:cTn id="63" presetID="16" presetClass="entr" presetSubtype="42" fill="hold" grpId="1" nodeType="with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barn(outHorizontal)">
                                      <p:cBhvr>
                                        <p:cTn id="65" dur="2390"/>
                                        <p:tgtEl>
                                          <p:spTgt spid="12"/>
                                        </p:tgtEl>
                                      </p:cBhvr>
                                    </p:animEffect>
                                  </p:childTnLst>
                                </p:cTn>
                              </p:par>
                              <p:par>
                                <p:cTn id="66" presetID="8" presetClass="emph" presetSubtype="0" fill="hold" grpId="2" nodeType="withEffect">
                                  <p:stCondLst>
                                    <p:cond delay="0"/>
                                  </p:stCondLst>
                                  <p:childTnLst>
                                    <p:animRot by="-21600000">
                                      <p:cBhvr>
                                        <p:cTn id="67" dur="2390" fill="hold"/>
                                        <p:tgtEl>
                                          <p:spTgt spid="12"/>
                                        </p:tgtEl>
                                        <p:attrNameLst>
                                          <p:attrName>r</p:attrName>
                                        </p:attrNameLst>
                                      </p:cBhvr>
                                    </p:animRot>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2390" fill="hold"/>
                                        <p:tgtEl>
                                          <p:spTgt spid="13"/>
                                        </p:tgtEl>
                                        <p:attrNameLst>
                                          <p:attrName>ppt_x</p:attrName>
                                        </p:attrNameLst>
                                      </p:cBhvr>
                                      <p:tavLst>
                                        <p:tav tm="0">
                                          <p:val>
                                            <p:strVal val="0-#ppt_w/2"/>
                                          </p:val>
                                        </p:tav>
                                        <p:tav tm="100000">
                                          <p:val>
                                            <p:strVal val="#ppt_x"/>
                                          </p:val>
                                        </p:tav>
                                      </p:tavLst>
                                    </p:anim>
                                    <p:anim calcmode="lin" valueType="num">
                                      <p:cBhvr additive="base">
                                        <p:cTn id="71" dur="2390" fill="hold"/>
                                        <p:tgtEl>
                                          <p:spTgt spid="13"/>
                                        </p:tgtEl>
                                        <p:attrNameLst>
                                          <p:attrName>ppt_y</p:attrName>
                                        </p:attrNameLst>
                                      </p:cBhvr>
                                      <p:tavLst>
                                        <p:tav tm="0">
                                          <p:val>
                                            <p:strVal val="1+#ppt_h/2"/>
                                          </p:val>
                                        </p:tav>
                                        <p:tav tm="100000">
                                          <p:val>
                                            <p:strVal val="#ppt_y"/>
                                          </p:val>
                                        </p:tav>
                                      </p:tavLst>
                                    </p:anim>
                                  </p:childTnLst>
                                </p:cTn>
                              </p:par>
                              <p:par>
                                <p:cTn id="72" presetID="16" presetClass="entr" presetSubtype="42" fill="hold" grpId="1" nodeType="withEffect">
                                  <p:stCondLst>
                                    <p:cond delay="0"/>
                                  </p:stCondLst>
                                  <p:childTnLst>
                                    <p:set>
                                      <p:cBhvr>
                                        <p:cTn id="73" dur="1" fill="hold">
                                          <p:stCondLst>
                                            <p:cond delay="0"/>
                                          </p:stCondLst>
                                        </p:cTn>
                                        <p:tgtEl>
                                          <p:spTgt spid="13"/>
                                        </p:tgtEl>
                                        <p:attrNameLst>
                                          <p:attrName>style.visibility</p:attrName>
                                        </p:attrNameLst>
                                      </p:cBhvr>
                                      <p:to>
                                        <p:strVal val="visible"/>
                                      </p:to>
                                    </p:set>
                                    <p:animEffect transition="in" filter="barn(outHorizontal)">
                                      <p:cBhvr>
                                        <p:cTn id="74" dur="2390"/>
                                        <p:tgtEl>
                                          <p:spTgt spid="13"/>
                                        </p:tgtEl>
                                      </p:cBhvr>
                                    </p:animEffect>
                                  </p:childTnLst>
                                </p:cTn>
                              </p:par>
                              <p:par>
                                <p:cTn id="75" presetID="8" presetClass="emph" presetSubtype="0" fill="hold" grpId="2" nodeType="withEffect">
                                  <p:stCondLst>
                                    <p:cond delay="0"/>
                                  </p:stCondLst>
                                  <p:childTnLst>
                                    <p:animRot by="-21600000">
                                      <p:cBhvr>
                                        <p:cTn id="76" dur="2390" fill="hold"/>
                                        <p:tgtEl>
                                          <p:spTgt spid="13"/>
                                        </p:tgtEl>
                                        <p:attrNameLst>
                                          <p:attrName>r</p:attrName>
                                        </p:attrNameLst>
                                      </p:cBhvr>
                                    </p:animRot>
                                  </p:childTnLst>
                                </p:cTn>
                              </p:par>
                              <p:par>
                                <p:cTn id="77" presetID="2" presetClass="entr" presetSubtype="1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390" fill="hold"/>
                                        <p:tgtEl>
                                          <p:spTgt spid="14"/>
                                        </p:tgtEl>
                                        <p:attrNameLst>
                                          <p:attrName>ppt_x</p:attrName>
                                        </p:attrNameLst>
                                      </p:cBhvr>
                                      <p:tavLst>
                                        <p:tav tm="0">
                                          <p:val>
                                            <p:strVal val="0-#ppt_w/2"/>
                                          </p:val>
                                        </p:tav>
                                        <p:tav tm="100000">
                                          <p:val>
                                            <p:strVal val="#ppt_x"/>
                                          </p:val>
                                        </p:tav>
                                      </p:tavLst>
                                    </p:anim>
                                    <p:anim calcmode="lin" valueType="num">
                                      <p:cBhvr additive="base">
                                        <p:cTn id="80" dur="2390" fill="hold"/>
                                        <p:tgtEl>
                                          <p:spTgt spid="14"/>
                                        </p:tgtEl>
                                        <p:attrNameLst>
                                          <p:attrName>ppt_y</p:attrName>
                                        </p:attrNameLst>
                                      </p:cBhvr>
                                      <p:tavLst>
                                        <p:tav tm="0">
                                          <p:val>
                                            <p:strVal val="1+#ppt_h/2"/>
                                          </p:val>
                                        </p:tav>
                                        <p:tav tm="100000">
                                          <p:val>
                                            <p:strVal val="#ppt_y"/>
                                          </p:val>
                                        </p:tav>
                                      </p:tavLst>
                                    </p:anim>
                                  </p:childTnLst>
                                </p:cTn>
                              </p:par>
                              <p:par>
                                <p:cTn id="81" presetID="16" presetClass="entr" presetSubtype="42"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Effect transition="in" filter="barn(outHorizontal)">
                                      <p:cBhvr>
                                        <p:cTn id="83" dur="2390"/>
                                        <p:tgtEl>
                                          <p:spTgt spid="14"/>
                                        </p:tgtEl>
                                      </p:cBhvr>
                                    </p:animEffect>
                                  </p:childTnLst>
                                </p:cTn>
                              </p:par>
                              <p:par>
                                <p:cTn id="84" presetID="8" presetClass="emph" presetSubtype="0" fill="hold" grpId="2" nodeType="withEffect">
                                  <p:stCondLst>
                                    <p:cond delay="0"/>
                                  </p:stCondLst>
                                  <p:childTnLst>
                                    <p:animRot by="-21600000">
                                      <p:cBhvr>
                                        <p:cTn id="85" dur="2390" fill="hold"/>
                                        <p:tgtEl>
                                          <p:spTgt spid="14"/>
                                        </p:tgtEl>
                                        <p:attrNameLst>
                                          <p:attrName>r</p:attrName>
                                        </p:attrNameLst>
                                      </p:cBhvr>
                                    </p:animRot>
                                  </p:childTnLst>
                                </p:cTn>
                              </p:par>
                              <p:par>
                                <p:cTn id="86" presetID="2" presetClass="entr" presetSubtype="3" fill="hold" grpId="0" nodeType="withEffect">
                                  <p:stCondLst>
                                    <p:cond delay="0"/>
                                  </p:stCondLst>
                                  <p:childTnLst>
                                    <p:set>
                                      <p:cBhvr>
                                        <p:cTn id="87" dur="1" fill="hold">
                                          <p:stCondLst>
                                            <p:cond delay="0"/>
                                          </p:stCondLst>
                                        </p:cTn>
                                        <p:tgtEl>
                                          <p:spTgt spid="24"/>
                                        </p:tgtEl>
                                        <p:attrNameLst>
                                          <p:attrName>style.visibility</p:attrName>
                                        </p:attrNameLst>
                                      </p:cBhvr>
                                      <p:to>
                                        <p:strVal val="visible"/>
                                      </p:to>
                                    </p:set>
                                    <p:anim calcmode="lin" valueType="num">
                                      <p:cBhvr additive="base">
                                        <p:cTn id="88" dur="2390" fill="hold"/>
                                        <p:tgtEl>
                                          <p:spTgt spid="24"/>
                                        </p:tgtEl>
                                        <p:attrNameLst>
                                          <p:attrName>ppt_x</p:attrName>
                                        </p:attrNameLst>
                                      </p:cBhvr>
                                      <p:tavLst>
                                        <p:tav tm="0">
                                          <p:val>
                                            <p:strVal val="1+#ppt_w/2"/>
                                          </p:val>
                                        </p:tav>
                                        <p:tav tm="100000">
                                          <p:val>
                                            <p:strVal val="#ppt_x"/>
                                          </p:val>
                                        </p:tav>
                                      </p:tavLst>
                                    </p:anim>
                                    <p:anim calcmode="lin" valueType="num">
                                      <p:cBhvr additive="base">
                                        <p:cTn id="89" dur="2390" fill="hold"/>
                                        <p:tgtEl>
                                          <p:spTgt spid="24"/>
                                        </p:tgtEl>
                                        <p:attrNameLst>
                                          <p:attrName>ppt_y</p:attrName>
                                        </p:attrNameLst>
                                      </p:cBhvr>
                                      <p:tavLst>
                                        <p:tav tm="0">
                                          <p:val>
                                            <p:strVal val="0-#ppt_h/2"/>
                                          </p:val>
                                        </p:tav>
                                        <p:tav tm="100000">
                                          <p:val>
                                            <p:strVal val="#ppt_y"/>
                                          </p:val>
                                        </p:tav>
                                      </p:tavLst>
                                    </p:anim>
                                  </p:childTnLst>
                                </p:cTn>
                              </p:par>
                              <p:par>
                                <p:cTn id="90" presetID="16" presetClass="entr" presetSubtype="42" fill="hold" grpId="1" nodeType="withEffect">
                                  <p:stCondLst>
                                    <p:cond delay="0"/>
                                  </p:stCondLst>
                                  <p:childTnLst>
                                    <p:set>
                                      <p:cBhvr>
                                        <p:cTn id="91" dur="1" fill="hold">
                                          <p:stCondLst>
                                            <p:cond delay="0"/>
                                          </p:stCondLst>
                                        </p:cTn>
                                        <p:tgtEl>
                                          <p:spTgt spid="24"/>
                                        </p:tgtEl>
                                        <p:attrNameLst>
                                          <p:attrName>style.visibility</p:attrName>
                                        </p:attrNameLst>
                                      </p:cBhvr>
                                      <p:to>
                                        <p:strVal val="visible"/>
                                      </p:to>
                                    </p:set>
                                    <p:animEffect transition="in" filter="barn(outHorizontal)">
                                      <p:cBhvr>
                                        <p:cTn id="92" dur="2390"/>
                                        <p:tgtEl>
                                          <p:spTgt spid="24"/>
                                        </p:tgtEl>
                                      </p:cBhvr>
                                    </p:animEffect>
                                  </p:childTnLst>
                                </p:cTn>
                              </p:par>
                              <p:par>
                                <p:cTn id="93" presetID="8" presetClass="emph" presetSubtype="0" fill="hold" grpId="2" nodeType="withEffect">
                                  <p:stCondLst>
                                    <p:cond delay="0"/>
                                  </p:stCondLst>
                                  <p:childTnLst>
                                    <p:animRot by="-21600000">
                                      <p:cBhvr>
                                        <p:cTn id="94" dur="2390" fill="hold"/>
                                        <p:tgtEl>
                                          <p:spTgt spid="24"/>
                                        </p:tgtEl>
                                        <p:attrNameLst>
                                          <p:attrName>r</p:attrName>
                                        </p:attrNameLst>
                                      </p:cBhvr>
                                    </p:animRot>
                                  </p:childTnLst>
                                </p:cTn>
                              </p:par>
                              <p:par>
                                <p:cTn id="95" presetID="2" presetClass="entr" presetSubtype="3" fill="hold" grpId="0" nodeType="withEffect">
                                  <p:stCondLst>
                                    <p:cond delay="0"/>
                                  </p:stCondLst>
                                  <p:childTnLst>
                                    <p:set>
                                      <p:cBhvr>
                                        <p:cTn id="96" dur="1" fill="hold">
                                          <p:stCondLst>
                                            <p:cond delay="0"/>
                                          </p:stCondLst>
                                        </p:cTn>
                                        <p:tgtEl>
                                          <p:spTgt spid="25"/>
                                        </p:tgtEl>
                                        <p:attrNameLst>
                                          <p:attrName>style.visibility</p:attrName>
                                        </p:attrNameLst>
                                      </p:cBhvr>
                                      <p:to>
                                        <p:strVal val="visible"/>
                                      </p:to>
                                    </p:set>
                                    <p:anim calcmode="lin" valueType="num">
                                      <p:cBhvr additive="base">
                                        <p:cTn id="97" dur="2390" fill="hold"/>
                                        <p:tgtEl>
                                          <p:spTgt spid="25"/>
                                        </p:tgtEl>
                                        <p:attrNameLst>
                                          <p:attrName>ppt_x</p:attrName>
                                        </p:attrNameLst>
                                      </p:cBhvr>
                                      <p:tavLst>
                                        <p:tav tm="0">
                                          <p:val>
                                            <p:strVal val="1+#ppt_w/2"/>
                                          </p:val>
                                        </p:tav>
                                        <p:tav tm="100000">
                                          <p:val>
                                            <p:strVal val="#ppt_x"/>
                                          </p:val>
                                        </p:tav>
                                      </p:tavLst>
                                    </p:anim>
                                    <p:anim calcmode="lin" valueType="num">
                                      <p:cBhvr additive="base">
                                        <p:cTn id="98" dur="2390" fill="hold"/>
                                        <p:tgtEl>
                                          <p:spTgt spid="25"/>
                                        </p:tgtEl>
                                        <p:attrNameLst>
                                          <p:attrName>ppt_y</p:attrName>
                                        </p:attrNameLst>
                                      </p:cBhvr>
                                      <p:tavLst>
                                        <p:tav tm="0">
                                          <p:val>
                                            <p:strVal val="0-#ppt_h/2"/>
                                          </p:val>
                                        </p:tav>
                                        <p:tav tm="100000">
                                          <p:val>
                                            <p:strVal val="#ppt_y"/>
                                          </p:val>
                                        </p:tav>
                                      </p:tavLst>
                                    </p:anim>
                                  </p:childTnLst>
                                </p:cTn>
                              </p:par>
                              <p:par>
                                <p:cTn id="99" presetID="16" presetClass="entr" presetSubtype="42" fill="hold" grpId="1" nodeType="withEffect">
                                  <p:stCondLst>
                                    <p:cond delay="0"/>
                                  </p:stCondLst>
                                  <p:childTnLst>
                                    <p:set>
                                      <p:cBhvr>
                                        <p:cTn id="100" dur="1" fill="hold">
                                          <p:stCondLst>
                                            <p:cond delay="0"/>
                                          </p:stCondLst>
                                        </p:cTn>
                                        <p:tgtEl>
                                          <p:spTgt spid="25"/>
                                        </p:tgtEl>
                                        <p:attrNameLst>
                                          <p:attrName>style.visibility</p:attrName>
                                        </p:attrNameLst>
                                      </p:cBhvr>
                                      <p:to>
                                        <p:strVal val="visible"/>
                                      </p:to>
                                    </p:set>
                                    <p:animEffect transition="in" filter="barn(outHorizontal)">
                                      <p:cBhvr>
                                        <p:cTn id="101" dur="2390"/>
                                        <p:tgtEl>
                                          <p:spTgt spid="25"/>
                                        </p:tgtEl>
                                      </p:cBhvr>
                                    </p:animEffect>
                                  </p:childTnLst>
                                </p:cTn>
                              </p:par>
                              <p:par>
                                <p:cTn id="102" presetID="8" presetClass="emph" presetSubtype="0" fill="hold" grpId="2" nodeType="withEffect">
                                  <p:stCondLst>
                                    <p:cond delay="0"/>
                                  </p:stCondLst>
                                  <p:childTnLst>
                                    <p:animRot by="-21600000">
                                      <p:cBhvr>
                                        <p:cTn id="103" dur="2390" fill="hold"/>
                                        <p:tgtEl>
                                          <p:spTgt spid="25"/>
                                        </p:tgtEl>
                                        <p:attrNameLst>
                                          <p:attrName>r</p:attrName>
                                        </p:attrNameLst>
                                      </p:cBhvr>
                                    </p:animRot>
                                  </p:childTnLst>
                                </p:cTn>
                              </p:par>
                              <p:par>
                                <p:cTn id="104" presetID="2" presetClass="entr" presetSubtype="3" fill="hold" grpId="0" nodeType="withEffect">
                                  <p:stCondLst>
                                    <p:cond delay="0"/>
                                  </p:stCondLst>
                                  <p:childTnLst>
                                    <p:set>
                                      <p:cBhvr>
                                        <p:cTn id="105" dur="1" fill="hold">
                                          <p:stCondLst>
                                            <p:cond delay="0"/>
                                          </p:stCondLst>
                                        </p:cTn>
                                        <p:tgtEl>
                                          <p:spTgt spid="26"/>
                                        </p:tgtEl>
                                        <p:attrNameLst>
                                          <p:attrName>style.visibility</p:attrName>
                                        </p:attrNameLst>
                                      </p:cBhvr>
                                      <p:to>
                                        <p:strVal val="visible"/>
                                      </p:to>
                                    </p:set>
                                    <p:anim calcmode="lin" valueType="num">
                                      <p:cBhvr additive="base">
                                        <p:cTn id="106" dur="2390" fill="hold"/>
                                        <p:tgtEl>
                                          <p:spTgt spid="26"/>
                                        </p:tgtEl>
                                        <p:attrNameLst>
                                          <p:attrName>ppt_x</p:attrName>
                                        </p:attrNameLst>
                                      </p:cBhvr>
                                      <p:tavLst>
                                        <p:tav tm="0">
                                          <p:val>
                                            <p:strVal val="1+#ppt_w/2"/>
                                          </p:val>
                                        </p:tav>
                                        <p:tav tm="100000">
                                          <p:val>
                                            <p:strVal val="#ppt_x"/>
                                          </p:val>
                                        </p:tav>
                                      </p:tavLst>
                                    </p:anim>
                                    <p:anim calcmode="lin" valueType="num">
                                      <p:cBhvr additive="base">
                                        <p:cTn id="107" dur="2390" fill="hold"/>
                                        <p:tgtEl>
                                          <p:spTgt spid="26"/>
                                        </p:tgtEl>
                                        <p:attrNameLst>
                                          <p:attrName>ppt_y</p:attrName>
                                        </p:attrNameLst>
                                      </p:cBhvr>
                                      <p:tavLst>
                                        <p:tav tm="0">
                                          <p:val>
                                            <p:strVal val="0-#ppt_h/2"/>
                                          </p:val>
                                        </p:tav>
                                        <p:tav tm="100000">
                                          <p:val>
                                            <p:strVal val="#ppt_y"/>
                                          </p:val>
                                        </p:tav>
                                      </p:tavLst>
                                    </p:anim>
                                  </p:childTnLst>
                                </p:cTn>
                              </p:par>
                              <p:par>
                                <p:cTn id="108" presetID="16" presetClass="entr" presetSubtype="42" fill="hold" grpId="1" nodeType="with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barn(outHorizontal)">
                                      <p:cBhvr>
                                        <p:cTn id="110" dur="2390"/>
                                        <p:tgtEl>
                                          <p:spTgt spid="26"/>
                                        </p:tgtEl>
                                      </p:cBhvr>
                                    </p:animEffect>
                                  </p:childTnLst>
                                </p:cTn>
                              </p:par>
                              <p:par>
                                <p:cTn id="111" presetID="8" presetClass="emph" presetSubtype="0" fill="hold" grpId="2" nodeType="withEffect">
                                  <p:stCondLst>
                                    <p:cond delay="0"/>
                                  </p:stCondLst>
                                  <p:childTnLst>
                                    <p:animRot by="-21600000">
                                      <p:cBhvr>
                                        <p:cTn id="112" dur="2390" fill="hold"/>
                                        <p:tgtEl>
                                          <p:spTgt spid="26"/>
                                        </p:tgtEl>
                                        <p:attrNameLst>
                                          <p:attrName>r</p:attrName>
                                        </p:attrNameLst>
                                      </p:cBhvr>
                                    </p:animRot>
                                  </p:childTnLst>
                                </p:cTn>
                              </p:par>
                              <p:par>
                                <p:cTn id="113" presetID="2" presetClass="entr" presetSubtype="3" fill="hold" grpId="0" nodeType="withEffect">
                                  <p:stCondLst>
                                    <p:cond delay="0"/>
                                  </p:stCondLst>
                                  <p:childTnLst>
                                    <p:set>
                                      <p:cBhvr>
                                        <p:cTn id="114" dur="1" fill="hold">
                                          <p:stCondLst>
                                            <p:cond delay="0"/>
                                          </p:stCondLst>
                                        </p:cTn>
                                        <p:tgtEl>
                                          <p:spTgt spid="27"/>
                                        </p:tgtEl>
                                        <p:attrNameLst>
                                          <p:attrName>style.visibility</p:attrName>
                                        </p:attrNameLst>
                                      </p:cBhvr>
                                      <p:to>
                                        <p:strVal val="visible"/>
                                      </p:to>
                                    </p:set>
                                    <p:anim calcmode="lin" valueType="num">
                                      <p:cBhvr additive="base">
                                        <p:cTn id="115" dur="2390" fill="hold"/>
                                        <p:tgtEl>
                                          <p:spTgt spid="27"/>
                                        </p:tgtEl>
                                        <p:attrNameLst>
                                          <p:attrName>ppt_x</p:attrName>
                                        </p:attrNameLst>
                                      </p:cBhvr>
                                      <p:tavLst>
                                        <p:tav tm="0">
                                          <p:val>
                                            <p:strVal val="1+#ppt_w/2"/>
                                          </p:val>
                                        </p:tav>
                                        <p:tav tm="100000">
                                          <p:val>
                                            <p:strVal val="#ppt_x"/>
                                          </p:val>
                                        </p:tav>
                                      </p:tavLst>
                                    </p:anim>
                                    <p:anim calcmode="lin" valueType="num">
                                      <p:cBhvr additive="base">
                                        <p:cTn id="116" dur="2390" fill="hold"/>
                                        <p:tgtEl>
                                          <p:spTgt spid="27"/>
                                        </p:tgtEl>
                                        <p:attrNameLst>
                                          <p:attrName>ppt_y</p:attrName>
                                        </p:attrNameLst>
                                      </p:cBhvr>
                                      <p:tavLst>
                                        <p:tav tm="0">
                                          <p:val>
                                            <p:strVal val="0-#ppt_h/2"/>
                                          </p:val>
                                        </p:tav>
                                        <p:tav tm="100000">
                                          <p:val>
                                            <p:strVal val="#ppt_y"/>
                                          </p:val>
                                        </p:tav>
                                      </p:tavLst>
                                    </p:anim>
                                  </p:childTnLst>
                                </p:cTn>
                              </p:par>
                              <p:par>
                                <p:cTn id="117" presetID="16" presetClass="entr" presetSubtype="42" fill="hold" grpId="1" nodeType="withEffect">
                                  <p:stCondLst>
                                    <p:cond delay="0"/>
                                  </p:stCondLst>
                                  <p:childTnLst>
                                    <p:set>
                                      <p:cBhvr>
                                        <p:cTn id="118" dur="1" fill="hold">
                                          <p:stCondLst>
                                            <p:cond delay="0"/>
                                          </p:stCondLst>
                                        </p:cTn>
                                        <p:tgtEl>
                                          <p:spTgt spid="27"/>
                                        </p:tgtEl>
                                        <p:attrNameLst>
                                          <p:attrName>style.visibility</p:attrName>
                                        </p:attrNameLst>
                                      </p:cBhvr>
                                      <p:to>
                                        <p:strVal val="visible"/>
                                      </p:to>
                                    </p:set>
                                    <p:animEffect transition="in" filter="barn(outHorizontal)">
                                      <p:cBhvr>
                                        <p:cTn id="119" dur="2390"/>
                                        <p:tgtEl>
                                          <p:spTgt spid="27"/>
                                        </p:tgtEl>
                                      </p:cBhvr>
                                    </p:animEffect>
                                  </p:childTnLst>
                                </p:cTn>
                              </p:par>
                              <p:par>
                                <p:cTn id="120" presetID="8" presetClass="emph" presetSubtype="0" fill="hold" grpId="2" nodeType="withEffect">
                                  <p:stCondLst>
                                    <p:cond delay="0"/>
                                  </p:stCondLst>
                                  <p:childTnLst>
                                    <p:animRot by="-21600000">
                                      <p:cBhvr>
                                        <p:cTn id="121" dur="2390" fill="hold"/>
                                        <p:tgtEl>
                                          <p:spTgt spid="27"/>
                                        </p:tgtEl>
                                        <p:attrNameLst>
                                          <p:attrName>r</p:attrName>
                                        </p:attrNameLst>
                                      </p:cBhvr>
                                    </p:animRot>
                                  </p:childTnLst>
                                </p:cTn>
                              </p:par>
                              <p:par>
                                <p:cTn id="122" presetID="2" presetClass="entr" presetSubtype="3" fill="hold" grpId="0" nodeType="withEffect">
                                  <p:stCondLst>
                                    <p:cond delay="0"/>
                                  </p:stCondLst>
                                  <p:childTnLst>
                                    <p:set>
                                      <p:cBhvr>
                                        <p:cTn id="123" dur="1" fill="hold">
                                          <p:stCondLst>
                                            <p:cond delay="0"/>
                                          </p:stCondLst>
                                        </p:cTn>
                                        <p:tgtEl>
                                          <p:spTgt spid="28"/>
                                        </p:tgtEl>
                                        <p:attrNameLst>
                                          <p:attrName>style.visibility</p:attrName>
                                        </p:attrNameLst>
                                      </p:cBhvr>
                                      <p:to>
                                        <p:strVal val="visible"/>
                                      </p:to>
                                    </p:set>
                                    <p:anim calcmode="lin" valueType="num">
                                      <p:cBhvr additive="base">
                                        <p:cTn id="124" dur="2390" fill="hold"/>
                                        <p:tgtEl>
                                          <p:spTgt spid="28"/>
                                        </p:tgtEl>
                                        <p:attrNameLst>
                                          <p:attrName>ppt_x</p:attrName>
                                        </p:attrNameLst>
                                      </p:cBhvr>
                                      <p:tavLst>
                                        <p:tav tm="0">
                                          <p:val>
                                            <p:strVal val="1+#ppt_w/2"/>
                                          </p:val>
                                        </p:tav>
                                        <p:tav tm="100000">
                                          <p:val>
                                            <p:strVal val="#ppt_x"/>
                                          </p:val>
                                        </p:tav>
                                      </p:tavLst>
                                    </p:anim>
                                    <p:anim calcmode="lin" valueType="num">
                                      <p:cBhvr additive="base">
                                        <p:cTn id="125" dur="2390" fill="hold"/>
                                        <p:tgtEl>
                                          <p:spTgt spid="28"/>
                                        </p:tgtEl>
                                        <p:attrNameLst>
                                          <p:attrName>ppt_y</p:attrName>
                                        </p:attrNameLst>
                                      </p:cBhvr>
                                      <p:tavLst>
                                        <p:tav tm="0">
                                          <p:val>
                                            <p:strVal val="0-#ppt_h/2"/>
                                          </p:val>
                                        </p:tav>
                                        <p:tav tm="100000">
                                          <p:val>
                                            <p:strVal val="#ppt_y"/>
                                          </p:val>
                                        </p:tav>
                                      </p:tavLst>
                                    </p:anim>
                                  </p:childTnLst>
                                </p:cTn>
                              </p:par>
                              <p:par>
                                <p:cTn id="126" presetID="16" presetClass="entr" presetSubtype="42" fill="hold" grpId="1" nodeType="withEffect">
                                  <p:stCondLst>
                                    <p:cond delay="0"/>
                                  </p:stCondLst>
                                  <p:childTnLst>
                                    <p:set>
                                      <p:cBhvr>
                                        <p:cTn id="127" dur="1" fill="hold">
                                          <p:stCondLst>
                                            <p:cond delay="0"/>
                                          </p:stCondLst>
                                        </p:cTn>
                                        <p:tgtEl>
                                          <p:spTgt spid="28"/>
                                        </p:tgtEl>
                                        <p:attrNameLst>
                                          <p:attrName>style.visibility</p:attrName>
                                        </p:attrNameLst>
                                      </p:cBhvr>
                                      <p:to>
                                        <p:strVal val="visible"/>
                                      </p:to>
                                    </p:set>
                                    <p:animEffect transition="in" filter="barn(outHorizontal)">
                                      <p:cBhvr>
                                        <p:cTn id="128" dur="2390"/>
                                        <p:tgtEl>
                                          <p:spTgt spid="28"/>
                                        </p:tgtEl>
                                      </p:cBhvr>
                                    </p:animEffect>
                                  </p:childTnLst>
                                </p:cTn>
                              </p:par>
                              <p:par>
                                <p:cTn id="129" presetID="8" presetClass="emph" presetSubtype="0" fill="hold" grpId="2" nodeType="withEffect">
                                  <p:stCondLst>
                                    <p:cond delay="0"/>
                                  </p:stCondLst>
                                  <p:childTnLst>
                                    <p:animRot by="-21600000">
                                      <p:cBhvr>
                                        <p:cTn id="130" dur="2390" fill="hold"/>
                                        <p:tgtEl>
                                          <p:spTgt spid="28"/>
                                        </p:tgtEl>
                                        <p:attrNameLst>
                                          <p:attrName>r</p:attrName>
                                        </p:attrNameLst>
                                      </p:cBhvr>
                                    </p:animRot>
                                  </p:childTnLst>
                                </p:cTn>
                              </p:par>
                              <p:par>
                                <p:cTn id="131" presetID="2" presetClass="entr" presetSubtype="9" fill="hold" grpId="0" nodeType="withEffect">
                                  <p:stCondLst>
                                    <p:cond delay="0"/>
                                  </p:stCondLst>
                                  <p:childTnLst>
                                    <p:set>
                                      <p:cBhvr>
                                        <p:cTn id="132" dur="1" fill="hold">
                                          <p:stCondLst>
                                            <p:cond delay="0"/>
                                          </p:stCondLst>
                                        </p:cTn>
                                        <p:tgtEl>
                                          <p:spTgt spid="17"/>
                                        </p:tgtEl>
                                        <p:attrNameLst>
                                          <p:attrName>style.visibility</p:attrName>
                                        </p:attrNameLst>
                                      </p:cBhvr>
                                      <p:to>
                                        <p:strVal val="visible"/>
                                      </p:to>
                                    </p:set>
                                    <p:anim calcmode="lin" valueType="num">
                                      <p:cBhvr additive="base">
                                        <p:cTn id="133" dur="2390" fill="hold"/>
                                        <p:tgtEl>
                                          <p:spTgt spid="17"/>
                                        </p:tgtEl>
                                        <p:attrNameLst>
                                          <p:attrName>ppt_x</p:attrName>
                                        </p:attrNameLst>
                                      </p:cBhvr>
                                      <p:tavLst>
                                        <p:tav tm="0">
                                          <p:val>
                                            <p:strVal val="0-#ppt_w/2"/>
                                          </p:val>
                                        </p:tav>
                                        <p:tav tm="100000">
                                          <p:val>
                                            <p:strVal val="#ppt_x"/>
                                          </p:val>
                                        </p:tav>
                                      </p:tavLst>
                                    </p:anim>
                                    <p:anim calcmode="lin" valueType="num">
                                      <p:cBhvr additive="base">
                                        <p:cTn id="134" dur="2390" fill="hold"/>
                                        <p:tgtEl>
                                          <p:spTgt spid="17"/>
                                        </p:tgtEl>
                                        <p:attrNameLst>
                                          <p:attrName>ppt_y</p:attrName>
                                        </p:attrNameLst>
                                      </p:cBhvr>
                                      <p:tavLst>
                                        <p:tav tm="0">
                                          <p:val>
                                            <p:strVal val="0-#ppt_h/2"/>
                                          </p:val>
                                        </p:tav>
                                        <p:tav tm="100000">
                                          <p:val>
                                            <p:strVal val="#ppt_y"/>
                                          </p:val>
                                        </p:tav>
                                      </p:tavLst>
                                    </p:anim>
                                  </p:childTnLst>
                                </p:cTn>
                              </p:par>
                              <p:par>
                                <p:cTn id="135" presetID="16" presetClass="entr" presetSubtype="42" fill="hold" grpId="1" nodeType="withEffect">
                                  <p:stCondLst>
                                    <p:cond delay="0"/>
                                  </p:stCondLst>
                                  <p:childTnLst>
                                    <p:set>
                                      <p:cBhvr>
                                        <p:cTn id="136" dur="1" fill="hold">
                                          <p:stCondLst>
                                            <p:cond delay="0"/>
                                          </p:stCondLst>
                                        </p:cTn>
                                        <p:tgtEl>
                                          <p:spTgt spid="17"/>
                                        </p:tgtEl>
                                        <p:attrNameLst>
                                          <p:attrName>style.visibility</p:attrName>
                                        </p:attrNameLst>
                                      </p:cBhvr>
                                      <p:to>
                                        <p:strVal val="visible"/>
                                      </p:to>
                                    </p:set>
                                    <p:animEffect transition="in" filter="barn(outHorizontal)">
                                      <p:cBhvr>
                                        <p:cTn id="137" dur="2390"/>
                                        <p:tgtEl>
                                          <p:spTgt spid="17"/>
                                        </p:tgtEl>
                                      </p:cBhvr>
                                    </p:animEffect>
                                  </p:childTnLst>
                                </p:cTn>
                              </p:par>
                              <p:par>
                                <p:cTn id="138" presetID="8" presetClass="emph" presetSubtype="0" fill="hold" grpId="2" nodeType="withEffect">
                                  <p:stCondLst>
                                    <p:cond delay="0"/>
                                  </p:stCondLst>
                                  <p:childTnLst>
                                    <p:animRot by="21600000">
                                      <p:cBhvr>
                                        <p:cTn id="139" dur="2390" fill="hold"/>
                                        <p:tgtEl>
                                          <p:spTgt spid="17"/>
                                        </p:tgtEl>
                                        <p:attrNameLst>
                                          <p:attrName>r</p:attrName>
                                        </p:attrNameLst>
                                      </p:cBhvr>
                                    </p:animRot>
                                  </p:childTnLst>
                                </p:cTn>
                              </p:par>
                              <p:par>
                                <p:cTn id="140" presetID="2" presetClass="entr" presetSubtype="9" fill="hold" grpId="0" nodeType="withEffect">
                                  <p:stCondLst>
                                    <p:cond delay="0"/>
                                  </p:stCondLst>
                                  <p:childTnLst>
                                    <p:set>
                                      <p:cBhvr>
                                        <p:cTn id="141" dur="1" fill="hold">
                                          <p:stCondLst>
                                            <p:cond delay="0"/>
                                          </p:stCondLst>
                                        </p:cTn>
                                        <p:tgtEl>
                                          <p:spTgt spid="18"/>
                                        </p:tgtEl>
                                        <p:attrNameLst>
                                          <p:attrName>style.visibility</p:attrName>
                                        </p:attrNameLst>
                                      </p:cBhvr>
                                      <p:to>
                                        <p:strVal val="visible"/>
                                      </p:to>
                                    </p:set>
                                    <p:anim calcmode="lin" valueType="num">
                                      <p:cBhvr additive="base">
                                        <p:cTn id="142" dur="2390" fill="hold"/>
                                        <p:tgtEl>
                                          <p:spTgt spid="18"/>
                                        </p:tgtEl>
                                        <p:attrNameLst>
                                          <p:attrName>ppt_x</p:attrName>
                                        </p:attrNameLst>
                                      </p:cBhvr>
                                      <p:tavLst>
                                        <p:tav tm="0">
                                          <p:val>
                                            <p:strVal val="0-#ppt_w/2"/>
                                          </p:val>
                                        </p:tav>
                                        <p:tav tm="100000">
                                          <p:val>
                                            <p:strVal val="#ppt_x"/>
                                          </p:val>
                                        </p:tav>
                                      </p:tavLst>
                                    </p:anim>
                                    <p:anim calcmode="lin" valueType="num">
                                      <p:cBhvr additive="base">
                                        <p:cTn id="143" dur="2390" fill="hold"/>
                                        <p:tgtEl>
                                          <p:spTgt spid="18"/>
                                        </p:tgtEl>
                                        <p:attrNameLst>
                                          <p:attrName>ppt_y</p:attrName>
                                        </p:attrNameLst>
                                      </p:cBhvr>
                                      <p:tavLst>
                                        <p:tav tm="0">
                                          <p:val>
                                            <p:strVal val="0-#ppt_h/2"/>
                                          </p:val>
                                        </p:tav>
                                        <p:tav tm="100000">
                                          <p:val>
                                            <p:strVal val="#ppt_y"/>
                                          </p:val>
                                        </p:tav>
                                      </p:tavLst>
                                    </p:anim>
                                  </p:childTnLst>
                                </p:cTn>
                              </p:par>
                              <p:par>
                                <p:cTn id="144" presetID="16" presetClass="entr" presetSubtype="42" fill="hold" grpId="1" nodeType="withEffect">
                                  <p:stCondLst>
                                    <p:cond delay="0"/>
                                  </p:stCondLst>
                                  <p:childTnLst>
                                    <p:set>
                                      <p:cBhvr>
                                        <p:cTn id="145" dur="1" fill="hold">
                                          <p:stCondLst>
                                            <p:cond delay="0"/>
                                          </p:stCondLst>
                                        </p:cTn>
                                        <p:tgtEl>
                                          <p:spTgt spid="18"/>
                                        </p:tgtEl>
                                        <p:attrNameLst>
                                          <p:attrName>style.visibility</p:attrName>
                                        </p:attrNameLst>
                                      </p:cBhvr>
                                      <p:to>
                                        <p:strVal val="visible"/>
                                      </p:to>
                                    </p:set>
                                    <p:animEffect transition="in" filter="barn(outHorizontal)">
                                      <p:cBhvr>
                                        <p:cTn id="146" dur="2390"/>
                                        <p:tgtEl>
                                          <p:spTgt spid="18"/>
                                        </p:tgtEl>
                                      </p:cBhvr>
                                    </p:animEffect>
                                  </p:childTnLst>
                                </p:cTn>
                              </p:par>
                              <p:par>
                                <p:cTn id="147" presetID="8" presetClass="emph" presetSubtype="0" fill="hold" grpId="2" nodeType="withEffect">
                                  <p:stCondLst>
                                    <p:cond delay="0"/>
                                  </p:stCondLst>
                                  <p:childTnLst>
                                    <p:animRot by="21600000">
                                      <p:cBhvr>
                                        <p:cTn id="148" dur="2390" fill="hold"/>
                                        <p:tgtEl>
                                          <p:spTgt spid="18"/>
                                        </p:tgtEl>
                                        <p:attrNameLst>
                                          <p:attrName>r</p:attrName>
                                        </p:attrNameLst>
                                      </p:cBhvr>
                                    </p:animRot>
                                  </p:childTnLst>
                                </p:cTn>
                              </p:par>
                              <p:par>
                                <p:cTn id="149" presetID="2" presetClass="entr" presetSubtype="9" fill="hold" grpId="0" nodeType="withEffect">
                                  <p:stCondLst>
                                    <p:cond delay="0"/>
                                  </p:stCondLst>
                                  <p:childTnLst>
                                    <p:set>
                                      <p:cBhvr>
                                        <p:cTn id="150" dur="1" fill="hold">
                                          <p:stCondLst>
                                            <p:cond delay="0"/>
                                          </p:stCondLst>
                                        </p:cTn>
                                        <p:tgtEl>
                                          <p:spTgt spid="19"/>
                                        </p:tgtEl>
                                        <p:attrNameLst>
                                          <p:attrName>style.visibility</p:attrName>
                                        </p:attrNameLst>
                                      </p:cBhvr>
                                      <p:to>
                                        <p:strVal val="visible"/>
                                      </p:to>
                                    </p:set>
                                    <p:anim calcmode="lin" valueType="num">
                                      <p:cBhvr additive="base">
                                        <p:cTn id="151" dur="2390" fill="hold"/>
                                        <p:tgtEl>
                                          <p:spTgt spid="19"/>
                                        </p:tgtEl>
                                        <p:attrNameLst>
                                          <p:attrName>ppt_x</p:attrName>
                                        </p:attrNameLst>
                                      </p:cBhvr>
                                      <p:tavLst>
                                        <p:tav tm="0">
                                          <p:val>
                                            <p:strVal val="0-#ppt_w/2"/>
                                          </p:val>
                                        </p:tav>
                                        <p:tav tm="100000">
                                          <p:val>
                                            <p:strVal val="#ppt_x"/>
                                          </p:val>
                                        </p:tav>
                                      </p:tavLst>
                                    </p:anim>
                                    <p:anim calcmode="lin" valueType="num">
                                      <p:cBhvr additive="base">
                                        <p:cTn id="152" dur="2390" fill="hold"/>
                                        <p:tgtEl>
                                          <p:spTgt spid="19"/>
                                        </p:tgtEl>
                                        <p:attrNameLst>
                                          <p:attrName>ppt_y</p:attrName>
                                        </p:attrNameLst>
                                      </p:cBhvr>
                                      <p:tavLst>
                                        <p:tav tm="0">
                                          <p:val>
                                            <p:strVal val="0-#ppt_h/2"/>
                                          </p:val>
                                        </p:tav>
                                        <p:tav tm="100000">
                                          <p:val>
                                            <p:strVal val="#ppt_y"/>
                                          </p:val>
                                        </p:tav>
                                      </p:tavLst>
                                    </p:anim>
                                  </p:childTnLst>
                                </p:cTn>
                              </p:par>
                              <p:par>
                                <p:cTn id="153" presetID="16" presetClass="entr" presetSubtype="42" fill="hold" grpId="1" nodeType="withEffect">
                                  <p:stCondLst>
                                    <p:cond delay="0"/>
                                  </p:stCondLst>
                                  <p:childTnLst>
                                    <p:set>
                                      <p:cBhvr>
                                        <p:cTn id="154" dur="1" fill="hold">
                                          <p:stCondLst>
                                            <p:cond delay="0"/>
                                          </p:stCondLst>
                                        </p:cTn>
                                        <p:tgtEl>
                                          <p:spTgt spid="19"/>
                                        </p:tgtEl>
                                        <p:attrNameLst>
                                          <p:attrName>style.visibility</p:attrName>
                                        </p:attrNameLst>
                                      </p:cBhvr>
                                      <p:to>
                                        <p:strVal val="visible"/>
                                      </p:to>
                                    </p:set>
                                    <p:animEffect transition="in" filter="barn(outHorizontal)">
                                      <p:cBhvr>
                                        <p:cTn id="155" dur="2390"/>
                                        <p:tgtEl>
                                          <p:spTgt spid="19"/>
                                        </p:tgtEl>
                                      </p:cBhvr>
                                    </p:animEffect>
                                  </p:childTnLst>
                                </p:cTn>
                              </p:par>
                              <p:par>
                                <p:cTn id="156" presetID="8" presetClass="emph" presetSubtype="0" fill="hold" grpId="2" nodeType="withEffect">
                                  <p:stCondLst>
                                    <p:cond delay="0"/>
                                  </p:stCondLst>
                                  <p:childTnLst>
                                    <p:animRot by="21600000">
                                      <p:cBhvr>
                                        <p:cTn id="157" dur="2390" fill="hold"/>
                                        <p:tgtEl>
                                          <p:spTgt spid="19"/>
                                        </p:tgtEl>
                                        <p:attrNameLst>
                                          <p:attrName>r</p:attrName>
                                        </p:attrNameLst>
                                      </p:cBhvr>
                                    </p:animRot>
                                  </p:childTnLst>
                                </p:cTn>
                              </p:par>
                              <p:par>
                                <p:cTn id="158" presetID="2" presetClass="entr" presetSubtype="9" fill="hold" grpId="0" nodeType="withEffect">
                                  <p:stCondLst>
                                    <p:cond delay="0"/>
                                  </p:stCondLst>
                                  <p:childTnLst>
                                    <p:set>
                                      <p:cBhvr>
                                        <p:cTn id="159" dur="1" fill="hold">
                                          <p:stCondLst>
                                            <p:cond delay="0"/>
                                          </p:stCondLst>
                                        </p:cTn>
                                        <p:tgtEl>
                                          <p:spTgt spid="20"/>
                                        </p:tgtEl>
                                        <p:attrNameLst>
                                          <p:attrName>style.visibility</p:attrName>
                                        </p:attrNameLst>
                                      </p:cBhvr>
                                      <p:to>
                                        <p:strVal val="visible"/>
                                      </p:to>
                                    </p:set>
                                    <p:anim calcmode="lin" valueType="num">
                                      <p:cBhvr additive="base">
                                        <p:cTn id="160" dur="2390" fill="hold"/>
                                        <p:tgtEl>
                                          <p:spTgt spid="20"/>
                                        </p:tgtEl>
                                        <p:attrNameLst>
                                          <p:attrName>ppt_x</p:attrName>
                                        </p:attrNameLst>
                                      </p:cBhvr>
                                      <p:tavLst>
                                        <p:tav tm="0">
                                          <p:val>
                                            <p:strVal val="0-#ppt_w/2"/>
                                          </p:val>
                                        </p:tav>
                                        <p:tav tm="100000">
                                          <p:val>
                                            <p:strVal val="#ppt_x"/>
                                          </p:val>
                                        </p:tav>
                                      </p:tavLst>
                                    </p:anim>
                                    <p:anim calcmode="lin" valueType="num">
                                      <p:cBhvr additive="base">
                                        <p:cTn id="161" dur="2390" fill="hold"/>
                                        <p:tgtEl>
                                          <p:spTgt spid="20"/>
                                        </p:tgtEl>
                                        <p:attrNameLst>
                                          <p:attrName>ppt_y</p:attrName>
                                        </p:attrNameLst>
                                      </p:cBhvr>
                                      <p:tavLst>
                                        <p:tav tm="0">
                                          <p:val>
                                            <p:strVal val="0-#ppt_h/2"/>
                                          </p:val>
                                        </p:tav>
                                        <p:tav tm="100000">
                                          <p:val>
                                            <p:strVal val="#ppt_y"/>
                                          </p:val>
                                        </p:tav>
                                      </p:tavLst>
                                    </p:anim>
                                  </p:childTnLst>
                                </p:cTn>
                              </p:par>
                              <p:par>
                                <p:cTn id="162" presetID="16" presetClass="entr" presetSubtype="42" fill="hold" grpId="1" nodeType="withEffect">
                                  <p:stCondLst>
                                    <p:cond delay="0"/>
                                  </p:stCondLst>
                                  <p:childTnLst>
                                    <p:set>
                                      <p:cBhvr>
                                        <p:cTn id="163" dur="1" fill="hold">
                                          <p:stCondLst>
                                            <p:cond delay="0"/>
                                          </p:stCondLst>
                                        </p:cTn>
                                        <p:tgtEl>
                                          <p:spTgt spid="20"/>
                                        </p:tgtEl>
                                        <p:attrNameLst>
                                          <p:attrName>style.visibility</p:attrName>
                                        </p:attrNameLst>
                                      </p:cBhvr>
                                      <p:to>
                                        <p:strVal val="visible"/>
                                      </p:to>
                                    </p:set>
                                    <p:animEffect transition="in" filter="barn(outHorizontal)">
                                      <p:cBhvr>
                                        <p:cTn id="164" dur="2390"/>
                                        <p:tgtEl>
                                          <p:spTgt spid="20"/>
                                        </p:tgtEl>
                                      </p:cBhvr>
                                    </p:animEffect>
                                  </p:childTnLst>
                                </p:cTn>
                              </p:par>
                              <p:par>
                                <p:cTn id="165" presetID="8" presetClass="emph" presetSubtype="0" fill="hold" grpId="2" nodeType="withEffect">
                                  <p:stCondLst>
                                    <p:cond delay="0"/>
                                  </p:stCondLst>
                                  <p:childTnLst>
                                    <p:animRot by="21600000">
                                      <p:cBhvr>
                                        <p:cTn id="166" dur="2390" fill="hold"/>
                                        <p:tgtEl>
                                          <p:spTgt spid="20"/>
                                        </p:tgtEl>
                                        <p:attrNameLst>
                                          <p:attrName>r</p:attrName>
                                        </p:attrNameLst>
                                      </p:cBhvr>
                                    </p:animRot>
                                  </p:childTnLst>
                                </p:cTn>
                              </p:par>
                              <p:par>
                                <p:cTn id="167" presetID="2" presetClass="entr" presetSubtype="9" fill="hold" grpId="0" nodeType="withEffect">
                                  <p:stCondLst>
                                    <p:cond delay="0"/>
                                  </p:stCondLst>
                                  <p:childTnLst>
                                    <p:set>
                                      <p:cBhvr>
                                        <p:cTn id="168" dur="1" fill="hold">
                                          <p:stCondLst>
                                            <p:cond delay="0"/>
                                          </p:stCondLst>
                                        </p:cTn>
                                        <p:tgtEl>
                                          <p:spTgt spid="21"/>
                                        </p:tgtEl>
                                        <p:attrNameLst>
                                          <p:attrName>style.visibility</p:attrName>
                                        </p:attrNameLst>
                                      </p:cBhvr>
                                      <p:to>
                                        <p:strVal val="visible"/>
                                      </p:to>
                                    </p:set>
                                    <p:anim calcmode="lin" valueType="num">
                                      <p:cBhvr additive="base">
                                        <p:cTn id="169" dur="2390" fill="hold"/>
                                        <p:tgtEl>
                                          <p:spTgt spid="21"/>
                                        </p:tgtEl>
                                        <p:attrNameLst>
                                          <p:attrName>ppt_x</p:attrName>
                                        </p:attrNameLst>
                                      </p:cBhvr>
                                      <p:tavLst>
                                        <p:tav tm="0">
                                          <p:val>
                                            <p:strVal val="0-#ppt_w/2"/>
                                          </p:val>
                                        </p:tav>
                                        <p:tav tm="100000">
                                          <p:val>
                                            <p:strVal val="#ppt_x"/>
                                          </p:val>
                                        </p:tav>
                                      </p:tavLst>
                                    </p:anim>
                                    <p:anim calcmode="lin" valueType="num">
                                      <p:cBhvr additive="base">
                                        <p:cTn id="170" dur="2390" fill="hold"/>
                                        <p:tgtEl>
                                          <p:spTgt spid="21"/>
                                        </p:tgtEl>
                                        <p:attrNameLst>
                                          <p:attrName>ppt_y</p:attrName>
                                        </p:attrNameLst>
                                      </p:cBhvr>
                                      <p:tavLst>
                                        <p:tav tm="0">
                                          <p:val>
                                            <p:strVal val="0-#ppt_h/2"/>
                                          </p:val>
                                        </p:tav>
                                        <p:tav tm="100000">
                                          <p:val>
                                            <p:strVal val="#ppt_y"/>
                                          </p:val>
                                        </p:tav>
                                      </p:tavLst>
                                    </p:anim>
                                  </p:childTnLst>
                                </p:cTn>
                              </p:par>
                              <p:par>
                                <p:cTn id="171" presetID="16" presetClass="entr" presetSubtype="42" fill="hold" grpId="1" nodeType="withEffect">
                                  <p:stCondLst>
                                    <p:cond delay="0"/>
                                  </p:stCondLst>
                                  <p:childTnLst>
                                    <p:set>
                                      <p:cBhvr>
                                        <p:cTn id="172" dur="1" fill="hold">
                                          <p:stCondLst>
                                            <p:cond delay="0"/>
                                          </p:stCondLst>
                                        </p:cTn>
                                        <p:tgtEl>
                                          <p:spTgt spid="21"/>
                                        </p:tgtEl>
                                        <p:attrNameLst>
                                          <p:attrName>style.visibility</p:attrName>
                                        </p:attrNameLst>
                                      </p:cBhvr>
                                      <p:to>
                                        <p:strVal val="visible"/>
                                      </p:to>
                                    </p:set>
                                    <p:animEffect transition="in" filter="barn(outHorizontal)">
                                      <p:cBhvr>
                                        <p:cTn id="173" dur="2390"/>
                                        <p:tgtEl>
                                          <p:spTgt spid="21"/>
                                        </p:tgtEl>
                                      </p:cBhvr>
                                    </p:animEffect>
                                  </p:childTnLst>
                                </p:cTn>
                              </p:par>
                              <p:par>
                                <p:cTn id="174" presetID="8" presetClass="emph" presetSubtype="0" fill="hold" grpId="2" nodeType="withEffect">
                                  <p:stCondLst>
                                    <p:cond delay="0"/>
                                  </p:stCondLst>
                                  <p:childTnLst>
                                    <p:animRot by="21600000">
                                      <p:cBhvr>
                                        <p:cTn id="175" dur="2390" fill="hold"/>
                                        <p:tgtEl>
                                          <p:spTgt spid="21"/>
                                        </p:tgtEl>
                                        <p:attrNameLst>
                                          <p:attrName>r</p:attrName>
                                        </p:attrNameLst>
                                      </p:cBhvr>
                                    </p:animRot>
                                  </p:childTnLst>
                                </p:cTn>
                              </p:par>
                              <p:par>
                                <p:cTn id="176" presetID="2" presetClass="entr" presetSubtype="6" fill="hold" grpId="0" nodeType="withEffect">
                                  <p:stCondLst>
                                    <p:cond delay="0"/>
                                  </p:stCondLst>
                                  <p:childTnLst>
                                    <p:set>
                                      <p:cBhvr>
                                        <p:cTn id="177" dur="1" fill="hold">
                                          <p:stCondLst>
                                            <p:cond delay="0"/>
                                          </p:stCondLst>
                                        </p:cTn>
                                        <p:tgtEl>
                                          <p:spTgt spid="4"/>
                                        </p:tgtEl>
                                        <p:attrNameLst>
                                          <p:attrName>style.visibility</p:attrName>
                                        </p:attrNameLst>
                                      </p:cBhvr>
                                      <p:to>
                                        <p:strVal val="visible"/>
                                      </p:to>
                                    </p:set>
                                    <p:anim calcmode="lin" valueType="num">
                                      <p:cBhvr additive="base">
                                        <p:cTn id="178" dur="2390" fill="hold"/>
                                        <p:tgtEl>
                                          <p:spTgt spid="4"/>
                                        </p:tgtEl>
                                        <p:attrNameLst>
                                          <p:attrName>ppt_x</p:attrName>
                                        </p:attrNameLst>
                                      </p:cBhvr>
                                      <p:tavLst>
                                        <p:tav tm="0">
                                          <p:val>
                                            <p:strVal val="1+#ppt_w/2"/>
                                          </p:val>
                                        </p:tav>
                                        <p:tav tm="100000">
                                          <p:val>
                                            <p:strVal val="#ppt_x"/>
                                          </p:val>
                                        </p:tav>
                                      </p:tavLst>
                                    </p:anim>
                                    <p:anim calcmode="lin" valueType="num">
                                      <p:cBhvr additive="base">
                                        <p:cTn id="179" dur="2390" fill="hold"/>
                                        <p:tgtEl>
                                          <p:spTgt spid="4"/>
                                        </p:tgtEl>
                                        <p:attrNameLst>
                                          <p:attrName>ppt_y</p:attrName>
                                        </p:attrNameLst>
                                      </p:cBhvr>
                                      <p:tavLst>
                                        <p:tav tm="0">
                                          <p:val>
                                            <p:strVal val="1+#ppt_h/2"/>
                                          </p:val>
                                        </p:tav>
                                        <p:tav tm="100000">
                                          <p:val>
                                            <p:strVal val="#ppt_y"/>
                                          </p:val>
                                        </p:tav>
                                      </p:tavLst>
                                    </p:anim>
                                  </p:childTnLst>
                                </p:cTn>
                              </p:par>
                              <p:par>
                                <p:cTn id="180" presetID="16" presetClass="entr" presetSubtype="42" fill="hold" grpId="1" nodeType="withEffect">
                                  <p:stCondLst>
                                    <p:cond delay="0"/>
                                  </p:stCondLst>
                                  <p:childTnLst>
                                    <p:set>
                                      <p:cBhvr>
                                        <p:cTn id="181" dur="1" fill="hold">
                                          <p:stCondLst>
                                            <p:cond delay="0"/>
                                          </p:stCondLst>
                                        </p:cTn>
                                        <p:tgtEl>
                                          <p:spTgt spid="4"/>
                                        </p:tgtEl>
                                        <p:attrNameLst>
                                          <p:attrName>style.visibility</p:attrName>
                                        </p:attrNameLst>
                                      </p:cBhvr>
                                      <p:to>
                                        <p:strVal val="visible"/>
                                      </p:to>
                                    </p:set>
                                    <p:animEffect transition="in" filter="barn(outHorizontal)">
                                      <p:cBhvr>
                                        <p:cTn id="182" dur="2390"/>
                                        <p:tgtEl>
                                          <p:spTgt spid="4"/>
                                        </p:tgtEl>
                                      </p:cBhvr>
                                    </p:animEffect>
                                  </p:childTnLst>
                                </p:cTn>
                              </p:par>
                              <p:par>
                                <p:cTn id="183" presetID="8" presetClass="emph" presetSubtype="0" fill="hold" grpId="2" nodeType="withEffect">
                                  <p:stCondLst>
                                    <p:cond delay="0"/>
                                  </p:stCondLst>
                                  <p:childTnLst>
                                    <p:animRot by="21600000">
                                      <p:cBhvr>
                                        <p:cTn id="184" dur="2390" fill="hold"/>
                                        <p:tgtEl>
                                          <p:spTgt spid="4"/>
                                        </p:tgtEl>
                                        <p:attrNameLst>
                                          <p:attrName>r</p:attrName>
                                        </p:attrNameLst>
                                      </p:cBhvr>
                                    </p:animRot>
                                  </p:childTnLst>
                                </p:cTn>
                              </p:par>
                              <p:par>
                                <p:cTn id="185" presetID="9" presetClass="emph" presetSubtype="0" nodeType="withEffect">
                                  <p:stCondLst>
                                    <p:cond delay="0"/>
                                  </p:stCondLst>
                                  <p:childTnLst>
                                    <p:set>
                                      <p:cBhvr rctx="PPT">
                                        <p:cTn id="186" dur="indefinite"/>
                                        <p:tgtEl>
                                          <p:spTgt spid="29"/>
                                        </p:tgtEl>
                                        <p:attrNameLst>
                                          <p:attrName>style.opacity</p:attrName>
                                        </p:attrNameLst>
                                      </p:cBhvr>
                                      <p:to>
                                        <p:strVal val="0"/>
                                      </p:to>
                                    </p:set>
                                    <p:animEffect filter="image" prLst="opacity: 0">
                                      <p:cBhvr rctx="IE">
                                        <p:cTn id="187" dur="indefinite"/>
                                        <p:tgtEl>
                                          <p:spTgt spid="29"/>
                                        </p:tgtEl>
                                      </p:cBhvr>
                                    </p:animEffect>
                                  </p:childTnLst>
                                </p:cTn>
                              </p:par>
                            </p:childTnLst>
                          </p:cTn>
                        </p:par>
                        <p:par>
                          <p:cTn id="188" fill="hold">
                            <p:stCondLst>
                              <p:cond delay="2390"/>
                            </p:stCondLst>
                            <p:childTnLst>
                              <p:par>
                                <p:cTn id="189" presetID="2" presetClass="exit" presetSubtype="6" fill="hold" grpId="3" nodeType="afterEffect">
                                  <p:stCondLst>
                                    <p:cond delay="0"/>
                                  </p:stCondLst>
                                  <p:childTnLst>
                                    <p:anim calcmode="lin" valueType="num">
                                      <p:cBhvr additive="base">
                                        <p:cTn id="190" dur="2500"/>
                                        <p:tgtEl>
                                          <p:spTgt spid="4"/>
                                        </p:tgtEl>
                                        <p:attrNameLst>
                                          <p:attrName>ppt_x</p:attrName>
                                        </p:attrNameLst>
                                      </p:cBhvr>
                                      <p:tavLst>
                                        <p:tav tm="0">
                                          <p:val>
                                            <p:strVal val="ppt_x"/>
                                          </p:val>
                                        </p:tav>
                                        <p:tav tm="100000">
                                          <p:val>
                                            <p:strVal val="1+ppt_w/2"/>
                                          </p:val>
                                        </p:tav>
                                      </p:tavLst>
                                    </p:anim>
                                    <p:anim calcmode="lin" valueType="num">
                                      <p:cBhvr additive="base">
                                        <p:cTn id="191" dur="2500"/>
                                        <p:tgtEl>
                                          <p:spTgt spid="4"/>
                                        </p:tgtEl>
                                        <p:attrNameLst>
                                          <p:attrName>ppt_y</p:attrName>
                                        </p:attrNameLst>
                                      </p:cBhvr>
                                      <p:tavLst>
                                        <p:tav tm="0">
                                          <p:val>
                                            <p:strVal val="ppt_y"/>
                                          </p:val>
                                        </p:tav>
                                        <p:tav tm="100000">
                                          <p:val>
                                            <p:strVal val="1+ppt_h/2"/>
                                          </p:val>
                                        </p:tav>
                                      </p:tavLst>
                                    </p:anim>
                                    <p:set>
                                      <p:cBhvr>
                                        <p:cTn id="192" dur="1" fill="hold">
                                          <p:stCondLst>
                                            <p:cond delay="2499"/>
                                          </p:stCondLst>
                                        </p:cTn>
                                        <p:tgtEl>
                                          <p:spTgt spid="4"/>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0-ppt_h/2"/>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2500"/>
                                        <p:tgtEl>
                                          <p:spTgt spid="20"/>
                                        </p:tgtEl>
                                        <p:attrNameLst>
                                          <p:attrName>ppt_x</p:attrName>
                                        </p:attrNameLst>
                                      </p:cBhvr>
                                      <p:tavLst>
                                        <p:tav tm="0">
                                          <p:val>
                                            <p:strVal val="ppt_x"/>
                                          </p:val>
                                        </p:tav>
                                        <p:tav tm="100000">
                                          <p:val>
                                            <p:strVal val="0-ppt_w/2"/>
                                          </p:val>
                                        </p:tav>
                                      </p:tavLst>
                                    </p:anim>
                                    <p:anim calcmode="lin" valueType="num">
                                      <p:cBhvr additive="base">
                                        <p:cTn id="199" dur="2500"/>
                                        <p:tgtEl>
                                          <p:spTgt spid="20"/>
                                        </p:tgtEl>
                                        <p:attrNameLst>
                                          <p:attrName>ppt_y</p:attrName>
                                        </p:attrNameLst>
                                      </p:cBhvr>
                                      <p:tavLst>
                                        <p:tav tm="0">
                                          <p:val>
                                            <p:strVal val="ppt_y"/>
                                          </p:val>
                                        </p:tav>
                                        <p:tav tm="100000">
                                          <p:val>
                                            <p:strVal val="0-ppt_h/2"/>
                                          </p:val>
                                        </p:tav>
                                      </p:tavLst>
                                    </p:anim>
                                    <p:set>
                                      <p:cBhvr>
                                        <p:cTn id="200" dur="1" fill="hold">
                                          <p:stCondLst>
                                            <p:cond delay="2499"/>
                                          </p:stCondLst>
                                        </p:cTn>
                                        <p:tgtEl>
                                          <p:spTgt spid="20"/>
                                        </p:tgtEl>
                                        <p:attrNameLst>
                                          <p:attrName>style.visibility</p:attrName>
                                        </p:attrNameLst>
                                      </p:cBhvr>
                                      <p:to>
                                        <p:strVal val="hidden"/>
                                      </p:to>
                                    </p:set>
                                  </p:childTnLst>
                                </p:cTn>
                              </p:par>
                              <p:par>
                                <p:cTn id="201" presetID="2" presetClass="exit" presetSubtype="9" fill="hold" grpId="3" nodeType="withEffect">
                                  <p:stCondLst>
                                    <p:cond delay="0"/>
                                  </p:stCondLst>
                                  <p:childTnLst>
                                    <p:anim calcmode="lin" valueType="num">
                                      <p:cBhvr additive="base">
                                        <p:cTn id="202" dur="2500"/>
                                        <p:tgtEl>
                                          <p:spTgt spid="19"/>
                                        </p:tgtEl>
                                        <p:attrNameLst>
                                          <p:attrName>ppt_x</p:attrName>
                                        </p:attrNameLst>
                                      </p:cBhvr>
                                      <p:tavLst>
                                        <p:tav tm="0">
                                          <p:val>
                                            <p:strVal val="ppt_x"/>
                                          </p:val>
                                        </p:tav>
                                        <p:tav tm="100000">
                                          <p:val>
                                            <p:strVal val="0-ppt_w/2"/>
                                          </p:val>
                                        </p:tav>
                                      </p:tavLst>
                                    </p:anim>
                                    <p:anim calcmode="lin" valueType="num">
                                      <p:cBhvr additive="base">
                                        <p:cTn id="203" dur="2500"/>
                                        <p:tgtEl>
                                          <p:spTgt spid="19"/>
                                        </p:tgtEl>
                                        <p:attrNameLst>
                                          <p:attrName>ppt_y</p:attrName>
                                        </p:attrNameLst>
                                      </p:cBhvr>
                                      <p:tavLst>
                                        <p:tav tm="0">
                                          <p:val>
                                            <p:strVal val="ppt_y"/>
                                          </p:val>
                                        </p:tav>
                                        <p:tav tm="100000">
                                          <p:val>
                                            <p:strVal val="0-ppt_h/2"/>
                                          </p:val>
                                        </p:tav>
                                      </p:tavLst>
                                    </p:anim>
                                    <p:set>
                                      <p:cBhvr>
                                        <p:cTn id="204" dur="1" fill="hold">
                                          <p:stCondLst>
                                            <p:cond delay="2499"/>
                                          </p:stCondLst>
                                        </p:cTn>
                                        <p:tgtEl>
                                          <p:spTgt spid="19"/>
                                        </p:tgtEl>
                                        <p:attrNameLst>
                                          <p:attrName>style.visibility</p:attrName>
                                        </p:attrNameLst>
                                      </p:cBhvr>
                                      <p:to>
                                        <p:strVal val="hidden"/>
                                      </p:to>
                                    </p:set>
                                  </p:childTnLst>
                                </p:cTn>
                              </p:par>
                              <p:par>
                                <p:cTn id="205" presetID="2" presetClass="exit" presetSubtype="9" fill="hold" grpId="3" nodeType="withEffect">
                                  <p:stCondLst>
                                    <p:cond delay="0"/>
                                  </p:stCondLst>
                                  <p:childTnLst>
                                    <p:anim calcmode="lin" valueType="num">
                                      <p:cBhvr additive="base">
                                        <p:cTn id="206" dur="2500"/>
                                        <p:tgtEl>
                                          <p:spTgt spid="18"/>
                                        </p:tgtEl>
                                        <p:attrNameLst>
                                          <p:attrName>ppt_x</p:attrName>
                                        </p:attrNameLst>
                                      </p:cBhvr>
                                      <p:tavLst>
                                        <p:tav tm="0">
                                          <p:val>
                                            <p:strVal val="ppt_x"/>
                                          </p:val>
                                        </p:tav>
                                        <p:tav tm="100000">
                                          <p:val>
                                            <p:strVal val="0-ppt_w/2"/>
                                          </p:val>
                                        </p:tav>
                                      </p:tavLst>
                                    </p:anim>
                                    <p:anim calcmode="lin" valueType="num">
                                      <p:cBhvr additive="base">
                                        <p:cTn id="207" dur="2500"/>
                                        <p:tgtEl>
                                          <p:spTgt spid="18"/>
                                        </p:tgtEl>
                                        <p:attrNameLst>
                                          <p:attrName>ppt_y</p:attrName>
                                        </p:attrNameLst>
                                      </p:cBhvr>
                                      <p:tavLst>
                                        <p:tav tm="0">
                                          <p:val>
                                            <p:strVal val="ppt_y"/>
                                          </p:val>
                                        </p:tav>
                                        <p:tav tm="100000">
                                          <p:val>
                                            <p:strVal val="0-ppt_h/2"/>
                                          </p:val>
                                        </p:tav>
                                      </p:tavLst>
                                    </p:anim>
                                    <p:set>
                                      <p:cBhvr>
                                        <p:cTn id="208" dur="1" fill="hold">
                                          <p:stCondLst>
                                            <p:cond delay="2499"/>
                                          </p:stCondLst>
                                        </p:cTn>
                                        <p:tgtEl>
                                          <p:spTgt spid="18"/>
                                        </p:tgtEl>
                                        <p:attrNameLst>
                                          <p:attrName>style.visibility</p:attrName>
                                        </p:attrNameLst>
                                      </p:cBhvr>
                                      <p:to>
                                        <p:strVal val="hidden"/>
                                      </p:to>
                                    </p:set>
                                  </p:childTnLst>
                                </p:cTn>
                              </p:par>
                              <p:par>
                                <p:cTn id="209" presetID="2" presetClass="exit" presetSubtype="9" fill="hold" grpId="3" nodeType="withEffect">
                                  <p:stCondLst>
                                    <p:cond delay="0"/>
                                  </p:stCondLst>
                                  <p:childTnLst>
                                    <p:anim calcmode="lin" valueType="num">
                                      <p:cBhvr additive="base">
                                        <p:cTn id="210" dur="2500"/>
                                        <p:tgtEl>
                                          <p:spTgt spid="17"/>
                                        </p:tgtEl>
                                        <p:attrNameLst>
                                          <p:attrName>ppt_x</p:attrName>
                                        </p:attrNameLst>
                                      </p:cBhvr>
                                      <p:tavLst>
                                        <p:tav tm="0">
                                          <p:val>
                                            <p:strVal val="ppt_x"/>
                                          </p:val>
                                        </p:tav>
                                        <p:tav tm="100000">
                                          <p:val>
                                            <p:strVal val="0-ppt_w/2"/>
                                          </p:val>
                                        </p:tav>
                                      </p:tavLst>
                                    </p:anim>
                                    <p:anim calcmode="lin" valueType="num">
                                      <p:cBhvr additive="base">
                                        <p:cTn id="211" dur="2500"/>
                                        <p:tgtEl>
                                          <p:spTgt spid="17"/>
                                        </p:tgtEl>
                                        <p:attrNameLst>
                                          <p:attrName>ppt_y</p:attrName>
                                        </p:attrNameLst>
                                      </p:cBhvr>
                                      <p:tavLst>
                                        <p:tav tm="0">
                                          <p:val>
                                            <p:strVal val="ppt_y"/>
                                          </p:val>
                                        </p:tav>
                                        <p:tav tm="100000">
                                          <p:val>
                                            <p:strVal val="0-ppt_h/2"/>
                                          </p:val>
                                        </p:tav>
                                      </p:tavLst>
                                    </p:anim>
                                    <p:set>
                                      <p:cBhvr>
                                        <p:cTn id="212" dur="1" fill="hold">
                                          <p:stCondLst>
                                            <p:cond delay="2499"/>
                                          </p:stCondLst>
                                        </p:cTn>
                                        <p:tgtEl>
                                          <p:spTgt spid="17"/>
                                        </p:tgtEl>
                                        <p:attrNameLst>
                                          <p:attrName>style.visibility</p:attrName>
                                        </p:attrNameLst>
                                      </p:cBhvr>
                                      <p:to>
                                        <p:strVal val="hidden"/>
                                      </p:to>
                                    </p:set>
                                  </p:childTnLst>
                                </p:cTn>
                              </p:par>
                              <p:par>
                                <p:cTn id="213" presetID="2" presetClass="exit" presetSubtype="3" fill="hold" grpId="3" nodeType="withEffect">
                                  <p:stCondLst>
                                    <p:cond delay="0"/>
                                  </p:stCondLst>
                                  <p:childTnLst>
                                    <p:anim calcmode="lin" valueType="num">
                                      <p:cBhvr additive="base">
                                        <p:cTn id="214" dur="2500"/>
                                        <p:tgtEl>
                                          <p:spTgt spid="28"/>
                                        </p:tgtEl>
                                        <p:attrNameLst>
                                          <p:attrName>ppt_x</p:attrName>
                                        </p:attrNameLst>
                                      </p:cBhvr>
                                      <p:tavLst>
                                        <p:tav tm="0">
                                          <p:val>
                                            <p:strVal val="ppt_x"/>
                                          </p:val>
                                        </p:tav>
                                        <p:tav tm="100000">
                                          <p:val>
                                            <p:strVal val="1+ppt_w/2"/>
                                          </p:val>
                                        </p:tav>
                                      </p:tavLst>
                                    </p:anim>
                                    <p:anim calcmode="lin" valueType="num">
                                      <p:cBhvr additive="base">
                                        <p:cTn id="215" dur="2500"/>
                                        <p:tgtEl>
                                          <p:spTgt spid="28"/>
                                        </p:tgtEl>
                                        <p:attrNameLst>
                                          <p:attrName>ppt_y</p:attrName>
                                        </p:attrNameLst>
                                      </p:cBhvr>
                                      <p:tavLst>
                                        <p:tav tm="0">
                                          <p:val>
                                            <p:strVal val="ppt_y"/>
                                          </p:val>
                                        </p:tav>
                                        <p:tav tm="100000">
                                          <p:val>
                                            <p:strVal val="0-ppt_h/2"/>
                                          </p:val>
                                        </p:tav>
                                      </p:tavLst>
                                    </p:anim>
                                    <p:set>
                                      <p:cBhvr>
                                        <p:cTn id="216" dur="1" fill="hold">
                                          <p:stCondLst>
                                            <p:cond delay="2499"/>
                                          </p:stCondLst>
                                        </p:cTn>
                                        <p:tgtEl>
                                          <p:spTgt spid="28"/>
                                        </p:tgtEl>
                                        <p:attrNameLst>
                                          <p:attrName>style.visibility</p:attrName>
                                        </p:attrNameLst>
                                      </p:cBhvr>
                                      <p:to>
                                        <p:strVal val="hidden"/>
                                      </p:to>
                                    </p:set>
                                  </p:childTnLst>
                                </p:cTn>
                              </p:par>
                              <p:par>
                                <p:cTn id="217" presetID="2" presetClass="exit" presetSubtype="3" fill="hold" grpId="3"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1+ppt_w/2"/>
                                          </p:val>
                                        </p:tav>
                                      </p:tavLst>
                                    </p:anim>
                                    <p:anim calcmode="lin" valueType="num">
                                      <p:cBhvr additive="base">
                                        <p:cTn id="219" dur="2500"/>
                                        <p:tgtEl>
                                          <p:spTgt spid="27"/>
                                        </p:tgtEl>
                                        <p:attrNameLst>
                                          <p:attrName>ppt_y</p:attrName>
                                        </p:attrNameLst>
                                      </p:cBhvr>
                                      <p:tavLst>
                                        <p:tav tm="0">
                                          <p:val>
                                            <p:strVal val="ppt_y"/>
                                          </p:val>
                                        </p:tav>
                                        <p:tav tm="100000">
                                          <p:val>
                                            <p:strVal val="0-ppt_h/2"/>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3" fill="hold" grpId="3" nodeType="withEffect">
                                  <p:stCondLst>
                                    <p:cond delay="0"/>
                                  </p:stCondLst>
                                  <p:childTnLst>
                                    <p:anim calcmode="lin" valueType="num">
                                      <p:cBhvr additive="base">
                                        <p:cTn id="222" dur="2500"/>
                                        <p:tgtEl>
                                          <p:spTgt spid="26"/>
                                        </p:tgtEl>
                                        <p:attrNameLst>
                                          <p:attrName>ppt_x</p:attrName>
                                        </p:attrNameLst>
                                      </p:cBhvr>
                                      <p:tavLst>
                                        <p:tav tm="0">
                                          <p:val>
                                            <p:strVal val="ppt_x"/>
                                          </p:val>
                                        </p:tav>
                                        <p:tav tm="100000">
                                          <p:val>
                                            <p:strVal val="1+ppt_w/2"/>
                                          </p:val>
                                        </p:tav>
                                      </p:tavLst>
                                    </p:anim>
                                    <p:anim calcmode="lin" valueType="num">
                                      <p:cBhvr additive="base">
                                        <p:cTn id="223" dur="2500"/>
                                        <p:tgtEl>
                                          <p:spTgt spid="26"/>
                                        </p:tgtEl>
                                        <p:attrNameLst>
                                          <p:attrName>ppt_y</p:attrName>
                                        </p:attrNameLst>
                                      </p:cBhvr>
                                      <p:tavLst>
                                        <p:tav tm="0">
                                          <p:val>
                                            <p:strVal val="ppt_y"/>
                                          </p:val>
                                        </p:tav>
                                        <p:tav tm="100000">
                                          <p:val>
                                            <p:strVal val="0-ppt_h/2"/>
                                          </p:val>
                                        </p:tav>
                                      </p:tavLst>
                                    </p:anim>
                                    <p:set>
                                      <p:cBhvr>
                                        <p:cTn id="224" dur="1" fill="hold">
                                          <p:stCondLst>
                                            <p:cond delay="2499"/>
                                          </p:stCondLst>
                                        </p:cTn>
                                        <p:tgtEl>
                                          <p:spTgt spid="26"/>
                                        </p:tgtEl>
                                        <p:attrNameLst>
                                          <p:attrName>style.visibility</p:attrName>
                                        </p:attrNameLst>
                                      </p:cBhvr>
                                      <p:to>
                                        <p:strVal val="hidden"/>
                                      </p:to>
                                    </p:set>
                                  </p:childTnLst>
                                </p:cTn>
                              </p:par>
                              <p:par>
                                <p:cTn id="225" presetID="2" presetClass="exit" presetSubtype="3" fill="hold" grpId="3" nodeType="withEffect">
                                  <p:stCondLst>
                                    <p:cond delay="0"/>
                                  </p:stCondLst>
                                  <p:childTnLst>
                                    <p:anim calcmode="lin" valueType="num">
                                      <p:cBhvr additive="base">
                                        <p:cTn id="226" dur="2500"/>
                                        <p:tgtEl>
                                          <p:spTgt spid="25"/>
                                        </p:tgtEl>
                                        <p:attrNameLst>
                                          <p:attrName>ppt_x</p:attrName>
                                        </p:attrNameLst>
                                      </p:cBhvr>
                                      <p:tavLst>
                                        <p:tav tm="0">
                                          <p:val>
                                            <p:strVal val="ppt_x"/>
                                          </p:val>
                                        </p:tav>
                                        <p:tav tm="100000">
                                          <p:val>
                                            <p:strVal val="1+ppt_w/2"/>
                                          </p:val>
                                        </p:tav>
                                      </p:tavLst>
                                    </p:anim>
                                    <p:anim calcmode="lin" valueType="num">
                                      <p:cBhvr additive="base">
                                        <p:cTn id="227" dur="2500"/>
                                        <p:tgtEl>
                                          <p:spTgt spid="25"/>
                                        </p:tgtEl>
                                        <p:attrNameLst>
                                          <p:attrName>ppt_y</p:attrName>
                                        </p:attrNameLst>
                                      </p:cBhvr>
                                      <p:tavLst>
                                        <p:tav tm="0">
                                          <p:val>
                                            <p:strVal val="ppt_y"/>
                                          </p:val>
                                        </p:tav>
                                        <p:tav tm="100000">
                                          <p:val>
                                            <p:strVal val="0-ppt_h/2"/>
                                          </p:val>
                                        </p:tav>
                                      </p:tavLst>
                                    </p:anim>
                                    <p:set>
                                      <p:cBhvr>
                                        <p:cTn id="228" dur="1" fill="hold">
                                          <p:stCondLst>
                                            <p:cond delay="2499"/>
                                          </p:stCondLst>
                                        </p:cTn>
                                        <p:tgtEl>
                                          <p:spTgt spid="25"/>
                                        </p:tgtEl>
                                        <p:attrNameLst>
                                          <p:attrName>style.visibility</p:attrName>
                                        </p:attrNameLst>
                                      </p:cBhvr>
                                      <p:to>
                                        <p:strVal val="hidden"/>
                                      </p:to>
                                    </p:set>
                                  </p:childTnLst>
                                </p:cTn>
                              </p:par>
                              <p:par>
                                <p:cTn id="229" presetID="2" presetClass="exit" presetSubtype="3" fill="hold" grpId="3" nodeType="withEffect">
                                  <p:stCondLst>
                                    <p:cond delay="0"/>
                                  </p:stCondLst>
                                  <p:childTnLst>
                                    <p:anim calcmode="lin" valueType="num">
                                      <p:cBhvr additive="base">
                                        <p:cTn id="230" dur="2500"/>
                                        <p:tgtEl>
                                          <p:spTgt spid="24"/>
                                        </p:tgtEl>
                                        <p:attrNameLst>
                                          <p:attrName>ppt_x</p:attrName>
                                        </p:attrNameLst>
                                      </p:cBhvr>
                                      <p:tavLst>
                                        <p:tav tm="0">
                                          <p:val>
                                            <p:strVal val="ppt_x"/>
                                          </p:val>
                                        </p:tav>
                                        <p:tav tm="100000">
                                          <p:val>
                                            <p:strVal val="1+ppt_w/2"/>
                                          </p:val>
                                        </p:tav>
                                      </p:tavLst>
                                    </p:anim>
                                    <p:anim calcmode="lin" valueType="num">
                                      <p:cBhvr additive="base">
                                        <p:cTn id="231" dur="2500"/>
                                        <p:tgtEl>
                                          <p:spTgt spid="24"/>
                                        </p:tgtEl>
                                        <p:attrNameLst>
                                          <p:attrName>ppt_y</p:attrName>
                                        </p:attrNameLst>
                                      </p:cBhvr>
                                      <p:tavLst>
                                        <p:tav tm="0">
                                          <p:val>
                                            <p:strVal val="ppt_y"/>
                                          </p:val>
                                        </p:tav>
                                        <p:tav tm="100000">
                                          <p:val>
                                            <p:strVal val="0-ppt_h/2"/>
                                          </p:val>
                                        </p:tav>
                                      </p:tavLst>
                                    </p:anim>
                                    <p:set>
                                      <p:cBhvr>
                                        <p:cTn id="232" dur="1" fill="hold">
                                          <p:stCondLst>
                                            <p:cond delay="2499"/>
                                          </p:stCondLst>
                                        </p:cTn>
                                        <p:tgtEl>
                                          <p:spTgt spid="24"/>
                                        </p:tgtEl>
                                        <p:attrNameLst>
                                          <p:attrName>style.visibility</p:attrName>
                                        </p:attrNameLst>
                                      </p:cBhvr>
                                      <p:to>
                                        <p:strVal val="hidden"/>
                                      </p:to>
                                    </p:set>
                                  </p:childTnLst>
                                </p:cTn>
                              </p:par>
                              <p:par>
                                <p:cTn id="233" presetID="2" presetClass="exit" presetSubtype="12" fill="hold" grpId="3" nodeType="withEffect">
                                  <p:stCondLst>
                                    <p:cond delay="0"/>
                                  </p:stCondLst>
                                  <p:childTnLst>
                                    <p:anim calcmode="lin" valueType="num">
                                      <p:cBhvr additive="base">
                                        <p:cTn id="234" dur="2500"/>
                                        <p:tgtEl>
                                          <p:spTgt spid="14"/>
                                        </p:tgtEl>
                                        <p:attrNameLst>
                                          <p:attrName>ppt_x</p:attrName>
                                        </p:attrNameLst>
                                      </p:cBhvr>
                                      <p:tavLst>
                                        <p:tav tm="0">
                                          <p:val>
                                            <p:strVal val="ppt_x"/>
                                          </p:val>
                                        </p:tav>
                                        <p:tav tm="100000">
                                          <p:val>
                                            <p:strVal val="0-ppt_w/2"/>
                                          </p:val>
                                        </p:tav>
                                      </p:tavLst>
                                    </p:anim>
                                    <p:anim calcmode="lin" valueType="num">
                                      <p:cBhvr additive="base">
                                        <p:cTn id="235" dur="2500"/>
                                        <p:tgtEl>
                                          <p:spTgt spid="14"/>
                                        </p:tgtEl>
                                        <p:attrNameLst>
                                          <p:attrName>ppt_y</p:attrName>
                                        </p:attrNameLst>
                                      </p:cBhvr>
                                      <p:tavLst>
                                        <p:tav tm="0">
                                          <p:val>
                                            <p:strVal val="ppt_y"/>
                                          </p:val>
                                        </p:tav>
                                        <p:tav tm="100000">
                                          <p:val>
                                            <p:strVal val="1+ppt_h/2"/>
                                          </p:val>
                                        </p:tav>
                                      </p:tavLst>
                                    </p:anim>
                                    <p:set>
                                      <p:cBhvr>
                                        <p:cTn id="236" dur="1" fill="hold">
                                          <p:stCondLst>
                                            <p:cond delay="2499"/>
                                          </p:stCondLst>
                                        </p:cTn>
                                        <p:tgtEl>
                                          <p:spTgt spid="14"/>
                                        </p:tgtEl>
                                        <p:attrNameLst>
                                          <p:attrName>style.visibility</p:attrName>
                                        </p:attrNameLst>
                                      </p:cBhvr>
                                      <p:to>
                                        <p:strVal val="hidden"/>
                                      </p:to>
                                    </p:set>
                                  </p:childTnLst>
                                </p:cTn>
                              </p:par>
                              <p:par>
                                <p:cTn id="237" presetID="2" presetClass="exit" presetSubtype="12" fill="hold" grpId="3" nodeType="withEffect">
                                  <p:stCondLst>
                                    <p:cond delay="0"/>
                                  </p:stCondLst>
                                  <p:childTnLst>
                                    <p:anim calcmode="lin" valueType="num">
                                      <p:cBhvr additive="base">
                                        <p:cTn id="238" dur="2500"/>
                                        <p:tgtEl>
                                          <p:spTgt spid="13"/>
                                        </p:tgtEl>
                                        <p:attrNameLst>
                                          <p:attrName>ppt_x</p:attrName>
                                        </p:attrNameLst>
                                      </p:cBhvr>
                                      <p:tavLst>
                                        <p:tav tm="0">
                                          <p:val>
                                            <p:strVal val="ppt_x"/>
                                          </p:val>
                                        </p:tav>
                                        <p:tav tm="100000">
                                          <p:val>
                                            <p:strVal val="0-ppt_w/2"/>
                                          </p:val>
                                        </p:tav>
                                      </p:tavLst>
                                    </p:anim>
                                    <p:anim calcmode="lin" valueType="num">
                                      <p:cBhvr additive="base">
                                        <p:cTn id="239" dur="2500"/>
                                        <p:tgtEl>
                                          <p:spTgt spid="13"/>
                                        </p:tgtEl>
                                        <p:attrNameLst>
                                          <p:attrName>ppt_y</p:attrName>
                                        </p:attrNameLst>
                                      </p:cBhvr>
                                      <p:tavLst>
                                        <p:tav tm="0">
                                          <p:val>
                                            <p:strVal val="ppt_y"/>
                                          </p:val>
                                        </p:tav>
                                        <p:tav tm="100000">
                                          <p:val>
                                            <p:strVal val="1+ppt_h/2"/>
                                          </p:val>
                                        </p:tav>
                                      </p:tavLst>
                                    </p:anim>
                                    <p:set>
                                      <p:cBhvr>
                                        <p:cTn id="240" dur="1" fill="hold">
                                          <p:stCondLst>
                                            <p:cond delay="2499"/>
                                          </p:stCondLst>
                                        </p:cTn>
                                        <p:tgtEl>
                                          <p:spTgt spid="13"/>
                                        </p:tgtEl>
                                        <p:attrNameLst>
                                          <p:attrName>style.visibility</p:attrName>
                                        </p:attrNameLst>
                                      </p:cBhvr>
                                      <p:to>
                                        <p:strVal val="hidden"/>
                                      </p:to>
                                    </p:set>
                                  </p:childTnLst>
                                </p:cTn>
                              </p:par>
                              <p:par>
                                <p:cTn id="241" presetID="2" presetClass="exit" presetSubtype="12" fill="hold" grpId="3" nodeType="withEffect">
                                  <p:stCondLst>
                                    <p:cond delay="0"/>
                                  </p:stCondLst>
                                  <p:childTnLst>
                                    <p:anim calcmode="lin" valueType="num">
                                      <p:cBhvr additive="base">
                                        <p:cTn id="242" dur="2500"/>
                                        <p:tgtEl>
                                          <p:spTgt spid="12"/>
                                        </p:tgtEl>
                                        <p:attrNameLst>
                                          <p:attrName>ppt_x</p:attrName>
                                        </p:attrNameLst>
                                      </p:cBhvr>
                                      <p:tavLst>
                                        <p:tav tm="0">
                                          <p:val>
                                            <p:strVal val="ppt_x"/>
                                          </p:val>
                                        </p:tav>
                                        <p:tav tm="100000">
                                          <p:val>
                                            <p:strVal val="0-ppt_w/2"/>
                                          </p:val>
                                        </p:tav>
                                      </p:tavLst>
                                    </p:anim>
                                    <p:anim calcmode="lin" valueType="num">
                                      <p:cBhvr additive="base">
                                        <p:cTn id="243" dur="2500"/>
                                        <p:tgtEl>
                                          <p:spTgt spid="12"/>
                                        </p:tgtEl>
                                        <p:attrNameLst>
                                          <p:attrName>ppt_y</p:attrName>
                                        </p:attrNameLst>
                                      </p:cBhvr>
                                      <p:tavLst>
                                        <p:tav tm="0">
                                          <p:val>
                                            <p:strVal val="ppt_y"/>
                                          </p:val>
                                        </p:tav>
                                        <p:tav tm="100000">
                                          <p:val>
                                            <p:strVal val="1+ppt_h/2"/>
                                          </p:val>
                                        </p:tav>
                                      </p:tavLst>
                                    </p:anim>
                                    <p:set>
                                      <p:cBhvr>
                                        <p:cTn id="244" dur="1" fill="hold">
                                          <p:stCondLst>
                                            <p:cond delay="2499"/>
                                          </p:stCondLst>
                                        </p:cTn>
                                        <p:tgtEl>
                                          <p:spTgt spid="12"/>
                                        </p:tgtEl>
                                        <p:attrNameLst>
                                          <p:attrName>style.visibility</p:attrName>
                                        </p:attrNameLst>
                                      </p:cBhvr>
                                      <p:to>
                                        <p:strVal val="hidden"/>
                                      </p:to>
                                    </p:set>
                                  </p:childTnLst>
                                </p:cTn>
                              </p:par>
                              <p:par>
                                <p:cTn id="245" presetID="2" presetClass="exit" presetSubtype="12" fill="hold" grpId="3" nodeType="withEffect">
                                  <p:stCondLst>
                                    <p:cond delay="0"/>
                                  </p:stCondLst>
                                  <p:childTnLst>
                                    <p:anim calcmode="lin" valueType="num">
                                      <p:cBhvr additive="base">
                                        <p:cTn id="246" dur="2500"/>
                                        <p:tgtEl>
                                          <p:spTgt spid="11"/>
                                        </p:tgtEl>
                                        <p:attrNameLst>
                                          <p:attrName>ppt_x</p:attrName>
                                        </p:attrNameLst>
                                      </p:cBhvr>
                                      <p:tavLst>
                                        <p:tav tm="0">
                                          <p:val>
                                            <p:strVal val="ppt_x"/>
                                          </p:val>
                                        </p:tav>
                                        <p:tav tm="100000">
                                          <p:val>
                                            <p:strVal val="0-ppt_w/2"/>
                                          </p:val>
                                        </p:tav>
                                      </p:tavLst>
                                    </p:anim>
                                    <p:anim calcmode="lin" valueType="num">
                                      <p:cBhvr additive="base">
                                        <p:cTn id="247" dur="2500"/>
                                        <p:tgtEl>
                                          <p:spTgt spid="11"/>
                                        </p:tgtEl>
                                        <p:attrNameLst>
                                          <p:attrName>ppt_y</p:attrName>
                                        </p:attrNameLst>
                                      </p:cBhvr>
                                      <p:tavLst>
                                        <p:tav tm="0">
                                          <p:val>
                                            <p:strVal val="ppt_y"/>
                                          </p:val>
                                        </p:tav>
                                        <p:tav tm="100000">
                                          <p:val>
                                            <p:strVal val="1+ppt_h/2"/>
                                          </p:val>
                                        </p:tav>
                                      </p:tavLst>
                                    </p:anim>
                                    <p:set>
                                      <p:cBhvr>
                                        <p:cTn id="248" dur="1" fill="hold">
                                          <p:stCondLst>
                                            <p:cond delay="2499"/>
                                          </p:stCondLst>
                                        </p:cTn>
                                        <p:tgtEl>
                                          <p:spTgt spid="11"/>
                                        </p:tgtEl>
                                        <p:attrNameLst>
                                          <p:attrName>style.visibility</p:attrName>
                                        </p:attrNameLst>
                                      </p:cBhvr>
                                      <p:to>
                                        <p:strVal val="hidden"/>
                                      </p:to>
                                    </p:set>
                                  </p:childTnLst>
                                </p:cTn>
                              </p:par>
                              <p:par>
                                <p:cTn id="249" presetID="2" presetClass="exit" presetSubtype="12" fill="hold" grpId="3" nodeType="withEffect">
                                  <p:stCondLst>
                                    <p:cond delay="0"/>
                                  </p:stCondLst>
                                  <p:childTnLst>
                                    <p:anim calcmode="lin" valueType="num">
                                      <p:cBhvr additive="base">
                                        <p:cTn id="250" dur="2500"/>
                                        <p:tgtEl>
                                          <p:spTgt spid="10"/>
                                        </p:tgtEl>
                                        <p:attrNameLst>
                                          <p:attrName>ppt_x</p:attrName>
                                        </p:attrNameLst>
                                      </p:cBhvr>
                                      <p:tavLst>
                                        <p:tav tm="0">
                                          <p:val>
                                            <p:strVal val="ppt_x"/>
                                          </p:val>
                                        </p:tav>
                                        <p:tav tm="100000">
                                          <p:val>
                                            <p:strVal val="0-ppt_w/2"/>
                                          </p:val>
                                        </p:tav>
                                      </p:tavLst>
                                    </p:anim>
                                    <p:anim calcmode="lin" valueType="num">
                                      <p:cBhvr additive="base">
                                        <p:cTn id="251" dur="2500"/>
                                        <p:tgtEl>
                                          <p:spTgt spid="10"/>
                                        </p:tgtEl>
                                        <p:attrNameLst>
                                          <p:attrName>ppt_y</p:attrName>
                                        </p:attrNameLst>
                                      </p:cBhvr>
                                      <p:tavLst>
                                        <p:tav tm="0">
                                          <p:val>
                                            <p:strVal val="ppt_y"/>
                                          </p:val>
                                        </p:tav>
                                        <p:tav tm="100000">
                                          <p:val>
                                            <p:strVal val="1+ppt_h/2"/>
                                          </p:val>
                                        </p:tav>
                                      </p:tavLst>
                                    </p:anim>
                                    <p:set>
                                      <p:cBhvr>
                                        <p:cTn id="252" dur="1" fill="hold">
                                          <p:stCondLst>
                                            <p:cond delay="2499"/>
                                          </p:stCondLst>
                                        </p:cTn>
                                        <p:tgtEl>
                                          <p:spTgt spid="10"/>
                                        </p:tgtEl>
                                        <p:attrNameLst>
                                          <p:attrName>style.visibility</p:attrName>
                                        </p:attrNameLst>
                                      </p:cBhvr>
                                      <p:to>
                                        <p:strVal val="hidden"/>
                                      </p:to>
                                    </p:set>
                                  </p:childTnLst>
                                </p:cTn>
                              </p:par>
                              <p:par>
                                <p:cTn id="253" presetID="2" presetClass="exit" presetSubtype="6" fill="hold" grpId="3" nodeType="withEffect">
                                  <p:stCondLst>
                                    <p:cond delay="0"/>
                                  </p:stCondLst>
                                  <p:childTnLst>
                                    <p:anim calcmode="lin" valueType="num">
                                      <p:cBhvr additive="base">
                                        <p:cTn id="254" dur="2500"/>
                                        <p:tgtEl>
                                          <p:spTgt spid="6"/>
                                        </p:tgtEl>
                                        <p:attrNameLst>
                                          <p:attrName>ppt_x</p:attrName>
                                        </p:attrNameLst>
                                      </p:cBhvr>
                                      <p:tavLst>
                                        <p:tav tm="0">
                                          <p:val>
                                            <p:strVal val="ppt_x"/>
                                          </p:val>
                                        </p:tav>
                                        <p:tav tm="100000">
                                          <p:val>
                                            <p:strVal val="1+ppt_w/2"/>
                                          </p:val>
                                        </p:tav>
                                      </p:tavLst>
                                    </p:anim>
                                    <p:anim calcmode="lin" valueType="num">
                                      <p:cBhvr additive="base">
                                        <p:cTn id="255" dur="2500"/>
                                        <p:tgtEl>
                                          <p:spTgt spid="6"/>
                                        </p:tgtEl>
                                        <p:attrNameLst>
                                          <p:attrName>ppt_y</p:attrName>
                                        </p:attrNameLst>
                                      </p:cBhvr>
                                      <p:tavLst>
                                        <p:tav tm="0">
                                          <p:val>
                                            <p:strVal val="ppt_y"/>
                                          </p:val>
                                        </p:tav>
                                        <p:tav tm="100000">
                                          <p:val>
                                            <p:strVal val="1+ppt_h/2"/>
                                          </p:val>
                                        </p:tav>
                                      </p:tavLst>
                                    </p:anim>
                                    <p:set>
                                      <p:cBhvr>
                                        <p:cTn id="256" dur="1" fill="hold">
                                          <p:stCondLst>
                                            <p:cond delay="2499"/>
                                          </p:stCondLst>
                                        </p:cTn>
                                        <p:tgtEl>
                                          <p:spTgt spid="6"/>
                                        </p:tgtEl>
                                        <p:attrNameLst>
                                          <p:attrName>style.visibility</p:attrName>
                                        </p:attrNameLst>
                                      </p:cBhvr>
                                      <p:to>
                                        <p:strVal val="hidden"/>
                                      </p:to>
                                    </p:set>
                                  </p:childTnLst>
                                </p:cTn>
                              </p:par>
                              <p:par>
                                <p:cTn id="257" presetID="2" presetClass="exit" presetSubtype="6" fill="hold" grpId="3" nodeType="withEffect">
                                  <p:stCondLst>
                                    <p:cond delay="0"/>
                                  </p:stCondLst>
                                  <p:childTnLst>
                                    <p:anim calcmode="lin" valueType="num">
                                      <p:cBhvr additive="base">
                                        <p:cTn id="258" dur="2500"/>
                                        <p:tgtEl>
                                          <p:spTgt spid="5"/>
                                        </p:tgtEl>
                                        <p:attrNameLst>
                                          <p:attrName>ppt_x</p:attrName>
                                        </p:attrNameLst>
                                      </p:cBhvr>
                                      <p:tavLst>
                                        <p:tav tm="0">
                                          <p:val>
                                            <p:strVal val="ppt_x"/>
                                          </p:val>
                                        </p:tav>
                                        <p:tav tm="100000">
                                          <p:val>
                                            <p:strVal val="1+ppt_w/2"/>
                                          </p:val>
                                        </p:tav>
                                      </p:tavLst>
                                    </p:anim>
                                    <p:anim calcmode="lin" valueType="num">
                                      <p:cBhvr additive="base">
                                        <p:cTn id="259" dur="2500"/>
                                        <p:tgtEl>
                                          <p:spTgt spid="5"/>
                                        </p:tgtEl>
                                        <p:attrNameLst>
                                          <p:attrName>ppt_y</p:attrName>
                                        </p:attrNameLst>
                                      </p:cBhvr>
                                      <p:tavLst>
                                        <p:tav tm="0">
                                          <p:val>
                                            <p:strVal val="ppt_y"/>
                                          </p:val>
                                        </p:tav>
                                        <p:tav tm="100000">
                                          <p:val>
                                            <p:strVal val="1+ppt_h/2"/>
                                          </p:val>
                                        </p:tav>
                                      </p:tavLst>
                                    </p:anim>
                                    <p:set>
                                      <p:cBhvr>
                                        <p:cTn id="260" dur="1" fill="hold">
                                          <p:stCondLst>
                                            <p:cond delay="2499"/>
                                          </p:stCondLst>
                                        </p:cTn>
                                        <p:tgtEl>
                                          <p:spTgt spid="5"/>
                                        </p:tgtEl>
                                        <p:attrNameLst>
                                          <p:attrName>style.visibility</p:attrName>
                                        </p:attrNameLst>
                                      </p:cBhvr>
                                      <p:to>
                                        <p:strVal val="hidden"/>
                                      </p:to>
                                    </p:set>
                                  </p:childTnLst>
                                </p:cTn>
                              </p:par>
                              <p:par>
                                <p:cTn id="261" presetID="2" presetClass="exit" presetSubtype="6" fill="hold" grpId="3" nodeType="withEffect">
                                  <p:stCondLst>
                                    <p:cond delay="0"/>
                                  </p:stCondLst>
                                  <p:childTnLst>
                                    <p:anim calcmode="lin" valueType="num">
                                      <p:cBhvr additive="base">
                                        <p:cTn id="262" dur="2500"/>
                                        <p:tgtEl>
                                          <p:spTgt spid="3"/>
                                        </p:tgtEl>
                                        <p:attrNameLst>
                                          <p:attrName>ppt_x</p:attrName>
                                        </p:attrNameLst>
                                      </p:cBhvr>
                                      <p:tavLst>
                                        <p:tav tm="0">
                                          <p:val>
                                            <p:strVal val="ppt_x"/>
                                          </p:val>
                                        </p:tav>
                                        <p:tav tm="100000">
                                          <p:val>
                                            <p:strVal val="1+ppt_w/2"/>
                                          </p:val>
                                        </p:tav>
                                      </p:tavLst>
                                    </p:anim>
                                    <p:anim calcmode="lin" valueType="num">
                                      <p:cBhvr additive="base">
                                        <p:cTn id="263" dur="2500"/>
                                        <p:tgtEl>
                                          <p:spTgt spid="3"/>
                                        </p:tgtEl>
                                        <p:attrNameLst>
                                          <p:attrName>ppt_y</p:attrName>
                                        </p:attrNameLst>
                                      </p:cBhvr>
                                      <p:tavLst>
                                        <p:tav tm="0">
                                          <p:val>
                                            <p:strVal val="ppt_y"/>
                                          </p:val>
                                        </p:tav>
                                        <p:tav tm="100000">
                                          <p:val>
                                            <p:strVal val="1+ppt_h/2"/>
                                          </p:val>
                                        </p:tav>
                                      </p:tavLst>
                                    </p:anim>
                                    <p:set>
                                      <p:cBhvr>
                                        <p:cTn id="264" dur="1" fill="hold">
                                          <p:stCondLst>
                                            <p:cond delay="2499"/>
                                          </p:stCondLst>
                                        </p:cTn>
                                        <p:tgtEl>
                                          <p:spTgt spid="3"/>
                                        </p:tgtEl>
                                        <p:attrNameLst>
                                          <p:attrName>style.visibility</p:attrName>
                                        </p:attrNameLst>
                                      </p:cBhvr>
                                      <p:to>
                                        <p:strVal val="hidden"/>
                                      </p:to>
                                    </p:set>
                                  </p:childTnLst>
                                </p:cTn>
                              </p:par>
                              <p:par>
                                <p:cTn id="265" presetID="2" presetClass="exit" presetSubtype="6" fill="hold" grpId="3" nodeType="withEffect">
                                  <p:stCondLst>
                                    <p:cond delay="0"/>
                                  </p:stCondLst>
                                  <p:childTnLst>
                                    <p:anim calcmode="lin" valueType="num">
                                      <p:cBhvr additive="base">
                                        <p:cTn id="266" dur="2500"/>
                                        <p:tgtEl>
                                          <p:spTgt spid="2"/>
                                        </p:tgtEl>
                                        <p:attrNameLst>
                                          <p:attrName>ppt_x</p:attrName>
                                        </p:attrNameLst>
                                      </p:cBhvr>
                                      <p:tavLst>
                                        <p:tav tm="0">
                                          <p:val>
                                            <p:strVal val="ppt_x"/>
                                          </p:val>
                                        </p:tav>
                                        <p:tav tm="100000">
                                          <p:val>
                                            <p:strVal val="1+ppt_w/2"/>
                                          </p:val>
                                        </p:tav>
                                      </p:tavLst>
                                    </p:anim>
                                    <p:anim calcmode="lin" valueType="num">
                                      <p:cBhvr additive="base">
                                        <p:cTn id="267" dur="2500"/>
                                        <p:tgtEl>
                                          <p:spTgt spid="2"/>
                                        </p:tgtEl>
                                        <p:attrNameLst>
                                          <p:attrName>ppt_y</p:attrName>
                                        </p:attrNameLst>
                                      </p:cBhvr>
                                      <p:tavLst>
                                        <p:tav tm="0">
                                          <p:val>
                                            <p:strVal val="ppt_y"/>
                                          </p:val>
                                        </p:tav>
                                        <p:tav tm="100000">
                                          <p:val>
                                            <p:strVal val="1+ppt_h/2"/>
                                          </p:val>
                                        </p:tav>
                                      </p:tavLst>
                                    </p:anim>
                                    <p:set>
                                      <p:cBhvr>
                                        <p:cTn id="268" dur="1" fill="hold">
                                          <p:stCondLst>
                                            <p:cond delay="2499"/>
                                          </p:stCondLst>
                                        </p:cTn>
                                        <p:tgtEl>
                                          <p:spTgt spid="2"/>
                                        </p:tgtEl>
                                        <p:attrNameLst>
                                          <p:attrName>style.visibility</p:attrName>
                                        </p:attrNameLst>
                                      </p:cBhvr>
                                      <p:to>
                                        <p:strVal val="hidden"/>
                                      </p:to>
                                    </p:set>
                                  </p:childTnLst>
                                </p:cTn>
                              </p:par>
                              <p:par>
                                <p:cTn id="269" presetID="23" presetClass="entr" presetSubtype="272" fill="hold" nodeType="withEffect">
                                  <p:stCondLst>
                                    <p:cond delay="0"/>
                                  </p:stCondLst>
                                  <p:childTnLst>
                                    <p:set>
                                      <p:cBhvr>
                                        <p:cTn id="270" dur="1" fill="hold">
                                          <p:stCondLst>
                                            <p:cond delay="0"/>
                                          </p:stCondLst>
                                        </p:cTn>
                                        <p:tgtEl>
                                          <p:spTgt spid="31"/>
                                        </p:tgtEl>
                                        <p:attrNameLst>
                                          <p:attrName>style.visibility</p:attrName>
                                        </p:attrNameLst>
                                      </p:cBhvr>
                                      <p:to>
                                        <p:strVal val="visible"/>
                                      </p:to>
                                    </p:set>
                                    <p:anim calcmode="lin" valueType="num">
                                      <p:cBhvr>
                                        <p:cTn id="271" dur="2250" fill="hold"/>
                                        <p:tgtEl>
                                          <p:spTgt spid="31"/>
                                        </p:tgtEl>
                                        <p:attrNameLst>
                                          <p:attrName>ppt_w</p:attrName>
                                        </p:attrNameLst>
                                      </p:cBhvr>
                                      <p:tavLst>
                                        <p:tav tm="0">
                                          <p:val>
                                            <p:strVal val="2/3*#ppt_w"/>
                                          </p:val>
                                        </p:tav>
                                        <p:tav tm="100000">
                                          <p:val>
                                            <p:strVal val="#ppt_w"/>
                                          </p:val>
                                        </p:tav>
                                      </p:tavLst>
                                    </p:anim>
                                    <p:anim calcmode="lin" valueType="num">
                                      <p:cBhvr>
                                        <p:cTn id="272" dur="2250" fill="hold"/>
                                        <p:tgtEl>
                                          <p:spTgt spid="31"/>
                                        </p:tgtEl>
                                        <p:attrNameLst>
                                          <p:attrName>ppt_h</p:attrName>
                                        </p:attrNameLst>
                                      </p:cBhvr>
                                      <p:tavLst>
                                        <p:tav tm="0">
                                          <p:val>
                                            <p:strVal val="2/3*#ppt_h"/>
                                          </p:val>
                                        </p:tav>
                                        <p:tav tm="100000">
                                          <p:val>
                                            <p:strVal val="#ppt_h"/>
                                          </p:val>
                                        </p:tav>
                                      </p:tavLst>
                                    </p:anim>
                                  </p:childTnLst>
                                </p:cTn>
                              </p:par>
                              <p:par>
                                <p:cTn id="273" presetID="8" presetClass="entr" presetSubtype="32" fill="hold" nodeType="withEffect">
                                  <p:stCondLst>
                                    <p:cond delay="0"/>
                                  </p:stCondLst>
                                  <p:childTnLst>
                                    <p:set>
                                      <p:cBhvr>
                                        <p:cTn id="274" dur="1" fill="hold">
                                          <p:stCondLst>
                                            <p:cond delay="0"/>
                                          </p:stCondLst>
                                        </p:cTn>
                                        <p:tgtEl>
                                          <p:spTgt spid="31"/>
                                        </p:tgtEl>
                                        <p:attrNameLst>
                                          <p:attrName>style.visibility</p:attrName>
                                        </p:attrNameLst>
                                      </p:cBhvr>
                                      <p:to>
                                        <p:strVal val="visible"/>
                                      </p:to>
                                    </p:set>
                                    <p:animEffect transition="in" filter="diamond(out)">
                                      <p:cBhvr>
                                        <p:cTn id="275" dur="225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0" name="99 Grupo"/>
          <p:cNvGrpSpPr/>
          <p:nvPr/>
        </p:nvGrpSpPr>
        <p:grpSpPr>
          <a:xfrm>
            <a:off x="0" y="0"/>
            <a:ext cx="9144000" cy="5143500"/>
            <a:chOff x="0" y="0"/>
            <a:chExt cx="9144000" cy="5143500"/>
          </a:xfrm>
        </p:grpSpPr>
        <p:sp>
          <p:nvSpPr>
            <p:cNvPr id="101" name="100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10800000">
              <a:off x="4556246" y="2560138"/>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10800000" flipH="1">
              <a:off x="0" y="257175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5" name="104 Imagen" descr="Diapositiva56"/>
          <p:cNvPicPr>
            <a:picLocks noGrp="1" noChangeAspect="1"/>
          </p:cNvPicPr>
          <p:nvPr isPhoto="1"/>
        </p:nvPicPr>
        <p:blipFill rotWithShape="1">
          <a:blip r:embed="rId3" cstate="print">
            <a:lum/>
            <a:extLst>
              <a:ext uri="{28A0092B-C50C-407E-A947-70E740481C1C}">
                <a14:useLocalDpi xmlns:a14="http://schemas.microsoft.com/office/drawing/2010/main" val="0"/>
              </a:ext>
            </a:extLst>
          </a:blip>
          <a:srcRect t="-81324"/>
          <a:stretch/>
        </p:blipFill>
        <p:spPr>
          <a:xfrm>
            <a:off x="0" y="-4182894"/>
            <a:ext cx="9144000" cy="9326394"/>
          </a:xfrm>
          <a:prstGeom prst="rect">
            <a:avLst/>
          </a:prstGeom>
          <a:noFill/>
          <a:ln>
            <a:noFill/>
          </a:ln>
        </p:spPr>
      </p:pic>
      <p:sp>
        <p:nvSpPr>
          <p:cNvPr id="42" name="41 Rombo"/>
          <p:cNvSpPr/>
          <p:nvPr/>
        </p:nvSpPr>
        <p:spPr>
          <a:xfrm rot="5400000">
            <a:off x="8481329" y="-617496"/>
            <a:ext cx="441728"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5400000">
            <a:off x="8121289" y="-257456"/>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rot="5400000">
            <a:off x="7833257" y="318611"/>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ombo"/>
          <p:cNvSpPr/>
          <p:nvPr/>
        </p:nvSpPr>
        <p:spPr>
          <a:xfrm rot="5400000">
            <a:off x="7473217" y="678651"/>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ombo"/>
          <p:cNvSpPr/>
          <p:nvPr/>
        </p:nvSpPr>
        <p:spPr>
          <a:xfrm rot="5400000">
            <a:off x="7185184" y="1254715"/>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ombo"/>
          <p:cNvSpPr/>
          <p:nvPr/>
        </p:nvSpPr>
        <p:spPr>
          <a:xfrm rot="5400000">
            <a:off x="6825144" y="1758770"/>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ombo"/>
          <p:cNvSpPr/>
          <p:nvPr/>
        </p:nvSpPr>
        <p:spPr>
          <a:xfrm rot="5400000">
            <a:off x="6465104" y="2190818"/>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ombo"/>
          <p:cNvSpPr/>
          <p:nvPr/>
        </p:nvSpPr>
        <p:spPr>
          <a:xfrm rot="5400000">
            <a:off x="6105064" y="2694874"/>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5400000">
            <a:off x="5817032" y="3236968"/>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5400000">
            <a:off x="5456992" y="3774994"/>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5400000">
            <a:off x="5024944" y="4351058"/>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5400000">
            <a:off x="4621425" y="4826585"/>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ombo"/>
          <p:cNvSpPr/>
          <p:nvPr/>
        </p:nvSpPr>
        <p:spPr>
          <a:xfrm rot="16200000" flipH="1">
            <a:off x="379273" y="-708013"/>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6200000" flipH="1">
            <a:off x="739313" y="-347973"/>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6200000" flipH="1">
            <a:off x="1027345" y="228093"/>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6200000" flipH="1">
            <a:off x="1387385" y="588132"/>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6200000" flipH="1">
            <a:off x="1675417" y="1164198"/>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6200000" flipH="1">
            <a:off x="2035457" y="1668254"/>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6200000" flipH="1">
            <a:off x="2395496" y="2100301"/>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ombo"/>
          <p:cNvSpPr/>
          <p:nvPr/>
        </p:nvSpPr>
        <p:spPr>
          <a:xfrm rot="16200000" flipH="1">
            <a:off x="2755536" y="2604357"/>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16200000" flipH="1">
            <a:off x="3043568" y="3146451"/>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16200000" flipH="1">
            <a:off x="3403609" y="3684478"/>
            <a:ext cx="441726"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16200000" flipH="1">
            <a:off x="3835656" y="4260541"/>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6200000" flipH="1">
            <a:off x="4239175" y="4736068"/>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16200000" flipH="1">
            <a:off x="-1852979" y="-664537"/>
            <a:ext cx="441730"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16200000" flipH="1">
            <a:off x="-1492938" y="-304496"/>
            <a:ext cx="441728"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16200000" flipH="1">
            <a:off x="-1204906" y="271569"/>
            <a:ext cx="441728"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rot="16200000" flipH="1">
            <a:off x="-844864" y="631610"/>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rot="16200000" flipH="1">
            <a:off x="-556831" y="1207676"/>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6200000" flipH="1">
            <a:off x="-196791" y="1711732"/>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6200000" flipH="1">
            <a:off x="163251" y="2143780"/>
            <a:ext cx="441726"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6200000" flipH="1">
            <a:off x="523291" y="2647836"/>
            <a:ext cx="441726"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6200000" flipH="1">
            <a:off x="811323" y="3189929"/>
            <a:ext cx="441728"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ombo"/>
          <p:cNvSpPr/>
          <p:nvPr/>
        </p:nvSpPr>
        <p:spPr>
          <a:xfrm rot="16200000" flipH="1">
            <a:off x="1171363" y="3727956"/>
            <a:ext cx="441726"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ombo"/>
          <p:cNvSpPr/>
          <p:nvPr/>
        </p:nvSpPr>
        <p:spPr>
          <a:xfrm rot="16200000" flipH="1">
            <a:off x="1603411" y="4304019"/>
            <a:ext cx="441728"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ombo"/>
          <p:cNvSpPr/>
          <p:nvPr/>
        </p:nvSpPr>
        <p:spPr>
          <a:xfrm rot="16200000" flipH="1">
            <a:off x="2006930" y="4779546"/>
            <a:ext cx="441728"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5400000">
            <a:off x="10742106" y="-611124"/>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5400000">
            <a:off x="10382066" y="-251084"/>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5400000">
            <a:off x="10094034" y="324982"/>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rot="5400000">
            <a:off x="9733994" y="685022"/>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rot="5400000">
            <a:off x="9445961" y="1261086"/>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rot="5400000">
            <a:off x="9085921" y="1765141"/>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rot="5400000">
            <a:off x="8725881" y="2197189"/>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rot="5400000">
            <a:off x="8365841" y="2701245"/>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rot="5400000">
            <a:off x="8077809" y="3243339"/>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ombo"/>
          <p:cNvSpPr/>
          <p:nvPr/>
        </p:nvSpPr>
        <p:spPr>
          <a:xfrm rot="5400000">
            <a:off x="7717769" y="3781365"/>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ombo"/>
          <p:cNvSpPr/>
          <p:nvPr/>
        </p:nvSpPr>
        <p:spPr>
          <a:xfrm rot="5400000">
            <a:off x="7285721" y="4357429"/>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ombo"/>
          <p:cNvSpPr/>
          <p:nvPr/>
        </p:nvSpPr>
        <p:spPr>
          <a:xfrm rot="5400000">
            <a:off x="6882202" y="4832956"/>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rot="5400000">
            <a:off x="13129819" y="-651783"/>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rot="5400000">
            <a:off x="12769779" y="-291743"/>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rot="5400000">
            <a:off x="12481747" y="284323"/>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rot="5400000">
            <a:off x="12121707" y="644363"/>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rot="5400000">
            <a:off x="11833674" y="1220427"/>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rot="5400000">
            <a:off x="11473634" y="1724483"/>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ombo"/>
          <p:cNvSpPr/>
          <p:nvPr/>
        </p:nvSpPr>
        <p:spPr>
          <a:xfrm rot="5400000">
            <a:off x="11113594" y="2156530"/>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ombo"/>
          <p:cNvSpPr/>
          <p:nvPr/>
        </p:nvSpPr>
        <p:spPr>
          <a:xfrm rot="5400000">
            <a:off x="10753554" y="2660586"/>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ombo"/>
          <p:cNvSpPr/>
          <p:nvPr/>
        </p:nvSpPr>
        <p:spPr>
          <a:xfrm rot="5400000">
            <a:off x="10465522" y="3202680"/>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ombo"/>
          <p:cNvSpPr/>
          <p:nvPr/>
        </p:nvSpPr>
        <p:spPr>
          <a:xfrm rot="5400000">
            <a:off x="10105482" y="3740706"/>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ombo"/>
          <p:cNvSpPr/>
          <p:nvPr/>
        </p:nvSpPr>
        <p:spPr>
          <a:xfrm rot="5400000">
            <a:off x="9673434" y="4316770"/>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ombo"/>
          <p:cNvSpPr/>
          <p:nvPr/>
        </p:nvSpPr>
        <p:spPr>
          <a:xfrm rot="5400000">
            <a:off x="9269915" y="4792297"/>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ombo"/>
          <p:cNvSpPr/>
          <p:nvPr/>
        </p:nvSpPr>
        <p:spPr>
          <a:xfrm rot="5400000">
            <a:off x="15390596" y="-645413"/>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ombo"/>
          <p:cNvSpPr/>
          <p:nvPr/>
        </p:nvSpPr>
        <p:spPr>
          <a:xfrm rot="5400000">
            <a:off x="15030556" y="-285372"/>
            <a:ext cx="441728" cy="19548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ombo"/>
          <p:cNvSpPr/>
          <p:nvPr/>
        </p:nvSpPr>
        <p:spPr>
          <a:xfrm rot="5400000">
            <a:off x="14742524" y="290694"/>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ombo"/>
          <p:cNvSpPr/>
          <p:nvPr/>
        </p:nvSpPr>
        <p:spPr>
          <a:xfrm rot="5400000">
            <a:off x="14382484" y="650734"/>
            <a:ext cx="441726" cy="195484"/>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ombo"/>
          <p:cNvSpPr/>
          <p:nvPr/>
        </p:nvSpPr>
        <p:spPr>
          <a:xfrm rot="5400000">
            <a:off x="14094451" y="1226798"/>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ombo"/>
          <p:cNvSpPr/>
          <p:nvPr/>
        </p:nvSpPr>
        <p:spPr>
          <a:xfrm rot="5400000">
            <a:off x="13734411" y="1730854"/>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ombo"/>
          <p:cNvSpPr/>
          <p:nvPr/>
        </p:nvSpPr>
        <p:spPr>
          <a:xfrm rot="5400000">
            <a:off x="13374371" y="2162901"/>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ombo"/>
          <p:cNvSpPr/>
          <p:nvPr/>
        </p:nvSpPr>
        <p:spPr>
          <a:xfrm rot="5400000">
            <a:off x="13014331" y="2666957"/>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ombo"/>
          <p:cNvSpPr/>
          <p:nvPr/>
        </p:nvSpPr>
        <p:spPr>
          <a:xfrm rot="5400000">
            <a:off x="12726299" y="3209051"/>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ombo"/>
          <p:cNvSpPr/>
          <p:nvPr/>
        </p:nvSpPr>
        <p:spPr>
          <a:xfrm rot="5400000">
            <a:off x="12366259" y="3747077"/>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ombo"/>
          <p:cNvSpPr/>
          <p:nvPr/>
        </p:nvSpPr>
        <p:spPr>
          <a:xfrm rot="5400000">
            <a:off x="11934211" y="4323141"/>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ombo"/>
          <p:cNvSpPr/>
          <p:nvPr/>
        </p:nvSpPr>
        <p:spPr>
          <a:xfrm rot="5400000">
            <a:off x="11530692" y="4798668"/>
            <a:ext cx="441726" cy="195486"/>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ombo"/>
          <p:cNvSpPr/>
          <p:nvPr/>
        </p:nvSpPr>
        <p:spPr>
          <a:xfrm rot="16200000" flipH="1">
            <a:off x="-4192732" y="-633408"/>
            <a:ext cx="441730"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ombo"/>
          <p:cNvSpPr/>
          <p:nvPr/>
        </p:nvSpPr>
        <p:spPr>
          <a:xfrm rot="16200000" flipH="1">
            <a:off x="-3832692" y="-273367"/>
            <a:ext cx="441730"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ombo"/>
          <p:cNvSpPr/>
          <p:nvPr/>
        </p:nvSpPr>
        <p:spPr>
          <a:xfrm rot="16200000" flipH="1">
            <a:off x="-3544659" y="302699"/>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ombo"/>
          <p:cNvSpPr/>
          <p:nvPr/>
        </p:nvSpPr>
        <p:spPr>
          <a:xfrm rot="16200000" flipH="1">
            <a:off x="-3184619" y="662739"/>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ombo"/>
          <p:cNvSpPr/>
          <p:nvPr/>
        </p:nvSpPr>
        <p:spPr>
          <a:xfrm rot="16200000" flipH="1">
            <a:off x="-2896586" y="1238805"/>
            <a:ext cx="441728"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ombo"/>
          <p:cNvSpPr/>
          <p:nvPr/>
        </p:nvSpPr>
        <p:spPr>
          <a:xfrm rot="16200000" flipH="1">
            <a:off x="-2536547" y="1742860"/>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ombo"/>
          <p:cNvSpPr/>
          <p:nvPr/>
        </p:nvSpPr>
        <p:spPr>
          <a:xfrm rot="16200000" flipH="1">
            <a:off x="-2176506" y="2174907"/>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ombo"/>
          <p:cNvSpPr/>
          <p:nvPr/>
        </p:nvSpPr>
        <p:spPr>
          <a:xfrm rot="16200000" flipH="1">
            <a:off x="-1816468" y="2678963"/>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ombo"/>
          <p:cNvSpPr/>
          <p:nvPr/>
        </p:nvSpPr>
        <p:spPr>
          <a:xfrm rot="16200000" flipH="1">
            <a:off x="-1528436" y="3221057"/>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ombo"/>
          <p:cNvSpPr/>
          <p:nvPr/>
        </p:nvSpPr>
        <p:spPr>
          <a:xfrm rot="16200000" flipH="1">
            <a:off x="-1168395" y="3759084"/>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ombo"/>
          <p:cNvSpPr/>
          <p:nvPr/>
        </p:nvSpPr>
        <p:spPr>
          <a:xfrm rot="16200000" flipH="1">
            <a:off x="-736345" y="4335149"/>
            <a:ext cx="441726"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ombo"/>
          <p:cNvSpPr/>
          <p:nvPr/>
        </p:nvSpPr>
        <p:spPr>
          <a:xfrm rot="16200000" flipH="1">
            <a:off x="-332826" y="4810676"/>
            <a:ext cx="441726"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ombo"/>
          <p:cNvSpPr/>
          <p:nvPr/>
        </p:nvSpPr>
        <p:spPr>
          <a:xfrm rot="16200000" flipH="1">
            <a:off x="-6424981" y="-589930"/>
            <a:ext cx="441730"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ombo"/>
          <p:cNvSpPr/>
          <p:nvPr/>
        </p:nvSpPr>
        <p:spPr>
          <a:xfrm rot="16200000" flipH="1">
            <a:off x="-6064941" y="-229891"/>
            <a:ext cx="441730"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ombo"/>
          <p:cNvSpPr/>
          <p:nvPr/>
        </p:nvSpPr>
        <p:spPr>
          <a:xfrm rot="16200000" flipH="1">
            <a:off x="-5776908" y="346176"/>
            <a:ext cx="441728"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ombo"/>
          <p:cNvSpPr/>
          <p:nvPr/>
        </p:nvSpPr>
        <p:spPr>
          <a:xfrm rot="16200000" flipH="1">
            <a:off x="-5416868" y="706216"/>
            <a:ext cx="441728" cy="223927"/>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ombo"/>
          <p:cNvSpPr/>
          <p:nvPr/>
        </p:nvSpPr>
        <p:spPr>
          <a:xfrm rot="16200000" flipH="1">
            <a:off x="-5128835" y="1282282"/>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ombo"/>
          <p:cNvSpPr/>
          <p:nvPr/>
        </p:nvSpPr>
        <p:spPr>
          <a:xfrm rot="16200000" flipH="1">
            <a:off x="-4768795" y="1786338"/>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ombo"/>
          <p:cNvSpPr/>
          <p:nvPr/>
        </p:nvSpPr>
        <p:spPr>
          <a:xfrm rot="16200000" flipH="1">
            <a:off x="-4408755" y="2218385"/>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ombo"/>
          <p:cNvSpPr/>
          <p:nvPr/>
        </p:nvSpPr>
        <p:spPr>
          <a:xfrm rot="16200000" flipH="1">
            <a:off x="-4048714" y="2722441"/>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ombo"/>
          <p:cNvSpPr/>
          <p:nvPr/>
        </p:nvSpPr>
        <p:spPr>
          <a:xfrm rot="16200000" flipH="1">
            <a:off x="-3760681" y="3264536"/>
            <a:ext cx="441728"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ombo"/>
          <p:cNvSpPr/>
          <p:nvPr/>
        </p:nvSpPr>
        <p:spPr>
          <a:xfrm rot="16200000" flipH="1">
            <a:off x="-3400640" y="3802562"/>
            <a:ext cx="441728" cy="223923"/>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ombo"/>
          <p:cNvSpPr/>
          <p:nvPr/>
        </p:nvSpPr>
        <p:spPr>
          <a:xfrm rot="16200000" flipH="1">
            <a:off x="-2968594" y="4378625"/>
            <a:ext cx="441728"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ombo"/>
          <p:cNvSpPr/>
          <p:nvPr/>
        </p:nvSpPr>
        <p:spPr>
          <a:xfrm rot="16200000" flipH="1">
            <a:off x="-2565074" y="4854153"/>
            <a:ext cx="441726" cy="223925"/>
          </a:xfrm>
          <a:prstGeom prst="diamond">
            <a:avLst/>
          </a:prstGeom>
          <a:gradFill flip="none" rotWithShape="1">
            <a:gsLst>
              <a:gs pos="6000">
                <a:srgbClr val="66FF33"/>
              </a:gs>
              <a:gs pos="13000">
                <a:srgbClr val="FFC000">
                  <a:alpha val="0"/>
                </a:srgbClr>
              </a:gs>
              <a:gs pos="53000">
                <a:srgbClr val="FFC000">
                  <a:alpha val="0"/>
                </a:srgbClr>
              </a:gs>
            </a:gsLst>
            <a:path path="circle">
              <a:fillToRect l="50000" t="50000" r="50000" b="50000"/>
            </a:path>
            <a:tileRect/>
          </a:gradFill>
          <a:ln w="12700">
            <a:gradFill>
              <a:gsLst>
                <a:gs pos="28000">
                  <a:srgbClr val="8E0202"/>
                </a:gs>
                <a:gs pos="42999">
                  <a:srgbClr val="7030A0"/>
                </a:gs>
                <a:gs pos="58000">
                  <a:srgbClr val="CC0066"/>
                </a:gs>
                <a:gs pos="72000">
                  <a:schemeClr val="accent2">
                    <a:lumMod val="75000"/>
                  </a:schemeClr>
                </a:gs>
              </a:gsLst>
              <a:lin ang="5400000" scaled="0"/>
            </a:grad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06" name="Picture 2"/>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31669" t="20866" r="30616" b="38757"/>
          <a:stretch/>
        </p:blipFill>
        <p:spPr bwMode="auto">
          <a:xfrm rot="21145897">
            <a:off x="2159510" y="1710590"/>
            <a:ext cx="2350008" cy="1792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7" name="Picture 3"/>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3016" t="7727" r="3753" b="15583"/>
          <a:stretch/>
        </p:blipFill>
        <p:spPr bwMode="auto">
          <a:xfrm>
            <a:off x="6804248" y="4574923"/>
            <a:ext cx="2339752" cy="5685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8" name="107 Imagen" descr="LAS UVAS - PROTECCION PARA TU CUERPO"/>
          <p:cNvPicPr>
            <a:picLocks noGrp="1" noChangeAspect="1"/>
          </p:cNvPicPr>
          <p:nvPr isPhoto="1"/>
        </p:nvPicPr>
        <p:blipFill>
          <a:blip r:embed="rId6" cstate="print">
            <a:lum/>
            <a:extLst>
              <a:ext uri="{28A0092B-C50C-407E-A947-70E740481C1C}">
                <a14:useLocalDpi xmlns:a14="http://schemas.microsoft.com/office/drawing/2010/main" val="0"/>
              </a:ext>
            </a:extLst>
          </a:blip>
          <a:stretch>
            <a:fillRect/>
          </a:stretch>
        </p:blipFill>
        <p:spPr>
          <a:xfrm>
            <a:off x="-7381328" y="-2252786"/>
            <a:ext cx="23762639" cy="7776864"/>
          </a:xfrm>
          <a:prstGeom prst="rect">
            <a:avLst/>
          </a:prstGeom>
          <a:noFill/>
          <a:ln>
            <a:noFill/>
          </a:ln>
        </p:spPr>
      </p:pic>
    </p:spTree>
    <p:extLst>
      <p:ext uri="{BB962C8B-B14F-4D97-AF65-F5344CB8AC3E}">
        <p14:creationId xmlns:p14="http://schemas.microsoft.com/office/powerpoint/2010/main" val="31492432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4500" fill="hold"/>
                                        <p:tgtEl>
                                          <p:spTgt spid="42"/>
                                        </p:tgtEl>
                                        <p:attrNameLst>
                                          <p:attrName>ppt_w</p:attrName>
                                        </p:attrNameLst>
                                      </p:cBhvr>
                                      <p:tavLst>
                                        <p:tav tm="0">
                                          <p:val>
                                            <p:strVal val="#ppt_w"/>
                                          </p:val>
                                        </p:tav>
                                        <p:tav tm="100000">
                                          <p:val>
                                            <p:strVal val="#ppt_w"/>
                                          </p:val>
                                        </p:tav>
                                      </p:tavLst>
                                    </p:anim>
                                    <p:anim calcmode="lin" valueType="num">
                                      <p:cBhvr>
                                        <p:cTn id="8" dur="4500" fill="hold"/>
                                        <p:tgtEl>
                                          <p:spTgt spid="4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42"/>
                                        </p:tgtEl>
                                        <p:attrNameLst>
                                          <p:attrName>r</p:attrName>
                                        </p:attrNameLst>
                                      </p:cBhvr>
                                    </p:animRot>
                                  </p:childTnLst>
                                </p:cTn>
                              </p:par>
                              <p:par>
                                <p:cTn id="11" presetID="2" presetClass="exit" presetSubtype="12" fill="hold" grpId="2" nodeType="withEffect">
                                  <p:stCondLst>
                                    <p:cond delay="0"/>
                                  </p:stCondLst>
                                  <p:childTnLst>
                                    <p:anim calcmode="lin" valueType="num">
                                      <p:cBhvr additive="base">
                                        <p:cTn id="12" dur="5500"/>
                                        <p:tgtEl>
                                          <p:spTgt spid="42"/>
                                        </p:tgtEl>
                                        <p:attrNameLst>
                                          <p:attrName>ppt_x</p:attrName>
                                        </p:attrNameLst>
                                      </p:cBhvr>
                                      <p:tavLst>
                                        <p:tav tm="0">
                                          <p:val>
                                            <p:strVal val="ppt_x"/>
                                          </p:val>
                                        </p:tav>
                                        <p:tav tm="100000">
                                          <p:val>
                                            <p:strVal val="0-ppt_w/2"/>
                                          </p:val>
                                        </p:tav>
                                      </p:tavLst>
                                    </p:anim>
                                    <p:anim calcmode="lin" valueType="num">
                                      <p:cBhvr additive="base">
                                        <p:cTn id="13" dur="5500"/>
                                        <p:tgtEl>
                                          <p:spTgt spid="42"/>
                                        </p:tgtEl>
                                        <p:attrNameLst>
                                          <p:attrName>ppt_y</p:attrName>
                                        </p:attrNameLst>
                                      </p:cBhvr>
                                      <p:tavLst>
                                        <p:tav tm="0">
                                          <p:val>
                                            <p:strVal val="ppt_y"/>
                                          </p:val>
                                        </p:tav>
                                        <p:tav tm="100000">
                                          <p:val>
                                            <p:strVal val="1+ppt_h/2"/>
                                          </p:val>
                                        </p:tav>
                                      </p:tavLst>
                                    </p:anim>
                                    <p:set>
                                      <p:cBhvr>
                                        <p:cTn id="14" dur="1" fill="hold">
                                          <p:stCondLst>
                                            <p:cond delay="5499"/>
                                          </p:stCondLst>
                                        </p:cTn>
                                        <p:tgtEl>
                                          <p:spTgt spid="4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p:cTn id="17" dur="4500" fill="hold"/>
                                        <p:tgtEl>
                                          <p:spTgt spid="43"/>
                                        </p:tgtEl>
                                        <p:attrNameLst>
                                          <p:attrName>ppt_w</p:attrName>
                                        </p:attrNameLst>
                                      </p:cBhvr>
                                      <p:tavLst>
                                        <p:tav tm="0">
                                          <p:val>
                                            <p:strVal val="#ppt_w"/>
                                          </p:val>
                                        </p:tav>
                                        <p:tav tm="100000">
                                          <p:val>
                                            <p:strVal val="#ppt_w"/>
                                          </p:val>
                                        </p:tav>
                                      </p:tavLst>
                                    </p:anim>
                                    <p:anim calcmode="lin" valueType="num">
                                      <p:cBhvr>
                                        <p:cTn id="18" dur="4500" fill="hold"/>
                                        <p:tgtEl>
                                          <p:spTgt spid="4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43"/>
                                        </p:tgtEl>
                                        <p:attrNameLst>
                                          <p:attrName>r</p:attrName>
                                        </p:attrNameLst>
                                      </p:cBhvr>
                                    </p:animRot>
                                  </p:childTnLst>
                                </p:cTn>
                              </p:par>
                              <p:par>
                                <p:cTn id="21" presetID="2" presetClass="exit" presetSubtype="12" fill="hold" grpId="2" nodeType="withEffect">
                                  <p:stCondLst>
                                    <p:cond delay="0"/>
                                  </p:stCondLst>
                                  <p:childTnLst>
                                    <p:anim calcmode="lin" valueType="num">
                                      <p:cBhvr additive="base">
                                        <p:cTn id="22" dur="5500"/>
                                        <p:tgtEl>
                                          <p:spTgt spid="43"/>
                                        </p:tgtEl>
                                        <p:attrNameLst>
                                          <p:attrName>ppt_x</p:attrName>
                                        </p:attrNameLst>
                                      </p:cBhvr>
                                      <p:tavLst>
                                        <p:tav tm="0">
                                          <p:val>
                                            <p:strVal val="ppt_x"/>
                                          </p:val>
                                        </p:tav>
                                        <p:tav tm="100000">
                                          <p:val>
                                            <p:strVal val="0-ppt_w/2"/>
                                          </p:val>
                                        </p:tav>
                                      </p:tavLst>
                                    </p:anim>
                                    <p:anim calcmode="lin" valueType="num">
                                      <p:cBhvr additive="base">
                                        <p:cTn id="23" dur="5500"/>
                                        <p:tgtEl>
                                          <p:spTgt spid="43"/>
                                        </p:tgtEl>
                                        <p:attrNameLst>
                                          <p:attrName>ppt_y</p:attrName>
                                        </p:attrNameLst>
                                      </p:cBhvr>
                                      <p:tavLst>
                                        <p:tav tm="0">
                                          <p:val>
                                            <p:strVal val="ppt_y"/>
                                          </p:val>
                                        </p:tav>
                                        <p:tav tm="100000">
                                          <p:val>
                                            <p:strVal val="1+ppt_h/2"/>
                                          </p:val>
                                        </p:tav>
                                      </p:tavLst>
                                    </p:anim>
                                    <p:set>
                                      <p:cBhvr>
                                        <p:cTn id="24" dur="1" fill="hold">
                                          <p:stCondLst>
                                            <p:cond delay="5499"/>
                                          </p:stCondLst>
                                        </p:cTn>
                                        <p:tgtEl>
                                          <p:spTgt spid="4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p:cTn id="27" dur="4500" fill="hold"/>
                                        <p:tgtEl>
                                          <p:spTgt spid="44"/>
                                        </p:tgtEl>
                                        <p:attrNameLst>
                                          <p:attrName>ppt_w</p:attrName>
                                        </p:attrNameLst>
                                      </p:cBhvr>
                                      <p:tavLst>
                                        <p:tav tm="0">
                                          <p:val>
                                            <p:strVal val="#ppt_w"/>
                                          </p:val>
                                        </p:tav>
                                        <p:tav tm="100000">
                                          <p:val>
                                            <p:strVal val="#ppt_w"/>
                                          </p:val>
                                        </p:tav>
                                      </p:tavLst>
                                    </p:anim>
                                    <p:anim calcmode="lin" valueType="num">
                                      <p:cBhvr>
                                        <p:cTn id="28" dur="4500" fill="hold"/>
                                        <p:tgtEl>
                                          <p:spTgt spid="44"/>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44"/>
                                        </p:tgtEl>
                                        <p:attrNameLst>
                                          <p:attrName>r</p:attrName>
                                        </p:attrNameLst>
                                      </p:cBhvr>
                                    </p:animRot>
                                  </p:childTnLst>
                                </p:cTn>
                              </p:par>
                              <p:par>
                                <p:cTn id="31" presetID="2" presetClass="exit" presetSubtype="12" fill="hold" grpId="2" nodeType="withEffect">
                                  <p:stCondLst>
                                    <p:cond delay="0"/>
                                  </p:stCondLst>
                                  <p:childTnLst>
                                    <p:anim calcmode="lin" valueType="num">
                                      <p:cBhvr additive="base">
                                        <p:cTn id="32" dur="5500"/>
                                        <p:tgtEl>
                                          <p:spTgt spid="44"/>
                                        </p:tgtEl>
                                        <p:attrNameLst>
                                          <p:attrName>ppt_x</p:attrName>
                                        </p:attrNameLst>
                                      </p:cBhvr>
                                      <p:tavLst>
                                        <p:tav tm="0">
                                          <p:val>
                                            <p:strVal val="ppt_x"/>
                                          </p:val>
                                        </p:tav>
                                        <p:tav tm="100000">
                                          <p:val>
                                            <p:strVal val="0-ppt_w/2"/>
                                          </p:val>
                                        </p:tav>
                                      </p:tavLst>
                                    </p:anim>
                                    <p:anim calcmode="lin" valueType="num">
                                      <p:cBhvr additive="base">
                                        <p:cTn id="33" dur="5500"/>
                                        <p:tgtEl>
                                          <p:spTgt spid="44"/>
                                        </p:tgtEl>
                                        <p:attrNameLst>
                                          <p:attrName>ppt_y</p:attrName>
                                        </p:attrNameLst>
                                      </p:cBhvr>
                                      <p:tavLst>
                                        <p:tav tm="0">
                                          <p:val>
                                            <p:strVal val="ppt_y"/>
                                          </p:val>
                                        </p:tav>
                                        <p:tav tm="100000">
                                          <p:val>
                                            <p:strVal val="1+ppt_h/2"/>
                                          </p:val>
                                        </p:tav>
                                      </p:tavLst>
                                    </p:anim>
                                    <p:set>
                                      <p:cBhvr>
                                        <p:cTn id="34" dur="1" fill="hold">
                                          <p:stCondLst>
                                            <p:cond delay="5499"/>
                                          </p:stCondLst>
                                        </p:cTn>
                                        <p:tgtEl>
                                          <p:spTgt spid="44"/>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anim calcmode="lin" valueType="num">
                                      <p:cBhvr>
                                        <p:cTn id="37" dur="4500" fill="hold"/>
                                        <p:tgtEl>
                                          <p:spTgt spid="45"/>
                                        </p:tgtEl>
                                        <p:attrNameLst>
                                          <p:attrName>ppt_w</p:attrName>
                                        </p:attrNameLst>
                                      </p:cBhvr>
                                      <p:tavLst>
                                        <p:tav tm="0">
                                          <p:val>
                                            <p:strVal val="#ppt_w"/>
                                          </p:val>
                                        </p:tav>
                                        <p:tav tm="100000">
                                          <p:val>
                                            <p:strVal val="#ppt_w"/>
                                          </p:val>
                                        </p:tav>
                                      </p:tavLst>
                                    </p:anim>
                                    <p:anim calcmode="lin" valueType="num">
                                      <p:cBhvr>
                                        <p:cTn id="38" dur="4500" fill="hold"/>
                                        <p:tgtEl>
                                          <p:spTgt spid="45"/>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45"/>
                                        </p:tgtEl>
                                        <p:attrNameLst>
                                          <p:attrName>r</p:attrName>
                                        </p:attrNameLst>
                                      </p:cBhvr>
                                    </p:animRot>
                                  </p:childTnLst>
                                </p:cTn>
                              </p:par>
                              <p:par>
                                <p:cTn id="41" presetID="2" presetClass="exit" presetSubtype="12" fill="hold" grpId="2" nodeType="withEffect">
                                  <p:stCondLst>
                                    <p:cond delay="0"/>
                                  </p:stCondLst>
                                  <p:childTnLst>
                                    <p:anim calcmode="lin" valueType="num">
                                      <p:cBhvr additive="base">
                                        <p:cTn id="42" dur="5500"/>
                                        <p:tgtEl>
                                          <p:spTgt spid="45"/>
                                        </p:tgtEl>
                                        <p:attrNameLst>
                                          <p:attrName>ppt_x</p:attrName>
                                        </p:attrNameLst>
                                      </p:cBhvr>
                                      <p:tavLst>
                                        <p:tav tm="0">
                                          <p:val>
                                            <p:strVal val="ppt_x"/>
                                          </p:val>
                                        </p:tav>
                                        <p:tav tm="100000">
                                          <p:val>
                                            <p:strVal val="0-ppt_w/2"/>
                                          </p:val>
                                        </p:tav>
                                      </p:tavLst>
                                    </p:anim>
                                    <p:anim calcmode="lin" valueType="num">
                                      <p:cBhvr additive="base">
                                        <p:cTn id="43" dur="5500"/>
                                        <p:tgtEl>
                                          <p:spTgt spid="45"/>
                                        </p:tgtEl>
                                        <p:attrNameLst>
                                          <p:attrName>ppt_y</p:attrName>
                                        </p:attrNameLst>
                                      </p:cBhvr>
                                      <p:tavLst>
                                        <p:tav tm="0">
                                          <p:val>
                                            <p:strVal val="ppt_y"/>
                                          </p:val>
                                        </p:tav>
                                        <p:tav tm="100000">
                                          <p:val>
                                            <p:strVal val="1+ppt_h/2"/>
                                          </p:val>
                                        </p:tav>
                                      </p:tavLst>
                                    </p:anim>
                                    <p:set>
                                      <p:cBhvr>
                                        <p:cTn id="44" dur="1" fill="hold">
                                          <p:stCondLst>
                                            <p:cond delay="5499"/>
                                          </p:stCondLst>
                                        </p:cTn>
                                        <p:tgtEl>
                                          <p:spTgt spid="45"/>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p:cTn id="47" dur="4500" fill="hold"/>
                                        <p:tgtEl>
                                          <p:spTgt spid="46"/>
                                        </p:tgtEl>
                                        <p:attrNameLst>
                                          <p:attrName>ppt_w</p:attrName>
                                        </p:attrNameLst>
                                      </p:cBhvr>
                                      <p:tavLst>
                                        <p:tav tm="0">
                                          <p:val>
                                            <p:strVal val="#ppt_w"/>
                                          </p:val>
                                        </p:tav>
                                        <p:tav tm="100000">
                                          <p:val>
                                            <p:strVal val="#ppt_w"/>
                                          </p:val>
                                        </p:tav>
                                      </p:tavLst>
                                    </p:anim>
                                    <p:anim calcmode="lin" valueType="num">
                                      <p:cBhvr>
                                        <p:cTn id="48" dur="4500" fill="hold"/>
                                        <p:tgtEl>
                                          <p:spTgt spid="46"/>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46"/>
                                        </p:tgtEl>
                                        <p:attrNameLst>
                                          <p:attrName>r</p:attrName>
                                        </p:attrNameLst>
                                      </p:cBhvr>
                                    </p:animRot>
                                  </p:childTnLst>
                                </p:cTn>
                              </p:par>
                              <p:par>
                                <p:cTn id="51" presetID="2" presetClass="exit" presetSubtype="12" fill="hold" grpId="2" nodeType="withEffect">
                                  <p:stCondLst>
                                    <p:cond delay="0"/>
                                  </p:stCondLst>
                                  <p:childTnLst>
                                    <p:anim calcmode="lin" valueType="num">
                                      <p:cBhvr additive="base">
                                        <p:cTn id="52" dur="5500"/>
                                        <p:tgtEl>
                                          <p:spTgt spid="46"/>
                                        </p:tgtEl>
                                        <p:attrNameLst>
                                          <p:attrName>ppt_x</p:attrName>
                                        </p:attrNameLst>
                                      </p:cBhvr>
                                      <p:tavLst>
                                        <p:tav tm="0">
                                          <p:val>
                                            <p:strVal val="ppt_x"/>
                                          </p:val>
                                        </p:tav>
                                        <p:tav tm="100000">
                                          <p:val>
                                            <p:strVal val="0-ppt_w/2"/>
                                          </p:val>
                                        </p:tav>
                                      </p:tavLst>
                                    </p:anim>
                                    <p:anim calcmode="lin" valueType="num">
                                      <p:cBhvr additive="base">
                                        <p:cTn id="53" dur="5500"/>
                                        <p:tgtEl>
                                          <p:spTgt spid="46"/>
                                        </p:tgtEl>
                                        <p:attrNameLst>
                                          <p:attrName>ppt_y</p:attrName>
                                        </p:attrNameLst>
                                      </p:cBhvr>
                                      <p:tavLst>
                                        <p:tav tm="0">
                                          <p:val>
                                            <p:strVal val="ppt_y"/>
                                          </p:val>
                                        </p:tav>
                                        <p:tav tm="100000">
                                          <p:val>
                                            <p:strVal val="1+ppt_h/2"/>
                                          </p:val>
                                        </p:tav>
                                      </p:tavLst>
                                    </p:anim>
                                    <p:set>
                                      <p:cBhvr>
                                        <p:cTn id="54" dur="1" fill="hold">
                                          <p:stCondLst>
                                            <p:cond delay="5499"/>
                                          </p:stCondLst>
                                        </p:cTn>
                                        <p:tgtEl>
                                          <p:spTgt spid="46"/>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p:cTn id="57" dur="4500" fill="hold"/>
                                        <p:tgtEl>
                                          <p:spTgt spid="47"/>
                                        </p:tgtEl>
                                        <p:attrNameLst>
                                          <p:attrName>ppt_w</p:attrName>
                                        </p:attrNameLst>
                                      </p:cBhvr>
                                      <p:tavLst>
                                        <p:tav tm="0">
                                          <p:val>
                                            <p:strVal val="#ppt_w"/>
                                          </p:val>
                                        </p:tav>
                                        <p:tav tm="100000">
                                          <p:val>
                                            <p:strVal val="#ppt_w"/>
                                          </p:val>
                                        </p:tav>
                                      </p:tavLst>
                                    </p:anim>
                                    <p:anim calcmode="lin" valueType="num">
                                      <p:cBhvr>
                                        <p:cTn id="58" dur="4500" fill="hold"/>
                                        <p:tgtEl>
                                          <p:spTgt spid="47"/>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47"/>
                                        </p:tgtEl>
                                        <p:attrNameLst>
                                          <p:attrName>r</p:attrName>
                                        </p:attrNameLst>
                                      </p:cBhvr>
                                    </p:animRot>
                                  </p:childTnLst>
                                </p:cTn>
                              </p:par>
                              <p:par>
                                <p:cTn id="61" presetID="2" presetClass="exit" presetSubtype="12" fill="hold" grpId="2" nodeType="withEffect">
                                  <p:stCondLst>
                                    <p:cond delay="0"/>
                                  </p:stCondLst>
                                  <p:childTnLst>
                                    <p:anim calcmode="lin" valueType="num">
                                      <p:cBhvr additive="base">
                                        <p:cTn id="62" dur="5500"/>
                                        <p:tgtEl>
                                          <p:spTgt spid="47"/>
                                        </p:tgtEl>
                                        <p:attrNameLst>
                                          <p:attrName>ppt_x</p:attrName>
                                        </p:attrNameLst>
                                      </p:cBhvr>
                                      <p:tavLst>
                                        <p:tav tm="0">
                                          <p:val>
                                            <p:strVal val="ppt_x"/>
                                          </p:val>
                                        </p:tav>
                                        <p:tav tm="100000">
                                          <p:val>
                                            <p:strVal val="0-ppt_w/2"/>
                                          </p:val>
                                        </p:tav>
                                      </p:tavLst>
                                    </p:anim>
                                    <p:anim calcmode="lin" valueType="num">
                                      <p:cBhvr additive="base">
                                        <p:cTn id="63" dur="5500"/>
                                        <p:tgtEl>
                                          <p:spTgt spid="47"/>
                                        </p:tgtEl>
                                        <p:attrNameLst>
                                          <p:attrName>ppt_y</p:attrName>
                                        </p:attrNameLst>
                                      </p:cBhvr>
                                      <p:tavLst>
                                        <p:tav tm="0">
                                          <p:val>
                                            <p:strVal val="ppt_y"/>
                                          </p:val>
                                        </p:tav>
                                        <p:tav tm="100000">
                                          <p:val>
                                            <p:strVal val="1+ppt_h/2"/>
                                          </p:val>
                                        </p:tav>
                                      </p:tavLst>
                                    </p:anim>
                                    <p:set>
                                      <p:cBhvr>
                                        <p:cTn id="64" dur="1" fill="hold">
                                          <p:stCondLst>
                                            <p:cond delay="5499"/>
                                          </p:stCondLst>
                                        </p:cTn>
                                        <p:tgtEl>
                                          <p:spTgt spid="47"/>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48"/>
                                        </p:tgtEl>
                                        <p:attrNameLst>
                                          <p:attrName>style.visibility</p:attrName>
                                        </p:attrNameLst>
                                      </p:cBhvr>
                                      <p:to>
                                        <p:strVal val="visible"/>
                                      </p:to>
                                    </p:set>
                                    <p:anim calcmode="lin" valueType="num">
                                      <p:cBhvr>
                                        <p:cTn id="67" dur="4500" fill="hold"/>
                                        <p:tgtEl>
                                          <p:spTgt spid="48"/>
                                        </p:tgtEl>
                                        <p:attrNameLst>
                                          <p:attrName>ppt_w</p:attrName>
                                        </p:attrNameLst>
                                      </p:cBhvr>
                                      <p:tavLst>
                                        <p:tav tm="0">
                                          <p:val>
                                            <p:strVal val="#ppt_w"/>
                                          </p:val>
                                        </p:tav>
                                        <p:tav tm="100000">
                                          <p:val>
                                            <p:strVal val="#ppt_w"/>
                                          </p:val>
                                        </p:tav>
                                      </p:tavLst>
                                    </p:anim>
                                    <p:anim calcmode="lin" valueType="num">
                                      <p:cBhvr>
                                        <p:cTn id="68" dur="4500" fill="hold"/>
                                        <p:tgtEl>
                                          <p:spTgt spid="48"/>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48"/>
                                        </p:tgtEl>
                                        <p:attrNameLst>
                                          <p:attrName>r</p:attrName>
                                        </p:attrNameLst>
                                      </p:cBhvr>
                                    </p:animRot>
                                  </p:childTnLst>
                                </p:cTn>
                              </p:par>
                              <p:par>
                                <p:cTn id="71" presetID="2" presetClass="exit" presetSubtype="12" fill="hold" grpId="2" nodeType="withEffect">
                                  <p:stCondLst>
                                    <p:cond delay="0"/>
                                  </p:stCondLst>
                                  <p:childTnLst>
                                    <p:anim calcmode="lin" valueType="num">
                                      <p:cBhvr additive="base">
                                        <p:cTn id="72" dur="5500"/>
                                        <p:tgtEl>
                                          <p:spTgt spid="48"/>
                                        </p:tgtEl>
                                        <p:attrNameLst>
                                          <p:attrName>ppt_x</p:attrName>
                                        </p:attrNameLst>
                                      </p:cBhvr>
                                      <p:tavLst>
                                        <p:tav tm="0">
                                          <p:val>
                                            <p:strVal val="ppt_x"/>
                                          </p:val>
                                        </p:tav>
                                        <p:tav tm="100000">
                                          <p:val>
                                            <p:strVal val="0-ppt_w/2"/>
                                          </p:val>
                                        </p:tav>
                                      </p:tavLst>
                                    </p:anim>
                                    <p:anim calcmode="lin" valueType="num">
                                      <p:cBhvr additive="base">
                                        <p:cTn id="73" dur="5500"/>
                                        <p:tgtEl>
                                          <p:spTgt spid="48"/>
                                        </p:tgtEl>
                                        <p:attrNameLst>
                                          <p:attrName>ppt_y</p:attrName>
                                        </p:attrNameLst>
                                      </p:cBhvr>
                                      <p:tavLst>
                                        <p:tav tm="0">
                                          <p:val>
                                            <p:strVal val="ppt_y"/>
                                          </p:val>
                                        </p:tav>
                                        <p:tav tm="100000">
                                          <p:val>
                                            <p:strVal val="1+ppt_h/2"/>
                                          </p:val>
                                        </p:tav>
                                      </p:tavLst>
                                    </p:anim>
                                    <p:set>
                                      <p:cBhvr>
                                        <p:cTn id="74" dur="1" fill="hold">
                                          <p:stCondLst>
                                            <p:cond delay="5499"/>
                                          </p:stCondLst>
                                        </p:cTn>
                                        <p:tgtEl>
                                          <p:spTgt spid="48"/>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49"/>
                                        </p:tgtEl>
                                        <p:attrNameLst>
                                          <p:attrName>style.visibility</p:attrName>
                                        </p:attrNameLst>
                                      </p:cBhvr>
                                      <p:to>
                                        <p:strVal val="visible"/>
                                      </p:to>
                                    </p:set>
                                    <p:anim calcmode="lin" valueType="num">
                                      <p:cBhvr>
                                        <p:cTn id="77" dur="4500" fill="hold"/>
                                        <p:tgtEl>
                                          <p:spTgt spid="49"/>
                                        </p:tgtEl>
                                        <p:attrNameLst>
                                          <p:attrName>ppt_w</p:attrName>
                                        </p:attrNameLst>
                                      </p:cBhvr>
                                      <p:tavLst>
                                        <p:tav tm="0">
                                          <p:val>
                                            <p:strVal val="#ppt_w"/>
                                          </p:val>
                                        </p:tav>
                                        <p:tav tm="100000">
                                          <p:val>
                                            <p:strVal val="#ppt_w"/>
                                          </p:val>
                                        </p:tav>
                                      </p:tavLst>
                                    </p:anim>
                                    <p:anim calcmode="lin" valueType="num">
                                      <p:cBhvr>
                                        <p:cTn id="78" dur="4500" fill="hold"/>
                                        <p:tgtEl>
                                          <p:spTgt spid="49"/>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49"/>
                                        </p:tgtEl>
                                        <p:attrNameLst>
                                          <p:attrName>r</p:attrName>
                                        </p:attrNameLst>
                                      </p:cBhvr>
                                    </p:animRot>
                                  </p:childTnLst>
                                </p:cTn>
                              </p:par>
                              <p:par>
                                <p:cTn id="81" presetID="2" presetClass="exit" presetSubtype="12" fill="hold" grpId="2" nodeType="withEffect">
                                  <p:stCondLst>
                                    <p:cond delay="0"/>
                                  </p:stCondLst>
                                  <p:childTnLst>
                                    <p:anim calcmode="lin" valueType="num">
                                      <p:cBhvr additive="base">
                                        <p:cTn id="82" dur="5500"/>
                                        <p:tgtEl>
                                          <p:spTgt spid="49"/>
                                        </p:tgtEl>
                                        <p:attrNameLst>
                                          <p:attrName>ppt_x</p:attrName>
                                        </p:attrNameLst>
                                      </p:cBhvr>
                                      <p:tavLst>
                                        <p:tav tm="0">
                                          <p:val>
                                            <p:strVal val="ppt_x"/>
                                          </p:val>
                                        </p:tav>
                                        <p:tav tm="100000">
                                          <p:val>
                                            <p:strVal val="0-ppt_w/2"/>
                                          </p:val>
                                        </p:tav>
                                      </p:tavLst>
                                    </p:anim>
                                    <p:anim calcmode="lin" valueType="num">
                                      <p:cBhvr additive="base">
                                        <p:cTn id="83" dur="5500"/>
                                        <p:tgtEl>
                                          <p:spTgt spid="49"/>
                                        </p:tgtEl>
                                        <p:attrNameLst>
                                          <p:attrName>ppt_y</p:attrName>
                                        </p:attrNameLst>
                                      </p:cBhvr>
                                      <p:tavLst>
                                        <p:tav tm="0">
                                          <p:val>
                                            <p:strVal val="ppt_y"/>
                                          </p:val>
                                        </p:tav>
                                        <p:tav tm="100000">
                                          <p:val>
                                            <p:strVal val="1+ppt_h/2"/>
                                          </p:val>
                                        </p:tav>
                                      </p:tavLst>
                                    </p:anim>
                                    <p:set>
                                      <p:cBhvr>
                                        <p:cTn id="84" dur="1" fill="hold">
                                          <p:stCondLst>
                                            <p:cond delay="5499"/>
                                          </p:stCondLst>
                                        </p:cTn>
                                        <p:tgtEl>
                                          <p:spTgt spid="49"/>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4500" fill="hold"/>
                                        <p:tgtEl>
                                          <p:spTgt spid="50"/>
                                        </p:tgtEl>
                                        <p:attrNameLst>
                                          <p:attrName>ppt_w</p:attrName>
                                        </p:attrNameLst>
                                      </p:cBhvr>
                                      <p:tavLst>
                                        <p:tav tm="0">
                                          <p:val>
                                            <p:strVal val="#ppt_w"/>
                                          </p:val>
                                        </p:tav>
                                        <p:tav tm="100000">
                                          <p:val>
                                            <p:strVal val="#ppt_w"/>
                                          </p:val>
                                        </p:tav>
                                      </p:tavLst>
                                    </p:anim>
                                    <p:anim calcmode="lin" valueType="num">
                                      <p:cBhvr>
                                        <p:cTn id="88" dur="4500" fill="hold"/>
                                        <p:tgtEl>
                                          <p:spTgt spid="50"/>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50"/>
                                        </p:tgtEl>
                                        <p:attrNameLst>
                                          <p:attrName>r</p:attrName>
                                        </p:attrNameLst>
                                      </p:cBhvr>
                                    </p:animRot>
                                  </p:childTnLst>
                                </p:cTn>
                              </p:par>
                              <p:par>
                                <p:cTn id="91" presetID="2" presetClass="exit" presetSubtype="12" fill="hold" grpId="2" nodeType="withEffect">
                                  <p:stCondLst>
                                    <p:cond delay="0"/>
                                  </p:stCondLst>
                                  <p:childTnLst>
                                    <p:anim calcmode="lin" valueType="num">
                                      <p:cBhvr additive="base">
                                        <p:cTn id="92" dur="5500"/>
                                        <p:tgtEl>
                                          <p:spTgt spid="50"/>
                                        </p:tgtEl>
                                        <p:attrNameLst>
                                          <p:attrName>ppt_x</p:attrName>
                                        </p:attrNameLst>
                                      </p:cBhvr>
                                      <p:tavLst>
                                        <p:tav tm="0">
                                          <p:val>
                                            <p:strVal val="ppt_x"/>
                                          </p:val>
                                        </p:tav>
                                        <p:tav tm="100000">
                                          <p:val>
                                            <p:strVal val="0-ppt_w/2"/>
                                          </p:val>
                                        </p:tav>
                                      </p:tavLst>
                                    </p:anim>
                                    <p:anim calcmode="lin" valueType="num">
                                      <p:cBhvr additive="base">
                                        <p:cTn id="93" dur="5500"/>
                                        <p:tgtEl>
                                          <p:spTgt spid="50"/>
                                        </p:tgtEl>
                                        <p:attrNameLst>
                                          <p:attrName>ppt_y</p:attrName>
                                        </p:attrNameLst>
                                      </p:cBhvr>
                                      <p:tavLst>
                                        <p:tav tm="0">
                                          <p:val>
                                            <p:strVal val="ppt_y"/>
                                          </p:val>
                                        </p:tav>
                                        <p:tav tm="100000">
                                          <p:val>
                                            <p:strVal val="1+ppt_h/2"/>
                                          </p:val>
                                        </p:tav>
                                      </p:tavLst>
                                    </p:anim>
                                    <p:set>
                                      <p:cBhvr>
                                        <p:cTn id="94" dur="1" fill="hold">
                                          <p:stCondLst>
                                            <p:cond delay="5499"/>
                                          </p:stCondLst>
                                        </p:cTn>
                                        <p:tgtEl>
                                          <p:spTgt spid="50"/>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51"/>
                                        </p:tgtEl>
                                        <p:attrNameLst>
                                          <p:attrName>style.visibility</p:attrName>
                                        </p:attrNameLst>
                                      </p:cBhvr>
                                      <p:to>
                                        <p:strVal val="visible"/>
                                      </p:to>
                                    </p:set>
                                    <p:anim calcmode="lin" valueType="num">
                                      <p:cBhvr>
                                        <p:cTn id="97" dur="4500" fill="hold"/>
                                        <p:tgtEl>
                                          <p:spTgt spid="51"/>
                                        </p:tgtEl>
                                        <p:attrNameLst>
                                          <p:attrName>ppt_w</p:attrName>
                                        </p:attrNameLst>
                                      </p:cBhvr>
                                      <p:tavLst>
                                        <p:tav tm="0">
                                          <p:val>
                                            <p:strVal val="#ppt_w"/>
                                          </p:val>
                                        </p:tav>
                                        <p:tav tm="100000">
                                          <p:val>
                                            <p:strVal val="#ppt_w"/>
                                          </p:val>
                                        </p:tav>
                                      </p:tavLst>
                                    </p:anim>
                                    <p:anim calcmode="lin" valueType="num">
                                      <p:cBhvr>
                                        <p:cTn id="98" dur="4500" fill="hold"/>
                                        <p:tgtEl>
                                          <p:spTgt spid="5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51"/>
                                        </p:tgtEl>
                                        <p:attrNameLst>
                                          <p:attrName>r</p:attrName>
                                        </p:attrNameLst>
                                      </p:cBhvr>
                                    </p:animRot>
                                  </p:childTnLst>
                                </p:cTn>
                              </p:par>
                              <p:par>
                                <p:cTn id="101" presetID="2" presetClass="exit" presetSubtype="12" fill="hold" grpId="2" nodeType="withEffect">
                                  <p:stCondLst>
                                    <p:cond delay="0"/>
                                  </p:stCondLst>
                                  <p:childTnLst>
                                    <p:anim calcmode="lin" valueType="num">
                                      <p:cBhvr additive="base">
                                        <p:cTn id="102" dur="5500"/>
                                        <p:tgtEl>
                                          <p:spTgt spid="51"/>
                                        </p:tgtEl>
                                        <p:attrNameLst>
                                          <p:attrName>ppt_x</p:attrName>
                                        </p:attrNameLst>
                                      </p:cBhvr>
                                      <p:tavLst>
                                        <p:tav tm="0">
                                          <p:val>
                                            <p:strVal val="ppt_x"/>
                                          </p:val>
                                        </p:tav>
                                        <p:tav tm="100000">
                                          <p:val>
                                            <p:strVal val="0-ppt_w/2"/>
                                          </p:val>
                                        </p:tav>
                                      </p:tavLst>
                                    </p:anim>
                                    <p:anim calcmode="lin" valueType="num">
                                      <p:cBhvr additive="base">
                                        <p:cTn id="103" dur="5500"/>
                                        <p:tgtEl>
                                          <p:spTgt spid="51"/>
                                        </p:tgtEl>
                                        <p:attrNameLst>
                                          <p:attrName>ppt_y</p:attrName>
                                        </p:attrNameLst>
                                      </p:cBhvr>
                                      <p:tavLst>
                                        <p:tav tm="0">
                                          <p:val>
                                            <p:strVal val="ppt_y"/>
                                          </p:val>
                                        </p:tav>
                                        <p:tav tm="100000">
                                          <p:val>
                                            <p:strVal val="1+ppt_h/2"/>
                                          </p:val>
                                        </p:tav>
                                      </p:tavLst>
                                    </p:anim>
                                    <p:set>
                                      <p:cBhvr>
                                        <p:cTn id="104" dur="1" fill="hold">
                                          <p:stCondLst>
                                            <p:cond delay="5499"/>
                                          </p:stCondLst>
                                        </p:cTn>
                                        <p:tgtEl>
                                          <p:spTgt spid="5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p:cTn id="107" dur="4500" fill="hold"/>
                                        <p:tgtEl>
                                          <p:spTgt spid="52"/>
                                        </p:tgtEl>
                                        <p:attrNameLst>
                                          <p:attrName>ppt_w</p:attrName>
                                        </p:attrNameLst>
                                      </p:cBhvr>
                                      <p:tavLst>
                                        <p:tav tm="0">
                                          <p:val>
                                            <p:strVal val="#ppt_w"/>
                                          </p:val>
                                        </p:tav>
                                        <p:tav tm="100000">
                                          <p:val>
                                            <p:strVal val="#ppt_w"/>
                                          </p:val>
                                        </p:tav>
                                      </p:tavLst>
                                    </p:anim>
                                    <p:anim calcmode="lin" valueType="num">
                                      <p:cBhvr>
                                        <p:cTn id="108" dur="4500" fill="hold"/>
                                        <p:tgtEl>
                                          <p:spTgt spid="52"/>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52"/>
                                        </p:tgtEl>
                                        <p:attrNameLst>
                                          <p:attrName>r</p:attrName>
                                        </p:attrNameLst>
                                      </p:cBhvr>
                                    </p:animRot>
                                  </p:childTnLst>
                                </p:cTn>
                              </p:par>
                              <p:par>
                                <p:cTn id="111" presetID="2" presetClass="exit" presetSubtype="12" fill="hold" grpId="2" nodeType="withEffect">
                                  <p:stCondLst>
                                    <p:cond delay="0"/>
                                  </p:stCondLst>
                                  <p:childTnLst>
                                    <p:anim calcmode="lin" valueType="num">
                                      <p:cBhvr additive="base">
                                        <p:cTn id="112" dur="5500"/>
                                        <p:tgtEl>
                                          <p:spTgt spid="52"/>
                                        </p:tgtEl>
                                        <p:attrNameLst>
                                          <p:attrName>ppt_x</p:attrName>
                                        </p:attrNameLst>
                                      </p:cBhvr>
                                      <p:tavLst>
                                        <p:tav tm="0">
                                          <p:val>
                                            <p:strVal val="ppt_x"/>
                                          </p:val>
                                        </p:tav>
                                        <p:tav tm="100000">
                                          <p:val>
                                            <p:strVal val="0-ppt_w/2"/>
                                          </p:val>
                                        </p:tav>
                                      </p:tavLst>
                                    </p:anim>
                                    <p:anim calcmode="lin" valueType="num">
                                      <p:cBhvr additive="base">
                                        <p:cTn id="113" dur="5500"/>
                                        <p:tgtEl>
                                          <p:spTgt spid="52"/>
                                        </p:tgtEl>
                                        <p:attrNameLst>
                                          <p:attrName>ppt_y</p:attrName>
                                        </p:attrNameLst>
                                      </p:cBhvr>
                                      <p:tavLst>
                                        <p:tav tm="0">
                                          <p:val>
                                            <p:strVal val="ppt_y"/>
                                          </p:val>
                                        </p:tav>
                                        <p:tav tm="100000">
                                          <p:val>
                                            <p:strVal val="1+ppt_h/2"/>
                                          </p:val>
                                        </p:tav>
                                      </p:tavLst>
                                    </p:anim>
                                    <p:set>
                                      <p:cBhvr>
                                        <p:cTn id="114" dur="1" fill="hold">
                                          <p:stCondLst>
                                            <p:cond delay="5499"/>
                                          </p:stCondLst>
                                        </p:cTn>
                                        <p:tgtEl>
                                          <p:spTgt spid="52"/>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p:cTn id="117" dur="4500" fill="hold"/>
                                        <p:tgtEl>
                                          <p:spTgt spid="53"/>
                                        </p:tgtEl>
                                        <p:attrNameLst>
                                          <p:attrName>ppt_w</p:attrName>
                                        </p:attrNameLst>
                                      </p:cBhvr>
                                      <p:tavLst>
                                        <p:tav tm="0">
                                          <p:val>
                                            <p:strVal val="#ppt_w"/>
                                          </p:val>
                                        </p:tav>
                                        <p:tav tm="100000">
                                          <p:val>
                                            <p:strVal val="#ppt_w"/>
                                          </p:val>
                                        </p:tav>
                                      </p:tavLst>
                                    </p:anim>
                                    <p:anim calcmode="lin" valueType="num">
                                      <p:cBhvr>
                                        <p:cTn id="118" dur="4500" fill="hold"/>
                                        <p:tgtEl>
                                          <p:spTgt spid="53"/>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53"/>
                                        </p:tgtEl>
                                        <p:attrNameLst>
                                          <p:attrName>r</p:attrName>
                                        </p:attrNameLst>
                                      </p:cBhvr>
                                    </p:animRot>
                                  </p:childTnLst>
                                </p:cTn>
                              </p:par>
                              <p:par>
                                <p:cTn id="121" presetID="2" presetClass="exit" presetSubtype="12" fill="hold" grpId="2" nodeType="withEffect">
                                  <p:stCondLst>
                                    <p:cond delay="0"/>
                                  </p:stCondLst>
                                  <p:childTnLst>
                                    <p:anim calcmode="lin" valueType="num">
                                      <p:cBhvr additive="base">
                                        <p:cTn id="122" dur="5500"/>
                                        <p:tgtEl>
                                          <p:spTgt spid="53"/>
                                        </p:tgtEl>
                                        <p:attrNameLst>
                                          <p:attrName>ppt_x</p:attrName>
                                        </p:attrNameLst>
                                      </p:cBhvr>
                                      <p:tavLst>
                                        <p:tav tm="0">
                                          <p:val>
                                            <p:strVal val="ppt_x"/>
                                          </p:val>
                                        </p:tav>
                                        <p:tav tm="100000">
                                          <p:val>
                                            <p:strVal val="0-ppt_w/2"/>
                                          </p:val>
                                        </p:tav>
                                      </p:tavLst>
                                    </p:anim>
                                    <p:anim calcmode="lin" valueType="num">
                                      <p:cBhvr additive="base">
                                        <p:cTn id="123" dur="5500"/>
                                        <p:tgtEl>
                                          <p:spTgt spid="53"/>
                                        </p:tgtEl>
                                        <p:attrNameLst>
                                          <p:attrName>ppt_y</p:attrName>
                                        </p:attrNameLst>
                                      </p:cBhvr>
                                      <p:tavLst>
                                        <p:tav tm="0">
                                          <p:val>
                                            <p:strVal val="ppt_y"/>
                                          </p:val>
                                        </p:tav>
                                        <p:tav tm="100000">
                                          <p:val>
                                            <p:strVal val="1+ppt_h/2"/>
                                          </p:val>
                                        </p:tav>
                                      </p:tavLst>
                                    </p:anim>
                                    <p:set>
                                      <p:cBhvr>
                                        <p:cTn id="124" dur="1" fill="hold">
                                          <p:stCondLst>
                                            <p:cond delay="5499"/>
                                          </p:stCondLst>
                                        </p:cTn>
                                        <p:tgtEl>
                                          <p:spTgt spid="53"/>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31"/>
                                        </p:tgtEl>
                                        <p:attrNameLst>
                                          <p:attrName>style.visibility</p:attrName>
                                        </p:attrNameLst>
                                      </p:cBhvr>
                                      <p:to>
                                        <p:strVal val="visible"/>
                                      </p:to>
                                    </p:set>
                                    <p:anim calcmode="lin" valueType="num">
                                      <p:cBhvr>
                                        <p:cTn id="127" dur="4500" fill="hold"/>
                                        <p:tgtEl>
                                          <p:spTgt spid="31"/>
                                        </p:tgtEl>
                                        <p:attrNameLst>
                                          <p:attrName>ppt_w</p:attrName>
                                        </p:attrNameLst>
                                      </p:cBhvr>
                                      <p:tavLst>
                                        <p:tav tm="0">
                                          <p:val>
                                            <p:strVal val="#ppt_w"/>
                                          </p:val>
                                        </p:tav>
                                        <p:tav tm="100000">
                                          <p:val>
                                            <p:strVal val="#ppt_w"/>
                                          </p:val>
                                        </p:tav>
                                      </p:tavLst>
                                    </p:anim>
                                    <p:anim calcmode="lin" valueType="num">
                                      <p:cBhvr>
                                        <p:cTn id="128" dur="4500" fill="hold"/>
                                        <p:tgtEl>
                                          <p:spTgt spid="31"/>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31"/>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5500"/>
                                        <p:tgtEl>
                                          <p:spTgt spid="31"/>
                                        </p:tgtEl>
                                        <p:attrNameLst>
                                          <p:attrName>ppt_x</p:attrName>
                                        </p:attrNameLst>
                                      </p:cBhvr>
                                      <p:tavLst>
                                        <p:tav tm="0">
                                          <p:val>
                                            <p:strVal val="ppt_x"/>
                                          </p:val>
                                        </p:tav>
                                        <p:tav tm="100000">
                                          <p:val>
                                            <p:strVal val="1+ppt_w/2"/>
                                          </p:val>
                                        </p:tav>
                                      </p:tavLst>
                                    </p:anim>
                                    <p:anim calcmode="lin" valueType="num">
                                      <p:cBhvr additive="base">
                                        <p:cTn id="133" dur="5500"/>
                                        <p:tgtEl>
                                          <p:spTgt spid="31"/>
                                        </p:tgtEl>
                                        <p:attrNameLst>
                                          <p:attrName>ppt_y</p:attrName>
                                        </p:attrNameLst>
                                      </p:cBhvr>
                                      <p:tavLst>
                                        <p:tav tm="0">
                                          <p:val>
                                            <p:strVal val="ppt_y"/>
                                          </p:val>
                                        </p:tav>
                                        <p:tav tm="100000">
                                          <p:val>
                                            <p:strVal val="1+ppt_h/2"/>
                                          </p:val>
                                        </p:tav>
                                      </p:tavLst>
                                    </p:anim>
                                    <p:set>
                                      <p:cBhvr>
                                        <p:cTn id="134" dur="1" fill="hold">
                                          <p:stCondLst>
                                            <p:cond delay="5499"/>
                                          </p:stCondLst>
                                        </p:cTn>
                                        <p:tgtEl>
                                          <p:spTgt spid="31"/>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54"/>
                                        </p:tgtEl>
                                        <p:attrNameLst>
                                          <p:attrName>style.visibility</p:attrName>
                                        </p:attrNameLst>
                                      </p:cBhvr>
                                      <p:to>
                                        <p:strVal val="visible"/>
                                      </p:to>
                                    </p:set>
                                    <p:anim calcmode="lin" valueType="num">
                                      <p:cBhvr>
                                        <p:cTn id="137" dur="4500" fill="hold"/>
                                        <p:tgtEl>
                                          <p:spTgt spid="54"/>
                                        </p:tgtEl>
                                        <p:attrNameLst>
                                          <p:attrName>ppt_w</p:attrName>
                                        </p:attrNameLst>
                                      </p:cBhvr>
                                      <p:tavLst>
                                        <p:tav tm="0">
                                          <p:val>
                                            <p:strVal val="#ppt_w"/>
                                          </p:val>
                                        </p:tav>
                                        <p:tav tm="100000">
                                          <p:val>
                                            <p:strVal val="#ppt_w"/>
                                          </p:val>
                                        </p:tav>
                                      </p:tavLst>
                                    </p:anim>
                                    <p:anim calcmode="lin" valueType="num">
                                      <p:cBhvr>
                                        <p:cTn id="138" dur="4500" fill="hold"/>
                                        <p:tgtEl>
                                          <p:spTgt spid="54"/>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54"/>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5500"/>
                                        <p:tgtEl>
                                          <p:spTgt spid="54"/>
                                        </p:tgtEl>
                                        <p:attrNameLst>
                                          <p:attrName>ppt_x</p:attrName>
                                        </p:attrNameLst>
                                      </p:cBhvr>
                                      <p:tavLst>
                                        <p:tav tm="0">
                                          <p:val>
                                            <p:strVal val="ppt_x"/>
                                          </p:val>
                                        </p:tav>
                                        <p:tav tm="100000">
                                          <p:val>
                                            <p:strVal val="1+ppt_w/2"/>
                                          </p:val>
                                        </p:tav>
                                      </p:tavLst>
                                    </p:anim>
                                    <p:anim calcmode="lin" valueType="num">
                                      <p:cBhvr additive="base">
                                        <p:cTn id="143" dur="5500"/>
                                        <p:tgtEl>
                                          <p:spTgt spid="54"/>
                                        </p:tgtEl>
                                        <p:attrNameLst>
                                          <p:attrName>ppt_y</p:attrName>
                                        </p:attrNameLst>
                                      </p:cBhvr>
                                      <p:tavLst>
                                        <p:tav tm="0">
                                          <p:val>
                                            <p:strVal val="ppt_y"/>
                                          </p:val>
                                        </p:tav>
                                        <p:tav tm="100000">
                                          <p:val>
                                            <p:strVal val="1+ppt_h/2"/>
                                          </p:val>
                                        </p:tav>
                                      </p:tavLst>
                                    </p:anim>
                                    <p:set>
                                      <p:cBhvr>
                                        <p:cTn id="144" dur="1" fill="hold">
                                          <p:stCondLst>
                                            <p:cond delay="5499"/>
                                          </p:stCondLst>
                                        </p:cTn>
                                        <p:tgtEl>
                                          <p:spTgt spid="54"/>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41"/>
                                        </p:tgtEl>
                                        <p:attrNameLst>
                                          <p:attrName>style.visibility</p:attrName>
                                        </p:attrNameLst>
                                      </p:cBhvr>
                                      <p:to>
                                        <p:strVal val="visible"/>
                                      </p:to>
                                    </p:set>
                                    <p:anim calcmode="lin" valueType="num">
                                      <p:cBhvr>
                                        <p:cTn id="147" dur="4500" fill="hold"/>
                                        <p:tgtEl>
                                          <p:spTgt spid="41"/>
                                        </p:tgtEl>
                                        <p:attrNameLst>
                                          <p:attrName>ppt_w</p:attrName>
                                        </p:attrNameLst>
                                      </p:cBhvr>
                                      <p:tavLst>
                                        <p:tav tm="0">
                                          <p:val>
                                            <p:strVal val="#ppt_w"/>
                                          </p:val>
                                        </p:tav>
                                        <p:tav tm="100000">
                                          <p:val>
                                            <p:strVal val="#ppt_w"/>
                                          </p:val>
                                        </p:tav>
                                      </p:tavLst>
                                    </p:anim>
                                    <p:anim calcmode="lin" valueType="num">
                                      <p:cBhvr>
                                        <p:cTn id="148" dur="4500" fill="hold"/>
                                        <p:tgtEl>
                                          <p:spTgt spid="41"/>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41"/>
                                        </p:tgtEl>
                                        <p:attrNameLst>
                                          <p:attrName>r</p:attrName>
                                        </p:attrNameLst>
                                      </p:cBhvr>
                                    </p:animRot>
                                  </p:childTnLst>
                                </p:cTn>
                              </p:par>
                              <p:par>
                                <p:cTn id="151" presetID="2" presetClass="exit" presetSubtype="6" fill="hold" grpId="2" nodeType="withEffect">
                                  <p:stCondLst>
                                    <p:cond delay="0"/>
                                  </p:stCondLst>
                                  <p:childTnLst>
                                    <p:anim calcmode="lin" valueType="num">
                                      <p:cBhvr additive="base">
                                        <p:cTn id="152" dur="5500"/>
                                        <p:tgtEl>
                                          <p:spTgt spid="41"/>
                                        </p:tgtEl>
                                        <p:attrNameLst>
                                          <p:attrName>ppt_x</p:attrName>
                                        </p:attrNameLst>
                                      </p:cBhvr>
                                      <p:tavLst>
                                        <p:tav tm="0">
                                          <p:val>
                                            <p:strVal val="ppt_x"/>
                                          </p:val>
                                        </p:tav>
                                        <p:tav tm="100000">
                                          <p:val>
                                            <p:strVal val="1+ppt_w/2"/>
                                          </p:val>
                                        </p:tav>
                                      </p:tavLst>
                                    </p:anim>
                                    <p:anim calcmode="lin" valueType="num">
                                      <p:cBhvr additive="base">
                                        <p:cTn id="153" dur="5500"/>
                                        <p:tgtEl>
                                          <p:spTgt spid="41"/>
                                        </p:tgtEl>
                                        <p:attrNameLst>
                                          <p:attrName>ppt_y</p:attrName>
                                        </p:attrNameLst>
                                      </p:cBhvr>
                                      <p:tavLst>
                                        <p:tav tm="0">
                                          <p:val>
                                            <p:strVal val="ppt_y"/>
                                          </p:val>
                                        </p:tav>
                                        <p:tav tm="100000">
                                          <p:val>
                                            <p:strVal val="1+ppt_h/2"/>
                                          </p:val>
                                        </p:tav>
                                      </p:tavLst>
                                    </p:anim>
                                    <p:set>
                                      <p:cBhvr>
                                        <p:cTn id="154" dur="1" fill="hold">
                                          <p:stCondLst>
                                            <p:cond delay="5499"/>
                                          </p:stCondLst>
                                        </p:cTn>
                                        <p:tgtEl>
                                          <p:spTgt spid="41"/>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500" fill="hold"/>
                                        <p:tgtEl>
                                          <p:spTgt spid="40"/>
                                        </p:tgtEl>
                                        <p:attrNameLst>
                                          <p:attrName>ppt_w</p:attrName>
                                        </p:attrNameLst>
                                      </p:cBhvr>
                                      <p:tavLst>
                                        <p:tav tm="0">
                                          <p:val>
                                            <p:strVal val="#ppt_w"/>
                                          </p:val>
                                        </p:tav>
                                        <p:tav tm="100000">
                                          <p:val>
                                            <p:strVal val="#ppt_w"/>
                                          </p:val>
                                        </p:tav>
                                      </p:tavLst>
                                    </p:anim>
                                    <p:anim calcmode="lin" valueType="num">
                                      <p:cBhvr>
                                        <p:cTn id="158" dur="4500" fill="hold"/>
                                        <p:tgtEl>
                                          <p:spTgt spid="40"/>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40"/>
                                        </p:tgtEl>
                                        <p:attrNameLst>
                                          <p:attrName>r</p:attrName>
                                        </p:attrNameLst>
                                      </p:cBhvr>
                                    </p:animRot>
                                  </p:childTnLst>
                                </p:cTn>
                              </p:par>
                              <p:par>
                                <p:cTn id="161" presetID="2" presetClass="exit" presetSubtype="6" fill="hold" grpId="2" nodeType="withEffect">
                                  <p:stCondLst>
                                    <p:cond delay="0"/>
                                  </p:stCondLst>
                                  <p:childTnLst>
                                    <p:anim calcmode="lin" valueType="num">
                                      <p:cBhvr additive="base">
                                        <p:cTn id="162" dur="5500"/>
                                        <p:tgtEl>
                                          <p:spTgt spid="40"/>
                                        </p:tgtEl>
                                        <p:attrNameLst>
                                          <p:attrName>ppt_x</p:attrName>
                                        </p:attrNameLst>
                                      </p:cBhvr>
                                      <p:tavLst>
                                        <p:tav tm="0">
                                          <p:val>
                                            <p:strVal val="ppt_x"/>
                                          </p:val>
                                        </p:tav>
                                        <p:tav tm="100000">
                                          <p:val>
                                            <p:strVal val="1+ppt_w/2"/>
                                          </p:val>
                                        </p:tav>
                                      </p:tavLst>
                                    </p:anim>
                                    <p:anim calcmode="lin" valueType="num">
                                      <p:cBhvr additive="base">
                                        <p:cTn id="163" dur="5500"/>
                                        <p:tgtEl>
                                          <p:spTgt spid="40"/>
                                        </p:tgtEl>
                                        <p:attrNameLst>
                                          <p:attrName>ppt_y</p:attrName>
                                        </p:attrNameLst>
                                      </p:cBhvr>
                                      <p:tavLst>
                                        <p:tav tm="0">
                                          <p:val>
                                            <p:strVal val="ppt_y"/>
                                          </p:val>
                                        </p:tav>
                                        <p:tav tm="100000">
                                          <p:val>
                                            <p:strVal val="1+ppt_h/2"/>
                                          </p:val>
                                        </p:tav>
                                      </p:tavLst>
                                    </p:anim>
                                    <p:set>
                                      <p:cBhvr>
                                        <p:cTn id="164" dur="1" fill="hold">
                                          <p:stCondLst>
                                            <p:cond delay="5499"/>
                                          </p:stCondLst>
                                        </p:cTn>
                                        <p:tgtEl>
                                          <p:spTgt spid="40"/>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9"/>
                                        </p:tgtEl>
                                        <p:attrNameLst>
                                          <p:attrName>style.visibility</p:attrName>
                                        </p:attrNameLst>
                                      </p:cBhvr>
                                      <p:to>
                                        <p:strVal val="visible"/>
                                      </p:to>
                                    </p:set>
                                    <p:anim calcmode="lin" valueType="num">
                                      <p:cBhvr>
                                        <p:cTn id="167" dur="4500" fill="hold"/>
                                        <p:tgtEl>
                                          <p:spTgt spid="39"/>
                                        </p:tgtEl>
                                        <p:attrNameLst>
                                          <p:attrName>ppt_w</p:attrName>
                                        </p:attrNameLst>
                                      </p:cBhvr>
                                      <p:tavLst>
                                        <p:tav tm="0">
                                          <p:val>
                                            <p:strVal val="#ppt_w"/>
                                          </p:val>
                                        </p:tav>
                                        <p:tav tm="100000">
                                          <p:val>
                                            <p:strVal val="#ppt_w"/>
                                          </p:val>
                                        </p:tav>
                                      </p:tavLst>
                                    </p:anim>
                                    <p:anim calcmode="lin" valueType="num">
                                      <p:cBhvr>
                                        <p:cTn id="168" dur="4500" fill="hold"/>
                                        <p:tgtEl>
                                          <p:spTgt spid="3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39"/>
                                        </p:tgtEl>
                                        <p:attrNameLst>
                                          <p:attrName>r</p:attrName>
                                        </p:attrNameLst>
                                      </p:cBhvr>
                                    </p:animRot>
                                  </p:childTnLst>
                                </p:cTn>
                              </p:par>
                              <p:par>
                                <p:cTn id="171" presetID="2" presetClass="exit" presetSubtype="6" fill="hold" grpId="2" nodeType="withEffect">
                                  <p:stCondLst>
                                    <p:cond delay="0"/>
                                  </p:stCondLst>
                                  <p:childTnLst>
                                    <p:anim calcmode="lin" valueType="num">
                                      <p:cBhvr additive="base">
                                        <p:cTn id="172" dur="5500"/>
                                        <p:tgtEl>
                                          <p:spTgt spid="39"/>
                                        </p:tgtEl>
                                        <p:attrNameLst>
                                          <p:attrName>ppt_x</p:attrName>
                                        </p:attrNameLst>
                                      </p:cBhvr>
                                      <p:tavLst>
                                        <p:tav tm="0">
                                          <p:val>
                                            <p:strVal val="ppt_x"/>
                                          </p:val>
                                        </p:tav>
                                        <p:tav tm="100000">
                                          <p:val>
                                            <p:strVal val="1+ppt_w/2"/>
                                          </p:val>
                                        </p:tav>
                                      </p:tavLst>
                                    </p:anim>
                                    <p:anim calcmode="lin" valueType="num">
                                      <p:cBhvr additive="base">
                                        <p:cTn id="173" dur="5500"/>
                                        <p:tgtEl>
                                          <p:spTgt spid="39"/>
                                        </p:tgtEl>
                                        <p:attrNameLst>
                                          <p:attrName>ppt_y</p:attrName>
                                        </p:attrNameLst>
                                      </p:cBhvr>
                                      <p:tavLst>
                                        <p:tav tm="0">
                                          <p:val>
                                            <p:strVal val="ppt_y"/>
                                          </p:val>
                                        </p:tav>
                                        <p:tav tm="100000">
                                          <p:val>
                                            <p:strVal val="1+ppt_h/2"/>
                                          </p:val>
                                        </p:tav>
                                      </p:tavLst>
                                    </p:anim>
                                    <p:set>
                                      <p:cBhvr>
                                        <p:cTn id="174" dur="1" fill="hold">
                                          <p:stCondLst>
                                            <p:cond delay="5499"/>
                                          </p:stCondLst>
                                        </p:cTn>
                                        <p:tgtEl>
                                          <p:spTgt spid="3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8"/>
                                        </p:tgtEl>
                                        <p:attrNameLst>
                                          <p:attrName>style.visibility</p:attrName>
                                        </p:attrNameLst>
                                      </p:cBhvr>
                                      <p:to>
                                        <p:strVal val="visible"/>
                                      </p:to>
                                    </p:set>
                                    <p:anim calcmode="lin" valueType="num">
                                      <p:cBhvr>
                                        <p:cTn id="177" dur="4500" fill="hold"/>
                                        <p:tgtEl>
                                          <p:spTgt spid="38"/>
                                        </p:tgtEl>
                                        <p:attrNameLst>
                                          <p:attrName>ppt_w</p:attrName>
                                        </p:attrNameLst>
                                      </p:cBhvr>
                                      <p:tavLst>
                                        <p:tav tm="0">
                                          <p:val>
                                            <p:strVal val="#ppt_w"/>
                                          </p:val>
                                        </p:tav>
                                        <p:tav tm="100000">
                                          <p:val>
                                            <p:strVal val="#ppt_w"/>
                                          </p:val>
                                        </p:tav>
                                      </p:tavLst>
                                    </p:anim>
                                    <p:anim calcmode="lin" valueType="num">
                                      <p:cBhvr>
                                        <p:cTn id="178" dur="4500" fill="hold"/>
                                        <p:tgtEl>
                                          <p:spTgt spid="38"/>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38"/>
                                        </p:tgtEl>
                                        <p:attrNameLst>
                                          <p:attrName>r</p:attrName>
                                        </p:attrNameLst>
                                      </p:cBhvr>
                                    </p:animRot>
                                  </p:childTnLst>
                                </p:cTn>
                              </p:par>
                              <p:par>
                                <p:cTn id="181" presetID="2" presetClass="exit" presetSubtype="6" fill="hold" grpId="2" nodeType="withEffect">
                                  <p:stCondLst>
                                    <p:cond delay="0"/>
                                  </p:stCondLst>
                                  <p:childTnLst>
                                    <p:anim calcmode="lin" valueType="num">
                                      <p:cBhvr additive="base">
                                        <p:cTn id="182" dur="5500"/>
                                        <p:tgtEl>
                                          <p:spTgt spid="38"/>
                                        </p:tgtEl>
                                        <p:attrNameLst>
                                          <p:attrName>ppt_x</p:attrName>
                                        </p:attrNameLst>
                                      </p:cBhvr>
                                      <p:tavLst>
                                        <p:tav tm="0">
                                          <p:val>
                                            <p:strVal val="ppt_x"/>
                                          </p:val>
                                        </p:tav>
                                        <p:tav tm="100000">
                                          <p:val>
                                            <p:strVal val="1+ppt_w/2"/>
                                          </p:val>
                                        </p:tav>
                                      </p:tavLst>
                                    </p:anim>
                                    <p:anim calcmode="lin" valueType="num">
                                      <p:cBhvr additive="base">
                                        <p:cTn id="183" dur="5500"/>
                                        <p:tgtEl>
                                          <p:spTgt spid="38"/>
                                        </p:tgtEl>
                                        <p:attrNameLst>
                                          <p:attrName>ppt_y</p:attrName>
                                        </p:attrNameLst>
                                      </p:cBhvr>
                                      <p:tavLst>
                                        <p:tav tm="0">
                                          <p:val>
                                            <p:strVal val="ppt_y"/>
                                          </p:val>
                                        </p:tav>
                                        <p:tav tm="100000">
                                          <p:val>
                                            <p:strVal val="1+ppt_h/2"/>
                                          </p:val>
                                        </p:tav>
                                      </p:tavLst>
                                    </p:anim>
                                    <p:set>
                                      <p:cBhvr>
                                        <p:cTn id="184" dur="1" fill="hold">
                                          <p:stCondLst>
                                            <p:cond delay="5499"/>
                                          </p:stCondLst>
                                        </p:cTn>
                                        <p:tgtEl>
                                          <p:spTgt spid="38"/>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7"/>
                                        </p:tgtEl>
                                        <p:attrNameLst>
                                          <p:attrName>style.visibility</p:attrName>
                                        </p:attrNameLst>
                                      </p:cBhvr>
                                      <p:to>
                                        <p:strVal val="visible"/>
                                      </p:to>
                                    </p:set>
                                    <p:anim calcmode="lin" valueType="num">
                                      <p:cBhvr>
                                        <p:cTn id="187" dur="4500" fill="hold"/>
                                        <p:tgtEl>
                                          <p:spTgt spid="37"/>
                                        </p:tgtEl>
                                        <p:attrNameLst>
                                          <p:attrName>ppt_w</p:attrName>
                                        </p:attrNameLst>
                                      </p:cBhvr>
                                      <p:tavLst>
                                        <p:tav tm="0">
                                          <p:val>
                                            <p:strVal val="#ppt_w"/>
                                          </p:val>
                                        </p:tav>
                                        <p:tav tm="100000">
                                          <p:val>
                                            <p:strVal val="#ppt_w"/>
                                          </p:val>
                                        </p:tav>
                                      </p:tavLst>
                                    </p:anim>
                                    <p:anim calcmode="lin" valueType="num">
                                      <p:cBhvr>
                                        <p:cTn id="188" dur="4500" fill="hold"/>
                                        <p:tgtEl>
                                          <p:spTgt spid="3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37"/>
                                        </p:tgtEl>
                                        <p:attrNameLst>
                                          <p:attrName>r</p:attrName>
                                        </p:attrNameLst>
                                      </p:cBhvr>
                                    </p:animRot>
                                  </p:childTnLst>
                                </p:cTn>
                              </p:par>
                              <p:par>
                                <p:cTn id="191" presetID="2" presetClass="exit" presetSubtype="6" fill="hold" grpId="2" nodeType="withEffect">
                                  <p:stCondLst>
                                    <p:cond delay="0"/>
                                  </p:stCondLst>
                                  <p:childTnLst>
                                    <p:anim calcmode="lin" valueType="num">
                                      <p:cBhvr additive="base">
                                        <p:cTn id="192" dur="5500"/>
                                        <p:tgtEl>
                                          <p:spTgt spid="37"/>
                                        </p:tgtEl>
                                        <p:attrNameLst>
                                          <p:attrName>ppt_x</p:attrName>
                                        </p:attrNameLst>
                                      </p:cBhvr>
                                      <p:tavLst>
                                        <p:tav tm="0">
                                          <p:val>
                                            <p:strVal val="ppt_x"/>
                                          </p:val>
                                        </p:tav>
                                        <p:tav tm="100000">
                                          <p:val>
                                            <p:strVal val="1+ppt_w/2"/>
                                          </p:val>
                                        </p:tav>
                                      </p:tavLst>
                                    </p:anim>
                                    <p:anim calcmode="lin" valueType="num">
                                      <p:cBhvr additive="base">
                                        <p:cTn id="193" dur="5500"/>
                                        <p:tgtEl>
                                          <p:spTgt spid="37"/>
                                        </p:tgtEl>
                                        <p:attrNameLst>
                                          <p:attrName>ppt_y</p:attrName>
                                        </p:attrNameLst>
                                      </p:cBhvr>
                                      <p:tavLst>
                                        <p:tav tm="0">
                                          <p:val>
                                            <p:strVal val="ppt_y"/>
                                          </p:val>
                                        </p:tav>
                                        <p:tav tm="100000">
                                          <p:val>
                                            <p:strVal val="1+ppt_h/2"/>
                                          </p:val>
                                        </p:tav>
                                      </p:tavLst>
                                    </p:anim>
                                    <p:set>
                                      <p:cBhvr>
                                        <p:cTn id="194" dur="1" fill="hold">
                                          <p:stCondLst>
                                            <p:cond delay="5499"/>
                                          </p:stCondLst>
                                        </p:cTn>
                                        <p:tgtEl>
                                          <p:spTgt spid="37"/>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6"/>
                                        </p:tgtEl>
                                        <p:attrNameLst>
                                          <p:attrName>style.visibility</p:attrName>
                                        </p:attrNameLst>
                                      </p:cBhvr>
                                      <p:to>
                                        <p:strVal val="visible"/>
                                      </p:to>
                                    </p:set>
                                    <p:anim calcmode="lin" valueType="num">
                                      <p:cBhvr>
                                        <p:cTn id="197" dur="4500" fill="hold"/>
                                        <p:tgtEl>
                                          <p:spTgt spid="36"/>
                                        </p:tgtEl>
                                        <p:attrNameLst>
                                          <p:attrName>ppt_w</p:attrName>
                                        </p:attrNameLst>
                                      </p:cBhvr>
                                      <p:tavLst>
                                        <p:tav tm="0">
                                          <p:val>
                                            <p:strVal val="#ppt_w"/>
                                          </p:val>
                                        </p:tav>
                                        <p:tav tm="100000">
                                          <p:val>
                                            <p:strVal val="#ppt_w"/>
                                          </p:val>
                                        </p:tav>
                                      </p:tavLst>
                                    </p:anim>
                                    <p:anim calcmode="lin" valueType="num">
                                      <p:cBhvr>
                                        <p:cTn id="198" dur="4500" fill="hold"/>
                                        <p:tgtEl>
                                          <p:spTgt spid="36"/>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36"/>
                                        </p:tgtEl>
                                        <p:attrNameLst>
                                          <p:attrName>r</p:attrName>
                                        </p:attrNameLst>
                                      </p:cBhvr>
                                    </p:animRot>
                                  </p:childTnLst>
                                </p:cTn>
                              </p:par>
                              <p:par>
                                <p:cTn id="201" presetID="2" presetClass="exit" presetSubtype="6" fill="hold" grpId="2" nodeType="withEffect">
                                  <p:stCondLst>
                                    <p:cond delay="0"/>
                                  </p:stCondLst>
                                  <p:childTnLst>
                                    <p:anim calcmode="lin" valueType="num">
                                      <p:cBhvr additive="base">
                                        <p:cTn id="202" dur="5500"/>
                                        <p:tgtEl>
                                          <p:spTgt spid="36"/>
                                        </p:tgtEl>
                                        <p:attrNameLst>
                                          <p:attrName>ppt_x</p:attrName>
                                        </p:attrNameLst>
                                      </p:cBhvr>
                                      <p:tavLst>
                                        <p:tav tm="0">
                                          <p:val>
                                            <p:strVal val="ppt_x"/>
                                          </p:val>
                                        </p:tav>
                                        <p:tav tm="100000">
                                          <p:val>
                                            <p:strVal val="1+ppt_w/2"/>
                                          </p:val>
                                        </p:tav>
                                      </p:tavLst>
                                    </p:anim>
                                    <p:anim calcmode="lin" valueType="num">
                                      <p:cBhvr additive="base">
                                        <p:cTn id="203" dur="5500"/>
                                        <p:tgtEl>
                                          <p:spTgt spid="36"/>
                                        </p:tgtEl>
                                        <p:attrNameLst>
                                          <p:attrName>ppt_y</p:attrName>
                                        </p:attrNameLst>
                                      </p:cBhvr>
                                      <p:tavLst>
                                        <p:tav tm="0">
                                          <p:val>
                                            <p:strVal val="ppt_y"/>
                                          </p:val>
                                        </p:tav>
                                        <p:tav tm="100000">
                                          <p:val>
                                            <p:strVal val="1+ppt_h/2"/>
                                          </p:val>
                                        </p:tav>
                                      </p:tavLst>
                                    </p:anim>
                                    <p:set>
                                      <p:cBhvr>
                                        <p:cTn id="204" dur="1" fill="hold">
                                          <p:stCondLst>
                                            <p:cond delay="5499"/>
                                          </p:stCondLst>
                                        </p:cTn>
                                        <p:tgtEl>
                                          <p:spTgt spid="36"/>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35"/>
                                        </p:tgtEl>
                                        <p:attrNameLst>
                                          <p:attrName>style.visibility</p:attrName>
                                        </p:attrNameLst>
                                      </p:cBhvr>
                                      <p:to>
                                        <p:strVal val="visible"/>
                                      </p:to>
                                    </p:set>
                                    <p:anim calcmode="lin" valueType="num">
                                      <p:cBhvr>
                                        <p:cTn id="207" dur="4500" fill="hold"/>
                                        <p:tgtEl>
                                          <p:spTgt spid="35"/>
                                        </p:tgtEl>
                                        <p:attrNameLst>
                                          <p:attrName>ppt_w</p:attrName>
                                        </p:attrNameLst>
                                      </p:cBhvr>
                                      <p:tavLst>
                                        <p:tav tm="0">
                                          <p:val>
                                            <p:strVal val="#ppt_w"/>
                                          </p:val>
                                        </p:tav>
                                        <p:tav tm="100000">
                                          <p:val>
                                            <p:strVal val="#ppt_w"/>
                                          </p:val>
                                        </p:tav>
                                      </p:tavLst>
                                    </p:anim>
                                    <p:anim calcmode="lin" valueType="num">
                                      <p:cBhvr>
                                        <p:cTn id="208" dur="4500" fill="hold"/>
                                        <p:tgtEl>
                                          <p:spTgt spid="3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35"/>
                                        </p:tgtEl>
                                        <p:attrNameLst>
                                          <p:attrName>r</p:attrName>
                                        </p:attrNameLst>
                                      </p:cBhvr>
                                    </p:animRot>
                                  </p:childTnLst>
                                </p:cTn>
                              </p:par>
                              <p:par>
                                <p:cTn id="211" presetID="2" presetClass="exit" presetSubtype="6" fill="hold" grpId="2" nodeType="withEffect">
                                  <p:stCondLst>
                                    <p:cond delay="0"/>
                                  </p:stCondLst>
                                  <p:childTnLst>
                                    <p:anim calcmode="lin" valueType="num">
                                      <p:cBhvr additive="base">
                                        <p:cTn id="212" dur="5500"/>
                                        <p:tgtEl>
                                          <p:spTgt spid="35"/>
                                        </p:tgtEl>
                                        <p:attrNameLst>
                                          <p:attrName>ppt_x</p:attrName>
                                        </p:attrNameLst>
                                      </p:cBhvr>
                                      <p:tavLst>
                                        <p:tav tm="0">
                                          <p:val>
                                            <p:strVal val="ppt_x"/>
                                          </p:val>
                                        </p:tav>
                                        <p:tav tm="100000">
                                          <p:val>
                                            <p:strVal val="1+ppt_w/2"/>
                                          </p:val>
                                        </p:tav>
                                      </p:tavLst>
                                    </p:anim>
                                    <p:anim calcmode="lin" valueType="num">
                                      <p:cBhvr additive="base">
                                        <p:cTn id="213" dur="5500"/>
                                        <p:tgtEl>
                                          <p:spTgt spid="35"/>
                                        </p:tgtEl>
                                        <p:attrNameLst>
                                          <p:attrName>ppt_y</p:attrName>
                                        </p:attrNameLst>
                                      </p:cBhvr>
                                      <p:tavLst>
                                        <p:tav tm="0">
                                          <p:val>
                                            <p:strVal val="ppt_y"/>
                                          </p:val>
                                        </p:tav>
                                        <p:tav tm="100000">
                                          <p:val>
                                            <p:strVal val="1+ppt_h/2"/>
                                          </p:val>
                                        </p:tav>
                                      </p:tavLst>
                                    </p:anim>
                                    <p:set>
                                      <p:cBhvr>
                                        <p:cTn id="214" dur="1" fill="hold">
                                          <p:stCondLst>
                                            <p:cond delay="5499"/>
                                          </p:stCondLst>
                                        </p:cTn>
                                        <p:tgtEl>
                                          <p:spTgt spid="3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34"/>
                                        </p:tgtEl>
                                        <p:attrNameLst>
                                          <p:attrName>style.visibility</p:attrName>
                                        </p:attrNameLst>
                                      </p:cBhvr>
                                      <p:to>
                                        <p:strVal val="visible"/>
                                      </p:to>
                                    </p:set>
                                    <p:anim calcmode="lin" valueType="num">
                                      <p:cBhvr>
                                        <p:cTn id="217" dur="4500" fill="hold"/>
                                        <p:tgtEl>
                                          <p:spTgt spid="34"/>
                                        </p:tgtEl>
                                        <p:attrNameLst>
                                          <p:attrName>ppt_w</p:attrName>
                                        </p:attrNameLst>
                                      </p:cBhvr>
                                      <p:tavLst>
                                        <p:tav tm="0">
                                          <p:val>
                                            <p:strVal val="#ppt_w"/>
                                          </p:val>
                                        </p:tav>
                                        <p:tav tm="100000">
                                          <p:val>
                                            <p:strVal val="#ppt_w"/>
                                          </p:val>
                                        </p:tav>
                                      </p:tavLst>
                                    </p:anim>
                                    <p:anim calcmode="lin" valueType="num">
                                      <p:cBhvr>
                                        <p:cTn id="218" dur="4500" fill="hold"/>
                                        <p:tgtEl>
                                          <p:spTgt spid="3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34"/>
                                        </p:tgtEl>
                                        <p:attrNameLst>
                                          <p:attrName>r</p:attrName>
                                        </p:attrNameLst>
                                      </p:cBhvr>
                                    </p:animRot>
                                  </p:childTnLst>
                                </p:cTn>
                              </p:par>
                              <p:par>
                                <p:cTn id="221" presetID="2" presetClass="exit" presetSubtype="6" fill="hold" grpId="2" nodeType="withEffect">
                                  <p:stCondLst>
                                    <p:cond delay="0"/>
                                  </p:stCondLst>
                                  <p:childTnLst>
                                    <p:anim calcmode="lin" valueType="num">
                                      <p:cBhvr additive="base">
                                        <p:cTn id="222" dur="5500"/>
                                        <p:tgtEl>
                                          <p:spTgt spid="34"/>
                                        </p:tgtEl>
                                        <p:attrNameLst>
                                          <p:attrName>ppt_x</p:attrName>
                                        </p:attrNameLst>
                                      </p:cBhvr>
                                      <p:tavLst>
                                        <p:tav tm="0">
                                          <p:val>
                                            <p:strVal val="ppt_x"/>
                                          </p:val>
                                        </p:tav>
                                        <p:tav tm="100000">
                                          <p:val>
                                            <p:strVal val="1+ppt_w/2"/>
                                          </p:val>
                                        </p:tav>
                                      </p:tavLst>
                                    </p:anim>
                                    <p:anim calcmode="lin" valueType="num">
                                      <p:cBhvr additive="base">
                                        <p:cTn id="223" dur="5500"/>
                                        <p:tgtEl>
                                          <p:spTgt spid="34"/>
                                        </p:tgtEl>
                                        <p:attrNameLst>
                                          <p:attrName>ppt_y</p:attrName>
                                        </p:attrNameLst>
                                      </p:cBhvr>
                                      <p:tavLst>
                                        <p:tav tm="0">
                                          <p:val>
                                            <p:strVal val="ppt_y"/>
                                          </p:val>
                                        </p:tav>
                                        <p:tav tm="100000">
                                          <p:val>
                                            <p:strVal val="1+ppt_h/2"/>
                                          </p:val>
                                        </p:tav>
                                      </p:tavLst>
                                    </p:anim>
                                    <p:set>
                                      <p:cBhvr>
                                        <p:cTn id="224" dur="1" fill="hold">
                                          <p:stCondLst>
                                            <p:cond delay="5499"/>
                                          </p:stCondLst>
                                        </p:cTn>
                                        <p:tgtEl>
                                          <p:spTgt spid="3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33"/>
                                        </p:tgtEl>
                                        <p:attrNameLst>
                                          <p:attrName>style.visibility</p:attrName>
                                        </p:attrNameLst>
                                      </p:cBhvr>
                                      <p:to>
                                        <p:strVal val="visible"/>
                                      </p:to>
                                    </p:set>
                                    <p:anim calcmode="lin" valueType="num">
                                      <p:cBhvr>
                                        <p:cTn id="227" dur="4500" fill="hold"/>
                                        <p:tgtEl>
                                          <p:spTgt spid="33"/>
                                        </p:tgtEl>
                                        <p:attrNameLst>
                                          <p:attrName>ppt_w</p:attrName>
                                        </p:attrNameLst>
                                      </p:cBhvr>
                                      <p:tavLst>
                                        <p:tav tm="0">
                                          <p:val>
                                            <p:strVal val="#ppt_w"/>
                                          </p:val>
                                        </p:tav>
                                        <p:tav tm="100000">
                                          <p:val>
                                            <p:strVal val="#ppt_w"/>
                                          </p:val>
                                        </p:tav>
                                      </p:tavLst>
                                    </p:anim>
                                    <p:anim calcmode="lin" valueType="num">
                                      <p:cBhvr>
                                        <p:cTn id="228" dur="4500" fill="hold"/>
                                        <p:tgtEl>
                                          <p:spTgt spid="33"/>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33"/>
                                        </p:tgtEl>
                                        <p:attrNameLst>
                                          <p:attrName>r</p:attrName>
                                        </p:attrNameLst>
                                      </p:cBhvr>
                                    </p:animRot>
                                  </p:childTnLst>
                                </p:cTn>
                              </p:par>
                              <p:par>
                                <p:cTn id="231" presetID="2" presetClass="exit" presetSubtype="6" fill="hold" grpId="2" nodeType="withEffect">
                                  <p:stCondLst>
                                    <p:cond delay="0"/>
                                  </p:stCondLst>
                                  <p:childTnLst>
                                    <p:anim calcmode="lin" valueType="num">
                                      <p:cBhvr additive="base">
                                        <p:cTn id="232" dur="5500"/>
                                        <p:tgtEl>
                                          <p:spTgt spid="33"/>
                                        </p:tgtEl>
                                        <p:attrNameLst>
                                          <p:attrName>ppt_x</p:attrName>
                                        </p:attrNameLst>
                                      </p:cBhvr>
                                      <p:tavLst>
                                        <p:tav tm="0">
                                          <p:val>
                                            <p:strVal val="ppt_x"/>
                                          </p:val>
                                        </p:tav>
                                        <p:tav tm="100000">
                                          <p:val>
                                            <p:strVal val="1+ppt_w/2"/>
                                          </p:val>
                                        </p:tav>
                                      </p:tavLst>
                                    </p:anim>
                                    <p:anim calcmode="lin" valueType="num">
                                      <p:cBhvr additive="base">
                                        <p:cTn id="233" dur="5500"/>
                                        <p:tgtEl>
                                          <p:spTgt spid="33"/>
                                        </p:tgtEl>
                                        <p:attrNameLst>
                                          <p:attrName>ppt_y</p:attrName>
                                        </p:attrNameLst>
                                      </p:cBhvr>
                                      <p:tavLst>
                                        <p:tav tm="0">
                                          <p:val>
                                            <p:strVal val="ppt_y"/>
                                          </p:val>
                                        </p:tav>
                                        <p:tav tm="100000">
                                          <p:val>
                                            <p:strVal val="1+ppt_h/2"/>
                                          </p:val>
                                        </p:tav>
                                      </p:tavLst>
                                    </p:anim>
                                    <p:set>
                                      <p:cBhvr>
                                        <p:cTn id="234" dur="1" fill="hold">
                                          <p:stCondLst>
                                            <p:cond delay="5499"/>
                                          </p:stCondLst>
                                        </p:cTn>
                                        <p:tgtEl>
                                          <p:spTgt spid="33"/>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32"/>
                                        </p:tgtEl>
                                        <p:attrNameLst>
                                          <p:attrName>style.visibility</p:attrName>
                                        </p:attrNameLst>
                                      </p:cBhvr>
                                      <p:to>
                                        <p:strVal val="visible"/>
                                      </p:to>
                                    </p:set>
                                    <p:anim calcmode="lin" valueType="num">
                                      <p:cBhvr>
                                        <p:cTn id="237" dur="4500" fill="hold"/>
                                        <p:tgtEl>
                                          <p:spTgt spid="32"/>
                                        </p:tgtEl>
                                        <p:attrNameLst>
                                          <p:attrName>ppt_w</p:attrName>
                                        </p:attrNameLst>
                                      </p:cBhvr>
                                      <p:tavLst>
                                        <p:tav tm="0">
                                          <p:val>
                                            <p:strVal val="#ppt_w"/>
                                          </p:val>
                                        </p:tav>
                                        <p:tav tm="100000">
                                          <p:val>
                                            <p:strVal val="#ppt_w"/>
                                          </p:val>
                                        </p:tav>
                                      </p:tavLst>
                                    </p:anim>
                                    <p:anim calcmode="lin" valueType="num">
                                      <p:cBhvr>
                                        <p:cTn id="238" dur="4500" fill="hold"/>
                                        <p:tgtEl>
                                          <p:spTgt spid="32"/>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32"/>
                                        </p:tgtEl>
                                        <p:attrNameLst>
                                          <p:attrName>r</p:attrName>
                                        </p:attrNameLst>
                                      </p:cBhvr>
                                    </p:animRot>
                                  </p:childTnLst>
                                </p:cTn>
                              </p:par>
                              <p:par>
                                <p:cTn id="241" presetID="2" presetClass="exit" presetSubtype="6" fill="hold" grpId="2" nodeType="withEffect">
                                  <p:stCondLst>
                                    <p:cond delay="0"/>
                                  </p:stCondLst>
                                  <p:childTnLst>
                                    <p:anim calcmode="lin" valueType="num">
                                      <p:cBhvr additive="base">
                                        <p:cTn id="242" dur="5500"/>
                                        <p:tgtEl>
                                          <p:spTgt spid="32"/>
                                        </p:tgtEl>
                                        <p:attrNameLst>
                                          <p:attrName>ppt_x</p:attrName>
                                        </p:attrNameLst>
                                      </p:cBhvr>
                                      <p:tavLst>
                                        <p:tav tm="0">
                                          <p:val>
                                            <p:strVal val="ppt_x"/>
                                          </p:val>
                                        </p:tav>
                                        <p:tav tm="100000">
                                          <p:val>
                                            <p:strVal val="1+ppt_w/2"/>
                                          </p:val>
                                        </p:tav>
                                      </p:tavLst>
                                    </p:anim>
                                    <p:anim calcmode="lin" valueType="num">
                                      <p:cBhvr additive="base">
                                        <p:cTn id="243" dur="5500"/>
                                        <p:tgtEl>
                                          <p:spTgt spid="32"/>
                                        </p:tgtEl>
                                        <p:attrNameLst>
                                          <p:attrName>ppt_y</p:attrName>
                                        </p:attrNameLst>
                                      </p:cBhvr>
                                      <p:tavLst>
                                        <p:tav tm="0">
                                          <p:val>
                                            <p:strVal val="ppt_y"/>
                                          </p:val>
                                        </p:tav>
                                        <p:tav tm="100000">
                                          <p:val>
                                            <p:strVal val="1+ppt_h/2"/>
                                          </p:val>
                                        </p:tav>
                                      </p:tavLst>
                                    </p:anim>
                                    <p:set>
                                      <p:cBhvr>
                                        <p:cTn id="244" dur="1" fill="hold">
                                          <p:stCondLst>
                                            <p:cond delay="5499"/>
                                          </p:stCondLst>
                                        </p:cTn>
                                        <p:tgtEl>
                                          <p:spTgt spid="32"/>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6"/>
                                        </p:tgtEl>
                                        <p:attrNameLst>
                                          <p:attrName>style.visibility</p:attrName>
                                        </p:attrNameLst>
                                      </p:cBhvr>
                                      <p:to>
                                        <p:strVal val="visible"/>
                                      </p:to>
                                    </p:set>
                                    <p:anim calcmode="lin" valueType="num">
                                      <p:cBhvr>
                                        <p:cTn id="247" dur="4500" fill="hold"/>
                                        <p:tgtEl>
                                          <p:spTgt spid="26"/>
                                        </p:tgtEl>
                                        <p:attrNameLst>
                                          <p:attrName>ppt_w</p:attrName>
                                        </p:attrNameLst>
                                      </p:cBhvr>
                                      <p:tavLst>
                                        <p:tav tm="0">
                                          <p:val>
                                            <p:strVal val="#ppt_w"/>
                                          </p:val>
                                        </p:tav>
                                        <p:tav tm="100000">
                                          <p:val>
                                            <p:strVal val="#ppt_w"/>
                                          </p:val>
                                        </p:tav>
                                      </p:tavLst>
                                    </p:anim>
                                    <p:anim calcmode="lin" valueType="num">
                                      <p:cBhvr>
                                        <p:cTn id="248" dur="4500" fill="hold"/>
                                        <p:tgtEl>
                                          <p:spTgt spid="26"/>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250" fill="hold"/>
                                        <p:tgtEl>
                                          <p:spTgt spid="26"/>
                                        </p:tgtEl>
                                        <p:attrNameLst>
                                          <p:attrName>r</p:attrName>
                                        </p:attrNameLst>
                                      </p:cBhvr>
                                    </p:animRot>
                                  </p:childTnLst>
                                </p:cTn>
                              </p:par>
                              <p:par>
                                <p:cTn id="251" presetID="2" presetClass="exit" presetSubtype="6" fill="hold" grpId="2" nodeType="withEffect">
                                  <p:stCondLst>
                                    <p:cond delay="0"/>
                                  </p:stCondLst>
                                  <p:childTnLst>
                                    <p:anim calcmode="lin" valueType="num">
                                      <p:cBhvr additive="base">
                                        <p:cTn id="252" dur="5500"/>
                                        <p:tgtEl>
                                          <p:spTgt spid="26"/>
                                        </p:tgtEl>
                                        <p:attrNameLst>
                                          <p:attrName>ppt_x</p:attrName>
                                        </p:attrNameLst>
                                      </p:cBhvr>
                                      <p:tavLst>
                                        <p:tav tm="0">
                                          <p:val>
                                            <p:strVal val="ppt_x"/>
                                          </p:val>
                                        </p:tav>
                                        <p:tav tm="100000">
                                          <p:val>
                                            <p:strVal val="1+ppt_w/2"/>
                                          </p:val>
                                        </p:tav>
                                      </p:tavLst>
                                    </p:anim>
                                    <p:anim calcmode="lin" valueType="num">
                                      <p:cBhvr additive="base">
                                        <p:cTn id="253" dur="5500"/>
                                        <p:tgtEl>
                                          <p:spTgt spid="26"/>
                                        </p:tgtEl>
                                        <p:attrNameLst>
                                          <p:attrName>ppt_y</p:attrName>
                                        </p:attrNameLst>
                                      </p:cBhvr>
                                      <p:tavLst>
                                        <p:tav tm="0">
                                          <p:val>
                                            <p:strVal val="ppt_y"/>
                                          </p:val>
                                        </p:tav>
                                        <p:tav tm="100000">
                                          <p:val>
                                            <p:strVal val="1+ppt_h/2"/>
                                          </p:val>
                                        </p:tav>
                                      </p:tavLst>
                                    </p:anim>
                                    <p:set>
                                      <p:cBhvr>
                                        <p:cTn id="254" dur="1" fill="hold">
                                          <p:stCondLst>
                                            <p:cond delay="5499"/>
                                          </p:stCondLst>
                                        </p:cTn>
                                        <p:tgtEl>
                                          <p:spTgt spid="26"/>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61"/>
                                        </p:tgtEl>
                                        <p:attrNameLst>
                                          <p:attrName>style.visibility</p:attrName>
                                        </p:attrNameLst>
                                      </p:cBhvr>
                                      <p:to>
                                        <p:strVal val="visible"/>
                                      </p:to>
                                    </p:set>
                                    <p:anim calcmode="lin" valueType="num">
                                      <p:cBhvr>
                                        <p:cTn id="257" dur="4500" fill="hold"/>
                                        <p:tgtEl>
                                          <p:spTgt spid="61"/>
                                        </p:tgtEl>
                                        <p:attrNameLst>
                                          <p:attrName>ppt_w</p:attrName>
                                        </p:attrNameLst>
                                      </p:cBhvr>
                                      <p:tavLst>
                                        <p:tav tm="0">
                                          <p:val>
                                            <p:strVal val="#ppt_w"/>
                                          </p:val>
                                        </p:tav>
                                        <p:tav tm="100000">
                                          <p:val>
                                            <p:strVal val="#ppt_w"/>
                                          </p:val>
                                        </p:tav>
                                      </p:tavLst>
                                    </p:anim>
                                    <p:anim calcmode="lin" valueType="num">
                                      <p:cBhvr>
                                        <p:cTn id="258" dur="4500" fill="hold"/>
                                        <p:tgtEl>
                                          <p:spTgt spid="61"/>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250" fill="hold"/>
                                        <p:tgtEl>
                                          <p:spTgt spid="61"/>
                                        </p:tgtEl>
                                        <p:attrNameLst>
                                          <p:attrName>r</p:attrName>
                                        </p:attrNameLst>
                                      </p:cBhvr>
                                    </p:animRot>
                                  </p:childTnLst>
                                </p:cTn>
                              </p:par>
                              <p:par>
                                <p:cTn id="261" presetID="2" presetClass="exit" presetSubtype="6" fill="hold" grpId="2" nodeType="withEffect">
                                  <p:stCondLst>
                                    <p:cond delay="0"/>
                                  </p:stCondLst>
                                  <p:childTnLst>
                                    <p:anim calcmode="lin" valueType="num">
                                      <p:cBhvr additive="base">
                                        <p:cTn id="262" dur="5500"/>
                                        <p:tgtEl>
                                          <p:spTgt spid="61"/>
                                        </p:tgtEl>
                                        <p:attrNameLst>
                                          <p:attrName>ppt_x</p:attrName>
                                        </p:attrNameLst>
                                      </p:cBhvr>
                                      <p:tavLst>
                                        <p:tav tm="0">
                                          <p:val>
                                            <p:strVal val="ppt_x"/>
                                          </p:val>
                                        </p:tav>
                                        <p:tav tm="100000">
                                          <p:val>
                                            <p:strVal val="1+ppt_w/2"/>
                                          </p:val>
                                        </p:tav>
                                      </p:tavLst>
                                    </p:anim>
                                    <p:anim calcmode="lin" valueType="num">
                                      <p:cBhvr additive="base">
                                        <p:cTn id="263" dur="5500"/>
                                        <p:tgtEl>
                                          <p:spTgt spid="61"/>
                                        </p:tgtEl>
                                        <p:attrNameLst>
                                          <p:attrName>ppt_y</p:attrName>
                                        </p:attrNameLst>
                                      </p:cBhvr>
                                      <p:tavLst>
                                        <p:tav tm="0">
                                          <p:val>
                                            <p:strVal val="ppt_y"/>
                                          </p:val>
                                        </p:tav>
                                        <p:tav tm="100000">
                                          <p:val>
                                            <p:strVal val="1+ppt_h/2"/>
                                          </p:val>
                                        </p:tav>
                                      </p:tavLst>
                                    </p:anim>
                                    <p:set>
                                      <p:cBhvr>
                                        <p:cTn id="264" dur="1" fill="hold">
                                          <p:stCondLst>
                                            <p:cond delay="5499"/>
                                          </p:stCondLst>
                                        </p:cTn>
                                        <p:tgtEl>
                                          <p:spTgt spid="61"/>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60"/>
                                        </p:tgtEl>
                                        <p:attrNameLst>
                                          <p:attrName>style.visibility</p:attrName>
                                        </p:attrNameLst>
                                      </p:cBhvr>
                                      <p:to>
                                        <p:strVal val="visible"/>
                                      </p:to>
                                    </p:set>
                                    <p:anim calcmode="lin" valueType="num">
                                      <p:cBhvr>
                                        <p:cTn id="267" dur="4500" fill="hold"/>
                                        <p:tgtEl>
                                          <p:spTgt spid="60"/>
                                        </p:tgtEl>
                                        <p:attrNameLst>
                                          <p:attrName>ppt_w</p:attrName>
                                        </p:attrNameLst>
                                      </p:cBhvr>
                                      <p:tavLst>
                                        <p:tav tm="0">
                                          <p:val>
                                            <p:strVal val="#ppt_w"/>
                                          </p:val>
                                        </p:tav>
                                        <p:tav tm="100000">
                                          <p:val>
                                            <p:strVal val="#ppt_w"/>
                                          </p:val>
                                        </p:tav>
                                      </p:tavLst>
                                    </p:anim>
                                    <p:anim calcmode="lin" valueType="num">
                                      <p:cBhvr>
                                        <p:cTn id="268" dur="4500" fill="hold"/>
                                        <p:tgtEl>
                                          <p:spTgt spid="60"/>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250" fill="hold"/>
                                        <p:tgtEl>
                                          <p:spTgt spid="60"/>
                                        </p:tgtEl>
                                        <p:attrNameLst>
                                          <p:attrName>r</p:attrName>
                                        </p:attrNameLst>
                                      </p:cBhvr>
                                    </p:animRot>
                                  </p:childTnLst>
                                </p:cTn>
                              </p:par>
                              <p:par>
                                <p:cTn id="271" presetID="2" presetClass="exit" presetSubtype="6" fill="hold" grpId="2" nodeType="withEffect">
                                  <p:stCondLst>
                                    <p:cond delay="0"/>
                                  </p:stCondLst>
                                  <p:childTnLst>
                                    <p:anim calcmode="lin" valueType="num">
                                      <p:cBhvr additive="base">
                                        <p:cTn id="272" dur="5500"/>
                                        <p:tgtEl>
                                          <p:spTgt spid="60"/>
                                        </p:tgtEl>
                                        <p:attrNameLst>
                                          <p:attrName>ppt_x</p:attrName>
                                        </p:attrNameLst>
                                      </p:cBhvr>
                                      <p:tavLst>
                                        <p:tav tm="0">
                                          <p:val>
                                            <p:strVal val="ppt_x"/>
                                          </p:val>
                                        </p:tav>
                                        <p:tav tm="100000">
                                          <p:val>
                                            <p:strVal val="1+ppt_w/2"/>
                                          </p:val>
                                        </p:tav>
                                      </p:tavLst>
                                    </p:anim>
                                    <p:anim calcmode="lin" valueType="num">
                                      <p:cBhvr additive="base">
                                        <p:cTn id="273" dur="5500"/>
                                        <p:tgtEl>
                                          <p:spTgt spid="60"/>
                                        </p:tgtEl>
                                        <p:attrNameLst>
                                          <p:attrName>ppt_y</p:attrName>
                                        </p:attrNameLst>
                                      </p:cBhvr>
                                      <p:tavLst>
                                        <p:tav tm="0">
                                          <p:val>
                                            <p:strVal val="ppt_y"/>
                                          </p:val>
                                        </p:tav>
                                        <p:tav tm="100000">
                                          <p:val>
                                            <p:strVal val="1+ppt_h/2"/>
                                          </p:val>
                                        </p:tav>
                                      </p:tavLst>
                                    </p:anim>
                                    <p:set>
                                      <p:cBhvr>
                                        <p:cTn id="274" dur="1" fill="hold">
                                          <p:stCondLst>
                                            <p:cond delay="5499"/>
                                          </p:stCondLst>
                                        </p:cTn>
                                        <p:tgtEl>
                                          <p:spTgt spid="60"/>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59"/>
                                        </p:tgtEl>
                                        <p:attrNameLst>
                                          <p:attrName>style.visibility</p:attrName>
                                        </p:attrNameLst>
                                      </p:cBhvr>
                                      <p:to>
                                        <p:strVal val="visible"/>
                                      </p:to>
                                    </p:set>
                                    <p:anim calcmode="lin" valueType="num">
                                      <p:cBhvr>
                                        <p:cTn id="277" dur="4500" fill="hold"/>
                                        <p:tgtEl>
                                          <p:spTgt spid="59"/>
                                        </p:tgtEl>
                                        <p:attrNameLst>
                                          <p:attrName>ppt_w</p:attrName>
                                        </p:attrNameLst>
                                      </p:cBhvr>
                                      <p:tavLst>
                                        <p:tav tm="0">
                                          <p:val>
                                            <p:strVal val="#ppt_w"/>
                                          </p:val>
                                        </p:tav>
                                        <p:tav tm="100000">
                                          <p:val>
                                            <p:strVal val="#ppt_w"/>
                                          </p:val>
                                        </p:tav>
                                      </p:tavLst>
                                    </p:anim>
                                    <p:anim calcmode="lin" valueType="num">
                                      <p:cBhvr>
                                        <p:cTn id="278" dur="4500" fill="hold"/>
                                        <p:tgtEl>
                                          <p:spTgt spid="59"/>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250" fill="hold"/>
                                        <p:tgtEl>
                                          <p:spTgt spid="59"/>
                                        </p:tgtEl>
                                        <p:attrNameLst>
                                          <p:attrName>r</p:attrName>
                                        </p:attrNameLst>
                                      </p:cBhvr>
                                    </p:animRot>
                                  </p:childTnLst>
                                </p:cTn>
                              </p:par>
                              <p:par>
                                <p:cTn id="281" presetID="2" presetClass="exit" presetSubtype="6" fill="hold" grpId="2" nodeType="withEffect">
                                  <p:stCondLst>
                                    <p:cond delay="0"/>
                                  </p:stCondLst>
                                  <p:childTnLst>
                                    <p:anim calcmode="lin" valueType="num">
                                      <p:cBhvr additive="base">
                                        <p:cTn id="282" dur="5500"/>
                                        <p:tgtEl>
                                          <p:spTgt spid="59"/>
                                        </p:tgtEl>
                                        <p:attrNameLst>
                                          <p:attrName>ppt_x</p:attrName>
                                        </p:attrNameLst>
                                      </p:cBhvr>
                                      <p:tavLst>
                                        <p:tav tm="0">
                                          <p:val>
                                            <p:strVal val="ppt_x"/>
                                          </p:val>
                                        </p:tav>
                                        <p:tav tm="100000">
                                          <p:val>
                                            <p:strVal val="1+ppt_w/2"/>
                                          </p:val>
                                        </p:tav>
                                      </p:tavLst>
                                    </p:anim>
                                    <p:anim calcmode="lin" valueType="num">
                                      <p:cBhvr additive="base">
                                        <p:cTn id="283" dur="5500"/>
                                        <p:tgtEl>
                                          <p:spTgt spid="59"/>
                                        </p:tgtEl>
                                        <p:attrNameLst>
                                          <p:attrName>ppt_y</p:attrName>
                                        </p:attrNameLst>
                                      </p:cBhvr>
                                      <p:tavLst>
                                        <p:tav tm="0">
                                          <p:val>
                                            <p:strVal val="ppt_y"/>
                                          </p:val>
                                        </p:tav>
                                        <p:tav tm="100000">
                                          <p:val>
                                            <p:strVal val="1+ppt_h/2"/>
                                          </p:val>
                                        </p:tav>
                                      </p:tavLst>
                                    </p:anim>
                                    <p:set>
                                      <p:cBhvr>
                                        <p:cTn id="284" dur="1" fill="hold">
                                          <p:stCondLst>
                                            <p:cond delay="5499"/>
                                          </p:stCondLst>
                                        </p:cTn>
                                        <p:tgtEl>
                                          <p:spTgt spid="59"/>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58"/>
                                        </p:tgtEl>
                                        <p:attrNameLst>
                                          <p:attrName>style.visibility</p:attrName>
                                        </p:attrNameLst>
                                      </p:cBhvr>
                                      <p:to>
                                        <p:strVal val="visible"/>
                                      </p:to>
                                    </p:set>
                                    <p:anim calcmode="lin" valueType="num">
                                      <p:cBhvr>
                                        <p:cTn id="287" dur="4500" fill="hold"/>
                                        <p:tgtEl>
                                          <p:spTgt spid="58"/>
                                        </p:tgtEl>
                                        <p:attrNameLst>
                                          <p:attrName>ppt_w</p:attrName>
                                        </p:attrNameLst>
                                      </p:cBhvr>
                                      <p:tavLst>
                                        <p:tav tm="0">
                                          <p:val>
                                            <p:strVal val="#ppt_w"/>
                                          </p:val>
                                        </p:tav>
                                        <p:tav tm="100000">
                                          <p:val>
                                            <p:strVal val="#ppt_w"/>
                                          </p:val>
                                        </p:tav>
                                      </p:tavLst>
                                    </p:anim>
                                    <p:anim calcmode="lin" valueType="num">
                                      <p:cBhvr>
                                        <p:cTn id="288" dur="4500" fill="hold"/>
                                        <p:tgtEl>
                                          <p:spTgt spid="58"/>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4250" fill="hold"/>
                                        <p:tgtEl>
                                          <p:spTgt spid="58"/>
                                        </p:tgtEl>
                                        <p:attrNameLst>
                                          <p:attrName>r</p:attrName>
                                        </p:attrNameLst>
                                      </p:cBhvr>
                                    </p:animRot>
                                  </p:childTnLst>
                                </p:cTn>
                              </p:par>
                              <p:par>
                                <p:cTn id="291" presetID="2" presetClass="exit" presetSubtype="6" fill="hold" grpId="2" nodeType="withEffect">
                                  <p:stCondLst>
                                    <p:cond delay="0"/>
                                  </p:stCondLst>
                                  <p:childTnLst>
                                    <p:anim calcmode="lin" valueType="num">
                                      <p:cBhvr additive="base">
                                        <p:cTn id="292" dur="5500"/>
                                        <p:tgtEl>
                                          <p:spTgt spid="58"/>
                                        </p:tgtEl>
                                        <p:attrNameLst>
                                          <p:attrName>ppt_x</p:attrName>
                                        </p:attrNameLst>
                                      </p:cBhvr>
                                      <p:tavLst>
                                        <p:tav tm="0">
                                          <p:val>
                                            <p:strVal val="ppt_x"/>
                                          </p:val>
                                        </p:tav>
                                        <p:tav tm="100000">
                                          <p:val>
                                            <p:strVal val="1+ppt_w/2"/>
                                          </p:val>
                                        </p:tav>
                                      </p:tavLst>
                                    </p:anim>
                                    <p:anim calcmode="lin" valueType="num">
                                      <p:cBhvr additive="base">
                                        <p:cTn id="293" dur="5500"/>
                                        <p:tgtEl>
                                          <p:spTgt spid="58"/>
                                        </p:tgtEl>
                                        <p:attrNameLst>
                                          <p:attrName>ppt_y</p:attrName>
                                        </p:attrNameLst>
                                      </p:cBhvr>
                                      <p:tavLst>
                                        <p:tav tm="0">
                                          <p:val>
                                            <p:strVal val="ppt_y"/>
                                          </p:val>
                                        </p:tav>
                                        <p:tav tm="100000">
                                          <p:val>
                                            <p:strVal val="1+ppt_h/2"/>
                                          </p:val>
                                        </p:tav>
                                      </p:tavLst>
                                    </p:anim>
                                    <p:set>
                                      <p:cBhvr>
                                        <p:cTn id="294" dur="1" fill="hold">
                                          <p:stCondLst>
                                            <p:cond delay="5499"/>
                                          </p:stCondLst>
                                        </p:cTn>
                                        <p:tgtEl>
                                          <p:spTgt spid="58"/>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57"/>
                                        </p:tgtEl>
                                        <p:attrNameLst>
                                          <p:attrName>style.visibility</p:attrName>
                                        </p:attrNameLst>
                                      </p:cBhvr>
                                      <p:to>
                                        <p:strVal val="visible"/>
                                      </p:to>
                                    </p:set>
                                    <p:anim calcmode="lin" valueType="num">
                                      <p:cBhvr>
                                        <p:cTn id="297" dur="4500" fill="hold"/>
                                        <p:tgtEl>
                                          <p:spTgt spid="57"/>
                                        </p:tgtEl>
                                        <p:attrNameLst>
                                          <p:attrName>ppt_w</p:attrName>
                                        </p:attrNameLst>
                                      </p:cBhvr>
                                      <p:tavLst>
                                        <p:tav tm="0">
                                          <p:val>
                                            <p:strVal val="#ppt_w"/>
                                          </p:val>
                                        </p:tav>
                                        <p:tav tm="100000">
                                          <p:val>
                                            <p:strVal val="#ppt_w"/>
                                          </p:val>
                                        </p:tav>
                                      </p:tavLst>
                                    </p:anim>
                                    <p:anim calcmode="lin" valueType="num">
                                      <p:cBhvr>
                                        <p:cTn id="298" dur="4500" fill="hold"/>
                                        <p:tgtEl>
                                          <p:spTgt spid="57"/>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4250" fill="hold"/>
                                        <p:tgtEl>
                                          <p:spTgt spid="57"/>
                                        </p:tgtEl>
                                        <p:attrNameLst>
                                          <p:attrName>r</p:attrName>
                                        </p:attrNameLst>
                                      </p:cBhvr>
                                    </p:animRot>
                                  </p:childTnLst>
                                </p:cTn>
                              </p:par>
                              <p:par>
                                <p:cTn id="301" presetID="2" presetClass="exit" presetSubtype="6" fill="hold" grpId="2" nodeType="withEffect">
                                  <p:stCondLst>
                                    <p:cond delay="0"/>
                                  </p:stCondLst>
                                  <p:childTnLst>
                                    <p:anim calcmode="lin" valueType="num">
                                      <p:cBhvr additive="base">
                                        <p:cTn id="302" dur="5500"/>
                                        <p:tgtEl>
                                          <p:spTgt spid="57"/>
                                        </p:tgtEl>
                                        <p:attrNameLst>
                                          <p:attrName>ppt_x</p:attrName>
                                        </p:attrNameLst>
                                      </p:cBhvr>
                                      <p:tavLst>
                                        <p:tav tm="0">
                                          <p:val>
                                            <p:strVal val="ppt_x"/>
                                          </p:val>
                                        </p:tav>
                                        <p:tav tm="100000">
                                          <p:val>
                                            <p:strVal val="1+ppt_w/2"/>
                                          </p:val>
                                        </p:tav>
                                      </p:tavLst>
                                    </p:anim>
                                    <p:anim calcmode="lin" valueType="num">
                                      <p:cBhvr additive="base">
                                        <p:cTn id="303" dur="5500"/>
                                        <p:tgtEl>
                                          <p:spTgt spid="57"/>
                                        </p:tgtEl>
                                        <p:attrNameLst>
                                          <p:attrName>ppt_y</p:attrName>
                                        </p:attrNameLst>
                                      </p:cBhvr>
                                      <p:tavLst>
                                        <p:tav tm="0">
                                          <p:val>
                                            <p:strVal val="ppt_y"/>
                                          </p:val>
                                        </p:tav>
                                        <p:tav tm="100000">
                                          <p:val>
                                            <p:strVal val="1+ppt_h/2"/>
                                          </p:val>
                                        </p:tav>
                                      </p:tavLst>
                                    </p:anim>
                                    <p:set>
                                      <p:cBhvr>
                                        <p:cTn id="304" dur="1" fill="hold">
                                          <p:stCondLst>
                                            <p:cond delay="5499"/>
                                          </p:stCondLst>
                                        </p:cTn>
                                        <p:tgtEl>
                                          <p:spTgt spid="57"/>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56"/>
                                        </p:tgtEl>
                                        <p:attrNameLst>
                                          <p:attrName>style.visibility</p:attrName>
                                        </p:attrNameLst>
                                      </p:cBhvr>
                                      <p:to>
                                        <p:strVal val="visible"/>
                                      </p:to>
                                    </p:set>
                                    <p:anim calcmode="lin" valueType="num">
                                      <p:cBhvr>
                                        <p:cTn id="307" dur="4500" fill="hold"/>
                                        <p:tgtEl>
                                          <p:spTgt spid="56"/>
                                        </p:tgtEl>
                                        <p:attrNameLst>
                                          <p:attrName>ppt_w</p:attrName>
                                        </p:attrNameLst>
                                      </p:cBhvr>
                                      <p:tavLst>
                                        <p:tav tm="0">
                                          <p:val>
                                            <p:strVal val="#ppt_w"/>
                                          </p:val>
                                        </p:tav>
                                        <p:tav tm="100000">
                                          <p:val>
                                            <p:strVal val="#ppt_w"/>
                                          </p:val>
                                        </p:tav>
                                      </p:tavLst>
                                    </p:anim>
                                    <p:anim calcmode="lin" valueType="num">
                                      <p:cBhvr>
                                        <p:cTn id="308" dur="4500" fill="hold"/>
                                        <p:tgtEl>
                                          <p:spTgt spid="56"/>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4250" fill="hold"/>
                                        <p:tgtEl>
                                          <p:spTgt spid="56"/>
                                        </p:tgtEl>
                                        <p:attrNameLst>
                                          <p:attrName>r</p:attrName>
                                        </p:attrNameLst>
                                      </p:cBhvr>
                                    </p:animRot>
                                  </p:childTnLst>
                                </p:cTn>
                              </p:par>
                              <p:par>
                                <p:cTn id="311" presetID="2" presetClass="exit" presetSubtype="6" fill="hold" grpId="2" nodeType="withEffect">
                                  <p:stCondLst>
                                    <p:cond delay="0"/>
                                  </p:stCondLst>
                                  <p:childTnLst>
                                    <p:anim calcmode="lin" valueType="num">
                                      <p:cBhvr additive="base">
                                        <p:cTn id="312" dur="5500"/>
                                        <p:tgtEl>
                                          <p:spTgt spid="56"/>
                                        </p:tgtEl>
                                        <p:attrNameLst>
                                          <p:attrName>ppt_x</p:attrName>
                                        </p:attrNameLst>
                                      </p:cBhvr>
                                      <p:tavLst>
                                        <p:tav tm="0">
                                          <p:val>
                                            <p:strVal val="ppt_x"/>
                                          </p:val>
                                        </p:tav>
                                        <p:tav tm="100000">
                                          <p:val>
                                            <p:strVal val="1+ppt_w/2"/>
                                          </p:val>
                                        </p:tav>
                                      </p:tavLst>
                                    </p:anim>
                                    <p:anim calcmode="lin" valueType="num">
                                      <p:cBhvr additive="base">
                                        <p:cTn id="313" dur="5500"/>
                                        <p:tgtEl>
                                          <p:spTgt spid="56"/>
                                        </p:tgtEl>
                                        <p:attrNameLst>
                                          <p:attrName>ppt_y</p:attrName>
                                        </p:attrNameLst>
                                      </p:cBhvr>
                                      <p:tavLst>
                                        <p:tav tm="0">
                                          <p:val>
                                            <p:strVal val="ppt_y"/>
                                          </p:val>
                                        </p:tav>
                                        <p:tav tm="100000">
                                          <p:val>
                                            <p:strVal val="1+ppt_h/2"/>
                                          </p:val>
                                        </p:tav>
                                      </p:tavLst>
                                    </p:anim>
                                    <p:set>
                                      <p:cBhvr>
                                        <p:cTn id="314" dur="1" fill="hold">
                                          <p:stCondLst>
                                            <p:cond delay="5499"/>
                                          </p:stCondLst>
                                        </p:cTn>
                                        <p:tgtEl>
                                          <p:spTgt spid="56"/>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55"/>
                                        </p:tgtEl>
                                        <p:attrNameLst>
                                          <p:attrName>style.visibility</p:attrName>
                                        </p:attrNameLst>
                                      </p:cBhvr>
                                      <p:to>
                                        <p:strVal val="visible"/>
                                      </p:to>
                                    </p:set>
                                    <p:anim calcmode="lin" valueType="num">
                                      <p:cBhvr>
                                        <p:cTn id="317" dur="4500" fill="hold"/>
                                        <p:tgtEl>
                                          <p:spTgt spid="55"/>
                                        </p:tgtEl>
                                        <p:attrNameLst>
                                          <p:attrName>ppt_w</p:attrName>
                                        </p:attrNameLst>
                                      </p:cBhvr>
                                      <p:tavLst>
                                        <p:tav tm="0">
                                          <p:val>
                                            <p:strVal val="#ppt_w"/>
                                          </p:val>
                                        </p:tav>
                                        <p:tav tm="100000">
                                          <p:val>
                                            <p:strVal val="#ppt_w"/>
                                          </p:val>
                                        </p:tav>
                                      </p:tavLst>
                                    </p:anim>
                                    <p:anim calcmode="lin" valueType="num">
                                      <p:cBhvr>
                                        <p:cTn id="318" dur="4500" fill="hold"/>
                                        <p:tgtEl>
                                          <p:spTgt spid="55"/>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4250" fill="hold"/>
                                        <p:tgtEl>
                                          <p:spTgt spid="55"/>
                                        </p:tgtEl>
                                        <p:attrNameLst>
                                          <p:attrName>r</p:attrName>
                                        </p:attrNameLst>
                                      </p:cBhvr>
                                    </p:animRot>
                                  </p:childTnLst>
                                </p:cTn>
                              </p:par>
                              <p:par>
                                <p:cTn id="321" presetID="2" presetClass="exit" presetSubtype="6" fill="hold" grpId="2" nodeType="withEffect">
                                  <p:stCondLst>
                                    <p:cond delay="0"/>
                                  </p:stCondLst>
                                  <p:childTnLst>
                                    <p:anim calcmode="lin" valueType="num">
                                      <p:cBhvr additive="base">
                                        <p:cTn id="322" dur="5500"/>
                                        <p:tgtEl>
                                          <p:spTgt spid="55"/>
                                        </p:tgtEl>
                                        <p:attrNameLst>
                                          <p:attrName>ppt_x</p:attrName>
                                        </p:attrNameLst>
                                      </p:cBhvr>
                                      <p:tavLst>
                                        <p:tav tm="0">
                                          <p:val>
                                            <p:strVal val="ppt_x"/>
                                          </p:val>
                                        </p:tav>
                                        <p:tav tm="100000">
                                          <p:val>
                                            <p:strVal val="1+ppt_w/2"/>
                                          </p:val>
                                        </p:tav>
                                      </p:tavLst>
                                    </p:anim>
                                    <p:anim calcmode="lin" valueType="num">
                                      <p:cBhvr additive="base">
                                        <p:cTn id="323" dur="5500"/>
                                        <p:tgtEl>
                                          <p:spTgt spid="55"/>
                                        </p:tgtEl>
                                        <p:attrNameLst>
                                          <p:attrName>ppt_y</p:attrName>
                                        </p:attrNameLst>
                                      </p:cBhvr>
                                      <p:tavLst>
                                        <p:tav tm="0">
                                          <p:val>
                                            <p:strVal val="ppt_y"/>
                                          </p:val>
                                        </p:tav>
                                        <p:tav tm="100000">
                                          <p:val>
                                            <p:strVal val="1+ppt_h/2"/>
                                          </p:val>
                                        </p:tav>
                                      </p:tavLst>
                                    </p:anim>
                                    <p:set>
                                      <p:cBhvr>
                                        <p:cTn id="324" dur="1" fill="hold">
                                          <p:stCondLst>
                                            <p:cond delay="5499"/>
                                          </p:stCondLst>
                                        </p:cTn>
                                        <p:tgtEl>
                                          <p:spTgt spid="55"/>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4500" fill="hold"/>
                                        <p:tgtEl>
                                          <p:spTgt spid="30"/>
                                        </p:tgtEl>
                                        <p:attrNameLst>
                                          <p:attrName>ppt_w</p:attrName>
                                        </p:attrNameLst>
                                      </p:cBhvr>
                                      <p:tavLst>
                                        <p:tav tm="0">
                                          <p:val>
                                            <p:strVal val="#ppt_w"/>
                                          </p:val>
                                        </p:tav>
                                        <p:tav tm="100000">
                                          <p:val>
                                            <p:strVal val="#ppt_w"/>
                                          </p:val>
                                        </p:tav>
                                      </p:tavLst>
                                    </p:anim>
                                    <p:anim calcmode="lin" valueType="num">
                                      <p:cBhvr>
                                        <p:cTn id="328" dur="4500" fill="hold"/>
                                        <p:tgtEl>
                                          <p:spTgt spid="30"/>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4250" fill="hold"/>
                                        <p:tgtEl>
                                          <p:spTgt spid="30"/>
                                        </p:tgtEl>
                                        <p:attrNameLst>
                                          <p:attrName>r</p:attrName>
                                        </p:attrNameLst>
                                      </p:cBhvr>
                                    </p:animRot>
                                  </p:childTnLst>
                                </p:cTn>
                              </p:par>
                              <p:par>
                                <p:cTn id="331" presetID="2" presetClass="exit" presetSubtype="6" fill="hold" grpId="2" nodeType="withEffect">
                                  <p:stCondLst>
                                    <p:cond delay="0"/>
                                  </p:stCondLst>
                                  <p:childTnLst>
                                    <p:anim calcmode="lin" valueType="num">
                                      <p:cBhvr additive="base">
                                        <p:cTn id="332" dur="5500"/>
                                        <p:tgtEl>
                                          <p:spTgt spid="30"/>
                                        </p:tgtEl>
                                        <p:attrNameLst>
                                          <p:attrName>ppt_x</p:attrName>
                                        </p:attrNameLst>
                                      </p:cBhvr>
                                      <p:tavLst>
                                        <p:tav tm="0">
                                          <p:val>
                                            <p:strVal val="ppt_x"/>
                                          </p:val>
                                        </p:tav>
                                        <p:tav tm="100000">
                                          <p:val>
                                            <p:strVal val="1+ppt_w/2"/>
                                          </p:val>
                                        </p:tav>
                                      </p:tavLst>
                                    </p:anim>
                                    <p:anim calcmode="lin" valueType="num">
                                      <p:cBhvr additive="base">
                                        <p:cTn id="333" dur="5500"/>
                                        <p:tgtEl>
                                          <p:spTgt spid="30"/>
                                        </p:tgtEl>
                                        <p:attrNameLst>
                                          <p:attrName>ppt_y</p:attrName>
                                        </p:attrNameLst>
                                      </p:cBhvr>
                                      <p:tavLst>
                                        <p:tav tm="0">
                                          <p:val>
                                            <p:strVal val="ppt_y"/>
                                          </p:val>
                                        </p:tav>
                                        <p:tav tm="100000">
                                          <p:val>
                                            <p:strVal val="1+ppt_h/2"/>
                                          </p:val>
                                        </p:tav>
                                      </p:tavLst>
                                    </p:anim>
                                    <p:set>
                                      <p:cBhvr>
                                        <p:cTn id="334" dur="1" fill="hold">
                                          <p:stCondLst>
                                            <p:cond delay="5499"/>
                                          </p:stCondLst>
                                        </p:cTn>
                                        <p:tgtEl>
                                          <p:spTgt spid="30"/>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29"/>
                                        </p:tgtEl>
                                        <p:attrNameLst>
                                          <p:attrName>style.visibility</p:attrName>
                                        </p:attrNameLst>
                                      </p:cBhvr>
                                      <p:to>
                                        <p:strVal val="visible"/>
                                      </p:to>
                                    </p:set>
                                    <p:anim calcmode="lin" valueType="num">
                                      <p:cBhvr>
                                        <p:cTn id="337" dur="4500" fill="hold"/>
                                        <p:tgtEl>
                                          <p:spTgt spid="29"/>
                                        </p:tgtEl>
                                        <p:attrNameLst>
                                          <p:attrName>ppt_w</p:attrName>
                                        </p:attrNameLst>
                                      </p:cBhvr>
                                      <p:tavLst>
                                        <p:tav tm="0">
                                          <p:val>
                                            <p:strVal val="#ppt_w"/>
                                          </p:val>
                                        </p:tav>
                                        <p:tav tm="100000">
                                          <p:val>
                                            <p:strVal val="#ppt_w"/>
                                          </p:val>
                                        </p:tav>
                                      </p:tavLst>
                                    </p:anim>
                                    <p:anim calcmode="lin" valueType="num">
                                      <p:cBhvr>
                                        <p:cTn id="338" dur="4500" fill="hold"/>
                                        <p:tgtEl>
                                          <p:spTgt spid="29"/>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4250" fill="hold"/>
                                        <p:tgtEl>
                                          <p:spTgt spid="29"/>
                                        </p:tgtEl>
                                        <p:attrNameLst>
                                          <p:attrName>r</p:attrName>
                                        </p:attrNameLst>
                                      </p:cBhvr>
                                    </p:animRot>
                                  </p:childTnLst>
                                </p:cTn>
                              </p:par>
                              <p:par>
                                <p:cTn id="341" presetID="2" presetClass="exit" presetSubtype="6" fill="hold" grpId="2" nodeType="withEffect">
                                  <p:stCondLst>
                                    <p:cond delay="0"/>
                                  </p:stCondLst>
                                  <p:childTnLst>
                                    <p:anim calcmode="lin" valueType="num">
                                      <p:cBhvr additive="base">
                                        <p:cTn id="342" dur="5500"/>
                                        <p:tgtEl>
                                          <p:spTgt spid="29"/>
                                        </p:tgtEl>
                                        <p:attrNameLst>
                                          <p:attrName>ppt_x</p:attrName>
                                        </p:attrNameLst>
                                      </p:cBhvr>
                                      <p:tavLst>
                                        <p:tav tm="0">
                                          <p:val>
                                            <p:strVal val="ppt_x"/>
                                          </p:val>
                                        </p:tav>
                                        <p:tav tm="100000">
                                          <p:val>
                                            <p:strVal val="1+ppt_w/2"/>
                                          </p:val>
                                        </p:tav>
                                      </p:tavLst>
                                    </p:anim>
                                    <p:anim calcmode="lin" valueType="num">
                                      <p:cBhvr additive="base">
                                        <p:cTn id="343" dur="5500"/>
                                        <p:tgtEl>
                                          <p:spTgt spid="29"/>
                                        </p:tgtEl>
                                        <p:attrNameLst>
                                          <p:attrName>ppt_y</p:attrName>
                                        </p:attrNameLst>
                                      </p:cBhvr>
                                      <p:tavLst>
                                        <p:tav tm="0">
                                          <p:val>
                                            <p:strVal val="ppt_y"/>
                                          </p:val>
                                        </p:tav>
                                        <p:tav tm="100000">
                                          <p:val>
                                            <p:strVal val="1+ppt_h/2"/>
                                          </p:val>
                                        </p:tav>
                                      </p:tavLst>
                                    </p:anim>
                                    <p:set>
                                      <p:cBhvr>
                                        <p:cTn id="344" dur="1" fill="hold">
                                          <p:stCondLst>
                                            <p:cond delay="5499"/>
                                          </p:stCondLst>
                                        </p:cTn>
                                        <p:tgtEl>
                                          <p:spTgt spid="29"/>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28"/>
                                        </p:tgtEl>
                                        <p:attrNameLst>
                                          <p:attrName>style.visibility</p:attrName>
                                        </p:attrNameLst>
                                      </p:cBhvr>
                                      <p:to>
                                        <p:strVal val="visible"/>
                                      </p:to>
                                    </p:set>
                                    <p:anim calcmode="lin" valueType="num">
                                      <p:cBhvr>
                                        <p:cTn id="347" dur="4500" fill="hold"/>
                                        <p:tgtEl>
                                          <p:spTgt spid="28"/>
                                        </p:tgtEl>
                                        <p:attrNameLst>
                                          <p:attrName>ppt_w</p:attrName>
                                        </p:attrNameLst>
                                      </p:cBhvr>
                                      <p:tavLst>
                                        <p:tav tm="0">
                                          <p:val>
                                            <p:strVal val="#ppt_w"/>
                                          </p:val>
                                        </p:tav>
                                        <p:tav tm="100000">
                                          <p:val>
                                            <p:strVal val="#ppt_w"/>
                                          </p:val>
                                        </p:tav>
                                      </p:tavLst>
                                    </p:anim>
                                    <p:anim calcmode="lin" valueType="num">
                                      <p:cBhvr>
                                        <p:cTn id="348" dur="4500" fill="hold"/>
                                        <p:tgtEl>
                                          <p:spTgt spid="28"/>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4250" fill="hold"/>
                                        <p:tgtEl>
                                          <p:spTgt spid="28"/>
                                        </p:tgtEl>
                                        <p:attrNameLst>
                                          <p:attrName>r</p:attrName>
                                        </p:attrNameLst>
                                      </p:cBhvr>
                                    </p:animRot>
                                  </p:childTnLst>
                                </p:cTn>
                              </p:par>
                              <p:par>
                                <p:cTn id="351" presetID="2" presetClass="exit" presetSubtype="6" fill="hold" grpId="2" nodeType="withEffect">
                                  <p:stCondLst>
                                    <p:cond delay="0"/>
                                  </p:stCondLst>
                                  <p:childTnLst>
                                    <p:anim calcmode="lin" valueType="num">
                                      <p:cBhvr additive="base">
                                        <p:cTn id="352" dur="5500"/>
                                        <p:tgtEl>
                                          <p:spTgt spid="28"/>
                                        </p:tgtEl>
                                        <p:attrNameLst>
                                          <p:attrName>ppt_x</p:attrName>
                                        </p:attrNameLst>
                                      </p:cBhvr>
                                      <p:tavLst>
                                        <p:tav tm="0">
                                          <p:val>
                                            <p:strVal val="ppt_x"/>
                                          </p:val>
                                        </p:tav>
                                        <p:tav tm="100000">
                                          <p:val>
                                            <p:strVal val="1+ppt_w/2"/>
                                          </p:val>
                                        </p:tav>
                                      </p:tavLst>
                                    </p:anim>
                                    <p:anim calcmode="lin" valueType="num">
                                      <p:cBhvr additive="base">
                                        <p:cTn id="353" dur="5500"/>
                                        <p:tgtEl>
                                          <p:spTgt spid="28"/>
                                        </p:tgtEl>
                                        <p:attrNameLst>
                                          <p:attrName>ppt_y</p:attrName>
                                        </p:attrNameLst>
                                      </p:cBhvr>
                                      <p:tavLst>
                                        <p:tav tm="0">
                                          <p:val>
                                            <p:strVal val="ppt_y"/>
                                          </p:val>
                                        </p:tav>
                                        <p:tav tm="100000">
                                          <p:val>
                                            <p:strVal val="1+ppt_h/2"/>
                                          </p:val>
                                        </p:tav>
                                      </p:tavLst>
                                    </p:anim>
                                    <p:set>
                                      <p:cBhvr>
                                        <p:cTn id="354" dur="1" fill="hold">
                                          <p:stCondLst>
                                            <p:cond delay="5499"/>
                                          </p:stCondLst>
                                        </p:cTn>
                                        <p:tgtEl>
                                          <p:spTgt spid="28"/>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27"/>
                                        </p:tgtEl>
                                        <p:attrNameLst>
                                          <p:attrName>style.visibility</p:attrName>
                                        </p:attrNameLst>
                                      </p:cBhvr>
                                      <p:to>
                                        <p:strVal val="visible"/>
                                      </p:to>
                                    </p:set>
                                    <p:anim calcmode="lin" valueType="num">
                                      <p:cBhvr>
                                        <p:cTn id="357" dur="4500" fill="hold"/>
                                        <p:tgtEl>
                                          <p:spTgt spid="27"/>
                                        </p:tgtEl>
                                        <p:attrNameLst>
                                          <p:attrName>ppt_w</p:attrName>
                                        </p:attrNameLst>
                                      </p:cBhvr>
                                      <p:tavLst>
                                        <p:tav tm="0">
                                          <p:val>
                                            <p:strVal val="#ppt_w"/>
                                          </p:val>
                                        </p:tav>
                                        <p:tav tm="100000">
                                          <p:val>
                                            <p:strVal val="#ppt_w"/>
                                          </p:val>
                                        </p:tav>
                                      </p:tavLst>
                                    </p:anim>
                                    <p:anim calcmode="lin" valueType="num">
                                      <p:cBhvr>
                                        <p:cTn id="358" dur="4500" fill="hold"/>
                                        <p:tgtEl>
                                          <p:spTgt spid="27"/>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4250" fill="hold"/>
                                        <p:tgtEl>
                                          <p:spTgt spid="27"/>
                                        </p:tgtEl>
                                        <p:attrNameLst>
                                          <p:attrName>r</p:attrName>
                                        </p:attrNameLst>
                                      </p:cBhvr>
                                    </p:animRot>
                                  </p:childTnLst>
                                </p:cTn>
                              </p:par>
                              <p:par>
                                <p:cTn id="361" presetID="2" presetClass="exit" presetSubtype="6" fill="hold" grpId="2" nodeType="withEffect">
                                  <p:stCondLst>
                                    <p:cond delay="0"/>
                                  </p:stCondLst>
                                  <p:childTnLst>
                                    <p:anim calcmode="lin" valueType="num">
                                      <p:cBhvr additive="base">
                                        <p:cTn id="362" dur="5500"/>
                                        <p:tgtEl>
                                          <p:spTgt spid="27"/>
                                        </p:tgtEl>
                                        <p:attrNameLst>
                                          <p:attrName>ppt_x</p:attrName>
                                        </p:attrNameLst>
                                      </p:cBhvr>
                                      <p:tavLst>
                                        <p:tav tm="0">
                                          <p:val>
                                            <p:strVal val="ppt_x"/>
                                          </p:val>
                                        </p:tav>
                                        <p:tav tm="100000">
                                          <p:val>
                                            <p:strVal val="1+ppt_w/2"/>
                                          </p:val>
                                        </p:tav>
                                      </p:tavLst>
                                    </p:anim>
                                    <p:anim calcmode="lin" valueType="num">
                                      <p:cBhvr additive="base">
                                        <p:cTn id="363" dur="5500"/>
                                        <p:tgtEl>
                                          <p:spTgt spid="27"/>
                                        </p:tgtEl>
                                        <p:attrNameLst>
                                          <p:attrName>ppt_y</p:attrName>
                                        </p:attrNameLst>
                                      </p:cBhvr>
                                      <p:tavLst>
                                        <p:tav tm="0">
                                          <p:val>
                                            <p:strVal val="ppt_y"/>
                                          </p:val>
                                        </p:tav>
                                        <p:tav tm="100000">
                                          <p:val>
                                            <p:strVal val="1+ppt_h/2"/>
                                          </p:val>
                                        </p:tav>
                                      </p:tavLst>
                                    </p:anim>
                                    <p:set>
                                      <p:cBhvr>
                                        <p:cTn id="364" dur="1" fill="hold">
                                          <p:stCondLst>
                                            <p:cond delay="5499"/>
                                          </p:stCondLst>
                                        </p:cTn>
                                        <p:tgtEl>
                                          <p:spTgt spid="27"/>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62"/>
                                        </p:tgtEl>
                                        <p:attrNameLst>
                                          <p:attrName>style.visibility</p:attrName>
                                        </p:attrNameLst>
                                      </p:cBhvr>
                                      <p:to>
                                        <p:strVal val="visible"/>
                                      </p:to>
                                    </p:set>
                                    <p:anim calcmode="lin" valueType="num">
                                      <p:cBhvr>
                                        <p:cTn id="367" dur="4500" fill="hold"/>
                                        <p:tgtEl>
                                          <p:spTgt spid="62"/>
                                        </p:tgtEl>
                                        <p:attrNameLst>
                                          <p:attrName>ppt_w</p:attrName>
                                        </p:attrNameLst>
                                      </p:cBhvr>
                                      <p:tavLst>
                                        <p:tav tm="0">
                                          <p:val>
                                            <p:strVal val="#ppt_w"/>
                                          </p:val>
                                        </p:tav>
                                        <p:tav tm="100000">
                                          <p:val>
                                            <p:strVal val="#ppt_w"/>
                                          </p:val>
                                        </p:tav>
                                      </p:tavLst>
                                    </p:anim>
                                    <p:anim calcmode="lin" valueType="num">
                                      <p:cBhvr>
                                        <p:cTn id="368" dur="4500" fill="hold"/>
                                        <p:tgtEl>
                                          <p:spTgt spid="62"/>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4250" fill="hold"/>
                                        <p:tgtEl>
                                          <p:spTgt spid="62"/>
                                        </p:tgtEl>
                                        <p:attrNameLst>
                                          <p:attrName>r</p:attrName>
                                        </p:attrNameLst>
                                      </p:cBhvr>
                                    </p:animRot>
                                  </p:childTnLst>
                                </p:cTn>
                              </p:par>
                              <p:par>
                                <p:cTn id="371" presetID="2" presetClass="exit" presetSubtype="12" fill="hold" grpId="2" nodeType="withEffect">
                                  <p:stCondLst>
                                    <p:cond delay="0"/>
                                  </p:stCondLst>
                                  <p:childTnLst>
                                    <p:anim calcmode="lin" valueType="num">
                                      <p:cBhvr additive="base">
                                        <p:cTn id="372" dur="5500"/>
                                        <p:tgtEl>
                                          <p:spTgt spid="62"/>
                                        </p:tgtEl>
                                        <p:attrNameLst>
                                          <p:attrName>ppt_x</p:attrName>
                                        </p:attrNameLst>
                                      </p:cBhvr>
                                      <p:tavLst>
                                        <p:tav tm="0">
                                          <p:val>
                                            <p:strVal val="ppt_x"/>
                                          </p:val>
                                        </p:tav>
                                        <p:tav tm="100000">
                                          <p:val>
                                            <p:strVal val="0-ppt_w/2"/>
                                          </p:val>
                                        </p:tav>
                                      </p:tavLst>
                                    </p:anim>
                                    <p:anim calcmode="lin" valueType="num">
                                      <p:cBhvr additive="base">
                                        <p:cTn id="373" dur="5500"/>
                                        <p:tgtEl>
                                          <p:spTgt spid="62"/>
                                        </p:tgtEl>
                                        <p:attrNameLst>
                                          <p:attrName>ppt_y</p:attrName>
                                        </p:attrNameLst>
                                      </p:cBhvr>
                                      <p:tavLst>
                                        <p:tav tm="0">
                                          <p:val>
                                            <p:strVal val="ppt_y"/>
                                          </p:val>
                                        </p:tav>
                                        <p:tav tm="100000">
                                          <p:val>
                                            <p:strVal val="1+ppt_h/2"/>
                                          </p:val>
                                        </p:tav>
                                      </p:tavLst>
                                    </p:anim>
                                    <p:set>
                                      <p:cBhvr>
                                        <p:cTn id="374" dur="1" fill="hold">
                                          <p:stCondLst>
                                            <p:cond delay="5499"/>
                                          </p:stCondLst>
                                        </p:cTn>
                                        <p:tgtEl>
                                          <p:spTgt spid="62"/>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63"/>
                                        </p:tgtEl>
                                        <p:attrNameLst>
                                          <p:attrName>style.visibility</p:attrName>
                                        </p:attrNameLst>
                                      </p:cBhvr>
                                      <p:to>
                                        <p:strVal val="visible"/>
                                      </p:to>
                                    </p:set>
                                    <p:anim calcmode="lin" valueType="num">
                                      <p:cBhvr>
                                        <p:cTn id="377" dur="4500" fill="hold"/>
                                        <p:tgtEl>
                                          <p:spTgt spid="63"/>
                                        </p:tgtEl>
                                        <p:attrNameLst>
                                          <p:attrName>ppt_w</p:attrName>
                                        </p:attrNameLst>
                                      </p:cBhvr>
                                      <p:tavLst>
                                        <p:tav tm="0">
                                          <p:val>
                                            <p:strVal val="#ppt_w"/>
                                          </p:val>
                                        </p:tav>
                                        <p:tav tm="100000">
                                          <p:val>
                                            <p:strVal val="#ppt_w"/>
                                          </p:val>
                                        </p:tav>
                                      </p:tavLst>
                                    </p:anim>
                                    <p:anim calcmode="lin" valueType="num">
                                      <p:cBhvr>
                                        <p:cTn id="378" dur="4500" fill="hold"/>
                                        <p:tgtEl>
                                          <p:spTgt spid="63"/>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4250" fill="hold"/>
                                        <p:tgtEl>
                                          <p:spTgt spid="63"/>
                                        </p:tgtEl>
                                        <p:attrNameLst>
                                          <p:attrName>r</p:attrName>
                                        </p:attrNameLst>
                                      </p:cBhvr>
                                    </p:animRot>
                                  </p:childTnLst>
                                </p:cTn>
                              </p:par>
                              <p:par>
                                <p:cTn id="381" presetID="2" presetClass="exit" presetSubtype="12" fill="hold" grpId="2" nodeType="withEffect">
                                  <p:stCondLst>
                                    <p:cond delay="0"/>
                                  </p:stCondLst>
                                  <p:childTnLst>
                                    <p:anim calcmode="lin" valueType="num">
                                      <p:cBhvr additive="base">
                                        <p:cTn id="382" dur="5500"/>
                                        <p:tgtEl>
                                          <p:spTgt spid="63"/>
                                        </p:tgtEl>
                                        <p:attrNameLst>
                                          <p:attrName>ppt_x</p:attrName>
                                        </p:attrNameLst>
                                      </p:cBhvr>
                                      <p:tavLst>
                                        <p:tav tm="0">
                                          <p:val>
                                            <p:strVal val="ppt_x"/>
                                          </p:val>
                                        </p:tav>
                                        <p:tav tm="100000">
                                          <p:val>
                                            <p:strVal val="0-ppt_w/2"/>
                                          </p:val>
                                        </p:tav>
                                      </p:tavLst>
                                    </p:anim>
                                    <p:anim calcmode="lin" valueType="num">
                                      <p:cBhvr additive="base">
                                        <p:cTn id="383" dur="5500"/>
                                        <p:tgtEl>
                                          <p:spTgt spid="63"/>
                                        </p:tgtEl>
                                        <p:attrNameLst>
                                          <p:attrName>ppt_y</p:attrName>
                                        </p:attrNameLst>
                                      </p:cBhvr>
                                      <p:tavLst>
                                        <p:tav tm="0">
                                          <p:val>
                                            <p:strVal val="ppt_y"/>
                                          </p:val>
                                        </p:tav>
                                        <p:tav tm="100000">
                                          <p:val>
                                            <p:strVal val="1+ppt_h/2"/>
                                          </p:val>
                                        </p:tav>
                                      </p:tavLst>
                                    </p:anim>
                                    <p:set>
                                      <p:cBhvr>
                                        <p:cTn id="384" dur="1" fill="hold">
                                          <p:stCondLst>
                                            <p:cond delay="5499"/>
                                          </p:stCondLst>
                                        </p:cTn>
                                        <p:tgtEl>
                                          <p:spTgt spid="63"/>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64"/>
                                        </p:tgtEl>
                                        <p:attrNameLst>
                                          <p:attrName>style.visibility</p:attrName>
                                        </p:attrNameLst>
                                      </p:cBhvr>
                                      <p:to>
                                        <p:strVal val="visible"/>
                                      </p:to>
                                    </p:set>
                                    <p:anim calcmode="lin" valueType="num">
                                      <p:cBhvr>
                                        <p:cTn id="387" dur="4500" fill="hold"/>
                                        <p:tgtEl>
                                          <p:spTgt spid="64"/>
                                        </p:tgtEl>
                                        <p:attrNameLst>
                                          <p:attrName>ppt_w</p:attrName>
                                        </p:attrNameLst>
                                      </p:cBhvr>
                                      <p:tavLst>
                                        <p:tav tm="0">
                                          <p:val>
                                            <p:strVal val="#ppt_w"/>
                                          </p:val>
                                        </p:tav>
                                        <p:tav tm="100000">
                                          <p:val>
                                            <p:strVal val="#ppt_w"/>
                                          </p:val>
                                        </p:tav>
                                      </p:tavLst>
                                    </p:anim>
                                    <p:anim calcmode="lin" valueType="num">
                                      <p:cBhvr>
                                        <p:cTn id="388" dur="4500" fill="hold"/>
                                        <p:tgtEl>
                                          <p:spTgt spid="64"/>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4250" fill="hold"/>
                                        <p:tgtEl>
                                          <p:spTgt spid="64"/>
                                        </p:tgtEl>
                                        <p:attrNameLst>
                                          <p:attrName>r</p:attrName>
                                        </p:attrNameLst>
                                      </p:cBhvr>
                                    </p:animRot>
                                  </p:childTnLst>
                                </p:cTn>
                              </p:par>
                              <p:par>
                                <p:cTn id="391" presetID="2" presetClass="exit" presetSubtype="12" fill="hold" grpId="2" nodeType="withEffect">
                                  <p:stCondLst>
                                    <p:cond delay="0"/>
                                  </p:stCondLst>
                                  <p:childTnLst>
                                    <p:anim calcmode="lin" valueType="num">
                                      <p:cBhvr additive="base">
                                        <p:cTn id="392" dur="5500"/>
                                        <p:tgtEl>
                                          <p:spTgt spid="64"/>
                                        </p:tgtEl>
                                        <p:attrNameLst>
                                          <p:attrName>ppt_x</p:attrName>
                                        </p:attrNameLst>
                                      </p:cBhvr>
                                      <p:tavLst>
                                        <p:tav tm="0">
                                          <p:val>
                                            <p:strVal val="ppt_x"/>
                                          </p:val>
                                        </p:tav>
                                        <p:tav tm="100000">
                                          <p:val>
                                            <p:strVal val="0-ppt_w/2"/>
                                          </p:val>
                                        </p:tav>
                                      </p:tavLst>
                                    </p:anim>
                                    <p:anim calcmode="lin" valueType="num">
                                      <p:cBhvr additive="base">
                                        <p:cTn id="393" dur="5500"/>
                                        <p:tgtEl>
                                          <p:spTgt spid="64"/>
                                        </p:tgtEl>
                                        <p:attrNameLst>
                                          <p:attrName>ppt_y</p:attrName>
                                        </p:attrNameLst>
                                      </p:cBhvr>
                                      <p:tavLst>
                                        <p:tav tm="0">
                                          <p:val>
                                            <p:strVal val="ppt_y"/>
                                          </p:val>
                                        </p:tav>
                                        <p:tav tm="100000">
                                          <p:val>
                                            <p:strVal val="1+ppt_h/2"/>
                                          </p:val>
                                        </p:tav>
                                      </p:tavLst>
                                    </p:anim>
                                    <p:set>
                                      <p:cBhvr>
                                        <p:cTn id="394" dur="1" fill="hold">
                                          <p:stCondLst>
                                            <p:cond delay="5499"/>
                                          </p:stCondLst>
                                        </p:cTn>
                                        <p:tgtEl>
                                          <p:spTgt spid="64"/>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65"/>
                                        </p:tgtEl>
                                        <p:attrNameLst>
                                          <p:attrName>style.visibility</p:attrName>
                                        </p:attrNameLst>
                                      </p:cBhvr>
                                      <p:to>
                                        <p:strVal val="visible"/>
                                      </p:to>
                                    </p:set>
                                    <p:anim calcmode="lin" valueType="num">
                                      <p:cBhvr>
                                        <p:cTn id="397" dur="4500" fill="hold"/>
                                        <p:tgtEl>
                                          <p:spTgt spid="65"/>
                                        </p:tgtEl>
                                        <p:attrNameLst>
                                          <p:attrName>ppt_w</p:attrName>
                                        </p:attrNameLst>
                                      </p:cBhvr>
                                      <p:tavLst>
                                        <p:tav tm="0">
                                          <p:val>
                                            <p:strVal val="#ppt_w"/>
                                          </p:val>
                                        </p:tav>
                                        <p:tav tm="100000">
                                          <p:val>
                                            <p:strVal val="#ppt_w"/>
                                          </p:val>
                                        </p:tav>
                                      </p:tavLst>
                                    </p:anim>
                                    <p:anim calcmode="lin" valueType="num">
                                      <p:cBhvr>
                                        <p:cTn id="398" dur="4500" fill="hold"/>
                                        <p:tgtEl>
                                          <p:spTgt spid="65"/>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4250" fill="hold"/>
                                        <p:tgtEl>
                                          <p:spTgt spid="65"/>
                                        </p:tgtEl>
                                        <p:attrNameLst>
                                          <p:attrName>r</p:attrName>
                                        </p:attrNameLst>
                                      </p:cBhvr>
                                    </p:animRot>
                                  </p:childTnLst>
                                </p:cTn>
                              </p:par>
                              <p:par>
                                <p:cTn id="401" presetID="2" presetClass="exit" presetSubtype="12" fill="hold" grpId="2" nodeType="withEffect">
                                  <p:stCondLst>
                                    <p:cond delay="0"/>
                                  </p:stCondLst>
                                  <p:childTnLst>
                                    <p:anim calcmode="lin" valueType="num">
                                      <p:cBhvr additive="base">
                                        <p:cTn id="402" dur="5500"/>
                                        <p:tgtEl>
                                          <p:spTgt spid="65"/>
                                        </p:tgtEl>
                                        <p:attrNameLst>
                                          <p:attrName>ppt_x</p:attrName>
                                        </p:attrNameLst>
                                      </p:cBhvr>
                                      <p:tavLst>
                                        <p:tav tm="0">
                                          <p:val>
                                            <p:strVal val="ppt_x"/>
                                          </p:val>
                                        </p:tav>
                                        <p:tav tm="100000">
                                          <p:val>
                                            <p:strVal val="0-ppt_w/2"/>
                                          </p:val>
                                        </p:tav>
                                      </p:tavLst>
                                    </p:anim>
                                    <p:anim calcmode="lin" valueType="num">
                                      <p:cBhvr additive="base">
                                        <p:cTn id="403" dur="5500"/>
                                        <p:tgtEl>
                                          <p:spTgt spid="65"/>
                                        </p:tgtEl>
                                        <p:attrNameLst>
                                          <p:attrName>ppt_y</p:attrName>
                                        </p:attrNameLst>
                                      </p:cBhvr>
                                      <p:tavLst>
                                        <p:tav tm="0">
                                          <p:val>
                                            <p:strVal val="ppt_y"/>
                                          </p:val>
                                        </p:tav>
                                        <p:tav tm="100000">
                                          <p:val>
                                            <p:strVal val="1+ppt_h/2"/>
                                          </p:val>
                                        </p:tav>
                                      </p:tavLst>
                                    </p:anim>
                                    <p:set>
                                      <p:cBhvr>
                                        <p:cTn id="404" dur="1" fill="hold">
                                          <p:stCondLst>
                                            <p:cond delay="5499"/>
                                          </p:stCondLst>
                                        </p:cTn>
                                        <p:tgtEl>
                                          <p:spTgt spid="65"/>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66"/>
                                        </p:tgtEl>
                                        <p:attrNameLst>
                                          <p:attrName>style.visibility</p:attrName>
                                        </p:attrNameLst>
                                      </p:cBhvr>
                                      <p:to>
                                        <p:strVal val="visible"/>
                                      </p:to>
                                    </p:set>
                                    <p:anim calcmode="lin" valueType="num">
                                      <p:cBhvr>
                                        <p:cTn id="407" dur="4500" fill="hold"/>
                                        <p:tgtEl>
                                          <p:spTgt spid="66"/>
                                        </p:tgtEl>
                                        <p:attrNameLst>
                                          <p:attrName>ppt_w</p:attrName>
                                        </p:attrNameLst>
                                      </p:cBhvr>
                                      <p:tavLst>
                                        <p:tav tm="0">
                                          <p:val>
                                            <p:strVal val="#ppt_w"/>
                                          </p:val>
                                        </p:tav>
                                        <p:tav tm="100000">
                                          <p:val>
                                            <p:strVal val="#ppt_w"/>
                                          </p:val>
                                        </p:tav>
                                      </p:tavLst>
                                    </p:anim>
                                    <p:anim calcmode="lin" valueType="num">
                                      <p:cBhvr>
                                        <p:cTn id="408" dur="4500" fill="hold"/>
                                        <p:tgtEl>
                                          <p:spTgt spid="66"/>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4250" fill="hold"/>
                                        <p:tgtEl>
                                          <p:spTgt spid="66"/>
                                        </p:tgtEl>
                                        <p:attrNameLst>
                                          <p:attrName>r</p:attrName>
                                        </p:attrNameLst>
                                      </p:cBhvr>
                                    </p:animRot>
                                  </p:childTnLst>
                                </p:cTn>
                              </p:par>
                              <p:par>
                                <p:cTn id="411" presetID="2" presetClass="exit" presetSubtype="12" fill="hold" grpId="2" nodeType="withEffect">
                                  <p:stCondLst>
                                    <p:cond delay="0"/>
                                  </p:stCondLst>
                                  <p:childTnLst>
                                    <p:anim calcmode="lin" valueType="num">
                                      <p:cBhvr additive="base">
                                        <p:cTn id="412" dur="5500"/>
                                        <p:tgtEl>
                                          <p:spTgt spid="66"/>
                                        </p:tgtEl>
                                        <p:attrNameLst>
                                          <p:attrName>ppt_x</p:attrName>
                                        </p:attrNameLst>
                                      </p:cBhvr>
                                      <p:tavLst>
                                        <p:tav tm="0">
                                          <p:val>
                                            <p:strVal val="ppt_x"/>
                                          </p:val>
                                        </p:tav>
                                        <p:tav tm="100000">
                                          <p:val>
                                            <p:strVal val="0-ppt_w/2"/>
                                          </p:val>
                                        </p:tav>
                                      </p:tavLst>
                                    </p:anim>
                                    <p:anim calcmode="lin" valueType="num">
                                      <p:cBhvr additive="base">
                                        <p:cTn id="413" dur="5500"/>
                                        <p:tgtEl>
                                          <p:spTgt spid="66"/>
                                        </p:tgtEl>
                                        <p:attrNameLst>
                                          <p:attrName>ppt_y</p:attrName>
                                        </p:attrNameLst>
                                      </p:cBhvr>
                                      <p:tavLst>
                                        <p:tav tm="0">
                                          <p:val>
                                            <p:strVal val="ppt_y"/>
                                          </p:val>
                                        </p:tav>
                                        <p:tav tm="100000">
                                          <p:val>
                                            <p:strVal val="1+ppt_h/2"/>
                                          </p:val>
                                        </p:tav>
                                      </p:tavLst>
                                    </p:anim>
                                    <p:set>
                                      <p:cBhvr>
                                        <p:cTn id="414" dur="1" fill="hold">
                                          <p:stCondLst>
                                            <p:cond delay="5499"/>
                                          </p:stCondLst>
                                        </p:cTn>
                                        <p:tgtEl>
                                          <p:spTgt spid="66"/>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67"/>
                                        </p:tgtEl>
                                        <p:attrNameLst>
                                          <p:attrName>style.visibility</p:attrName>
                                        </p:attrNameLst>
                                      </p:cBhvr>
                                      <p:to>
                                        <p:strVal val="visible"/>
                                      </p:to>
                                    </p:set>
                                    <p:anim calcmode="lin" valueType="num">
                                      <p:cBhvr>
                                        <p:cTn id="417" dur="4500" fill="hold"/>
                                        <p:tgtEl>
                                          <p:spTgt spid="67"/>
                                        </p:tgtEl>
                                        <p:attrNameLst>
                                          <p:attrName>ppt_w</p:attrName>
                                        </p:attrNameLst>
                                      </p:cBhvr>
                                      <p:tavLst>
                                        <p:tav tm="0">
                                          <p:val>
                                            <p:strVal val="#ppt_w"/>
                                          </p:val>
                                        </p:tav>
                                        <p:tav tm="100000">
                                          <p:val>
                                            <p:strVal val="#ppt_w"/>
                                          </p:val>
                                        </p:tav>
                                      </p:tavLst>
                                    </p:anim>
                                    <p:anim calcmode="lin" valueType="num">
                                      <p:cBhvr>
                                        <p:cTn id="418" dur="4500" fill="hold"/>
                                        <p:tgtEl>
                                          <p:spTgt spid="67"/>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4250" fill="hold"/>
                                        <p:tgtEl>
                                          <p:spTgt spid="67"/>
                                        </p:tgtEl>
                                        <p:attrNameLst>
                                          <p:attrName>r</p:attrName>
                                        </p:attrNameLst>
                                      </p:cBhvr>
                                    </p:animRot>
                                  </p:childTnLst>
                                </p:cTn>
                              </p:par>
                              <p:par>
                                <p:cTn id="421" presetID="2" presetClass="exit" presetSubtype="12" fill="hold" grpId="2" nodeType="withEffect">
                                  <p:stCondLst>
                                    <p:cond delay="0"/>
                                  </p:stCondLst>
                                  <p:childTnLst>
                                    <p:anim calcmode="lin" valueType="num">
                                      <p:cBhvr additive="base">
                                        <p:cTn id="422" dur="5500"/>
                                        <p:tgtEl>
                                          <p:spTgt spid="67"/>
                                        </p:tgtEl>
                                        <p:attrNameLst>
                                          <p:attrName>ppt_x</p:attrName>
                                        </p:attrNameLst>
                                      </p:cBhvr>
                                      <p:tavLst>
                                        <p:tav tm="0">
                                          <p:val>
                                            <p:strVal val="ppt_x"/>
                                          </p:val>
                                        </p:tav>
                                        <p:tav tm="100000">
                                          <p:val>
                                            <p:strVal val="0-ppt_w/2"/>
                                          </p:val>
                                        </p:tav>
                                      </p:tavLst>
                                    </p:anim>
                                    <p:anim calcmode="lin" valueType="num">
                                      <p:cBhvr additive="base">
                                        <p:cTn id="423" dur="5500"/>
                                        <p:tgtEl>
                                          <p:spTgt spid="67"/>
                                        </p:tgtEl>
                                        <p:attrNameLst>
                                          <p:attrName>ppt_y</p:attrName>
                                        </p:attrNameLst>
                                      </p:cBhvr>
                                      <p:tavLst>
                                        <p:tav tm="0">
                                          <p:val>
                                            <p:strVal val="ppt_y"/>
                                          </p:val>
                                        </p:tav>
                                        <p:tav tm="100000">
                                          <p:val>
                                            <p:strVal val="1+ppt_h/2"/>
                                          </p:val>
                                        </p:tav>
                                      </p:tavLst>
                                    </p:anim>
                                    <p:set>
                                      <p:cBhvr>
                                        <p:cTn id="424" dur="1" fill="hold">
                                          <p:stCondLst>
                                            <p:cond delay="5499"/>
                                          </p:stCondLst>
                                        </p:cTn>
                                        <p:tgtEl>
                                          <p:spTgt spid="67"/>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68"/>
                                        </p:tgtEl>
                                        <p:attrNameLst>
                                          <p:attrName>style.visibility</p:attrName>
                                        </p:attrNameLst>
                                      </p:cBhvr>
                                      <p:to>
                                        <p:strVal val="visible"/>
                                      </p:to>
                                    </p:set>
                                    <p:anim calcmode="lin" valueType="num">
                                      <p:cBhvr>
                                        <p:cTn id="427" dur="4500" fill="hold"/>
                                        <p:tgtEl>
                                          <p:spTgt spid="68"/>
                                        </p:tgtEl>
                                        <p:attrNameLst>
                                          <p:attrName>ppt_w</p:attrName>
                                        </p:attrNameLst>
                                      </p:cBhvr>
                                      <p:tavLst>
                                        <p:tav tm="0">
                                          <p:val>
                                            <p:strVal val="#ppt_w"/>
                                          </p:val>
                                        </p:tav>
                                        <p:tav tm="100000">
                                          <p:val>
                                            <p:strVal val="#ppt_w"/>
                                          </p:val>
                                        </p:tav>
                                      </p:tavLst>
                                    </p:anim>
                                    <p:anim calcmode="lin" valueType="num">
                                      <p:cBhvr>
                                        <p:cTn id="428" dur="4500" fill="hold"/>
                                        <p:tgtEl>
                                          <p:spTgt spid="68"/>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4250" fill="hold"/>
                                        <p:tgtEl>
                                          <p:spTgt spid="68"/>
                                        </p:tgtEl>
                                        <p:attrNameLst>
                                          <p:attrName>r</p:attrName>
                                        </p:attrNameLst>
                                      </p:cBhvr>
                                    </p:animRot>
                                  </p:childTnLst>
                                </p:cTn>
                              </p:par>
                              <p:par>
                                <p:cTn id="431" presetID="2" presetClass="exit" presetSubtype="12" fill="hold" grpId="2" nodeType="withEffect">
                                  <p:stCondLst>
                                    <p:cond delay="0"/>
                                  </p:stCondLst>
                                  <p:childTnLst>
                                    <p:anim calcmode="lin" valueType="num">
                                      <p:cBhvr additive="base">
                                        <p:cTn id="432" dur="5500"/>
                                        <p:tgtEl>
                                          <p:spTgt spid="68"/>
                                        </p:tgtEl>
                                        <p:attrNameLst>
                                          <p:attrName>ppt_x</p:attrName>
                                        </p:attrNameLst>
                                      </p:cBhvr>
                                      <p:tavLst>
                                        <p:tav tm="0">
                                          <p:val>
                                            <p:strVal val="ppt_x"/>
                                          </p:val>
                                        </p:tav>
                                        <p:tav tm="100000">
                                          <p:val>
                                            <p:strVal val="0-ppt_w/2"/>
                                          </p:val>
                                        </p:tav>
                                      </p:tavLst>
                                    </p:anim>
                                    <p:anim calcmode="lin" valueType="num">
                                      <p:cBhvr additive="base">
                                        <p:cTn id="433" dur="5500"/>
                                        <p:tgtEl>
                                          <p:spTgt spid="68"/>
                                        </p:tgtEl>
                                        <p:attrNameLst>
                                          <p:attrName>ppt_y</p:attrName>
                                        </p:attrNameLst>
                                      </p:cBhvr>
                                      <p:tavLst>
                                        <p:tav tm="0">
                                          <p:val>
                                            <p:strVal val="ppt_y"/>
                                          </p:val>
                                        </p:tav>
                                        <p:tav tm="100000">
                                          <p:val>
                                            <p:strVal val="1+ppt_h/2"/>
                                          </p:val>
                                        </p:tav>
                                      </p:tavLst>
                                    </p:anim>
                                    <p:set>
                                      <p:cBhvr>
                                        <p:cTn id="434" dur="1" fill="hold">
                                          <p:stCondLst>
                                            <p:cond delay="5499"/>
                                          </p:stCondLst>
                                        </p:cTn>
                                        <p:tgtEl>
                                          <p:spTgt spid="68"/>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69"/>
                                        </p:tgtEl>
                                        <p:attrNameLst>
                                          <p:attrName>style.visibility</p:attrName>
                                        </p:attrNameLst>
                                      </p:cBhvr>
                                      <p:to>
                                        <p:strVal val="visible"/>
                                      </p:to>
                                    </p:set>
                                    <p:anim calcmode="lin" valueType="num">
                                      <p:cBhvr>
                                        <p:cTn id="437" dur="4500" fill="hold"/>
                                        <p:tgtEl>
                                          <p:spTgt spid="69"/>
                                        </p:tgtEl>
                                        <p:attrNameLst>
                                          <p:attrName>ppt_w</p:attrName>
                                        </p:attrNameLst>
                                      </p:cBhvr>
                                      <p:tavLst>
                                        <p:tav tm="0">
                                          <p:val>
                                            <p:strVal val="#ppt_w"/>
                                          </p:val>
                                        </p:tav>
                                        <p:tav tm="100000">
                                          <p:val>
                                            <p:strVal val="#ppt_w"/>
                                          </p:val>
                                        </p:tav>
                                      </p:tavLst>
                                    </p:anim>
                                    <p:anim calcmode="lin" valueType="num">
                                      <p:cBhvr>
                                        <p:cTn id="438" dur="4500" fill="hold"/>
                                        <p:tgtEl>
                                          <p:spTgt spid="69"/>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4250" fill="hold"/>
                                        <p:tgtEl>
                                          <p:spTgt spid="69"/>
                                        </p:tgtEl>
                                        <p:attrNameLst>
                                          <p:attrName>r</p:attrName>
                                        </p:attrNameLst>
                                      </p:cBhvr>
                                    </p:animRot>
                                  </p:childTnLst>
                                </p:cTn>
                              </p:par>
                              <p:par>
                                <p:cTn id="441" presetID="2" presetClass="exit" presetSubtype="12" fill="hold" grpId="2" nodeType="withEffect">
                                  <p:stCondLst>
                                    <p:cond delay="0"/>
                                  </p:stCondLst>
                                  <p:childTnLst>
                                    <p:anim calcmode="lin" valueType="num">
                                      <p:cBhvr additive="base">
                                        <p:cTn id="442" dur="5500"/>
                                        <p:tgtEl>
                                          <p:spTgt spid="69"/>
                                        </p:tgtEl>
                                        <p:attrNameLst>
                                          <p:attrName>ppt_x</p:attrName>
                                        </p:attrNameLst>
                                      </p:cBhvr>
                                      <p:tavLst>
                                        <p:tav tm="0">
                                          <p:val>
                                            <p:strVal val="ppt_x"/>
                                          </p:val>
                                        </p:tav>
                                        <p:tav tm="100000">
                                          <p:val>
                                            <p:strVal val="0-ppt_w/2"/>
                                          </p:val>
                                        </p:tav>
                                      </p:tavLst>
                                    </p:anim>
                                    <p:anim calcmode="lin" valueType="num">
                                      <p:cBhvr additive="base">
                                        <p:cTn id="443" dur="5500"/>
                                        <p:tgtEl>
                                          <p:spTgt spid="69"/>
                                        </p:tgtEl>
                                        <p:attrNameLst>
                                          <p:attrName>ppt_y</p:attrName>
                                        </p:attrNameLst>
                                      </p:cBhvr>
                                      <p:tavLst>
                                        <p:tav tm="0">
                                          <p:val>
                                            <p:strVal val="ppt_y"/>
                                          </p:val>
                                        </p:tav>
                                        <p:tav tm="100000">
                                          <p:val>
                                            <p:strVal val="1+ppt_h/2"/>
                                          </p:val>
                                        </p:tav>
                                      </p:tavLst>
                                    </p:anim>
                                    <p:set>
                                      <p:cBhvr>
                                        <p:cTn id="444" dur="1" fill="hold">
                                          <p:stCondLst>
                                            <p:cond delay="5499"/>
                                          </p:stCondLst>
                                        </p:cTn>
                                        <p:tgtEl>
                                          <p:spTgt spid="69"/>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70"/>
                                        </p:tgtEl>
                                        <p:attrNameLst>
                                          <p:attrName>style.visibility</p:attrName>
                                        </p:attrNameLst>
                                      </p:cBhvr>
                                      <p:to>
                                        <p:strVal val="visible"/>
                                      </p:to>
                                    </p:set>
                                    <p:anim calcmode="lin" valueType="num">
                                      <p:cBhvr>
                                        <p:cTn id="447" dur="4500" fill="hold"/>
                                        <p:tgtEl>
                                          <p:spTgt spid="70"/>
                                        </p:tgtEl>
                                        <p:attrNameLst>
                                          <p:attrName>ppt_w</p:attrName>
                                        </p:attrNameLst>
                                      </p:cBhvr>
                                      <p:tavLst>
                                        <p:tav tm="0">
                                          <p:val>
                                            <p:strVal val="#ppt_w"/>
                                          </p:val>
                                        </p:tav>
                                        <p:tav tm="100000">
                                          <p:val>
                                            <p:strVal val="#ppt_w"/>
                                          </p:val>
                                        </p:tav>
                                      </p:tavLst>
                                    </p:anim>
                                    <p:anim calcmode="lin" valueType="num">
                                      <p:cBhvr>
                                        <p:cTn id="448" dur="4500" fill="hold"/>
                                        <p:tgtEl>
                                          <p:spTgt spid="70"/>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4250" fill="hold"/>
                                        <p:tgtEl>
                                          <p:spTgt spid="70"/>
                                        </p:tgtEl>
                                        <p:attrNameLst>
                                          <p:attrName>r</p:attrName>
                                        </p:attrNameLst>
                                      </p:cBhvr>
                                    </p:animRot>
                                  </p:childTnLst>
                                </p:cTn>
                              </p:par>
                              <p:par>
                                <p:cTn id="451" presetID="2" presetClass="exit" presetSubtype="12" fill="hold" grpId="2" nodeType="withEffect">
                                  <p:stCondLst>
                                    <p:cond delay="0"/>
                                  </p:stCondLst>
                                  <p:childTnLst>
                                    <p:anim calcmode="lin" valueType="num">
                                      <p:cBhvr additive="base">
                                        <p:cTn id="452" dur="5500"/>
                                        <p:tgtEl>
                                          <p:spTgt spid="70"/>
                                        </p:tgtEl>
                                        <p:attrNameLst>
                                          <p:attrName>ppt_x</p:attrName>
                                        </p:attrNameLst>
                                      </p:cBhvr>
                                      <p:tavLst>
                                        <p:tav tm="0">
                                          <p:val>
                                            <p:strVal val="ppt_x"/>
                                          </p:val>
                                        </p:tav>
                                        <p:tav tm="100000">
                                          <p:val>
                                            <p:strVal val="0-ppt_w/2"/>
                                          </p:val>
                                        </p:tav>
                                      </p:tavLst>
                                    </p:anim>
                                    <p:anim calcmode="lin" valueType="num">
                                      <p:cBhvr additive="base">
                                        <p:cTn id="453" dur="5500"/>
                                        <p:tgtEl>
                                          <p:spTgt spid="70"/>
                                        </p:tgtEl>
                                        <p:attrNameLst>
                                          <p:attrName>ppt_y</p:attrName>
                                        </p:attrNameLst>
                                      </p:cBhvr>
                                      <p:tavLst>
                                        <p:tav tm="0">
                                          <p:val>
                                            <p:strVal val="ppt_y"/>
                                          </p:val>
                                        </p:tav>
                                        <p:tav tm="100000">
                                          <p:val>
                                            <p:strVal val="1+ppt_h/2"/>
                                          </p:val>
                                        </p:tav>
                                      </p:tavLst>
                                    </p:anim>
                                    <p:set>
                                      <p:cBhvr>
                                        <p:cTn id="454" dur="1" fill="hold">
                                          <p:stCondLst>
                                            <p:cond delay="5499"/>
                                          </p:stCondLst>
                                        </p:cTn>
                                        <p:tgtEl>
                                          <p:spTgt spid="70"/>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71"/>
                                        </p:tgtEl>
                                        <p:attrNameLst>
                                          <p:attrName>style.visibility</p:attrName>
                                        </p:attrNameLst>
                                      </p:cBhvr>
                                      <p:to>
                                        <p:strVal val="visible"/>
                                      </p:to>
                                    </p:set>
                                    <p:anim calcmode="lin" valueType="num">
                                      <p:cBhvr>
                                        <p:cTn id="457" dur="4500" fill="hold"/>
                                        <p:tgtEl>
                                          <p:spTgt spid="71"/>
                                        </p:tgtEl>
                                        <p:attrNameLst>
                                          <p:attrName>ppt_w</p:attrName>
                                        </p:attrNameLst>
                                      </p:cBhvr>
                                      <p:tavLst>
                                        <p:tav tm="0">
                                          <p:val>
                                            <p:strVal val="#ppt_w"/>
                                          </p:val>
                                        </p:tav>
                                        <p:tav tm="100000">
                                          <p:val>
                                            <p:strVal val="#ppt_w"/>
                                          </p:val>
                                        </p:tav>
                                      </p:tavLst>
                                    </p:anim>
                                    <p:anim calcmode="lin" valueType="num">
                                      <p:cBhvr>
                                        <p:cTn id="458" dur="4500" fill="hold"/>
                                        <p:tgtEl>
                                          <p:spTgt spid="71"/>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4250" fill="hold"/>
                                        <p:tgtEl>
                                          <p:spTgt spid="71"/>
                                        </p:tgtEl>
                                        <p:attrNameLst>
                                          <p:attrName>r</p:attrName>
                                        </p:attrNameLst>
                                      </p:cBhvr>
                                    </p:animRot>
                                  </p:childTnLst>
                                </p:cTn>
                              </p:par>
                              <p:par>
                                <p:cTn id="461" presetID="2" presetClass="exit" presetSubtype="12" fill="hold" grpId="2" nodeType="withEffect">
                                  <p:stCondLst>
                                    <p:cond delay="0"/>
                                  </p:stCondLst>
                                  <p:childTnLst>
                                    <p:anim calcmode="lin" valueType="num">
                                      <p:cBhvr additive="base">
                                        <p:cTn id="462" dur="5500"/>
                                        <p:tgtEl>
                                          <p:spTgt spid="71"/>
                                        </p:tgtEl>
                                        <p:attrNameLst>
                                          <p:attrName>ppt_x</p:attrName>
                                        </p:attrNameLst>
                                      </p:cBhvr>
                                      <p:tavLst>
                                        <p:tav tm="0">
                                          <p:val>
                                            <p:strVal val="ppt_x"/>
                                          </p:val>
                                        </p:tav>
                                        <p:tav tm="100000">
                                          <p:val>
                                            <p:strVal val="0-ppt_w/2"/>
                                          </p:val>
                                        </p:tav>
                                      </p:tavLst>
                                    </p:anim>
                                    <p:anim calcmode="lin" valueType="num">
                                      <p:cBhvr additive="base">
                                        <p:cTn id="463" dur="5500"/>
                                        <p:tgtEl>
                                          <p:spTgt spid="71"/>
                                        </p:tgtEl>
                                        <p:attrNameLst>
                                          <p:attrName>ppt_y</p:attrName>
                                        </p:attrNameLst>
                                      </p:cBhvr>
                                      <p:tavLst>
                                        <p:tav tm="0">
                                          <p:val>
                                            <p:strVal val="ppt_y"/>
                                          </p:val>
                                        </p:tav>
                                        <p:tav tm="100000">
                                          <p:val>
                                            <p:strVal val="1+ppt_h/2"/>
                                          </p:val>
                                        </p:tav>
                                      </p:tavLst>
                                    </p:anim>
                                    <p:set>
                                      <p:cBhvr>
                                        <p:cTn id="464" dur="1" fill="hold">
                                          <p:stCondLst>
                                            <p:cond delay="5499"/>
                                          </p:stCondLst>
                                        </p:cTn>
                                        <p:tgtEl>
                                          <p:spTgt spid="71"/>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72"/>
                                        </p:tgtEl>
                                        <p:attrNameLst>
                                          <p:attrName>style.visibility</p:attrName>
                                        </p:attrNameLst>
                                      </p:cBhvr>
                                      <p:to>
                                        <p:strVal val="visible"/>
                                      </p:to>
                                    </p:set>
                                    <p:anim calcmode="lin" valueType="num">
                                      <p:cBhvr>
                                        <p:cTn id="467" dur="4500" fill="hold"/>
                                        <p:tgtEl>
                                          <p:spTgt spid="72"/>
                                        </p:tgtEl>
                                        <p:attrNameLst>
                                          <p:attrName>ppt_w</p:attrName>
                                        </p:attrNameLst>
                                      </p:cBhvr>
                                      <p:tavLst>
                                        <p:tav tm="0">
                                          <p:val>
                                            <p:strVal val="#ppt_w"/>
                                          </p:val>
                                        </p:tav>
                                        <p:tav tm="100000">
                                          <p:val>
                                            <p:strVal val="#ppt_w"/>
                                          </p:val>
                                        </p:tav>
                                      </p:tavLst>
                                    </p:anim>
                                    <p:anim calcmode="lin" valueType="num">
                                      <p:cBhvr>
                                        <p:cTn id="468" dur="4500" fill="hold"/>
                                        <p:tgtEl>
                                          <p:spTgt spid="72"/>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4250" fill="hold"/>
                                        <p:tgtEl>
                                          <p:spTgt spid="72"/>
                                        </p:tgtEl>
                                        <p:attrNameLst>
                                          <p:attrName>r</p:attrName>
                                        </p:attrNameLst>
                                      </p:cBhvr>
                                    </p:animRot>
                                  </p:childTnLst>
                                </p:cTn>
                              </p:par>
                              <p:par>
                                <p:cTn id="471" presetID="2" presetClass="exit" presetSubtype="12" fill="hold" grpId="2" nodeType="withEffect">
                                  <p:stCondLst>
                                    <p:cond delay="0"/>
                                  </p:stCondLst>
                                  <p:childTnLst>
                                    <p:anim calcmode="lin" valueType="num">
                                      <p:cBhvr additive="base">
                                        <p:cTn id="472" dur="5500"/>
                                        <p:tgtEl>
                                          <p:spTgt spid="72"/>
                                        </p:tgtEl>
                                        <p:attrNameLst>
                                          <p:attrName>ppt_x</p:attrName>
                                        </p:attrNameLst>
                                      </p:cBhvr>
                                      <p:tavLst>
                                        <p:tav tm="0">
                                          <p:val>
                                            <p:strVal val="ppt_x"/>
                                          </p:val>
                                        </p:tav>
                                        <p:tav tm="100000">
                                          <p:val>
                                            <p:strVal val="0-ppt_w/2"/>
                                          </p:val>
                                        </p:tav>
                                      </p:tavLst>
                                    </p:anim>
                                    <p:anim calcmode="lin" valueType="num">
                                      <p:cBhvr additive="base">
                                        <p:cTn id="473" dur="5500"/>
                                        <p:tgtEl>
                                          <p:spTgt spid="72"/>
                                        </p:tgtEl>
                                        <p:attrNameLst>
                                          <p:attrName>ppt_y</p:attrName>
                                        </p:attrNameLst>
                                      </p:cBhvr>
                                      <p:tavLst>
                                        <p:tav tm="0">
                                          <p:val>
                                            <p:strVal val="ppt_y"/>
                                          </p:val>
                                        </p:tav>
                                        <p:tav tm="100000">
                                          <p:val>
                                            <p:strVal val="1+ppt_h/2"/>
                                          </p:val>
                                        </p:tav>
                                      </p:tavLst>
                                    </p:anim>
                                    <p:set>
                                      <p:cBhvr>
                                        <p:cTn id="474" dur="1" fill="hold">
                                          <p:stCondLst>
                                            <p:cond delay="5499"/>
                                          </p:stCondLst>
                                        </p:cTn>
                                        <p:tgtEl>
                                          <p:spTgt spid="72"/>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73"/>
                                        </p:tgtEl>
                                        <p:attrNameLst>
                                          <p:attrName>style.visibility</p:attrName>
                                        </p:attrNameLst>
                                      </p:cBhvr>
                                      <p:to>
                                        <p:strVal val="visible"/>
                                      </p:to>
                                    </p:set>
                                    <p:anim calcmode="lin" valueType="num">
                                      <p:cBhvr>
                                        <p:cTn id="477" dur="4500" fill="hold"/>
                                        <p:tgtEl>
                                          <p:spTgt spid="73"/>
                                        </p:tgtEl>
                                        <p:attrNameLst>
                                          <p:attrName>ppt_w</p:attrName>
                                        </p:attrNameLst>
                                      </p:cBhvr>
                                      <p:tavLst>
                                        <p:tav tm="0">
                                          <p:val>
                                            <p:strVal val="#ppt_w"/>
                                          </p:val>
                                        </p:tav>
                                        <p:tav tm="100000">
                                          <p:val>
                                            <p:strVal val="#ppt_w"/>
                                          </p:val>
                                        </p:tav>
                                      </p:tavLst>
                                    </p:anim>
                                    <p:anim calcmode="lin" valueType="num">
                                      <p:cBhvr>
                                        <p:cTn id="478" dur="4500" fill="hold"/>
                                        <p:tgtEl>
                                          <p:spTgt spid="73"/>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4250" fill="hold"/>
                                        <p:tgtEl>
                                          <p:spTgt spid="73"/>
                                        </p:tgtEl>
                                        <p:attrNameLst>
                                          <p:attrName>r</p:attrName>
                                        </p:attrNameLst>
                                      </p:cBhvr>
                                    </p:animRot>
                                  </p:childTnLst>
                                </p:cTn>
                              </p:par>
                              <p:par>
                                <p:cTn id="481" presetID="2" presetClass="exit" presetSubtype="12" fill="hold" grpId="2" nodeType="withEffect">
                                  <p:stCondLst>
                                    <p:cond delay="0"/>
                                  </p:stCondLst>
                                  <p:childTnLst>
                                    <p:anim calcmode="lin" valueType="num">
                                      <p:cBhvr additive="base">
                                        <p:cTn id="482" dur="5500"/>
                                        <p:tgtEl>
                                          <p:spTgt spid="73"/>
                                        </p:tgtEl>
                                        <p:attrNameLst>
                                          <p:attrName>ppt_x</p:attrName>
                                        </p:attrNameLst>
                                      </p:cBhvr>
                                      <p:tavLst>
                                        <p:tav tm="0">
                                          <p:val>
                                            <p:strVal val="ppt_x"/>
                                          </p:val>
                                        </p:tav>
                                        <p:tav tm="100000">
                                          <p:val>
                                            <p:strVal val="0-ppt_w/2"/>
                                          </p:val>
                                        </p:tav>
                                      </p:tavLst>
                                    </p:anim>
                                    <p:anim calcmode="lin" valueType="num">
                                      <p:cBhvr additive="base">
                                        <p:cTn id="483" dur="5500"/>
                                        <p:tgtEl>
                                          <p:spTgt spid="73"/>
                                        </p:tgtEl>
                                        <p:attrNameLst>
                                          <p:attrName>ppt_y</p:attrName>
                                        </p:attrNameLst>
                                      </p:cBhvr>
                                      <p:tavLst>
                                        <p:tav tm="0">
                                          <p:val>
                                            <p:strVal val="ppt_y"/>
                                          </p:val>
                                        </p:tav>
                                        <p:tav tm="100000">
                                          <p:val>
                                            <p:strVal val="1+ppt_h/2"/>
                                          </p:val>
                                        </p:tav>
                                      </p:tavLst>
                                    </p:anim>
                                    <p:set>
                                      <p:cBhvr>
                                        <p:cTn id="484" dur="1" fill="hold">
                                          <p:stCondLst>
                                            <p:cond delay="5499"/>
                                          </p:stCondLst>
                                        </p:cTn>
                                        <p:tgtEl>
                                          <p:spTgt spid="73"/>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74"/>
                                        </p:tgtEl>
                                        <p:attrNameLst>
                                          <p:attrName>style.visibility</p:attrName>
                                        </p:attrNameLst>
                                      </p:cBhvr>
                                      <p:to>
                                        <p:strVal val="visible"/>
                                      </p:to>
                                    </p:set>
                                    <p:anim calcmode="lin" valueType="num">
                                      <p:cBhvr>
                                        <p:cTn id="487" dur="4500" fill="hold"/>
                                        <p:tgtEl>
                                          <p:spTgt spid="74"/>
                                        </p:tgtEl>
                                        <p:attrNameLst>
                                          <p:attrName>ppt_w</p:attrName>
                                        </p:attrNameLst>
                                      </p:cBhvr>
                                      <p:tavLst>
                                        <p:tav tm="0">
                                          <p:val>
                                            <p:strVal val="#ppt_w"/>
                                          </p:val>
                                        </p:tav>
                                        <p:tav tm="100000">
                                          <p:val>
                                            <p:strVal val="#ppt_w"/>
                                          </p:val>
                                        </p:tav>
                                      </p:tavLst>
                                    </p:anim>
                                    <p:anim calcmode="lin" valueType="num">
                                      <p:cBhvr>
                                        <p:cTn id="488" dur="4500" fill="hold"/>
                                        <p:tgtEl>
                                          <p:spTgt spid="74"/>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4250" fill="hold"/>
                                        <p:tgtEl>
                                          <p:spTgt spid="74"/>
                                        </p:tgtEl>
                                        <p:attrNameLst>
                                          <p:attrName>r</p:attrName>
                                        </p:attrNameLst>
                                      </p:cBhvr>
                                    </p:animRot>
                                  </p:childTnLst>
                                </p:cTn>
                              </p:par>
                              <p:par>
                                <p:cTn id="491" presetID="2" presetClass="exit" presetSubtype="12" fill="hold" grpId="2" nodeType="withEffect">
                                  <p:stCondLst>
                                    <p:cond delay="0"/>
                                  </p:stCondLst>
                                  <p:childTnLst>
                                    <p:anim calcmode="lin" valueType="num">
                                      <p:cBhvr additive="base">
                                        <p:cTn id="492" dur="5500"/>
                                        <p:tgtEl>
                                          <p:spTgt spid="74"/>
                                        </p:tgtEl>
                                        <p:attrNameLst>
                                          <p:attrName>ppt_x</p:attrName>
                                        </p:attrNameLst>
                                      </p:cBhvr>
                                      <p:tavLst>
                                        <p:tav tm="0">
                                          <p:val>
                                            <p:strVal val="ppt_x"/>
                                          </p:val>
                                        </p:tav>
                                        <p:tav tm="100000">
                                          <p:val>
                                            <p:strVal val="0-ppt_w/2"/>
                                          </p:val>
                                        </p:tav>
                                      </p:tavLst>
                                    </p:anim>
                                    <p:anim calcmode="lin" valueType="num">
                                      <p:cBhvr additive="base">
                                        <p:cTn id="493" dur="5500"/>
                                        <p:tgtEl>
                                          <p:spTgt spid="74"/>
                                        </p:tgtEl>
                                        <p:attrNameLst>
                                          <p:attrName>ppt_y</p:attrName>
                                        </p:attrNameLst>
                                      </p:cBhvr>
                                      <p:tavLst>
                                        <p:tav tm="0">
                                          <p:val>
                                            <p:strVal val="ppt_y"/>
                                          </p:val>
                                        </p:tav>
                                        <p:tav tm="100000">
                                          <p:val>
                                            <p:strVal val="1+ppt_h/2"/>
                                          </p:val>
                                        </p:tav>
                                      </p:tavLst>
                                    </p:anim>
                                    <p:set>
                                      <p:cBhvr>
                                        <p:cTn id="494" dur="1" fill="hold">
                                          <p:stCondLst>
                                            <p:cond delay="5499"/>
                                          </p:stCondLst>
                                        </p:cTn>
                                        <p:tgtEl>
                                          <p:spTgt spid="74"/>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75"/>
                                        </p:tgtEl>
                                        <p:attrNameLst>
                                          <p:attrName>style.visibility</p:attrName>
                                        </p:attrNameLst>
                                      </p:cBhvr>
                                      <p:to>
                                        <p:strVal val="visible"/>
                                      </p:to>
                                    </p:set>
                                    <p:anim calcmode="lin" valueType="num">
                                      <p:cBhvr>
                                        <p:cTn id="497" dur="4500" fill="hold"/>
                                        <p:tgtEl>
                                          <p:spTgt spid="75"/>
                                        </p:tgtEl>
                                        <p:attrNameLst>
                                          <p:attrName>ppt_w</p:attrName>
                                        </p:attrNameLst>
                                      </p:cBhvr>
                                      <p:tavLst>
                                        <p:tav tm="0">
                                          <p:val>
                                            <p:strVal val="#ppt_w"/>
                                          </p:val>
                                        </p:tav>
                                        <p:tav tm="100000">
                                          <p:val>
                                            <p:strVal val="#ppt_w"/>
                                          </p:val>
                                        </p:tav>
                                      </p:tavLst>
                                    </p:anim>
                                    <p:anim calcmode="lin" valueType="num">
                                      <p:cBhvr>
                                        <p:cTn id="498" dur="4500" fill="hold"/>
                                        <p:tgtEl>
                                          <p:spTgt spid="75"/>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4250" fill="hold"/>
                                        <p:tgtEl>
                                          <p:spTgt spid="75"/>
                                        </p:tgtEl>
                                        <p:attrNameLst>
                                          <p:attrName>r</p:attrName>
                                        </p:attrNameLst>
                                      </p:cBhvr>
                                    </p:animRot>
                                  </p:childTnLst>
                                </p:cTn>
                              </p:par>
                              <p:par>
                                <p:cTn id="501" presetID="2" presetClass="exit" presetSubtype="12" fill="hold" grpId="2" nodeType="withEffect">
                                  <p:stCondLst>
                                    <p:cond delay="0"/>
                                  </p:stCondLst>
                                  <p:childTnLst>
                                    <p:anim calcmode="lin" valueType="num">
                                      <p:cBhvr additive="base">
                                        <p:cTn id="502" dur="5500"/>
                                        <p:tgtEl>
                                          <p:spTgt spid="75"/>
                                        </p:tgtEl>
                                        <p:attrNameLst>
                                          <p:attrName>ppt_x</p:attrName>
                                        </p:attrNameLst>
                                      </p:cBhvr>
                                      <p:tavLst>
                                        <p:tav tm="0">
                                          <p:val>
                                            <p:strVal val="ppt_x"/>
                                          </p:val>
                                        </p:tav>
                                        <p:tav tm="100000">
                                          <p:val>
                                            <p:strVal val="0-ppt_w/2"/>
                                          </p:val>
                                        </p:tav>
                                      </p:tavLst>
                                    </p:anim>
                                    <p:anim calcmode="lin" valueType="num">
                                      <p:cBhvr additive="base">
                                        <p:cTn id="503" dur="5500"/>
                                        <p:tgtEl>
                                          <p:spTgt spid="75"/>
                                        </p:tgtEl>
                                        <p:attrNameLst>
                                          <p:attrName>ppt_y</p:attrName>
                                        </p:attrNameLst>
                                      </p:cBhvr>
                                      <p:tavLst>
                                        <p:tav tm="0">
                                          <p:val>
                                            <p:strVal val="ppt_y"/>
                                          </p:val>
                                        </p:tav>
                                        <p:tav tm="100000">
                                          <p:val>
                                            <p:strVal val="1+ppt_h/2"/>
                                          </p:val>
                                        </p:tav>
                                      </p:tavLst>
                                    </p:anim>
                                    <p:set>
                                      <p:cBhvr>
                                        <p:cTn id="504" dur="1" fill="hold">
                                          <p:stCondLst>
                                            <p:cond delay="5499"/>
                                          </p:stCondLst>
                                        </p:cTn>
                                        <p:tgtEl>
                                          <p:spTgt spid="75"/>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76"/>
                                        </p:tgtEl>
                                        <p:attrNameLst>
                                          <p:attrName>style.visibility</p:attrName>
                                        </p:attrNameLst>
                                      </p:cBhvr>
                                      <p:to>
                                        <p:strVal val="visible"/>
                                      </p:to>
                                    </p:set>
                                    <p:anim calcmode="lin" valueType="num">
                                      <p:cBhvr>
                                        <p:cTn id="507" dur="4500" fill="hold"/>
                                        <p:tgtEl>
                                          <p:spTgt spid="76"/>
                                        </p:tgtEl>
                                        <p:attrNameLst>
                                          <p:attrName>ppt_w</p:attrName>
                                        </p:attrNameLst>
                                      </p:cBhvr>
                                      <p:tavLst>
                                        <p:tav tm="0">
                                          <p:val>
                                            <p:strVal val="#ppt_w"/>
                                          </p:val>
                                        </p:tav>
                                        <p:tav tm="100000">
                                          <p:val>
                                            <p:strVal val="#ppt_w"/>
                                          </p:val>
                                        </p:tav>
                                      </p:tavLst>
                                    </p:anim>
                                    <p:anim calcmode="lin" valueType="num">
                                      <p:cBhvr>
                                        <p:cTn id="508" dur="4500" fill="hold"/>
                                        <p:tgtEl>
                                          <p:spTgt spid="76"/>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4250" fill="hold"/>
                                        <p:tgtEl>
                                          <p:spTgt spid="76"/>
                                        </p:tgtEl>
                                        <p:attrNameLst>
                                          <p:attrName>r</p:attrName>
                                        </p:attrNameLst>
                                      </p:cBhvr>
                                    </p:animRot>
                                  </p:childTnLst>
                                </p:cTn>
                              </p:par>
                              <p:par>
                                <p:cTn id="511" presetID="2" presetClass="exit" presetSubtype="12" fill="hold" grpId="2" nodeType="withEffect">
                                  <p:stCondLst>
                                    <p:cond delay="0"/>
                                  </p:stCondLst>
                                  <p:childTnLst>
                                    <p:anim calcmode="lin" valueType="num">
                                      <p:cBhvr additive="base">
                                        <p:cTn id="512" dur="5500"/>
                                        <p:tgtEl>
                                          <p:spTgt spid="76"/>
                                        </p:tgtEl>
                                        <p:attrNameLst>
                                          <p:attrName>ppt_x</p:attrName>
                                        </p:attrNameLst>
                                      </p:cBhvr>
                                      <p:tavLst>
                                        <p:tav tm="0">
                                          <p:val>
                                            <p:strVal val="ppt_x"/>
                                          </p:val>
                                        </p:tav>
                                        <p:tav tm="100000">
                                          <p:val>
                                            <p:strVal val="0-ppt_w/2"/>
                                          </p:val>
                                        </p:tav>
                                      </p:tavLst>
                                    </p:anim>
                                    <p:anim calcmode="lin" valueType="num">
                                      <p:cBhvr additive="base">
                                        <p:cTn id="513" dur="5500"/>
                                        <p:tgtEl>
                                          <p:spTgt spid="76"/>
                                        </p:tgtEl>
                                        <p:attrNameLst>
                                          <p:attrName>ppt_y</p:attrName>
                                        </p:attrNameLst>
                                      </p:cBhvr>
                                      <p:tavLst>
                                        <p:tav tm="0">
                                          <p:val>
                                            <p:strVal val="ppt_y"/>
                                          </p:val>
                                        </p:tav>
                                        <p:tav tm="100000">
                                          <p:val>
                                            <p:strVal val="1+ppt_h/2"/>
                                          </p:val>
                                        </p:tav>
                                      </p:tavLst>
                                    </p:anim>
                                    <p:set>
                                      <p:cBhvr>
                                        <p:cTn id="514" dur="1" fill="hold">
                                          <p:stCondLst>
                                            <p:cond delay="5499"/>
                                          </p:stCondLst>
                                        </p:cTn>
                                        <p:tgtEl>
                                          <p:spTgt spid="76"/>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77"/>
                                        </p:tgtEl>
                                        <p:attrNameLst>
                                          <p:attrName>style.visibility</p:attrName>
                                        </p:attrNameLst>
                                      </p:cBhvr>
                                      <p:to>
                                        <p:strVal val="visible"/>
                                      </p:to>
                                    </p:set>
                                    <p:anim calcmode="lin" valueType="num">
                                      <p:cBhvr>
                                        <p:cTn id="517" dur="4500" fill="hold"/>
                                        <p:tgtEl>
                                          <p:spTgt spid="77"/>
                                        </p:tgtEl>
                                        <p:attrNameLst>
                                          <p:attrName>ppt_w</p:attrName>
                                        </p:attrNameLst>
                                      </p:cBhvr>
                                      <p:tavLst>
                                        <p:tav tm="0">
                                          <p:val>
                                            <p:strVal val="#ppt_w"/>
                                          </p:val>
                                        </p:tav>
                                        <p:tav tm="100000">
                                          <p:val>
                                            <p:strVal val="#ppt_w"/>
                                          </p:val>
                                        </p:tav>
                                      </p:tavLst>
                                    </p:anim>
                                    <p:anim calcmode="lin" valueType="num">
                                      <p:cBhvr>
                                        <p:cTn id="518" dur="4500" fill="hold"/>
                                        <p:tgtEl>
                                          <p:spTgt spid="77"/>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4250" fill="hold"/>
                                        <p:tgtEl>
                                          <p:spTgt spid="77"/>
                                        </p:tgtEl>
                                        <p:attrNameLst>
                                          <p:attrName>r</p:attrName>
                                        </p:attrNameLst>
                                      </p:cBhvr>
                                    </p:animRot>
                                  </p:childTnLst>
                                </p:cTn>
                              </p:par>
                              <p:par>
                                <p:cTn id="521" presetID="2" presetClass="exit" presetSubtype="12" fill="hold" grpId="2" nodeType="withEffect">
                                  <p:stCondLst>
                                    <p:cond delay="0"/>
                                  </p:stCondLst>
                                  <p:childTnLst>
                                    <p:anim calcmode="lin" valueType="num">
                                      <p:cBhvr additive="base">
                                        <p:cTn id="522" dur="5500"/>
                                        <p:tgtEl>
                                          <p:spTgt spid="77"/>
                                        </p:tgtEl>
                                        <p:attrNameLst>
                                          <p:attrName>ppt_x</p:attrName>
                                        </p:attrNameLst>
                                      </p:cBhvr>
                                      <p:tavLst>
                                        <p:tav tm="0">
                                          <p:val>
                                            <p:strVal val="ppt_x"/>
                                          </p:val>
                                        </p:tav>
                                        <p:tav tm="100000">
                                          <p:val>
                                            <p:strVal val="0-ppt_w/2"/>
                                          </p:val>
                                        </p:tav>
                                      </p:tavLst>
                                    </p:anim>
                                    <p:anim calcmode="lin" valueType="num">
                                      <p:cBhvr additive="base">
                                        <p:cTn id="523" dur="5500"/>
                                        <p:tgtEl>
                                          <p:spTgt spid="77"/>
                                        </p:tgtEl>
                                        <p:attrNameLst>
                                          <p:attrName>ppt_y</p:attrName>
                                        </p:attrNameLst>
                                      </p:cBhvr>
                                      <p:tavLst>
                                        <p:tav tm="0">
                                          <p:val>
                                            <p:strVal val="ppt_y"/>
                                          </p:val>
                                        </p:tav>
                                        <p:tav tm="100000">
                                          <p:val>
                                            <p:strVal val="1+ppt_h/2"/>
                                          </p:val>
                                        </p:tav>
                                      </p:tavLst>
                                    </p:anim>
                                    <p:set>
                                      <p:cBhvr>
                                        <p:cTn id="524" dur="1" fill="hold">
                                          <p:stCondLst>
                                            <p:cond delay="5499"/>
                                          </p:stCondLst>
                                        </p:cTn>
                                        <p:tgtEl>
                                          <p:spTgt spid="77"/>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78"/>
                                        </p:tgtEl>
                                        <p:attrNameLst>
                                          <p:attrName>style.visibility</p:attrName>
                                        </p:attrNameLst>
                                      </p:cBhvr>
                                      <p:to>
                                        <p:strVal val="visible"/>
                                      </p:to>
                                    </p:set>
                                    <p:anim calcmode="lin" valueType="num">
                                      <p:cBhvr>
                                        <p:cTn id="527" dur="4500" fill="hold"/>
                                        <p:tgtEl>
                                          <p:spTgt spid="78"/>
                                        </p:tgtEl>
                                        <p:attrNameLst>
                                          <p:attrName>ppt_w</p:attrName>
                                        </p:attrNameLst>
                                      </p:cBhvr>
                                      <p:tavLst>
                                        <p:tav tm="0">
                                          <p:val>
                                            <p:strVal val="#ppt_w"/>
                                          </p:val>
                                        </p:tav>
                                        <p:tav tm="100000">
                                          <p:val>
                                            <p:strVal val="#ppt_w"/>
                                          </p:val>
                                        </p:tav>
                                      </p:tavLst>
                                    </p:anim>
                                    <p:anim calcmode="lin" valueType="num">
                                      <p:cBhvr>
                                        <p:cTn id="528" dur="4500" fill="hold"/>
                                        <p:tgtEl>
                                          <p:spTgt spid="78"/>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4250" fill="hold"/>
                                        <p:tgtEl>
                                          <p:spTgt spid="78"/>
                                        </p:tgtEl>
                                        <p:attrNameLst>
                                          <p:attrName>r</p:attrName>
                                        </p:attrNameLst>
                                      </p:cBhvr>
                                    </p:animRot>
                                  </p:childTnLst>
                                </p:cTn>
                              </p:par>
                              <p:par>
                                <p:cTn id="531" presetID="2" presetClass="exit" presetSubtype="12" fill="hold" grpId="2" nodeType="withEffect">
                                  <p:stCondLst>
                                    <p:cond delay="0"/>
                                  </p:stCondLst>
                                  <p:childTnLst>
                                    <p:anim calcmode="lin" valueType="num">
                                      <p:cBhvr additive="base">
                                        <p:cTn id="532" dur="5500"/>
                                        <p:tgtEl>
                                          <p:spTgt spid="78"/>
                                        </p:tgtEl>
                                        <p:attrNameLst>
                                          <p:attrName>ppt_x</p:attrName>
                                        </p:attrNameLst>
                                      </p:cBhvr>
                                      <p:tavLst>
                                        <p:tav tm="0">
                                          <p:val>
                                            <p:strVal val="ppt_x"/>
                                          </p:val>
                                        </p:tav>
                                        <p:tav tm="100000">
                                          <p:val>
                                            <p:strVal val="0-ppt_w/2"/>
                                          </p:val>
                                        </p:tav>
                                      </p:tavLst>
                                    </p:anim>
                                    <p:anim calcmode="lin" valueType="num">
                                      <p:cBhvr additive="base">
                                        <p:cTn id="533" dur="5500"/>
                                        <p:tgtEl>
                                          <p:spTgt spid="78"/>
                                        </p:tgtEl>
                                        <p:attrNameLst>
                                          <p:attrName>ppt_y</p:attrName>
                                        </p:attrNameLst>
                                      </p:cBhvr>
                                      <p:tavLst>
                                        <p:tav tm="0">
                                          <p:val>
                                            <p:strVal val="ppt_y"/>
                                          </p:val>
                                        </p:tav>
                                        <p:tav tm="100000">
                                          <p:val>
                                            <p:strVal val="1+ppt_h/2"/>
                                          </p:val>
                                        </p:tav>
                                      </p:tavLst>
                                    </p:anim>
                                    <p:set>
                                      <p:cBhvr>
                                        <p:cTn id="534" dur="1" fill="hold">
                                          <p:stCondLst>
                                            <p:cond delay="5499"/>
                                          </p:stCondLst>
                                        </p:cTn>
                                        <p:tgtEl>
                                          <p:spTgt spid="78"/>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79"/>
                                        </p:tgtEl>
                                        <p:attrNameLst>
                                          <p:attrName>style.visibility</p:attrName>
                                        </p:attrNameLst>
                                      </p:cBhvr>
                                      <p:to>
                                        <p:strVal val="visible"/>
                                      </p:to>
                                    </p:set>
                                    <p:anim calcmode="lin" valueType="num">
                                      <p:cBhvr>
                                        <p:cTn id="537" dur="4500" fill="hold"/>
                                        <p:tgtEl>
                                          <p:spTgt spid="79"/>
                                        </p:tgtEl>
                                        <p:attrNameLst>
                                          <p:attrName>ppt_w</p:attrName>
                                        </p:attrNameLst>
                                      </p:cBhvr>
                                      <p:tavLst>
                                        <p:tav tm="0">
                                          <p:val>
                                            <p:strVal val="#ppt_w"/>
                                          </p:val>
                                        </p:tav>
                                        <p:tav tm="100000">
                                          <p:val>
                                            <p:strVal val="#ppt_w"/>
                                          </p:val>
                                        </p:tav>
                                      </p:tavLst>
                                    </p:anim>
                                    <p:anim calcmode="lin" valueType="num">
                                      <p:cBhvr>
                                        <p:cTn id="538" dur="4500" fill="hold"/>
                                        <p:tgtEl>
                                          <p:spTgt spid="79"/>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4250" fill="hold"/>
                                        <p:tgtEl>
                                          <p:spTgt spid="79"/>
                                        </p:tgtEl>
                                        <p:attrNameLst>
                                          <p:attrName>r</p:attrName>
                                        </p:attrNameLst>
                                      </p:cBhvr>
                                    </p:animRot>
                                  </p:childTnLst>
                                </p:cTn>
                              </p:par>
                              <p:par>
                                <p:cTn id="541" presetID="2" presetClass="exit" presetSubtype="12" fill="hold" grpId="2" nodeType="withEffect">
                                  <p:stCondLst>
                                    <p:cond delay="0"/>
                                  </p:stCondLst>
                                  <p:childTnLst>
                                    <p:anim calcmode="lin" valueType="num">
                                      <p:cBhvr additive="base">
                                        <p:cTn id="542" dur="5500"/>
                                        <p:tgtEl>
                                          <p:spTgt spid="79"/>
                                        </p:tgtEl>
                                        <p:attrNameLst>
                                          <p:attrName>ppt_x</p:attrName>
                                        </p:attrNameLst>
                                      </p:cBhvr>
                                      <p:tavLst>
                                        <p:tav tm="0">
                                          <p:val>
                                            <p:strVal val="ppt_x"/>
                                          </p:val>
                                        </p:tav>
                                        <p:tav tm="100000">
                                          <p:val>
                                            <p:strVal val="0-ppt_w/2"/>
                                          </p:val>
                                        </p:tav>
                                      </p:tavLst>
                                    </p:anim>
                                    <p:anim calcmode="lin" valueType="num">
                                      <p:cBhvr additive="base">
                                        <p:cTn id="543" dur="5500"/>
                                        <p:tgtEl>
                                          <p:spTgt spid="79"/>
                                        </p:tgtEl>
                                        <p:attrNameLst>
                                          <p:attrName>ppt_y</p:attrName>
                                        </p:attrNameLst>
                                      </p:cBhvr>
                                      <p:tavLst>
                                        <p:tav tm="0">
                                          <p:val>
                                            <p:strVal val="ppt_y"/>
                                          </p:val>
                                        </p:tav>
                                        <p:tav tm="100000">
                                          <p:val>
                                            <p:strVal val="1+ppt_h/2"/>
                                          </p:val>
                                        </p:tav>
                                      </p:tavLst>
                                    </p:anim>
                                    <p:set>
                                      <p:cBhvr>
                                        <p:cTn id="544" dur="1" fill="hold">
                                          <p:stCondLst>
                                            <p:cond delay="5499"/>
                                          </p:stCondLst>
                                        </p:cTn>
                                        <p:tgtEl>
                                          <p:spTgt spid="79"/>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80"/>
                                        </p:tgtEl>
                                        <p:attrNameLst>
                                          <p:attrName>style.visibility</p:attrName>
                                        </p:attrNameLst>
                                      </p:cBhvr>
                                      <p:to>
                                        <p:strVal val="visible"/>
                                      </p:to>
                                    </p:set>
                                    <p:anim calcmode="lin" valueType="num">
                                      <p:cBhvr>
                                        <p:cTn id="547" dur="4500" fill="hold"/>
                                        <p:tgtEl>
                                          <p:spTgt spid="80"/>
                                        </p:tgtEl>
                                        <p:attrNameLst>
                                          <p:attrName>ppt_w</p:attrName>
                                        </p:attrNameLst>
                                      </p:cBhvr>
                                      <p:tavLst>
                                        <p:tav tm="0">
                                          <p:val>
                                            <p:strVal val="#ppt_w"/>
                                          </p:val>
                                        </p:tav>
                                        <p:tav tm="100000">
                                          <p:val>
                                            <p:strVal val="#ppt_w"/>
                                          </p:val>
                                        </p:tav>
                                      </p:tavLst>
                                    </p:anim>
                                    <p:anim calcmode="lin" valueType="num">
                                      <p:cBhvr>
                                        <p:cTn id="548" dur="4500" fill="hold"/>
                                        <p:tgtEl>
                                          <p:spTgt spid="80"/>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4250" fill="hold"/>
                                        <p:tgtEl>
                                          <p:spTgt spid="80"/>
                                        </p:tgtEl>
                                        <p:attrNameLst>
                                          <p:attrName>r</p:attrName>
                                        </p:attrNameLst>
                                      </p:cBhvr>
                                    </p:animRot>
                                  </p:childTnLst>
                                </p:cTn>
                              </p:par>
                              <p:par>
                                <p:cTn id="551" presetID="2" presetClass="exit" presetSubtype="12" fill="hold" grpId="2" nodeType="withEffect">
                                  <p:stCondLst>
                                    <p:cond delay="0"/>
                                  </p:stCondLst>
                                  <p:childTnLst>
                                    <p:anim calcmode="lin" valueType="num">
                                      <p:cBhvr additive="base">
                                        <p:cTn id="552" dur="5500"/>
                                        <p:tgtEl>
                                          <p:spTgt spid="80"/>
                                        </p:tgtEl>
                                        <p:attrNameLst>
                                          <p:attrName>ppt_x</p:attrName>
                                        </p:attrNameLst>
                                      </p:cBhvr>
                                      <p:tavLst>
                                        <p:tav tm="0">
                                          <p:val>
                                            <p:strVal val="ppt_x"/>
                                          </p:val>
                                        </p:tav>
                                        <p:tav tm="100000">
                                          <p:val>
                                            <p:strVal val="0-ppt_w/2"/>
                                          </p:val>
                                        </p:tav>
                                      </p:tavLst>
                                    </p:anim>
                                    <p:anim calcmode="lin" valueType="num">
                                      <p:cBhvr additive="base">
                                        <p:cTn id="553" dur="5500"/>
                                        <p:tgtEl>
                                          <p:spTgt spid="80"/>
                                        </p:tgtEl>
                                        <p:attrNameLst>
                                          <p:attrName>ppt_y</p:attrName>
                                        </p:attrNameLst>
                                      </p:cBhvr>
                                      <p:tavLst>
                                        <p:tav tm="0">
                                          <p:val>
                                            <p:strVal val="ppt_y"/>
                                          </p:val>
                                        </p:tav>
                                        <p:tav tm="100000">
                                          <p:val>
                                            <p:strVal val="1+ppt_h/2"/>
                                          </p:val>
                                        </p:tav>
                                      </p:tavLst>
                                    </p:anim>
                                    <p:set>
                                      <p:cBhvr>
                                        <p:cTn id="554" dur="1" fill="hold">
                                          <p:stCondLst>
                                            <p:cond delay="5499"/>
                                          </p:stCondLst>
                                        </p:cTn>
                                        <p:tgtEl>
                                          <p:spTgt spid="80"/>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81"/>
                                        </p:tgtEl>
                                        <p:attrNameLst>
                                          <p:attrName>style.visibility</p:attrName>
                                        </p:attrNameLst>
                                      </p:cBhvr>
                                      <p:to>
                                        <p:strVal val="visible"/>
                                      </p:to>
                                    </p:set>
                                    <p:anim calcmode="lin" valueType="num">
                                      <p:cBhvr>
                                        <p:cTn id="557" dur="4500" fill="hold"/>
                                        <p:tgtEl>
                                          <p:spTgt spid="81"/>
                                        </p:tgtEl>
                                        <p:attrNameLst>
                                          <p:attrName>ppt_w</p:attrName>
                                        </p:attrNameLst>
                                      </p:cBhvr>
                                      <p:tavLst>
                                        <p:tav tm="0">
                                          <p:val>
                                            <p:strVal val="#ppt_w"/>
                                          </p:val>
                                        </p:tav>
                                        <p:tav tm="100000">
                                          <p:val>
                                            <p:strVal val="#ppt_w"/>
                                          </p:val>
                                        </p:tav>
                                      </p:tavLst>
                                    </p:anim>
                                    <p:anim calcmode="lin" valueType="num">
                                      <p:cBhvr>
                                        <p:cTn id="558" dur="4500" fill="hold"/>
                                        <p:tgtEl>
                                          <p:spTgt spid="81"/>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4250" fill="hold"/>
                                        <p:tgtEl>
                                          <p:spTgt spid="81"/>
                                        </p:tgtEl>
                                        <p:attrNameLst>
                                          <p:attrName>r</p:attrName>
                                        </p:attrNameLst>
                                      </p:cBhvr>
                                    </p:animRot>
                                  </p:childTnLst>
                                </p:cTn>
                              </p:par>
                              <p:par>
                                <p:cTn id="561" presetID="2" presetClass="exit" presetSubtype="12" fill="hold" grpId="2" nodeType="withEffect">
                                  <p:stCondLst>
                                    <p:cond delay="0"/>
                                  </p:stCondLst>
                                  <p:childTnLst>
                                    <p:anim calcmode="lin" valueType="num">
                                      <p:cBhvr additive="base">
                                        <p:cTn id="562" dur="5500"/>
                                        <p:tgtEl>
                                          <p:spTgt spid="81"/>
                                        </p:tgtEl>
                                        <p:attrNameLst>
                                          <p:attrName>ppt_x</p:attrName>
                                        </p:attrNameLst>
                                      </p:cBhvr>
                                      <p:tavLst>
                                        <p:tav tm="0">
                                          <p:val>
                                            <p:strVal val="ppt_x"/>
                                          </p:val>
                                        </p:tav>
                                        <p:tav tm="100000">
                                          <p:val>
                                            <p:strVal val="0-ppt_w/2"/>
                                          </p:val>
                                        </p:tav>
                                      </p:tavLst>
                                    </p:anim>
                                    <p:anim calcmode="lin" valueType="num">
                                      <p:cBhvr additive="base">
                                        <p:cTn id="563" dur="5500"/>
                                        <p:tgtEl>
                                          <p:spTgt spid="81"/>
                                        </p:tgtEl>
                                        <p:attrNameLst>
                                          <p:attrName>ppt_y</p:attrName>
                                        </p:attrNameLst>
                                      </p:cBhvr>
                                      <p:tavLst>
                                        <p:tav tm="0">
                                          <p:val>
                                            <p:strVal val="ppt_y"/>
                                          </p:val>
                                        </p:tav>
                                        <p:tav tm="100000">
                                          <p:val>
                                            <p:strVal val="1+ppt_h/2"/>
                                          </p:val>
                                        </p:tav>
                                      </p:tavLst>
                                    </p:anim>
                                    <p:set>
                                      <p:cBhvr>
                                        <p:cTn id="564" dur="1" fill="hold">
                                          <p:stCondLst>
                                            <p:cond delay="5499"/>
                                          </p:stCondLst>
                                        </p:cTn>
                                        <p:tgtEl>
                                          <p:spTgt spid="81"/>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82"/>
                                        </p:tgtEl>
                                        <p:attrNameLst>
                                          <p:attrName>style.visibility</p:attrName>
                                        </p:attrNameLst>
                                      </p:cBhvr>
                                      <p:to>
                                        <p:strVal val="visible"/>
                                      </p:to>
                                    </p:set>
                                    <p:anim calcmode="lin" valueType="num">
                                      <p:cBhvr>
                                        <p:cTn id="567" dur="4500" fill="hold"/>
                                        <p:tgtEl>
                                          <p:spTgt spid="82"/>
                                        </p:tgtEl>
                                        <p:attrNameLst>
                                          <p:attrName>ppt_w</p:attrName>
                                        </p:attrNameLst>
                                      </p:cBhvr>
                                      <p:tavLst>
                                        <p:tav tm="0">
                                          <p:val>
                                            <p:strVal val="#ppt_w"/>
                                          </p:val>
                                        </p:tav>
                                        <p:tav tm="100000">
                                          <p:val>
                                            <p:strVal val="#ppt_w"/>
                                          </p:val>
                                        </p:tav>
                                      </p:tavLst>
                                    </p:anim>
                                    <p:anim calcmode="lin" valueType="num">
                                      <p:cBhvr>
                                        <p:cTn id="568" dur="4500" fill="hold"/>
                                        <p:tgtEl>
                                          <p:spTgt spid="82"/>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4250" fill="hold"/>
                                        <p:tgtEl>
                                          <p:spTgt spid="82"/>
                                        </p:tgtEl>
                                        <p:attrNameLst>
                                          <p:attrName>r</p:attrName>
                                        </p:attrNameLst>
                                      </p:cBhvr>
                                    </p:animRot>
                                  </p:childTnLst>
                                </p:cTn>
                              </p:par>
                              <p:par>
                                <p:cTn id="571" presetID="2" presetClass="exit" presetSubtype="12" fill="hold" grpId="2" nodeType="withEffect">
                                  <p:stCondLst>
                                    <p:cond delay="0"/>
                                  </p:stCondLst>
                                  <p:childTnLst>
                                    <p:anim calcmode="lin" valueType="num">
                                      <p:cBhvr additive="base">
                                        <p:cTn id="572" dur="5500"/>
                                        <p:tgtEl>
                                          <p:spTgt spid="82"/>
                                        </p:tgtEl>
                                        <p:attrNameLst>
                                          <p:attrName>ppt_x</p:attrName>
                                        </p:attrNameLst>
                                      </p:cBhvr>
                                      <p:tavLst>
                                        <p:tav tm="0">
                                          <p:val>
                                            <p:strVal val="ppt_x"/>
                                          </p:val>
                                        </p:tav>
                                        <p:tav tm="100000">
                                          <p:val>
                                            <p:strVal val="0-ppt_w/2"/>
                                          </p:val>
                                        </p:tav>
                                      </p:tavLst>
                                    </p:anim>
                                    <p:anim calcmode="lin" valueType="num">
                                      <p:cBhvr additive="base">
                                        <p:cTn id="573" dur="5500"/>
                                        <p:tgtEl>
                                          <p:spTgt spid="82"/>
                                        </p:tgtEl>
                                        <p:attrNameLst>
                                          <p:attrName>ppt_y</p:attrName>
                                        </p:attrNameLst>
                                      </p:cBhvr>
                                      <p:tavLst>
                                        <p:tav tm="0">
                                          <p:val>
                                            <p:strVal val="ppt_y"/>
                                          </p:val>
                                        </p:tav>
                                        <p:tav tm="100000">
                                          <p:val>
                                            <p:strVal val="1+ppt_h/2"/>
                                          </p:val>
                                        </p:tav>
                                      </p:tavLst>
                                    </p:anim>
                                    <p:set>
                                      <p:cBhvr>
                                        <p:cTn id="574" dur="1" fill="hold">
                                          <p:stCondLst>
                                            <p:cond delay="5499"/>
                                          </p:stCondLst>
                                        </p:cTn>
                                        <p:tgtEl>
                                          <p:spTgt spid="82"/>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83"/>
                                        </p:tgtEl>
                                        <p:attrNameLst>
                                          <p:attrName>style.visibility</p:attrName>
                                        </p:attrNameLst>
                                      </p:cBhvr>
                                      <p:to>
                                        <p:strVal val="visible"/>
                                      </p:to>
                                    </p:set>
                                    <p:anim calcmode="lin" valueType="num">
                                      <p:cBhvr>
                                        <p:cTn id="577" dur="4500" fill="hold"/>
                                        <p:tgtEl>
                                          <p:spTgt spid="83"/>
                                        </p:tgtEl>
                                        <p:attrNameLst>
                                          <p:attrName>ppt_w</p:attrName>
                                        </p:attrNameLst>
                                      </p:cBhvr>
                                      <p:tavLst>
                                        <p:tav tm="0">
                                          <p:val>
                                            <p:strVal val="#ppt_w"/>
                                          </p:val>
                                        </p:tav>
                                        <p:tav tm="100000">
                                          <p:val>
                                            <p:strVal val="#ppt_w"/>
                                          </p:val>
                                        </p:tav>
                                      </p:tavLst>
                                    </p:anim>
                                    <p:anim calcmode="lin" valueType="num">
                                      <p:cBhvr>
                                        <p:cTn id="578" dur="4500" fill="hold"/>
                                        <p:tgtEl>
                                          <p:spTgt spid="83"/>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4250" fill="hold"/>
                                        <p:tgtEl>
                                          <p:spTgt spid="83"/>
                                        </p:tgtEl>
                                        <p:attrNameLst>
                                          <p:attrName>r</p:attrName>
                                        </p:attrNameLst>
                                      </p:cBhvr>
                                    </p:animRot>
                                  </p:childTnLst>
                                </p:cTn>
                              </p:par>
                              <p:par>
                                <p:cTn id="581" presetID="2" presetClass="exit" presetSubtype="12" fill="hold" grpId="2" nodeType="withEffect">
                                  <p:stCondLst>
                                    <p:cond delay="0"/>
                                  </p:stCondLst>
                                  <p:childTnLst>
                                    <p:anim calcmode="lin" valueType="num">
                                      <p:cBhvr additive="base">
                                        <p:cTn id="582" dur="5500"/>
                                        <p:tgtEl>
                                          <p:spTgt spid="83"/>
                                        </p:tgtEl>
                                        <p:attrNameLst>
                                          <p:attrName>ppt_x</p:attrName>
                                        </p:attrNameLst>
                                      </p:cBhvr>
                                      <p:tavLst>
                                        <p:tav tm="0">
                                          <p:val>
                                            <p:strVal val="ppt_x"/>
                                          </p:val>
                                        </p:tav>
                                        <p:tav tm="100000">
                                          <p:val>
                                            <p:strVal val="0-ppt_w/2"/>
                                          </p:val>
                                        </p:tav>
                                      </p:tavLst>
                                    </p:anim>
                                    <p:anim calcmode="lin" valueType="num">
                                      <p:cBhvr additive="base">
                                        <p:cTn id="583" dur="5500"/>
                                        <p:tgtEl>
                                          <p:spTgt spid="83"/>
                                        </p:tgtEl>
                                        <p:attrNameLst>
                                          <p:attrName>ppt_y</p:attrName>
                                        </p:attrNameLst>
                                      </p:cBhvr>
                                      <p:tavLst>
                                        <p:tav tm="0">
                                          <p:val>
                                            <p:strVal val="ppt_y"/>
                                          </p:val>
                                        </p:tav>
                                        <p:tav tm="100000">
                                          <p:val>
                                            <p:strVal val="1+ppt_h/2"/>
                                          </p:val>
                                        </p:tav>
                                      </p:tavLst>
                                    </p:anim>
                                    <p:set>
                                      <p:cBhvr>
                                        <p:cTn id="584" dur="1" fill="hold">
                                          <p:stCondLst>
                                            <p:cond delay="5499"/>
                                          </p:stCondLst>
                                        </p:cTn>
                                        <p:tgtEl>
                                          <p:spTgt spid="83"/>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84"/>
                                        </p:tgtEl>
                                        <p:attrNameLst>
                                          <p:attrName>style.visibility</p:attrName>
                                        </p:attrNameLst>
                                      </p:cBhvr>
                                      <p:to>
                                        <p:strVal val="visible"/>
                                      </p:to>
                                    </p:set>
                                    <p:anim calcmode="lin" valueType="num">
                                      <p:cBhvr>
                                        <p:cTn id="587" dur="4500" fill="hold"/>
                                        <p:tgtEl>
                                          <p:spTgt spid="84"/>
                                        </p:tgtEl>
                                        <p:attrNameLst>
                                          <p:attrName>ppt_w</p:attrName>
                                        </p:attrNameLst>
                                      </p:cBhvr>
                                      <p:tavLst>
                                        <p:tav tm="0">
                                          <p:val>
                                            <p:strVal val="#ppt_w"/>
                                          </p:val>
                                        </p:tav>
                                        <p:tav tm="100000">
                                          <p:val>
                                            <p:strVal val="#ppt_w"/>
                                          </p:val>
                                        </p:tav>
                                      </p:tavLst>
                                    </p:anim>
                                    <p:anim calcmode="lin" valueType="num">
                                      <p:cBhvr>
                                        <p:cTn id="588" dur="4500" fill="hold"/>
                                        <p:tgtEl>
                                          <p:spTgt spid="84"/>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4250" fill="hold"/>
                                        <p:tgtEl>
                                          <p:spTgt spid="84"/>
                                        </p:tgtEl>
                                        <p:attrNameLst>
                                          <p:attrName>r</p:attrName>
                                        </p:attrNameLst>
                                      </p:cBhvr>
                                    </p:animRot>
                                  </p:childTnLst>
                                </p:cTn>
                              </p:par>
                              <p:par>
                                <p:cTn id="591" presetID="2" presetClass="exit" presetSubtype="12" fill="hold" grpId="2" nodeType="withEffect">
                                  <p:stCondLst>
                                    <p:cond delay="0"/>
                                  </p:stCondLst>
                                  <p:childTnLst>
                                    <p:anim calcmode="lin" valueType="num">
                                      <p:cBhvr additive="base">
                                        <p:cTn id="592" dur="5500"/>
                                        <p:tgtEl>
                                          <p:spTgt spid="84"/>
                                        </p:tgtEl>
                                        <p:attrNameLst>
                                          <p:attrName>ppt_x</p:attrName>
                                        </p:attrNameLst>
                                      </p:cBhvr>
                                      <p:tavLst>
                                        <p:tav tm="0">
                                          <p:val>
                                            <p:strVal val="ppt_x"/>
                                          </p:val>
                                        </p:tav>
                                        <p:tav tm="100000">
                                          <p:val>
                                            <p:strVal val="0-ppt_w/2"/>
                                          </p:val>
                                        </p:tav>
                                      </p:tavLst>
                                    </p:anim>
                                    <p:anim calcmode="lin" valueType="num">
                                      <p:cBhvr additive="base">
                                        <p:cTn id="593" dur="5500"/>
                                        <p:tgtEl>
                                          <p:spTgt spid="84"/>
                                        </p:tgtEl>
                                        <p:attrNameLst>
                                          <p:attrName>ppt_y</p:attrName>
                                        </p:attrNameLst>
                                      </p:cBhvr>
                                      <p:tavLst>
                                        <p:tav tm="0">
                                          <p:val>
                                            <p:strVal val="ppt_y"/>
                                          </p:val>
                                        </p:tav>
                                        <p:tav tm="100000">
                                          <p:val>
                                            <p:strVal val="1+ppt_h/2"/>
                                          </p:val>
                                        </p:tav>
                                      </p:tavLst>
                                    </p:anim>
                                    <p:set>
                                      <p:cBhvr>
                                        <p:cTn id="594" dur="1" fill="hold">
                                          <p:stCondLst>
                                            <p:cond delay="5499"/>
                                          </p:stCondLst>
                                        </p:cTn>
                                        <p:tgtEl>
                                          <p:spTgt spid="84"/>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85"/>
                                        </p:tgtEl>
                                        <p:attrNameLst>
                                          <p:attrName>style.visibility</p:attrName>
                                        </p:attrNameLst>
                                      </p:cBhvr>
                                      <p:to>
                                        <p:strVal val="visible"/>
                                      </p:to>
                                    </p:set>
                                    <p:anim calcmode="lin" valueType="num">
                                      <p:cBhvr>
                                        <p:cTn id="597" dur="4500" fill="hold"/>
                                        <p:tgtEl>
                                          <p:spTgt spid="85"/>
                                        </p:tgtEl>
                                        <p:attrNameLst>
                                          <p:attrName>ppt_w</p:attrName>
                                        </p:attrNameLst>
                                      </p:cBhvr>
                                      <p:tavLst>
                                        <p:tav tm="0">
                                          <p:val>
                                            <p:strVal val="#ppt_w"/>
                                          </p:val>
                                        </p:tav>
                                        <p:tav tm="100000">
                                          <p:val>
                                            <p:strVal val="#ppt_w"/>
                                          </p:val>
                                        </p:tav>
                                      </p:tavLst>
                                    </p:anim>
                                    <p:anim calcmode="lin" valueType="num">
                                      <p:cBhvr>
                                        <p:cTn id="598" dur="4500" fill="hold"/>
                                        <p:tgtEl>
                                          <p:spTgt spid="85"/>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4250" fill="hold"/>
                                        <p:tgtEl>
                                          <p:spTgt spid="85"/>
                                        </p:tgtEl>
                                        <p:attrNameLst>
                                          <p:attrName>r</p:attrName>
                                        </p:attrNameLst>
                                      </p:cBhvr>
                                    </p:animRot>
                                  </p:childTnLst>
                                </p:cTn>
                              </p:par>
                              <p:par>
                                <p:cTn id="601" presetID="2" presetClass="exit" presetSubtype="12" fill="hold" grpId="2" nodeType="withEffect">
                                  <p:stCondLst>
                                    <p:cond delay="0"/>
                                  </p:stCondLst>
                                  <p:childTnLst>
                                    <p:anim calcmode="lin" valueType="num">
                                      <p:cBhvr additive="base">
                                        <p:cTn id="602" dur="5500"/>
                                        <p:tgtEl>
                                          <p:spTgt spid="85"/>
                                        </p:tgtEl>
                                        <p:attrNameLst>
                                          <p:attrName>ppt_x</p:attrName>
                                        </p:attrNameLst>
                                      </p:cBhvr>
                                      <p:tavLst>
                                        <p:tav tm="0">
                                          <p:val>
                                            <p:strVal val="ppt_x"/>
                                          </p:val>
                                        </p:tav>
                                        <p:tav tm="100000">
                                          <p:val>
                                            <p:strVal val="0-ppt_w/2"/>
                                          </p:val>
                                        </p:tav>
                                      </p:tavLst>
                                    </p:anim>
                                    <p:anim calcmode="lin" valueType="num">
                                      <p:cBhvr additive="base">
                                        <p:cTn id="603" dur="5500"/>
                                        <p:tgtEl>
                                          <p:spTgt spid="85"/>
                                        </p:tgtEl>
                                        <p:attrNameLst>
                                          <p:attrName>ppt_y</p:attrName>
                                        </p:attrNameLst>
                                      </p:cBhvr>
                                      <p:tavLst>
                                        <p:tav tm="0">
                                          <p:val>
                                            <p:strVal val="ppt_y"/>
                                          </p:val>
                                        </p:tav>
                                        <p:tav tm="100000">
                                          <p:val>
                                            <p:strVal val="1+ppt_h/2"/>
                                          </p:val>
                                        </p:tav>
                                      </p:tavLst>
                                    </p:anim>
                                    <p:set>
                                      <p:cBhvr>
                                        <p:cTn id="604" dur="1" fill="hold">
                                          <p:stCondLst>
                                            <p:cond delay="5499"/>
                                          </p:stCondLst>
                                        </p:cTn>
                                        <p:tgtEl>
                                          <p:spTgt spid="85"/>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86"/>
                                        </p:tgtEl>
                                        <p:attrNameLst>
                                          <p:attrName>style.visibility</p:attrName>
                                        </p:attrNameLst>
                                      </p:cBhvr>
                                      <p:to>
                                        <p:strVal val="visible"/>
                                      </p:to>
                                    </p:set>
                                    <p:anim calcmode="lin" valueType="num">
                                      <p:cBhvr>
                                        <p:cTn id="607" dur="4500" fill="hold"/>
                                        <p:tgtEl>
                                          <p:spTgt spid="86"/>
                                        </p:tgtEl>
                                        <p:attrNameLst>
                                          <p:attrName>ppt_w</p:attrName>
                                        </p:attrNameLst>
                                      </p:cBhvr>
                                      <p:tavLst>
                                        <p:tav tm="0">
                                          <p:val>
                                            <p:strVal val="#ppt_w"/>
                                          </p:val>
                                        </p:tav>
                                        <p:tav tm="100000">
                                          <p:val>
                                            <p:strVal val="#ppt_w"/>
                                          </p:val>
                                        </p:tav>
                                      </p:tavLst>
                                    </p:anim>
                                    <p:anim calcmode="lin" valueType="num">
                                      <p:cBhvr>
                                        <p:cTn id="608" dur="4500" fill="hold"/>
                                        <p:tgtEl>
                                          <p:spTgt spid="86"/>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4250" fill="hold"/>
                                        <p:tgtEl>
                                          <p:spTgt spid="86"/>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5500"/>
                                        <p:tgtEl>
                                          <p:spTgt spid="86"/>
                                        </p:tgtEl>
                                        <p:attrNameLst>
                                          <p:attrName>ppt_x</p:attrName>
                                        </p:attrNameLst>
                                      </p:cBhvr>
                                      <p:tavLst>
                                        <p:tav tm="0">
                                          <p:val>
                                            <p:strVal val="ppt_x"/>
                                          </p:val>
                                        </p:tav>
                                        <p:tav tm="100000">
                                          <p:val>
                                            <p:strVal val="0-ppt_w/2"/>
                                          </p:val>
                                        </p:tav>
                                      </p:tavLst>
                                    </p:anim>
                                    <p:anim calcmode="lin" valueType="num">
                                      <p:cBhvr additive="base">
                                        <p:cTn id="613" dur="5500"/>
                                        <p:tgtEl>
                                          <p:spTgt spid="86"/>
                                        </p:tgtEl>
                                        <p:attrNameLst>
                                          <p:attrName>ppt_y</p:attrName>
                                        </p:attrNameLst>
                                      </p:cBhvr>
                                      <p:tavLst>
                                        <p:tav tm="0">
                                          <p:val>
                                            <p:strVal val="ppt_y"/>
                                          </p:val>
                                        </p:tav>
                                        <p:tav tm="100000">
                                          <p:val>
                                            <p:strVal val="1+ppt_h/2"/>
                                          </p:val>
                                        </p:tav>
                                      </p:tavLst>
                                    </p:anim>
                                    <p:set>
                                      <p:cBhvr>
                                        <p:cTn id="614" dur="1" fill="hold">
                                          <p:stCondLst>
                                            <p:cond delay="5499"/>
                                          </p:stCondLst>
                                        </p:cTn>
                                        <p:tgtEl>
                                          <p:spTgt spid="86"/>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87"/>
                                        </p:tgtEl>
                                        <p:attrNameLst>
                                          <p:attrName>style.visibility</p:attrName>
                                        </p:attrNameLst>
                                      </p:cBhvr>
                                      <p:to>
                                        <p:strVal val="visible"/>
                                      </p:to>
                                    </p:set>
                                    <p:anim calcmode="lin" valueType="num">
                                      <p:cBhvr>
                                        <p:cTn id="617" dur="4500" fill="hold"/>
                                        <p:tgtEl>
                                          <p:spTgt spid="87"/>
                                        </p:tgtEl>
                                        <p:attrNameLst>
                                          <p:attrName>ppt_w</p:attrName>
                                        </p:attrNameLst>
                                      </p:cBhvr>
                                      <p:tavLst>
                                        <p:tav tm="0">
                                          <p:val>
                                            <p:strVal val="#ppt_w"/>
                                          </p:val>
                                        </p:tav>
                                        <p:tav tm="100000">
                                          <p:val>
                                            <p:strVal val="#ppt_w"/>
                                          </p:val>
                                        </p:tav>
                                      </p:tavLst>
                                    </p:anim>
                                    <p:anim calcmode="lin" valueType="num">
                                      <p:cBhvr>
                                        <p:cTn id="618" dur="4500" fill="hold"/>
                                        <p:tgtEl>
                                          <p:spTgt spid="87"/>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4250" fill="hold"/>
                                        <p:tgtEl>
                                          <p:spTgt spid="87"/>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5500"/>
                                        <p:tgtEl>
                                          <p:spTgt spid="87"/>
                                        </p:tgtEl>
                                        <p:attrNameLst>
                                          <p:attrName>ppt_x</p:attrName>
                                        </p:attrNameLst>
                                      </p:cBhvr>
                                      <p:tavLst>
                                        <p:tav tm="0">
                                          <p:val>
                                            <p:strVal val="ppt_x"/>
                                          </p:val>
                                        </p:tav>
                                        <p:tav tm="100000">
                                          <p:val>
                                            <p:strVal val="0-ppt_w/2"/>
                                          </p:val>
                                        </p:tav>
                                      </p:tavLst>
                                    </p:anim>
                                    <p:anim calcmode="lin" valueType="num">
                                      <p:cBhvr additive="base">
                                        <p:cTn id="623" dur="5500"/>
                                        <p:tgtEl>
                                          <p:spTgt spid="87"/>
                                        </p:tgtEl>
                                        <p:attrNameLst>
                                          <p:attrName>ppt_y</p:attrName>
                                        </p:attrNameLst>
                                      </p:cBhvr>
                                      <p:tavLst>
                                        <p:tav tm="0">
                                          <p:val>
                                            <p:strVal val="ppt_y"/>
                                          </p:val>
                                        </p:tav>
                                        <p:tav tm="100000">
                                          <p:val>
                                            <p:strVal val="1+ppt_h/2"/>
                                          </p:val>
                                        </p:tav>
                                      </p:tavLst>
                                    </p:anim>
                                    <p:set>
                                      <p:cBhvr>
                                        <p:cTn id="624" dur="1" fill="hold">
                                          <p:stCondLst>
                                            <p:cond delay="5499"/>
                                          </p:stCondLst>
                                        </p:cTn>
                                        <p:tgtEl>
                                          <p:spTgt spid="87"/>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88"/>
                                        </p:tgtEl>
                                        <p:attrNameLst>
                                          <p:attrName>style.visibility</p:attrName>
                                        </p:attrNameLst>
                                      </p:cBhvr>
                                      <p:to>
                                        <p:strVal val="visible"/>
                                      </p:to>
                                    </p:set>
                                    <p:anim calcmode="lin" valueType="num">
                                      <p:cBhvr>
                                        <p:cTn id="627" dur="4500" fill="hold"/>
                                        <p:tgtEl>
                                          <p:spTgt spid="88"/>
                                        </p:tgtEl>
                                        <p:attrNameLst>
                                          <p:attrName>ppt_w</p:attrName>
                                        </p:attrNameLst>
                                      </p:cBhvr>
                                      <p:tavLst>
                                        <p:tav tm="0">
                                          <p:val>
                                            <p:strVal val="#ppt_w"/>
                                          </p:val>
                                        </p:tav>
                                        <p:tav tm="100000">
                                          <p:val>
                                            <p:strVal val="#ppt_w"/>
                                          </p:val>
                                        </p:tav>
                                      </p:tavLst>
                                    </p:anim>
                                    <p:anim calcmode="lin" valueType="num">
                                      <p:cBhvr>
                                        <p:cTn id="628" dur="4500" fill="hold"/>
                                        <p:tgtEl>
                                          <p:spTgt spid="88"/>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4250" fill="hold"/>
                                        <p:tgtEl>
                                          <p:spTgt spid="88"/>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5500"/>
                                        <p:tgtEl>
                                          <p:spTgt spid="88"/>
                                        </p:tgtEl>
                                        <p:attrNameLst>
                                          <p:attrName>ppt_x</p:attrName>
                                        </p:attrNameLst>
                                      </p:cBhvr>
                                      <p:tavLst>
                                        <p:tav tm="0">
                                          <p:val>
                                            <p:strVal val="ppt_x"/>
                                          </p:val>
                                        </p:tav>
                                        <p:tav tm="100000">
                                          <p:val>
                                            <p:strVal val="0-ppt_w/2"/>
                                          </p:val>
                                        </p:tav>
                                      </p:tavLst>
                                    </p:anim>
                                    <p:anim calcmode="lin" valueType="num">
                                      <p:cBhvr additive="base">
                                        <p:cTn id="633" dur="5500"/>
                                        <p:tgtEl>
                                          <p:spTgt spid="88"/>
                                        </p:tgtEl>
                                        <p:attrNameLst>
                                          <p:attrName>ppt_y</p:attrName>
                                        </p:attrNameLst>
                                      </p:cBhvr>
                                      <p:tavLst>
                                        <p:tav tm="0">
                                          <p:val>
                                            <p:strVal val="ppt_y"/>
                                          </p:val>
                                        </p:tav>
                                        <p:tav tm="100000">
                                          <p:val>
                                            <p:strVal val="1+ppt_h/2"/>
                                          </p:val>
                                        </p:tav>
                                      </p:tavLst>
                                    </p:anim>
                                    <p:set>
                                      <p:cBhvr>
                                        <p:cTn id="634" dur="1" fill="hold">
                                          <p:stCondLst>
                                            <p:cond delay="5499"/>
                                          </p:stCondLst>
                                        </p:cTn>
                                        <p:tgtEl>
                                          <p:spTgt spid="88"/>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89"/>
                                        </p:tgtEl>
                                        <p:attrNameLst>
                                          <p:attrName>style.visibility</p:attrName>
                                        </p:attrNameLst>
                                      </p:cBhvr>
                                      <p:to>
                                        <p:strVal val="visible"/>
                                      </p:to>
                                    </p:set>
                                    <p:anim calcmode="lin" valueType="num">
                                      <p:cBhvr>
                                        <p:cTn id="637" dur="4500" fill="hold"/>
                                        <p:tgtEl>
                                          <p:spTgt spid="89"/>
                                        </p:tgtEl>
                                        <p:attrNameLst>
                                          <p:attrName>ppt_w</p:attrName>
                                        </p:attrNameLst>
                                      </p:cBhvr>
                                      <p:tavLst>
                                        <p:tav tm="0">
                                          <p:val>
                                            <p:strVal val="#ppt_w"/>
                                          </p:val>
                                        </p:tav>
                                        <p:tav tm="100000">
                                          <p:val>
                                            <p:strVal val="#ppt_w"/>
                                          </p:val>
                                        </p:tav>
                                      </p:tavLst>
                                    </p:anim>
                                    <p:anim calcmode="lin" valueType="num">
                                      <p:cBhvr>
                                        <p:cTn id="638" dur="4500" fill="hold"/>
                                        <p:tgtEl>
                                          <p:spTgt spid="89"/>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4250" fill="hold"/>
                                        <p:tgtEl>
                                          <p:spTgt spid="89"/>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5500"/>
                                        <p:tgtEl>
                                          <p:spTgt spid="89"/>
                                        </p:tgtEl>
                                        <p:attrNameLst>
                                          <p:attrName>ppt_x</p:attrName>
                                        </p:attrNameLst>
                                      </p:cBhvr>
                                      <p:tavLst>
                                        <p:tav tm="0">
                                          <p:val>
                                            <p:strVal val="ppt_x"/>
                                          </p:val>
                                        </p:tav>
                                        <p:tav tm="100000">
                                          <p:val>
                                            <p:strVal val="0-ppt_w/2"/>
                                          </p:val>
                                        </p:tav>
                                      </p:tavLst>
                                    </p:anim>
                                    <p:anim calcmode="lin" valueType="num">
                                      <p:cBhvr additive="base">
                                        <p:cTn id="643" dur="5500"/>
                                        <p:tgtEl>
                                          <p:spTgt spid="89"/>
                                        </p:tgtEl>
                                        <p:attrNameLst>
                                          <p:attrName>ppt_y</p:attrName>
                                        </p:attrNameLst>
                                      </p:cBhvr>
                                      <p:tavLst>
                                        <p:tav tm="0">
                                          <p:val>
                                            <p:strVal val="ppt_y"/>
                                          </p:val>
                                        </p:tav>
                                        <p:tav tm="100000">
                                          <p:val>
                                            <p:strVal val="1+ppt_h/2"/>
                                          </p:val>
                                        </p:tav>
                                      </p:tavLst>
                                    </p:anim>
                                    <p:set>
                                      <p:cBhvr>
                                        <p:cTn id="644" dur="1" fill="hold">
                                          <p:stCondLst>
                                            <p:cond delay="5499"/>
                                          </p:stCondLst>
                                        </p:cTn>
                                        <p:tgtEl>
                                          <p:spTgt spid="89"/>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90"/>
                                        </p:tgtEl>
                                        <p:attrNameLst>
                                          <p:attrName>style.visibility</p:attrName>
                                        </p:attrNameLst>
                                      </p:cBhvr>
                                      <p:to>
                                        <p:strVal val="visible"/>
                                      </p:to>
                                    </p:set>
                                    <p:anim calcmode="lin" valueType="num">
                                      <p:cBhvr>
                                        <p:cTn id="647" dur="4500" fill="hold"/>
                                        <p:tgtEl>
                                          <p:spTgt spid="90"/>
                                        </p:tgtEl>
                                        <p:attrNameLst>
                                          <p:attrName>ppt_w</p:attrName>
                                        </p:attrNameLst>
                                      </p:cBhvr>
                                      <p:tavLst>
                                        <p:tav tm="0">
                                          <p:val>
                                            <p:strVal val="#ppt_w"/>
                                          </p:val>
                                        </p:tav>
                                        <p:tav tm="100000">
                                          <p:val>
                                            <p:strVal val="#ppt_w"/>
                                          </p:val>
                                        </p:tav>
                                      </p:tavLst>
                                    </p:anim>
                                    <p:anim calcmode="lin" valueType="num">
                                      <p:cBhvr>
                                        <p:cTn id="648" dur="4500" fill="hold"/>
                                        <p:tgtEl>
                                          <p:spTgt spid="90"/>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4250" fill="hold"/>
                                        <p:tgtEl>
                                          <p:spTgt spid="90"/>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5500"/>
                                        <p:tgtEl>
                                          <p:spTgt spid="90"/>
                                        </p:tgtEl>
                                        <p:attrNameLst>
                                          <p:attrName>ppt_x</p:attrName>
                                        </p:attrNameLst>
                                      </p:cBhvr>
                                      <p:tavLst>
                                        <p:tav tm="0">
                                          <p:val>
                                            <p:strVal val="ppt_x"/>
                                          </p:val>
                                        </p:tav>
                                        <p:tav tm="100000">
                                          <p:val>
                                            <p:strVal val="0-ppt_w/2"/>
                                          </p:val>
                                        </p:tav>
                                      </p:tavLst>
                                    </p:anim>
                                    <p:anim calcmode="lin" valueType="num">
                                      <p:cBhvr additive="base">
                                        <p:cTn id="653" dur="5500"/>
                                        <p:tgtEl>
                                          <p:spTgt spid="90"/>
                                        </p:tgtEl>
                                        <p:attrNameLst>
                                          <p:attrName>ppt_y</p:attrName>
                                        </p:attrNameLst>
                                      </p:cBhvr>
                                      <p:tavLst>
                                        <p:tav tm="0">
                                          <p:val>
                                            <p:strVal val="ppt_y"/>
                                          </p:val>
                                        </p:tav>
                                        <p:tav tm="100000">
                                          <p:val>
                                            <p:strVal val="1+ppt_h/2"/>
                                          </p:val>
                                        </p:tav>
                                      </p:tavLst>
                                    </p:anim>
                                    <p:set>
                                      <p:cBhvr>
                                        <p:cTn id="654" dur="1" fill="hold">
                                          <p:stCondLst>
                                            <p:cond delay="5499"/>
                                          </p:stCondLst>
                                        </p:cTn>
                                        <p:tgtEl>
                                          <p:spTgt spid="90"/>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91"/>
                                        </p:tgtEl>
                                        <p:attrNameLst>
                                          <p:attrName>style.visibility</p:attrName>
                                        </p:attrNameLst>
                                      </p:cBhvr>
                                      <p:to>
                                        <p:strVal val="visible"/>
                                      </p:to>
                                    </p:set>
                                    <p:anim calcmode="lin" valueType="num">
                                      <p:cBhvr>
                                        <p:cTn id="657" dur="4500" fill="hold"/>
                                        <p:tgtEl>
                                          <p:spTgt spid="91"/>
                                        </p:tgtEl>
                                        <p:attrNameLst>
                                          <p:attrName>ppt_w</p:attrName>
                                        </p:attrNameLst>
                                      </p:cBhvr>
                                      <p:tavLst>
                                        <p:tav tm="0">
                                          <p:val>
                                            <p:strVal val="#ppt_w"/>
                                          </p:val>
                                        </p:tav>
                                        <p:tav tm="100000">
                                          <p:val>
                                            <p:strVal val="#ppt_w"/>
                                          </p:val>
                                        </p:tav>
                                      </p:tavLst>
                                    </p:anim>
                                    <p:anim calcmode="lin" valueType="num">
                                      <p:cBhvr>
                                        <p:cTn id="658" dur="4500" fill="hold"/>
                                        <p:tgtEl>
                                          <p:spTgt spid="91"/>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4250" fill="hold"/>
                                        <p:tgtEl>
                                          <p:spTgt spid="91"/>
                                        </p:tgtEl>
                                        <p:attrNameLst>
                                          <p:attrName>r</p:attrName>
                                        </p:attrNameLst>
                                      </p:cBhvr>
                                    </p:animRot>
                                  </p:childTnLst>
                                </p:cTn>
                              </p:par>
                              <p:par>
                                <p:cTn id="661" presetID="2" presetClass="exit" presetSubtype="12" fill="hold" grpId="2" nodeType="withEffect">
                                  <p:stCondLst>
                                    <p:cond delay="0"/>
                                  </p:stCondLst>
                                  <p:childTnLst>
                                    <p:anim calcmode="lin" valueType="num">
                                      <p:cBhvr additive="base">
                                        <p:cTn id="662" dur="5500"/>
                                        <p:tgtEl>
                                          <p:spTgt spid="91"/>
                                        </p:tgtEl>
                                        <p:attrNameLst>
                                          <p:attrName>ppt_x</p:attrName>
                                        </p:attrNameLst>
                                      </p:cBhvr>
                                      <p:tavLst>
                                        <p:tav tm="0">
                                          <p:val>
                                            <p:strVal val="ppt_x"/>
                                          </p:val>
                                        </p:tav>
                                        <p:tav tm="100000">
                                          <p:val>
                                            <p:strVal val="0-ppt_w/2"/>
                                          </p:val>
                                        </p:tav>
                                      </p:tavLst>
                                    </p:anim>
                                    <p:anim calcmode="lin" valueType="num">
                                      <p:cBhvr additive="base">
                                        <p:cTn id="663" dur="5500"/>
                                        <p:tgtEl>
                                          <p:spTgt spid="91"/>
                                        </p:tgtEl>
                                        <p:attrNameLst>
                                          <p:attrName>ppt_y</p:attrName>
                                        </p:attrNameLst>
                                      </p:cBhvr>
                                      <p:tavLst>
                                        <p:tav tm="0">
                                          <p:val>
                                            <p:strVal val="ppt_y"/>
                                          </p:val>
                                        </p:tav>
                                        <p:tav tm="100000">
                                          <p:val>
                                            <p:strVal val="1+ppt_h/2"/>
                                          </p:val>
                                        </p:tav>
                                      </p:tavLst>
                                    </p:anim>
                                    <p:set>
                                      <p:cBhvr>
                                        <p:cTn id="664" dur="1" fill="hold">
                                          <p:stCondLst>
                                            <p:cond delay="5499"/>
                                          </p:stCondLst>
                                        </p:cTn>
                                        <p:tgtEl>
                                          <p:spTgt spid="91"/>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92"/>
                                        </p:tgtEl>
                                        <p:attrNameLst>
                                          <p:attrName>style.visibility</p:attrName>
                                        </p:attrNameLst>
                                      </p:cBhvr>
                                      <p:to>
                                        <p:strVal val="visible"/>
                                      </p:to>
                                    </p:set>
                                    <p:anim calcmode="lin" valueType="num">
                                      <p:cBhvr>
                                        <p:cTn id="667" dur="4500" fill="hold"/>
                                        <p:tgtEl>
                                          <p:spTgt spid="92"/>
                                        </p:tgtEl>
                                        <p:attrNameLst>
                                          <p:attrName>ppt_w</p:attrName>
                                        </p:attrNameLst>
                                      </p:cBhvr>
                                      <p:tavLst>
                                        <p:tav tm="0">
                                          <p:val>
                                            <p:strVal val="#ppt_w"/>
                                          </p:val>
                                        </p:tav>
                                        <p:tav tm="100000">
                                          <p:val>
                                            <p:strVal val="#ppt_w"/>
                                          </p:val>
                                        </p:tav>
                                      </p:tavLst>
                                    </p:anim>
                                    <p:anim calcmode="lin" valueType="num">
                                      <p:cBhvr>
                                        <p:cTn id="668" dur="4500" fill="hold"/>
                                        <p:tgtEl>
                                          <p:spTgt spid="92"/>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4250" fill="hold"/>
                                        <p:tgtEl>
                                          <p:spTgt spid="92"/>
                                        </p:tgtEl>
                                        <p:attrNameLst>
                                          <p:attrName>r</p:attrName>
                                        </p:attrNameLst>
                                      </p:cBhvr>
                                    </p:animRot>
                                  </p:childTnLst>
                                </p:cTn>
                              </p:par>
                              <p:par>
                                <p:cTn id="671" presetID="2" presetClass="exit" presetSubtype="12" fill="hold" grpId="2" nodeType="withEffect">
                                  <p:stCondLst>
                                    <p:cond delay="0"/>
                                  </p:stCondLst>
                                  <p:childTnLst>
                                    <p:anim calcmode="lin" valueType="num">
                                      <p:cBhvr additive="base">
                                        <p:cTn id="672" dur="5500"/>
                                        <p:tgtEl>
                                          <p:spTgt spid="92"/>
                                        </p:tgtEl>
                                        <p:attrNameLst>
                                          <p:attrName>ppt_x</p:attrName>
                                        </p:attrNameLst>
                                      </p:cBhvr>
                                      <p:tavLst>
                                        <p:tav tm="0">
                                          <p:val>
                                            <p:strVal val="ppt_x"/>
                                          </p:val>
                                        </p:tav>
                                        <p:tav tm="100000">
                                          <p:val>
                                            <p:strVal val="0-ppt_w/2"/>
                                          </p:val>
                                        </p:tav>
                                      </p:tavLst>
                                    </p:anim>
                                    <p:anim calcmode="lin" valueType="num">
                                      <p:cBhvr additive="base">
                                        <p:cTn id="673" dur="5500"/>
                                        <p:tgtEl>
                                          <p:spTgt spid="92"/>
                                        </p:tgtEl>
                                        <p:attrNameLst>
                                          <p:attrName>ppt_y</p:attrName>
                                        </p:attrNameLst>
                                      </p:cBhvr>
                                      <p:tavLst>
                                        <p:tav tm="0">
                                          <p:val>
                                            <p:strVal val="ppt_y"/>
                                          </p:val>
                                        </p:tav>
                                        <p:tav tm="100000">
                                          <p:val>
                                            <p:strVal val="1+ppt_h/2"/>
                                          </p:val>
                                        </p:tav>
                                      </p:tavLst>
                                    </p:anim>
                                    <p:set>
                                      <p:cBhvr>
                                        <p:cTn id="674" dur="1" fill="hold">
                                          <p:stCondLst>
                                            <p:cond delay="5499"/>
                                          </p:stCondLst>
                                        </p:cTn>
                                        <p:tgtEl>
                                          <p:spTgt spid="92"/>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93"/>
                                        </p:tgtEl>
                                        <p:attrNameLst>
                                          <p:attrName>style.visibility</p:attrName>
                                        </p:attrNameLst>
                                      </p:cBhvr>
                                      <p:to>
                                        <p:strVal val="visible"/>
                                      </p:to>
                                    </p:set>
                                    <p:anim calcmode="lin" valueType="num">
                                      <p:cBhvr>
                                        <p:cTn id="677" dur="4500" fill="hold"/>
                                        <p:tgtEl>
                                          <p:spTgt spid="93"/>
                                        </p:tgtEl>
                                        <p:attrNameLst>
                                          <p:attrName>ppt_w</p:attrName>
                                        </p:attrNameLst>
                                      </p:cBhvr>
                                      <p:tavLst>
                                        <p:tav tm="0">
                                          <p:val>
                                            <p:strVal val="#ppt_w"/>
                                          </p:val>
                                        </p:tav>
                                        <p:tav tm="100000">
                                          <p:val>
                                            <p:strVal val="#ppt_w"/>
                                          </p:val>
                                        </p:tav>
                                      </p:tavLst>
                                    </p:anim>
                                    <p:anim calcmode="lin" valueType="num">
                                      <p:cBhvr>
                                        <p:cTn id="678" dur="4500" fill="hold"/>
                                        <p:tgtEl>
                                          <p:spTgt spid="93"/>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4250" fill="hold"/>
                                        <p:tgtEl>
                                          <p:spTgt spid="93"/>
                                        </p:tgtEl>
                                        <p:attrNameLst>
                                          <p:attrName>r</p:attrName>
                                        </p:attrNameLst>
                                      </p:cBhvr>
                                    </p:animRot>
                                  </p:childTnLst>
                                </p:cTn>
                              </p:par>
                              <p:par>
                                <p:cTn id="681" presetID="2" presetClass="exit" presetSubtype="12" fill="hold" grpId="2" nodeType="withEffect">
                                  <p:stCondLst>
                                    <p:cond delay="0"/>
                                  </p:stCondLst>
                                  <p:childTnLst>
                                    <p:anim calcmode="lin" valueType="num">
                                      <p:cBhvr additive="base">
                                        <p:cTn id="682" dur="5500"/>
                                        <p:tgtEl>
                                          <p:spTgt spid="93"/>
                                        </p:tgtEl>
                                        <p:attrNameLst>
                                          <p:attrName>ppt_x</p:attrName>
                                        </p:attrNameLst>
                                      </p:cBhvr>
                                      <p:tavLst>
                                        <p:tav tm="0">
                                          <p:val>
                                            <p:strVal val="ppt_x"/>
                                          </p:val>
                                        </p:tav>
                                        <p:tav tm="100000">
                                          <p:val>
                                            <p:strVal val="0-ppt_w/2"/>
                                          </p:val>
                                        </p:tav>
                                      </p:tavLst>
                                    </p:anim>
                                    <p:anim calcmode="lin" valueType="num">
                                      <p:cBhvr additive="base">
                                        <p:cTn id="683" dur="5500"/>
                                        <p:tgtEl>
                                          <p:spTgt spid="93"/>
                                        </p:tgtEl>
                                        <p:attrNameLst>
                                          <p:attrName>ppt_y</p:attrName>
                                        </p:attrNameLst>
                                      </p:cBhvr>
                                      <p:tavLst>
                                        <p:tav tm="0">
                                          <p:val>
                                            <p:strVal val="ppt_y"/>
                                          </p:val>
                                        </p:tav>
                                        <p:tav tm="100000">
                                          <p:val>
                                            <p:strVal val="1+ppt_h/2"/>
                                          </p:val>
                                        </p:tav>
                                      </p:tavLst>
                                    </p:anim>
                                    <p:set>
                                      <p:cBhvr>
                                        <p:cTn id="684" dur="1" fill="hold">
                                          <p:stCondLst>
                                            <p:cond delay="5499"/>
                                          </p:stCondLst>
                                        </p:cTn>
                                        <p:tgtEl>
                                          <p:spTgt spid="93"/>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94"/>
                                        </p:tgtEl>
                                        <p:attrNameLst>
                                          <p:attrName>style.visibility</p:attrName>
                                        </p:attrNameLst>
                                      </p:cBhvr>
                                      <p:to>
                                        <p:strVal val="visible"/>
                                      </p:to>
                                    </p:set>
                                    <p:anim calcmode="lin" valueType="num">
                                      <p:cBhvr>
                                        <p:cTn id="687" dur="4500" fill="hold"/>
                                        <p:tgtEl>
                                          <p:spTgt spid="94"/>
                                        </p:tgtEl>
                                        <p:attrNameLst>
                                          <p:attrName>ppt_w</p:attrName>
                                        </p:attrNameLst>
                                      </p:cBhvr>
                                      <p:tavLst>
                                        <p:tav tm="0">
                                          <p:val>
                                            <p:strVal val="#ppt_w"/>
                                          </p:val>
                                        </p:tav>
                                        <p:tav tm="100000">
                                          <p:val>
                                            <p:strVal val="#ppt_w"/>
                                          </p:val>
                                        </p:tav>
                                      </p:tavLst>
                                    </p:anim>
                                    <p:anim calcmode="lin" valueType="num">
                                      <p:cBhvr>
                                        <p:cTn id="688" dur="4500" fill="hold"/>
                                        <p:tgtEl>
                                          <p:spTgt spid="94"/>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4250" fill="hold"/>
                                        <p:tgtEl>
                                          <p:spTgt spid="94"/>
                                        </p:tgtEl>
                                        <p:attrNameLst>
                                          <p:attrName>r</p:attrName>
                                        </p:attrNameLst>
                                      </p:cBhvr>
                                    </p:animRot>
                                  </p:childTnLst>
                                </p:cTn>
                              </p:par>
                              <p:par>
                                <p:cTn id="691" presetID="2" presetClass="exit" presetSubtype="12" fill="hold" grpId="2" nodeType="withEffect">
                                  <p:stCondLst>
                                    <p:cond delay="0"/>
                                  </p:stCondLst>
                                  <p:childTnLst>
                                    <p:anim calcmode="lin" valueType="num">
                                      <p:cBhvr additive="base">
                                        <p:cTn id="692" dur="5500"/>
                                        <p:tgtEl>
                                          <p:spTgt spid="94"/>
                                        </p:tgtEl>
                                        <p:attrNameLst>
                                          <p:attrName>ppt_x</p:attrName>
                                        </p:attrNameLst>
                                      </p:cBhvr>
                                      <p:tavLst>
                                        <p:tav tm="0">
                                          <p:val>
                                            <p:strVal val="ppt_x"/>
                                          </p:val>
                                        </p:tav>
                                        <p:tav tm="100000">
                                          <p:val>
                                            <p:strVal val="0-ppt_w/2"/>
                                          </p:val>
                                        </p:tav>
                                      </p:tavLst>
                                    </p:anim>
                                    <p:anim calcmode="lin" valueType="num">
                                      <p:cBhvr additive="base">
                                        <p:cTn id="693" dur="5500"/>
                                        <p:tgtEl>
                                          <p:spTgt spid="94"/>
                                        </p:tgtEl>
                                        <p:attrNameLst>
                                          <p:attrName>ppt_y</p:attrName>
                                        </p:attrNameLst>
                                      </p:cBhvr>
                                      <p:tavLst>
                                        <p:tav tm="0">
                                          <p:val>
                                            <p:strVal val="ppt_y"/>
                                          </p:val>
                                        </p:tav>
                                        <p:tav tm="100000">
                                          <p:val>
                                            <p:strVal val="1+ppt_h/2"/>
                                          </p:val>
                                        </p:tav>
                                      </p:tavLst>
                                    </p:anim>
                                    <p:set>
                                      <p:cBhvr>
                                        <p:cTn id="694" dur="1" fill="hold">
                                          <p:stCondLst>
                                            <p:cond delay="5499"/>
                                          </p:stCondLst>
                                        </p:cTn>
                                        <p:tgtEl>
                                          <p:spTgt spid="94"/>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95"/>
                                        </p:tgtEl>
                                        <p:attrNameLst>
                                          <p:attrName>style.visibility</p:attrName>
                                        </p:attrNameLst>
                                      </p:cBhvr>
                                      <p:to>
                                        <p:strVal val="visible"/>
                                      </p:to>
                                    </p:set>
                                    <p:anim calcmode="lin" valueType="num">
                                      <p:cBhvr>
                                        <p:cTn id="697" dur="4500" fill="hold"/>
                                        <p:tgtEl>
                                          <p:spTgt spid="95"/>
                                        </p:tgtEl>
                                        <p:attrNameLst>
                                          <p:attrName>ppt_w</p:attrName>
                                        </p:attrNameLst>
                                      </p:cBhvr>
                                      <p:tavLst>
                                        <p:tav tm="0">
                                          <p:val>
                                            <p:strVal val="#ppt_w"/>
                                          </p:val>
                                        </p:tav>
                                        <p:tav tm="100000">
                                          <p:val>
                                            <p:strVal val="#ppt_w"/>
                                          </p:val>
                                        </p:tav>
                                      </p:tavLst>
                                    </p:anim>
                                    <p:anim calcmode="lin" valueType="num">
                                      <p:cBhvr>
                                        <p:cTn id="698" dur="4500" fill="hold"/>
                                        <p:tgtEl>
                                          <p:spTgt spid="95"/>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4250" fill="hold"/>
                                        <p:tgtEl>
                                          <p:spTgt spid="95"/>
                                        </p:tgtEl>
                                        <p:attrNameLst>
                                          <p:attrName>r</p:attrName>
                                        </p:attrNameLst>
                                      </p:cBhvr>
                                    </p:animRot>
                                  </p:childTnLst>
                                </p:cTn>
                              </p:par>
                              <p:par>
                                <p:cTn id="701" presetID="2" presetClass="exit" presetSubtype="12" fill="hold" grpId="2" nodeType="withEffect">
                                  <p:stCondLst>
                                    <p:cond delay="0"/>
                                  </p:stCondLst>
                                  <p:childTnLst>
                                    <p:anim calcmode="lin" valueType="num">
                                      <p:cBhvr additive="base">
                                        <p:cTn id="702" dur="5500"/>
                                        <p:tgtEl>
                                          <p:spTgt spid="95"/>
                                        </p:tgtEl>
                                        <p:attrNameLst>
                                          <p:attrName>ppt_x</p:attrName>
                                        </p:attrNameLst>
                                      </p:cBhvr>
                                      <p:tavLst>
                                        <p:tav tm="0">
                                          <p:val>
                                            <p:strVal val="ppt_x"/>
                                          </p:val>
                                        </p:tav>
                                        <p:tav tm="100000">
                                          <p:val>
                                            <p:strVal val="0-ppt_w/2"/>
                                          </p:val>
                                        </p:tav>
                                      </p:tavLst>
                                    </p:anim>
                                    <p:anim calcmode="lin" valueType="num">
                                      <p:cBhvr additive="base">
                                        <p:cTn id="703" dur="5500"/>
                                        <p:tgtEl>
                                          <p:spTgt spid="95"/>
                                        </p:tgtEl>
                                        <p:attrNameLst>
                                          <p:attrName>ppt_y</p:attrName>
                                        </p:attrNameLst>
                                      </p:cBhvr>
                                      <p:tavLst>
                                        <p:tav tm="0">
                                          <p:val>
                                            <p:strVal val="ppt_y"/>
                                          </p:val>
                                        </p:tav>
                                        <p:tav tm="100000">
                                          <p:val>
                                            <p:strVal val="1+ppt_h/2"/>
                                          </p:val>
                                        </p:tav>
                                      </p:tavLst>
                                    </p:anim>
                                    <p:set>
                                      <p:cBhvr>
                                        <p:cTn id="704" dur="1" fill="hold">
                                          <p:stCondLst>
                                            <p:cond delay="5499"/>
                                          </p:stCondLst>
                                        </p:cTn>
                                        <p:tgtEl>
                                          <p:spTgt spid="95"/>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96"/>
                                        </p:tgtEl>
                                        <p:attrNameLst>
                                          <p:attrName>style.visibility</p:attrName>
                                        </p:attrNameLst>
                                      </p:cBhvr>
                                      <p:to>
                                        <p:strVal val="visible"/>
                                      </p:to>
                                    </p:set>
                                    <p:anim calcmode="lin" valueType="num">
                                      <p:cBhvr>
                                        <p:cTn id="707" dur="4500" fill="hold"/>
                                        <p:tgtEl>
                                          <p:spTgt spid="96"/>
                                        </p:tgtEl>
                                        <p:attrNameLst>
                                          <p:attrName>ppt_w</p:attrName>
                                        </p:attrNameLst>
                                      </p:cBhvr>
                                      <p:tavLst>
                                        <p:tav tm="0">
                                          <p:val>
                                            <p:strVal val="#ppt_w"/>
                                          </p:val>
                                        </p:tav>
                                        <p:tav tm="100000">
                                          <p:val>
                                            <p:strVal val="#ppt_w"/>
                                          </p:val>
                                        </p:tav>
                                      </p:tavLst>
                                    </p:anim>
                                    <p:anim calcmode="lin" valueType="num">
                                      <p:cBhvr>
                                        <p:cTn id="708" dur="4500" fill="hold"/>
                                        <p:tgtEl>
                                          <p:spTgt spid="96"/>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4250" fill="hold"/>
                                        <p:tgtEl>
                                          <p:spTgt spid="96"/>
                                        </p:tgtEl>
                                        <p:attrNameLst>
                                          <p:attrName>r</p:attrName>
                                        </p:attrNameLst>
                                      </p:cBhvr>
                                    </p:animRot>
                                  </p:childTnLst>
                                </p:cTn>
                              </p:par>
                              <p:par>
                                <p:cTn id="711" presetID="2" presetClass="exit" presetSubtype="12" fill="hold" grpId="2" nodeType="withEffect">
                                  <p:stCondLst>
                                    <p:cond delay="0"/>
                                  </p:stCondLst>
                                  <p:childTnLst>
                                    <p:anim calcmode="lin" valueType="num">
                                      <p:cBhvr additive="base">
                                        <p:cTn id="712" dur="5500"/>
                                        <p:tgtEl>
                                          <p:spTgt spid="96"/>
                                        </p:tgtEl>
                                        <p:attrNameLst>
                                          <p:attrName>ppt_x</p:attrName>
                                        </p:attrNameLst>
                                      </p:cBhvr>
                                      <p:tavLst>
                                        <p:tav tm="0">
                                          <p:val>
                                            <p:strVal val="ppt_x"/>
                                          </p:val>
                                        </p:tav>
                                        <p:tav tm="100000">
                                          <p:val>
                                            <p:strVal val="0-ppt_w/2"/>
                                          </p:val>
                                        </p:tav>
                                      </p:tavLst>
                                    </p:anim>
                                    <p:anim calcmode="lin" valueType="num">
                                      <p:cBhvr additive="base">
                                        <p:cTn id="713" dur="5500"/>
                                        <p:tgtEl>
                                          <p:spTgt spid="96"/>
                                        </p:tgtEl>
                                        <p:attrNameLst>
                                          <p:attrName>ppt_y</p:attrName>
                                        </p:attrNameLst>
                                      </p:cBhvr>
                                      <p:tavLst>
                                        <p:tav tm="0">
                                          <p:val>
                                            <p:strVal val="ppt_y"/>
                                          </p:val>
                                        </p:tav>
                                        <p:tav tm="100000">
                                          <p:val>
                                            <p:strVal val="1+ppt_h/2"/>
                                          </p:val>
                                        </p:tav>
                                      </p:tavLst>
                                    </p:anim>
                                    <p:set>
                                      <p:cBhvr>
                                        <p:cTn id="714" dur="1" fill="hold">
                                          <p:stCondLst>
                                            <p:cond delay="5499"/>
                                          </p:stCondLst>
                                        </p:cTn>
                                        <p:tgtEl>
                                          <p:spTgt spid="96"/>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97"/>
                                        </p:tgtEl>
                                        <p:attrNameLst>
                                          <p:attrName>style.visibility</p:attrName>
                                        </p:attrNameLst>
                                      </p:cBhvr>
                                      <p:to>
                                        <p:strVal val="visible"/>
                                      </p:to>
                                    </p:set>
                                    <p:anim calcmode="lin" valueType="num">
                                      <p:cBhvr>
                                        <p:cTn id="717" dur="4500" fill="hold"/>
                                        <p:tgtEl>
                                          <p:spTgt spid="97"/>
                                        </p:tgtEl>
                                        <p:attrNameLst>
                                          <p:attrName>ppt_w</p:attrName>
                                        </p:attrNameLst>
                                      </p:cBhvr>
                                      <p:tavLst>
                                        <p:tav tm="0">
                                          <p:val>
                                            <p:strVal val="#ppt_w"/>
                                          </p:val>
                                        </p:tav>
                                        <p:tav tm="100000">
                                          <p:val>
                                            <p:strVal val="#ppt_w"/>
                                          </p:val>
                                        </p:tav>
                                      </p:tavLst>
                                    </p:anim>
                                    <p:anim calcmode="lin" valueType="num">
                                      <p:cBhvr>
                                        <p:cTn id="718" dur="4500" fill="hold"/>
                                        <p:tgtEl>
                                          <p:spTgt spid="97"/>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4250" fill="hold"/>
                                        <p:tgtEl>
                                          <p:spTgt spid="97"/>
                                        </p:tgtEl>
                                        <p:attrNameLst>
                                          <p:attrName>r</p:attrName>
                                        </p:attrNameLst>
                                      </p:cBhvr>
                                    </p:animRot>
                                  </p:childTnLst>
                                </p:cTn>
                              </p:par>
                              <p:par>
                                <p:cTn id="721" presetID="2" presetClass="exit" presetSubtype="12" fill="hold" grpId="2" nodeType="withEffect">
                                  <p:stCondLst>
                                    <p:cond delay="0"/>
                                  </p:stCondLst>
                                  <p:childTnLst>
                                    <p:anim calcmode="lin" valueType="num">
                                      <p:cBhvr additive="base">
                                        <p:cTn id="722" dur="5500"/>
                                        <p:tgtEl>
                                          <p:spTgt spid="97"/>
                                        </p:tgtEl>
                                        <p:attrNameLst>
                                          <p:attrName>ppt_x</p:attrName>
                                        </p:attrNameLst>
                                      </p:cBhvr>
                                      <p:tavLst>
                                        <p:tav tm="0">
                                          <p:val>
                                            <p:strVal val="ppt_x"/>
                                          </p:val>
                                        </p:tav>
                                        <p:tav tm="100000">
                                          <p:val>
                                            <p:strVal val="0-ppt_w/2"/>
                                          </p:val>
                                        </p:tav>
                                      </p:tavLst>
                                    </p:anim>
                                    <p:anim calcmode="lin" valueType="num">
                                      <p:cBhvr additive="base">
                                        <p:cTn id="723" dur="5500"/>
                                        <p:tgtEl>
                                          <p:spTgt spid="97"/>
                                        </p:tgtEl>
                                        <p:attrNameLst>
                                          <p:attrName>ppt_y</p:attrName>
                                        </p:attrNameLst>
                                      </p:cBhvr>
                                      <p:tavLst>
                                        <p:tav tm="0">
                                          <p:val>
                                            <p:strVal val="ppt_y"/>
                                          </p:val>
                                        </p:tav>
                                        <p:tav tm="100000">
                                          <p:val>
                                            <p:strVal val="1+ppt_h/2"/>
                                          </p:val>
                                        </p:tav>
                                      </p:tavLst>
                                    </p:anim>
                                    <p:set>
                                      <p:cBhvr>
                                        <p:cTn id="724" dur="1" fill="hold">
                                          <p:stCondLst>
                                            <p:cond delay="5499"/>
                                          </p:stCondLst>
                                        </p:cTn>
                                        <p:tgtEl>
                                          <p:spTgt spid="97"/>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122"/>
                                        </p:tgtEl>
                                        <p:attrNameLst>
                                          <p:attrName>style.visibility</p:attrName>
                                        </p:attrNameLst>
                                      </p:cBhvr>
                                      <p:to>
                                        <p:strVal val="visible"/>
                                      </p:to>
                                    </p:set>
                                    <p:anim calcmode="lin" valueType="num">
                                      <p:cBhvr>
                                        <p:cTn id="727" dur="4500" fill="hold"/>
                                        <p:tgtEl>
                                          <p:spTgt spid="122"/>
                                        </p:tgtEl>
                                        <p:attrNameLst>
                                          <p:attrName>ppt_w</p:attrName>
                                        </p:attrNameLst>
                                      </p:cBhvr>
                                      <p:tavLst>
                                        <p:tav tm="0">
                                          <p:val>
                                            <p:strVal val="#ppt_w"/>
                                          </p:val>
                                        </p:tav>
                                        <p:tav tm="100000">
                                          <p:val>
                                            <p:strVal val="#ppt_w"/>
                                          </p:val>
                                        </p:tav>
                                      </p:tavLst>
                                    </p:anim>
                                    <p:anim calcmode="lin" valueType="num">
                                      <p:cBhvr>
                                        <p:cTn id="728" dur="4500" fill="hold"/>
                                        <p:tgtEl>
                                          <p:spTgt spid="122"/>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4250" fill="hold"/>
                                        <p:tgtEl>
                                          <p:spTgt spid="122"/>
                                        </p:tgtEl>
                                        <p:attrNameLst>
                                          <p:attrName>r</p:attrName>
                                        </p:attrNameLst>
                                      </p:cBhvr>
                                    </p:animRot>
                                  </p:childTnLst>
                                </p:cTn>
                              </p:par>
                              <p:par>
                                <p:cTn id="731" presetID="2" presetClass="exit" presetSubtype="6" fill="hold" grpId="2" nodeType="withEffect">
                                  <p:stCondLst>
                                    <p:cond delay="0"/>
                                  </p:stCondLst>
                                  <p:childTnLst>
                                    <p:anim calcmode="lin" valueType="num">
                                      <p:cBhvr additive="base">
                                        <p:cTn id="732" dur="5500"/>
                                        <p:tgtEl>
                                          <p:spTgt spid="122"/>
                                        </p:tgtEl>
                                        <p:attrNameLst>
                                          <p:attrName>ppt_x</p:attrName>
                                        </p:attrNameLst>
                                      </p:cBhvr>
                                      <p:tavLst>
                                        <p:tav tm="0">
                                          <p:val>
                                            <p:strVal val="ppt_x"/>
                                          </p:val>
                                        </p:tav>
                                        <p:tav tm="100000">
                                          <p:val>
                                            <p:strVal val="1+ppt_w/2"/>
                                          </p:val>
                                        </p:tav>
                                      </p:tavLst>
                                    </p:anim>
                                    <p:anim calcmode="lin" valueType="num">
                                      <p:cBhvr additive="base">
                                        <p:cTn id="733" dur="5500"/>
                                        <p:tgtEl>
                                          <p:spTgt spid="122"/>
                                        </p:tgtEl>
                                        <p:attrNameLst>
                                          <p:attrName>ppt_y</p:attrName>
                                        </p:attrNameLst>
                                      </p:cBhvr>
                                      <p:tavLst>
                                        <p:tav tm="0">
                                          <p:val>
                                            <p:strVal val="ppt_y"/>
                                          </p:val>
                                        </p:tav>
                                        <p:tav tm="100000">
                                          <p:val>
                                            <p:strVal val="1+ppt_h/2"/>
                                          </p:val>
                                        </p:tav>
                                      </p:tavLst>
                                    </p:anim>
                                    <p:set>
                                      <p:cBhvr>
                                        <p:cTn id="734" dur="1" fill="hold">
                                          <p:stCondLst>
                                            <p:cond delay="5499"/>
                                          </p:stCondLst>
                                        </p:cTn>
                                        <p:tgtEl>
                                          <p:spTgt spid="122"/>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133"/>
                                        </p:tgtEl>
                                        <p:attrNameLst>
                                          <p:attrName>style.visibility</p:attrName>
                                        </p:attrNameLst>
                                      </p:cBhvr>
                                      <p:to>
                                        <p:strVal val="visible"/>
                                      </p:to>
                                    </p:set>
                                    <p:anim calcmode="lin" valueType="num">
                                      <p:cBhvr>
                                        <p:cTn id="737" dur="4500" fill="hold"/>
                                        <p:tgtEl>
                                          <p:spTgt spid="133"/>
                                        </p:tgtEl>
                                        <p:attrNameLst>
                                          <p:attrName>ppt_w</p:attrName>
                                        </p:attrNameLst>
                                      </p:cBhvr>
                                      <p:tavLst>
                                        <p:tav tm="0">
                                          <p:val>
                                            <p:strVal val="#ppt_w"/>
                                          </p:val>
                                        </p:tav>
                                        <p:tav tm="100000">
                                          <p:val>
                                            <p:strVal val="#ppt_w"/>
                                          </p:val>
                                        </p:tav>
                                      </p:tavLst>
                                    </p:anim>
                                    <p:anim calcmode="lin" valueType="num">
                                      <p:cBhvr>
                                        <p:cTn id="738" dur="4500" fill="hold"/>
                                        <p:tgtEl>
                                          <p:spTgt spid="133"/>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4250" fill="hold"/>
                                        <p:tgtEl>
                                          <p:spTgt spid="133"/>
                                        </p:tgtEl>
                                        <p:attrNameLst>
                                          <p:attrName>r</p:attrName>
                                        </p:attrNameLst>
                                      </p:cBhvr>
                                    </p:animRot>
                                  </p:childTnLst>
                                </p:cTn>
                              </p:par>
                              <p:par>
                                <p:cTn id="741" presetID="2" presetClass="exit" presetSubtype="6" fill="hold" grpId="2" nodeType="withEffect">
                                  <p:stCondLst>
                                    <p:cond delay="0"/>
                                  </p:stCondLst>
                                  <p:childTnLst>
                                    <p:anim calcmode="lin" valueType="num">
                                      <p:cBhvr additive="base">
                                        <p:cTn id="742" dur="5500"/>
                                        <p:tgtEl>
                                          <p:spTgt spid="133"/>
                                        </p:tgtEl>
                                        <p:attrNameLst>
                                          <p:attrName>ppt_x</p:attrName>
                                        </p:attrNameLst>
                                      </p:cBhvr>
                                      <p:tavLst>
                                        <p:tav tm="0">
                                          <p:val>
                                            <p:strVal val="ppt_x"/>
                                          </p:val>
                                        </p:tav>
                                        <p:tav tm="100000">
                                          <p:val>
                                            <p:strVal val="1+ppt_w/2"/>
                                          </p:val>
                                        </p:tav>
                                      </p:tavLst>
                                    </p:anim>
                                    <p:anim calcmode="lin" valueType="num">
                                      <p:cBhvr additive="base">
                                        <p:cTn id="743" dur="5500"/>
                                        <p:tgtEl>
                                          <p:spTgt spid="133"/>
                                        </p:tgtEl>
                                        <p:attrNameLst>
                                          <p:attrName>ppt_y</p:attrName>
                                        </p:attrNameLst>
                                      </p:cBhvr>
                                      <p:tavLst>
                                        <p:tav tm="0">
                                          <p:val>
                                            <p:strVal val="ppt_y"/>
                                          </p:val>
                                        </p:tav>
                                        <p:tav tm="100000">
                                          <p:val>
                                            <p:strVal val="1+ppt_h/2"/>
                                          </p:val>
                                        </p:tav>
                                      </p:tavLst>
                                    </p:anim>
                                    <p:set>
                                      <p:cBhvr>
                                        <p:cTn id="744" dur="1" fill="hold">
                                          <p:stCondLst>
                                            <p:cond delay="5499"/>
                                          </p:stCondLst>
                                        </p:cTn>
                                        <p:tgtEl>
                                          <p:spTgt spid="133"/>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132"/>
                                        </p:tgtEl>
                                        <p:attrNameLst>
                                          <p:attrName>style.visibility</p:attrName>
                                        </p:attrNameLst>
                                      </p:cBhvr>
                                      <p:to>
                                        <p:strVal val="visible"/>
                                      </p:to>
                                    </p:set>
                                    <p:anim calcmode="lin" valueType="num">
                                      <p:cBhvr>
                                        <p:cTn id="747" dur="4500" fill="hold"/>
                                        <p:tgtEl>
                                          <p:spTgt spid="132"/>
                                        </p:tgtEl>
                                        <p:attrNameLst>
                                          <p:attrName>ppt_w</p:attrName>
                                        </p:attrNameLst>
                                      </p:cBhvr>
                                      <p:tavLst>
                                        <p:tav tm="0">
                                          <p:val>
                                            <p:strVal val="#ppt_w"/>
                                          </p:val>
                                        </p:tav>
                                        <p:tav tm="100000">
                                          <p:val>
                                            <p:strVal val="#ppt_w"/>
                                          </p:val>
                                        </p:tav>
                                      </p:tavLst>
                                    </p:anim>
                                    <p:anim calcmode="lin" valueType="num">
                                      <p:cBhvr>
                                        <p:cTn id="748" dur="4500" fill="hold"/>
                                        <p:tgtEl>
                                          <p:spTgt spid="132"/>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4250" fill="hold"/>
                                        <p:tgtEl>
                                          <p:spTgt spid="132"/>
                                        </p:tgtEl>
                                        <p:attrNameLst>
                                          <p:attrName>r</p:attrName>
                                        </p:attrNameLst>
                                      </p:cBhvr>
                                    </p:animRot>
                                  </p:childTnLst>
                                </p:cTn>
                              </p:par>
                              <p:par>
                                <p:cTn id="751" presetID="2" presetClass="exit" presetSubtype="6" fill="hold" grpId="2" nodeType="withEffect">
                                  <p:stCondLst>
                                    <p:cond delay="0"/>
                                  </p:stCondLst>
                                  <p:childTnLst>
                                    <p:anim calcmode="lin" valueType="num">
                                      <p:cBhvr additive="base">
                                        <p:cTn id="752" dur="5500"/>
                                        <p:tgtEl>
                                          <p:spTgt spid="132"/>
                                        </p:tgtEl>
                                        <p:attrNameLst>
                                          <p:attrName>ppt_x</p:attrName>
                                        </p:attrNameLst>
                                      </p:cBhvr>
                                      <p:tavLst>
                                        <p:tav tm="0">
                                          <p:val>
                                            <p:strVal val="ppt_x"/>
                                          </p:val>
                                        </p:tav>
                                        <p:tav tm="100000">
                                          <p:val>
                                            <p:strVal val="1+ppt_w/2"/>
                                          </p:val>
                                        </p:tav>
                                      </p:tavLst>
                                    </p:anim>
                                    <p:anim calcmode="lin" valueType="num">
                                      <p:cBhvr additive="base">
                                        <p:cTn id="753" dur="5500"/>
                                        <p:tgtEl>
                                          <p:spTgt spid="132"/>
                                        </p:tgtEl>
                                        <p:attrNameLst>
                                          <p:attrName>ppt_y</p:attrName>
                                        </p:attrNameLst>
                                      </p:cBhvr>
                                      <p:tavLst>
                                        <p:tav tm="0">
                                          <p:val>
                                            <p:strVal val="ppt_y"/>
                                          </p:val>
                                        </p:tav>
                                        <p:tav tm="100000">
                                          <p:val>
                                            <p:strVal val="1+ppt_h/2"/>
                                          </p:val>
                                        </p:tav>
                                      </p:tavLst>
                                    </p:anim>
                                    <p:set>
                                      <p:cBhvr>
                                        <p:cTn id="754" dur="1" fill="hold">
                                          <p:stCondLst>
                                            <p:cond delay="5499"/>
                                          </p:stCondLst>
                                        </p:cTn>
                                        <p:tgtEl>
                                          <p:spTgt spid="132"/>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131"/>
                                        </p:tgtEl>
                                        <p:attrNameLst>
                                          <p:attrName>style.visibility</p:attrName>
                                        </p:attrNameLst>
                                      </p:cBhvr>
                                      <p:to>
                                        <p:strVal val="visible"/>
                                      </p:to>
                                    </p:set>
                                    <p:anim calcmode="lin" valueType="num">
                                      <p:cBhvr>
                                        <p:cTn id="757" dur="4500" fill="hold"/>
                                        <p:tgtEl>
                                          <p:spTgt spid="131"/>
                                        </p:tgtEl>
                                        <p:attrNameLst>
                                          <p:attrName>ppt_w</p:attrName>
                                        </p:attrNameLst>
                                      </p:cBhvr>
                                      <p:tavLst>
                                        <p:tav tm="0">
                                          <p:val>
                                            <p:strVal val="#ppt_w"/>
                                          </p:val>
                                        </p:tav>
                                        <p:tav tm="100000">
                                          <p:val>
                                            <p:strVal val="#ppt_w"/>
                                          </p:val>
                                        </p:tav>
                                      </p:tavLst>
                                    </p:anim>
                                    <p:anim calcmode="lin" valueType="num">
                                      <p:cBhvr>
                                        <p:cTn id="758" dur="4500" fill="hold"/>
                                        <p:tgtEl>
                                          <p:spTgt spid="131"/>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4250" fill="hold"/>
                                        <p:tgtEl>
                                          <p:spTgt spid="131"/>
                                        </p:tgtEl>
                                        <p:attrNameLst>
                                          <p:attrName>r</p:attrName>
                                        </p:attrNameLst>
                                      </p:cBhvr>
                                    </p:animRot>
                                  </p:childTnLst>
                                </p:cTn>
                              </p:par>
                              <p:par>
                                <p:cTn id="761" presetID="2" presetClass="exit" presetSubtype="6" fill="hold" grpId="2" nodeType="withEffect">
                                  <p:stCondLst>
                                    <p:cond delay="0"/>
                                  </p:stCondLst>
                                  <p:childTnLst>
                                    <p:anim calcmode="lin" valueType="num">
                                      <p:cBhvr additive="base">
                                        <p:cTn id="762" dur="5500"/>
                                        <p:tgtEl>
                                          <p:spTgt spid="131"/>
                                        </p:tgtEl>
                                        <p:attrNameLst>
                                          <p:attrName>ppt_x</p:attrName>
                                        </p:attrNameLst>
                                      </p:cBhvr>
                                      <p:tavLst>
                                        <p:tav tm="0">
                                          <p:val>
                                            <p:strVal val="ppt_x"/>
                                          </p:val>
                                        </p:tav>
                                        <p:tav tm="100000">
                                          <p:val>
                                            <p:strVal val="1+ppt_w/2"/>
                                          </p:val>
                                        </p:tav>
                                      </p:tavLst>
                                    </p:anim>
                                    <p:anim calcmode="lin" valueType="num">
                                      <p:cBhvr additive="base">
                                        <p:cTn id="763" dur="5500"/>
                                        <p:tgtEl>
                                          <p:spTgt spid="131"/>
                                        </p:tgtEl>
                                        <p:attrNameLst>
                                          <p:attrName>ppt_y</p:attrName>
                                        </p:attrNameLst>
                                      </p:cBhvr>
                                      <p:tavLst>
                                        <p:tav tm="0">
                                          <p:val>
                                            <p:strVal val="ppt_y"/>
                                          </p:val>
                                        </p:tav>
                                        <p:tav tm="100000">
                                          <p:val>
                                            <p:strVal val="1+ppt_h/2"/>
                                          </p:val>
                                        </p:tav>
                                      </p:tavLst>
                                    </p:anim>
                                    <p:set>
                                      <p:cBhvr>
                                        <p:cTn id="764" dur="1" fill="hold">
                                          <p:stCondLst>
                                            <p:cond delay="5499"/>
                                          </p:stCondLst>
                                        </p:cTn>
                                        <p:tgtEl>
                                          <p:spTgt spid="131"/>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130"/>
                                        </p:tgtEl>
                                        <p:attrNameLst>
                                          <p:attrName>style.visibility</p:attrName>
                                        </p:attrNameLst>
                                      </p:cBhvr>
                                      <p:to>
                                        <p:strVal val="visible"/>
                                      </p:to>
                                    </p:set>
                                    <p:anim calcmode="lin" valueType="num">
                                      <p:cBhvr>
                                        <p:cTn id="767" dur="4500" fill="hold"/>
                                        <p:tgtEl>
                                          <p:spTgt spid="130"/>
                                        </p:tgtEl>
                                        <p:attrNameLst>
                                          <p:attrName>ppt_w</p:attrName>
                                        </p:attrNameLst>
                                      </p:cBhvr>
                                      <p:tavLst>
                                        <p:tav tm="0">
                                          <p:val>
                                            <p:strVal val="#ppt_w"/>
                                          </p:val>
                                        </p:tav>
                                        <p:tav tm="100000">
                                          <p:val>
                                            <p:strVal val="#ppt_w"/>
                                          </p:val>
                                        </p:tav>
                                      </p:tavLst>
                                    </p:anim>
                                    <p:anim calcmode="lin" valueType="num">
                                      <p:cBhvr>
                                        <p:cTn id="768" dur="4500" fill="hold"/>
                                        <p:tgtEl>
                                          <p:spTgt spid="130"/>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4250" fill="hold"/>
                                        <p:tgtEl>
                                          <p:spTgt spid="130"/>
                                        </p:tgtEl>
                                        <p:attrNameLst>
                                          <p:attrName>r</p:attrName>
                                        </p:attrNameLst>
                                      </p:cBhvr>
                                    </p:animRot>
                                  </p:childTnLst>
                                </p:cTn>
                              </p:par>
                              <p:par>
                                <p:cTn id="771" presetID="2" presetClass="exit" presetSubtype="6" fill="hold" grpId="2" nodeType="withEffect">
                                  <p:stCondLst>
                                    <p:cond delay="0"/>
                                  </p:stCondLst>
                                  <p:childTnLst>
                                    <p:anim calcmode="lin" valueType="num">
                                      <p:cBhvr additive="base">
                                        <p:cTn id="772" dur="5500"/>
                                        <p:tgtEl>
                                          <p:spTgt spid="130"/>
                                        </p:tgtEl>
                                        <p:attrNameLst>
                                          <p:attrName>ppt_x</p:attrName>
                                        </p:attrNameLst>
                                      </p:cBhvr>
                                      <p:tavLst>
                                        <p:tav tm="0">
                                          <p:val>
                                            <p:strVal val="ppt_x"/>
                                          </p:val>
                                        </p:tav>
                                        <p:tav tm="100000">
                                          <p:val>
                                            <p:strVal val="1+ppt_w/2"/>
                                          </p:val>
                                        </p:tav>
                                      </p:tavLst>
                                    </p:anim>
                                    <p:anim calcmode="lin" valueType="num">
                                      <p:cBhvr additive="base">
                                        <p:cTn id="773" dur="5500"/>
                                        <p:tgtEl>
                                          <p:spTgt spid="130"/>
                                        </p:tgtEl>
                                        <p:attrNameLst>
                                          <p:attrName>ppt_y</p:attrName>
                                        </p:attrNameLst>
                                      </p:cBhvr>
                                      <p:tavLst>
                                        <p:tav tm="0">
                                          <p:val>
                                            <p:strVal val="ppt_y"/>
                                          </p:val>
                                        </p:tav>
                                        <p:tav tm="100000">
                                          <p:val>
                                            <p:strVal val="1+ppt_h/2"/>
                                          </p:val>
                                        </p:tav>
                                      </p:tavLst>
                                    </p:anim>
                                    <p:set>
                                      <p:cBhvr>
                                        <p:cTn id="774" dur="1" fill="hold">
                                          <p:stCondLst>
                                            <p:cond delay="5499"/>
                                          </p:stCondLst>
                                        </p:cTn>
                                        <p:tgtEl>
                                          <p:spTgt spid="130"/>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129"/>
                                        </p:tgtEl>
                                        <p:attrNameLst>
                                          <p:attrName>style.visibility</p:attrName>
                                        </p:attrNameLst>
                                      </p:cBhvr>
                                      <p:to>
                                        <p:strVal val="visible"/>
                                      </p:to>
                                    </p:set>
                                    <p:anim calcmode="lin" valueType="num">
                                      <p:cBhvr>
                                        <p:cTn id="777" dur="4500" fill="hold"/>
                                        <p:tgtEl>
                                          <p:spTgt spid="129"/>
                                        </p:tgtEl>
                                        <p:attrNameLst>
                                          <p:attrName>ppt_w</p:attrName>
                                        </p:attrNameLst>
                                      </p:cBhvr>
                                      <p:tavLst>
                                        <p:tav tm="0">
                                          <p:val>
                                            <p:strVal val="#ppt_w"/>
                                          </p:val>
                                        </p:tav>
                                        <p:tav tm="100000">
                                          <p:val>
                                            <p:strVal val="#ppt_w"/>
                                          </p:val>
                                        </p:tav>
                                      </p:tavLst>
                                    </p:anim>
                                    <p:anim calcmode="lin" valueType="num">
                                      <p:cBhvr>
                                        <p:cTn id="778" dur="4500" fill="hold"/>
                                        <p:tgtEl>
                                          <p:spTgt spid="129"/>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4250" fill="hold"/>
                                        <p:tgtEl>
                                          <p:spTgt spid="129"/>
                                        </p:tgtEl>
                                        <p:attrNameLst>
                                          <p:attrName>r</p:attrName>
                                        </p:attrNameLst>
                                      </p:cBhvr>
                                    </p:animRot>
                                  </p:childTnLst>
                                </p:cTn>
                              </p:par>
                              <p:par>
                                <p:cTn id="781" presetID="2" presetClass="exit" presetSubtype="6" fill="hold" grpId="2" nodeType="withEffect">
                                  <p:stCondLst>
                                    <p:cond delay="0"/>
                                  </p:stCondLst>
                                  <p:childTnLst>
                                    <p:anim calcmode="lin" valueType="num">
                                      <p:cBhvr additive="base">
                                        <p:cTn id="782" dur="5500"/>
                                        <p:tgtEl>
                                          <p:spTgt spid="129"/>
                                        </p:tgtEl>
                                        <p:attrNameLst>
                                          <p:attrName>ppt_x</p:attrName>
                                        </p:attrNameLst>
                                      </p:cBhvr>
                                      <p:tavLst>
                                        <p:tav tm="0">
                                          <p:val>
                                            <p:strVal val="ppt_x"/>
                                          </p:val>
                                        </p:tav>
                                        <p:tav tm="100000">
                                          <p:val>
                                            <p:strVal val="1+ppt_w/2"/>
                                          </p:val>
                                        </p:tav>
                                      </p:tavLst>
                                    </p:anim>
                                    <p:anim calcmode="lin" valueType="num">
                                      <p:cBhvr additive="base">
                                        <p:cTn id="783" dur="5500"/>
                                        <p:tgtEl>
                                          <p:spTgt spid="129"/>
                                        </p:tgtEl>
                                        <p:attrNameLst>
                                          <p:attrName>ppt_y</p:attrName>
                                        </p:attrNameLst>
                                      </p:cBhvr>
                                      <p:tavLst>
                                        <p:tav tm="0">
                                          <p:val>
                                            <p:strVal val="ppt_y"/>
                                          </p:val>
                                        </p:tav>
                                        <p:tav tm="100000">
                                          <p:val>
                                            <p:strVal val="1+ppt_h/2"/>
                                          </p:val>
                                        </p:tav>
                                      </p:tavLst>
                                    </p:anim>
                                    <p:set>
                                      <p:cBhvr>
                                        <p:cTn id="784" dur="1" fill="hold">
                                          <p:stCondLst>
                                            <p:cond delay="5499"/>
                                          </p:stCondLst>
                                        </p:cTn>
                                        <p:tgtEl>
                                          <p:spTgt spid="129"/>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128"/>
                                        </p:tgtEl>
                                        <p:attrNameLst>
                                          <p:attrName>style.visibility</p:attrName>
                                        </p:attrNameLst>
                                      </p:cBhvr>
                                      <p:to>
                                        <p:strVal val="visible"/>
                                      </p:to>
                                    </p:set>
                                    <p:anim calcmode="lin" valueType="num">
                                      <p:cBhvr>
                                        <p:cTn id="787" dur="4500" fill="hold"/>
                                        <p:tgtEl>
                                          <p:spTgt spid="128"/>
                                        </p:tgtEl>
                                        <p:attrNameLst>
                                          <p:attrName>ppt_w</p:attrName>
                                        </p:attrNameLst>
                                      </p:cBhvr>
                                      <p:tavLst>
                                        <p:tav tm="0">
                                          <p:val>
                                            <p:strVal val="#ppt_w"/>
                                          </p:val>
                                        </p:tav>
                                        <p:tav tm="100000">
                                          <p:val>
                                            <p:strVal val="#ppt_w"/>
                                          </p:val>
                                        </p:tav>
                                      </p:tavLst>
                                    </p:anim>
                                    <p:anim calcmode="lin" valueType="num">
                                      <p:cBhvr>
                                        <p:cTn id="788" dur="4500" fill="hold"/>
                                        <p:tgtEl>
                                          <p:spTgt spid="128"/>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4250" fill="hold"/>
                                        <p:tgtEl>
                                          <p:spTgt spid="128"/>
                                        </p:tgtEl>
                                        <p:attrNameLst>
                                          <p:attrName>r</p:attrName>
                                        </p:attrNameLst>
                                      </p:cBhvr>
                                    </p:animRot>
                                  </p:childTnLst>
                                </p:cTn>
                              </p:par>
                              <p:par>
                                <p:cTn id="791" presetID="2" presetClass="exit" presetSubtype="6" fill="hold" grpId="2" nodeType="withEffect">
                                  <p:stCondLst>
                                    <p:cond delay="0"/>
                                  </p:stCondLst>
                                  <p:childTnLst>
                                    <p:anim calcmode="lin" valueType="num">
                                      <p:cBhvr additive="base">
                                        <p:cTn id="792" dur="5500"/>
                                        <p:tgtEl>
                                          <p:spTgt spid="128"/>
                                        </p:tgtEl>
                                        <p:attrNameLst>
                                          <p:attrName>ppt_x</p:attrName>
                                        </p:attrNameLst>
                                      </p:cBhvr>
                                      <p:tavLst>
                                        <p:tav tm="0">
                                          <p:val>
                                            <p:strVal val="ppt_x"/>
                                          </p:val>
                                        </p:tav>
                                        <p:tav tm="100000">
                                          <p:val>
                                            <p:strVal val="1+ppt_w/2"/>
                                          </p:val>
                                        </p:tav>
                                      </p:tavLst>
                                    </p:anim>
                                    <p:anim calcmode="lin" valueType="num">
                                      <p:cBhvr additive="base">
                                        <p:cTn id="793" dur="5500"/>
                                        <p:tgtEl>
                                          <p:spTgt spid="128"/>
                                        </p:tgtEl>
                                        <p:attrNameLst>
                                          <p:attrName>ppt_y</p:attrName>
                                        </p:attrNameLst>
                                      </p:cBhvr>
                                      <p:tavLst>
                                        <p:tav tm="0">
                                          <p:val>
                                            <p:strVal val="ppt_y"/>
                                          </p:val>
                                        </p:tav>
                                        <p:tav tm="100000">
                                          <p:val>
                                            <p:strVal val="1+ppt_h/2"/>
                                          </p:val>
                                        </p:tav>
                                      </p:tavLst>
                                    </p:anim>
                                    <p:set>
                                      <p:cBhvr>
                                        <p:cTn id="794" dur="1" fill="hold">
                                          <p:stCondLst>
                                            <p:cond delay="5499"/>
                                          </p:stCondLst>
                                        </p:cTn>
                                        <p:tgtEl>
                                          <p:spTgt spid="128"/>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127"/>
                                        </p:tgtEl>
                                        <p:attrNameLst>
                                          <p:attrName>style.visibility</p:attrName>
                                        </p:attrNameLst>
                                      </p:cBhvr>
                                      <p:to>
                                        <p:strVal val="visible"/>
                                      </p:to>
                                    </p:set>
                                    <p:anim calcmode="lin" valueType="num">
                                      <p:cBhvr>
                                        <p:cTn id="797" dur="4500" fill="hold"/>
                                        <p:tgtEl>
                                          <p:spTgt spid="127"/>
                                        </p:tgtEl>
                                        <p:attrNameLst>
                                          <p:attrName>ppt_w</p:attrName>
                                        </p:attrNameLst>
                                      </p:cBhvr>
                                      <p:tavLst>
                                        <p:tav tm="0">
                                          <p:val>
                                            <p:strVal val="#ppt_w"/>
                                          </p:val>
                                        </p:tav>
                                        <p:tav tm="100000">
                                          <p:val>
                                            <p:strVal val="#ppt_w"/>
                                          </p:val>
                                        </p:tav>
                                      </p:tavLst>
                                    </p:anim>
                                    <p:anim calcmode="lin" valueType="num">
                                      <p:cBhvr>
                                        <p:cTn id="798" dur="4500" fill="hold"/>
                                        <p:tgtEl>
                                          <p:spTgt spid="127"/>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4250" fill="hold"/>
                                        <p:tgtEl>
                                          <p:spTgt spid="127"/>
                                        </p:tgtEl>
                                        <p:attrNameLst>
                                          <p:attrName>r</p:attrName>
                                        </p:attrNameLst>
                                      </p:cBhvr>
                                    </p:animRot>
                                  </p:childTnLst>
                                </p:cTn>
                              </p:par>
                              <p:par>
                                <p:cTn id="801" presetID="2" presetClass="exit" presetSubtype="6" fill="hold" grpId="2" nodeType="withEffect">
                                  <p:stCondLst>
                                    <p:cond delay="0"/>
                                  </p:stCondLst>
                                  <p:childTnLst>
                                    <p:anim calcmode="lin" valueType="num">
                                      <p:cBhvr additive="base">
                                        <p:cTn id="802" dur="5500"/>
                                        <p:tgtEl>
                                          <p:spTgt spid="127"/>
                                        </p:tgtEl>
                                        <p:attrNameLst>
                                          <p:attrName>ppt_x</p:attrName>
                                        </p:attrNameLst>
                                      </p:cBhvr>
                                      <p:tavLst>
                                        <p:tav tm="0">
                                          <p:val>
                                            <p:strVal val="ppt_x"/>
                                          </p:val>
                                        </p:tav>
                                        <p:tav tm="100000">
                                          <p:val>
                                            <p:strVal val="1+ppt_w/2"/>
                                          </p:val>
                                        </p:tav>
                                      </p:tavLst>
                                    </p:anim>
                                    <p:anim calcmode="lin" valueType="num">
                                      <p:cBhvr additive="base">
                                        <p:cTn id="803" dur="5500"/>
                                        <p:tgtEl>
                                          <p:spTgt spid="127"/>
                                        </p:tgtEl>
                                        <p:attrNameLst>
                                          <p:attrName>ppt_y</p:attrName>
                                        </p:attrNameLst>
                                      </p:cBhvr>
                                      <p:tavLst>
                                        <p:tav tm="0">
                                          <p:val>
                                            <p:strVal val="ppt_y"/>
                                          </p:val>
                                        </p:tav>
                                        <p:tav tm="100000">
                                          <p:val>
                                            <p:strVal val="1+ppt_h/2"/>
                                          </p:val>
                                        </p:tav>
                                      </p:tavLst>
                                    </p:anim>
                                    <p:set>
                                      <p:cBhvr>
                                        <p:cTn id="804" dur="1" fill="hold">
                                          <p:stCondLst>
                                            <p:cond delay="5499"/>
                                          </p:stCondLst>
                                        </p:cTn>
                                        <p:tgtEl>
                                          <p:spTgt spid="127"/>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126"/>
                                        </p:tgtEl>
                                        <p:attrNameLst>
                                          <p:attrName>style.visibility</p:attrName>
                                        </p:attrNameLst>
                                      </p:cBhvr>
                                      <p:to>
                                        <p:strVal val="visible"/>
                                      </p:to>
                                    </p:set>
                                    <p:anim calcmode="lin" valueType="num">
                                      <p:cBhvr>
                                        <p:cTn id="807" dur="4500" fill="hold"/>
                                        <p:tgtEl>
                                          <p:spTgt spid="126"/>
                                        </p:tgtEl>
                                        <p:attrNameLst>
                                          <p:attrName>ppt_w</p:attrName>
                                        </p:attrNameLst>
                                      </p:cBhvr>
                                      <p:tavLst>
                                        <p:tav tm="0">
                                          <p:val>
                                            <p:strVal val="#ppt_w"/>
                                          </p:val>
                                        </p:tav>
                                        <p:tav tm="100000">
                                          <p:val>
                                            <p:strVal val="#ppt_w"/>
                                          </p:val>
                                        </p:tav>
                                      </p:tavLst>
                                    </p:anim>
                                    <p:anim calcmode="lin" valueType="num">
                                      <p:cBhvr>
                                        <p:cTn id="808" dur="4500" fill="hold"/>
                                        <p:tgtEl>
                                          <p:spTgt spid="126"/>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4250" fill="hold"/>
                                        <p:tgtEl>
                                          <p:spTgt spid="126"/>
                                        </p:tgtEl>
                                        <p:attrNameLst>
                                          <p:attrName>r</p:attrName>
                                        </p:attrNameLst>
                                      </p:cBhvr>
                                    </p:animRot>
                                  </p:childTnLst>
                                </p:cTn>
                              </p:par>
                              <p:par>
                                <p:cTn id="811" presetID="2" presetClass="exit" presetSubtype="6" fill="hold" grpId="2" nodeType="withEffect">
                                  <p:stCondLst>
                                    <p:cond delay="0"/>
                                  </p:stCondLst>
                                  <p:childTnLst>
                                    <p:anim calcmode="lin" valueType="num">
                                      <p:cBhvr additive="base">
                                        <p:cTn id="812" dur="5500"/>
                                        <p:tgtEl>
                                          <p:spTgt spid="126"/>
                                        </p:tgtEl>
                                        <p:attrNameLst>
                                          <p:attrName>ppt_x</p:attrName>
                                        </p:attrNameLst>
                                      </p:cBhvr>
                                      <p:tavLst>
                                        <p:tav tm="0">
                                          <p:val>
                                            <p:strVal val="ppt_x"/>
                                          </p:val>
                                        </p:tav>
                                        <p:tav tm="100000">
                                          <p:val>
                                            <p:strVal val="1+ppt_w/2"/>
                                          </p:val>
                                        </p:tav>
                                      </p:tavLst>
                                    </p:anim>
                                    <p:anim calcmode="lin" valueType="num">
                                      <p:cBhvr additive="base">
                                        <p:cTn id="813" dur="5500"/>
                                        <p:tgtEl>
                                          <p:spTgt spid="126"/>
                                        </p:tgtEl>
                                        <p:attrNameLst>
                                          <p:attrName>ppt_y</p:attrName>
                                        </p:attrNameLst>
                                      </p:cBhvr>
                                      <p:tavLst>
                                        <p:tav tm="0">
                                          <p:val>
                                            <p:strVal val="ppt_y"/>
                                          </p:val>
                                        </p:tav>
                                        <p:tav tm="100000">
                                          <p:val>
                                            <p:strVal val="1+ppt_h/2"/>
                                          </p:val>
                                        </p:tav>
                                      </p:tavLst>
                                    </p:anim>
                                    <p:set>
                                      <p:cBhvr>
                                        <p:cTn id="814" dur="1" fill="hold">
                                          <p:stCondLst>
                                            <p:cond delay="5499"/>
                                          </p:stCondLst>
                                        </p:cTn>
                                        <p:tgtEl>
                                          <p:spTgt spid="126"/>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125"/>
                                        </p:tgtEl>
                                        <p:attrNameLst>
                                          <p:attrName>style.visibility</p:attrName>
                                        </p:attrNameLst>
                                      </p:cBhvr>
                                      <p:to>
                                        <p:strVal val="visible"/>
                                      </p:to>
                                    </p:set>
                                    <p:anim calcmode="lin" valueType="num">
                                      <p:cBhvr>
                                        <p:cTn id="817" dur="4500" fill="hold"/>
                                        <p:tgtEl>
                                          <p:spTgt spid="125"/>
                                        </p:tgtEl>
                                        <p:attrNameLst>
                                          <p:attrName>ppt_w</p:attrName>
                                        </p:attrNameLst>
                                      </p:cBhvr>
                                      <p:tavLst>
                                        <p:tav tm="0">
                                          <p:val>
                                            <p:strVal val="#ppt_w"/>
                                          </p:val>
                                        </p:tav>
                                        <p:tav tm="100000">
                                          <p:val>
                                            <p:strVal val="#ppt_w"/>
                                          </p:val>
                                        </p:tav>
                                      </p:tavLst>
                                    </p:anim>
                                    <p:anim calcmode="lin" valueType="num">
                                      <p:cBhvr>
                                        <p:cTn id="818" dur="4500" fill="hold"/>
                                        <p:tgtEl>
                                          <p:spTgt spid="125"/>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4250" fill="hold"/>
                                        <p:tgtEl>
                                          <p:spTgt spid="125"/>
                                        </p:tgtEl>
                                        <p:attrNameLst>
                                          <p:attrName>r</p:attrName>
                                        </p:attrNameLst>
                                      </p:cBhvr>
                                    </p:animRot>
                                  </p:childTnLst>
                                </p:cTn>
                              </p:par>
                              <p:par>
                                <p:cTn id="821" presetID="2" presetClass="exit" presetSubtype="6" fill="hold" grpId="2" nodeType="withEffect">
                                  <p:stCondLst>
                                    <p:cond delay="0"/>
                                  </p:stCondLst>
                                  <p:childTnLst>
                                    <p:anim calcmode="lin" valueType="num">
                                      <p:cBhvr additive="base">
                                        <p:cTn id="822" dur="5500"/>
                                        <p:tgtEl>
                                          <p:spTgt spid="125"/>
                                        </p:tgtEl>
                                        <p:attrNameLst>
                                          <p:attrName>ppt_x</p:attrName>
                                        </p:attrNameLst>
                                      </p:cBhvr>
                                      <p:tavLst>
                                        <p:tav tm="0">
                                          <p:val>
                                            <p:strVal val="ppt_x"/>
                                          </p:val>
                                        </p:tav>
                                        <p:tav tm="100000">
                                          <p:val>
                                            <p:strVal val="1+ppt_w/2"/>
                                          </p:val>
                                        </p:tav>
                                      </p:tavLst>
                                    </p:anim>
                                    <p:anim calcmode="lin" valueType="num">
                                      <p:cBhvr additive="base">
                                        <p:cTn id="823" dur="5500"/>
                                        <p:tgtEl>
                                          <p:spTgt spid="125"/>
                                        </p:tgtEl>
                                        <p:attrNameLst>
                                          <p:attrName>ppt_y</p:attrName>
                                        </p:attrNameLst>
                                      </p:cBhvr>
                                      <p:tavLst>
                                        <p:tav tm="0">
                                          <p:val>
                                            <p:strVal val="ppt_y"/>
                                          </p:val>
                                        </p:tav>
                                        <p:tav tm="100000">
                                          <p:val>
                                            <p:strVal val="1+ppt_h/2"/>
                                          </p:val>
                                        </p:tav>
                                      </p:tavLst>
                                    </p:anim>
                                    <p:set>
                                      <p:cBhvr>
                                        <p:cTn id="824" dur="1" fill="hold">
                                          <p:stCondLst>
                                            <p:cond delay="5499"/>
                                          </p:stCondLst>
                                        </p:cTn>
                                        <p:tgtEl>
                                          <p:spTgt spid="125"/>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124"/>
                                        </p:tgtEl>
                                        <p:attrNameLst>
                                          <p:attrName>style.visibility</p:attrName>
                                        </p:attrNameLst>
                                      </p:cBhvr>
                                      <p:to>
                                        <p:strVal val="visible"/>
                                      </p:to>
                                    </p:set>
                                    <p:anim calcmode="lin" valueType="num">
                                      <p:cBhvr>
                                        <p:cTn id="827" dur="4500" fill="hold"/>
                                        <p:tgtEl>
                                          <p:spTgt spid="124"/>
                                        </p:tgtEl>
                                        <p:attrNameLst>
                                          <p:attrName>ppt_w</p:attrName>
                                        </p:attrNameLst>
                                      </p:cBhvr>
                                      <p:tavLst>
                                        <p:tav tm="0">
                                          <p:val>
                                            <p:strVal val="#ppt_w"/>
                                          </p:val>
                                        </p:tav>
                                        <p:tav tm="100000">
                                          <p:val>
                                            <p:strVal val="#ppt_w"/>
                                          </p:val>
                                        </p:tav>
                                      </p:tavLst>
                                    </p:anim>
                                    <p:anim calcmode="lin" valueType="num">
                                      <p:cBhvr>
                                        <p:cTn id="828" dur="4500" fill="hold"/>
                                        <p:tgtEl>
                                          <p:spTgt spid="124"/>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4250" fill="hold"/>
                                        <p:tgtEl>
                                          <p:spTgt spid="124"/>
                                        </p:tgtEl>
                                        <p:attrNameLst>
                                          <p:attrName>r</p:attrName>
                                        </p:attrNameLst>
                                      </p:cBhvr>
                                    </p:animRot>
                                  </p:childTnLst>
                                </p:cTn>
                              </p:par>
                              <p:par>
                                <p:cTn id="831" presetID="2" presetClass="exit" presetSubtype="6" fill="hold" grpId="2" nodeType="withEffect">
                                  <p:stCondLst>
                                    <p:cond delay="0"/>
                                  </p:stCondLst>
                                  <p:childTnLst>
                                    <p:anim calcmode="lin" valueType="num">
                                      <p:cBhvr additive="base">
                                        <p:cTn id="832" dur="5500"/>
                                        <p:tgtEl>
                                          <p:spTgt spid="124"/>
                                        </p:tgtEl>
                                        <p:attrNameLst>
                                          <p:attrName>ppt_x</p:attrName>
                                        </p:attrNameLst>
                                      </p:cBhvr>
                                      <p:tavLst>
                                        <p:tav tm="0">
                                          <p:val>
                                            <p:strVal val="ppt_x"/>
                                          </p:val>
                                        </p:tav>
                                        <p:tav tm="100000">
                                          <p:val>
                                            <p:strVal val="1+ppt_w/2"/>
                                          </p:val>
                                        </p:tav>
                                      </p:tavLst>
                                    </p:anim>
                                    <p:anim calcmode="lin" valueType="num">
                                      <p:cBhvr additive="base">
                                        <p:cTn id="833" dur="5500"/>
                                        <p:tgtEl>
                                          <p:spTgt spid="124"/>
                                        </p:tgtEl>
                                        <p:attrNameLst>
                                          <p:attrName>ppt_y</p:attrName>
                                        </p:attrNameLst>
                                      </p:cBhvr>
                                      <p:tavLst>
                                        <p:tav tm="0">
                                          <p:val>
                                            <p:strVal val="ppt_y"/>
                                          </p:val>
                                        </p:tav>
                                        <p:tav tm="100000">
                                          <p:val>
                                            <p:strVal val="1+ppt_h/2"/>
                                          </p:val>
                                        </p:tav>
                                      </p:tavLst>
                                    </p:anim>
                                    <p:set>
                                      <p:cBhvr>
                                        <p:cTn id="834" dur="1" fill="hold">
                                          <p:stCondLst>
                                            <p:cond delay="5499"/>
                                          </p:stCondLst>
                                        </p:cTn>
                                        <p:tgtEl>
                                          <p:spTgt spid="124"/>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123"/>
                                        </p:tgtEl>
                                        <p:attrNameLst>
                                          <p:attrName>style.visibility</p:attrName>
                                        </p:attrNameLst>
                                      </p:cBhvr>
                                      <p:to>
                                        <p:strVal val="visible"/>
                                      </p:to>
                                    </p:set>
                                    <p:anim calcmode="lin" valueType="num">
                                      <p:cBhvr>
                                        <p:cTn id="837" dur="4500" fill="hold"/>
                                        <p:tgtEl>
                                          <p:spTgt spid="123"/>
                                        </p:tgtEl>
                                        <p:attrNameLst>
                                          <p:attrName>ppt_w</p:attrName>
                                        </p:attrNameLst>
                                      </p:cBhvr>
                                      <p:tavLst>
                                        <p:tav tm="0">
                                          <p:val>
                                            <p:strVal val="#ppt_w"/>
                                          </p:val>
                                        </p:tav>
                                        <p:tav tm="100000">
                                          <p:val>
                                            <p:strVal val="#ppt_w"/>
                                          </p:val>
                                        </p:tav>
                                      </p:tavLst>
                                    </p:anim>
                                    <p:anim calcmode="lin" valueType="num">
                                      <p:cBhvr>
                                        <p:cTn id="838" dur="4500" fill="hold"/>
                                        <p:tgtEl>
                                          <p:spTgt spid="123"/>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4250" fill="hold"/>
                                        <p:tgtEl>
                                          <p:spTgt spid="123"/>
                                        </p:tgtEl>
                                        <p:attrNameLst>
                                          <p:attrName>r</p:attrName>
                                        </p:attrNameLst>
                                      </p:cBhvr>
                                    </p:animRot>
                                  </p:childTnLst>
                                </p:cTn>
                              </p:par>
                              <p:par>
                                <p:cTn id="841" presetID="2" presetClass="exit" presetSubtype="6" fill="hold" grpId="2" nodeType="withEffect">
                                  <p:stCondLst>
                                    <p:cond delay="0"/>
                                  </p:stCondLst>
                                  <p:childTnLst>
                                    <p:anim calcmode="lin" valueType="num">
                                      <p:cBhvr additive="base">
                                        <p:cTn id="842" dur="5500"/>
                                        <p:tgtEl>
                                          <p:spTgt spid="123"/>
                                        </p:tgtEl>
                                        <p:attrNameLst>
                                          <p:attrName>ppt_x</p:attrName>
                                        </p:attrNameLst>
                                      </p:cBhvr>
                                      <p:tavLst>
                                        <p:tav tm="0">
                                          <p:val>
                                            <p:strVal val="ppt_x"/>
                                          </p:val>
                                        </p:tav>
                                        <p:tav tm="100000">
                                          <p:val>
                                            <p:strVal val="1+ppt_w/2"/>
                                          </p:val>
                                        </p:tav>
                                      </p:tavLst>
                                    </p:anim>
                                    <p:anim calcmode="lin" valueType="num">
                                      <p:cBhvr additive="base">
                                        <p:cTn id="843" dur="5500"/>
                                        <p:tgtEl>
                                          <p:spTgt spid="123"/>
                                        </p:tgtEl>
                                        <p:attrNameLst>
                                          <p:attrName>ppt_y</p:attrName>
                                        </p:attrNameLst>
                                      </p:cBhvr>
                                      <p:tavLst>
                                        <p:tav tm="0">
                                          <p:val>
                                            <p:strVal val="ppt_y"/>
                                          </p:val>
                                        </p:tav>
                                        <p:tav tm="100000">
                                          <p:val>
                                            <p:strVal val="1+ppt_h/2"/>
                                          </p:val>
                                        </p:tav>
                                      </p:tavLst>
                                    </p:anim>
                                    <p:set>
                                      <p:cBhvr>
                                        <p:cTn id="844" dur="1" fill="hold">
                                          <p:stCondLst>
                                            <p:cond delay="5499"/>
                                          </p:stCondLst>
                                        </p:cTn>
                                        <p:tgtEl>
                                          <p:spTgt spid="123"/>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134"/>
                                        </p:tgtEl>
                                        <p:attrNameLst>
                                          <p:attrName>style.visibility</p:attrName>
                                        </p:attrNameLst>
                                      </p:cBhvr>
                                      <p:to>
                                        <p:strVal val="visible"/>
                                      </p:to>
                                    </p:set>
                                    <p:anim calcmode="lin" valueType="num">
                                      <p:cBhvr>
                                        <p:cTn id="847" dur="4500" fill="hold"/>
                                        <p:tgtEl>
                                          <p:spTgt spid="134"/>
                                        </p:tgtEl>
                                        <p:attrNameLst>
                                          <p:attrName>ppt_w</p:attrName>
                                        </p:attrNameLst>
                                      </p:cBhvr>
                                      <p:tavLst>
                                        <p:tav tm="0">
                                          <p:val>
                                            <p:strVal val="#ppt_w"/>
                                          </p:val>
                                        </p:tav>
                                        <p:tav tm="100000">
                                          <p:val>
                                            <p:strVal val="#ppt_w"/>
                                          </p:val>
                                        </p:tav>
                                      </p:tavLst>
                                    </p:anim>
                                    <p:anim calcmode="lin" valueType="num">
                                      <p:cBhvr>
                                        <p:cTn id="848" dur="4500" fill="hold"/>
                                        <p:tgtEl>
                                          <p:spTgt spid="134"/>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4250" fill="hold"/>
                                        <p:tgtEl>
                                          <p:spTgt spid="134"/>
                                        </p:tgtEl>
                                        <p:attrNameLst>
                                          <p:attrName>r</p:attrName>
                                        </p:attrNameLst>
                                      </p:cBhvr>
                                    </p:animRot>
                                  </p:childTnLst>
                                </p:cTn>
                              </p:par>
                              <p:par>
                                <p:cTn id="851" presetID="2" presetClass="exit" presetSubtype="6" fill="hold" grpId="2" nodeType="withEffect">
                                  <p:stCondLst>
                                    <p:cond delay="0"/>
                                  </p:stCondLst>
                                  <p:childTnLst>
                                    <p:anim calcmode="lin" valueType="num">
                                      <p:cBhvr additive="base">
                                        <p:cTn id="852" dur="5500"/>
                                        <p:tgtEl>
                                          <p:spTgt spid="134"/>
                                        </p:tgtEl>
                                        <p:attrNameLst>
                                          <p:attrName>ppt_x</p:attrName>
                                        </p:attrNameLst>
                                      </p:cBhvr>
                                      <p:tavLst>
                                        <p:tav tm="0">
                                          <p:val>
                                            <p:strVal val="ppt_x"/>
                                          </p:val>
                                        </p:tav>
                                        <p:tav tm="100000">
                                          <p:val>
                                            <p:strVal val="1+ppt_w/2"/>
                                          </p:val>
                                        </p:tav>
                                      </p:tavLst>
                                    </p:anim>
                                    <p:anim calcmode="lin" valueType="num">
                                      <p:cBhvr additive="base">
                                        <p:cTn id="853" dur="5500"/>
                                        <p:tgtEl>
                                          <p:spTgt spid="134"/>
                                        </p:tgtEl>
                                        <p:attrNameLst>
                                          <p:attrName>ppt_y</p:attrName>
                                        </p:attrNameLst>
                                      </p:cBhvr>
                                      <p:tavLst>
                                        <p:tav tm="0">
                                          <p:val>
                                            <p:strVal val="ppt_y"/>
                                          </p:val>
                                        </p:tav>
                                        <p:tav tm="100000">
                                          <p:val>
                                            <p:strVal val="1+ppt_h/2"/>
                                          </p:val>
                                        </p:tav>
                                      </p:tavLst>
                                    </p:anim>
                                    <p:set>
                                      <p:cBhvr>
                                        <p:cTn id="854" dur="1" fill="hold">
                                          <p:stCondLst>
                                            <p:cond delay="5499"/>
                                          </p:stCondLst>
                                        </p:cTn>
                                        <p:tgtEl>
                                          <p:spTgt spid="134"/>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145"/>
                                        </p:tgtEl>
                                        <p:attrNameLst>
                                          <p:attrName>style.visibility</p:attrName>
                                        </p:attrNameLst>
                                      </p:cBhvr>
                                      <p:to>
                                        <p:strVal val="visible"/>
                                      </p:to>
                                    </p:set>
                                    <p:anim calcmode="lin" valueType="num">
                                      <p:cBhvr>
                                        <p:cTn id="857" dur="4500" fill="hold"/>
                                        <p:tgtEl>
                                          <p:spTgt spid="145"/>
                                        </p:tgtEl>
                                        <p:attrNameLst>
                                          <p:attrName>ppt_w</p:attrName>
                                        </p:attrNameLst>
                                      </p:cBhvr>
                                      <p:tavLst>
                                        <p:tav tm="0">
                                          <p:val>
                                            <p:strVal val="#ppt_w"/>
                                          </p:val>
                                        </p:tav>
                                        <p:tav tm="100000">
                                          <p:val>
                                            <p:strVal val="#ppt_w"/>
                                          </p:val>
                                        </p:tav>
                                      </p:tavLst>
                                    </p:anim>
                                    <p:anim calcmode="lin" valueType="num">
                                      <p:cBhvr>
                                        <p:cTn id="858" dur="4500" fill="hold"/>
                                        <p:tgtEl>
                                          <p:spTgt spid="145"/>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4250" fill="hold"/>
                                        <p:tgtEl>
                                          <p:spTgt spid="145"/>
                                        </p:tgtEl>
                                        <p:attrNameLst>
                                          <p:attrName>r</p:attrName>
                                        </p:attrNameLst>
                                      </p:cBhvr>
                                    </p:animRot>
                                  </p:childTnLst>
                                </p:cTn>
                              </p:par>
                              <p:par>
                                <p:cTn id="861" presetID="2" presetClass="exit" presetSubtype="6" fill="hold" grpId="2" nodeType="withEffect">
                                  <p:stCondLst>
                                    <p:cond delay="0"/>
                                  </p:stCondLst>
                                  <p:childTnLst>
                                    <p:anim calcmode="lin" valueType="num">
                                      <p:cBhvr additive="base">
                                        <p:cTn id="862" dur="5500"/>
                                        <p:tgtEl>
                                          <p:spTgt spid="145"/>
                                        </p:tgtEl>
                                        <p:attrNameLst>
                                          <p:attrName>ppt_x</p:attrName>
                                        </p:attrNameLst>
                                      </p:cBhvr>
                                      <p:tavLst>
                                        <p:tav tm="0">
                                          <p:val>
                                            <p:strVal val="ppt_x"/>
                                          </p:val>
                                        </p:tav>
                                        <p:tav tm="100000">
                                          <p:val>
                                            <p:strVal val="1+ppt_w/2"/>
                                          </p:val>
                                        </p:tav>
                                      </p:tavLst>
                                    </p:anim>
                                    <p:anim calcmode="lin" valueType="num">
                                      <p:cBhvr additive="base">
                                        <p:cTn id="863" dur="5500"/>
                                        <p:tgtEl>
                                          <p:spTgt spid="145"/>
                                        </p:tgtEl>
                                        <p:attrNameLst>
                                          <p:attrName>ppt_y</p:attrName>
                                        </p:attrNameLst>
                                      </p:cBhvr>
                                      <p:tavLst>
                                        <p:tav tm="0">
                                          <p:val>
                                            <p:strVal val="ppt_y"/>
                                          </p:val>
                                        </p:tav>
                                        <p:tav tm="100000">
                                          <p:val>
                                            <p:strVal val="1+ppt_h/2"/>
                                          </p:val>
                                        </p:tav>
                                      </p:tavLst>
                                    </p:anim>
                                    <p:set>
                                      <p:cBhvr>
                                        <p:cTn id="864" dur="1" fill="hold">
                                          <p:stCondLst>
                                            <p:cond delay="5499"/>
                                          </p:stCondLst>
                                        </p:cTn>
                                        <p:tgtEl>
                                          <p:spTgt spid="145"/>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144"/>
                                        </p:tgtEl>
                                        <p:attrNameLst>
                                          <p:attrName>style.visibility</p:attrName>
                                        </p:attrNameLst>
                                      </p:cBhvr>
                                      <p:to>
                                        <p:strVal val="visible"/>
                                      </p:to>
                                    </p:set>
                                    <p:anim calcmode="lin" valueType="num">
                                      <p:cBhvr>
                                        <p:cTn id="867" dur="4500" fill="hold"/>
                                        <p:tgtEl>
                                          <p:spTgt spid="144"/>
                                        </p:tgtEl>
                                        <p:attrNameLst>
                                          <p:attrName>ppt_w</p:attrName>
                                        </p:attrNameLst>
                                      </p:cBhvr>
                                      <p:tavLst>
                                        <p:tav tm="0">
                                          <p:val>
                                            <p:strVal val="#ppt_w"/>
                                          </p:val>
                                        </p:tav>
                                        <p:tav tm="100000">
                                          <p:val>
                                            <p:strVal val="#ppt_w"/>
                                          </p:val>
                                        </p:tav>
                                      </p:tavLst>
                                    </p:anim>
                                    <p:anim calcmode="lin" valueType="num">
                                      <p:cBhvr>
                                        <p:cTn id="868" dur="4500" fill="hold"/>
                                        <p:tgtEl>
                                          <p:spTgt spid="144"/>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4250" fill="hold"/>
                                        <p:tgtEl>
                                          <p:spTgt spid="144"/>
                                        </p:tgtEl>
                                        <p:attrNameLst>
                                          <p:attrName>r</p:attrName>
                                        </p:attrNameLst>
                                      </p:cBhvr>
                                    </p:animRot>
                                  </p:childTnLst>
                                </p:cTn>
                              </p:par>
                              <p:par>
                                <p:cTn id="871" presetID="2" presetClass="exit" presetSubtype="6" fill="hold" grpId="2" nodeType="withEffect">
                                  <p:stCondLst>
                                    <p:cond delay="0"/>
                                  </p:stCondLst>
                                  <p:childTnLst>
                                    <p:anim calcmode="lin" valueType="num">
                                      <p:cBhvr additive="base">
                                        <p:cTn id="872" dur="5500"/>
                                        <p:tgtEl>
                                          <p:spTgt spid="144"/>
                                        </p:tgtEl>
                                        <p:attrNameLst>
                                          <p:attrName>ppt_x</p:attrName>
                                        </p:attrNameLst>
                                      </p:cBhvr>
                                      <p:tavLst>
                                        <p:tav tm="0">
                                          <p:val>
                                            <p:strVal val="ppt_x"/>
                                          </p:val>
                                        </p:tav>
                                        <p:tav tm="100000">
                                          <p:val>
                                            <p:strVal val="1+ppt_w/2"/>
                                          </p:val>
                                        </p:tav>
                                      </p:tavLst>
                                    </p:anim>
                                    <p:anim calcmode="lin" valueType="num">
                                      <p:cBhvr additive="base">
                                        <p:cTn id="873" dur="5500"/>
                                        <p:tgtEl>
                                          <p:spTgt spid="144"/>
                                        </p:tgtEl>
                                        <p:attrNameLst>
                                          <p:attrName>ppt_y</p:attrName>
                                        </p:attrNameLst>
                                      </p:cBhvr>
                                      <p:tavLst>
                                        <p:tav tm="0">
                                          <p:val>
                                            <p:strVal val="ppt_y"/>
                                          </p:val>
                                        </p:tav>
                                        <p:tav tm="100000">
                                          <p:val>
                                            <p:strVal val="1+ppt_h/2"/>
                                          </p:val>
                                        </p:tav>
                                      </p:tavLst>
                                    </p:anim>
                                    <p:set>
                                      <p:cBhvr>
                                        <p:cTn id="874" dur="1" fill="hold">
                                          <p:stCondLst>
                                            <p:cond delay="5499"/>
                                          </p:stCondLst>
                                        </p:cTn>
                                        <p:tgtEl>
                                          <p:spTgt spid="144"/>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143"/>
                                        </p:tgtEl>
                                        <p:attrNameLst>
                                          <p:attrName>style.visibility</p:attrName>
                                        </p:attrNameLst>
                                      </p:cBhvr>
                                      <p:to>
                                        <p:strVal val="visible"/>
                                      </p:to>
                                    </p:set>
                                    <p:anim calcmode="lin" valueType="num">
                                      <p:cBhvr>
                                        <p:cTn id="877" dur="4500" fill="hold"/>
                                        <p:tgtEl>
                                          <p:spTgt spid="143"/>
                                        </p:tgtEl>
                                        <p:attrNameLst>
                                          <p:attrName>ppt_w</p:attrName>
                                        </p:attrNameLst>
                                      </p:cBhvr>
                                      <p:tavLst>
                                        <p:tav tm="0">
                                          <p:val>
                                            <p:strVal val="#ppt_w"/>
                                          </p:val>
                                        </p:tav>
                                        <p:tav tm="100000">
                                          <p:val>
                                            <p:strVal val="#ppt_w"/>
                                          </p:val>
                                        </p:tav>
                                      </p:tavLst>
                                    </p:anim>
                                    <p:anim calcmode="lin" valueType="num">
                                      <p:cBhvr>
                                        <p:cTn id="878" dur="4500" fill="hold"/>
                                        <p:tgtEl>
                                          <p:spTgt spid="143"/>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4250" fill="hold"/>
                                        <p:tgtEl>
                                          <p:spTgt spid="143"/>
                                        </p:tgtEl>
                                        <p:attrNameLst>
                                          <p:attrName>r</p:attrName>
                                        </p:attrNameLst>
                                      </p:cBhvr>
                                    </p:animRot>
                                  </p:childTnLst>
                                </p:cTn>
                              </p:par>
                              <p:par>
                                <p:cTn id="881" presetID="2" presetClass="exit" presetSubtype="6" fill="hold" grpId="2" nodeType="withEffect">
                                  <p:stCondLst>
                                    <p:cond delay="0"/>
                                  </p:stCondLst>
                                  <p:childTnLst>
                                    <p:anim calcmode="lin" valueType="num">
                                      <p:cBhvr additive="base">
                                        <p:cTn id="882" dur="5500"/>
                                        <p:tgtEl>
                                          <p:spTgt spid="143"/>
                                        </p:tgtEl>
                                        <p:attrNameLst>
                                          <p:attrName>ppt_x</p:attrName>
                                        </p:attrNameLst>
                                      </p:cBhvr>
                                      <p:tavLst>
                                        <p:tav tm="0">
                                          <p:val>
                                            <p:strVal val="ppt_x"/>
                                          </p:val>
                                        </p:tav>
                                        <p:tav tm="100000">
                                          <p:val>
                                            <p:strVal val="1+ppt_w/2"/>
                                          </p:val>
                                        </p:tav>
                                      </p:tavLst>
                                    </p:anim>
                                    <p:anim calcmode="lin" valueType="num">
                                      <p:cBhvr additive="base">
                                        <p:cTn id="883" dur="5500"/>
                                        <p:tgtEl>
                                          <p:spTgt spid="143"/>
                                        </p:tgtEl>
                                        <p:attrNameLst>
                                          <p:attrName>ppt_y</p:attrName>
                                        </p:attrNameLst>
                                      </p:cBhvr>
                                      <p:tavLst>
                                        <p:tav tm="0">
                                          <p:val>
                                            <p:strVal val="ppt_y"/>
                                          </p:val>
                                        </p:tav>
                                        <p:tav tm="100000">
                                          <p:val>
                                            <p:strVal val="1+ppt_h/2"/>
                                          </p:val>
                                        </p:tav>
                                      </p:tavLst>
                                    </p:anim>
                                    <p:set>
                                      <p:cBhvr>
                                        <p:cTn id="884" dur="1" fill="hold">
                                          <p:stCondLst>
                                            <p:cond delay="5499"/>
                                          </p:stCondLst>
                                        </p:cTn>
                                        <p:tgtEl>
                                          <p:spTgt spid="143"/>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142"/>
                                        </p:tgtEl>
                                        <p:attrNameLst>
                                          <p:attrName>style.visibility</p:attrName>
                                        </p:attrNameLst>
                                      </p:cBhvr>
                                      <p:to>
                                        <p:strVal val="visible"/>
                                      </p:to>
                                    </p:set>
                                    <p:anim calcmode="lin" valueType="num">
                                      <p:cBhvr>
                                        <p:cTn id="887" dur="4500" fill="hold"/>
                                        <p:tgtEl>
                                          <p:spTgt spid="142"/>
                                        </p:tgtEl>
                                        <p:attrNameLst>
                                          <p:attrName>ppt_w</p:attrName>
                                        </p:attrNameLst>
                                      </p:cBhvr>
                                      <p:tavLst>
                                        <p:tav tm="0">
                                          <p:val>
                                            <p:strVal val="#ppt_w"/>
                                          </p:val>
                                        </p:tav>
                                        <p:tav tm="100000">
                                          <p:val>
                                            <p:strVal val="#ppt_w"/>
                                          </p:val>
                                        </p:tav>
                                      </p:tavLst>
                                    </p:anim>
                                    <p:anim calcmode="lin" valueType="num">
                                      <p:cBhvr>
                                        <p:cTn id="888" dur="4500" fill="hold"/>
                                        <p:tgtEl>
                                          <p:spTgt spid="142"/>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4250" fill="hold"/>
                                        <p:tgtEl>
                                          <p:spTgt spid="142"/>
                                        </p:tgtEl>
                                        <p:attrNameLst>
                                          <p:attrName>r</p:attrName>
                                        </p:attrNameLst>
                                      </p:cBhvr>
                                    </p:animRot>
                                  </p:childTnLst>
                                </p:cTn>
                              </p:par>
                              <p:par>
                                <p:cTn id="891" presetID="2" presetClass="exit" presetSubtype="6" fill="hold" grpId="2" nodeType="withEffect">
                                  <p:stCondLst>
                                    <p:cond delay="0"/>
                                  </p:stCondLst>
                                  <p:childTnLst>
                                    <p:anim calcmode="lin" valueType="num">
                                      <p:cBhvr additive="base">
                                        <p:cTn id="892" dur="5500"/>
                                        <p:tgtEl>
                                          <p:spTgt spid="142"/>
                                        </p:tgtEl>
                                        <p:attrNameLst>
                                          <p:attrName>ppt_x</p:attrName>
                                        </p:attrNameLst>
                                      </p:cBhvr>
                                      <p:tavLst>
                                        <p:tav tm="0">
                                          <p:val>
                                            <p:strVal val="ppt_x"/>
                                          </p:val>
                                        </p:tav>
                                        <p:tav tm="100000">
                                          <p:val>
                                            <p:strVal val="1+ppt_w/2"/>
                                          </p:val>
                                        </p:tav>
                                      </p:tavLst>
                                    </p:anim>
                                    <p:anim calcmode="lin" valueType="num">
                                      <p:cBhvr additive="base">
                                        <p:cTn id="893" dur="5500"/>
                                        <p:tgtEl>
                                          <p:spTgt spid="142"/>
                                        </p:tgtEl>
                                        <p:attrNameLst>
                                          <p:attrName>ppt_y</p:attrName>
                                        </p:attrNameLst>
                                      </p:cBhvr>
                                      <p:tavLst>
                                        <p:tav tm="0">
                                          <p:val>
                                            <p:strVal val="ppt_y"/>
                                          </p:val>
                                        </p:tav>
                                        <p:tav tm="100000">
                                          <p:val>
                                            <p:strVal val="1+ppt_h/2"/>
                                          </p:val>
                                        </p:tav>
                                      </p:tavLst>
                                    </p:anim>
                                    <p:set>
                                      <p:cBhvr>
                                        <p:cTn id="894" dur="1" fill="hold">
                                          <p:stCondLst>
                                            <p:cond delay="5499"/>
                                          </p:stCondLst>
                                        </p:cTn>
                                        <p:tgtEl>
                                          <p:spTgt spid="142"/>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141"/>
                                        </p:tgtEl>
                                        <p:attrNameLst>
                                          <p:attrName>style.visibility</p:attrName>
                                        </p:attrNameLst>
                                      </p:cBhvr>
                                      <p:to>
                                        <p:strVal val="visible"/>
                                      </p:to>
                                    </p:set>
                                    <p:anim calcmode="lin" valueType="num">
                                      <p:cBhvr>
                                        <p:cTn id="897" dur="4500" fill="hold"/>
                                        <p:tgtEl>
                                          <p:spTgt spid="141"/>
                                        </p:tgtEl>
                                        <p:attrNameLst>
                                          <p:attrName>ppt_w</p:attrName>
                                        </p:attrNameLst>
                                      </p:cBhvr>
                                      <p:tavLst>
                                        <p:tav tm="0">
                                          <p:val>
                                            <p:strVal val="#ppt_w"/>
                                          </p:val>
                                        </p:tav>
                                        <p:tav tm="100000">
                                          <p:val>
                                            <p:strVal val="#ppt_w"/>
                                          </p:val>
                                        </p:tav>
                                      </p:tavLst>
                                    </p:anim>
                                    <p:anim calcmode="lin" valueType="num">
                                      <p:cBhvr>
                                        <p:cTn id="898" dur="4500" fill="hold"/>
                                        <p:tgtEl>
                                          <p:spTgt spid="141"/>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4250" fill="hold"/>
                                        <p:tgtEl>
                                          <p:spTgt spid="141"/>
                                        </p:tgtEl>
                                        <p:attrNameLst>
                                          <p:attrName>r</p:attrName>
                                        </p:attrNameLst>
                                      </p:cBhvr>
                                    </p:animRot>
                                  </p:childTnLst>
                                </p:cTn>
                              </p:par>
                              <p:par>
                                <p:cTn id="901" presetID="2" presetClass="exit" presetSubtype="6" fill="hold" grpId="2" nodeType="withEffect">
                                  <p:stCondLst>
                                    <p:cond delay="0"/>
                                  </p:stCondLst>
                                  <p:childTnLst>
                                    <p:anim calcmode="lin" valueType="num">
                                      <p:cBhvr additive="base">
                                        <p:cTn id="902" dur="5500"/>
                                        <p:tgtEl>
                                          <p:spTgt spid="141"/>
                                        </p:tgtEl>
                                        <p:attrNameLst>
                                          <p:attrName>ppt_x</p:attrName>
                                        </p:attrNameLst>
                                      </p:cBhvr>
                                      <p:tavLst>
                                        <p:tav tm="0">
                                          <p:val>
                                            <p:strVal val="ppt_x"/>
                                          </p:val>
                                        </p:tav>
                                        <p:tav tm="100000">
                                          <p:val>
                                            <p:strVal val="1+ppt_w/2"/>
                                          </p:val>
                                        </p:tav>
                                      </p:tavLst>
                                    </p:anim>
                                    <p:anim calcmode="lin" valueType="num">
                                      <p:cBhvr additive="base">
                                        <p:cTn id="903" dur="5500"/>
                                        <p:tgtEl>
                                          <p:spTgt spid="141"/>
                                        </p:tgtEl>
                                        <p:attrNameLst>
                                          <p:attrName>ppt_y</p:attrName>
                                        </p:attrNameLst>
                                      </p:cBhvr>
                                      <p:tavLst>
                                        <p:tav tm="0">
                                          <p:val>
                                            <p:strVal val="ppt_y"/>
                                          </p:val>
                                        </p:tav>
                                        <p:tav tm="100000">
                                          <p:val>
                                            <p:strVal val="1+ppt_h/2"/>
                                          </p:val>
                                        </p:tav>
                                      </p:tavLst>
                                    </p:anim>
                                    <p:set>
                                      <p:cBhvr>
                                        <p:cTn id="904" dur="1" fill="hold">
                                          <p:stCondLst>
                                            <p:cond delay="5499"/>
                                          </p:stCondLst>
                                        </p:cTn>
                                        <p:tgtEl>
                                          <p:spTgt spid="141"/>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140"/>
                                        </p:tgtEl>
                                        <p:attrNameLst>
                                          <p:attrName>style.visibility</p:attrName>
                                        </p:attrNameLst>
                                      </p:cBhvr>
                                      <p:to>
                                        <p:strVal val="visible"/>
                                      </p:to>
                                    </p:set>
                                    <p:anim calcmode="lin" valueType="num">
                                      <p:cBhvr>
                                        <p:cTn id="907" dur="4500" fill="hold"/>
                                        <p:tgtEl>
                                          <p:spTgt spid="140"/>
                                        </p:tgtEl>
                                        <p:attrNameLst>
                                          <p:attrName>ppt_w</p:attrName>
                                        </p:attrNameLst>
                                      </p:cBhvr>
                                      <p:tavLst>
                                        <p:tav tm="0">
                                          <p:val>
                                            <p:strVal val="#ppt_w"/>
                                          </p:val>
                                        </p:tav>
                                        <p:tav tm="100000">
                                          <p:val>
                                            <p:strVal val="#ppt_w"/>
                                          </p:val>
                                        </p:tav>
                                      </p:tavLst>
                                    </p:anim>
                                    <p:anim calcmode="lin" valueType="num">
                                      <p:cBhvr>
                                        <p:cTn id="908" dur="4500" fill="hold"/>
                                        <p:tgtEl>
                                          <p:spTgt spid="140"/>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4250" fill="hold"/>
                                        <p:tgtEl>
                                          <p:spTgt spid="140"/>
                                        </p:tgtEl>
                                        <p:attrNameLst>
                                          <p:attrName>r</p:attrName>
                                        </p:attrNameLst>
                                      </p:cBhvr>
                                    </p:animRot>
                                  </p:childTnLst>
                                </p:cTn>
                              </p:par>
                              <p:par>
                                <p:cTn id="911" presetID="2" presetClass="exit" presetSubtype="6" fill="hold" grpId="2" nodeType="withEffect">
                                  <p:stCondLst>
                                    <p:cond delay="0"/>
                                  </p:stCondLst>
                                  <p:childTnLst>
                                    <p:anim calcmode="lin" valueType="num">
                                      <p:cBhvr additive="base">
                                        <p:cTn id="912" dur="5500"/>
                                        <p:tgtEl>
                                          <p:spTgt spid="140"/>
                                        </p:tgtEl>
                                        <p:attrNameLst>
                                          <p:attrName>ppt_x</p:attrName>
                                        </p:attrNameLst>
                                      </p:cBhvr>
                                      <p:tavLst>
                                        <p:tav tm="0">
                                          <p:val>
                                            <p:strVal val="ppt_x"/>
                                          </p:val>
                                        </p:tav>
                                        <p:tav tm="100000">
                                          <p:val>
                                            <p:strVal val="1+ppt_w/2"/>
                                          </p:val>
                                        </p:tav>
                                      </p:tavLst>
                                    </p:anim>
                                    <p:anim calcmode="lin" valueType="num">
                                      <p:cBhvr additive="base">
                                        <p:cTn id="913" dur="5500"/>
                                        <p:tgtEl>
                                          <p:spTgt spid="140"/>
                                        </p:tgtEl>
                                        <p:attrNameLst>
                                          <p:attrName>ppt_y</p:attrName>
                                        </p:attrNameLst>
                                      </p:cBhvr>
                                      <p:tavLst>
                                        <p:tav tm="0">
                                          <p:val>
                                            <p:strVal val="ppt_y"/>
                                          </p:val>
                                        </p:tav>
                                        <p:tav tm="100000">
                                          <p:val>
                                            <p:strVal val="1+ppt_h/2"/>
                                          </p:val>
                                        </p:tav>
                                      </p:tavLst>
                                    </p:anim>
                                    <p:set>
                                      <p:cBhvr>
                                        <p:cTn id="914" dur="1" fill="hold">
                                          <p:stCondLst>
                                            <p:cond delay="5499"/>
                                          </p:stCondLst>
                                        </p:cTn>
                                        <p:tgtEl>
                                          <p:spTgt spid="140"/>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139"/>
                                        </p:tgtEl>
                                        <p:attrNameLst>
                                          <p:attrName>style.visibility</p:attrName>
                                        </p:attrNameLst>
                                      </p:cBhvr>
                                      <p:to>
                                        <p:strVal val="visible"/>
                                      </p:to>
                                    </p:set>
                                    <p:anim calcmode="lin" valueType="num">
                                      <p:cBhvr>
                                        <p:cTn id="917" dur="4500" fill="hold"/>
                                        <p:tgtEl>
                                          <p:spTgt spid="139"/>
                                        </p:tgtEl>
                                        <p:attrNameLst>
                                          <p:attrName>ppt_w</p:attrName>
                                        </p:attrNameLst>
                                      </p:cBhvr>
                                      <p:tavLst>
                                        <p:tav tm="0">
                                          <p:val>
                                            <p:strVal val="#ppt_w"/>
                                          </p:val>
                                        </p:tav>
                                        <p:tav tm="100000">
                                          <p:val>
                                            <p:strVal val="#ppt_w"/>
                                          </p:val>
                                        </p:tav>
                                      </p:tavLst>
                                    </p:anim>
                                    <p:anim calcmode="lin" valueType="num">
                                      <p:cBhvr>
                                        <p:cTn id="918" dur="4500" fill="hold"/>
                                        <p:tgtEl>
                                          <p:spTgt spid="139"/>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4250" fill="hold"/>
                                        <p:tgtEl>
                                          <p:spTgt spid="139"/>
                                        </p:tgtEl>
                                        <p:attrNameLst>
                                          <p:attrName>r</p:attrName>
                                        </p:attrNameLst>
                                      </p:cBhvr>
                                    </p:animRot>
                                  </p:childTnLst>
                                </p:cTn>
                              </p:par>
                              <p:par>
                                <p:cTn id="921" presetID="2" presetClass="exit" presetSubtype="6" fill="hold" grpId="2" nodeType="withEffect">
                                  <p:stCondLst>
                                    <p:cond delay="0"/>
                                  </p:stCondLst>
                                  <p:childTnLst>
                                    <p:anim calcmode="lin" valueType="num">
                                      <p:cBhvr additive="base">
                                        <p:cTn id="922" dur="5500"/>
                                        <p:tgtEl>
                                          <p:spTgt spid="139"/>
                                        </p:tgtEl>
                                        <p:attrNameLst>
                                          <p:attrName>ppt_x</p:attrName>
                                        </p:attrNameLst>
                                      </p:cBhvr>
                                      <p:tavLst>
                                        <p:tav tm="0">
                                          <p:val>
                                            <p:strVal val="ppt_x"/>
                                          </p:val>
                                        </p:tav>
                                        <p:tav tm="100000">
                                          <p:val>
                                            <p:strVal val="1+ppt_w/2"/>
                                          </p:val>
                                        </p:tav>
                                      </p:tavLst>
                                    </p:anim>
                                    <p:anim calcmode="lin" valueType="num">
                                      <p:cBhvr additive="base">
                                        <p:cTn id="923" dur="5500"/>
                                        <p:tgtEl>
                                          <p:spTgt spid="139"/>
                                        </p:tgtEl>
                                        <p:attrNameLst>
                                          <p:attrName>ppt_y</p:attrName>
                                        </p:attrNameLst>
                                      </p:cBhvr>
                                      <p:tavLst>
                                        <p:tav tm="0">
                                          <p:val>
                                            <p:strVal val="ppt_y"/>
                                          </p:val>
                                        </p:tav>
                                        <p:tav tm="100000">
                                          <p:val>
                                            <p:strVal val="1+ppt_h/2"/>
                                          </p:val>
                                        </p:tav>
                                      </p:tavLst>
                                    </p:anim>
                                    <p:set>
                                      <p:cBhvr>
                                        <p:cTn id="924" dur="1" fill="hold">
                                          <p:stCondLst>
                                            <p:cond delay="5499"/>
                                          </p:stCondLst>
                                        </p:cTn>
                                        <p:tgtEl>
                                          <p:spTgt spid="139"/>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138"/>
                                        </p:tgtEl>
                                        <p:attrNameLst>
                                          <p:attrName>style.visibility</p:attrName>
                                        </p:attrNameLst>
                                      </p:cBhvr>
                                      <p:to>
                                        <p:strVal val="visible"/>
                                      </p:to>
                                    </p:set>
                                    <p:anim calcmode="lin" valueType="num">
                                      <p:cBhvr>
                                        <p:cTn id="927" dur="4500" fill="hold"/>
                                        <p:tgtEl>
                                          <p:spTgt spid="138"/>
                                        </p:tgtEl>
                                        <p:attrNameLst>
                                          <p:attrName>ppt_w</p:attrName>
                                        </p:attrNameLst>
                                      </p:cBhvr>
                                      <p:tavLst>
                                        <p:tav tm="0">
                                          <p:val>
                                            <p:strVal val="#ppt_w"/>
                                          </p:val>
                                        </p:tav>
                                        <p:tav tm="100000">
                                          <p:val>
                                            <p:strVal val="#ppt_w"/>
                                          </p:val>
                                        </p:tav>
                                      </p:tavLst>
                                    </p:anim>
                                    <p:anim calcmode="lin" valueType="num">
                                      <p:cBhvr>
                                        <p:cTn id="928" dur="4500" fill="hold"/>
                                        <p:tgtEl>
                                          <p:spTgt spid="138"/>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4250" fill="hold"/>
                                        <p:tgtEl>
                                          <p:spTgt spid="138"/>
                                        </p:tgtEl>
                                        <p:attrNameLst>
                                          <p:attrName>r</p:attrName>
                                        </p:attrNameLst>
                                      </p:cBhvr>
                                    </p:animRot>
                                  </p:childTnLst>
                                </p:cTn>
                              </p:par>
                              <p:par>
                                <p:cTn id="931" presetID="2" presetClass="exit" presetSubtype="6" fill="hold" grpId="2" nodeType="withEffect">
                                  <p:stCondLst>
                                    <p:cond delay="0"/>
                                  </p:stCondLst>
                                  <p:childTnLst>
                                    <p:anim calcmode="lin" valueType="num">
                                      <p:cBhvr additive="base">
                                        <p:cTn id="932" dur="5500"/>
                                        <p:tgtEl>
                                          <p:spTgt spid="138"/>
                                        </p:tgtEl>
                                        <p:attrNameLst>
                                          <p:attrName>ppt_x</p:attrName>
                                        </p:attrNameLst>
                                      </p:cBhvr>
                                      <p:tavLst>
                                        <p:tav tm="0">
                                          <p:val>
                                            <p:strVal val="ppt_x"/>
                                          </p:val>
                                        </p:tav>
                                        <p:tav tm="100000">
                                          <p:val>
                                            <p:strVal val="1+ppt_w/2"/>
                                          </p:val>
                                        </p:tav>
                                      </p:tavLst>
                                    </p:anim>
                                    <p:anim calcmode="lin" valueType="num">
                                      <p:cBhvr additive="base">
                                        <p:cTn id="933" dur="5500"/>
                                        <p:tgtEl>
                                          <p:spTgt spid="138"/>
                                        </p:tgtEl>
                                        <p:attrNameLst>
                                          <p:attrName>ppt_y</p:attrName>
                                        </p:attrNameLst>
                                      </p:cBhvr>
                                      <p:tavLst>
                                        <p:tav tm="0">
                                          <p:val>
                                            <p:strVal val="ppt_y"/>
                                          </p:val>
                                        </p:tav>
                                        <p:tav tm="100000">
                                          <p:val>
                                            <p:strVal val="1+ppt_h/2"/>
                                          </p:val>
                                        </p:tav>
                                      </p:tavLst>
                                    </p:anim>
                                    <p:set>
                                      <p:cBhvr>
                                        <p:cTn id="934" dur="1" fill="hold">
                                          <p:stCondLst>
                                            <p:cond delay="5499"/>
                                          </p:stCondLst>
                                        </p:cTn>
                                        <p:tgtEl>
                                          <p:spTgt spid="138"/>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137"/>
                                        </p:tgtEl>
                                        <p:attrNameLst>
                                          <p:attrName>style.visibility</p:attrName>
                                        </p:attrNameLst>
                                      </p:cBhvr>
                                      <p:to>
                                        <p:strVal val="visible"/>
                                      </p:to>
                                    </p:set>
                                    <p:anim calcmode="lin" valueType="num">
                                      <p:cBhvr>
                                        <p:cTn id="937" dur="4500" fill="hold"/>
                                        <p:tgtEl>
                                          <p:spTgt spid="137"/>
                                        </p:tgtEl>
                                        <p:attrNameLst>
                                          <p:attrName>ppt_w</p:attrName>
                                        </p:attrNameLst>
                                      </p:cBhvr>
                                      <p:tavLst>
                                        <p:tav tm="0">
                                          <p:val>
                                            <p:strVal val="#ppt_w"/>
                                          </p:val>
                                        </p:tav>
                                        <p:tav tm="100000">
                                          <p:val>
                                            <p:strVal val="#ppt_w"/>
                                          </p:val>
                                        </p:tav>
                                      </p:tavLst>
                                    </p:anim>
                                    <p:anim calcmode="lin" valueType="num">
                                      <p:cBhvr>
                                        <p:cTn id="938" dur="4500" fill="hold"/>
                                        <p:tgtEl>
                                          <p:spTgt spid="137"/>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4250" fill="hold"/>
                                        <p:tgtEl>
                                          <p:spTgt spid="137"/>
                                        </p:tgtEl>
                                        <p:attrNameLst>
                                          <p:attrName>r</p:attrName>
                                        </p:attrNameLst>
                                      </p:cBhvr>
                                    </p:animRot>
                                  </p:childTnLst>
                                </p:cTn>
                              </p:par>
                              <p:par>
                                <p:cTn id="941" presetID="2" presetClass="exit" presetSubtype="6" fill="hold" grpId="2" nodeType="withEffect">
                                  <p:stCondLst>
                                    <p:cond delay="0"/>
                                  </p:stCondLst>
                                  <p:childTnLst>
                                    <p:anim calcmode="lin" valueType="num">
                                      <p:cBhvr additive="base">
                                        <p:cTn id="942" dur="5500"/>
                                        <p:tgtEl>
                                          <p:spTgt spid="137"/>
                                        </p:tgtEl>
                                        <p:attrNameLst>
                                          <p:attrName>ppt_x</p:attrName>
                                        </p:attrNameLst>
                                      </p:cBhvr>
                                      <p:tavLst>
                                        <p:tav tm="0">
                                          <p:val>
                                            <p:strVal val="ppt_x"/>
                                          </p:val>
                                        </p:tav>
                                        <p:tav tm="100000">
                                          <p:val>
                                            <p:strVal val="1+ppt_w/2"/>
                                          </p:val>
                                        </p:tav>
                                      </p:tavLst>
                                    </p:anim>
                                    <p:anim calcmode="lin" valueType="num">
                                      <p:cBhvr additive="base">
                                        <p:cTn id="943" dur="5500"/>
                                        <p:tgtEl>
                                          <p:spTgt spid="137"/>
                                        </p:tgtEl>
                                        <p:attrNameLst>
                                          <p:attrName>ppt_y</p:attrName>
                                        </p:attrNameLst>
                                      </p:cBhvr>
                                      <p:tavLst>
                                        <p:tav tm="0">
                                          <p:val>
                                            <p:strVal val="ppt_y"/>
                                          </p:val>
                                        </p:tav>
                                        <p:tav tm="100000">
                                          <p:val>
                                            <p:strVal val="1+ppt_h/2"/>
                                          </p:val>
                                        </p:tav>
                                      </p:tavLst>
                                    </p:anim>
                                    <p:set>
                                      <p:cBhvr>
                                        <p:cTn id="944" dur="1" fill="hold">
                                          <p:stCondLst>
                                            <p:cond delay="5499"/>
                                          </p:stCondLst>
                                        </p:cTn>
                                        <p:tgtEl>
                                          <p:spTgt spid="137"/>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136"/>
                                        </p:tgtEl>
                                        <p:attrNameLst>
                                          <p:attrName>style.visibility</p:attrName>
                                        </p:attrNameLst>
                                      </p:cBhvr>
                                      <p:to>
                                        <p:strVal val="visible"/>
                                      </p:to>
                                    </p:set>
                                    <p:anim calcmode="lin" valueType="num">
                                      <p:cBhvr>
                                        <p:cTn id="947" dur="4500" fill="hold"/>
                                        <p:tgtEl>
                                          <p:spTgt spid="136"/>
                                        </p:tgtEl>
                                        <p:attrNameLst>
                                          <p:attrName>ppt_w</p:attrName>
                                        </p:attrNameLst>
                                      </p:cBhvr>
                                      <p:tavLst>
                                        <p:tav tm="0">
                                          <p:val>
                                            <p:strVal val="#ppt_w"/>
                                          </p:val>
                                        </p:tav>
                                        <p:tav tm="100000">
                                          <p:val>
                                            <p:strVal val="#ppt_w"/>
                                          </p:val>
                                        </p:tav>
                                      </p:tavLst>
                                    </p:anim>
                                    <p:anim calcmode="lin" valueType="num">
                                      <p:cBhvr>
                                        <p:cTn id="948" dur="4500" fill="hold"/>
                                        <p:tgtEl>
                                          <p:spTgt spid="136"/>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4250" fill="hold"/>
                                        <p:tgtEl>
                                          <p:spTgt spid="136"/>
                                        </p:tgtEl>
                                        <p:attrNameLst>
                                          <p:attrName>r</p:attrName>
                                        </p:attrNameLst>
                                      </p:cBhvr>
                                    </p:animRot>
                                  </p:childTnLst>
                                </p:cTn>
                              </p:par>
                              <p:par>
                                <p:cTn id="951" presetID="2" presetClass="exit" presetSubtype="6" fill="hold" grpId="2" nodeType="withEffect">
                                  <p:stCondLst>
                                    <p:cond delay="0"/>
                                  </p:stCondLst>
                                  <p:childTnLst>
                                    <p:anim calcmode="lin" valueType="num">
                                      <p:cBhvr additive="base">
                                        <p:cTn id="952" dur="5500"/>
                                        <p:tgtEl>
                                          <p:spTgt spid="136"/>
                                        </p:tgtEl>
                                        <p:attrNameLst>
                                          <p:attrName>ppt_x</p:attrName>
                                        </p:attrNameLst>
                                      </p:cBhvr>
                                      <p:tavLst>
                                        <p:tav tm="0">
                                          <p:val>
                                            <p:strVal val="ppt_x"/>
                                          </p:val>
                                        </p:tav>
                                        <p:tav tm="100000">
                                          <p:val>
                                            <p:strVal val="1+ppt_w/2"/>
                                          </p:val>
                                        </p:tav>
                                      </p:tavLst>
                                    </p:anim>
                                    <p:anim calcmode="lin" valueType="num">
                                      <p:cBhvr additive="base">
                                        <p:cTn id="953" dur="5500"/>
                                        <p:tgtEl>
                                          <p:spTgt spid="136"/>
                                        </p:tgtEl>
                                        <p:attrNameLst>
                                          <p:attrName>ppt_y</p:attrName>
                                        </p:attrNameLst>
                                      </p:cBhvr>
                                      <p:tavLst>
                                        <p:tav tm="0">
                                          <p:val>
                                            <p:strVal val="ppt_y"/>
                                          </p:val>
                                        </p:tav>
                                        <p:tav tm="100000">
                                          <p:val>
                                            <p:strVal val="1+ppt_h/2"/>
                                          </p:val>
                                        </p:tav>
                                      </p:tavLst>
                                    </p:anim>
                                    <p:set>
                                      <p:cBhvr>
                                        <p:cTn id="954" dur="1" fill="hold">
                                          <p:stCondLst>
                                            <p:cond delay="5499"/>
                                          </p:stCondLst>
                                        </p:cTn>
                                        <p:tgtEl>
                                          <p:spTgt spid="136"/>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135"/>
                                        </p:tgtEl>
                                        <p:attrNameLst>
                                          <p:attrName>style.visibility</p:attrName>
                                        </p:attrNameLst>
                                      </p:cBhvr>
                                      <p:to>
                                        <p:strVal val="visible"/>
                                      </p:to>
                                    </p:set>
                                    <p:anim calcmode="lin" valueType="num">
                                      <p:cBhvr>
                                        <p:cTn id="957" dur="4500" fill="hold"/>
                                        <p:tgtEl>
                                          <p:spTgt spid="135"/>
                                        </p:tgtEl>
                                        <p:attrNameLst>
                                          <p:attrName>ppt_w</p:attrName>
                                        </p:attrNameLst>
                                      </p:cBhvr>
                                      <p:tavLst>
                                        <p:tav tm="0">
                                          <p:val>
                                            <p:strVal val="#ppt_w"/>
                                          </p:val>
                                        </p:tav>
                                        <p:tav tm="100000">
                                          <p:val>
                                            <p:strVal val="#ppt_w"/>
                                          </p:val>
                                        </p:tav>
                                      </p:tavLst>
                                    </p:anim>
                                    <p:anim calcmode="lin" valueType="num">
                                      <p:cBhvr>
                                        <p:cTn id="958" dur="4500" fill="hold"/>
                                        <p:tgtEl>
                                          <p:spTgt spid="135"/>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4250" fill="hold"/>
                                        <p:tgtEl>
                                          <p:spTgt spid="135"/>
                                        </p:tgtEl>
                                        <p:attrNameLst>
                                          <p:attrName>r</p:attrName>
                                        </p:attrNameLst>
                                      </p:cBhvr>
                                    </p:animRot>
                                  </p:childTnLst>
                                </p:cTn>
                              </p:par>
                              <p:par>
                                <p:cTn id="961" presetID="2" presetClass="exit" presetSubtype="6" fill="hold" grpId="2" nodeType="withEffect">
                                  <p:stCondLst>
                                    <p:cond delay="0"/>
                                  </p:stCondLst>
                                  <p:childTnLst>
                                    <p:anim calcmode="lin" valueType="num">
                                      <p:cBhvr additive="base">
                                        <p:cTn id="962" dur="5500"/>
                                        <p:tgtEl>
                                          <p:spTgt spid="135"/>
                                        </p:tgtEl>
                                        <p:attrNameLst>
                                          <p:attrName>ppt_x</p:attrName>
                                        </p:attrNameLst>
                                      </p:cBhvr>
                                      <p:tavLst>
                                        <p:tav tm="0">
                                          <p:val>
                                            <p:strVal val="ppt_x"/>
                                          </p:val>
                                        </p:tav>
                                        <p:tav tm="100000">
                                          <p:val>
                                            <p:strVal val="1+ppt_w/2"/>
                                          </p:val>
                                        </p:tav>
                                      </p:tavLst>
                                    </p:anim>
                                    <p:anim calcmode="lin" valueType="num">
                                      <p:cBhvr additive="base">
                                        <p:cTn id="963" dur="5500"/>
                                        <p:tgtEl>
                                          <p:spTgt spid="135"/>
                                        </p:tgtEl>
                                        <p:attrNameLst>
                                          <p:attrName>ppt_y</p:attrName>
                                        </p:attrNameLst>
                                      </p:cBhvr>
                                      <p:tavLst>
                                        <p:tav tm="0">
                                          <p:val>
                                            <p:strVal val="ppt_y"/>
                                          </p:val>
                                        </p:tav>
                                        <p:tav tm="100000">
                                          <p:val>
                                            <p:strVal val="1+ppt_h/2"/>
                                          </p:val>
                                        </p:tav>
                                      </p:tavLst>
                                    </p:anim>
                                    <p:set>
                                      <p:cBhvr>
                                        <p:cTn id="964" dur="1" fill="hold">
                                          <p:stCondLst>
                                            <p:cond delay="5499"/>
                                          </p:stCondLst>
                                        </p:cTn>
                                        <p:tgtEl>
                                          <p:spTgt spid="135"/>
                                        </p:tgtEl>
                                        <p:attrNameLst>
                                          <p:attrName>style.visibility</p:attrName>
                                        </p:attrNameLst>
                                      </p:cBhvr>
                                      <p:to>
                                        <p:strVal val="hidden"/>
                                      </p:to>
                                    </p:set>
                                  </p:childTnLst>
                                </p:cTn>
                              </p:par>
                              <p:par>
                                <p:cTn id="965" presetID="23" presetClass="entr" presetSubtype="528" fill="hold" nodeType="withEffect">
                                  <p:stCondLst>
                                    <p:cond delay="2750"/>
                                  </p:stCondLst>
                                  <p:childTnLst>
                                    <p:set>
                                      <p:cBhvr>
                                        <p:cTn id="966" dur="1" fill="hold">
                                          <p:stCondLst>
                                            <p:cond delay="0"/>
                                          </p:stCondLst>
                                        </p:cTn>
                                        <p:tgtEl>
                                          <p:spTgt spid="106"/>
                                        </p:tgtEl>
                                        <p:attrNameLst>
                                          <p:attrName>style.visibility</p:attrName>
                                        </p:attrNameLst>
                                      </p:cBhvr>
                                      <p:to>
                                        <p:strVal val="visible"/>
                                      </p:to>
                                    </p:set>
                                    <p:anim calcmode="lin" valueType="num">
                                      <p:cBhvr>
                                        <p:cTn id="967" dur="2750" fill="hold"/>
                                        <p:tgtEl>
                                          <p:spTgt spid="106"/>
                                        </p:tgtEl>
                                        <p:attrNameLst>
                                          <p:attrName>ppt_w</p:attrName>
                                        </p:attrNameLst>
                                      </p:cBhvr>
                                      <p:tavLst>
                                        <p:tav tm="0">
                                          <p:val>
                                            <p:fltVal val="0"/>
                                          </p:val>
                                        </p:tav>
                                        <p:tav tm="100000">
                                          <p:val>
                                            <p:strVal val="#ppt_w"/>
                                          </p:val>
                                        </p:tav>
                                      </p:tavLst>
                                    </p:anim>
                                    <p:anim calcmode="lin" valueType="num">
                                      <p:cBhvr>
                                        <p:cTn id="968" dur="2750" fill="hold"/>
                                        <p:tgtEl>
                                          <p:spTgt spid="106"/>
                                        </p:tgtEl>
                                        <p:attrNameLst>
                                          <p:attrName>ppt_h</p:attrName>
                                        </p:attrNameLst>
                                      </p:cBhvr>
                                      <p:tavLst>
                                        <p:tav tm="0">
                                          <p:val>
                                            <p:fltVal val="0"/>
                                          </p:val>
                                        </p:tav>
                                        <p:tav tm="100000">
                                          <p:val>
                                            <p:strVal val="#ppt_h"/>
                                          </p:val>
                                        </p:tav>
                                      </p:tavLst>
                                    </p:anim>
                                    <p:anim calcmode="lin" valueType="num">
                                      <p:cBhvr>
                                        <p:cTn id="969" dur="2750" fill="hold"/>
                                        <p:tgtEl>
                                          <p:spTgt spid="106"/>
                                        </p:tgtEl>
                                        <p:attrNameLst>
                                          <p:attrName>ppt_x</p:attrName>
                                        </p:attrNameLst>
                                      </p:cBhvr>
                                      <p:tavLst>
                                        <p:tav tm="0">
                                          <p:val>
                                            <p:fltVal val="0.5"/>
                                          </p:val>
                                        </p:tav>
                                        <p:tav tm="100000">
                                          <p:val>
                                            <p:strVal val="#ppt_x"/>
                                          </p:val>
                                        </p:tav>
                                      </p:tavLst>
                                    </p:anim>
                                    <p:anim calcmode="lin" valueType="num">
                                      <p:cBhvr>
                                        <p:cTn id="970" dur="2750" fill="hold"/>
                                        <p:tgtEl>
                                          <p:spTgt spid="106"/>
                                        </p:tgtEl>
                                        <p:attrNameLst>
                                          <p:attrName>ppt_y</p:attrName>
                                        </p:attrNameLst>
                                      </p:cBhvr>
                                      <p:tavLst>
                                        <p:tav tm="0">
                                          <p:val>
                                            <p:fltVal val="0.5"/>
                                          </p:val>
                                        </p:tav>
                                        <p:tav tm="100000">
                                          <p:val>
                                            <p:strVal val="#ppt_y"/>
                                          </p:val>
                                        </p:tav>
                                      </p:tavLst>
                                    </p:anim>
                                  </p:childTnLst>
                                </p:cTn>
                              </p:par>
                              <p:par>
                                <p:cTn id="971" presetID="23" presetClass="entr" presetSubtype="528" fill="hold" nodeType="withEffect">
                                  <p:stCondLst>
                                    <p:cond delay="2750"/>
                                  </p:stCondLst>
                                  <p:childTnLst>
                                    <p:set>
                                      <p:cBhvr>
                                        <p:cTn id="972" dur="1" fill="hold">
                                          <p:stCondLst>
                                            <p:cond delay="0"/>
                                          </p:stCondLst>
                                        </p:cTn>
                                        <p:tgtEl>
                                          <p:spTgt spid="107"/>
                                        </p:tgtEl>
                                        <p:attrNameLst>
                                          <p:attrName>style.visibility</p:attrName>
                                        </p:attrNameLst>
                                      </p:cBhvr>
                                      <p:to>
                                        <p:strVal val="visible"/>
                                      </p:to>
                                    </p:set>
                                    <p:anim calcmode="lin" valueType="num">
                                      <p:cBhvr>
                                        <p:cTn id="973" dur="2750" fill="hold"/>
                                        <p:tgtEl>
                                          <p:spTgt spid="107"/>
                                        </p:tgtEl>
                                        <p:attrNameLst>
                                          <p:attrName>ppt_w</p:attrName>
                                        </p:attrNameLst>
                                      </p:cBhvr>
                                      <p:tavLst>
                                        <p:tav tm="0">
                                          <p:val>
                                            <p:fltVal val="0"/>
                                          </p:val>
                                        </p:tav>
                                        <p:tav tm="100000">
                                          <p:val>
                                            <p:strVal val="#ppt_w"/>
                                          </p:val>
                                        </p:tav>
                                      </p:tavLst>
                                    </p:anim>
                                    <p:anim calcmode="lin" valueType="num">
                                      <p:cBhvr>
                                        <p:cTn id="974" dur="2750" fill="hold"/>
                                        <p:tgtEl>
                                          <p:spTgt spid="107"/>
                                        </p:tgtEl>
                                        <p:attrNameLst>
                                          <p:attrName>ppt_h</p:attrName>
                                        </p:attrNameLst>
                                      </p:cBhvr>
                                      <p:tavLst>
                                        <p:tav tm="0">
                                          <p:val>
                                            <p:fltVal val="0"/>
                                          </p:val>
                                        </p:tav>
                                        <p:tav tm="100000">
                                          <p:val>
                                            <p:strVal val="#ppt_h"/>
                                          </p:val>
                                        </p:tav>
                                      </p:tavLst>
                                    </p:anim>
                                    <p:anim calcmode="lin" valueType="num">
                                      <p:cBhvr>
                                        <p:cTn id="975" dur="2750" fill="hold"/>
                                        <p:tgtEl>
                                          <p:spTgt spid="107"/>
                                        </p:tgtEl>
                                        <p:attrNameLst>
                                          <p:attrName>ppt_x</p:attrName>
                                        </p:attrNameLst>
                                      </p:cBhvr>
                                      <p:tavLst>
                                        <p:tav tm="0">
                                          <p:val>
                                            <p:fltVal val="0.5"/>
                                          </p:val>
                                        </p:tav>
                                        <p:tav tm="100000">
                                          <p:val>
                                            <p:strVal val="#ppt_x"/>
                                          </p:val>
                                        </p:tav>
                                      </p:tavLst>
                                    </p:anim>
                                    <p:anim calcmode="lin" valueType="num">
                                      <p:cBhvr>
                                        <p:cTn id="976" dur="2750" fill="hold"/>
                                        <p:tgtEl>
                                          <p:spTgt spid="107"/>
                                        </p:tgtEl>
                                        <p:attrNameLst>
                                          <p:attrName>ppt_y</p:attrName>
                                        </p:attrNameLst>
                                      </p:cBhvr>
                                      <p:tavLst>
                                        <p:tav tm="0">
                                          <p:val>
                                            <p:fltVal val="0.5"/>
                                          </p:val>
                                        </p:tav>
                                        <p:tav tm="100000">
                                          <p:val>
                                            <p:strVal val="#ppt_y"/>
                                          </p:val>
                                        </p:tav>
                                      </p:tavLst>
                                    </p:anim>
                                  </p:childTnLst>
                                </p:cTn>
                              </p:par>
                              <p:par>
                                <p:cTn id="977" presetID="16" presetClass="entr" presetSubtype="42" fill="hold" nodeType="withEffect">
                                  <p:stCondLst>
                                    <p:cond delay="500"/>
                                  </p:stCondLst>
                                  <p:childTnLst>
                                    <p:set>
                                      <p:cBhvr>
                                        <p:cTn id="978" dur="1" fill="hold">
                                          <p:stCondLst>
                                            <p:cond delay="0"/>
                                          </p:stCondLst>
                                        </p:cTn>
                                        <p:tgtEl>
                                          <p:spTgt spid="105"/>
                                        </p:tgtEl>
                                        <p:attrNameLst>
                                          <p:attrName>style.visibility</p:attrName>
                                        </p:attrNameLst>
                                      </p:cBhvr>
                                      <p:to>
                                        <p:strVal val="visible"/>
                                      </p:to>
                                    </p:set>
                                    <p:animEffect transition="in" filter="barn(outHorizontal)">
                                      <p:cBhvr>
                                        <p:cTn id="979" dur="4500"/>
                                        <p:tgtEl>
                                          <p:spTgt spid="105"/>
                                        </p:tgtEl>
                                      </p:cBhvr>
                                    </p:animEffect>
                                  </p:childTnLst>
                                </p:cTn>
                              </p:par>
                              <p:par>
                                <p:cTn id="980" presetID="23" presetClass="entr" presetSubtype="272" fill="hold" nodeType="withEffect">
                                  <p:stCondLst>
                                    <p:cond delay="500"/>
                                  </p:stCondLst>
                                  <p:childTnLst>
                                    <p:set>
                                      <p:cBhvr>
                                        <p:cTn id="981" dur="1" fill="hold">
                                          <p:stCondLst>
                                            <p:cond delay="0"/>
                                          </p:stCondLst>
                                        </p:cTn>
                                        <p:tgtEl>
                                          <p:spTgt spid="105"/>
                                        </p:tgtEl>
                                        <p:attrNameLst>
                                          <p:attrName>style.visibility</p:attrName>
                                        </p:attrNameLst>
                                      </p:cBhvr>
                                      <p:to>
                                        <p:strVal val="visible"/>
                                      </p:to>
                                    </p:set>
                                    <p:anim calcmode="lin" valueType="num">
                                      <p:cBhvr>
                                        <p:cTn id="982" dur="4500" fill="hold"/>
                                        <p:tgtEl>
                                          <p:spTgt spid="105"/>
                                        </p:tgtEl>
                                        <p:attrNameLst>
                                          <p:attrName>ppt_w</p:attrName>
                                        </p:attrNameLst>
                                      </p:cBhvr>
                                      <p:tavLst>
                                        <p:tav tm="0">
                                          <p:val>
                                            <p:strVal val="2/3*#ppt_w"/>
                                          </p:val>
                                        </p:tav>
                                        <p:tav tm="100000">
                                          <p:val>
                                            <p:strVal val="#ppt_w"/>
                                          </p:val>
                                        </p:tav>
                                      </p:tavLst>
                                    </p:anim>
                                    <p:anim calcmode="lin" valueType="num">
                                      <p:cBhvr>
                                        <p:cTn id="983" dur="4500" fill="hold"/>
                                        <p:tgtEl>
                                          <p:spTgt spid="105"/>
                                        </p:tgtEl>
                                        <p:attrNameLst>
                                          <p:attrName>ppt_h</p:attrName>
                                        </p:attrNameLst>
                                      </p:cBhvr>
                                      <p:tavLst>
                                        <p:tav tm="0">
                                          <p:val>
                                            <p:strVal val="2/3*#ppt_h"/>
                                          </p:val>
                                        </p:tav>
                                        <p:tav tm="100000">
                                          <p:val>
                                            <p:strVal val="#ppt_h"/>
                                          </p:val>
                                        </p:tav>
                                      </p:tavLst>
                                    </p:anim>
                                  </p:childTnLst>
                                </p:cTn>
                              </p:par>
                              <p:par>
                                <p:cTn id="984" presetID="9" presetClass="emph" presetSubtype="0" nodeType="withEffect">
                                  <p:stCondLst>
                                    <p:cond delay="0"/>
                                  </p:stCondLst>
                                  <p:childTnLst>
                                    <p:set>
                                      <p:cBhvr rctx="PPT">
                                        <p:cTn id="985" dur="indefinite"/>
                                        <p:tgtEl>
                                          <p:spTgt spid="108"/>
                                        </p:tgtEl>
                                        <p:attrNameLst>
                                          <p:attrName>style.opacity</p:attrName>
                                        </p:attrNameLst>
                                      </p:cBhvr>
                                      <p:to>
                                        <p:strVal val="0"/>
                                      </p:to>
                                    </p:set>
                                    <p:animEffect filter="image" prLst="opacity: 0">
                                      <p:cBhvr rctx="IE">
                                        <p:cTn id="986" dur="indefinite"/>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54" grpId="0" animBg="1"/>
      <p:bldP spid="54" grpId="1" animBg="1"/>
      <p:bldP spid="54"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Lst>
  </p:timing>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3190</TotalTime>
  <Words>940</Words>
  <Application>Microsoft Office PowerPoint</Application>
  <PresentationFormat>Presentación en pantalla (16:9)</PresentationFormat>
  <Paragraphs>66</Paragraphs>
  <Slides>57</Slides>
  <Notes>26</Notes>
  <HiddenSlides>0</HiddenSlides>
  <MMClips>1</MMClips>
  <ScaleCrop>false</ScaleCrop>
  <HeadingPairs>
    <vt:vector size="4" baseType="variant">
      <vt:variant>
        <vt:lpstr>Tema</vt:lpstr>
      </vt:variant>
      <vt:variant>
        <vt:i4>2</vt:i4>
      </vt:variant>
      <vt:variant>
        <vt:lpstr>Títulos de diapositiva</vt:lpstr>
      </vt:variant>
      <vt:variant>
        <vt:i4>57</vt:i4>
      </vt:variant>
    </vt:vector>
  </HeadingPairs>
  <TitlesOfParts>
    <vt:vector size="59"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cp:revision>4</cp:revision>
  <dcterms:created xsi:type="dcterms:W3CDTF">2017-07-15T20:40:44Z</dcterms:created>
  <dcterms:modified xsi:type="dcterms:W3CDTF">2017-07-30T00:58:35Z</dcterms:modified>
</cp:coreProperties>
</file>